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13425" r:id="rId2"/>
    <p:sldId id="13486" r:id="rId3"/>
    <p:sldId id="13494" r:id="rId4"/>
    <p:sldId id="13276" r:id="rId5"/>
    <p:sldId id="13277" r:id="rId6"/>
    <p:sldId id="13274" r:id="rId7"/>
    <p:sldId id="13280" r:id="rId8"/>
    <p:sldId id="13281" r:id="rId9"/>
    <p:sldId id="13426" r:id="rId10"/>
    <p:sldId id="13475" r:id="rId11"/>
    <p:sldId id="13477" r:id="rId12"/>
    <p:sldId id="13476" r:id="rId13"/>
    <p:sldId id="13284" r:id="rId14"/>
    <p:sldId id="13481" r:id="rId15"/>
    <p:sldId id="13282" r:id="rId16"/>
    <p:sldId id="13478" r:id="rId17"/>
    <p:sldId id="13482" r:id="rId18"/>
    <p:sldId id="13298" r:id="rId19"/>
    <p:sldId id="13479" r:id="rId20"/>
    <p:sldId id="13285" r:id="rId21"/>
    <p:sldId id="13415" r:id="rId22"/>
    <p:sldId id="13480" r:id="rId23"/>
    <p:sldId id="1004" r:id="rId24"/>
    <p:sldId id="13493" r:id="rId25"/>
    <p:sldId id="13416" r:id="rId26"/>
    <p:sldId id="13287" r:id="rId27"/>
    <p:sldId id="13417" r:id="rId28"/>
    <p:sldId id="13418" r:id="rId29"/>
    <p:sldId id="13419" r:id="rId30"/>
    <p:sldId id="13288" r:id="rId31"/>
    <p:sldId id="13460" r:id="rId32"/>
    <p:sldId id="13289" r:id="rId33"/>
    <p:sldId id="13299" r:id="rId34"/>
    <p:sldId id="13286" r:id="rId35"/>
    <p:sldId id="13406" r:id="rId36"/>
    <p:sldId id="13431" r:id="rId37"/>
    <p:sldId id="13302" r:id="rId38"/>
    <p:sldId id="13404" r:id="rId39"/>
    <p:sldId id="13420" r:id="rId40"/>
    <p:sldId id="13296" r:id="rId41"/>
    <p:sldId id="13405" r:id="rId42"/>
    <p:sldId id="13300" r:id="rId43"/>
    <p:sldId id="13297" r:id="rId44"/>
    <p:sldId id="13292" r:id="rId45"/>
    <p:sldId id="13301" r:id="rId46"/>
    <p:sldId id="13291"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DE04C-7A64-4896-B8B2-AF8534DDB5FC}" v="2" dt="2025-05-27T09:49:09.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061" autoAdjust="0"/>
  </p:normalViewPr>
  <p:slideViewPr>
    <p:cSldViewPr snapToGrid="0">
      <p:cViewPr varScale="1">
        <p:scale>
          <a:sx n="51" d="100"/>
          <a:sy n="51" d="100"/>
        </p:scale>
        <p:origin x="1248" y="272"/>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745370F5-D647-4ABD-8D02-0A0548DFCB5B}"/>
    <pc:docChg chg="custSel addSld delSld modSld">
      <pc:chgData name="Christophe JENTA" userId="8d1209f4831e9c53" providerId="LiveId" clId="{745370F5-D647-4ABD-8D02-0A0548DFCB5B}" dt="2025-04-29T09:52:06.948" v="25" actId="478"/>
      <pc:docMkLst>
        <pc:docMk/>
      </pc:docMkLst>
      <pc:sldChg chg="delSp add mod">
        <pc:chgData name="Christophe JENTA" userId="8d1209f4831e9c53" providerId="LiveId" clId="{745370F5-D647-4ABD-8D02-0A0548DFCB5B}" dt="2025-04-29T09:51:11.639" v="6" actId="478"/>
        <pc:sldMkLst>
          <pc:docMk/>
          <pc:sldMk cId="1247421863" sldId="994"/>
        </pc:sldMkLst>
      </pc:sldChg>
      <pc:sldChg chg="add">
        <pc:chgData name="Christophe JENTA" userId="8d1209f4831e9c53" providerId="LiveId" clId="{745370F5-D647-4ABD-8D02-0A0548DFCB5B}" dt="2025-04-29T09:50:12.777" v="1"/>
        <pc:sldMkLst>
          <pc:docMk/>
          <pc:sldMk cId="121003822" sldId="997"/>
        </pc:sldMkLst>
      </pc:sldChg>
      <pc:sldChg chg="add del">
        <pc:chgData name="Christophe JENTA" userId="8d1209f4831e9c53" providerId="LiveId" clId="{745370F5-D647-4ABD-8D02-0A0548DFCB5B}" dt="2025-04-29T09:50:12.777" v="1"/>
        <pc:sldMkLst>
          <pc:docMk/>
          <pc:sldMk cId="2780617583" sldId="1000"/>
        </pc:sldMkLst>
      </pc:sldChg>
      <pc:sldChg chg="delSp add mod">
        <pc:chgData name="Christophe JENTA" userId="8d1209f4831e9c53" providerId="LiveId" clId="{745370F5-D647-4ABD-8D02-0A0548DFCB5B}" dt="2025-04-29T09:52:06.948" v="25" actId="478"/>
        <pc:sldMkLst>
          <pc:docMk/>
          <pc:sldMk cId="3490898107" sldId="1001"/>
        </pc:sldMkLst>
      </pc:sldChg>
      <pc:sldChg chg="add">
        <pc:chgData name="Christophe JENTA" userId="8d1209f4831e9c53" providerId="LiveId" clId="{745370F5-D647-4ABD-8D02-0A0548DFCB5B}" dt="2025-04-29T09:50:12.777" v="1"/>
        <pc:sldMkLst>
          <pc:docMk/>
          <pc:sldMk cId="3337653266" sldId="12591"/>
        </pc:sldMkLst>
      </pc:sldChg>
      <pc:sldChg chg="delSp add mod">
        <pc:chgData name="Christophe JENTA" userId="8d1209f4831e9c53" providerId="LiveId" clId="{745370F5-D647-4ABD-8D02-0A0548DFCB5B}" dt="2025-04-29T09:51:05.523" v="4" actId="478"/>
        <pc:sldMkLst>
          <pc:docMk/>
          <pc:sldMk cId="2409108060" sldId="12606"/>
        </pc:sldMkLst>
      </pc:sldChg>
      <pc:sldChg chg="add del">
        <pc:chgData name="Christophe JENTA" userId="8d1209f4831e9c53" providerId="LiveId" clId="{745370F5-D647-4ABD-8D02-0A0548DFCB5B}" dt="2025-04-29T09:50:12.777" v="1"/>
        <pc:sldMkLst>
          <pc:docMk/>
          <pc:sldMk cId="3060782881" sldId="12612"/>
        </pc:sldMkLst>
      </pc:sldChg>
      <pc:sldChg chg="add">
        <pc:chgData name="Christophe JENTA" userId="8d1209f4831e9c53" providerId="LiveId" clId="{745370F5-D647-4ABD-8D02-0A0548DFCB5B}" dt="2025-04-29T09:50:12.777" v="1"/>
        <pc:sldMkLst>
          <pc:docMk/>
          <pc:sldMk cId="665540087" sldId="12613"/>
        </pc:sldMkLst>
      </pc:sldChg>
      <pc:sldChg chg="delSp add mod">
        <pc:chgData name="Christophe JENTA" userId="8d1209f4831e9c53" providerId="LiveId" clId="{745370F5-D647-4ABD-8D02-0A0548DFCB5B}" dt="2025-04-29T09:51:19.822" v="9" actId="478"/>
        <pc:sldMkLst>
          <pc:docMk/>
          <pc:sldMk cId="2987160675" sldId="13132"/>
        </pc:sldMkLst>
      </pc:sldChg>
      <pc:sldChg chg="add">
        <pc:chgData name="Christophe JENTA" userId="8d1209f4831e9c53" providerId="LiveId" clId="{745370F5-D647-4ABD-8D02-0A0548DFCB5B}" dt="2025-04-29T09:50:12.777" v="1"/>
        <pc:sldMkLst>
          <pc:docMk/>
          <pc:sldMk cId="1313498898" sldId="13133"/>
        </pc:sldMkLst>
      </pc:sldChg>
      <pc:sldChg chg="delSp add mod">
        <pc:chgData name="Christophe JENTA" userId="8d1209f4831e9c53" providerId="LiveId" clId="{745370F5-D647-4ABD-8D02-0A0548DFCB5B}" dt="2025-04-29T09:51:24.132" v="12" actId="478"/>
        <pc:sldMkLst>
          <pc:docMk/>
          <pc:sldMk cId="3865771323" sldId="13135"/>
        </pc:sldMkLst>
      </pc:sldChg>
      <pc:sldChg chg="delSp add mod">
        <pc:chgData name="Christophe JENTA" userId="8d1209f4831e9c53" providerId="LiveId" clId="{745370F5-D647-4ABD-8D02-0A0548DFCB5B}" dt="2025-04-29T09:51:22.692" v="11" actId="478"/>
        <pc:sldMkLst>
          <pc:docMk/>
          <pc:sldMk cId="2418480127" sldId="13136"/>
        </pc:sldMkLst>
      </pc:sldChg>
      <pc:sldChg chg="delSp add mod">
        <pc:chgData name="Christophe JENTA" userId="8d1209f4831e9c53" providerId="LiveId" clId="{745370F5-D647-4ABD-8D02-0A0548DFCB5B}" dt="2025-04-29T09:51:32.318" v="17" actId="478"/>
        <pc:sldMkLst>
          <pc:docMk/>
          <pc:sldMk cId="3473283674" sldId="13137"/>
        </pc:sldMkLst>
      </pc:sldChg>
      <pc:sldChg chg="add">
        <pc:chgData name="Christophe JENTA" userId="8d1209f4831e9c53" providerId="LiveId" clId="{745370F5-D647-4ABD-8D02-0A0548DFCB5B}" dt="2025-04-29T09:50:12.777" v="1"/>
        <pc:sldMkLst>
          <pc:docMk/>
          <pc:sldMk cId="1066435223" sldId="13138"/>
        </pc:sldMkLst>
      </pc:sldChg>
      <pc:sldChg chg="add">
        <pc:chgData name="Christophe JENTA" userId="8d1209f4831e9c53" providerId="LiveId" clId="{745370F5-D647-4ABD-8D02-0A0548DFCB5B}" dt="2025-04-29T09:50:12.777" v="1"/>
        <pc:sldMkLst>
          <pc:docMk/>
          <pc:sldMk cId="3287461453" sldId="13147"/>
        </pc:sldMkLst>
      </pc:sldChg>
      <pc:sldChg chg="delSp add mod">
        <pc:chgData name="Christophe JENTA" userId="8d1209f4831e9c53" providerId="LiveId" clId="{745370F5-D647-4ABD-8D02-0A0548DFCB5B}" dt="2025-04-29T09:51:01.556" v="2" actId="478"/>
        <pc:sldMkLst>
          <pc:docMk/>
          <pc:sldMk cId="2522681684" sldId="13148"/>
        </pc:sldMkLst>
      </pc:sldChg>
      <pc:sldChg chg="add">
        <pc:chgData name="Christophe JENTA" userId="8d1209f4831e9c53" providerId="LiveId" clId="{745370F5-D647-4ABD-8D02-0A0548DFCB5B}" dt="2025-04-29T09:50:12.777" v="1"/>
        <pc:sldMkLst>
          <pc:docMk/>
          <pc:sldMk cId="3427346446" sldId="13149"/>
        </pc:sldMkLst>
      </pc:sldChg>
      <pc:sldChg chg="delSp add mod">
        <pc:chgData name="Christophe JENTA" userId="8d1209f4831e9c53" providerId="LiveId" clId="{745370F5-D647-4ABD-8D02-0A0548DFCB5B}" dt="2025-04-29T09:51:18.399" v="8" actId="478"/>
        <pc:sldMkLst>
          <pc:docMk/>
          <pc:sldMk cId="3718160313" sldId="13150"/>
        </pc:sldMkLst>
      </pc:sldChg>
      <pc:sldChg chg="add">
        <pc:chgData name="Christophe JENTA" userId="8d1209f4831e9c53" providerId="LiveId" clId="{745370F5-D647-4ABD-8D02-0A0548DFCB5B}" dt="2025-04-29T09:50:12.777" v="1"/>
        <pc:sldMkLst>
          <pc:docMk/>
          <pc:sldMk cId="2817047442" sldId="13151"/>
        </pc:sldMkLst>
      </pc:sldChg>
      <pc:sldChg chg="delSp add mod">
        <pc:chgData name="Christophe JENTA" userId="8d1209f4831e9c53" providerId="LiveId" clId="{745370F5-D647-4ABD-8D02-0A0548DFCB5B}" dt="2025-04-29T09:51:03.904" v="3" actId="478"/>
        <pc:sldMkLst>
          <pc:docMk/>
          <pc:sldMk cId="1857858322" sldId="13152"/>
        </pc:sldMkLst>
      </pc:sldChg>
      <pc:sldChg chg="delSp add mod">
        <pc:chgData name="Christophe JENTA" userId="8d1209f4831e9c53" providerId="LiveId" clId="{745370F5-D647-4ABD-8D02-0A0548DFCB5B}" dt="2025-04-29T09:51:28.297" v="15" actId="478"/>
        <pc:sldMkLst>
          <pc:docMk/>
          <pc:sldMk cId="1950949934" sldId="13153"/>
        </pc:sldMkLst>
      </pc:sldChg>
      <pc:sldChg chg="delSp add mod">
        <pc:chgData name="Christophe JENTA" userId="8d1209f4831e9c53" providerId="LiveId" clId="{745370F5-D647-4ABD-8D02-0A0548DFCB5B}" dt="2025-04-29T09:51:30.819" v="16" actId="478"/>
        <pc:sldMkLst>
          <pc:docMk/>
          <pc:sldMk cId="2201218659" sldId="13154"/>
        </pc:sldMkLst>
      </pc:sldChg>
      <pc:sldChg chg="add">
        <pc:chgData name="Christophe JENTA" userId="8d1209f4831e9c53" providerId="LiveId" clId="{745370F5-D647-4ABD-8D02-0A0548DFCB5B}" dt="2025-04-29T09:50:12.777" v="1"/>
        <pc:sldMkLst>
          <pc:docMk/>
          <pc:sldMk cId="4156511993" sldId="13155"/>
        </pc:sldMkLst>
      </pc:sldChg>
      <pc:sldChg chg="add">
        <pc:chgData name="Christophe JENTA" userId="8d1209f4831e9c53" providerId="LiveId" clId="{745370F5-D647-4ABD-8D02-0A0548DFCB5B}" dt="2025-04-29T09:50:12.777" v="1"/>
        <pc:sldMkLst>
          <pc:docMk/>
          <pc:sldMk cId="3957833250" sldId="13156"/>
        </pc:sldMkLst>
      </pc:sldChg>
      <pc:sldChg chg="delSp add mod">
        <pc:chgData name="Christophe JENTA" userId="8d1209f4831e9c53" providerId="LiveId" clId="{745370F5-D647-4ABD-8D02-0A0548DFCB5B}" dt="2025-04-29T09:51:06.759" v="5" actId="478"/>
        <pc:sldMkLst>
          <pc:docMk/>
          <pc:sldMk cId="2801542117" sldId="13158"/>
        </pc:sldMkLst>
      </pc:sldChg>
      <pc:sldChg chg="add">
        <pc:chgData name="Christophe JENTA" userId="8d1209f4831e9c53" providerId="LiveId" clId="{745370F5-D647-4ABD-8D02-0A0548DFCB5B}" dt="2025-04-29T09:50:12.777" v="1"/>
        <pc:sldMkLst>
          <pc:docMk/>
          <pc:sldMk cId="3190164072" sldId="13159"/>
        </pc:sldMkLst>
      </pc:sldChg>
      <pc:sldChg chg="add">
        <pc:chgData name="Christophe JENTA" userId="8d1209f4831e9c53" providerId="LiveId" clId="{745370F5-D647-4ABD-8D02-0A0548DFCB5B}" dt="2025-04-29T09:50:12.777" v="1"/>
        <pc:sldMkLst>
          <pc:docMk/>
          <pc:sldMk cId="3302622610" sldId="13162"/>
        </pc:sldMkLst>
      </pc:sldChg>
      <pc:sldChg chg="add">
        <pc:chgData name="Christophe JENTA" userId="8d1209f4831e9c53" providerId="LiveId" clId="{745370F5-D647-4ABD-8D02-0A0548DFCB5B}" dt="2025-04-29T09:50:12.777" v="1"/>
        <pc:sldMkLst>
          <pc:docMk/>
          <pc:sldMk cId="2349566737" sldId="13164"/>
        </pc:sldMkLst>
      </pc:sldChg>
      <pc:sldChg chg="add">
        <pc:chgData name="Christophe JENTA" userId="8d1209f4831e9c53" providerId="LiveId" clId="{745370F5-D647-4ABD-8D02-0A0548DFCB5B}" dt="2025-04-29T09:50:12.777" v="1"/>
        <pc:sldMkLst>
          <pc:docMk/>
          <pc:sldMk cId="3360340695" sldId="13165"/>
        </pc:sldMkLst>
      </pc:sldChg>
      <pc:sldChg chg="add del">
        <pc:chgData name="Christophe JENTA" userId="8d1209f4831e9c53" providerId="LiveId" clId="{745370F5-D647-4ABD-8D02-0A0548DFCB5B}" dt="2025-04-29T09:50:12.777" v="1"/>
        <pc:sldMkLst>
          <pc:docMk/>
          <pc:sldMk cId="3539409700" sldId="13166"/>
        </pc:sldMkLst>
      </pc:sldChg>
      <pc:sldChg chg="add">
        <pc:chgData name="Christophe JENTA" userId="8d1209f4831e9c53" providerId="LiveId" clId="{745370F5-D647-4ABD-8D02-0A0548DFCB5B}" dt="2025-04-29T09:50:12.777" v="1"/>
        <pc:sldMkLst>
          <pc:docMk/>
          <pc:sldMk cId="914637956" sldId="13169"/>
        </pc:sldMkLst>
      </pc:sldChg>
      <pc:sldChg chg="add">
        <pc:chgData name="Christophe JENTA" userId="8d1209f4831e9c53" providerId="LiveId" clId="{745370F5-D647-4ABD-8D02-0A0548DFCB5B}" dt="2025-04-29T09:50:12.777" v="1"/>
        <pc:sldMkLst>
          <pc:docMk/>
          <pc:sldMk cId="398025286" sldId="13170"/>
        </pc:sldMkLst>
      </pc:sldChg>
      <pc:sldChg chg="add">
        <pc:chgData name="Christophe JENTA" userId="8d1209f4831e9c53" providerId="LiveId" clId="{745370F5-D647-4ABD-8D02-0A0548DFCB5B}" dt="2025-04-29T09:50:12.777" v="1"/>
        <pc:sldMkLst>
          <pc:docMk/>
          <pc:sldMk cId="2874252401" sldId="13171"/>
        </pc:sldMkLst>
      </pc:sldChg>
      <pc:sldChg chg="add">
        <pc:chgData name="Christophe JENTA" userId="8d1209f4831e9c53" providerId="LiveId" clId="{745370F5-D647-4ABD-8D02-0A0548DFCB5B}" dt="2025-04-29T09:50:12.777" v="1"/>
        <pc:sldMkLst>
          <pc:docMk/>
          <pc:sldMk cId="242643047" sldId="13172"/>
        </pc:sldMkLst>
      </pc:sldChg>
      <pc:sldChg chg="delSp add mod">
        <pc:chgData name="Christophe JENTA" userId="8d1209f4831e9c53" providerId="LiveId" clId="{745370F5-D647-4ABD-8D02-0A0548DFCB5B}" dt="2025-04-29T09:51:56.311" v="23" actId="478"/>
        <pc:sldMkLst>
          <pc:docMk/>
          <pc:sldMk cId="3211553572" sldId="13173"/>
        </pc:sldMkLst>
      </pc:sldChg>
      <pc:sldChg chg="add">
        <pc:chgData name="Christophe JENTA" userId="8d1209f4831e9c53" providerId="LiveId" clId="{745370F5-D647-4ABD-8D02-0A0548DFCB5B}" dt="2025-04-29T09:50:12.777" v="1"/>
        <pc:sldMkLst>
          <pc:docMk/>
          <pc:sldMk cId="3136066486" sldId="13174"/>
        </pc:sldMkLst>
      </pc:sldChg>
      <pc:sldChg chg="add">
        <pc:chgData name="Christophe JENTA" userId="8d1209f4831e9c53" providerId="LiveId" clId="{745370F5-D647-4ABD-8D02-0A0548DFCB5B}" dt="2025-04-29T09:50:12.777" v="1"/>
        <pc:sldMkLst>
          <pc:docMk/>
          <pc:sldMk cId="3456575271" sldId="13175"/>
        </pc:sldMkLst>
      </pc:sldChg>
      <pc:sldChg chg="add">
        <pc:chgData name="Christophe JENTA" userId="8d1209f4831e9c53" providerId="LiveId" clId="{745370F5-D647-4ABD-8D02-0A0548DFCB5B}" dt="2025-04-29T09:50:12.777" v="1"/>
        <pc:sldMkLst>
          <pc:docMk/>
          <pc:sldMk cId="3992392614" sldId="13176"/>
        </pc:sldMkLst>
      </pc:sldChg>
      <pc:sldChg chg="add">
        <pc:chgData name="Christophe JENTA" userId="8d1209f4831e9c53" providerId="LiveId" clId="{745370F5-D647-4ABD-8D02-0A0548DFCB5B}" dt="2025-04-29T09:50:12.777" v="1"/>
        <pc:sldMkLst>
          <pc:docMk/>
          <pc:sldMk cId="3233691726" sldId="13177"/>
        </pc:sldMkLst>
      </pc:sldChg>
      <pc:sldChg chg="add">
        <pc:chgData name="Christophe JENTA" userId="8d1209f4831e9c53" providerId="LiveId" clId="{745370F5-D647-4ABD-8D02-0A0548DFCB5B}" dt="2025-04-29T09:50:12.777" v="1"/>
        <pc:sldMkLst>
          <pc:docMk/>
          <pc:sldMk cId="2745778830" sldId="13178"/>
        </pc:sldMkLst>
      </pc:sldChg>
      <pc:sldChg chg="add">
        <pc:chgData name="Christophe JENTA" userId="8d1209f4831e9c53" providerId="LiveId" clId="{745370F5-D647-4ABD-8D02-0A0548DFCB5B}" dt="2025-04-29T09:50:12.777" v="1"/>
        <pc:sldMkLst>
          <pc:docMk/>
          <pc:sldMk cId="3107203901" sldId="13179"/>
        </pc:sldMkLst>
      </pc:sldChg>
      <pc:sldChg chg="add del">
        <pc:chgData name="Christophe JENTA" userId="8d1209f4831e9c53" providerId="LiveId" clId="{745370F5-D647-4ABD-8D02-0A0548DFCB5B}" dt="2025-04-29T09:50:12.777" v="1"/>
        <pc:sldMkLst>
          <pc:docMk/>
          <pc:sldMk cId="3833563372" sldId="13185"/>
        </pc:sldMkLst>
      </pc:sldChg>
      <pc:sldChg chg="add del">
        <pc:chgData name="Christophe JENTA" userId="8d1209f4831e9c53" providerId="LiveId" clId="{745370F5-D647-4ABD-8D02-0A0548DFCB5B}" dt="2025-04-29T09:50:12.777" v="1"/>
        <pc:sldMkLst>
          <pc:docMk/>
          <pc:sldMk cId="2808987593" sldId="13186"/>
        </pc:sldMkLst>
      </pc:sldChg>
      <pc:sldChg chg="add">
        <pc:chgData name="Christophe JENTA" userId="8d1209f4831e9c53" providerId="LiveId" clId="{745370F5-D647-4ABD-8D02-0A0548DFCB5B}" dt="2025-04-29T09:50:12.777" v="1"/>
        <pc:sldMkLst>
          <pc:docMk/>
          <pc:sldMk cId="4104751075" sldId="13192"/>
        </pc:sldMkLst>
      </pc:sldChg>
      <pc:sldChg chg="add">
        <pc:chgData name="Christophe JENTA" userId="8d1209f4831e9c53" providerId="LiveId" clId="{745370F5-D647-4ABD-8D02-0A0548DFCB5B}" dt="2025-04-29T09:50:12.777" v="1"/>
        <pc:sldMkLst>
          <pc:docMk/>
          <pc:sldMk cId="2040728144" sldId="13196"/>
        </pc:sldMkLst>
      </pc:sldChg>
      <pc:sldChg chg="add">
        <pc:chgData name="Christophe JENTA" userId="8d1209f4831e9c53" providerId="LiveId" clId="{745370F5-D647-4ABD-8D02-0A0548DFCB5B}" dt="2025-04-29T09:50:12.777" v="1"/>
        <pc:sldMkLst>
          <pc:docMk/>
          <pc:sldMk cId="2627594343" sldId="13197"/>
        </pc:sldMkLst>
      </pc:sldChg>
      <pc:sldChg chg="add">
        <pc:chgData name="Christophe JENTA" userId="8d1209f4831e9c53" providerId="LiveId" clId="{745370F5-D647-4ABD-8D02-0A0548DFCB5B}" dt="2025-04-29T09:50:12.777" v="1"/>
        <pc:sldMkLst>
          <pc:docMk/>
          <pc:sldMk cId="3555514976" sldId="13204"/>
        </pc:sldMkLst>
      </pc:sldChg>
      <pc:sldChg chg="add">
        <pc:chgData name="Christophe JENTA" userId="8d1209f4831e9c53" providerId="LiveId" clId="{745370F5-D647-4ABD-8D02-0A0548DFCB5B}" dt="2025-04-29T09:50:12.777" v="1"/>
        <pc:sldMkLst>
          <pc:docMk/>
          <pc:sldMk cId="917375481" sldId="13228"/>
        </pc:sldMkLst>
      </pc:sldChg>
      <pc:sldChg chg="add del">
        <pc:chgData name="Christophe JENTA" userId="8d1209f4831e9c53" providerId="LiveId" clId="{745370F5-D647-4ABD-8D02-0A0548DFCB5B}" dt="2025-04-29T09:50:12.777" v="1"/>
        <pc:sldMkLst>
          <pc:docMk/>
          <pc:sldMk cId="3071169686" sldId="13229"/>
        </pc:sldMkLst>
      </pc:sldChg>
      <pc:sldChg chg="add">
        <pc:chgData name="Christophe JENTA" userId="8d1209f4831e9c53" providerId="LiveId" clId="{745370F5-D647-4ABD-8D02-0A0548DFCB5B}" dt="2025-04-29T09:50:12.777" v="1"/>
        <pc:sldMkLst>
          <pc:docMk/>
          <pc:sldMk cId="3196999913" sldId="13237"/>
        </pc:sldMkLst>
      </pc:sldChg>
      <pc:sldChg chg="add">
        <pc:chgData name="Christophe JENTA" userId="8d1209f4831e9c53" providerId="LiveId" clId="{745370F5-D647-4ABD-8D02-0A0548DFCB5B}" dt="2025-04-29T09:50:12.777" v="1"/>
        <pc:sldMkLst>
          <pc:docMk/>
          <pc:sldMk cId="2953531859" sldId="13238"/>
        </pc:sldMkLst>
      </pc:sldChg>
      <pc:sldChg chg="add del">
        <pc:chgData name="Christophe JENTA" userId="8d1209f4831e9c53" providerId="LiveId" clId="{745370F5-D647-4ABD-8D02-0A0548DFCB5B}" dt="2025-04-29T09:50:12.777" v="1"/>
        <pc:sldMkLst>
          <pc:docMk/>
          <pc:sldMk cId="1381752268" sldId="13243"/>
        </pc:sldMkLst>
      </pc:sldChg>
      <pc:sldChg chg="del">
        <pc:chgData name="Christophe JENTA" userId="8d1209f4831e9c53" providerId="LiveId" clId="{745370F5-D647-4ABD-8D02-0A0548DFCB5B}" dt="2025-04-29T09:50:11.135" v="0" actId="47"/>
        <pc:sldMkLst>
          <pc:docMk/>
          <pc:sldMk cId="107836326" sldId="13244"/>
        </pc:sldMkLst>
      </pc:sldChg>
      <pc:sldChg chg="add">
        <pc:chgData name="Christophe JENTA" userId="8d1209f4831e9c53" providerId="LiveId" clId="{745370F5-D647-4ABD-8D02-0A0548DFCB5B}" dt="2025-04-29T09:50:12.777" v="1"/>
        <pc:sldMkLst>
          <pc:docMk/>
          <pc:sldMk cId="14580024" sldId="13252"/>
        </pc:sldMkLst>
      </pc:sldChg>
      <pc:sldChg chg="add">
        <pc:chgData name="Christophe JENTA" userId="8d1209f4831e9c53" providerId="LiveId" clId="{745370F5-D647-4ABD-8D02-0A0548DFCB5B}" dt="2025-04-29T09:50:12.777" v="1"/>
        <pc:sldMkLst>
          <pc:docMk/>
          <pc:sldMk cId="759682378" sldId="13253"/>
        </pc:sldMkLst>
      </pc:sldChg>
      <pc:sldChg chg="add">
        <pc:chgData name="Christophe JENTA" userId="8d1209f4831e9c53" providerId="LiveId" clId="{745370F5-D647-4ABD-8D02-0A0548DFCB5B}" dt="2025-04-29T09:50:12.777" v="1"/>
        <pc:sldMkLst>
          <pc:docMk/>
          <pc:sldMk cId="4198894336" sldId="13254"/>
        </pc:sldMkLst>
      </pc:sldChg>
      <pc:sldChg chg="delSp add mod">
        <pc:chgData name="Christophe JENTA" userId="8d1209f4831e9c53" providerId="LiveId" clId="{745370F5-D647-4ABD-8D02-0A0548DFCB5B}" dt="2025-04-29T09:51:47.612" v="21" actId="478"/>
        <pc:sldMkLst>
          <pc:docMk/>
          <pc:sldMk cId="2125185414" sldId="13255"/>
        </pc:sldMkLst>
      </pc:sldChg>
      <pc:sldChg chg="add">
        <pc:chgData name="Christophe JENTA" userId="8d1209f4831e9c53" providerId="LiveId" clId="{745370F5-D647-4ABD-8D02-0A0548DFCB5B}" dt="2025-04-29T09:50:12.777" v="1"/>
        <pc:sldMkLst>
          <pc:docMk/>
          <pc:sldMk cId="1087807556" sldId="13256"/>
        </pc:sldMkLst>
      </pc:sldChg>
      <pc:sldChg chg="add">
        <pc:chgData name="Christophe JENTA" userId="8d1209f4831e9c53" providerId="LiveId" clId="{745370F5-D647-4ABD-8D02-0A0548DFCB5B}" dt="2025-04-29T09:50:12.777" v="1"/>
        <pc:sldMkLst>
          <pc:docMk/>
          <pc:sldMk cId="2341433013" sldId="13257"/>
        </pc:sldMkLst>
      </pc:sldChg>
      <pc:sldChg chg="add">
        <pc:chgData name="Christophe JENTA" userId="8d1209f4831e9c53" providerId="LiveId" clId="{745370F5-D647-4ABD-8D02-0A0548DFCB5B}" dt="2025-04-29T09:50:12.777" v="1"/>
        <pc:sldMkLst>
          <pc:docMk/>
          <pc:sldMk cId="914671181" sldId="13258"/>
        </pc:sldMkLst>
      </pc:sldChg>
      <pc:sldChg chg="add">
        <pc:chgData name="Christophe JENTA" userId="8d1209f4831e9c53" providerId="LiveId" clId="{745370F5-D647-4ABD-8D02-0A0548DFCB5B}" dt="2025-04-29T09:50:12.777" v="1"/>
        <pc:sldMkLst>
          <pc:docMk/>
          <pc:sldMk cId="3118675770" sldId="13259"/>
        </pc:sldMkLst>
      </pc:sldChg>
      <pc:sldChg chg="delSp add mod">
        <pc:chgData name="Christophe JENTA" userId="8d1209f4831e9c53" providerId="LiveId" clId="{745370F5-D647-4ABD-8D02-0A0548DFCB5B}" dt="2025-04-29T09:51:57.638" v="24" actId="478"/>
        <pc:sldMkLst>
          <pc:docMk/>
          <pc:sldMk cId="2505937206" sldId="13260"/>
        </pc:sldMkLst>
      </pc:sldChg>
      <pc:sldChg chg="add">
        <pc:chgData name="Christophe JENTA" userId="8d1209f4831e9c53" providerId="LiveId" clId="{745370F5-D647-4ABD-8D02-0A0548DFCB5B}" dt="2025-04-29T09:50:12.777" v="1"/>
        <pc:sldMkLst>
          <pc:docMk/>
          <pc:sldMk cId="3239178158" sldId="13267"/>
        </pc:sldMkLst>
      </pc:sldChg>
      <pc:sldChg chg="add">
        <pc:chgData name="Christophe JENTA" userId="8d1209f4831e9c53" providerId="LiveId" clId="{745370F5-D647-4ABD-8D02-0A0548DFCB5B}" dt="2025-04-29T09:50:12.777" v="1"/>
        <pc:sldMkLst>
          <pc:docMk/>
          <pc:sldMk cId="2611874281" sldId="13310"/>
        </pc:sldMkLst>
      </pc:sldChg>
      <pc:sldChg chg="add">
        <pc:chgData name="Christophe JENTA" userId="8d1209f4831e9c53" providerId="LiveId" clId="{745370F5-D647-4ABD-8D02-0A0548DFCB5B}" dt="2025-04-29T09:50:12.777" v="1"/>
        <pc:sldMkLst>
          <pc:docMk/>
          <pc:sldMk cId="1826041737" sldId="13311"/>
        </pc:sldMkLst>
      </pc:sldChg>
      <pc:sldChg chg="add">
        <pc:chgData name="Christophe JENTA" userId="8d1209f4831e9c53" providerId="LiveId" clId="{745370F5-D647-4ABD-8D02-0A0548DFCB5B}" dt="2025-04-29T09:50:12.777" v="1"/>
        <pc:sldMkLst>
          <pc:docMk/>
          <pc:sldMk cId="2870786359" sldId="13312"/>
        </pc:sldMkLst>
      </pc:sldChg>
      <pc:sldChg chg="add">
        <pc:chgData name="Christophe JENTA" userId="8d1209f4831e9c53" providerId="LiveId" clId="{745370F5-D647-4ABD-8D02-0A0548DFCB5B}" dt="2025-04-29T09:50:12.777" v="1"/>
        <pc:sldMkLst>
          <pc:docMk/>
          <pc:sldMk cId="4184556983" sldId="13313"/>
        </pc:sldMkLst>
      </pc:sldChg>
      <pc:sldChg chg="add">
        <pc:chgData name="Christophe JENTA" userId="8d1209f4831e9c53" providerId="LiveId" clId="{745370F5-D647-4ABD-8D02-0A0548DFCB5B}" dt="2025-04-29T09:50:12.777" v="1"/>
        <pc:sldMkLst>
          <pc:docMk/>
          <pc:sldMk cId="3401878438" sldId="13314"/>
        </pc:sldMkLst>
      </pc:sldChg>
      <pc:sldChg chg="add">
        <pc:chgData name="Christophe JENTA" userId="8d1209f4831e9c53" providerId="LiveId" clId="{745370F5-D647-4ABD-8D02-0A0548DFCB5B}" dt="2025-04-29T09:50:12.777" v="1"/>
        <pc:sldMkLst>
          <pc:docMk/>
          <pc:sldMk cId="2131091472" sldId="13316"/>
        </pc:sldMkLst>
      </pc:sldChg>
      <pc:sldChg chg="add">
        <pc:chgData name="Christophe JENTA" userId="8d1209f4831e9c53" providerId="LiveId" clId="{745370F5-D647-4ABD-8D02-0A0548DFCB5B}" dt="2025-04-29T09:50:12.777" v="1"/>
        <pc:sldMkLst>
          <pc:docMk/>
          <pc:sldMk cId="3540542834" sldId="13317"/>
        </pc:sldMkLst>
      </pc:sldChg>
      <pc:sldChg chg="add">
        <pc:chgData name="Christophe JENTA" userId="8d1209f4831e9c53" providerId="LiveId" clId="{745370F5-D647-4ABD-8D02-0A0548DFCB5B}" dt="2025-04-29T09:50:12.777" v="1"/>
        <pc:sldMkLst>
          <pc:docMk/>
          <pc:sldMk cId="2928770195" sldId="13319"/>
        </pc:sldMkLst>
      </pc:sldChg>
      <pc:sldChg chg="add">
        <pc:chgData name="Christophe JENTA" userId="8d1209f4831e9c53" providerId="LiveId" clId="{745370F5-D647-4ABD-8D02-0A0548DFCB5B}" dt="2025-04-29T09:50:12.777" v="1"/>
        <pc:sldMkLst>
          <pc:docMk/>
          <pc:sldMk cId="3196238569" sldId="13320"/>
        </pc:sldMkLst>
      </pc:sldChg>
      <pc:sldChg chg="add">
        <pc:chgData name="Christophe JENTA" userId="8d1209f4831e9c53" providerId="LiveId" clId="{745370F5-D647-4ABD-8D02-0A0548DFCB5B}" dt="2025-04-29T09:50:12.777" v="1"/>
        <pc:sldMkLst>
          <pc:docMk/>
          <pc:sldMk cId="289023465" sldId="13336"/>
        </pc:sldMkLst>
      </pc:sldChg>
      <pc:sldChg chg="add">
        <pc:chgData name="Christophe JENTA" userId="8d1209f4831e9c53" providerId="LiveId" clId="{745370F5-D647-4ABD-8D02-0A0548DFCB5B}" dt="2025-04-29T09:50:12.777" v="1"/>
        <pc:sldMkLst>
          <pc:docMk/>
          <pc:sldMk cId="1164755444" sldId="13346"/>
        </pc:sldMkLst>
      </pc:sldChg>
      <pc:sldChg chg="delSp add mod">
        <pc:chgData name="Christophe JENTA" userId="8d1209f4831e9c53" providerId="LiveId" clId="{745370F5-D647-4ABD-8D02-0A0548DFCB5B}" dt="2025-04-29T09:51:14.115" v="7" actId="478"/>
        <pc:sldMkLst>
          <pc:docMk/>
          <pc:sldMk cId="2046687059" sldId="13347"/>
        </pc:sldMkLst>
      </pc:sldChg>
      <pc:sldChg chg="delSp add mod">
        <pc:chgData name="Christophe JENTA" userId="8d1209f4831e9c53" providerId="LiveId" clId="{745370F5-D647-4ABD-8D02-0A0548DFCB5B}" dt="2025-04-29T09:51:39.622" v="20" actId="478"/>
        <pc:sldMkLst>
          <pc:docMk/>
          <pc:sldMk cId="2062926474" sldId="13350"/>
        </pc:sldMkLst>
      </pc:sldChg>
      <pc:sldChg chg="add">
        <pc:chgData name="Christophe JENTA" userId="8d1209f4831e9c53" providerId="LiveId" clId="{745370F5-D647-4ABD-8D02-0A0548DFCB5B}" dt="2025-04-29T09:50:12.777" v="1"/>
        <pc:sldMkLst>
          <pc:docMk/>
          <pc:sldMk cId="3657177706" sldId="13351"/>
        </pc:sldMkLst>
      </pc:sldChg>
      <pc:sldChg chg="delSp modSp add mod">
        <pc:chgData name="Christophe JENTA" userId="8d1209f4831e9c53" providerId="LiveId" clId="{745370F5-D647-4ABD-8D02-0A0548DFCB5B}" dt="2025-04-29T09:51:25.330" v="14" actId="478"/>
        <pc:sldMkLst>
          <pc:docMk/>
          <pc:sldMk cId="2759616424" sldId="13352"/>
        </pc:sldMkLst>
      </pc:sldChg>
      <pc:sldChg chg="delSp add mod">
        <pc:chgData name="Christophe JENTA" userId="8d1209f4831e9c53" providerId="LiveId" clId="{745370F5-D647-4ABD-8D02-0A0548DFCB5B}" dt="2025-04-29T09:51:35.936" v="18" actId="478"/>
        <pc:sldMkLst>
          <pc:docMk/>
          <pc:sldMk cId="2433196331" sldId="13353"/>
        </pc:sldMkLst>
      </pc:sldChg>
      <pc:sldChg chg="add">
        <pc:chgData name="Christophe JENTA" userId="8d1209f4831e9c53" providerId="LiveId" clId="{745370F5-D647-4ABD-8D02-0A0548DFCB5B}" dt="2025-04-29T09:50:12.777" v="1"/>
        <pc:sldMkLst>
          <pc:docMk/>
          <pc:sldMk cId="1474163732" sldId="13354"/>
        </pc:sldMkLst>
      </pc:sldChg>
      <pc:sldChg chg="add">
        <pc:chgData name="Christophe JENTA" userId="8d1209f4831e9c53" providerId="LiveId" clId="{745370F5-D647-4ABD-8D02-0A0548DFCB5B}" dt="2025-04-29T09:50:12.777" v="1"/>
        <pc:sldMkLst>
          <pc:docMk/>
          <pc:sldMk cId="2395364604" sldId="13355"/>
        </pc:sldMkLst>
      </pc:sldChg>
      <pc:sldChg chg="add">
        <pc:chgData name="Christophe JENTA" userId="8d1209f4831e9c53" providerId="LiveId" clId="{745370F5-D647-4ABD-8D02-0A0548DFCB5B}" dt="2025-04-29T09:50:12.777" v="1"/>
        <pc:sldMkLst>
          <pc:docMk/>
          <pc:sldMk cId="2265437348" sldId="13356"/>
        </pc:sldMkLst>
      </pc:sldChg>
      <pc:sldChg chg="add">
        <pc:chgData name="Christophe JENTA" userId="8d1209f4831e9c53" providerId="LiveId" clId="{745370F5-D647-4ABD-8D02-0A0548DFCB5B}" dt="2025-04-29T09:50:12.777" v="1"/>
        <pc:sldMkLst>
          <pc:docMk/>
          <pc:sldMk cId="1585258681" sldId="13357"/>
        </pc:sldMkLst>
      </pc:sldChg>
      <pc:sldChg chg="add">
        <pc:chgData name="Christophe JENTA" userId="8d1209f4831e9c53" providerId="LiveId" clId="{745370F5-D647-4ABD-8D02-0A0548DFCB5B}" dt="2025-04-29T09:50:12.777" v="1"/>
        <pc:sldMkLst>
          <pc:docMk/>
          <pc:sldMk cId="3135271449" sldId="13358"/>
        </pc:sldMkLst>
      </pc:sldChg>
      <pc:sldChg chg="add">
        <pc:chgData name="Christophe JENTA" userId="8d1209f4831e9c53" providerId="LiveId" clId="{745370F5-D647-4ABD-8D02-0A0548DFCB5B}" dt="2025-04-29T09:50:12.777" v="1"/>
        <pc:sldMkLst>
          <pc:docMk/>
          <pc:sldMk cId="3649466456" sldId="13359"/>
        </pc:sldMkLst>
      </pc:sldChg>
      <pc:sldChg chg="add">
        <pc:chgData name="Christophe JENTA" userId="8d1209f4831e9c53" providerId="LiveId" clId="{745370F5-D647-4ABD-8D02-0A0548DFCB5B}" dt="2025-04-29T09:50:12.777" v="1"/>
        <pc:sldMkLst>
          <pc:docMk/>
          <pc:sldMk cId="1559325837" sldId="13364"/>
        </pc:sldMkLst>
      </pc:sldChg>
      <pc:sldChg chg="add">
        <pc:chgData name="Christophe JENTA" userId="8d1209f4831e9c53" providerId="LiveId" clId="{745370F5-D647-4ABD-8D02-0A0548DFCB5B}" dt="2025-04-29T09:50:12.777" v="1"/>
        <pc:sldMkLst>
          <pc:docMk/>
          <pc:sldMk cId="3864976604" sldId="13365"/>
        </pc:sldMkLst>
      </pc:sldChg>
      <pc:sldChg chg="add">
        <pc:chgData name="Christophe JENTA" userId="8d1209f4831e9c53" providerId="LiveId" clId="{745370F5-D647-4ABD-8D02-0A0548DFCB5B}" dt="2025-04-29T09:50:12.777" v="1"/>
        <pc:sldMkLst>
          <pc:docMk/>
          <pc:sldMk cId="1303084747" sldId="13366"/>
        </pc:sldMkLst>
      </pc:sldChg>
      <pc:sldChg chg="add">
        <pc:chgData name="Christophe JENTA" userId="8d1209f4831e9c53" providerId="LiveId" clId="{745370F5-D647-4ABD-8D02-0A0548DFCB5B}" dt="2025-04-29T09:50:12.777" v="1"/>
        <pc:sldMkLst>
          <pc:docMk/>
          <pc:sldMk cId="910620827" sldId="13367"/>
        </pc:sldMkLst>
      </pc:sldChg>
      <pc:sldChg chg="add">
        <pc:chgData name="Christophe JENTA" userId="8d1209f4831e9c53" providerId="LiveId" clId="{745370F5-D647-4ABD-8D02-0A0548DFCB5B}" dt="2025-04-29T09:50:12.777" v="1"/>
        <pc:sldMkLst>
          <pc:docMk/>
          <pc:sldMk cId="3665720077" sldId="13368"/>
        </pc:sldMkLst>
      </pc:sldChg>
      <pc:sldChg chg="add">
        <pc:chgData name="Christophe JENTA" userId="8d1209f4831e9c53" providerId="LiveId" clId="{745370F5-D647-4ABD-8D02-0A0548DFCB5B}" dt="2025-04-29T09:50:12.777" v="1"/>
        <pc:sldMkLst>
          <pc:docMk/>
          <pc:sldMk cId="1832043419" sldId="13369"/>
        </pc:sldMkLst>
      </pc:sldChg>
      <pc:sldChg chg="add">
        <pc:chgData name="Christophe JENTA" userId="8d1209f4831e9c53" providerId="LiveId" clId="{745370F5-D647-4ABD-8D02-0A0548DFCB5B}" dt="2025-04-29T09:50:12.777" v="1"/>
        <pc:sldMkLst>
          <pc:docMk/>
          <pc:sldMk cId="1257712248" sldId="13370"/>
        </pc:sldMkLst>
      </pc:sldChg>
    </pc:docChg>
  </pc:docChgLst>
  <pc:docChgLst>
    <pc:chgData name="Christophe JENTA" userId="8d1209f4831e9c53" providerId="LiveId" clId="{B5128146-C764-44A6-9D47-DFC7B2AA53D8}"/>
    <pc:docChg chg="delSld">
      <pc:chgData name="Christophe JENTA" userId="8d1209f4831e9c53" providerId="LiveId" clId="{B5128146-C764-44A6-9D47-DFC7B2AA53D8}" dt="2025-04-29T09:56:27.564" v="1" actId="47"/>
      <pc:docMkLst>
        <pc:docMk/>
      </pc:docMkLst>
      <pc:sldChg chg="del">
        <pc:chgData name="Christophe JENTA" userId="8d1209f4831e9c53" providerId="LiveId" clId="{B5128146-C764-44A6-9D47-DFC7B2AA53D8}" dt="2025-04-29T09:56:10.476" v="0" actId="47"/>
        <pc:sldMkLst>
          <pc:docMk/>
          <pc:sldMk cId="1247421863" sldId="994"/>
        </pc:sldMkLst>
      </pc:sldChg>
      <pc:sldChg chg="del">
        <pc:chgData name="Christophe JENTA" userId="8d1209f4831e9c53" providerId="LiveId" clId="{B5128146-C764-44A6-9D47-DFC7B2AA53D8}" dt="2025-04-29T09:56:10.476" v="0" actId="47"/>
        <pc:sldMkLst>
          <pc:docMk/>
          <pc:sldMk cId="121003822" sldId="997"/>
        </pc:sldMkLst>
      </pc:sldChg>
      <pc:sldChg chg="del">
        <pc:chgData name="Christophe JENTA" userId="8d1209f4831e9c53" providerId="LiveId" clId="{B5128146-C764-44A6-9D47-DFC7B2AA53D8}" dt="2025-04-29T09:56:10.476" v="0" actId="47"/>
        <pc:sldMkLst>
          <pc:docMk/>
          <pc:sldMk cId="3337653266" sldId="12591"/>
        </pc:sldMkLst>
      </pc:sldChg>
      <pc:sldChg chg="del">
        <pc:chgData name="Christophe JENTA" userId="8d1209f4831e9c53" providerId="LiveId" clId="{B5128146-C764-44A6-9D47-DFC7B2AA53D8}" dt="2025-04-29T09:56:10.476" v="0" actId="47"/>
        <pc:sldMkLst>
          <pc:docMk/>
          <pc:sldMk cId="2409108060" sldId="12606"/>
        </pc:sldMkLst>
      </pc:sldChg>
      <pc:sldChg chg="del">
        <pc:chgData name="Christophe JENTA" userId="8d1209f4831e9c53" providerId="LiveId" clId="{B5128146-C764-44A6-9D47-DFC7B2AA53D8}" dt="2025-04-29T09:56:10.476" v="0" actId="47"/>
        <pc:sldMkLst>
          <pc:docMk/>
          <pc:sldMk cId="2987160675" sldId="13132"/>
        </pc:sldMkLst>
      </pc:sldChg>
      <pc:sldChg chg="del">
        <pc:chgData name="Christophe JENTA" userId="8d1209f4831e9c53" providerId="LiveId" clId="{B5128146-C764-44A6-9D47-DFC7B2AA53D8}" dt="2025-04-29T09:56:10.476" v="0" actId="47"/>
        <pc:sldMkLst>
          <pc:docMk/>
          <pc:sldMk cId="1313498898" sldId="13133"/>
        </pc:sldMkLst>
      </pc:sldChg>
      <pc:sldChg chg="del">
        <pc:chgData name="Christophe JENTA" userId="8d1209f4831e9c53" providerId="LiveId" clId="{B5128146-C764-44A6-9D47-DFC7B2AA53D8}" dt="2025-04-29T09:56:10.476" v="0" actId="47"/>
        <pc:sldMkLst>
          <pc:docMk/>
          <pc:sldMk cId="3865771323" sldId="13135"/>
        </pc:sldMkLst>
      </pc:sldChg>
      <pc:sldChg chg="del">
        <pc:chgData name="Christophe JENTA" userId="8d1209f4831e9c53" providerId="LiveId" clId="{B5128146-C764-44A6-9D47-DFC7B2AA53D8}" dt="2025-04-29T09:56:10.476" v="0" actId="47"/>
        <pc:sldMkLst>
          <pc:docMk/>
          <pc:sldMk cId="2418480127" sldId="13136"/>
        </pc:sldMkLst>
      </pc:sldChg>
      <pc:sldChg chg="del">
        <pc:chgData name="Christophe JENTA" userId="8d1209f4831e9c53" providerId="LiveId" clId="{B5128146-C764-44A6-9D47-DFC7B2AA53D8}" dt="2025-04-29T09:56:10.476" v="0" actId="47"/>
        <pc:sldMkLst>
          <pc:docMk/>
          <pc:sldMk cId="3473283674" sldId="13137"/>
        </pc:sldMkLst>
      </pc:sldChg>
      <pc:sldChg chg="del">
        <pc:chgData name="Christophe JENTA" userId="8d1209f4831e9c53" providerId="LiveId" clId="{B5128146-C764-44A6-9D47-DFC7B2AA53D8}" dt="2025-04-29T09:56:10.476" v="0" actId="47"/>
        <pc:sldMkLst>
          <pc:docMk/>
          <pc:sldMk cId="1066435223" sldId="13138"/>
        </pc:sldMkLst>
      </pc:sldChg>
      <pc:sldChg chg="del">
        <pc:chgData name="Christophe JENTA" userId="8d1209f4831e9c53" providerId="LiveId" clId="{B5128146-C764-44A6-9D47-DFC7B2AA53D8}" dt="2025-04-29T09:56:10.476" v="0" actId="47"/>
        <pc:sldMkLst>
          <pc:docMk/>
          <pc:sldMk cId="3287461453" sldId="13147"/>
        </pc:sldMkLst>
      </pc:sldChg>
      <pc:sldChg chg="del">
        <pc:chgData name="Christophe JENTA" userId="8d1209f4831e9c53" providerId="LiveId" clId="{B5128146-C764-44A6-9D47-DFC7B2AA53D8}" dt="2025-04-29T09:56:10.476" v="0" actId="47"/>
        <pc:sldMkLst>
          <pc:docMk/>
          <pc:sldMk cId="2522681684" sldId="13148"/>
        </pc:sldMkLst>
      </pc:sldChg>
      <pc:sldChg chg="del">
        <pc:chgData name="Christophe JENTA" userId="8d1209f4831e9c53" providerId="LiveId" clId="{B5128146-C764-44A6-9D47-DFC7B2AA53D8}" dt="2025-04-29T09:56:10.476" v="0" actId="47"/>
        <pc:sldMkLst>
          <pc:docMk/>
          <pc:sldMk cId="3427346446" sldId="13149"/>
        </pc:sldMkLst>
      </pc:sldChg>
      <pc:sldChg chg="del">
        <pc:chgData name="Christophe JENTA" userId="8d1209f4831e9c53" providerId="LiveId" clId="{B5128146-C764-44A6-9D47-DFC7B2AA53D8}" dt="2025-04-29T09:56:10.476" v="0" actId="47"/>
        <pc:sldMkLst>
          <pc:docMk/>
          <pc:sldMk cId="3718160313" sldId="13150"/>
        </pc:sldMkLst>
      </pc:sldChg>
      <pc:sldChg chg="del">
        <pc:chgData name="Christophe JENTA" userId="8d1209f4831e9c53" providerId="LiveId" clId="{B5128146-C764-44A6-9D47-DFC7B2AA53D8}" dt="2025-04-29T09:56:10.476" v="0" actId="47"/>
        <pc:sldMkLst>
          <pc:docMk/>
          <pc:sldMk cId="2817047442" sldId="13151"/>
        </pc:sldMkLst>
      </pc:sldChg>
      <pc:sldChg chg="del">
        <pc:chgData name="Christophe JENTA" userId="8d1209f4831e9c53" providerId="LiveId" clId="{B5128146-C764-44A6-9D47-DFC7B2AA53D8}" dt="2025-04-29T09:56:10.476" v="0" actId="47"/>
        <pc:sldMkLst>
          <pc:docMk/>
          <pc:sldMk cId="1857858322" sldId="13152"/>
        </pc:sldMkLst>
      </pc:sldChg>
      <pc:sldChg chg="del">
        <pc:chgData name="Christophe JENTA" userId="8d1209f4831e9c53" providerId="LiveId" clId="{B5128146-C764-44A6-9D47-DFC7B2AA53D8}" dt="2025-04-29T09:56:10.476" v="0" actId="47"/>
        <pc:sldMkLst>
          <pc:docMk/>
          <pc:sldMk cId="1950949934" sldId="13153"/>
        </pc:sldMkLst>
      </pc:sldChg>
      <pc:sldChg chg="del">
        <pc:chgData name="Christophe JENTA" userId="8d1209f4831e9c53" providerId="LiveId" clId="{B5128146-C764-44A6-9D47-DFC7B2AA53D8}" dt="2025-04-29T09:56:10.476" v="0" actId="47"/>
        <pc:sldMkLst>
          <pc:docMk/>
          <pc:sldMk cId="2201218659" sldId="13154"/>
        </pc:sldMkLst>
      </pc:sldChg>
      <pc:sldChg chg="del">
        <pc:chgData name="Christophe JENTA" userId="8d1209f4831e9c53" providerId="LiveId" clId="{B5128146-C764-44A6-9D47-DFC7B2AA53D8}" dt="2025-04-29T09:56:10.476" v="0" actId="47"/>
        <pc:sldMkLst>
          <pc:docMk/>
          <pc:sldMk cId="4156511993" sldId="13155"/>
        </pc:sldMkLst>
      </pc:sldChg>
      <pc:sldChg chg="del">
        <pc:chgData name="Christophe JENTA" userId="8d1209f4831e9c53" providerId="LiveId" clId="{B5128146-C764-44A6-9D47-DFC7B2AA53D8}" dt="2025-04-29T09:56:10.476" v="0" actId="47"/>
        <pc:sldMkLst>
          <pc:docMk/>
          <pc:sldMk cId="3957833250" sldId="13156"/>
        </pc:sldMkLst>
      </pc:sldChg>
      <pc:sldChg chg="del">
        <pc:chgData name="Christophe JENTA" userId="8d1209f4831e9c53" providerId="LiveId" clId="{B5128146-C764-44A6-9D47-DFC7B2AA53D8}" dt="2025-04-29T09:56:10.476" v="0" actId="47"/>
        <pc:sldMkLst>
          <pc:docMk/>
          <pc:sldMk cId="2801542117" sldId="13158"/>
        </pc:sldMkLst>
      </pc:sldChg>
      <pc:sldChg chg="del">
        <pc:chgData name="Christophe JENTA" userId="8d1209f4831e9c53" providerId="LiveId" clId="{B5128146-C764-44A6-9D47-DFC7B2AA53D8}" dt="2025-04-29T09:56:10.476" v="0" actId="47"/>
        <pc:sldMkLst>
          <pc:docMk/>
          <pc:sldMk cId="3190164072" sldId="13159"/>
        </pc:sldMkLst>
      </pc:sldChg>
      <pc:sldChg chg="del">
        <pc:chgData name="Christophe JENTA" userId="8d1209f4831e9c53" providerId="LiveId" clId="{B5128146-C764-44A6-9D47-DFC7B2AA53D8}" dt="2025-04-29T09:56:10.476" v="0" actId="47"/>
        <pc:sldMkLst>
          <pc:docMk/>
          <pc:sldMk cId="3302622610" sldId="13162"/>
        </pc:sldMkLst>
      </pc:sldChg>
      <pc:sldChg chg="del">
        <pc:chgData name="Christophe JENTA" userId="8d1209f4831e9c53" providerId="LiveId" clId="{B5128146-C764-44A6-9D47-DFC7B2AA53D8}" dt="2025-04-29T09:56:10.476" v="0" actId="47"/>
        <pc:sldMkLst>
          <pc:docMk/>
          <pc:sldMk cId="2349566737" sldId="13164"/>
        </pc:sldMkLst>
      </pc:sldChg>
      <pc:sldChg chg="del">
        <pc:chgData name="Christophe JENTA" userId="8d1209f4831e9c53" providerId="LiveId" clId="{B5128146-C764-44A6-9D47-DFC7B2AA53D8}" dt="2025-04-29T09:56:10.476" v="0" actId="47"/>
        <pc:sldMkLst>
          <pc:docMk/>
          <pc:sldMk cId="3992392614" sldId="13176"/>
        </pc:sldMkLst>
      </pc:sldChg>
      <pc:sldChg chg="del">
        <pc:chgData name="Christophe JENTA" userId="8d1209f4831e9c53" providerId="LiveId" clId="{B5128146-C764-44A6-9D47-DFC7B2AA53D8}" dt="2025-04-29T09:56:27.564" v="1" actId="47"/>
        <pc:sldMkLst>
          <pc:docMk/>
          <pc:sldMk cId="4104751075" sldId="13192"/>
        </pc:sldMkLst>
      </pc:sldChg>
      <pc:sldChg chg="del">
        <pc:chgData name="Christophe JENTA" userId="8d1209f4831e9c53" providerId="LiveId" clId="{B5128146-C764-44A6-9D47-DFC7B2AA53D8}" dt="2025-04-29T09:56:10.476" v="0" actId="47"/>
        <pc:sldMkLst>
          <pc:docMk/>
          <pc:sldMk cId="3555514976" sldId="13204"/>
        </pc:sldMkLst>
      </pc:sldChg>
      <pc:sldChg chg="del">
        <pc:chgData name="Christophe JENTA" userId="8d1209f4831e9c53" providerId="LiveId" clId="{B5128146-C764-44A6-9D47-DFC7B2AA53D8}" dt="2025-04-29T09:56:10.476" v="0" actId="47"/>
        <pc:sldMkLst>
          <pc:docMk/>
          <pc:sldMk cId="2953531859" sldId="13238"/>
        </pc:sldMkLst>
      </pc:sldChg>
      <pc:sldChg chg="del">
        <pc:chgData name="Christophe JENTA" userId="8d1209f4831e9c53" providerId="LiveId" clId="{B5128146-C764-44A6-9D47-DFC7B2AA53D8}" dt="2025-04-29T09:56:10.476" v="0" actId="47"/>
        <pc:sldMkLst>
          <pc:docMk/>
          <pc:sldMk cId="14580024" sldId="13252"/>
        </pc:sldMkLst>
      </pc:sldChg>
      <pc:sldChg chg="del">
        <pc:chgData name="Christophe JENTA" userId="8d1209f4831e9c53" providerId="LiveId" clId="{B5128146-C764-44A6-9D47-DFC7B2AA53D8}" dt="2025-04-29T09:56:10.476" v="0" actId="47"/>
        <pc:sldMkLst>
          <pc:docMk/>
          <pc:sldMk cId="759682378" sldId="13253"/>
        </pc:sldMkLst>
      </pc:sldChg>
      <pc:sldChg chg="del">
        <pc:chgData name="Christophe JENTA" userId="8d1209f4831e9c53" providerId="LiveId" clId="{B5128146-C764-44A6-9D47-DFC7B2AA53D8}" dt="2025-04-29T09:56:10.476" v="0" actId="47"/>
        <pc:sldMkLst>
          <pc:docMk/>
          <pc:sldMk cId="3239178158" sldId="13267"/>
        </pc:sldMkLst>
      </pc:sldChg>
      <pc:sldChg chg="del">
        <pc:chgData name="Christophe JENTA" userId="8d1209f4831e9c53" providerId="LiveId" clId="{B5128146-C764-44A6-9D47-DFC7B2AA53D8}" dt="2025-04-29T09:56:27.564" v="1" actId="47"/>
        <pc:sldMkLst>
          <pc:docMk/>
          <pc:sldMk cId="2611874281" sldId="13310"/>
        </pc:sldMkLst>
      </pc:sldChg>
      <pc:sldChg chg="del">
        <pc:chgData name="Christophe JENTA" userId="8d1209f4831e9c53" providerId="LiveId" clId="{B5128146-C764-44A6-9D47-DFC7B2AA53D8}" dt="2025-04-29T09:56:27.564" v="1" actId="47"/>
        <pc:sldMkLst>
          <pc:docMk/>
          <pc:sldMk cId="1826041737" sldId="13311"/>
        </pc:sldMkLst>
      </pc:sldChg>
      <pc:sldChg chg="del">
        <pc:chgData name="Christophe JENTA" userId="8d1209f4831e9c53" providerId="LiveId" clId="{B5128146-C764-44A6-9D47-DFC7B2AA53D8}" dt="2025-04-29T09:56:27.564" v="1" actId="47"/>
        <pc:sldMkLst>
          <pc:docMk/>
          <pc:sldMk cId="2870786359" sldId="13312"/>
        </pc:sldMkLst>
      </pc:sldChg>
      <pc:sldChg chg="del">
        <pc:chgData name="Christophe JENTA" userId="8d1209f4831e9c53" providerId="LiveId" clId="{B5128146-C764-44A6-9D47-DFC7B2AA53D8}" dt="2025-04-29T09:56:27.564" v="1" actId="47"/>
        <pc:sldMkLst>
          <pc:docMk/>
          <pc:sldMk cId="4184556983" sldId="13313"/>
        </pc:sldMkLst>
      </pc:sldChg>
      <pc:sldChg chg="del">
        <pc:chgData name="Christophe JENTA" userId="8d1209f4831e9c53" providerId="LiveId" clId="{B5128146-C764-44A6-9D47-DFC7B2AA53D8}" dt="2025-04-29T09:56:27.564" v="1" actId="47"/>
        <pc:sldMkLst>
          <pc:docMk/>
          <pc:sldMk cId="3401878438" sldId="13314"/>
        </pc:sldMkLst>
      </pc:sldChg>
      <pc:sldChg chg="del">
        <pc:chgData name="Christophe JENTA" userId="8d1209f4831e9c53" providerId="LiveId" clId="{B5128146-C764-44A6-9D47-DFC7B2AA53D8}" dt="2025-04-29T09:56:27.564" v="1" actId="47"/>
        <pc:sldMkLst>
          <pc:docMk/>
          <pc:sldMk cId="2131091472" sldId="13316"/>
        </pc:sldMkLst>
      </pc:sldChg>
      <pc:sldChg chg="del">
        <pc:chgData name="Christophe JENTA" userId="8d1209f4831e9c53" providerId="LiveId" clId="{B5128146-C764-44A6-9D47-DFC7B2AA53D8}" dt="2025-04-29T09:56:27.564" v="1" actId="47"/>
        <pc:sldMkLst>
          <pc:docMk/>
          <pc:sldMk cId="3540542834" sldId="13317"/>
        </pc:sldMkLst>
      </pc:sldChg>
      <pc:sldChg chg="del">
        <pc:chgData name="Christophe JENTA" userId="8d1209f4831e9c53" providerId="LiveId" clId="{B5128146-C764-44A6-9D47-DFC7B2AA53D8}" dt="2025-04-29T09:56:27.564" v="1" actId="47"/>
        <pc:sldMkLst>
          <pc:docMk/>
          <pc:sldMk cId="2928770195" sldId="13319"/>
        </pc:sldMkLst>
      </pc:sldChg>
      <pc:sldChg chg="del">
        <pc:chgData name="Christophe JENTA" userId="8d1209f4831e9c53" providerId="LiveId" clId="{B5128146-C764-44A6-9D47-DFC7B2AA53D8}" dt="2025-04-29T09:56:27.564" v="1" actId="47"/>
        <pc:sldMkLst>
          <pc:docMk/>
          <pc:sldMk cId="3196238569" sldId="13320"/>
        </pc:sldMkLst>
      </pc:sldChg>
      <pc:sldChg chg="del">
        <pc:chgData name="Christophe JENTA" userId="8d1209f4831e9c53" providerId="LiveId" clId="{B5128146-C764-44A6-9D47-DFC7B2AA53D8}" dt="2025-04-29T09:56:10.476" v="0" actId="47"/>
        <pc:sldMkLst>
          <pc:docMk/>
          <pc:sldMk cId="289023465" sldId="13336"/>
        </pc:sldMkLst>
      </pc:sldChg>
      <pc:sldChg chg="del">
        <pc:chgData name="Christophe JENTA" userId="8d1209f4831e9c53" providerId="LiveId" clId="{B5128146-C764-44A6-9D47-DFC7B2AA53D8}" dt="2025-04-29T09:56:10.476" v="0" actId="47"/>
        <pc:sldMkLst>
          <pc:docMk/>
          <pc:sldMk cId="1164755444" sldId="13346"/>
        </pc:sldMkLst>
      </pc:sldChg>
      <pc:sldChg chg="del">
        <pc:chgData name="Christophe JENTA" userId="8d1209f4831e9c53" providerId="LiveId" clId="{B5128146-C764-44A6-9D47-DFC7B2AA53D8}" dt="2025-04-29T09:56:10.476" v="0" actId="47"/>
        <pc:sldMkLst>
          <pc:docMk/>
          <pc:sldMk cId="2046687059" sldId="13347"/>
        </pc:sldMkLst>
      </pc:sldChg>
      <pc:sldChg chg="del">
        <pc:chgData name="Christophe JENTA" userId="8d1209f4831e9c53" providerId="LiveId" clId="{B5128146-C764-44A6-9D47-DFC7B2AA53D8}" dt="2025-04-29T09:56:10.476" v="0" actId="47"/>
        <pc:sldMkLst>
          <pc:docMk/>
          <pc:sldMk cId="2062926474" sldId="13350"/>
        </pc:sldMkLst>
      </pc:sldChg>
      <pc:sldChg chg="del">
        <pc:chgData name="Christophe JENTA" userId="8d1209f4831e9c53" providerId="LiveId" clId="{B5128146-C764-44A6-9D47-DFC7B2AA53D8}" dt="2025-04-29T09:56:10.476" v="0" actId="47"/>
        <pc:sldMkLst>
          <pc:docMk/>
          <pc:sldMk cId="3657177706" sldId="13351"/>
        </pc:sldMkLst>
      </pc:sldChg>
      <pc:sldChg chg="del">
        <pc:chgData name="Christophe JENTA" userId="8d1209f4831e9c53" providerId="LiveId" clId="{B5128146-C764-44A6-9D47-DFC7B2AA53D8}" dt="2025-04-29T09:56:10.476" v="0" actId="47"/>
        <pc:sldMkLst>
          <pc:docMk/>
          <pc:sldMk cId="2759616424" sldId="13352"/>
        </pc:sldMkLst>
      </pc:sldChg>
      <pc:sldChg chg="del">
        <pc:chgData name="Christophe JENTA" userId="8d1209f4831e9c53" providerId="LiveId" clId="{B5128146-C764-44A6-9D47-DFC7B2AA53D8}" dt="2025-04-29T09:56:10.476" v="0" actId="47"/>
        <pc:sldMkLst>
          <pc:docMk/>
          <pc:sldMk cId="2433196331" sldId="13353"/>
        </pc:sldMkLst>
      </pc:sldChg>
      <pc:sldChg chg="del">
        <pc:chgData name="Christophe JENTA" userId="8d1209f4831e9c53" providerId="LiveId" clId="{B5128146-C764-44A6-9D47-DFC7B2AA53D8}" dt="2025-04-29T09:56:27.564" v="1" actId="47"/>
        <pc:sldMkLst>
          <pc:docMk/>
          <pc:sldMk cId="3649466456" sldId="13359"/>
        </pc:sldMkLst>
      </pc:sldChg>
      <pc:sldChg chg="del">
        <pc:chgData name="Christophe JENTA" userId="8d1209f4831e9c53" providerId="LiveId" clId="{B5128146-C764-44A6-9D47-DFC7B2AA53D8}" dt="2025-04-29T09:56:10.476" v="0" actId="47"/>
        <pc:sldMkLst>
          <pc:docMk/>
          <pc:sldMk cId="1559325837" sldId="13364"/>
        </pc:sldMkLst>
      </pc:sldChg>
      <pc:sldChg chg="del">
        <pc:chgData name="Christophe JENTA" userId="8d1209f4831e9c53" providerId="LiveId" clId="{B5128146-C764-44A6-9D47-DFC7B2AA53D8}" dt="2025-04-29T09:56:10.476" v="0" actId="47"/>
        <pc:sldMkLst>
          <pc:docMk/>
          <pc:sldMk cId="3864976604" sldId="13365"/>
        </pc:sldMkLst>
      </pc:sldChg>
    </pc:docChg>
  </pc:docChgLst>
  <pc:docChgLst>
    <pc:chgData name="Christophe JENTA" userId="8d1209f4831e9c53" providerId="LiveId" clId="{C612942D-7E6D-4B31-95B0-4FB745C31038}"/>
    <pc:docChg chg="delSld">
      <pc:chgData name="Christophe JENTA" userId="8d1209f4831e9c53" providerId="LiveId" clId="{C612942D-7E6D-4B31-95B0-4FB745C31038}" dt="2025-04-29T10:03:25.614" v="0" actId="47"/>
      <pc:docMkLst>
        <pc:docMk/>
      </pc:docMkLst>
      <pc:sldChg chg="del">
        <pc:chgData name="Christophe JENTA" userId="8d1209f4831e9c53" providerId="LiveId" clId="{C612942D-7E6D-4B31-95B0-4FB745C31038}" dt="2025-04-29T10:03:25.614" v="0" actId="47"/>
        <pc:sldMkLst>
          <pc:docMk/>
          <pc:sldMk cId="3490898107" sldId="1001"/>
        </pc:sldMkLst>
      </pc:sldChg>
      <pc:sldChg chg="del">
        <pc:chgData name="Christophe JENTA" userId="8d1209f4831e9c53" providerId="LiveId" clId="{C612942D-7E6D-4B31-95B0-4FB745C31038}" dt="2025-04-29T10:03:25.614" v="0" actId="47"/>
        <pc:sldMkLst>
          <pc:docMk/>
          <pc:sldMk cId="3060782881" sldId="12612"/>
        </pc:sldMkLst>
      </pc:sldChg>
      <pc:sldChg chg="del">
        <pc:chgData name="Christophe JENTA" userId="8d1209f4831e9c53" providerId="LiveId" clId="{C612942D-7E6D-4B31-95B0-4FB745C31038}" dt="2025-04-29T10:03:25.614" v="0" actId="47"/>
        <pc:sldMkLst>
          <pc:docMk/>
          <pc:sldMk cId="665540087" sldId="12613"/>
        </pc:sldMkLst>
      </pc:sldChg>
      <pc:sldChg chg="del">
        <pc:chgData name="Christophe JENTA" userId="8d1209f4831e9c53" providerId="LiveId" clId="{C612942D-7E6D-4B31-95B0-4FB745C31038}" dt="2025-04-29T10:03:25.614" v="0" actId="47"/>
        <pc:sldMkLst>
          <pc:docMk/>
          <pc:sldMk cId="2808987593" sldId="13186"/>
        </pc:sldMkLst>
      </pc:sldChg>
      <pc:sldChg chg="del">
        <pc:chgData name="Christophe JENTA" userId="8d1209f4831e9c53" providerId="LiveId" clId="{C612942D-7E6D-4B31-95B0-4FB745C31038}" dt="2025-04-29T10:03:25.614" v="0" actId="47"/>
        <pc:sldMkLst>
          <pc:docMk/>
          <pc:sldMk cId="2040728144" sldId="13196"/>
        </pc:sldMkLst>
      </pc:sldChg>
      <pc:sldChg chg="del">
        <pc:chgData name="Christophe JENTA" userId="8d1209f4831e9c53" providerId="LiveId" clId="{C612942D-7E6D-4B31-95B0-4FB745C31038}" dt="2025-04-29T10:03:25.614" v="0" actId="47"/>
        <pc:sldMkLst>
          <pc:docMk/>
          <pc:sldMk cId="2627594343" sldId="13197"/>
        </pc:sldMkLst>
      </pc:sldChg>
      <pc:sldChg chg="del">
        <pc:chgData name="Christophe JENTA" userId="8d1209f4831e9c53" providerId="LiveId" clId="{C612942D-7E6D-4B31-95B0-4FB745C31038}" dt="2025-04-29T10:03:25.614" v="0" actId="47"/>
        <pc:sldMkLst>
          <pc:docMk/>
          <pc:sldMk cId="917375481" sldId="13228"/>
        </pc:sldMkLst>
      </pc:sldChg>
      <pc:sldChg chg="del">
        <pc:chgData name="Christophe JENTA" userId="8d1209f4831e9c53" providerId="LiveId" clId="{C612942D-7E6D-4B31-95B0-4FB745C31038}" dt="2025-04-29T10:03:25.614" v="0" actId="47"/>
        <pc:sldMkLst>
          <pc:docMk/>
          <pc:sldMk cId="3196999913" sldId="13237"/>
        </pc:sldMkLst>
      </pc:sldChg>
      <pc:sldChg chg="del">
        <pc:chgData name="Christophe JENTA" userId="8d1209f4831e9c53" providerId="LiveId" clId="{C612942D-7E6D-4B31-95B0-4FB745C31038}" dt="2025-04-29T10:03:25.614" v="0" actId="47"/>
        <pc:sldMkLst>
          <pc:docMk/>
          <pc:sldMk cId="2395364604" sldId="13355"/>
        </pc:sldMkLst>
      </pc:sldChg>
      <pc:sldChg chg="del">
        <pc:chgData name="Christophe JENTA" userId="8d1209f4831e9c53" providerId="LiveId" clId="{C612942D-7E6D-4B31-95B0-4FB745C31038}" dt="2025-04-29T10:03:25.614" v="0" actId="47"/>
        <pc:sldMkLst>
          <pc:docMk/>
          <pc:sldMk cId="2265437348" sldId="13356"/>
        </pc:sldMkLst>
      </pc:sldChg>
      <pc:sldChg chg="del">
        <pc:chgData name="Christophe JENTA" userId="8d1209f4831e9c53" providerId="LiveId" clId="{C612942D-7E6D-4B31-95B0-4FB745C31038}" dt="2025-04-29T10:03:25.614" v="0" actId="47"/>
        <pc:sldMkLst>
          <pc:docMk/>
          <pc:sldMk cId="1585258681" sldId="13357"/>
        </pc:sldMkLst>
      </pc:sldChg>
      <pc:sldChg chg="del">
        <pc:chgData name="Christophe JENTA" userId="8d1209f4831e9c53" providerId="LiveId" clId="{C612942D-7E6D-4B31-95B0-4FB745C31038}" dt="2025-04-29T10:03:25.614" v="0" actId="47"/>
        <pc:sldMkLst>
          <pc:docMk/>
          <pc:sldMk cId="1303084747" sldId="13366"/>
        </pc:sldMkLst>
      </pc:sldChg>
      <pc:sldChg chg="del">
        <pc:chgData name="Christophe JENTA" userId="8d1209f4831e9c53" providerId="LiveId" clId="{C612942D-7E6D-4B31-95B0-4FB745C31038}" dt="2025-04-29T10:03:25.614" v="0" actId="47"/>
        <pc:sldMkLst>
          <pc:docMk/>
          <pc:sldMk cId="910620827" sldId="13367"/>
        </pc:sldMkLst>
      </pc:sldChg>
      <pc:sldChg chg="del">
        <pc:chgData name="Christophe JENTA" userId="8d1209f4831e9c53" providerId="LiveId" clId="{C612942D-7E6D-4B31-95B0-4FB745C31038}" dt="2025-04-29T10:03:25.614" v="0" actId="47"/>
        <pc:sldMkLst>
          <pc:docMk/>
          <pc:sldMk cId="3665720077" sldId="13368"/>
        </pc:sldMkLst>
      </pc:sldChg>
      <pc:sldChg chg="del">
        <pc:chgData name="Christophe JENTA" userId="8d1209f4831e9c53" providerId="LiveId" clId="{C612942D-7E6D-4B31-95B0-4FB745C31038}" dt="2025-04-29T10:03:25.614" v="0" actId="47"/>
        <pc:sldMkLst>
          <pc:docMk/>
          <pc:sldMk cId="1832043419" sldId="13369"/>
        </pc:sldMkLst>
      </pc:sldChg>
      <pc:sldChg chg="del">
        <pc:chgData name="Christophe JENTA" userId="8d1209f4831e9c53" providerId="LiveId" clId="{C612942D-7E6D-4B31-95B0-4FB745C31038}" dt="2025-04-29T10:03:25.614" v="0" actId="47"/>
        <pc:sldMkLst>
          <pc:docMk/>
          <pc:sldMk cId="1257712248" sldId="13370"/>
        </pc:sldMkLst>
      </pc:sldChg>
    </pc:docChg>
  </pc:docChgLst>
  <pc:docChgLst>
    <pc:chgData name="Christophe JENTA" userId="8d1209f4831e9c53" providerId="LiveId" clId="{5C514B55-6A1C-47DC-BEB4-C64F1CFA897A}"/>
    <pc:docChg chg="delSld">
      <pc:chgData name="Christophe JENTA" userId="8d1209f4831e9c53" providerId="LiveId" clId="{5C514B55-6A1C-47DC-BEB4-C64F1CFA897A}" dt="2025-05-13T10:10:39.025" v="0" actId="47"/>
      <pc:docMkLst>
        <pc:docMk/>
      </pc:docMkLst>
      <pc:sldChg chg="del">
        <pc:chgData name="Christophe JENTA" userId="8d1209f4831e9c53" providerId="LiveId" clId="{5C514B55-6A1C-47DC-BEB4-C64F1CFA897A}" dt="2025-05-13T10:10:39.025" v="0" actId="47"/>
        <pc:sldMkLst>
          <pc:docMk/>
          <pc:sldMk cId="2660340911" sldId="963"/>
        </pc:sldMkLst>
      </pc:sldChg>
      <pc:sldChg chg="del">
        <pc:chgData name="Christophe JENTA" userId="8d1209f4831e9c53" providerId="LiveId" clId="{5C514B55-6A1C-47DC-BEB4-C64F1CFA897A}" dt="2025-05-13T10:10:39.025" v="0" actId="47"/>
        <pc:sldMkLst>
          <pc:docMk/>
          <pc:sldMk cId="2576855841" sldId="12603"/>
        </pc:sldMkLst>
      </pc:sldChg>
      <pc:sldChg chg="del">
        <pc:chgData name="Christophe JENTA" userId="8d1209f4831e9c53" providerId="LiveId" clId="{5C514B55-6A1C-47DC-BEB4-C64F1CFA897A}" dt="2025-05-13T10:10:39.025" v="0" actId="47"/>
        <pc:sldMkLst>
          <pc:docMk/>
          <pc:sldMk cId="1988575915" sldId="12904"/>
        </pc:sldMkLst>
      </pc:sldChg>
      <pc:sldChg chg="del">
        <pc:chgData name="Christophe JENTA" userId="8d1209f4831e9c53" providerId="LiveId" clId="{5C514B55-6A1C-47DC-BEB4-C64F1CFA897A}" dt="2025-05-13T10:10:39.025" v="0" actId="47"/>
        <pc:sldMkLst>
          <pc:docMk/>
          <pc:sldMk cId="2883030374" sldId="12905"/>
        </pc:sldMkLst>
      </pc:sldChg>
      <pc:sldChg chg="del">
        <pc:chgData name="Christophe JENTA" userId="8d1209f4831e9c53" providerId="LiveId" clId="{5C514B55-6A1C-47DC-BEB4-C64F1CFA897A}" dt="2025-05-13T10:10:39.025" v="0" actId="47"/>
        <pc:sldMkLst>
          <pc:docMk/>
          <pc:sldMk cId="1343055881" sldId="13043"/>
        </pc:sldMkLst>
      </pc:sldChg>
      <pc:sldChg chg="del">
        <pc:chgData name="Christophe JENTA" userId="8d1209f4831e9c53" providerId="LiveId" clId="{5C514B55-6A1C-47DC-BEB4-C64F1CFA897A}" dt="2025-05-13T10:10:39.025" v="0" actId="47"/>
        <pc:sldMkLst>
          <pc:docMk/>
          <pc:sldMk cId="3417846926" sldId="13268"/>
        </pc:sldMkLst>
      </pc:sldChg>
      <pc:sldChg chg="del">
        <pc:chgData name="Christophe JENTA" userId="8d1209f4831e9c53" providerId="LiveId" clId="{5C514B55-6A1C-47DC-BEB4-C64F1CFA897A}" dt="2025-05-13T10:10:39.025" v="0" actId="47"/>
        <pc:sldMkLst>
          <pc:docMk/>
          <pc:sldMk cId="235482400" sldId="13269"/>
        </pc:sldMkLst>
      </pc:sldChg>
      <pc:sldChg chg="del">
        <pc:chgData name="Christophe JENTA" userId="8d1209f4831e9c53" providerId="LiveId" clId="{5C514B55-6A1C-47DC-BEB4-C64F1CFA897A}" dt="2025-05-13T10:10:39.025" v="0" actId="47"/>
        <pc:sldMkLst>
          <pc:docMk/>
          <pc:sldMk cId="1163860014" sldId="13271"/>
        </pc:sldMkLst>
      </pc:sldChg>
      <pc:sldChg chg="del">
        <pc:chgData name="Christophe JENTA" userId="8d1209f4831e9c53" providerId="LiveId" clId="{5C514B55-6A1C-47DC-BEB4-C64F1CFA897A}" dt="2025-05-13T10:10:39.025" v="0" actId="47"/>
        <pc:sldMkLst>
          <pc:docMk/>
          <pc:sldMk cId="400748767" sldId="13272"/>
        </pc:sldMkLst>
      </pc:sldChg>
      <pc:sldChg chg="del">
        <pc:chgData name="Christophe JENTA" userId="8d1209f4831e9c53" providerId="LiveId" clId="{5C514B55-6A1C-47DC-BEB4-C64F1CFA897A}" dt="2025-05-13T10:10:39.025" v="0" actId="47"/>
        <pc:sldMkLst>
          <pc:docMk/>
          <pc:sldMk cId="4201976625" sldId="13273"/>
        </pc:sldMkLst>
      </pc:sldChg>
      <pc:sldChg chg="del">
        <pc:chgData name="Christophe JENTA" userId="8d1209f4831e9c53" providerId="LiveId" clId="{5C514B55-6A1C-47DC-BEB4-C64F1CFA897A}" dt="2025-05-13T10:10:39.025" v="0" actId="47"/>
        <pc:sldMkLst>
          <pc:docMk/>
          <pc:sldMk cId="2882927050" sldId="13275"/>
        </pc:sldMkLst>
      </pc:sldChg>
      <pc:sldChg chg="del">
        <pc:chgData name="Christophe JENTA" userId="8d1209f4831e9c53" providerId="LiveId" clId="{5C514B55-6A1C-47DC-BEB4-C64F1CFA897A}" dt="2025-05-13T10:10:39.025" v="0" actId="47"/>
        <pc:sldMkLst>
          <pc:docMk/>
          <pc:sldMk cId="2943872998" sldId="13278"/>
        </pc:sldMkLst>
      </pc:sldChg>
      <pc:sldChg chg="del">
        <pc:chgData name="Christophe JENTA" userId="8d1209f4831e9c53" providerId="LiveId" clId="{5C514B55-6A1C-47DC-BEB4-C64F1CFA897A}" dt="2025-05-13T10:10:39.025" v="0" actId="47"/>
        <pc:sldMkLst>
          <pc:docMk/>
          <pc:sldMk cId="2350889238" sldId="13279"/>
        </pc:sldMkLst>
      </pc:sldChg>
      <pc:sldChg chg="del">
        <pc:chgData name="Christophe JENTA" userId="8d1209f4831e9c53" providerId="LiveId" clId="{5C514B55-6A1C-47DC-BEB4-C64F1CFA897A}" dt="2025-05-13T10:10:39.025" v="0" actId="47"/>
        <pc:sldMkLst>
          <pc:docMk/>
          <pc:sldMk cId="3023826915" sldId="13340"/>
        </pc:sldMkLst>
      </pc:sldChg>
      <pc:sldChg chg="del">
        <pc:chgData name="Christophe JENTA" userId="8d1209f4831e9c53" providerId="LiveId" clId="{5C514B55-6A1C-47DC-BEB4-C64F1CFA897A}" dt="2025-05-13T10:10:39.025" v="0" actId="47"/>
        <pc:sldMkLst>
          <pc:docMk/>
          <pc:sldMk cId="2173366456" sldId="13341"/>
        </pc:sldMkLst>
      </pc:sldChg>
      <pc:sldChg chg="del">
        <pc:chgData name="Christophe JENTA" userId="8d1209f4831e9c53" providerId="LiveId" clId="{5C514B55-6A1C-47DC-BEB4-C64F1CFA897A}" dt="2025-05-13T10:10:39.025" v="0" actId="47"/>
        <pc:sldMkLst>
          <pc:docMk/>
          <pc:sldMk cId="2103706250" sldId="13342"/>
        </pc:sldMkLst>
      </pc:sldChg>
      <pc:sldChg chg="del">
        <pc:chgData name="Christophe JENTA" userId="8d1209f4831e9c53" providerId="LiveId" clId="{5C514B55-6A1C-47DC-BEB4-C64F1CFA897A}" dt="2025-05-13T10:10:39.025" v="0" actId="47"/>
        <pc:sldMkLst>
          <pc:docMk/>
          <pc:sldMk cId="4132379362" sldId="13343"/>
        </pc:sldMkLst>
      </pc:sldChg>
      <pc:sldChg chg="del">
        <pc:chgData name="Christophe JENTA" userId="8d1209f4831e9c53" providerId="LiveId" clId="{5C514B55-6A1C-47DC-BEB4-C64F1CFA897A}" dt="2025-05-13T10:10:39.025" v="0" actId="47"/>
        <pc:sldMkLst>
          <pc:docMk/>
          <pc:sldMk cId="1004641318" sldId="13344"/>
        </pc:sldMkLst>
      </pc:sldChg>
      <pc:sldChg chg="del">
        <pc:chgData name="Christophe JENTA" userId="8d1209f4831e9c53" providerId="LiveId" clId="{5C514B55-6A1C-47DC-BEB4-C64F1CFA897A}" dt="2025-05-13T10:10:39.025" v="0" actId="47"/>
        <pc:sldMkLst>
          <pc:docMk/>
          <pc:sldMk cId="184217792" sldId="13345"/>
        </pc:sldMkLst>
      </pc:sldChg>
      <pc:sldChg chg="del">
        <pc:chgData name="Christophe JENTA" userId="8d1209f4831e9c53" providerId="LiveId" clId="{5C514B55-6A1C-47DC-BEB4-C64F1CFA897A}" dt="2025-05-13T10:10:39.025" v="0" actId="47"/>
        <pc:sldMkLst>
          <pc:docMk/>
          <pc:sldMk cId="2788816304" sldId="13361"/>
        </pc:sldMkLst>
      </pc:sldChg>
      <pc:sldChg chg="del">
        <pc:chgData name="Christophe JENTA" userId="8d1209f4831e9c53" providerId="LiveId" clId="{5C514B55-6A1C-47DC-BEB4-C64F1CFA897A}" dt="2025-05-13T10:10:39.025" v="0" actId="47"/>
        <pc:sldMkLst>
          <pc:docMk/>
          <pc:sldMk cId="1231829484" sldId="13362"/>
        </pc:sldMkLst>
      </pc:sldChg>
      <pc:sldChg chg="del">
        <pc:chgData name="Christophe JENTA" userId="8d1209f4831e9c53" providerId="LiveId" clId="{5C514B55-6A1C-47DC-BEB4-C64F1CFA897A}" dt="2025-05-13T10:10:39.025" v="0" actId="47"/>
        <pc:sldMkLst>
          <pc:docMk/>
          <pc:sldMk cId="3385183537" sldId="13371"/>
        </pc:sldMkLst>
      </pc:sldChg>
      <pc:sldChg chg="del">
        <pc:chgData name="Christophe JENTA" userId="8d1209f4831e9c53" providerId="LiveId" clId="{5C514B55-6A1C-47DC-BEB4-C64F1CFA897A}" dt="2025-05-13T10:10:39.025" v="0" actId="47"/>
        <pc:sldMkLst>
          <pc:docMk/>
          <pc:sldMk cId="627486974" sldId="13413"/>
        </pc:sldMkLst>
      </pc:sldChg>
      <pc:sldChg chg="del">
        <pc:chgData name="Christophe JENTA" userId="8d1209f4831e9c53" providerId="LiveId" clId="{5C514B55-6A1C-47DC-BEB4-C64F1CFA897A}" dt="2025-05-13T10:10:39.025" v="0" actId="47"/>
        <pc:sldMkLst>
          <pc:docMk/>
          <pc:sldMk cId="3531323910" sldId="13414"/>
        </pc:sldMkLst>
      </pc:sldChg>
    </pc:docChg>
  </pc:docChgLst>
  <pc:docChgLst>
    <pc:chgData name="Christophe JENTA" userId="8d1209f4831e9c53" providerId="LiveId" clId="{DE45046C-8012-4DB3-A2C1-625718BFB607}"/>
    <pc:docChg chg="addSld delSld modSld">
      <pc:chgData name="Christophe JENTA" userId="8d1209f4831e9c53" providerId="LiveId" clId="{DE45046C-8012-4DB3-A2C1-625718BFB607}" dt="2025-04-29T09:59:40.670" v="1"/>
      <pc:docMkLst>
        <pc:docMk/>
      </pc:docMkLst>
      <pc:sldChg chg="del">
        <pc:chgData name="Christophe JENTA" userId="8d1209f4831e9c53" providerId="LiveId" clId="{DE45046C-8012-4DB3-A2C1-625718BFB607}" dt="2025-04-29T09:58:33.231" v="0" actId="47"/>
        <pc:sldMkLst>
          <pc:docMk/>
          <pc:sldMk cId="3360340695" sldId="13165"/>
        </pc:sldMkLst>
      </pc:sldChg>
      <pc:sldChg chg="del">
        <pc:chgData name="Christophe JENTA" userId="8d1209f4831e9c53" providerId="LiveId" clId="{DE45046C-8012-4DB3-A2C1-625718BFB607}" dt="2025-04-29T09:58:33.231" v="0" actId="47"/>
        <pc:sldMkLst>
          <pc:docMk/>
          <pc:sldMk cId="914637956" sldId="13169"/>
        </pc:sldMkLst>
      </pc:sldChg>
      <pc:sldChg chg="del">
        <pc:chgData name="Christophe JENTA" userId="8d1209f4831e9c53" providerId="LiveId" clId="{DE45046C-8012-4DB3-A2C1-625718BFB607}" dt="2025-04-29T09:58:33.231" v="0" actId="47"/>
        <pc:sldMkLst>
          <pc:docMk/>
          <pc:sldMk cId="398025286" sldId="13170"/>
        </pc:sldMkLst>
      </pc:sldChg>
      <pc:sldChg chg="del">
        <pc:chgData name="Christophe JENTA" userId="8d1209f4831e9c53" providerId="LiveId" clId="{DE45046C-8012-4DB3-A2C1-625718BFB607}" dt="2025-04-29T09:58:33.231" v="0" actId="47"/>
        <pc:sldMkLst>
          <pc:docMk/>
          <pc:sldMk cId="2874252401" sldId="13171"/>
        </pc:sldMkLst>
      </pc:sldChg>
      <pc:sldChg chg="del">
        <pc:chgData name="Christophe JENTA" userId="8d1209f4831e9c53" providerId="LiveId" clId="{DE45046C-8012-4DB3-A2C1-625718BFB607}" dt="2025-04-29T09:58:33.231" v="0" actId="47"/>
        <pc:sldMkLst>
          <pc:docMk/>
          <pc:sldMk cId="242643047" sldId="13172"/>
        </pc:sldMkLst>
      </pc:sldChg>
      <pc:sldChg chg="del">
        <pc:chgData name="Christophe JENTA" userId="8d1209f4831e9c53" providerId="LiveId" clId="{DE45046C-8012-4DB3-A2C1-625718BFB607}" dt="2025-04-29T09:58:33.231" v="0" actId="47"/>
        <pc:sldMkLst>
          <pc:docMk/>
          <pc:sldMk cId="3211553572" sldId="13173"/>
        </pc:sldMkLst>
      </pc:sldChg>
      <pc:sldChg chg="del">
        <pc:chgData name="Christophe JENTA" userId="8d1209f4831e9c53" providerId="LiveId" clId="{DE45046C-8012-4DB3-A2C1-625718BFB607}" dt="2025-04-29T09:58:33.231" v="0" actId="47"/>
        <pc:sldMkLst>
          <pc:docMk/>
          <pc:sldMk cId="3136066486" sldId="13174"/>
        </pc:sldMkLst>
      </pc:sldChg>
      <pc:sldChg chg="del">
        <pc:chgData name="Christophe JENTA" userId="8d1209f4831e9c53" providerId="LiveId" clId="{DE45046C-8012-4DB3-A2C1-625718BFB607}" dt="2025-04-29T09:58:33.231" v="0" actId="47"/>
        <pc:sldMkLst>
          <pc:docMk/>
          <pc:sldMk cId="3456575271" sldId="13175"/>
        </pc:sldMkLst>
      </pc:sldChg>
      <pc:sldChg chg="del">
        <pc:chgData name="Christophe JENTA" userId="8d1209f4831e9c53" providerId="LiveId" clId="{DE45046C-8012-4DB3-A2C1-625718BFB607}" dt="2025-04-29T09:58:33.231" v="0" actId="47"/>
        <pc:sldMkLst>
          <pc:docMk/>
          <pc:sldMk cId="3233691726" sldId="13177"/>
        </pc:sldMkLst>
      </pc:sldChg>
      <pc:sldChg chg="del">
        <pc:chgData name="Christophe JENTA" userId="8d1209f4831e9c53" providerId="LiveId" clId="{DE45046C-8012-4DB3-A2C1-625718BFB607}" dt="2025-04-29T09:58:33.231" v="0" actId="47"/>
        <pc:sldMkLst>
          <pc:docMk/>
          <pc:sldMk cId="2745778830" sldId="13178"/>
        </pc:sldMkLst>
      </pc:sldChg>
      <pc:sldChg chg="del">
        <pc:chgData name="Christophe JENTA" userId="8d1209f4831e9c53" providerId="LiveId" clId="{DE45046C-8012-4DB3-A2C1-625718BFB607}" dt="2025-04-29T09:58:33.231" v="0" actId="47"/>
        <pc:sldMkLst>
          <pc:docMk/>
          <pc:sldMk cId="3107203901" sldId="13179"/>
        </pc:sldMkLst>
      </pc:sldChg>
      <pc:sldChg chg="add">
        <pc:chgData name="Christophe JENTA" userId="8d1209f4831e9c53" providerId="LiveId" clId="{DE45046C-8012-4DB3-A2C1-625718BFB607}" dt="2025-04-29T09:59:40.670" v="1"/>
        <pc:sldMkLst>
          <pc:docMk/>
          <pc:sldMk cId="4104751075" sldId="13192"/>
        </pc:sldMkLst>
      </pc:sldChg>
      <pc:sldChg chg="del">
        <pc:chgData name="Christophe JENTA" userId="8d1209f4831e9c53" providerId="LiveId" clId="{DE45046C-8012-4DB3-A2C1-625718BFB607}" dt="2025-04-29T09:58:33.231" v="0" actId="47"/>
        <pc:sldMkLst>
          <pc:docMk/>
          <pc:sldMk cId="4198894336" sldId="13254"/>
        </pc:sldMkLst>
      </pc:sldChg>
      <pc:sldChg chg="del">
        <pc:chgData name="Christophe JENTA" userId="8d1209f4831e9c53" providerId="LiveId" clId="{DE45046C-8012-4DB3-A2C1-625718BFB607}" dt="2025-04-29T09:58:33.231" v="0" actId="47"/>
        <pc:sldMkLst>
          <pc:docMk/>
          <pc:sldMk cId="2125185414" sldId="13255"/>
        </pc:sldMkLst>
      </pc:sldChg>
      <pc:sldChg chg="del">
        <pc:chgData name="Christophe JENTA" userId="8d1209f4831e9c53" providerId="LiveId" clId="{DE45046C-8012-4DB3-A2C1-625718BFB607}" dt="2025-04-29T09:58:33.231" v="0" actId="47"/>
        <pc:sldMkLst>
          <pc:docMk/>
          <pc:sldMk cId="1087807556" sldId="13256"/>
        </pc:sldMkLst>
      </pc:sldChg>
      <pc:sldChg chg="del">
        <pc:chgData name="Christophe JENTA" userId="8d1209f4831e9c53" providerId="LiveId" clId="{DE45046C-8012-4DB3-A2C1-625718BFB607}" dt="2025-04-29T09:58:33.231" v="0" actId="47"/>
        <pc:sldMkLst>
          <pc:docMk/>
          <pc:sldMk cId="2341433013" sldId="13257"/>
        </pc:sldMkLst>
      </pc:sldChg>
      <pc:sldChg chg="del">
        <pc:chgData name="Christophe JENTA" userId="8d1209f4831e9c53" providerId="LiveId" clId="{DE45046C-8012-4DB3-A2C1-625718BFB607}" dt="2025-04-29T09:58:33.231" v="0" actId="47"/>
        <pc:sldMkLst>
          <pc:docMk/>
          <pc:sldMk cId="914671181" sldId="13258"/>
        </pc:sldMkLst>
      </pc:sldChg>
      <pc:sldChg chg="del">
        <pc:chgData name="Christophe JENTA" userId="8d1209f4831e9c53" providerId="LiveId" clId="{DE45046C-8012-4DB3-A2C1-625718BFB607}" dt="2025-04-29T09:58:33.231" v="0" actId="47"/>
        <pc:sldMkLst>
          <pc:docMk/>
          <pc:sldMk cId="3118675770" sldId="13259"/>
        </pc:sldMkLst>
      </pc:sldChg>
      <pc:sldChg chg="del">
        <pc:chgData name="Christophe JENTA" userId="8d1209f4831e9c53" providerId="LiveId" clId="{DE45046C-8012-4DB3-A2C1-625718BFB607}" dt="2025-04-29T09:58:33.231" v="0" actId="47"/>
        <pc:sldMkLst>
          <pc:docMk/>
          <pc:sldMk cId="2505937206" sldId="13260"/>
        </pc:sldMkLst>
      </pc:sldChg>
      <pc:sldChg chg="add">
        <pc:chgData name="Christophe JENTA" userId="8d1209f4831e9c53" providerId="LiveId" clId="{DE45046C-8012-4DB3-A2C1-625718BFB607}" dt="2025-04-29T09:59:40.670" v="1"/>
        <pc:sldMkLst>
          <pc:docMk/>
          <pc:sldMk cId="2611874281" sldId="13310"/>
        </pc:sldMkLst>
      </pc:sldChg>
      <pc:sldChg chg="add">
        <pc:chgData name="Christophe JENTA" userId="8d1209f4831e9c53" providerId="LiveId" clId="{DE45046C-8012-4DB3-A2C1-625718BFB607}" dt="2025-04-29T09:59:40.670" v="1"/>
        <pc:sldMkLst>
          <pc:docMk/>
          <pc:sldMk cId="1826041737" sldId="13311"/>
        </pc:sldMkLst>
      </pc:sldChg>
      <pc:sldChg chg="add">
        <pc:chgData name="Christophe JENTA" userId="8d1209f4831e9c53" providerId="LiveId" clId="{DE45046C-8012-4DB3-A2C1-625718BFB607}" dt="2025-04-29T09:59:40.670" v="1"/>
        <pc:sldMkLst>
          <pc:docMk/>
          <pc:sldMk cId="2870786359" sldId="13312"/>
        </pc:sldMkLst>
      </pc:sldChg>
      <pc:sldChg chg="add">
        <pc:chgData name="Christophe JENTA" userId="8d1209f4831e9c53" providerId="LiveId" clId="{DE45046C-8012-4DB3-A2C1-625718BFB607}" dt="2025-04-29T09:59:40.670" v="1"/>
        <pc:sldMkLst>
          <pc:docMk/>
          <pc:sldMk cId="4184556983" sldId="13313"/>
        </pc:sldMkLst>
      </pc:sldChg>
      <pc:sldChg chg="add">
        <pc:chgData name="Christophe JENTA" userId="8d1209f4831e9c53" providerId="LiveId" clId="{DE45046C-8012-4DB3-A2C1-625718BFB607}" dt="2025-04-29T09:59:40.670" v="1"/>
        <pc:sldMkLst>
          <pc:docMk/>
          <pc:sldMk cId="3401878438" sldId="13314"/>
        </pc:sldMkLst>
      </pc:sldChg>
      <pc:sldChg chg="add">
        <pc:chgData name="Christophe JENTA" userId="8d1209f4831e9c53" providerId="LiveId" clId="{DE45046C-8012-4DB3-A2C1-625718BFB607}" dt="2025-04-29T09:59:40.670" v="1"/>
        <pc:sldMkLst>
          <pc:docMk/>
          <pc:sldMk cId="2131091472" sldId="13316"/>
        </pc:sldMkLst>
      </pc:sldChg>
      <pc:sldChg chg="add">
        <pc:chgData name="Christophe JENTA" userId="8d1209f4831e9c53" providerId="LiveId" clId="{DE45046C-8012-4DB3-A2C1-625718BFB607}" dt="2025-04-29T09:59:40.670" v="1"/>
        <pc:sldMkLst>
          <pc:docMk/>
          <pc:sldMk cId="3540542834" sldId="13317"/>
        </pc:sldMkLst>
      </pc:sldChg>
      <pc:sldChg chg="add">
        <pc:chgData name="Christophe JENTA" userId="8d1209f4831e9c53" providerId="LiveId" clId="{DE45046C-8012-4DB3-A2C1-625718BFB607}" dt="2025-04-29T09:59:40.670" v="1"/>
        <pc:sldMkLst>
          <pc:docMk/>
          <pc:sldMk cId="2928770195" sldId="13319"/>
        </pc:sldMkLst>
      </pc:sldChg>
      <pc:sldChg chg="add">
        <pc:chgData name="Christophe JENTA" userId="8d1209f4831e9c53" providerId="LiveId" clId="{DE45046C-8012-4DB3-A2C1-625718BFB607}" dt="2025-04-29T09:59:40.670" v="1"/>
        <pc:sldMkLst>
          <pc:docMk/>
          <pc:sldMk cId="3196238569" sldId="13320"/>
        </pc:sldMkLst>
      </pc:sldChg>
      <pc:sldChg chg="del">
        <pc:chgData name="Christophe JENTA" userId="8d1209f4831e9c53" providerId="LiveId" clId="{DE45046C-8012-4DB3-A2C1-625718BFB607}" dt="2025-04-29T09:58:33.231" v="0" actId="47"/>
        <pc:sldMkLst>
          <pc:docMk/>
          <pc:sldMk cId="1474163732" sldId="13354"/>
        </pc:sldMkLst>
      </pc:sldChg>
      <pc:sldChg chg="del">
        <pc:chgData name="Christophe JENTA" userId="8d1209f4831e9c53" providerId="LiveId" clId="{DE45046C-8012-4DB3-A2C1-625718BFB607}" dt="2025-04-29T09:58:33.231" v="0" actId="47"/>
        <pc:sldMkLst>
          <pc:docMk/>
          <pc:sldMk cId="3135271449" sldId="13358"/>
        </pc:sldMkLst>
      </pc:sldChg>
      <pc:sldChg chg="add">
        <pc:chgData name="Christophe JENTA" userId="8d1209f4831e9c53" providerId="LiveId" clId="{DE45046C-8012-4DB3-A2C1-625718BFB607}" dt="2025-04-29T09:59:40.670" v="1"/>
        <pc:sldMkLst>
          <pc:docMk/>
          <pc:sldMk cId="3649466456" sldId="13359"/>
        </pc:sldMkLst>
      </pc:sldChg>
    </pc:docChg>
  </pc:docChgLst>
  <pc:docChgLst>
    <pc:chgData name="Christophe JENTA" userId="8d1209f4831e9c53" providerId="LiveId" clId="{8F2DE04C-7A64-4896-B8B2-AF8534DDB5FC}"/>
    <pc:docChg chg="addSld delSld modSld">
      <pc:chgData name="Christophe JENTA" userId="8d1209f4831e9c53" providerId="LiveId" clId="{8F2DE04C-7A64-4896-B8B2-AF8534DDB5FC}" dt="2025-05-27T09:51:19.255" v="12" actId="20577"/>
      <pc:docMkLst>
        <pc:docMk/>
      </pc:docMkLst>
      <pc:sldChg chg="add del">
        <pc:chgData name="Christophe JENTA" userId="8d1209f4831e9c53" providerId="LiveId" clId="{8F2DE04C-7A64-4896-B8B2-AF8534DDB5FC}" dt="2025-05-27T09:48:07.712" v="1" actId="2696"/>
        <pc:sldMkLst>
          <pc:docMk/>
          <pc:sldMk cId="3889054220" sldId="12590"/>
        </pc:sldMkLst>
      </pc:sldChg>
      <pc:sldChg chg="add del">
        <pc:chgData name="Christophe JENTA" userId="8d1209f4831e9c53" providerId="LiveId" clId="{8F2DE04C-7A64-4896-B8B2-AF8534DDB5FC}" dt="2025-05-27T09:48:07.712" v="1" actId="2696"/>
        <pc:sldMkLst>
          <pc:docMk/>
          <pc:sldMk cId="1004641318" sldId="13344"/>
        </pc:sldMkLst>
      </pc:sldChg>
      <pc:sldChg chg="add del">
        <pc:chgData name="Christophe JENTA" userId="8d1209f4831e9c53" providerId="LiveId" clId="{8F2DE04C-7A64-4896-B8B2-AF8534DDB5FC}" dt="2025-05-27T09:49:17.963" v="4" actId="47"/>
        <pc:sldMkLst>
          <pc:docMk/>
          <pc:sldMk cId="1940039125" sldId="13485"/>
        </pc:sldMkLst>
      </pc:sldChg>
      <pc:sldChg chg="del">
        <pc:chgData name="Christophe JENTA" userId="8d1209f4831e9c53" providerId="LiveId" clId="{8F2DE04C-7A64-4896-B8B2-AF8534DDB5FC}" dt="2025-05-27T09:49:06.580" v="2" actId="2696"/>
        <pc:sldMkLst>
          <pc:docMk/>
          <pc:sldMk cId="3222713968" sldId="13485"/>
        </pc:sldMkLst>
      </pc:sldChg>
      <pc:sldChg chg="del">
        <pc:chgData name="Christophe JENTA" userId="8d1209f4831e9c53" providerId="LiveId" clId="{8F2DE04C-7A64-4896-B8B2-AF8534DDB5FC}" dt="2025-05-27T09:49:06.580" v="2" actId="2696"/>
        <pc:sldMkLst>
          <pc:docMk/>
          <pc:sldMk cId="204796239" sldId="13486"/>
        </pc:sldMkLst>
      </pc:sldChg>
      <pc:sldChg chg="modSp add mod">
        <pc:chgData name="Christophe JENTA" userId="8d1209f4831e9c53" providerId="LiveId" clId="{8F2DE04C-7A64-4896-B8B2-AF8534DDB5FC}" dt="2025-05-27T09:51:19.255" v="12" actId="20577"/>
        <pc:sldMkLst>
          <pc:docMk/>
          <pc:sldMk cId="4227374358" sldId="13486"/>
        </pc:sldMkLst>
        <pc:spChg chg="mod">
          <ac:chgData name="Christophe JENTA" userId="8d1209f4831e9c53" providerId="LiveId" clId="{8F2DE04C-7A64-4896-B8B2-AF8534DDB5FC}" dt="2025-05-27T09:51:19.255" v="12" actId="20577"/>
          <ac:spMkLst>
            <pc:docMk/>
            <pc:sldMk cId="4227374358" sldId="13486"/>
            <ac:spMk id="169" creationId="{6A566942-86FD-0A22-3781-EFCBE3276102}"/>
          </ac:spMkLst>
        </pc:spChg>
      </pc:sldChg>
      <pc:sldChg chg="del">
        <pc:chgData name="Christophe JENTA" userId="8d1209f4831e9c53" providerId="LiveId" clId="{8F2DE04C-7A64-4896-B8B2-AF8534DDB5FC}" dt="2025-05-27T09:49:06.580" v="2" actId="2696"/>
        <pc:sldMkLst>
          <pc:docMk/>
          <pc:sldMk cId="1490590332" sldId="13487"/>
        </pc:sldMkLst>
      </pc:sldChg>
      <pc:sldChg chg="add del">
        <pc:chgData name="Christophe JENTA" userId="8d1209f4831e9c53" providerId="LiveId" clId="{8F2DE04C-7A64-4896-B8B2-AF8534DDB5FC}" dt="2025-05-27T09:49:31.603" v="5" actId="47"/>
        <pc:sldMkLst>
          <pc:docMk/>
          <pc:sldMk cId="2510101849" sldId="13487"/>
        </pc:sldMkLst>
      </pc:sldChg>
      <pc:sldChg chg="add del">
        <pc:chgData name="Christophe JENTA" userId="8d1209f4831e9c53" providerId="LiveId" clId="{8F2DE04C-7A64-4896-B8B2-AF8534DDB5FC}" dt="2025-05-27T09:49:32.098" v="6" actId="47"/>
        <pc:sldMkLst>
          <pc:docMk/>
          <pc:sldMk cId="49351819" sldId="13488"/>
        </pc:sldMkLst>
      </pc:sldChg>
      <pc:sldChg chg="del">
        <pc:chgData name="Christophe JENTA" userId="8d1209f4831e9c53" providerId="LiveId" clId="{8F2DE04C-7A64-4896-B8B2-AF8534DDB5FC}" dt="2025-05-27T09:49:06.580" v="2" actId="2696"/>
        <pc:sldMkLst>
          <pc:docMk/>
          <pc:sldMk cId="4223503328" sldId="13488"/>
        </pc:sldMkLst>
      </pc:sldChg>
      <pc:sldChg chg="del">
        <pc:chgData name="Christophe JENTA" userId="8d1209f4831e9c53" providerId="LiveId" clId="{8F2DE04C-7A64-4896-B8B2-AF8534DDB5FC}" dt="2025-05-27T09:49:06.580" v="2" actId="2696"/>
        <pc:sldMkLst>
          <pc:docMk/>
          <pc:sldMk cId="103614687" sldId="13489"/>
        </pc:sldMkLst>
      </pc:sldChg>
      <pc:sldChg chg="add del">
        <pc:chgData name="Christophe JENTA" userId="8d1209f4831e9c53" providerId="LiveId" clId="{8F2DE04C-7A64-4896-B8B2-AF8534DDB5FC}" dt="2025-05-27T09:49:32.620" v="7" actId="47"/>
        <pc:sldMkLst>
          <pc:docMk/>
          <pc:sldMk cId="2563419816" sldId="13489"/>
        </pc:sldMkLst>
      </pc:sldChg>
      <pc:sldChg chg="add del">
        <pc:chgData name="Christophe JENTA" userId="8d1209f4831e9c53" providerId="LiveId" clId="{8F2DE04C-7A64-4896-B8B2-AF8534DDB5FC}" dt="2025-05-27T09:49:33.134" v="8" actId="47"/>
        <pc:sldMkLst>
          <pc:docMk/>
          <pc:sldMk cId="2103708553" sldId="13490"/>
        </pc:sldMkLst>
      </pc:sldChg>
      <pc:sldChg chg="del">
        <pc:chgData name="Christophe JENTA" userId="8d1209f4831e9c53" providerId="LiveId" clId="{8F2DE04C-7A64-4896-B8B2-AF8534DDB5FC}" dt="2025-05-27T09:49:06.580" v="2" actId="2696"/>
        <pc:sldMkLst>
          <pc:docMk/>
          <pc:sldMk cId="3658086581" sldId="13490"/>
        </pc:sldMkLst>
      </pc:sldChg>
      <pc:sldChg chg="modSp add mod">
        <pc:chgData name="Christophe JENTA" userId="8d1209f4831e9c53" providerId="LiveId" clId="{8F2DE04C-7A64-4896-B8B2-AF8534DDB5FC}" dt="2025-05-27T09:51:12.620" v="10" actId="20577"/>
        <pc:sldMkLst>
          <pc:docMk/>
          <pc:sldMk cId="3254748616" sldId="13494"/>
        </pc:sldMkLst>
        <pc:spChg chg="mod">
          <ac:chgData name="Christophe JENTA" userId="8d1209f4831e9c53" providerId="LiveId" clId="{8F2DE04C-7A64-4896-B8B2-AF8534DDB5FC}" dt="2025-05-27T09:51:12.620" v="10" actId="20577"/>
          <ac:spMkLst>
            <pc:docMk/>
            <pc:sldMk cId="3254748616" sldId="13494"/>
            <ac:spMk id="169" creationId="{A16753E3-B193-F087-8B14-A03E4DA5D780}"/>
          </ac:spMkLst>
        </pc:spChg>
      </pc:sldChg>
      <pc:sldChg chg="del">
        <pc:chgData name="Christophe JENTA" userId="8d1209f4831e9c53" providerId="LiveId" clId="{8F2DE04C-7A64-4896-B8B2-AF8534DDB5FC}" dt="2025-05-27T09:49:06.580" v="2" actId="2696"/>
        <pc:sldMkLst>
          <pc:docMk/>
          <pc:sldMk cId="3440142737" sldId="13494"/>
        </pc:sldMkLst>
      </pc:sldChg>
      <pc:sldChg chg="add del">
        <pc:chgData name="Christophe JENTA" userId="8d1209f4831e9c53" providerId="LiveId" clId="{8F2DE04C-7A64-4896-B8B2-AF8534DDB5FC}" dt="2025-05-27T09:48:07.712" v="1" actId="2696"/>
        <pc:sldMkLst>
          <pc:docMk/>
          <pc:sldMk cId="63625768" sldId="13495"/>
        </pc:sldMkLst>
      </pc:sldChg>
    </pc:docChg>
  </pc:docChgLst>
  <pc:docChgLst>
    <pc:chgData name="Christophe JENTA" userId="8d1209f4831e9c53" providerId="LiveId" clId="{05B6E72E-02BC-426D-8920-B5E36D356DE2}"/>
    <pc:docChg chg="undo custSel addSld delSld modSld">
      <pc:chgData name="Christophe JENTA" userId="8d1209f4831e9c53" providerId="LiveId" clId="{05B6E72E-02BC-426D-8920-B5E36D356DE2}" dt="2025-05-13T10:05:37.412" v="111" actId="478"/>
      <pc:docMkLst>
        <pc:docMk/>
      </pc:docMkLst>
      <pc:sldChg chg="add del">
        <pc:chgData name="Christophe JENTA" userId="8d1209f4831e9c53" providerId="LiveId" clId="{05B6E72E-02BC-426D-8920-B5E36D356DE2}" dt="2025-05-13T10:03:28.832" v="63"/>
        <pc:sldMkLst>
          <pc:docMk/>
          <pc:sldMk cId="2660340911" sldId="963"/>
        </pc:sldMkLst>
      </pc:sldChg>
      <pc:sldChg chg="delSp add del mod">
        <pc:chgData name="Christophe JENTA" userId="8d1209f4831e9c53" providerId="LiveId" clId="{05B6E72E-02BC-426D-8920-B5E36D356DE2}" dt="2025-05-13T10:04:59.071" v="86" actId="478"/>
        <pc:sldMkLst>
          <pc:docMk/>
          <pc:sldMk cId="3060746622" sldId="1003"/>
        </pc:sldMkLst>
      </pc:sldChg>
      <pc:sldChg chg="delSp add del mod">
        <pc:chgData name="Christophe JENTA" userId="8d1209f4831e9c53" providerId="LiveId" clId="{05B6E72E-02BC-426D-8920-B5E36D356DE2}" dt="2025-05-13T10:05:19.582" v="100" actId="478"/>
        <pc:sldMkLst>
          <pc:docMk/>
          <pc:sldMk cId="3535133046" sldId="1004"/>
        </pc:sldMkLst>
      </pc:sldChg>
      <pc:sldChg chg="delSp add del mod">
        <pc:chgData name="Christophe JENTA" userId="8d1209f4831e9c53" providerId="LiveId" clId="{05B6E72E-02BC-426D-8920-B5E36D356DE2}" dt="2025-05-13T10:04:34.006" v="73" actId="478"/>
        <pc:sldMkLst>
          <pc:docMk/>
          <pc:sldMk cId="2576855841" sldId="12603"/>
        </pc:sldMkLst>
      </pc:sldChg>
      <pc:sldChg chg="delSp add del mod">
        <pc:chgData name="Christophe JENTA" userId="8d1209f4831e9c53" providerId="LiveId" clId="{05B6E72E-02BC-426D-8920-B5E36D356DE2}" dt="2025-05-13T10:03:28.832" v="63"/>
        <pc:sldMkLst>
          <pc:docMk/>
          <pc:sldMk cId="1988575915" sldId="12904"/>
        </pc:sldMkLst>
      </pc:sldChg>
      <pc:sldChg chg="add del">
        <pc:chgData name="Christophe JENTA" userId="8d1209f4831e9c53" providerId="LiveId" clId="{05B6E72E-02BC-426D-8920-B5E36D356DE2}" dt="2025-05-13T10:03:28.832" v="63"/>
        <pc:sldMkLst>
          <pc:docMk/>
          <pc:sldMk cId="2883030374" sldId="12905"/>
        </pc:sldMkLst>
      </pc:sldChg>
      <pc:sldChg chg="delSp add del mod">
        <pc:chgData name="Christophe JENTA" userId="8d1209f4831e9c53" providerId="LiveId" clId="{05B6E72E-02BC-426D-8920-B5E36D356DE2}" dt="2025-05-13T10:04:45.490" v="77" actId="478"/>
        <pc:sldMkLst>
          <pc:docMk/>
          <pc:sldMk cId="1343055881" sldId="13043"/>
        </pc:sldMkLst>
      </pc:sldChg>
      <pc:sldChg chg="del">
        <pc:chgData name="Christophe JENTA" userId="8d1209f4831e9c53" providerId="LiveId" clId="{05B6E72E-02BC-426D-8920-B5E36D356DE2}" dt="2025-04-29T10:33:05.686" v="0" actId="47"/>
        <pc:sldMkLst>
          <pc:docMk/>
          <pc:sldMk cId="4104751075" sldId="13192"/>
        </pc:sldMkLst>
      </pc:sldChg>
      <pc:sldChg chg="delSp add del mod">
        <pc:chgData name="Christophe JENTA" userId="8d1209f4831e9c53" providerId="LiveId" clId="{05B6E72E-02BC-426D-8920-B5E36D356DE2}" dt="2025-05-13T10:04:23.800" v="72" actId="478"/>
        <pc:sldMkLst>
          <pc:docMk/>
          <pc:sldMk cId="3417846926" sldId="13268"/>
        </pc:sldMkLst>
      </pc:sldChg>
      <pc:sldChg chg="delSp add del mod">
        <pc:chgData name="Christophe JENTA" userId="8d1209f4831e9c53" providerId="LiveId" clId="{05B6E72E-02BC-426D-8920-B5E36D356DE2}" dt="2025-05-13T10:04:19.263" v="66" actId="478"/>
        <pc:sldMkLst>
          <pc:docMk/>
          <pc:sldMk cId="235482400" sldId="13269"/>
        </pc:sldMkLst>
      </pc:sldChg>
      <pc:sldChg chg="add del">
        <pc:chgData name="Christophe JENTA" userId="8d1209f4831e9c53" providerId="LiveId" clId="{05B6E72E-02BC-426D-8920-B5E36D356DE2}" dt="2025-05-13T10:03:28.832" v="63"/>
        <pc:sldMkLst>
          <pc:docMk/>
          <pc:sldMk cId="1163860014" sldId="13271"/>
        </pc:sldMkLst>
      </pc:sldChg>
      <pc:sldChg chg="add del">
        <pc:chgData name="Christophe JENTA" userId="8d1209f4831e9c53" providerId="LiveId" clId="{05B6E72E-02BC-426D-8920-B5E36D356DE2}" dt="2025-05-13T10:03:28.832" v="63"/>
        <pc:sldMkLst>
          <pc:docMk/>
          <pc:sldMk cId="400748767" sldId="13272"/>
        </pc:sldMkLst>
      </pc:sldChg>
      <pc:sldChg chg="add del">
        <pc:chgData name="Christophe JENTA" userId="8d1209f4831e9c53" providerId="LiveId" clId="{05B6E72E-02BC-426D-8920-B5E36D356DE2}" dt="2025-05-13T10:03:28.832" v="63"/>
        <pc:sldMkLst>
          <pc:docMk/>
          <pc:sldMk cId="4201976625" sldId="13273"/>
        </pc:sldMkLst>
      </pc:sldChg>
      <pc:sldChg chg="add del">
        <pc:chgData name="Christophe JENTA" userId="8d1209f4831e9c53" providerId="LiveId" clId="{05B6E72E-02BC-426D-8920-B5E36D356DE2}" dt="2025-05-13T10:03:28.832" v="63"/>
        <pc:sldMkLst>
          <pc:docMk/>
          <pc:sldMk cId="202858905" sldId="13274"/>
        </pc:sldMkLst>
      </pc:sldChg>
      <pc:sldChg chg="addSp delSp add del mod">
        <pc:chgData name="Christophe JENTA" userId="8d1209f4831e9c53" providerId="LiveId" clId="{05B6E72E-02BC-426D-8920-B5E36D356DE2}" dt="2025-05-13T10:04:47.937" v="78" actId="478"/>
        <pc:sldMkLst>
          <pc:docMk/>
          <pc:sldMk cId="2882927050" sldId="13275"/>
        </pc:sldMkLst>
      </pc:sldChg>
      <pc:sldChg chg="delSp add del mod">
        <pc:chgData name="Christophe JENTA" userId="8d1209f4831e9c53" providerId="LiveId" clId="{05B6E72E-02BC-426D-8920-B5E36D356DE2}" dt="2025-05-13T10:04:49.362" v="79" actId="478"/>
        <pc:sldMkLst>
          <pc:docMk/>
          <pc:sldMk cId="3376998649" sldId="13276"/>
        </pc:sldMkLst>
      </pc:sldChg>
      <pc:sldChg chg="delSp add del mod">
        <pc:chgData name="Christophe JENTA" userId="8d1209f4831e9c53" providerId="LiveId" clId="{05B6E72E-02BC-426D-8920-B5E36D356DE2}" dt="2025-05-13T10:04:51.257" v="80" actId="478"/>
        <pc:sldMkLst>
          <pc:docMk/>
          <pc:sldMk cId="3805319232" sldId="13277"/>
        </pc:sldMkLst>
      </pc:sldChg>
      <pc:sldChg chg="add del">
        <pc:chgData name="Christophe JENTA" userId="8d1209f4831e9c53" providerId="LiveId" clId="{05B6E72E-02BC-426D-8920-B5E36D356DE2}" dt="2025-05-13T10:03:28.832" v="63"/>
        <pc:sldMkLst>
          <pc:docMk/>
          <pc:sldMk cId="2943872998" sldId="13278"/>
        </pc:sldMkLst>
      </pc:sldChg>
      <pc:sldChg chg="add del">
        <pc:chgData name="Christophe JENTA" userId="8d1209f4831e9c53" providerId="LiveId" clId="{05B6E72E-02BC-426D-8920-B5E36D356DE2}" dt="2025-05-13T10:03:28.832" v="63"/>
        <pc:sldMkLst>
          <pc:docMk/>
          <pc:sldMk cId="2350889238" sldId="13279"/>
        </pc:sldMkLst>
      </pc:sldChg>
      <pc:sldChg chg="add del">
        <pc:chgData name="Christophe JENTA" userId="8d1209f4831e9c53" providerId="LiveId" clId="{05B6E72E-02BC-426D-8920-B5E36D356DE2}" dt="2025-05-13T10:03:28.832" v="63"/>
        <pc:sldMkLst>
          <pc:docMk/>
          <pc:sldMk cId="3326358028" sldId="13280"/>
        </pc:sldMkLst>
      </pc:sldChg>
      <pc:sldChg chg="delSp add del mod">
        <pc:chgData name="Christophe JENTA" userId="8d1209f4831e9c53" providerId="LiveId" clId="{05B6E72E-02BC-426D-8920-B5E36D356DE2}" dt="2025-05-13T10:04:55.062" v="81" actId="478"/>
        <pc:sldMkLst>
          <pc:docMk/>
          <pc:sldMk cId="82619806" sldId="13281"/>
        </pc:sldMkLst>
      </pc:sldChg>
      <pc:sldChg chg="delSp add del mod">
        <pc:chgData name="Christophe JENTA" userId="8d1209f4831e9c53" providerId="LiveId" clId="{05B6E72E-02BC-426D-8920-B5E36D356DE2}" dt="2025-05-13T10:05:04.449" v="91" actId="478"/>
        <pc:sldMkLst>
          <pc:docMk/>
          <pc:sldMk cId="1443058731" sldId="13282"/>
        </pc:sldMkLst>
      </pc:sldChg>
      <pc:sldChg chg="delSp add del mod">
        <pc:chgData name="Christophe JENTA" userId="8d1209f4831e9c53" providerId="LiveId" clId="{05B6E72E-02BC-426D-8920-B5E36D356DE2}" dt="2025-05-13T10:05:01.247" v="88" actId="478"/>
        <pc:sldMkLst>
          <pc:docMk/>
          <pc:sldMk cId="2798218192" sldId="13283"/>
        </pc:sldMkLst>
      </pc:sldChg>
      <pc:sldChg chg="delSp add del mod">
        <pc:chgData name="Christophe JENTA" userId="8d1209f4831e9c53" providerId="LiveId" clId="{05B6E72E-02BC-426D-8920-B5E36D356DE2}" dt="2025-05-13T10:05:02.526" v="89" actId="478"/>
        <pc:sldMkLst>
          <pc:docMk/>
          <pc:sldMk cId="3093456767" sldId="13284"/>
        </pc:sldMkLst>
      </pc:sldChg>
      <pc:sldChg chg="delSp add del mod">
        <pc:chgData name="Christophe JENTA" userId="8d1209f4831e9c53" providerId="LiveId" clId="{05B6E72E-02BC-426D-8920-B5E36D356DE2}" dt="2025-05-13T10:05:08.546" v="95" actId="478"/>
        <pc:sldMkLst>
          <pc:docMk/>
          <pc:sldMk cId="3123463990" sldId="13285"/>
        </pc:sldMkLst>
      </pc:sldChg>
      <pc:sldChg chg="delSp add del mod">
        <pc:chgData name="Christophe JENTA" userId="8d1209f4831e9c53" providerId="LiveId" clId="{05B6E72E-02BC-426D-8920-B5E36D356DE2}" dt="2025-05-13T10:03:28.832" v="63"/>
        <pc:sldMkLst>
          <pc:docMk/>
          <pc:sldMk cId="1184084818" sldId="13286"/>
        </pc:sldMkLst>
      </pc:sldChg>
      <pc:sldChg chg="delSp add del mod">
        <pc:chgData name="Christophe JENTA" userId="8d1209f4831e9c53" providerId="LiveId" clId="{05B6E72E-02BC-426D-8920-B5E36D356DE2}" dt="2025-05-13T10:05:22.374" v="102" actId="478"/>
        <pc:sldMkLst>
          <pc:docMk/>
          <pc:sldMk cId="1396725314" sldId="13287"/>
        </pc:sldMkLst>
      </pc:sldChg>
      <pc:sldChg chg="add del">
        <pc:chgData name="Christophe JENTA" userId="8d1209f4831e9c53" providerId="LiveId" clId="{05B6E72E-02BC-426D-8920-B5E36D356DE2}" dt="2025-05-13T10:03:28.832" v="63"/>
        <pc:sldMkLst>
          <pc:docMk/>
          <pc:sldMk cId="754472294" sldId="13288"/>
        </pc:sldMkLst>
      </pc:sldChg>
      <pc:sldChg chg="delSp add del mod">
        <pc:chgData name="Christophe JENTA" userId="8d1209f4831e9c53" providerId="LiveId" clId="{05B6E72E-02BC-426D-8920-B5E36D356DE2}" dt="2025-05-13T10:03:28.832" v="63"/>
        <pc:sldMkLst>
          <pc:docMk/>
          <pc:sldMk cId="1825808848" sldId="13289"/>
        </pc:sldMkLst>
      </pc:sldChg>
      <pc:sldChg chg="add del">
        <pc:chgData name="Christophe JENTA" userId="8d1209f4831e9c53" providerId="LiveId" clId="{05B6E72E-02BC-426D-8920-B5E36D356DE2}" dt="2025-05-13T10:03:28.832" v="63"/>
        <pc:sldMkLst>
          <pc:docMk/>
          <pc:sldMk cId="3281755366" sldId="13291"/>
        </pc:sldMkLst>
      </pc:sldChg>
      <pc:sldChg chg="add del">
        <pc:chgData name="Christophe JENTA" userId="8d1209f4831e9c53" providerId="LiveId" clId="{05B6E72E-02BC-426D-8920-B5E36D356DE2}" dt="2025-05-13T10:03:28.832" v="63"/>
        <pc:sldMkLst>
          <pc:docMk/>
          <pc:sldMk cId="2809490335" sldId="13292"/>
        </pc:sldMkLst>
      </pc:sldChg>
      <pc:sldChg chg="add del">
        <pc:chgData name="Christophe JENTA" userId="8d1209f4831e9c53" providerId="LiveId" clId="{05B6E72E-02BC-426D-8920-B5E36D356DE2}" dt="2025-05-13T10:03:28.832" v="63"/>
        <pc:sldMkLst>
          <pc:docMk/>
          <pc:sldMk cId="1746018639" sldId="13296"/>
        </pc:sldMkLst>
      </pc:sldChg>
      <pc:sldChg chg="add del">
        <pc:chgData name="Christophe JENTA" userId="8d1209f4831e9c53" providerId="LiveId" clId="{05B6E72E-02BC-426D-8920-B5E36D356DE2}" dt="2025-05-13T10:03:28.832" v="63"/>
        <pc:sldMkLst>
          <pc:docMk/>
          <pc:sldMk cId="229620744" sldId="13297"/>
        </pc:sldMkLst>
      </pc:sldChg>
      <pc:sldChg chg="delSp add del mod">
        <pc:chgData name="Christophe JENTA" userId="8d1209f4831e9c53" providerId="LiveId" clId="{05B6E72E-02BC-426D-8920-B5E36D356DE2}" dt="2025-05-13T10:05:05.877" v="92" actId="478"/>
        <pc:sldMkLst>
          <pc:docMk/>
          <pc:sldMk cId="2964346462" sldId="13298"/>
        </pc:sldMkLst>
      </pc:sldChg>
      <pc:sldChg chg="delSp add del mod">
        <pc:chgData name="Christophe JENTA" userId="8d1209f4831e9c53" providerId="LiveId" clId="{05B6E72E-02BC-426D-8920-B5E36D356DE2}" dt="2025-05-13T10:03:28.832" v="63"/>
        <pc:sldMkLst>
          <pc:docMk/>
          <pc:sldMk cId="3348110480" sldId="13299"/>
        </pc:sldMkLst>
      </pc:sldChg>
      <pc:sldChg chg="add del">
        <pc:chgData name="Christophe JENTA" userId="8d1209f4831e9c53" providerId="LiveId" clId="{05B6E72E-02BC-426D-8920-B5E36D356DE2}" dt="2025-05-13T10:03:28.832" v="63"/>
        <pc:sldMkLst>
          <pc:docMk/>
          <pc:sldMk cId="2283845657" sldId="13300"/>
        </pc:sldMkLst>
      </pc:sldChg>
      <pc:sldChg chg="add del">
        <pc:chgData name="Christophe JENTA" userId="8d1209f4831e9c53" providerId="LiveId" clId="{05B6E72E-02BC-426D-8920-B5E36D356DE2}" dt="2025-05-13T10:03:28.832" v="63"/>
        <pc:sldMkLst>
          <pc:docMk/>
          <pc:sldMk cId="4113396128" sldId="13301"/>
        </pc:sldMkLst>
      </pc:sldChg>
      <pc:sldChg chg="delSp add del mod">
        <pc:chgData name="Christophe JENTA" userId="8d1209f4831e9c53" providerId="LiveId" clId="{05B6E72E-02BC-426D-8920-B5E36D356DE2}" dt="2025-05-13T10:05:37.412" v="111" actId="478"/>
        <pc:sldMkLst>
          <pc:docMk/>
          <pc:sldMk cId="1405272833" sldId="13302"/>
        </pc:sldMkLst>
      </pc:sldChg>
      <pc:sldChg chg="del">
        <pc:chgData name="Christophe JENTA" userId="8d1209f4831e9c53" providerId="LiveId" clId="{05B6E72E-02BC-426D-8920-B5E36D356DE2}" dt="2025-04-29T10:33:05.686" v="0" actId="47"/>
        <pc:sldMkLst>
          <pc:docMk/>
          <pc:sldMk cId="2611874281" sldId="13310"/>
        </pc:sldMkLst>
      </pc:sldChg>
      <pc:sldChg chg="del">
        <pc:chgData name="Christophe JENTA" userId="8d1209f4831e9c53" providerId="LiveId" clId="{05B6E72E-02BC-426D-8920-B5E36D356DE2}" dt="2025-04-29T10:33:05.686" v="0" actId="47"/>
        <pc:sldMkLst>
          <pc:docMk/>
          <pc:sldMk cId="1826041737" sldId="13311"/>
        </pc:sldMkLst>
      </pc:sldChg>
      <pc:sldChg chg="del">
        <pc:chgData name="Christophe JENTA" userId="8d1209f4831e9c53" providerId="LiveId" clId="{05B6E72E-02BC-426D-8920-B5E36D356DE2}" dt="2025-04-29T10:33:05.686" v="0" actId="47"/>
        <pc:sldMkLst>
          <pc:docMk/>
          <pc:sldMk cId="2870786359" sldId="13312"/>
        </pc:sldMkLst>
      </pc:sldChg>
      <pc:sldChg chg="del">
        <pc:chgData name="Christophe JENTA" userId="8d1209f4831e9c53" providerId="LiveId" clId="{05B6E72E-02BC-426D-8920-B5E36D356DE2}" dt="2025-04-29T10:33:05.686" v="0" actId="47"/>
        <pc:sldMkLst>
          <pc:docMk/>
          <pc:sldMk cId="4184556983" sldId="13313"/>
        </pc:sldMkLst>
      </pc:sldChg>
      <pc:sldChg chg="del">
        <pc:chgData name="Christophe JENTA" userId="8d1209f4831e9c53" providerId="LiveId" clId="{05B6E72E-02BC-426D-8920-B5E36D356DE2}" dt="2025-04-29T10:33:05.686" v="0" actId="47"/>
        <pc:sldMkLst>
          <pc:docMk/>
          <pc:sldMk cId="3401878438" sldId="13314"/>
        </pc:sldMkLst>
      </pc:sldChg>
      <pc:sldChg chg="del">
        <pc:chgData name="Christophe JENTA" userId="8d1209f4831e9c53" providerId="LiveId" clId="{05B6E72E-02BC-426D-8920-B5E36D356DE2}" dt="2025-04-29T10:33:05.686" v="0" actId="47"/>
        <pc:sldMkLst>
          <pc:docMk/>
          <pc:sldMk cId="2131091472" sldId="13316"/>
        </pc:sldMkLst>
      </pc:sldChg>
      <pc:sldChg chg="del">
        <pc:chgData name="Christophe JENTA" userId="8d1209f4831e9c53" providerId="LiveId" clId="{05B6E72E-02BC-426D-8920-B5E36D356DE2}" dt="2025-04-29T10:33:05.686" v="0" actId="47"/>
        <pc:sldMkLst>
          <pc:docMk/>
          <pc:sldMk cId="3540542834" sldId="13317"/>
        </pc:sldMkLst>
      </pc:sldChg>
      <pc:sldChg chg="del">
        <pc:chgData name="Christophe JENTA" userId="8d1209f4831e9c53" providerId="LiveId" clId="{05B6E72E-02BC-426D-8920-B5E36D356DE2}" dt="2025-04-29T10:33:05.686" v="0" actId="47"/>
        <pc:sldMkLst>
          <pc:docMk/>
          <pc:sldMk cId="2928770195" sldId="13319"/>
        </pc:sldMkLst>
      </pc:sldChg>
      <pc:sldChg chg="del">
        <pc:chgData name="Christophe JENTA" userId="8d1209f4831e9c53" providerId="LiveId" clId="{05B6E72E-02BC-426D-8920-B5E36D356DE2}" dt="2025-04-29T10:33:05.686" v="0" actId="47"/>
        <pc:sldMkLst>
          <pc:docMk/>
          <pc:sldMk cId="3196238569" sldId="13320"/>
        </pc:sldMkLst>
      </pc:sldChg>
      <pc:sldChg chg="add del">
        <pc:chgData name="Christophe JENTA" userId="8d1209f4831e9c53" providerId="LiveId" clId="{05B6E72E-02BC-426D-8920-B5E36D356DE2}" dt="2025-05-13T10:03:28.832" v="63"/>
        <pc:sldMkLst>
          <pc:docMk/>
          <pc:sldMk cId="3023826915" sldId="13340"/>
        </pc:sldMkLst>
      </pc:sldChg>
      <pc:sldChg chg="add del">
        <pc:chgData name="Christophe JENTA" userId="8d1209f4831e9c53" providerId="LiveId" clId="{05B6E72E-02BC-426D-8920-B5E36D356DE2}" dt="2025-05-13T10:03:28.832" v="63"/>
        <pc:sldMkLst>
          <pc:docMk/>
          <pc:sldMk cId="2173366456" sldId="13341"/>
        </pc:sldMkLst>
      </pc:sldChg>
      <pc:sldChg chg="add del">
        <pc:chgData name="Christophe JENTA" userId="8d1209f4831e9c53" providerId="LiveId" clId="{05B6E72E-02BC-426D-8920-B5E36D356DE2}" dt="2025-05-13T10:03:28.832" v="63"/>
        <pc:sldMkLst>
          <pc:docMk/>
          <pc:sldMk cId="2103706250" sldId="13342"/>
        </pc:sldMkLst>
      </pc:sldChg>
      <pc:sldChg chg="add del">
        <pc:chgData name="Christophe JENTA" userId="8d1209f4831e9c53" providerId="LiveId" clId="{05B6E72E-02BC-426D-8920-B5E36D356DE2}" dt="2025-05-13T10:03:28.832" v="63"/>
        <pc:sldMkLst>
          <pc:docMk/>
          <pc:sldMk cId="4132379362" sldId="13343"/>
        </pc:sldMkLst>
      </pc:sldChg>
      <pc:sldChg chg="add del">
        <pc:chgData name="Christophe JENTA" userId="8d1209f4831e9c53" providerId="LiveId" clId="{05B6E72E-02BC-426D-8920-B5E36D356DE2}" dt="2025-05-13T10:03:28.832" v="63"/>
        <pc:sldMkLst>
          <pc:docMk/>
          <pc:sldMk cId="1004641318" sldId="13344"/>
        </pc:sldMkLst>
      </pc:sldChg>
      <pc:sldChg chg="add del">
        <pc:chgData name="Christophe JENTA" userId="8d1209f4831e9c53" providerId="LiveId" clId="{05B6E72E-02BC-426D-8920-B5E36D356DE2}" dt="2025-05-13T10:03:28.832" v="63"/>
        <pc:sldMkLst>
          <pc:docMk/>
          <pc:sldMk cId="184217792" sldId="13345"/>
        </pc:sldMkLst>
      </pc:sldChg>
      <pc:sldChg chg="del">
        <pc:chgData name="Christophe JENTA" userId="8d1209f4831e9c53" providerId="LiveId" clId="{05B6E72E-02BC-426D-8920-B5E36D356DE2}" dt="2025-04-29T10:33:05.686" v="0" actId="47"/>
        <pc:sldMkLst>
          <pc:docMk/>
          <pc:sldMk cId="3649466456" sldId="13359"/>
        </pc:sldMkLst>
      </pc:sldChg>
      <pc:sldChg chg="add del">
        <pc:chgData name="Christophe JENTA" userId="8d1209f4831e9c53" providerId="LiveId" clId="{05B6E72E-02BC-426D-8920-B5E36D356DE2}" dt="2025-05-13T10:03:28.832" v="63"/>
        <pc:sldMkLst>
          <pc:docMk/>
          <pc:sldMk cId="2788816304" sldId="13361"/>
        </pc:sldMkLst>
      </pc:sldChg>
      <pc:sldChg chg="delSp add del mod">
        <pc:chgData name="Christophe JENTA" userId="8d1209f4831e9c53" providerId="LiveId" clId="{05B6E72E-02BC-426D-8920-B5E36D356DE2}" dt="2025-05-13T10:04:39.119" v="75" actId="478"/>
        <pc:sldMkLst>
          <pc:docMk/>
          <pc:sldMk cId="1231829484" sldId="13362"/>
        </pc:sldMkLst>
      </pc:sldChg>
      <pc:sldChg chg="add del">
        <pc:chgData name="Christophe JENTA" userId="8d1209f4831e9c53" providerId="LiveId" clId="{05B6E72E-02BC-426D-8920-B5E36D356DE2}" dt="2025-05-13T10:03:28.832" v="63"/>
        <pc:sldMkLst>
          <pc:docMk/>
          <pc:sldMk cId="3385183537" sldId="13371"/>
        </pc:sldMkLst>
      </pc:sldChg>
      <pc:sldChg chg="add del">
        <pc:chgData name="Christophe JENTA" userId="8d1209f4831e9c53" providerId="LiveId" clId="{05B6E72E-02BC-426D-8920-B5E36D356DE2}" dt="2025-05-13T10:03:28.832" v="63"/>
        <pc:sldMkLst>
          <pc:docMk/>
          <pc:sldMk cId="965154377" sldId="13404"/>
        </pc:sldMkLst>
      </pc:sldChg>
      <pc:sldChg chg="add del">
        <pc:chgData name="Christophe JENTA" userId="8d1209f4831e9c53" providerId="LiveId" clId="{05B6E72E-02BC-426D-8920-B5E36D356DE2}" dt="2025-05-13T10:03:28.832" v="63"/>
        <pc:sldMkLst>
          <pc:docMk/>
          <pc:sldMk cId="3593341080" sldId="13405"/>
        </pc:sldMkLst>
      </pc:sldChg>
      <pc:sldChg chg="delSp add del mod">
        <pc:chgData name="Christophe JENTA" userId="8d1209f4831e9c53" providerId="LiveId" clId="{05B6E72E-02BC-426D-8920-B5E36D356DE2}" dt="2025-05-13T10:05:34.922" v="109" actId="478"/>
        <pc:sldMkLst>
          <pc:docMk/>
          <pc:sldMk cId="3043490832" sldId="13406"/>
        </pc:sldMkLst>
      </pc:sldChg>
      <pc:sldChg chg="add del">
        <pc:chgData name="Christophe JENTA" userId="8d1209f4831e9c53" providerId="LiveId" clId="{05B6E72E-02BC-426D-8920-B5E36D356DE2}" dt="2025-05-13T10:03:28.832" v="63"/>
        <pc:sldMkLst>
          <pc:docMk/>
          <pc:sldMk cId="627486974" sldId="13413"/>
        </pc:sldMkLst>
      </pc:sldChg>
      <pc:sldChg chg="delSp add del mod">
        <pc:chgData name="Christophe JENTA" userId="8d1209f4831e9c53" providerId="LiveId" clId="{05B6E72E-02BC-426D-8920-B5E36D356DE2}" dt="2025-05-13T10:04:42.708" v="76" actId="478"/>
        <pc:sldMkLst>
          <pc:docMk/>
          <pc:sldMk cId="3531323910" sldId="13414"/>
        </pc:sldMkLst>
      </pc:sldChg>
      <pc:sldChg chg="delSp add del mod">
        <pc:chgData name="Christophe JENTA" userId="8d1209f4831e9c53" providerId="LiveId" clId="{05B6E72E-02BC-426D-8920-B5E36D356DE2}" dt="2025-05-13T10:05:15.280" v="98" actId="478"/>
        <pc:sldMkLst>
          <pc:docMk/>
          <pc:sldMk cId="3280911573" sldId="13415"/>
        </pc:sldMkLst>
      </pc:sldChg>
      <pc:sldChg chg="delSp add del mod">
        <pc:chgData name="Christophe JENTA" userId="8d1209f4831e9c53" providerId="LiveId" clId="{05B6E72E-02BC-426D-8920-B5E36D356DE2}" dt="2025-05-13T10:05:21.150" v="101" actId="478"/>
        <pc:sldMkLst>
          <pc:docMk/>
          <pc:sldMk cId="2406553679" sldId="13416"/>
        </pc:sldMkLst>
      </pc:sldChg>
      <pc:sldChg chg="delSp add del mod">
        <pc:chgData name="Christophe JENTA" userId="8d1209f4831e9c53" providerId="LiveId" clId="{05B6E72E-02BC-426D-8920-B5E36D356DE2}" dt="2025-05-13T10:05:26.716" v="103" actId="478"/>
        <pc:sldMkLst>
          <pc:docMk/>
          <pc:sldMk cId="3864253158" sldId="13417"/>
        </pc:sldMkLst>
      </pc:sldChg>
      <pc:sldChg chg="delSp add del mod">
        <pc:chgData name="Christophe JENTA" userId="8d1209f4831e9c53" providerId="LiveId" clId="{05B6E72E-02BC-426D-8920-B5E36D356DE2}" dt="2025-05-13T10:05:28.028" v="104" actId="478"/>
        <pc:sldMkLst>
          <pc:docMk/>
          <pc:sldMk cId="4085027136" sldId="13418"/>
        </pc:sldMkLst>
      </pc:sldChg>
      <pc:sldChg chg="delSp add del mod">
        <pc:chgData name="Christophe JENTA" userId="8d1209f4831e9c53" providerId="LiveId" clId="{05B6E72E-02BC-426D-8920-B5E36D356DE2}" dt="2025-05-13T10:05:30.168" v="107" actId="478"/>
        <pc:sldMkLst>
          <pc:docMk/>
          <pc:sldMk cId="631008807" sldId="13419"/>
        </pc:sldMkLst>
      </pc:sldChg>
      <pc:sldChg chg="add del">
        <pc:chgData name="Christophe JENTA" userId="8d1209f4831e9c53" providerId="LiveId" clId="{05B6E72E-02BC-426D-8920-B5E36D356DE2}" dt="2025-05-13T10:03:28.832" v="63"/>
        <pc:sldMkLst>
          <pc:docMk/>
          <pc:sldMk cId="2270266986" sldId="13420"/>
        </pc:sldMkLst>
      </pc:sldChg>
    </pc:docChg>
  </pc:docChgLst>
  <pc:docChgLst>
    <pc:chgData name="Christophe JENTA" userId="8d1209f4831e9c53" providerId="LiveId" clId="{3C0CF307-8BA0-448D-9B8F-1250907647B5}"/>
    <pc:docChg chg="delSld">
      <pc:chgData name="Christophe JENTA" userId="8d1209f4831e9c53" providerId="LiveId" clId="{3C0CF307-8BA0-448D-9B8F-1250907647B5}" dt="2025-04-29T10:02:25.103" v="0" actId="47"/>
      <pc:docMkLst>
        <pc:docMk/>
      </pc:docMkLst>
      <pc:sldChg chg="del">
        <pc:chgData name="Christophe JENTA" userId="8d1209f4831e9c53" providerId="LiveId" clId="{3C0CF307-8BA0-448D-9B8F-1250907647B5}" dt="2025-04-29T10:02:25.103" v="0" actId="47"/>
        <pc:sldMkLst>
          <pc:docMk/>
          <pc:sldMk cId="2780617583" sldId="1000"/>
        </pc:sldMkLst>
      </pc:sldChg>
      <pc:sldChg chg="del">
        <pc:chgData name="Christophe JENTA" userId="8d1209f4831e9c53" providerId="LiveId" clId="{3C0CF307-8BA0-448D-9B8F-1250907647B5}" dt="2025-04-29T10:02:25.103" v="0" actId="47"/>
        <pc:sldMkLst>
          <pc:docMk/>
          <pc:sldMk cId="3539409700" sldId="13166"/>
        </pc:sldMkLst>
      </pc:sldChg>
      <pc:sldChg chg="del">
        <pc:chgData name="Christophe JENTA" userId="8d1209f4831e9c53" providerId="LiveId" clId="{3C0CF307-8BA0-448D-9B8F-1250907647B5}" dt="2025-04-29T10:02:25.103" v="0" actId="47"/>
        <pc:sldMkLst>
          <pc:docMk/>
          <pc:sldMk cId="3833563372" sldId="13185"/>
        </pc:sldMkLst>
      </pc:sldChg>
      <pc:sldChg chg="del">
        <pc:chgData name="Christophe JENTA" userId="8d1209f4831e9c53" providerId="LiveId" clId="{3C0CF307-8BA0-448D-9B8F-1250907647B5}" dt="2025-04-29T10:02:25.103" v="0" actId="47"/>
        <pc:sldMkLst>
          <pc:docMk/>
          <pc:sldMk cId="3071169686" sldId="13229"/>
        </pc:sldMkLst>
      </pc:sldChg>
      <pc:sldChg chg="del">
        <pc:chgData name="Christophe JENTA" userId="8d1209f4831e9c53" providerId="LiveId" clId="{3C0CF307-8BA0-448D-9B8F-1250907647B5}" dt="2025-04-29T10:02:25.103" v="0" actId="47"/>
        <pc:sldMkLst>
          <pc:docMk/>
          <pc:sldMk cId="1381752268" sldId="132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27/05/2025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FC6A-1A97-468B-B92E-3E221E53E1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95866D-D361-B3DE-FCD1-4BEA6E22B8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723BA8-F237-F913-449E-9D4757CFE5D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5168C75-45F2-731D-202A-7F3B55931A5D}"/>
              </a:ext>
            </a:extLst>
          </p:cNvPr>
          <p:cNvSpPr>
            <a:spLocks noGrp="1"/>
          </p:cNvSpPr>
          <p:nvPr>
            <p:ph type="sldNum" sz="quarter" idx="5"/>
          </p:nvPr>
        </p:nvSpPr>
        <p:spPr/>
        <p:txBody>
          <a:bodyPr/>
          <a:lstStyle/>
          <a:p>
            <a:fld id="{8488EEF5-CB38-4A89-B626-937F0418F163}" type="slidenum">
              <a:rPr lang="fr-FR" smtClean="0"/>
              <a:t>2</a:t>
            </a:fld>
            <a:endParaRPr lang="fr-FR"/>
          </a:p>
        </p:txBody>
      </p:sp>
    </p:spTree>
    <p:extLst>
      <p:ext uri="{BB962C8B-B14F-4D97-AF65-F5344CB8AC3E}">
        <p14:creationId xmlns:p14="http://schemas.microsoft.com/office/powerpoint/2010/main" val="253131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58A8-6EF8-96C4-7851-1CE6349930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2CF5CC-697B-3243-C5C1-C1C4FB937B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2B4CC1-AD41-3643-58E7-AF5038FA808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4450BD8-339D-E4FC-A947-357C2BBF185D}"/>
              </a:ext>
            </a:extLst>
          </p:cNvPr>
          <p:cNvSpPr>
            <a:spLocks noGrp="1"/>
          </p:cNvSpPr>
          <p:nvPr>
            <p:ph type="sldNum" sz="quarter" idx="5"/>
          </p:nvPr>
        </p:nvSpPr>
        <p:spPr/>
        <p:txBody>
          <a:bodyPr/>
          <a:lstStyle/>
          <a:p>
            <a:fld id="{8488EEF5-CB38-4A89-B626-937F0418F163}" type="slidenum">
              <a:rPr lang="fr-FR" smtClean="0"/>
              <a:t>3</a:t>
            </a:fld>
            <a:endParaRPr lang="fr-FR"/>
          </a:p>
        </p:txBody>
      </p:sp>
    </p:spTree>
    <p:extLst>
      <p:ext uri="{BB962C8B-B14F-4D97-AF65-F5344CB8AC3E}">
        <p14:creationId xmlns:p14="http://schemas.microsoft.com/office/powerpoint/2010/main" val="354868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27/05/2025</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27/05/2025</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AD37-A065-09E3-7627-ECE09B13027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0AA0919-17BB-84BA-2227-C19383B1EC7D}"/>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buNone/>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13 mai</a:t>
            </a:r>
            <a:r>
              <a:rPr lang="fr-FR" altLang="fr-FR" sz="2800" b="1" dirty="0">
                <a:latin typeface="+mn-lt"/>
                <a:cs typeface="Arial" panose="020B0604020202020204" pitchFamily="34" charset="0"/>
              </a:rPr>
              <a:t> 2025 (13/15)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sz="2800" dirty="0">
                <a:effectLst/>
                <a:latin typeface="+mn-lt"/>
                <a:ea typeface="Times New Roman" panose="02020603050405020304" pitchFamily="18" charset="0"/>
              </a:rPr>
              <a:t>1853-1914 : Apogée des impérialismes et partage de l’Asie orientale</a:t>
            </a:r>
            <a:br>
              <a:rPr lang="fr-FR" sz="2800" dirty="0">
                <a:effectLst/>
                <a:latin typeface="+mn-lt"/>
                <a:ea typeface="Times New Roman" panose="02020603050405020304" pitchFamily="18" charset="0"/>
              </a:rPr>
            </a:br>
            <a:r>
              <a:rPr lang="fr-FR" sz="2800" dirty="0">
                <a:effectLst/>
                <a:latin typeface="+mn-lt"/>
                <a:ea typeface="Times New Roman" panose="02020603050405020304" pitchFamily="18" charset="0"/>
              </a:rPr>
              <a:t>Indes et Malaisie britanniques ; Indochine française ; Indes néerlandaises, Philippines américaines ; 1</a:t>
            </a:r>
            <a:r>
              <a:rPr lang="fr-FR" sz="2800" baseline="30000" dirty="0">
                <a:effectLst/>
                <a:latin typeface="+mn-lt"/>
                <a:ea typeface="Times New Roman" panose="02020603050405020304" pitchFamily="18" charset="0"/>
              </a:rPr>
              <a:t>er</a:t>
            </a:r>
            <a:r>
              <a:rPr lang="fr-FR" sz="2800" dirty="0">
                <a:effectLst/>
                <a:latin typeface="+mn-lt"/>
                <a:ea typeface="Times New Roman" panose="02020603050405020304" pitchFamily="18" charset="0"/>
              </a:rPr>
              <a:t> empire japonais</a:t>
            </a:r>
            <a:br>
              <a:rPr lang="fr-FR" sz="2800" dirty="0">
                <a:effectLst/>
                <a:latin typeface="+mn-lt"/>
                <a:ea typeface="Times New Roman" panose="02020603050405020304" pitchFamily="18" charset="0"/>
              </a:rPr>
            </a:br>
            <a:br>
              <a:rPr lang="fr-FR" sz="2800" dirty="0">
                <a:effectLst/>
                <a:latin typeface="+mn-lt"/>
                <a:ea typeface="Times New Roman" panose="02020603050405020304" pitchFamily="18" charset="0"/>
              </a:rPr>
            </a:br>
            <a:r>
              <a:rPr lang="fr-FR" sz="2800" dirty="0">
                <a:effectLst/>
                <a:latin typeface="+mn-lt"/>
                <a:ea typeface="Times New Roman" panose="02020603050405020304" pitchFamily="18" charset="0"/>
              </a:rPr>
              <a:t>Suite...</a:t>
            </a:r>
            <a:br>
              <a:rPr lang="fr-FR" sz="2800" dirty="0">
                <a:latin typeface="+mn-lt"/>
              </a:rPr>
            </a:b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EDB05F3-1538-EEC0-DDEA-65F374A06A96}"/>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16207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15708-5434-C703-CFEE-F54504DAE92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3B9224-0486-2C0C-A80A-9783BF8A6EB1}"/>
              </a:ext>
            </a:extLst>
          </p:cNvPr>
          <p:cNvSpPr/>
          <p:nvPr/>
        </p:nvSpPr>
        <p:spPr>
          <a:xfrm>
            <a:off x="113732" y="153536"/>
            <a:ext cx="6942161" cy="644432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1853-1858 : Les ouvertures forcées et les traités inégaux</a:t>
            </a:r>
            <a:endParaRPr lang="fr-FR" sz="1700" b="1" kern="100" dirty="0">
              <a:ea typeface="Aptos" panose="020B0004020202020204" pitchFamily="34" charset="0"/>
              <a:cs typeface="Times New Roman" panose="02020603050405020304" pitchFamily="18" charset="0"/>
            </a:endParaRPr>
          </a:p>
          <a:p>
            <a:pPr>
              <a:lnSpc>
                <a:spcPct val="107000"/>
              </a:lnSpc>
            </a:pPr>
            <a:r>
              <a:rPr lang="fr-FR" sz="1700" b="1" kern="100" dirty="0">
                <a:effectLst/>
                <a:ea typeface="Aptos" panose="020B0004020202020204" pitchFamily="34" charset="0"/>
                <a:cs typeface="Times New Roman" panose="02020603050405020304" pitchFamily="18" charset="0"/>
              </a:rPr>
              <a:t>1853-1855 : </a:t>
            </a:r>
            <a:r>
              <a:rPr lang="fr-FR" sz="1700" b="1" kern="100" dirty="0">
                <a:ea typeface="Aptos" panose="020B0004020202020204" pitchFamily="34" charset="0"/>
                <a:cs typeface="Times New Roman" panose="02020603050405020304" pitchFamily="18" charset="0"/>
              </a:rPr>
              <a:t>L</a:t>
            </a:r>
            <a:r>
              <a:rPr lang="fr-FR" sz="1700" b="1" kern="100" dirty="0">
                <a:effectLst/>
                <a:ea typeface="Aptos" panose="020B0004020202020204" pitchFamily="34" charset="0"/>
                <a:cs typeface="Times New Roman" panose="02020603050405020304" pitchFamily="18" charset="0"/>
              </a:rPr>
              <a:t>e commodore américain Matthew Perry arrive à Edo et impose au gouvernement shogunal, le </a:t>
            </a:r>
            <a:r>
              <a:rPr lang="fr-FR" sz="1700" b="1" i="1" kern="100" dirty="0">
                <a:effectLst/>
                <a:ea typeface="Aptos" panose="020B0004020202020204" pitchFamily="34" charset="0"/>
                <a:cs typeface="Times New Roman" panose="02020603050405020304" pitchFamily="18" charset="0"/>
              </a:rPr>
              <a:t>bakufu</a:t>
            </a:r>
            <a:r>
              <a:rPr lang="fr-FR" sz="1700" b="1" kern="100" dirty="0">
                <a:effectLst/>
                <a:ea typeface="Aptos" panose="020B0004020202020204" pitchFamily="34" charset="0"/>
                <a:cs typeface="Times New Roman" panose="02020603050405020304" pitchFamily="18" charset="0"/>
              </a:rPr>
              <a:t>, l’ouverture des ports japonais, malgré l’opposition des daimyos et de l’empereur </a:t>
            </a:r>
            <a:r>
              <a:rPr lang="fr-FR" sz="1700" b="1" kern="100" dirty="0" err="1">
                <a:effectLst/>
                <a:ea typeface="Aptos" panose="020B0004020202020204" pitchFamily="34" charset="0"/>
                <a:cs typeface="Times New Roman" panose="02020603050405020304" pitchFamily="18" charset="0"/>
              </a:rPr>
              <a:t>Komei</a:t>
            </a:r>
            <a:r>
              <a:rPr lang="fr-FR" sz="1700" b="1" kern="100" dirty="0">
                <a:effectLst/>
                <a:ea typeface="Aptos" panose="020B0004020202020204" pitchFamily="34" charset="0"/>
                <a:cs typeface="Times New Roman" panose="02020603050405020304" pitchFamily="18" charset="0"/>
              </a:rPr>
              <a:t> ; …</a:t>
            </a:r>
          </a:p>
          <a:p>
            <a:endParaRPr lang="fr-FR" sz="1700" dirty="0"/>
          </a:p>
          <a:p>
            <a:r>
              <a:rPr lang="fr-FR" sz="1700"/>
              <a:t>*Juillet </a:t>
            </a:r>
            <a:r>
              <a:rPr lang="fr-FR" sz="1700" dirty="0"/>
              <a:t>1853 : </a:t>
            </a:r>
            <a:r>
              <a:rPr lang="fr-FR" sz="1700" i="1" dirty="0"/>
              <a:t>Les bateaux noirs</a:t>
            </a:r>
            <a:r>
              <a:rPr lang="fr-FR" sz="1700" dirty="0"/>
              <a:t> arrivent à Edo…</a:t>
            </a:r>
          </a:p>
          <a:p>
            <a:endParaRPr lang="fr-FR" sz="1700" dirty="0"/>
          </a:p>
          <a:p>
            <a:r>
              <a:rPr lang="fr-FR" sz="1700" dirty="0"/>
              <a:t>*Le commodore américain </a:t>
            </a:r>
            <a:r>
              <a:rPr lang="fr-FR" sz="1700" u="sng" dirty="0"/>
              <a:t>Matthew Perry</a:t>
            </a:r>
            <a:r>
              <a:rPr lang="fr-FR" sz="1700" dirty="0"/>
              <a:t>, avec quatre navires de guerre</a:t>
            </a:r>
          </a:p>
          <a:p>
            <a:r>
              <a:rPr lang="fr-FR" sz="1700" dirty="0"/>
              <a:t>Arrive dans la baie d’Edo avec une lettre du président EU </a:t>
            </a:r>
            <a:r>
              <a:rPr lang="fr-FR" sz="1700" u="sng" dirty="0"/>
              <a:t>Millard Fillmore</a:t>
            </a:r>
          </a:p>
          <a:p>
            <a:r>
              <a:rPr lang="fr-FR" sz="1700" dirty="0"/>
              <a:t>Demandant l’ouverture de relations diplomatiques et commerciales</a:t>
            </a:r>
          </a:p>
          <a:p>
            <a:endParaRPr lang="fr-FR" sz="1700" dirty="0"/>
          </a:p>
          <a:p>
            <a:r>
              <a:rPr lang="fr-FR" sz="1700" dirty="0"/>
              <a:t>*Le shogun (conservateur) </a:t>
            </a:r>
            <a:r>
              <a:rPr lang="fr-FR" sz="1700" u="sng" dirty="0"/>
              <a:t>Tokugawa </a:t>
            </a:r>
            <a:r>
              <a:rPr lang="fr-FR" sz="1700" u="sng" dirty="0" err="1"/>
              <a:t>Ieyoshi</a:t>
            </a:r>
            <a:r>
              <a:rPr lang="fr-FR" sz="1700" dirty="0"/>
              <a:t> demande un délai d’un an…</a:t>
            </a:r>
          </a:p>
          <a:p>
            <a:r>
              <a:rPr lang="fr-FR" sz="1700" dirty="0"/>
              <a:t>Et face à cette </a:t>
            </a:r>
            <a:r>
              <a:rPr lang="fr-FR" sz="1700" u="sng" dirty="0"/>
              <a:t>réelle menace extérieure</a:t>
            </a:r>
            <a:r>
              <a:rPr lang="fr-FR" sz="1700" dirty="0"/>
              <a:t>, le shogun impuissant</a:t>
            </a:r>
          </a:p>
          <a:p>
            <a:r>
              <a:rPr lang="fr-FR" sz="1700" dirty="0"/>
              <a:t>Va manifester, à l’intérieur, des signes de faiblesse…</a:t>
            </a:r>
          </a:p>
          <a:p>
            <a:endParaRPr lang="fr-FR" sz="1700" dirty="0"/>
          </a:p>
          <a:p>
            <a:r>
              <a:rPr lang="fr-FR" sz="1700" dirty="0"/>
              <a:t>*Le shogun informe et demande conseil à l’empereur </a:t>
            </a:r>
            <a:r>
              <a:rPr lang="fr-FR" sz="1700" dirty="0" err="1"/>
              <a:t>Komei</a:t>
            </a:r>
            <a:endParaRPr lang="fr-FR" sz="1700" dirty="0"/>
          </a:p>
          <a:p>
            <a:r>
              <a:rPr lang="fr-FR" sz="1700" dirty="0"/>
              <a:t>NB : L’empereur et sa cour reviennent dans le jeu politique</a:t>
            </a:r>
          </a:p>
          <a:p>
            <a:r>
              <a:rPr lang="fr-FR" sz="1700" dirty="0"/>
              <a:t>Puis, il demande l’avis des daimyos : </a:t>
            </a:r>
            <a:r>
              <a:rPr lang="fr-FR" sz="1700" i="1" dirty="0" err="1"/>
              <a:t>shimpans</a:t>
            </a:r>
            <a:r>
              <a:rPr lang="fr-FR" sz="1700" dirty="0"/>
              <a:t>, </a:t>
            </a:r>
            <a:r>
              <a:rPr lang="fr-FR" sz="1700" i="1" dirty="0" err="1"/>
              <a:t>fudais</a:t>
            </a:r>
            <a:r>
              <a:rPr lang="fr-FR" sz="1700" dirty="0"/>
              <a:t> ; Et même </a:t>
            </a:r>
            <a:r>
              <a:rPr lang="fr-FR" sz="1700" i="1" dirty="0" err="1"/>
              <a:t>tozamas</a:t>
            </a:r>
            <a:endParaRPr lang="fr-FR" sz="1700" i="1" dirty="0"/>
          </a:p>
          <a:p>
            <a:endParaRPr lang="fr-FR" sz="1700" dirty="0"/>
          </a:p>
          <a:p>
            <a:r>
              <a:rPr lang="fr-FR" sz="1700" dirty="0"/>
              <a:t>*Empereur et daimyos, </a:t>
            </a:r>
            <a:r>
              <a:rPr lang="fr-FR" sz="1700" u="sng" dirty="0"/>
              <a:t>pas directement menacés</a:t>
            </a:r>
            <a:r>
              <a:rPr lang="fr-FR" sz="1700" dirty="0"/>
              <a:t>, </a:t>
            </a:r>
            <a:r>
              <a:rPr lang="fr-FR" sz="1700" i="1" dirty="0"/>
              <a:t>et pour qui leur simple présence est une provocation</a:t>
            </a:r>
            <a:r>
              <a:rPr lang="fr-FR" sz="1700" dirty="0"/>
              <a:t>, répondent qu’il faut repousser les étrangers</a:t>
            </a:r>
          </a:p>
          <a:p>
            <a:endParaRPr lang="fr-FR" sz="1700" dirty="0"/>
          </a:p>
          <a:p>
            <a:r>
              <a:rPr lang="fr-FR" sz="1700" dirty="0"/>
              <a:t>*Mais le ministre </a:t>
            </a:r>
            <a:r>
              <a:rPr lang="fr-FR" sz="1700" u="sng" dirty="0"/>
              <a:t>Abe </a:t>
            </a:r>
            <a:r>
              <a:rPr lang="fr-FR" sz="1700" u="sng" dirty="0" err="1"/>
              <a:t>Masahiro</a:t>
            </a:r>
            <a:r>
              <a:rPr lang="fr-FR" sz="1700" dirty="0"/>
              <a:t> choisit prudemment l’attentisme</a:t>
            </a:r>
          </a:p>
          <a:p>
            <a:r>
              <a:rPr lang="fr-FR" sz="1700" dirty="0"/>
              <a:t>Et Matthew Perry revient l’année suivante…</a:t>
            </a:r>
          </a:p>
        </p:txBody>
      </p:sp>
      <p:pic>
        <p:nvPicPr>
          <p:cNvPr id="2" name="Picture 2" descr="C:\Users\Christophe\Pictures\My Scans\2015-11 (nov.)\scan0022.jpg">
            <a:extLst>
              <a:ext uri="{FF2B5EF4-FFF2-40B4-BE49-F238E27FC236}">
                <a16:creationId xmlns:a16="http://schemas.microsoft.com/office/drawing/2014/main" id="{2272B2C7-9F6E-9528-638A-38C011FC5F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0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E951-3912-F16E-61CF-2C72A707C6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2B0FEC-7D1D-247E-C53C-B0AF05EF289F}"/>
              </a:ext>
            </a:extLst>
          </p:cNvPr>
          <p:cNvSpPr/>
          <p:nvPr/>
        </p:nvSpPr>
        <p:spPr>
          <a:xfrm>
            <a:off x="113732" y="153536"/>
            <a:ext cx="7887268" cy="562282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1853-1855 : … Traités de paix et ouvertures des ports à la Russie, la Grande-Bretagne, les Pays-Bas et la France</a:t>
            </a:r>
          </a:p>
          <a:p>
            <a:endParaRPr lang="fr-FR" sz="1700" dirty="0"/>
          </a:p>
          <a:p>
            <a:r>
              <a:rPr lang="fr-FR" sz="1700" dirty="0"/>
              <a:t>*Fév. 1854 : Retour de </a:t>
            </a:r>
            <a:r>
              <a:rPr lang="fr-FR" sz="1700" u="sng" dirty="0"/>
              <a:t>Matthew Perry</a:t>
            </a:r>
            <a:r>
              <a:rPr lang="fr-FR" sz="1700" dirty="0"/>
              <a:t> avec sept navires ; Le </a:t>
            </a:r>
            <a:r>
              <a:rPr lang="fr-FR" sz="1700" i="1" dirty="0"/>
              <a:t>bakufu</a:t>
            </a:r>
            <a:r>
              <a:rPr lang="fr-FR" sz="1700" dirty="0"/>
              <a:t> capitule…</a:t>
            </a:r>
          </a:p>
          <a:p>
            <a:r>
              <a:rPr lang="fr-FR" sz="1700" dirty="0"/>
              <a:t>*Mars 1854 : Le traité </a:t>
            </a:r>
            <a:r>
              <a:rPr lang="fr-FR" sz="1700" u="sng" dirty="0"/>
              <a:t>de paix</a:t>
            </a:r>
            <a:r>
              <a:rPr lang="fr-FR" sz="1700" dirty="0"/>
              <a:t> de Kanagawa est signé, près du (futur) port </a:t>
            </a:r>
            <a:r>
              <a:rPr lang="fr-FR" sz="1600" dirty="0"/>
              <a:t>de Yokohama…</a:t>
            </a:r>
          </a:p>
          <a:p>
            <a:r>
              <a:rPr lang="fr-FR" sz="1700" dirty="0"/>
              <a:t>- Ouverture de deux ports </a:t>
            </a:r>
            <a:r>
              <a:rPr lang="fr-FR" sz="1700" u="sng" dirty="0"/>
              <a:t>pour le ravitaillement</a:t>
            </a:r>
            <a:r>
              <a:rPr lang="fr-FR" sz="1700" dirty="0"/>
              <a:t> : </a:t>
            </a:r>
            <a:r>
              <a:rPr lang="fr-FR" sz="1700" dirty="0" err="1"/>
              <a:t>Shimoda</a:t>
            </a:r>
            <a:r>
              <a:rPr lang="fr-FR" sz="1700" dirty="0"/>
              <a:t> et Hakodate au nord</a:t>
            </a:r>
          </a:p>
          <a:p>
            <a:r>
              <a:rPr lang="fr-FR" sz="1700" dirty="0"/>
              <a:t>- Un commerce réduit à quelques denrées</a:t>
            </a:r>
          </a:p>
          <a:p>
            <a:r>
              <a:rPr lang="fr-FR" sz="1700" dirty="0"/>
              <a:t>- La clause de la nation la plus favorisée…</a:t>
            </a:r>
          </a:p>
          <a:p>
            <a:endParaRPr lang="fr-FR" sz="1700" dirty="0"/>
          </a:p>
          <a:p>
            <a:r>
              <a:rPr lang="fr-FR" sz="1700" dirty="0"/>
              <a:t>*A Edo, </a:t>
            </a:r>
            <a:r>
              <a:rPr lang="fr-FR" sz="1700" u="sng" dirty="0"/>
              <a:t>Abe </a:t>
            </a:r>
            <a:r>
              <a:rPr lang="fr-FR" sz="1700" u="sng" dirty="0" err="1"/>
              <a:t>Masahiro</a:t>
            </a:r>
            <a:r>
              <a:rPr lang="fr-FR" sz="1700" dirty="0"/>
              <a:t> comprend que l’époque a changé</a:t>
            </a:r>
          </a:p>
          <a:p>
            <a:r>
              <a:rPr lang="fr-FR" sz="1700" dirty="0"/>
              <a:t>Et que </a:t>
            </a:r>
            <a:r>
              <a:rPr lang="fr-FR" sz="1700" i="1" dirty="0"/>
              <a:t>la forteresse Japon</a:t>
            </a:r>
            <a:r>
              <a:rPr lang="fr-FR" sz="1700" dirty="0"/>
              <a:t> est devenue durablement vulnérable ; Conséquences…</a:t>
            </a:r>
          </a:p>
          <a:p>
            <a:endParaRPr lang="fr-FR" sz="1700" dirty="0"/>
          </a:p>
          <a:p>
            <a:r>
              <a:rPr lang="fr-FR" sz="1700" dirty="0"/>
              <a:t>*Il fortifie les côtes et crée à Nagasaki une école navale avec des instructeurs hollandais</a:t>
            </a:r>
          </a:p>
          <a:p>
            <a:r>
              <a:rPr lang="fr-FR" sz="1700" dirty="0"/>
              <a:t>Il crée à Edo un institut de recherches des sciences occidentales </a:t>
            </a:r>
          </a:p>
          <a:p>
            <a:endParaRPr lang="fr-FR" sz="1700" dirty="0"/>
          </a:p>
          <a:p>
            <a:r>
              <a:rPr lang="fr-FR" sz="1700" dirty="0"/>
              <a:t>*Et surtout, en recherche de soutien</a:t>
            </a:r>
          </a:p>
          <a:p>
            <a:r>
              <a:rPr lang="fr-FR" sz="1700" dirty="0"/>
              <a:t>Il propose d’associer les daimyos, même les </a:t>
            </a:r>
            <a:r>
              <a:rPr lang="fr-FR" sz="1700" i="1" dirty="0" err="1"/>
              <a:t>tozamas</a:t>
            </a:r>
            <a:endParaRPr lang="fr-FR" sz="1700" dirty="0"/>
          </a:p>
          <a:p>
            <a:r>
              <a:rPr lang="fr-FR" sz="1700" dirty="0"/>
              <a:t>Dans un </a:t>
            </a:r>
            <a:r>
              <a:rPr lang="fr-FR" sz="1700" i="1" dirty="0"/>
              <a:t>gouvernement des seigneurs</a:t>
            </a:r>
            <a:r>
              <a:rPr lang="fr-FR" sz="1700" dirty="0"/>
              <a:t>…</a:t>
            </a:r>
          </a:p>
          <a:p>
            <a:endParaRPr lang="fr-FR" sz="1700" dirty="0"/>
          </a:p>
          <a:p>
            <a:r>
              <a:rPr lang="fr-FR" sz="1700" dirty="0"/>
              <a:t>NB : 23 juin 1789 : Louis XVI reconnaît l’Assemblée nationale</a:t>
            </a:r>
          </a:p>
          <a:p>
            <a:r>
              <a:rPr lang="fr-FR" sz="1700" dirty="0"/>
              <a:t>Fin de l’absolutisme, début de la Révolution</a:t>
            </a:r>
          </a:p>
        </p:txBody>
      </p:sp>
      <p:pic>
        <p:nvPicPr>
          <p:cNvPr id="5" name="Image 4" descr="Une image contenant texte, carte&#10;&#10;Le contenu généré par l’IA peut être incorrect.">
            <a:extLst>
              <a:ext uri="{FF2B5EF4-FFF2-40B4-BE49-F238E27FC236}">
                <a16:creationId xmlns:a16="http://schemas.microsoft.com/office/drawing/2014/main" id="{8EC68D98-231D-B5A0-B79D-5134DC8CEA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12" name="Ellipse 11">
            <a:extLst>
              <a:ext uri="{FF2B5EF4-FFF2-40B4-BE49-F238E27FC236}">
                <a16:creationId xmlns:a16="http://schemas.microsoft.com/office/drawing/2014/main" id="{3318808A-740E-647B-36FA-724F49FFD99F}"/>
              </a:ext>
            </a:extLst>
          </p:cNvPr>
          <p:cNvSpPr/>
          <p:nvPr/>
        </p:nvSpPr>
        <p:spPr>
          <a:xfrm>
            <a:off x="9126930" y="611905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564F7F9-741D-B1E2-AAA5-ECBCC2D4662F}"/>
              </a:ext>
            </a:extLst>
          </p:cNvPr>
          <p:cNvSpPr/>
          <p:nvPr/>
        </p:nvSpPr>
        <p:spPr>
          <a:xfrm>
            <a:off x="10655846" y="29529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C518F02-6B63-11CE-F19A-910166B49A4B}"/>
              </a:ext>
            </a:extLst>
          </p:cNvPr>
          <p:cNvSpPr/>
          <p:nvPr/>
        </p:nvSpPr>
        <p:spPr>
          <a:xfrm>
            <a:off x="10993830" y="496325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0C4FCE2F-9345-BF47-1AB0-438936DBCBCE}"/>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D1ABC6B3-300E-8B41-0B12-A4A10C9F8BC0}"/>
              </a:ext>
            </a:extLst>
          </p:cNvPr>
          <p:cNvSpPr/>
          <p:nvPr/>
        </p:nvSpPr>
        <p:spPr>
          <a:xfrm>
            <a:off x="11038128" y="458585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861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F95E-8142-1F7C-9B96-6843BA11F0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01F5F22-BA3E-F8AE-BEB8-E93B848281FD}"/>
              </a:ext>
            </a:extLst>
          </p:cNvPr>
          <p:cNvSpPr/>
          <p:nvPr/>
        </p:nvSpPr>
        <p:spPr>
          <a:xfrm>
            <a:off x="113732" y="153536"/>
            <a:ext cx="7887268" cy="483799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1853-1855 : … Traités de paix et ouvertures des ports à la Russie, la Grande-Bretagne, les Pays-Bas et la France</a:t>
            </a:r>
          </a:p>
          <a:p>
            <a:endParaRPr lang="fr-FR" sz="1700" dirty="0"/>
          </a:p>
          <a:p>
            <a:r>
              <a:rPr lang="fr-FR" sz="1700" dirty="0"/>
              <a:t>*1855 : Après le traité avec les EU…</a:t>
            </a:r>
          </a:p>
          <a:p>
            <a:r>
              <a:rPr lang="fr-FR" sz="1700" dirty="0"/>
              <a:t>Les autres puissances </a:t>
            </a:r>
            <a:r>
              <a:rPr lang="fr-FR" sz="1700" i="1" dirty="0"/>
              <a:t>s’engouffrent dans la brèche</a:t>
            </a:r>
          </a:p>
          <a:p>
            <a:r>
              <a:rPr lang="fr-FR" sz="1700" dirty="0"/>
              <a:t>Et d’autres traités de paix et d’ouverture sont signés…</a:t>
            </a:r>
          </a:p>
          <a:p>
            <a:endParaRPr lang="fr-FR" sz="1700" dirty="0"/>
          </a:p>
          <a:p>
            <a:r>
              <a:rPr lang="fr-FR" sz="1700" dirty="0"/>
              <a:t>*Russie : Traité de </a:t>
            </a:r>
            <a:r>
              <a:rPr lang="fr-FR" sz="1700" dirty="0" err="1"/>
              <a:t>Shimoda</a:t>
            </a:r>
            <a:r>
              <a:rPr lang="fr-FR" sz="1700" dirty="0"/>
              <a:t> ; Ouverture de Nagasaki ; Mais aussi fixation des frontières</a:t>
            </a:r>
          </a:p>
          <a:p>
            <a:r>
              <a:rPr lang="fr-FR" sz="1700" dirty="0"/>
              <a:t>Sakhaline indivise ; Et partage des Kouriles                 ; Puis…</a:t>
            </a:r>
          </a:p>
          <a:p>
            <a:endParaRPr lang="fr-FR" sz="1700" dirty="0"/>
          </a:p>
          <a:p>
            <a:r>
              <a:rPr lang="fr-FR" sz="1700" dirty="0"/>
              <a:t>*Traités signés avec la Grande-Bretagne, les Pays-Bas et la France</a:t>
            </a:r>
          </a:p>
          <a:p>
            <a:endParaRPr lang="fr-FR" sz="1700" dirty="0"/>
          </a:p>
          <a:p>
            <a:r>
              <a:rPr lang="fr-FR" sz="1700" dirty="0"/>
              <a:t>*Les ports s’ouvrent ; Mais le </a:t>
            </a:r>
            <a:r>
              <a:rPr lang="fr-FR" sz="1700" i="1" dirty="0"/>
              <a:t>bakufu</a:t>
            </a:r>
            <a:r>
              <a:rPr lang="fr-FR" sz="1700" dirty="0"/>
              <a:t> louvoie…</a:t>
            </a:r>
          </a:p>
          <a:p>
            <a:r>
              <a:rPr lang="fr-FR" sz="1700" dirty="0"/>
              <a:t>- Il refuse de signer des traités </a:t>
            </a:r>
            <a:r>
              <a:rPr lang="fr-FR" sz="1700" u="sng" dirty="0"/>
              <a:t>de libre-échange</a:t>
            </a:r>
          </a:p>
          <a:p>
            <a:r>
              <a:rPr lang="fr-FR" sz="1700" dirty="0"/>
              <a:t>- Tout en essayant d’éviter lucidement que cela finisse en conflit militaire</a:t>
            </a:r>
          </a:p>
          <a:p>
            <a:endParaRPr lang="fr-FR" sz="1700" dirty="0"/>
          </a:p>
          <a:p>
            <a:r>
              <a:rPr lang="fr-FR" sz="1700" dirty="0"/>
              <a:t>*Mais dans le même temps, la situation chinoise</a:t>
            </a:r>
          </a:p>
          <a:p>
            <a:r>
              <a:rPr lang="fr-FR" sz="1700" dirty="0"/>
              <a:t>Va contraindre le Japon à réviser sa politique…</a:t>
            </a:r>
          </a:p>
        </p:txBody>
      </p:sp>
      <p:pic>
        <p:nvPicPr>
          <p:cNvPr id="5" name="Image 4" descr="Une image contenant texte, carte&#10;&#10;Le contenu généré par l’IA peut être incorrect.">
            <a:extLst>
              <a:ext uri="{FF2B5EF4-FFF2-40B4-BE49-F238E27FC236}">
                <a16:creationId xmlns:a16="http://schemas.microsoft.com/office/drawing/2014/main" id="{03EA2D75-9062-47F8-6EA5-C57BD29CF0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12" name="Ellipse 11">
            <a:extLst>
              <a:ext uri="{FF2B5EF4-FFF2-40B4-BE49-F238E27FC236}">
                <a16:creationId xmlns:a16="http://schemas.microsoft.com/office/drawing/2014/main" id="{CAB89E8A-6AD8-BC96-EEC3-12B835ED96AA}"/>
              </a:ext>
            </a:extLst>
          </p:cNvPr>
          <p:cNvSpPr/>
          <p:nvPr/>
        </p:nvSpPr>
        <p:spPr>
          <a:xfrm>
            <a:off x="9126930" y="611905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AE9A3D7-7FD9-49A1-9EFB-8C93045F117D}"/>
              </a:ext>
            </a:extLst>
          </p:cNvPr>
          <p:cNvSpPr/>
          <p:nvPr/>
        </p:nvSpPr>
        <p:spPr>
          <a:xfrm>
            <a:off x="10655846" y="29529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1BB48BC-1613-5777-0A1E-319F6E2896B8}"/>
              </a:ext>
            </a:extLst>
          </p:cNvPr>
          <p:cNvSpPr/>
          <p:nvPr/>
        </p:nvSpPr>
        <p:spPr>
          <a:xfrm>
            <a:off x="10993830" y="49632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36662E63-6200-49F9-DF5B-D7D11E24E54A}"/>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0F2F046-C2E4-ACC8-A33E-1815C0BDC507}"/>
              </a:ext>
            </a:extLst>
          </p:cNvPr>
          <p:cNvCxnSpPr>
            <a:cxnSpLocks/>
          </p:cNvCxnSpPr>
          <p:nvPr/>
        </p:nvCxnSpPr>
        <p:spPr>
          <a:xfrm>
            <a:off x="4015803" y="2471148"/>
            <a:ext cx="6175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3986CF9-DAF1-7D07-3E22-450C43050B5D}"/>
              </a:ext>
            </a:extLst>
          </p:cNvPr>
          <p:cNvSpPr/>
          <p:nvPr/>
        </p:nvSpPr>
        <p:spPr>
          <a:xfrm>
            <a:off x="11038128" y="458585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75A0721E-CCAF-B005-0C82-1769F96AA80D}"/>
              </a:ext>
            </a:extLst>
          </p:cNvPr>
          <p:cNvSpPr/>
          <p:nvPr/>
        </p:nvSpPr>
        <p:spPr>
          <a:xfrm>
            <a:off x="9968165" y="512619"/>
            <a:ext cx="337247" cy="26323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4889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0C1D3-3ABF-4FB1-D678-D29841F0C7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A8B822-5EB7-52E2-6CB8-2FC494C12E08}"/>
              </a:ext>
            </a:extLst>
          </p:cNvPr>
          <p:cNvSpPr/>
          <p:nvPr/>
        </p:nvSpPr>
        <p:spPr>
          <a:xfrm>
            <a:off x="113732" y="153536"/>
            <a:ext cx="7630959" cy="6669262"/>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 : Les traités </a:t>
            </a:r>
            <a:r>
              <a:rPr lang="fr-FR" sz="1700" b="1" i="1" kern="100" dirty="0">
                <a:effectLst/>
                <a:ea typeface="Aptos" panose="020B0004020202020204" pitchFamily="34" charset="0"/>
                <a:cs typeface="Times New Roman" panose="02020603050405020304" pitchFamily="18" charset="0"/>
              </a:rPr>
              <a:t>inégaux</a:t>
            </a:r>
            <a:r>
              <a:rPr lang="fr-FR" sz="1700" b="1" kern="100" dirty="0">
                <a:effectLst/>
                <a:ea typeface="Aptos" panose="020B0004020202020204" pitchFamily="34" charset="0"/>
                <a:cs typeface="Times New Roman" panose="02020603050405020304" pitchFamily="18" charset="0"/>
              </a:rPr>
              <a:t> avec les Occidentaux provoquent un dérèglement économique et une forte inflation</a:t>
            </a:r>
          </a:p>
          <a:p>
            <a:endParaRPr lang="fr-FR" sz="1700" dirty="0"/>
          </a:p>
          <a:p>
            <a:r>
              <a:rPr lang="fr-FR" sz="1700" dirty="0"/>
              <a:t>*1856 : En Chine, 2</a:t>
            </a:r>
            <a:r>
              <a:rPr lang="fr-FR" sz="1700" baseline="30000" dirty="0"/>
              <a:t>nde</a:t>
            </a:r>
            <a:r>
              <a:rPr lang="fr-FR" sz="1700" dirty="0"/>
              <a:t> guerre de l’opium ; Défaite chinoise, et…</a:t>
            </a:r>
          </a:p>
          <a:p>
            <a:r>
              <a:rPr lang="fr-FR" sz="1700" dirty="0"/>
              <a:t>*Juin 1858-Oct. 1860 : A Tianjin et Pékin…</a:t>
            </a:r>
          </a:p>
          <a:p>
            <a:r>
              <a:rPr lang="fr-FR" sz="1700" dirty="0"/>
              <a:t>Le pouvoir chinois doit signer </a:t>
            </a:r>
            <a:r>
              <a:rPr lang="fr-FR" sz="1600" dirty="0"/>
              <a:t>de nouveaux traités </a:t>
            </a:r>
            <a:r>
              <a:rPr lang="fr-FR" sz="1600" i="1" dirty="0"/>
              <a:t>inégaux</a:t>
            </a:r>
            <a:r>
              <a:rPr lang="fr-FR" sz="1600" dirty="0"/>
              <a:t> et humiliants</a:t>
            </a:r>
            <a:endParaRPr lang="fr-FR" sz="1600" i="1" dirty="0"/>
          </a:p>
          <a:p>
            <a:endParaRPr lang="fr-FR" sz="1700" dirty="0"/>
          </a:p>
          <a:p>
            <a:r>
              <a:rPr lang="fr-FR" sz="1700" dirty="0"/>
              <a:t>*Au Japon, le </a:t>
            </a:r>
            <a:r>
              <a:rPr lang="fr-FR" sz="1700" i="1" dirty="0"/>
              <a:t>bakufu</a:t>
            </a:r>
            <a:r>
              <a:rPr lang="fr-FR" sz="1700" dirty="0"/>
              <a:t> comprend que toute résistance est désormais impossible…</a:t>
            </a:r>
          </a:p>
          <a:p>
            <a:r>
              <a:rPr lang="fr-FR" sz="1700" dirty="0"/>
              <a:t>Pour le ministre Li </a:t>
            </a:r>
            <a:r>
              <a:rPr lang="fr-FR" sz="1700" dirty="0" err="1"/>
              <a:t>Naosuke</a:t>
            </a:r>
            <a:r>
              <a:rPr lang="fr-FR" sz="1700" dirty="0"/>
              <a:t>, il faut éviter une guerre perdue d’avance</a:t>
            </a:r>
          </a:p>
          <a:p>
            <a:r>
              <a:rPr lang="fr-FR" sz="1700" dirty="0"/>
              <a:t>Et qui à court terme entrainerait la chute du shogunat ; Et il faut traiter </a:t>
            </a:r>
            <a:r>
              <a:rPr lang="fr-FR" sz="1700" u="sng" dirty="0"/>
              <a:t>rapidement</a:t>
            </a:r>
            <a:r>
              <a:rPr lang="fr-FR" sz="1700" dirty="0"/>
              <a:t>…</a:t>
            </a:r>
          </a:p>
          <a:p>
            <a:endParaRPr lang="fr-FR" sz="1700" dirty="0"/>
          </a:p>
          <a:p>
            <a:r>
              <a:rPr lang="fr-FR" sz="1700" dirty="0"/>
              <a:t>*Juillet 1858 : Il signe le traité Harris avec les EU, le 1</a:t>
            </a:r>
            <a:r>
              <a:rPr lang="fr-FR" sz="1700" baseline="30000" dirty="0"/>
              <a:t>er</a:t>
            </a:r>
            <a:r>
              <a:rPr lang="fr-FR" sz="1700" dirty="0"/>
              <a:t> traité </a:t>
            </a:r>
            <a:r>
              <a:rPr lang="fr-FR" sz="1700" i="1" dirty="0"/>
              <a:t>inégal</a:t>
            </a:r>
          </a:p>
          <a:p>
            <a:r>
              <a:rPr lang="fr-FR" sz="1700" u="sng" dirty="0"/>
              <a:t>NB : 1860 : Ratifié à Washington ; 1</a:t>
            </a:r>
            <a:r>
              <a:rPr lang="fr-FR" sz="1700" u="sng" baseline="30000" dirty="0"/>
              <a:t>ère</a:t>
            </a:r>
            <a:r>
              <a:rPr lang="fr-FR" sz="1700" u="sng" dirty="0"/>
              <a:t> ambassade japonaise</a:t>
            </a:r>
          </a:p>
          <a:p>
            <a:r>
              <a:rPr lang="fr-FR" sz="1700" dirty="0"/>
              <a:t>Puis avec les autres puissances : GB, France, Russie, PB ; Et plus tard la Prusse…</a:t>
            </a:r>
          </a:p>
          <a:p>
            <a:endParaRPr lang="fr-FR" sz="1700" dirty="0"/>
          </a:p>
          <a:p>
            <a:r>
              <a:rPr lang="fr-FR" sz="1700" dirty="0"/>
              <a:t>*Six autres ports sont ouverts : Niigata, Edo, Yokohama, Osaka, Kobe, Hiroshima</a:t>
            </a:r>
          </a:p>
          <a:p>
            <a:endParaRPr lang="fr-FR" sz="1700" dirty="0"/>
          </a:p>
          <a:p>
            <a:r>
              <a:rPr lang="fr-FR" sz="1700" dirty="0"/>
              <a:t>*Et comme en Chine…</a:t>
            </a:r>
          </a:p>
          <a:p>
            <a:r>
              <a:rPr lang="fr-FR" sz="1700" dirty="0"/>
              <a:t>- Des relations diplomatiques sont établies ; Des concessions autonomes sont créées</a:t>
            </a:r>
          </a:p>
          <a:p>
            <a:r>
              <a:rPr lang="fr-FR" sz="1700" dirty="0"/>
              <a:t>- Les lois japonaises étant jugées </a:t>
            </a:r>
            <a:r>
              <a:rPr lang="fr-FR" sz="1700" i="1" dirty="0"/>
              <a:t>barbares</a:t>
            </a:r>
            <a:r>
              <a:rPr lang="fr-FR" sz="1700" dirty="0"/>
              <a:t>, les Européens imposent l’extraterritorialité</a:t>
            </a:r>
          </a:p>
          <a:p>
            <a:r>
              <a:rPr lang="fr-FR" sz="1700" dirty="0"/>
              <a:t>- Les droits d’exportation sont fixés à 5 % ; Ceux d’importations sont variables</a:t>
            </a:r>
          </a:p>
          <a:p>
            <a:r>
              <a:rPr lang="fr-FR" sz="1700" u="sng" dirty="0"/>
              <a:t>NB : A partir de 1858, les Japonais ne cesseront de vouloir réviser ces traités inégaux</a:t>
            </a:r>
            <a:endParaRPr lang="fr-FR" sz="1700" dirty="0"/>
          </a:p>
          <a:p>
            <a:endParaRPr lang="fr-FR" sz="1700" dirty="0"/>
          </a:p>
          <a:p>
            <a:r>
              <a:rPr lang="fr-FR" sz="1700" dirty="0"/>
              <a:t>*Conséquences…</a:t>
            </a:r>
          </a:p>
        </p:txBody>
      </p:sp>
      <p:pic>
        <p:nvPicPr>
          <p:cNvPr id="5" name="Image 4" descr="Une image contenant texte, carte&#10;&#10;Le contenu généré par l’IA peut être incorrect.">
            <a:extLst>
              <a:ext uri="{FF2B5EF4-FFF2-40B4-BE49-F238E27FC236}">
                <a16:creationId xmlns:a16="http://schemas.microsoft.com/office/drawing/2014/main" id="{3D4C0CC4-2DE8-E139-F7FA-907419EC53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12" name="Ellipse 11">
            <a:extLst>
              <a:ext uri="{FF2B5EF4-FFF2-40B4-BE49-F238E27FC236}">
                <a16:creationId xmlns:a16="http://schemas.microsoft.com/office/drawing/2014/main" id="{C99ED6F7-8B57-8111-FE19-89D5FD650216}"/>
              </a:ext>
            </a:extLst>
          </p:cNvPr>
          <p:cNvSpPr/>
          <p:nvPr/>
        </p:nvSpPr>
        <p:spPr>
          <a:xfrm>
            <a:off x="9126930" y="611905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FD4B1A9-7C17-7427-3F57-E14BAA19FB5E}"/>
              </a:ext>
            </a:extLst>
          </p:cNvPr>
          <p:cNvSpPr/>
          <p:nvPr/>
        </p:nvSpPr>
        <p:spPr>
          <a:xfrm>
            <a:off x="10655846" y="29529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2CDC29B-34E8-EA49-17C4-B75A0A2BAE23}"/>
              </a:ext>
            </a:extLst>
          </p:cNvPr>
          <p:cNvSpPr/>
          <p:nvPr/>
        </p:nvSpPr>
        <p:spPr>
          <a:xfrm>
            <a:off x="10993830" y="49632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24510AD4-339B-D729-AF2E-24BD5F8F02BF}"/>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CB6686C8-B506-898D-6D39-572439F4960B}"/>
              </a:ext>
            </a:extLst>
          </p:cNvPr>
          <p:cNvSpPr/>
          <p:nvPr/>
        </p:nvSpPr>
        <p:spPr>
          <a:xfrm>
            <a:off x="10999312" y="472227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4DBD9555-97A1-A858-652C-B400F08C05C0}"/>
              </a:ext>
            </a:extLst>
          </p:cNvPr>
          <p:cNvSpPr/>
          <p:nvPr/>
        </p:nvSpPr>
        <p:spPr>
          <a:xfrm>
            <a:off x="10295290" y="526868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A87F0F8-7837-A998-EF92-A34D2037C39B}"/>
              </a:ext>
            </a:extLst>
          </p:cNvPr>
          <p:cNvSpPr/>
          <p:nvPr/>
        </p:nvSpPr>
        <p:spPr>
          <a:xfrm>
            <a:off x="10727854" y="417586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DC896B87-4EB0-34D6-7900-2D6111362B86}"/>
              </a:ext>
            </a:extLst>
          </p:cNvPr>
          <p:cNvSpPr/>
          <p:nvPr/>
        </p:nvSpPr>
        <p:spPr>
          <a:xfrm>
            <a:off x="10161856" y="514637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409B3BDD-7123-39EC-6E10-2258A72BCFFC}"/>
              </a:ext>
            </a:extLst>
          </p:cNvPr>
          <p:cNvSpPr/>
          <p:nvPr/>
        </p:nvSpPr>
        <p:spPr>
          <a:xfrm>
            <a:off x="9622881" y="54575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13D2D1B5-8F86-7739-A1B6-F3960BE22C67}"/>
              </a:ext>
            </a:extLst>
          </p:cNvPr>
          <p:cNvSpPr/>
          <p:nvPr/>
        </p:nvSpPr>
        <p:spPr>
          <a:xfrm>
            <a:off x="11038128" y="4585855"/>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345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5CEC-81C3-4099-821D-00EE451CA16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7FAAFD-40B2-2908-ACDA-A6F2A4BCB1BC}"/>
              </a:ext>
            </a:extLst>
          </p:cNvPr>
          <p:cNvSpPr/>
          <p:nvPr/>
        </p:nvSpPr>
        <p:spPr>
          <a:xfrm>
            <a:off x="53056" y="142383"/>
            <a:ext cx="7913308" cy="326833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 : Les traités </a:t>
            </a:r>
            <a:r>
              <a:rPr lang="fr-FR" sz="1700" b="1" i="1" kern="100" dirty="0">
                <a:effectLst/>
                <a:ea typeface="Aptos" panose="020B0004020202020204" pitchFamily="34" charset="0"/>
                <a:cs typeface="Times New Roman" panose="02020603050405020304" pitchFamily="18" charset="0"/>
              </a:rPr>
              <a:t>inégaux</a:t>
            </a:r>
            <a:r>
              <a:rPr lang="fr-FR" sz="1700" b="1" kern="100" dirty="0">
                <a:effectLst/>
                <a:ea typeface="Aptos" panose="020B0004020202020204" pitchFamily="34" charset="0"/>
                <a:cs typeface="Times New Roman" panose="02020603050405020304" pitchFamily="18" charset="0"/>
              </a:rPr>
              <a:t> avec les Occidentaux provoquent un dérèglement économique et une forte inflation</a:t>
            </a:r>
          </a:p>
          <a:p>
            <a:endParaRPr lang="fr-FR" sz="1700" dirty="0"/>
          </a:p>
          <a:p>
            <a:r>
              <a:rPr lang="fr-FR" sz="1700" dirty="0"/>
              <a:t>*1858 : L’ouverture forcée et les traités inégaux…</a:t>
            </a:r>
          </a:p>
          <a:p>
            <a:endParaRPr lang="fr-FR" sz="1700" dirty="0"/>
          </a:p>
          <a:p>
            <a:r>
              <a:rPr lang="fr-FR" sz="1700" dirty="0"/>
              <a:t>a) Provoquent un dérèglement économique…</a:t>
            </a:r>
          </a:p>
          <a:p>
            <a:r>
              <a:rPr lang="fr-FR" sz="1700" dirty="0"/>
              <a:t>- La demande et l’inflation croissent ; 1858-67 : Le prix du riz multiplié par 10</a:t>
            </a:r>
          </a:p>
          <a:p>
            <a:r>
              <a:rPr lang="fr-FR" sz="1700" dirty="0"/>
              <a:t>- Les marchands ruraux délaissent Edo et Osaka pour s’enrichir à Yokohama</a:t>
            </a:r>
          </a:p>
          <a:p>
            <a:r>
              <a:rPr lang="fr-FR" sz="1700" dirty="0"/>
              <a:t>NB : Comme en Chine, Canton délaissée au profit de Shanghai</a:t>
            </a:r>
          </a:p>
          <a:p>
            <a:endParaRPr lang="fr-FR" sz="1700" dirty="0"/>
          </a:p>
          <a:p>
            <a:r>
              <a:rPr lang="fr-FR" sz="1700" dirty="0"/>
              <a:t>b) Et ils déclenchent un sentiment d’humiliation et d’opposition…</a:t>
            </a:r>
          </a:p>
          <a:p>
            <a:r>
              <a:rPr lang="fr-FR" sz="1700" dirty="0"/>
              <a:t>Six points, dans l’ordre chronologique…</a:t>
            </a:r>
          </a:p>
        </p:txBody>
      </p:sp>
      <p:pic>
        <p:nvPicPr>
          <p:cNvPr id="2" name="Image 1" descr="Une image contenant texte, carte&#10;&#10;Le contenu généré par l’IA peut être incorrect.">
            <a:extLst>
              <a:ext uri="{FF2B5EF4-FFF2-40B4-BE49-F238E27FC236}">
                <a16:creationId xmlns:a16="http://schemas.microsoft.com/office/drawing/2014/main" id="{1DF74944-2CC8-AB94-4E96-B6BD84E5AF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4" name="Ellipse 3">
            <a:extLst>
              <a:ext uri="{FF2B5EF4-FFF2-40B4-BE49-F238E27FC236}">
                <a16:creationId xmlns:a16="http://schemas.microsoft.com/office/drawing/2014/main" id="{CED2CC62-2DCC-B7DB-7B04-3F04B423ED3A}"/>
              </a:ext>
            </a:extLst>
          </p:cNvPr>
          <p:cNvSpPr/>
          <p:nvPr/>
        </p:nvSpPr>
        <p:spPr>
          <a:xfrm>
            <a:off x="9126930" y="611905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4341D5D3-DE28-6CE7-36A0-F2878A316277}"/>
              </a:ext>
            </a:extLst>
          </p:cNvPr>
          <p:cNvSpPr/>
          <p:nvPr/>
        </p:nvSpPr>
        <p:spPr>
          <a:xfrm>
            <a:off x="10655846" y="29529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682815C-3592-1A10-BAA7-3E068949E731}"/>
              </a:ext>
            </a:extLst>
          </p:cNvPr>
          <p:cNvSpPr/>
          <p:nvPr/>
        </p:nvSpPr>
        <p:spPr>
          <a:xfrm>
            <a:off x="10993830" y="49632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C20D04ED-D08F-0210-6194-06EB2C12EBA0}"/>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68E0618C-8FDD-FB65-A015-1FE1EFB19C6C}"/>
              </a:ext>
            </a:extLst>
          </p:cNvPr>
          <p:cNvSpPr/>
          <p:nvPr/>
        </p:nvSpPr>
        <p:spPr>
          <a:xfrm>
            <a:off x="10999312" y="472227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704A0A1-EFBF-5B9E-98C4-A159B7D4F25E}"/>
              </a:ext>
            </a:extLst>
          </p:cNvPr>
          <p:cNvSpPr/>
          <p:nvPr/>
        </p:nvSpPr>
        <p:spPr>
          <a:xfrm>
            <a:off x="10295290" y="526868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CABCD26-ADDC-D881-9229-2F8F267FD293}"/>
              </a:ext>
            </a:extLst>
          </p:cNvPr>
          <p:cNvSpPr/>
          <p:nvPr/>
        </p:nvSpPr>
        <p:spPr>
          <a:xfrm>
            <a:off x="10727854" y="417586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CA5CFE5-2A36-8952-23D9-ABD196BA9C0D}"/>
              </a:ext>
            </a:extLst>
          </p:cNvPr>
          <p:cNvSpPr/>
          <p:nvPr/>
        </p:nvSpPr>
        <p:spPr>
          <a:xfrm>
            <a:off x="10161856" y="514637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2354CE1-7988-7BD3-39C9-1FE513B1F5A4}"/>
              </a:ext>
            </a:extLst>
          </p:cNvPr>
          <p:cNvSpPr/>
          <p:nvPr/>
        </p:nvSpPr>
        <p:spPr>
          <a:xfrm>
            <a:off x="9622881" y="54575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2D93E06-C6D3-D9B0-9424-B1B1ECF38200}"/>
              </a:ext>
            </a:extLst>
          </p:cNvPr>
          <p:cNvSpPr/>
          <p:nvPr/>
        </p:nvSpPr>
        <p:spPr>
          <a:xfrm>
            <a:off x="11038128" y="458585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4704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A70BA-94EE-6061-4582-ECFF49C8665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489227-E574-EA8B-E2AF-20C0213010D3}"/>
              </a:ext>
            </a:extLst>
          </p:cNvPr>
          <p:cNvSpPr/>
          <p:nvPr/>
        </p:nvSpPr>
        <p:spPr>
          <a:xfrm>
            <a:off x="53055" y="142383"/>
            <a:ext cx="7844036" cy="352994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1858-1867 : La contestation contre le shogunat s’amplifie</a:t>
            </a:r>
          </a:p>
          <a:p>
            <a:pPr>
              <a:lnSpc>
                <a:spcPct val="107000"/>
              </a:lnSpc>
            </a:pPr>
            <a:r>
              <a:rPr lang="fr-FR" sz="1700" b="1" kern="100" dirty="0">
                <a:effectLst/>
                <a:ea typeface="Aptos" panose="020B0004020202020204" pitchFamily="34" charset="0"/>
                <a:cs typeface="Times New Roman" panose="02020603050405020304" pitchFamily="18" charset="0"/>
              </a:rPr>
              <a:t>1858-1863 : L’empereur </a:t>
            </a:r>
            <a:r>
              <a:rPr lang="fr-FR" sz="1700" b="1" kern="100" dirty="0" err="1">
                <a:effectLst/>
                <a:ea typeface="Aptos" panose="020B0004020202020204" pitchFamily="34" charset="0"/>
                <a:cs typeface="Times New Roman" panose="02020603050405020304" pitchFamily="18" charset="0"/>
              </a:rPr>
              <a:t>Komei</a:t>
            </a:r>
            <a:r>
              <a:rPr lang="fr-FR" sz="1700" b="1" kern="100" dirty="0">
                <a:ea typeface="Aptos" panose="020B0004020202020204" pitchFamily="34" charset="0"/>
                <a:cs typeface="Times New Roman" panose="02020603050405020304" pitchFamily="18" charset="0"/>
              </a:rPr>
              <a:t> s’oppose aux traités</a:t>
            </a:r>
            <a:r>
              <a:rPr lang="fr-FR" sz="1700" b="1" kern="100" dirty="0">
                <a:effectLst/>
                <a:ea typeface="Aptos" panose="020B0004020202020204" pitchFamily="34" charset="0"/>
                <a:cs typeface="Times New Roman" panose="02020603050405020304" pitchFamily="18" charset="0"/>
              </a:rPr>
              <a:t> ; …</a:t>
            </a:r>
          </a:p>
          <a:p>
            <a:endParaRPr lang="fr-FR" sz="1700" dirty="0"/>
          </a:p>
          <a:p>
            <a:r>
              <a:rPr lang="fr-FR" sz="1700" dirty="0"/>
              <a:t>1) 1858 : L’opposition de l’opinion et de l’empereur…</a:t>
            </a:r>
          </a:p>
          <a:p>
            <a:endParaRPr lang="fr-FR" sz="1700" i="1" dirty="0"/>
          </a:p>
          <a:p>
            <a:r>
              <a:rPr lang="fr-FR" sz="1700" i="1" dirty="0"/>
              <a:t>*Le bakufu s’est montré incapable d’assurer la sécurité du pays</a:t>
            </a:r>
            <a:r>
              <a:rPr lang="fr-FR" sz="1700" dirty="0"/>
              <a:t>, E. </a:t>
            </a:r>
            <a:r>
              <a:rPr lang="fr-FR" sz="1700" dirty="0" err="1"/>
              <a:t>Reischauer</a:t>
            </a:r>
            <a:r>
              <a:rPr lang="fr-FR" sz="1700" dirty="0"/>
              <a:t>, p. 138</a:t>
            </a:r>
            <a:endParaRPr lang="fr-FR" sz="1700" i="1" dirty="0"/>
          </a:p>
          <a:p>
            <a:endParaRPr lang="fr-FR" sz="1700" i="1" dirty="0"/>
          </a:p>
          <a:p>
            <a:r>
              <a:rPr lang="fr-FR" sz="1700" i="1" dirty="0"/>
              <a:t>*La décision de </a:t>
            </a:r>
            <a:r>
              <a:rPr lang="fr-FR" sz="1700" i="1" u="sng" dirty="0"/>
              <a:t>Li </a:t>
            </a:r>
            <a:r>
              <a:rPr lang="fr-FR" sz="1700" i="1" u="sng" dirty="0" err="1"/>
              <a:t>Naosuke</a:t>
            </a:r>
            <a:r>
              <a:rPr lang="fr-FR" sz="1700" i="1" dirty="0"/>
              <a:t> provoque un tollé dans l’opinion, d’autant que la mesure</a:t>
            </a:r>
          </a:p>
          <a:p>
            <a:r>
              <a:rPr lang="fr-FR" sz="1700" i="1" dirty="0"/>
              <a:t>a été décidée </a:t>
            </a:r>
            <a:r>
              <a:rPr lang="fr-FR" sz="1700" i="1" u="sng" dirty="0"/>
              <a:t>malgré l’opposition franche et ouverte de l’empereur </a:t>
            </a:r>
            <a:r>
              <a:rPr lang="fr-FR" sz="1700" i="1" u="sng" dirty="0" err="1"/>
              <a:t>Komei</a:t>
            </a:r>
            <a:endParaRPr lang="fr-FR" sz="1700" dirty="0"/>
          </a:p>
          <a:p>
            <a:r>
              <a:rPr lang="fr-FR" sz="1700" dirty="0"/>
              <a:t>PF </a:t>
            </a:r>
            <a:r>
              <a:rPr lang="fr-FR" sz="1700" dirty="0" err="1"/>
              <a:t>Souyri</a:t>
            </a:r>
            <a:r>
              <a:rPr lang="fr-FR" sz="1700" dirty="0"/>
              <a:t>, p. 430</a:t>
            </a:r>
          </a:p>
          <a:p>
            <a:endParaRPr lang="fr-FR" sz="1700" dirty="0"/>
          </a:p>
          <a:p>
            <a:r>
              <a:rPr lang="fr-FR" sz="1700" dirty="0"/>
              <a:t>*Empereur </a:t>
            </a:r>
            <a:r>
              <a:rPr lang="fr-FR" sz="1700" dirty="0" err="1"/>
              <a:t>Komei</a:t>
            </a:r>
            <a:r>
              <a:rPr lang="fr-FR" sz="1700" dirty="0"/>
              <a:t> qui d’ailleurs refuse de signer les traités ; NB : Jusqu’en 1865</a:t>
            </a:r>
          </a:p>
          <a:p>
            <a:r>
              <a:rPr lang="fr-FR" sz="1700" u="sng" dirty="0"/>
              <a:t>Il faut chasser les étrangers</a:t>
            </a:r>
            <a:r>
              <a:rPr lang="fr-FR" sz="1700" dirty="0"/>
              <a:t> ; Et il fixe une date : </a:t>
            </a:r>
            <a:r>
              <a:rPr lang="fr-FR" sz="1700" u="sng" dirty="0"/>
              <a:t>Avant le 25 juin 1863</a:t>
            </a:r>
          </a:p>
        </p:txBody>
      </p:sp>
    </p:spTree>
    <p:extLst>
      <p:ext uri="{BB962C8B-B14F-4D97-AF65-F5344CB8AC3E}">
        <p14:creationId xmlns:p14="http://schemas.microsoft.com/office/powerpoint/2010/main" val="144305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B209-4682-FD55-9516-8604C5A160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9A4CD6D-CD8C-3C0D-175F-BFE81FCABB41}"/>
              </a:ext>
            </a:extLst>
          </p:cNvPr>
          <p:cNvSpPr/>
          <p:nvPr/>
        </p:nvSpPr>
        <p:spPr>
          <a:xfrm>
            <a:off x="53056" y="142383"/>
            <a:ext cx="7026617" cy="509960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1858-1863 : </a:t>
            </a:r>
            <a:r>
              <a:rPr lang="fr-FR" sz="1700" b="1" kern="100" dirty="0">
                <a:ea typeface="Aptos" panose="020B0004020202020204" pitchFamily="34" charset="0"/>
                <a:cs typeface="Times New Roman" panose="02020603050405020304" pitchFamily="18" charset="0"/>
              </a:rPr>
              <a:t>… Les </a:t>
            </a:r>
            <a:r>
              <a:rPr lang="fr-FR" sz="1700" b="1" kern="100" dirty="0">
                <a:effectLst/>
                <a:ea typeface="Aptos" panose="020B0004020202020204" pitchFamily="34" charset="0"/>
                <a:cs typeface="Times New Roman" panose="02020603050405020304" pitchFamily="18" charset="0"/>
              </a:rPr>
              <a:t>fiefs du Sud-Ouest </a:t>
            </a:r>
            <a:r>
              <a:rPr lang="fr-FR" sz="1700" b="1" kern="100" dirty="0">
                <a:ea typeface="Aptos" panose="020B0004020202020204" pitchFamily="34" charset="0"/>
                <a:cs typeface="Times New Roman" panose="02020603050405020304" pitchFamily="18" charset="0"/>
              </a:rPr>
              <a:t>se rebellent violemment contre les étrangers et le bakufu</a:t>
            </a:r>
            <a:r>
              <a:rPr lang="fr-FR" sz="1700" b="1" kern="100" dirty="0">
                <a:effectLst/>
                <a:ea typeface="Aptos" panose="020B0004020202020204" pitchFamily="34" charset="0"/>
                <a:cs typeface="Times New Roman" panose="02020603050405020304" pitchFamily="18" charset="0"/>
              </a:rPr>
              <a:t> ; …</a:t>
            </a:r>
          </a:p>
          <a:p>
            <a:endParaRPr lang="fr-FR" sz="1700" dirty="0"/>
          </a:p>
          <a:p>
            <a:r>
              <a:rPr lang="fr-FR" sz="1700" dirty="0"/>
              <a:t>2) 1860 : L’opposition des fiefs du SO…</a:t>
            </a:r>
          </a:p>
          <a:p>
            <a:endParaRPr lang="fr-FR" sz="1700" dirty="0"/>
          </a:p>
          <a:p>
            <a:r>
              <a:rPr lang="fr-FR" sz="1700" dirty="0"/>
              <a:t>*Rajoutée à celle de l’empereur, légitime mais sans pouvoir</a:t>
            </a:r>
          </a:p>
          <a:p>
            <a:r>
              <a:rPr lang="fr-FR" sz="1700" dirty="0"/>
              <a:t>La principale opposition viendra des petits samouraïs</a:t>
            </a:r>
          </a:p>
          <a:p>
            <a:r>
              <a:rPr lang="fr-FR" sz="1700" dirty="0"/>
              <a:t>Surtout dans les fiefs </a:t>
            </a:r>
            <a:r>
              <a:rPr lang="fr-FR" sz="1700" i="1" dirty="0" err="1"/>
              <a:t>tozamas</a:t>
            </a:r>
            <a:r>
              <a:rPr lang="fr-FR" sz="1700" dirty="0"/>
              <a:t> du SO : Tosa, </a:t>
            </a:r>
            <a:r>
              <a:rPr lang="fr-FR" sz="1700" dirty="0" err="1"/>
              <a:t>Choshu</a:t>
            </a:r>
            <a:r>
              <a:rPr lang="fr-FR" sz="1700" dirty="0"/>
              <a:t>, </a:t>
            </a:r>
            <a:r>
              <a:rPr lang="fr-FR" sz="1700" dirty="0" err="1"/>
              <a:t>Hizen</a:t>
            </a:r>
            <a:r>
              <a:rPr lang="fr-FR" sz="1700" dirty="0"/>
              <a:t> et </a:t>
            </a:r>
            <a:r>
              <a:rPr lang="fr-FR" sz="1700" dirty="0" err="1"/>
              <a:t>Satsuma</a:t>
            </a:r>
            <a:endParaRPr lang="fr-FR" sz="1700" dirty="0"/>
          </a:p>
          <a:p>
            <a:endParaRPr lang="fr-FR" sz="1700" dirty="0"/>
          </a:p>
          <a:p>
            <a:r>
              <a:rPr lang="fr-FR" sz="1700" dirty="0"/>
              <a:t>NB : </a:t>
            </a:r>
            <a:r>
              <a:rPr lang="fr-FR" sz="1700" i="1" dirty="0"/>
              <a:t>Ces fiefs vaincus de 1600 sont animés par un vif sentiment de revanche</a:t>
            </a:r>
          </a:p>
          <a:p>
            <a:r>
              <a:rPr lang="fr-FR" sz="1700" dirty="0"/>
              <a:t>NB : Le samouraï </a:t>
            </a:r>
            <a:r>
              <a:rPr lang="fr-FR" sz="1700" u="sng" dirty="0" err="1"/>
              <a:t>Takasugi</a:t>
            </a:r>
            <a:r>
              <a:rPr lang="fr-FR" sz="1700" u="sng" dirty="0"/>
              <a:t> </a:t>
            </a:r>
            <a:r>
              <a:rPr lang="fr-FR" sz="1700" u="sng" dirty="0" err="1"/>
              <a:t>Shinsaku</a:t>
            </a:r>
            <a:r>
              <a:rPr lang="fr-FR" sz="1700" dirty="0"/>
              <a:t> revient épouvanté de Shanghai</a:t>
            </a:r>
          </a:p>
          <a:p>
            <a:r>
              <a:rPr lang="fr-FR" sz="1700" i="1" dirty="0"/>
              <a:t>Pauvres Chinois, serviteurs des étrangers ; Je prie pour que nous puissions empêcher cela</a:t>
            </a:r>
            <a:r>
              <a:rPr lang="fr-FR" sz="1700" dirty="0"/>
              <a:t>, PF </a:t>
            </a:r>
            <a:r>
              <a:rPr lang="fr-FR" sz="1700" dirty="0" err="1"/>
              <a:t>Souyri</a:t>
            </a:r>
            <a:r>
              <a:rPr lang="fr-FR" sz="1700" dirty="0"/>
              <a:t>, p. 433</a:t>
            </a:r>
          </a:p>
          <a:p>
            <a:endParaRPr lang="fr-FR" sz="1700" dirty="0"/>
          </a:p>
          <a:p>
            <a:r>
              <a:rPr lang="fr-FR" sz="1700" dirty="0"/>
              <a:t>*Comme l’empereur, les fiefs rebelles…</a:t>
            </a:r>
          </a:p>
          <a:p>
            <a:r>
              <a:rPr lang="fr-FR" sz="1700" dirty="0"/>
              <a:t>S’opposent aux traités inégaux ; Ils réclament le départ des étrangers</a:t>
            </a:r>
          </a:p>
          <a:p>
            <a:r>
              <a:rPr lang="fr-FR" sz="1700" dirty="0"/>
              <a:t>Mais également des réformes radicales de l’Etat</a:t>
            </a:r>
          </a:p>
          <a:p>
            <a:endParaRPr lang="fr-FR" sz="1700" dirty="0"/>
          </a:p>
          <a:p>
            <a:r>
              <a:rPr lang="fr-FR" sz="1700" dirty="0"/>
              <a:t>*Conséquence…</a:t>
            </a:r>
          </a:p>
        </p:txBody>
      </p:sp>
      <p:pic>
        <p:nvPicPr>
          <p:cNvPr id="10" name="Picture 2" descr="C:\Users\Christophe\Pictures\My Scans\2015-11 (nov.)\scan0022.jpg">
            <a:extLst>
              <a:ext uri="{FF2B5EF4-FFF2-40B4-BE49-F238E27FC236}">
                <a16:creationId xmlns:a16="http://schemas.microsoft.com/office/drawing/2014/main" id="{96E18B06-59B9-CA72-B420-93AD81C604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5" name="Ellipse 14">
            <a:extLst>
              <a:ext uri="{FF2B5EF4-FFF2-40B4-BE49-F238E27FC236}">
                <a16:creationId xmlns:a16="http://schemas.microsoft.com/office/drawing/2014/main" id="{5D243A89-FEB7-86E1-E80C-E7CBC8195836}"/>
              </a:ext>
            </a:extLst>
          </p:cNvPr>
          <p:cNvSpPr/>
          <p:nvPr/>
        </p:nvSpPr>
        <p:spPr>
          <a:xfrm>
            <a:off x="7972319" y="4987637"/>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CB3D3E3-41AD-4C24-2E5F-F859B3990438}"/>
              </a:ext>
            </a:extLst>
          </p:cNvPr>
          <p:cNvSpPr/>
          <p:nvPr/>
        </p:nvSpPr>
        <p:spPr>
          <a:xfrm>
            <a:off x="8119555" y="4284741"/>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624396C-8A7E-5C88-1681-2F4DDDCC0A1F}"/>
              </a:ext>
            </a:extLst>
          </p:cNvPr>
          <p:cNvSpPr/>
          <p:nvPr/>
        </p:nvSpPr>
        <p:spPr>
          <a:xfrm>
            <a:off x="8738622" y="4452530"/>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FC5914C-E856-7444-1993-E8943E4F25B3}"/>
              </a:ext>
            </a:extLst>
          </p:cNvPr>
          <p:cNvSpPr/>
          <p:nvPr/>
        </p:nvSpPr>
        <p:spPr>
          <a:xfrm>
            <a:off x="10400927" y="3768437"/>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5B20F12A-DC3C-4A43-608D-D680BB3ACFC7}"/>
              </a:ext>
            </a:extLst>
          </p:cNvPr>
          <p:cNvSpPr/>
          <p:nvPr/>
        </p:nvSpPr>
        <p:spPr>
          <a:xfrm>
            <a:off x="7768873" y="4636189"/>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4926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2C2C2-BDBC-FBF7-2109-0D6915280E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8CA656-7E0F-CC4A-4029-DC90A87403F9}"/>
              </a:ext>
            </a:extLst>
          </p:cNvPr>
          <p:cNvSpPr/>
          <p:nvPr/>
        </p:nvSpPr>
        <p:spPr>
          <a:xfrm>
            <a:off x="53056" y="142383"/>
            <a:ext cx="7317562" cy="405316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1858-1863 : </a:t>
            </a:r>
            <a:r>
              <a:rPr lang="fr-FR" sz="1700" b="1" kern="100" dirty="0">
                <a:ea typeface="Aptos" panose="020B0004020202020204" pitchFamily="34" charset="0"/>
                <a:cs typeface="Times New Roman" panose="02020603050405020304" pitchFamily="18" charset="0"/>
              </a:rPr>
              <a:t>… Les </a:t>
            </a:r>
            <a:r>
              <a:rPr lang="fr-FR" sz="1700" b="1" kern="100" dirty="0">
                <a:effectLst/>
                <a:ea typeface="Aptos" panose="020B0004020202020204" pitchFamily="34" charset="0"/>
                <a:cs typeface="Times New Roman" panose="02020603050405020304" pitchFamily="18" charset="0"/>
              </a:rPr>
              <a:t>fiefs du Sud-Ouest </a:t>
            </a:r>
            <a:r>
              <a:rPr lang="fr-FR" sz="1700" b="1" kern="100" dirty="0">
                <a:ea typeface="Aptos" panose="020B0004020202020204" pitchFamily="34" charset="0"/>
                <a:cs typeface="Times New Roman" panose="02020603050405020304" pitchFamily="18" charset="0"/>
              </a:rPr>
              <a:t>se rebellent violemment contre les étrangers et le bakufu</a:t>
            </a:r>
            <a:r>
              <a:rPr lang="fr-FR" sz="1700" b="1" kern="100" dirty="0">
                <a:effectLst/>
                <a:ea typeface="Aptos" panose="020B0004020202020204" pitchFamily="34" charset="0"/>
                <a:cs typeface="Times New Roman" panose="02020603050405020304" pitchFamily="18" charset="0"/>
              </a:rPr>
              <a:t> ; …</a:t>
            </a:r>
          </a:p>
          <a:p>
            <a:endParaRPr lang="fr-FR" sz="1700" dirty="0"/>
          </a:p>
          <a:p>
            <a:r>
              <a:rPr lang="fr-FR" sz="1700" dirty="0"/>
              <a:t>3) 1860-63 : Le retour de la violence…</a:t>
            </a:r>
          </a:p>
          <a:p>
            <a:endParaRPr lang="fr-FR" sz="1700" dirty="0"/>
          </a:p>
          <a:p>
            <a:r>
              <a:rPr lang="fr-FR" sz="1700" dirty="0"/>
              <a:t>*Le </a:t>
            </a:r>
            <a:r>
              <a:rPr lang="fr-FR" sz="1700" i="1" dirty="0"/>
              <a:t>bakufu</a:t>
            </a:r>
            <a:r>
              <a:rPr lang="fr-FR" sz="1700" dirty="0"/>
              <a:t>, lui-même divisé, réprime l’opposition</a:t>
            </a:r>
          </a:p>
          <a:p>
            <a:endParaRPr lang="fr-FR" sz="1700" dirty="0"/>
          </a:p>
          <a:p>
            <a:r>
              <a:rPr lang="fr-FR" sz="1700" dirty="0"/>
              <a:t>*En réponse…</a:t>
            </a:r>
          </a:p>
          <a:p>
            <a:r>
              <a:rPr lang="fr-FR" sz="1700" dirty="0"/>
              <a:t>Les violences contre le shogunat et les étrangers redoublent</a:t>
            </a:r>
          </a:p>
          <a:p>
            <a:r>
              <a:rPr lang="fr-FR" sz="1700" dirty="0"/>
              <a:t>Avec deux mots d’ordre…</a:t>
            </a:r>
          </a:p>
          <a:p>
            <a:endParaRPr lang="fr-FR" sz="1700" dirty="0"/>
          </a:p>
          <a:p>
            <a:r>
              <a:rPr lang="fr-FR" sz="1700" i="1" u="sng" dirty="0" err="1"/>
              <a:t>Sonnô</a:t>
            </a:r>
            <a:r>
              <a:rPr lang="fr-FR" sz="1700" i="1" u="sng" dirty="0"/>
              <a:t> </a:t>
            </a:r>
            <a:r>
              <a:rPr lang="fr-FR" sz="1700" i="1" u="sng" dirty="0" err="1"/>
              <a:t>Jô</a:t>
            </a:r>
            <a:r>
              <a:rPr lang="fr-FR" sz="1700" i="1" u="sng" dirty="0"/>
              <a:t>-i !</a:t>
            </a:r>
            <a:r>
              <a:rPr lang="fr-FR" sz="1700" i="1" dirty="0"/>
              <a:t> </a:t>
            </a:r>
            <a:r>
              <a:rPr lang="fr-FR" sz="1700" u="sng" dirty="0"/>
              <a:t>Vénérons l’empereur et repoussons les étrangers !</a:t>
            </a:r>
            <a:endParaRPr lang="fr-FR" sz="1700" dirty="0"/>
          </a:p>
          <a:p>
            <a:r>
              <a:rPr lang="fr-FR" sz="1700" i="1" dirty="0" err="1"/>
              <a:t>Tôbaku</a:t>
            </a:r>
            <a:r>
              <a:rPr lang="fr-FR" sz="1700" i="1" dirty="0"/>
              <a:t> </a:t>
            </a:r>
            <a:r>
              <a:rPr lang="fr-FR" sz="1600" b="0" i="1" dirty="0" err="1">
                <a:effectLst/>
              </a:rPr>
              <a:t>undō</a:t>
            </a:r>
            <a:r>
              <a:rPr lang="fr-FR" sz="1700" i="1" dirty="0"/>
              <a:t> !</a:t>
            </a:r>
            <a:r>
              <a:rPr lang="fr-FR" sz="1700" dirty="0"/>
              <a:t> Faisons tomber le bakufu !</a:t>
            </a:r>
          </a:p>
          <a:p>
            <a:endParaRPr lang="fr-FR" sz="1700" dirty="0"/>
          </a:p>
          <a:p>
            <a:r>
              <a:rPr lang="fr-FR" sz="1700" dirty="0"/>
              <a:t>*Ainsi…</a:t>
            </a:r>
          </a:p>
        </p:txBody>
      </p:sp>
    </p:spTree>
    <p:extLst>
      <p:ext uri="{BB962C8B-B14F-4D97-AF65-F5344CB8AC3E}">
        <p14:creationId xmlns:p14="http://schemas.microsoft.com/office/powerpoint/2010/main" val="300303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1133A-F69E-C236-84D7-E10AB9F723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3D124D2-6819-EF70-2089-C2450C6D4D49}"/>
              </a:ext>
            </a:extLst>
          </p:cNvPr>
          <p:cNvSpPr/>
          <p:nvPr/>
        </p:nvSpPr>
        <p:spPr>
          <a:xfrm>
            <a:off x="53056" y="142383"/>
            <a:ext cx="8008819" cy="405316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1858-1863 : </a:t>
            </a:r>
            <a:r>
              <a:rPr lang="fr-FR" sz="1700" b="1" kern="100" dirty="0">
                <a:ea typeface="Aptos" panose="020B0004020202020204" pitchFamily="34" charset="0"/>
                <a:cs typeface="Times New Roman" panose="02020603050405020304" pitchFamily="18" charset="0"/>
              </a:rPr>
              <a:t>… Les </a:t>
            </a:r>
            <a:r>
              <a:rPr lang="fr-FR" sz="1700" b="1" kern="100" dirty="0">
                <a:effectLst/>
                <a:ea typeface="Aptos" panose="020B0004020202020204" pitchFamily="34" charset="0"/>
                <a:cs typeface="Times New Roman" panose="02020603050405020304" pitchFamily="18" charset="0"/>
              </a:rPr>
              <a:t>fiefs du Sud-Ouest </a:t>
            </a:r>
            <a:r>
              <a:rPr lang="fr-FR" sz="1700" b="1" kern="100" dirty="0">
                <a:ea typeface="Aptos" panose="020B0004020202020204" pitchFamily="34" charset="0"/>
                <a:cs typeface="Times New Roman" panose="02020603050405020304" pitchFamily="18" charset="0"/>
              </a:rPr>
              <a:t>se rebellent violemment contre les étrangers et le bakufu</a:t>
            </a:r>
            <a:r>
              <a:rPr lang="fr-FR" sz="1700" b="1" kern="100" dirty="0">
                <a:effectLst/>
                <a:ea typeface="Aptos" panose="020B0004020202020204" pitchFamily="34" charset="0"/>
                <a:cs typeface="Times New Roman" panose="02020603050405020304" pitchFamily="18" charset="0"/>
              </a:rPr>
              <a:t> ; …</a:t>
            </a:r>
          </a:p>
          <a:p>
            <a:endParaRPr lang="fr-FR" sz="1700" dirty="0"/>
          </a:p>
          <a:p>
            <a:r>
              <a:rPr lang="fr-FR" sz="1700" dirty="0"/>
              <a:t>*Mars 1860 : A Edo, des </a:t>
            </a:r>
            <a:r>
              <a:rPr lang="fr-FR" sz="1700" i="1" dirty="0"/>
              <a:t>rônins</a:t>
            </a:r>
            <a:r>
              <a:rPr lang="fr-FR" sz="1700" dirty="0"/>
              <a:t>, samouraïs sans seigneurs, assassinent </a:t>
            </a:r>
            <a:r>
              <a:rPr lang="fr-FR" sz="1700" u="sng" dirty="0"/>
              <a:t>Li </a:t>
            </a:r>
            <a:r>
              <a:rPr lang="fr-FR" sz="1700" u="sng" dirty="0" err="1"/>
              <a:t>Naosuke</a:t>
            </a:r>
            <a:endParaRPr lang="fr-FR" sz="1700" u="sng" dirty="0"/>
          </a:p>
          <a:p>
            <a:r>
              <a:rPr lang="fr-FR" sz="1700" dirty="0"/>
              <a:t>Fin de l’ère de pacification des Tokugawa ; Puis vient le tour des étrangers…</a:t>
            </a:r>
          </a:p>
          <a:p>
            <a:endParaRPr lang="fr-FR" sz="1700" dirty="0"/>
          </a:p>
          <a:p>
            <a:r>
              <a:rPr lang="fr-FR" sz="1700" dirty="0"/>
              <a:t>*Sept. 1862 : A </a:t>
            </a:r>
            <a:r>
              <a:rPr lang="fr-FR" sz="1700" dirty="0" err="1"/>
              <a:t>Satsuma</a:t>
            </a:r>
            <a:r>
              <a:rPr lang="fr-FR" sz="1700" dirty="0"/>
              <a:t>, un diplomate anglais est assassiné</a:t>
            </a:r>
          </a:p>
          <a:p>
            <a:r>
              <a:rPr lang="fr-FR" sz="1700" dirty="0"/>
              <a:t>La GB demande réparation au </a:t>
            </a:r>
            <a:r>
              <a:rPr lang="fr-FR" sz="1700" i="1" dirty="0"/>
              <a:t>bakufu</a:t>
            </a:r>
            <a:r>
              <a:rPr lang="fr-FR" sz="1700" dirty="0"/>
              <a:t> impuissant ; Et…</a:t>
            </a:r>
          </a:p>
          <a:p>
            <a:r>
              <a:rPr lang="fr-FR" sz="1700" dirty="0"/>
              <a:t>*Août 1863 : En représailles, Kagoshima est bombardé</a:t>
            </a:r>
          </a:p>
          <a:p>
            <a:endParaRPr lang="fr-FR" sz="1700" dirty="0"/>
          </a:p>
          <a:p>
            <a:r>
              <a:rPr lang="fr-FR" sz="1700" dirty="0"/>
              <a:t>*</a:t>
            </a:r>
            <a:r>
              <a:rPr lang="fr-FR" sz="1700" u="sng" dirty="0"/>
              <a:t>25 juin 1863</a:t>
            </a:r>
            <a:r>
              <a:rPr lang="fr-FR" sz="1700" dirty="0"/>
              <a:t> : A </a:t>
            </a:r>
            <a:r>
              <a:rPr lang="fr-FR" sz="1700" dirty="0" err="1"/>
              <a:t>Choshu</a:t>
            </a:r>
            <a:r>
              <a:rPr lang="fr-FR" sz="1700" dirty="0"/>
              <a:t>, des batteries tirent sur un navire américain ; En représailles…</a:t>
            </a:r>
          </a:p>
          <a:p>
            <a:r>
              <a:rPr lang="fr-FR" sz="1700" dirty="0"/>
              <a:t>*Sept. 1864 : Une flotte F-EU détruit les défenses de Shimonoseki</a:t>
            </a:r>
          </a:p>
          <a:p>
            <a:endParaRPr lang="fr-FR" sz="1700" dirty="0"/>
          </a:p>
          <a:p>
            <a:r>
              <a:rPr lang="fr-FR" sz="1700" dirty="0"/>
              <a:t>*Bilan : Pour les rebelles, un échec total</a:t>
            </a:r>
          </a:p>
          <a:p>
            <a:r>
              <a:rPr lang="fr-FR" sz="1700" dirty="0"/>
              <a:t>Qui rend nécessaire un </a:t>
            </a:r>
            <a:r>
              <a:rPr lang="fr-FR" sz="1700" u="sng" dirty="0"/>
              <a:t>rapide</a:t>
            </a:r>
            <a:r>
              <a:rPr lang="fr-FR" sz="1700" dirty="0"/>
              <a:t> changement de cap…</a:t>
            </a:r>
          </a:p>
        </p:txBody>
      </p:sp>
      <p:pic>
        <p:nvPicPr>
          <p:cNvPr id="5" name="Image 4" descr="Une image contenant texte, carte&#10;&#10;Le contenu généré par l’IA peut être incorrect.">
            <a:extLst>
              <a:ext uri="{FF2B5EF4-FFF2-40B4-BE49-F238E27FC236}">
                <a16:creationId xmlns:a16="http://schemas.microsoft.com/office/drawing/2014/main" id="{C49CAFBF-5F7B-2401-0845-8F4265EDC7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13" name="Ellipse 12">
            <a:extLst>
              <a:ext uri="{FF2B5EF4-FFF2-40B4-BE49-F238E27FC236}">
                <a16:creationId xmlns:a16="http://schemas.microsoft.com/office/drawing/2014/main" id="{5D91F5F9-C449-46D1-4A0E-2769E7D27A50}"/>
              </a:ext>
            </a:extLst>
          </p:cNvPr>
          <p:cNvSpPr/>
          <p:nvPr/>
        </p:nvSpPr>
        <p:spPr>
          <a:xfrm>
            <a:off x="10655846" y="29529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17B40AE-02F5-A607-C04C-C472ED2CE25B}"/>
              </a:ext>
            </a:extLst>
          </p:cNvPr>
          <p:cNvSpPr/>
          <p:nvPr/>
        </p:nvSpPr>
        <p:spPr>
          <a:xfrm>
            <a:off x="10993830" y="49632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8011A42E-CBD2-2E06-06B0-395A0AF31299}"/>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E84A9050-384E-A3F8-5E6E-0DCA51852032}"/>
              </a:ext>
            </a:extLst>
          </p:cNvPr>
          <p:cNvSpPr/>
          <p:nvPr/>
        </p:nvSpPr>
        <p:spPr>
          <a:xfrm>
            <a:off x="10999312" y="472227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A128E014-581B-DFB7-0BC4-F35570135CB5}"/>
              </a:ext>
            </a:extLst>
          </p:cNvPr>
          <p:cNvSpPr/>
          <p:nvPr/>
        </p:nvSpPr>
        <p:spPr>
          <a:xfrm>
            <a:off x="10295290" y="526868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156C219-70F9-78B3-4FF0-5CF9B4EE6D43}"/>
              </a:ext>
            </a:extLst>
          </p:cNvPr>
          <p:cNvSpPr/>
          <p:nvPr/>
        </p:nvSpPr>
        <p:spPr>
          <a:xfrm>
            <a:off x="10727854" y="417586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FB92FDD-A1DE-137E-D634-AB701B5616A8}"/>
              </a:ext>
            </a:extLst>
          </p:cNvPr>
          <p:cNvSpPr/>
          <p:nvPr/>
        </p:nvSpPr>
        <p:spPr>
          <a:xfrm>
            <a:off x="10161856" y="514637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AB9CDC7-1C57-56FF-5291-1C15D3247FB4}"/>
              </a:ext>
            </a:extLst>
          </p:cNvPr>
          <p:cNvSpPr/>
          <p:nvPr/>
        </p:nvSpPr>
        <p:spPr>
          <a:xfrm>
            <a:off x="9622881" y="54575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91AB3ED6-59D9-3413-D375-DE02B5CE743B}"/>
              </a:ext>
            </a:extLst>
          </p:cNvPr>
          <p:cNvSpPr/>
          <p:nvPr/>
        </p:nvSpPr>
        <p:spPr>
          <a:xfrm>
            <a:off x="9362686" y="56657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CE4E1BBC-8CE3-68FE-9E10-E4C820662AB5}"/>
              </a:ext>
            </a:extLst>
          </p:cNvPr>
          <p:cNvSpPr/>
          <p:nvPr/>
        </p:nvSpPr>
        <p:spPr>
          <a:xfrm>
            <a:off x="10275298" y="508556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1DBDF46-9ECB-0279-9FFE-B7DFCC997DA8}"/>
              </a:ext>
            </a:extLst>
          </p:cNvPr>
          <p:cNvSpPr/>
          <p:nvPr/>
        </p:nvSpPr>
        <p:spPr>
          <a:xfrm>
            <a:off x="9404381" y="624136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6D947CE-206A-844C-D370-68240DC8A0B0}"/>
              </a:ext>
            </a:extLst>
          </p:cNvPr>
          <p:cNvSpPr/>
          <p:nvPr/>
        </p:nvSpPr>
        <p:spPr>
          <a:xfrm>
            <a:off x="9126930" y="611905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A99F31C-A954-8A59-CA01-C964CF8D9E60}"/>
              </a:ext>
            </a:extLst>
          </p:cNvPr>
          <p:cNvSpPr/>
          <p:nvPr/>
        </p:nvSpPr>
        <p:spPr>
          <a:xfrm>
            <a:off x="11038128" y="457904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434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D2BB-96FD-3816-570D-FF67B6FFCF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6CBC61-7F59-E31A-920B-8AD659DA8533}"/>
              </a:ext>
            </a:extLst>
          </p:cNvPr>
          <p:cNvSpPr/>
          <p:nvPr/>
        </p:nvSpPr>
        <p:spPr>
          <a:xfrm>
            <a:off x="53056" y="142383"/>
            <a:ext cx="8008819" cy="6407652"/>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1858-1863 : </a:t>
            </a:r>
            <a:r>
              <a:rPr lang="fr-FR" sz="1700" b="1" kern="100" dirty="0">
                <a:ea typeface="Aptos" panose="020B0004020202020204" pitchFamily="34" charset="0"/>
                <a:cs typeface="Times New Roman" panose="02020603050405020304" pitchFamily="18" charset="0"/>
              </a:rPr>
              <a:t>… </a:t>
            </a:r>
            <a:r>
              <a:rPr lang="fr-FR" sz="1700" b="1" kern="100" dirty="0">
                <a:effectLst/>
                <a:ea typeface="Aptos" panose="020B0004020202020204" pitchFamily="34" charset="0"/>
                <a:cs typeface="Times New Roman" panose="02020603050405020304" pitchFamily="18" charset="0"/>
              </a:rPr>
              <a:t>Puis ils changent de politique : accepter l’ouverture, la modernisation et au nom de l’empereur : </a:t>
            </a:r>
            <a:r>
              <a:rPr lang="fr-FR" sz="1700" b="1" i="1" kern="100" dirty="0" err="1">
                <a:effectLst/>
                <a:ea typeface="Aptos" panose="020B0004020202020204" pitchFamily="34" charset="0"/>
                <a:cs typeface="Times New Roman" panose="02020603050405020304" pitchFamily="18" charset="0"/>
              </a:rPr>
              <a:t>Tôbaku</a:t>
            </a:r>
            <a:r>
              <a:rPr lang="fr-FR" sz="1700" b="1" kern="100" dirty="0">
                <a:effectLst/>
                <a:ea typeface="Aptos" panose="020B0004020202020204" pitchFamily="34" charset="0"/>
                <a:cs typeface="Times New Roman" panose="02020603050405020304" pitchFamily="18" charset="0"/>
              </a:rPr>
              <a:t> ! Faire tomber le bakufu</a:t>
            </a:r>
          </a:p>
          <a:p>
            <a:endParaRPr lang="fr-FR" sz="1700" dirty="0"/>
          </a:p>
          <a:p>
            <a:r>
              <a:rPr lang="fr-FR" sz="1700" dirty="0"/>
              <a:t>4) 1863 : Le revirement des rebelles…</a:t>
            </a:r>
          </a:p>
          <a:p>
            <a:endParaRPr lang="fr-FR" sz="1700" dirty="0"/>
          </a:p>
          <a:p>
            <a:r>
              <a:rPr lang="fr-FR" sz="1700" dirty="0"/>
              <a:t>*Dès 1863 : Les fiefs rebelles du SO se rendent compte</a:t>
            </a:r>
          </a:p>
          <a:p>
            <a:r>
              <a:rPr lang="fr-FR" sz="1700" dirty="0"/>
              <a:t>Que la lutte armée contre les puissants </a:t>
            </a:r>
            <a:r>
              <a:rPr lang="fr-FR" sz="1700" i="1" dirty="0"/>
              <a:t>barbares</a:t>
            </a:r>
            <a:r>
              <a:rPr lang="fr-FR" sz="1700" dirty="0"/>
              <a:t> est vaine</a:t>
            </a:r>
          </a:p>
          <a:p>
            <a:r>
              <a:rPr lang="fr-FR" sz="1700" dirty="0"/>
              <a:t>Et face à cette impasse, </a:t>
            </a:r>
            <a:r>
              <a:rPr lang="fr-FR" sz="1700" i="1" dirty="0"/>
              <a:t>ils virent du tout au tout</a:t>
            </a:r>
            <a:r>
              <a:rPr lang="fr-FR" sz="1700" dirty="0"/>
              <a:t>, PF </a:t>
            </a:r>
            <a:r>
              <a:rPr lang="fr-FR" sz="1700" dirty="0" err="1"/>
              <a:t>Souyri</a:t>
            </a:r>
            <a:r>
              <a:rPr lang="fr-FR" sz="1700" dirty="0"/>
              <a:t>, p. 433</a:t>
            </a:r>
          </a:p>
          <a:p>
            <a:r>
              <a:rPr lang="fr-FR" sz="1700" dirty="0"/>
              <a:t>*Pour sauver le Japon, il faut…</a:t>
            </a:r>
          </a:p>
          <a:p>
            <a:endParaRPr lang="fr-FR" sz="1700" dirty="0"/>
          </a:p>
          <a:p>
            <a:r>
              <a:rPr lang="fr-FR" sz="1700" dirty="0"/>
              <a:t>a) Cesser de combattre les étrangers, accepter l’ouverture et leur aide</a:t>
            </a:r>
          </a:p>
          <a:p>
            <a:r>
              <a:rPr lang="fr-FR" sz="1700" dirty="0"/>
              <a:t>En établissant des liens diplomatiques et commerciaux </a:t>
            </a:r>
            <a:r>
              <a:rPr lang="fr-FR" sz="1700" u="sng" dirty="0"/>
              <a:t>directs</a:t>
            </a:r>
            <a:r>
              <a:rPr lang="fr-FR" sz="1700" dirty="0"/>
              <a:t> avec eux</a:t>
            </a:r>
          </a:p>
          <a:p>
            <a:endParaRPr lang="fr-FR" sz="1700" dirty="0"/>
          </a:p>
          <a:p>
            <a:r>
              <a:rPr lang="fr-FR" sz="1700" dirty="0"/>
              <a:t>b) En revanche, il faut, </a:t>
            </a:r>
            <a:r>
              <a:rPr lang="fr-FR" sz="1700" u="sng" dirty="0"/>
              <a:t>au nom de l’empereur</a:t>
            </a:r>
            <a:r>
              <a:rPr lang="fr-FR" sz="1700" dirty="0"/>
              <a:t>, mettre à bas le </a:t>
            </a:r>
            <a:r>
              <a:rPr lang="fr-FR" sz="1700" i="1" dirty="0"/>
              <a:t>bakufu</a:t>
            </a:r>
            <a:r>
              <a:rPr lang="fr-FR" sz="1700" dirty="0"/>
              <a:t> </a:t>
            </a:r>
          </a:p>
          <a:p>
            <a:r>
              <a:rPr lang="fr-FR" sz="1700" dirty="0"/>
              <a:t>NB : Les fiefs rebelles sont soutenus secrètement par les Britanniques ; Tandis que…</a:t>
            </a:r>
          </a:p>
          <a:p>
            <a:r>
              <a:rPr lang="fr-FR" sz="1700" dirty="0"/>
              <a:t>Le </a:t>
            </a:r>
            <a:r>
              <a:rPr lang="fr-FR" sz="1700" i="1" dirty="0"/>
              <a:t>bakufu</a:t>
            </a:r>
            <a:r>
              <a:rPr lang="fr-FR" sz="1700" dirty="0"/>
              <a:t>, lui, a choisi l’aide française ; Une mission française arrivera en jan. 1867…</a:t>
            </a:r>
          </a:p>
          <a:p>
            <a:pPr marL="285750" indent="-285750">
              <a:buFontTx/>
              <a:buChar char="-"/>
            </a:pPr>
            <a:endParaRPr lang="fr-FR" sz="1700" dirty="0"/>
          </a:p>
          <a:p>
            <a:r>
              <a:rPr lang="fr-FR" sz="1700" dirty="0"/>
              <a:t>*1863 : Pour les rebelles, la </a:t>
            </a:r>
            <a:r>
              <a:rPr lang="fr-FR" sz="1700" i="1" dirty="0"/>
              <a:t>révolution</a:t>
            </a:r>
            <a:r>
              <a:rPr lang="fr-FR" sz="1700" dirty="0"/>
              <a:t> est en marche ; Avec cette fois-ci</a:t>
            </a:r>
          </a:p>
          <a:p>
            <a:r>
              <a:rPr lang="fr-FR" sz="1700" dirty="0"/>
              <a:t>Comme seul mot d’ordre : </a:t>
            </a:r>
            <a:r>
              <a:rPr lang="fr-FR" sz="1700" i="1" dirty="0" err="1"/>
              <a:t>Tôbaku</a:t>
            </a:r>
            <a:r>
              <a:rPr lang="fr-FR" sz="1700" i="1" dirty="0"/>
              <a:t> </a:t>
            </a:r>
            <a:r>
              <a:rPr lang="fr-FR" sz="1600" b="0" i="1" dirty="0" err="1">
                <a:effectLst/>
              </a:rPr>
              <a:t>undō</a:t>
            </a:r>
            <a:r>
              <a:rPr lang="fr-FR" sz="1700" i="1" dirty="0"/>
              <a:t> !</a:t>
            </a:r>
            <a:r>
              <a:rPr lang="fr-FR" sz="1700" dirty="0"/>
              <a:t> Faisons tomber le bakufu !</a:t>
            </a:r>
          </a:p>
          <a:p>
            <a:endParaRPr lang="fr-FR" sz="1700" dirty="0"/>
          </a:p>
          <a:p>
            <a:r>
              <a:rPr lang="fr-FR" sz="1700" dirty="0"/>
              <a:t>*Tous les belligérants sont en place : </a:t>
            </a:r>
            <a:r>
              <a:rPr lang="fr-FR" sz="1700" i="1" dirty="0"/>
              <a:t>Bakufu</a:t>
            </a:r>
            <a:r>
              <a:rPr lang="fr-FR" sz="1700" dirty="0"/>
              <a:t> et Français d’un côté</a:t>
            </a:r>
          </a:p>
          <a:p>
            <a:r>
              <a:rPr lang="fr-FR" sz="1700" dirty="0"/>
              <a:t>Fiefs rebelles et Britanniques de l’autre</a:t>
            </a:r>
          </a:p>
          <a:p>
            <a:endParaRPr lang="fr-FR" sz="1700" dirty="0"/>
          </a:p>
          <a:p>
            <a:r>
              <a:rPr lang="fr-FR" sz="1700" dirty="0"/>
              <a:t>*Manque toutefois un acteur essentiel : le peuple…</a:t>
            </a:r>
          </a:p>
        </p:txBody>
      </p:sp>
      <p:pic>
        <p:nvPicPr>
          <p:cNvPr id="5" name="Image 4" descr="Une image contenant texte, carte&#10;&#10;Le contenu généré par l’IA peut être incorrect.">
            <a:extLst>
              <a:ext uri="{FF2B5EF4-FFF2-40B4-BE49-F238E27FC236}">
                <a16:creationId xmlns:a16="http://schemas.microsoft.com/office/drawing/2014/main" id="{D8571E69-53FD-7A39-78C5-F27A12860E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542" t="33738" r="26821" b="48816"/>
          <a:stretch/>
        </p:blipFill>
        <p:spPr>
          <a:xfrm rot="16200000">
            <a:off x="6848886" y="1499960"/>
            <a:ext cx="6575808" cy="3882958"/>
          </a:xfrm>
          <a:prstGeom prst="rect">
            <a:avLst/>
          </a:prstGeom>
          <a:ln w="38100">
            <a:solidFill>
              <a:schemeClr val="tx1"/>
            </a:solidFill>
          </a:ln>
        </p:spPr>
      </p:pic>
      <p:sp>
        <p:nvSpPr>
          <p:cNvPr id="13" name="Ellipse 12">
            <a:extLst>
              <a:ext uri="{FF2B5EF4-FFF2-40B4-BE49-F238E27FC236}">
                <a16:creationId xmlns:a16="http://schemas.microsoft.com/office/drawing/2014/main" id="{F02FC5CE-A9BA-AE15-5DB0-52DB996408D2}"/>
              </a:ext>
            </a:extLst>
          </p:cNvPr>
          <p:cNvSpPr/>
          <p:nvPr/>
        </p:nvSpPr>
        <p:spPr>
          <a:xfrm>
            <a:off x="10655846" y="295294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DDD4637-BCEF-7DF5-9F15-35B9EC8D5CA7}"/>
              </a:ext>
            </a:extLst>
          </p:cNvPr>
          <p:cNvSpPr/>
          <p:nvPr/>
        </p:nvSpPr>
        <p:spPr>
          <a:xfrm>
            <a:off x="10993830" y="496325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96B9D1B1-EFB6-E2AB-23C4-64282857447F}"/>
              </a:ext>
            </a:extLst>
          </p:cNvPr>
          <p:cNvCxnSpPr>
            <a:cxnSpLocks/>
          </p:cNvCxnSpPr>
          <p:nvPr/>
        </p:nvCxnSpPr>
        <p:spPr>
          <a:xfrm>
            <a:off x="11555730" y="1257300"/>
            <a:ext cx="522538" cy="3200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F66AF47F-D085-D622-E5BD-0930819BFAC3}"/>
              </a:ext>
            </a:extLst>
          </p:cNvPr>
          <p:cNvSpPr/>
          <p:nvPr/>
        </p:nvSpPr>
        <p:spPr>
          <a:xfrm>
            <a:off x="10999312" y="472227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8C081015-7B70-CE6D-8EDE-07672D231EDB}"/>
              </a:ext>
            </a:extLst>
          </p:cNvPr>
          <p:cNvSpPr/>
          <p:nvPr/>
        </p:nvSpPr>
        <p:spPr>
          <a:xfrm>
            <a:off x="10295290" y="526868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6A54FB41-A024-B748-EE0F-48FD2B95A2CE}"/>
              </a:ext>
            </a:extLst>
          </p:cNvPr>
          <p:cNvSpPr/>
          <p:nvPr/>
        </p:nvSpPr>
        <p:spPr>
          <a:xfrm>
            <a:off x="10727854" y="417586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D3840F3-20E6-0764-0589-5FA4AAF1990C}"/>
              </a:ext>
            </a:extLst>
          </p:cNvPr>
          <p:cNvSpPr/>
          <p:nvPr/>
        </p:nvSpPr>
        <p:spPr>
          <a:xfrm>
            <a:off x="10161856" y="514637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9FEA3A9-5112-26C9-7FE7-5F20D43547C2}"/>
              </a:ext>
            </a:extLst>
          </p:cNvPr>
          <p:cNvSpPr/>
          <p:nvPr/>
        </p:nvSpPr>
        <p:spPr>
          <a:xfrm>
            <a:off x="9622881" y="54575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08F62145-C88C-7798-231A-89DDBC1DA4F9}"/>
              </a:ext>
            </a:extLst>
          </p:cNvPr>
          <p:cNvSpPr/>
          <p:nvPr/>
        </p:nvSpPr>
        <p:spPr>
          <a:xfrm>
            <a:off x="9362686" y="56657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A0B5E480-F53B-1F0D-B953-B3E42D5559BA}"/>
              </a:ext>
            </a:extLst>
          </p:cNvPr>
          <p:cNvSpPr/>
          <p:nvPr/>
        </p:nvSpPr>
        <p:spPr>
          <a:xfrm>
            <a:off x="10275298" y="508556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A4A2B84E-C56B-8423-FB03-1D04AF20579D}"/>
              </a:ext>
            </a:extLst>
          </p:cNvPr>
          <p:cNvSpPr/>
          <p:nvPr/>
        </p:nvSpPr>
        <p:spPr>
          <a:xfrm>
            <a:off x="9404381" y="624136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DA34E11-3028-20CC-BD25-5CE4C8ABC72F}"/>
              </a:ext>
            </a:extLst>
          </p:cNvPr>
          <p:cNvSpPr/>
          <p:nvPr/>
        </p:nvSpPr>
        <p:spPr>
          <a:xfrm>
            <a:off x="9126930" y="611905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AA4D9A5-AF92-A985-0F95-6054E1281EE2}"/>
              </a:ext>
            </a:extLst>
          </p:cNvPr>
          <p:cNvSpPr/>
          <p:nvPr/>
        </p:nvSpPr>
        <p:spPr>
          <a:xfrm>
            <a:off x="11038128" y="457904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989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3801C-C39B-58B1-3A35-0CB8517BFDE9}"/>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6A566942-86FD-0A22-3781-EFCBE3276102}"/>
              </a:ext>
            </a:extLst>
          </p:cNvPr>
          <p:cNvSpPr/>
          <p:nvPr/>
        </p:nvSpPr>
        <p:spPr>
          <a:xfrm>
            <a:off x="202800" y="68262"/>
            <a:ext cx="11786400" cy="6721475"/>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400" b="1" kern="100" dirty="0">
                <a:solidFill>
                  <a:sysClr val="windowText" lastClr="000000"/>
                </a:solidFill>
                <a:effectLst/>
                <a:ea typeface="Aptos" panose="020B0004020202020204" pitchFamily="34" charset="0"/>
                <a:cs typeface="Times New Roman" panose="02020603050405020304" pitchFamily="18" charset="0"/>
              </a:rPr>
              <a:t>1853-1889 : Au Japon, fin du shogunat des Tokugawa et restauration impériale ; L’ère Meiji</a:t>
            </a:r>
            <a:r>
              <a:rPr lang="fr-FR" sz="1400" b="1" kern="100" dirty="0">
                <a:solidFill>
                  <a:sysClr val="windowText" lastClr="000000"/>
                </a:solidFill>
                <a:ea typeface="Aptos" panose="020B0004020202020204" pitchFamily="34" charset="0"/>
                <a:cs typeface="Times New Roman" panose="02020603050405020304" pitchFamily="18" charset="0"/>
              </a:rPr>
              <a:t> : O</a:t>
            </a:r>
            <a:r>
              <a:rPr lang="fr-FR" sz="1400" b="1" kern="100" dirty="0">
                <a:solidFill>
                  <a:sysClr val="windowText" lastClr="000000"/>
                </a:solidFill>
                <a:effectLst/>
                <a:ea typeface="Aptos" panose="020B0004020202020204" pitchFamily="34" charset="0"/>
                <a:cs typeface="Times New Roman" panose="02020603050405020304" pitchFamily="18" charset="0"/>
              </a:rPr>
              <a:t>uverture forcée aux Occidentaux mais débuts réussis de la modernisation</a:t>
            </a:r>
          </a:p>
          <a:p>
            <a:pPr>
              <a:lnSpc>
                <a:spcPct val="107000"/>
              </a:lnSpc>
            </a:pPr>
            <a:r>
              <a:rPr lang="fr-FR" sz="1400" kern="100" dirty="0">
                <a:solidFill>
                  <a:srgbClr val="FF0000"/>
                </a:solidFill>
                <a:effectLst/>
                <a:ea typeface="Aptos" panose="020B0004020202020204" pitchFamily="34" charset="0"/>
                <a:cs typeface="Times New Roman" panose="02020603050405020304" pitchFamily="18" charset="0"/>
              </a:rPr>
              <a:t>1720-1800 : </a:t>
            </a:r>
            <a:r>
              <a:rPr lang="fr-FR" sz="1400" kern="100" dirty="0">
                <a:solidFill>
                  <a:srgbClr val="FF0000"/>
                </a:solidFill>
                <a:ea typeface="Aptos" panose="020B0004020202020204" pitchFamily="34" charset="0"/>
                <a:cs typeface="Times New Roman" panose="02020603050405020304" pitchFamily="18" charset="0"/>
              </a:rPr>
              <a:t>Développement économique et social du Japon des shoguns Tokugawa</a:t>
            </a:r>
            <a:r>
              <a:rPr lang="fr-FR" sz="1400" kern="100" dirty="0">
                <a:solidFill>
                  <a:srgbClr val="FF0000"/>
                </a:solidFill>
                <a:effectLst/>
                <a:ea typeface="Aptos" panose="020B0004020202020204" pitchFamily="34" charset="0"/>
                <a:cs typeface="Times New Roman" panose="02020603050405020304" pitchFamily="18" charset="0"/>
              </a:rPr>
              <a:t> ; Grâce aux Hollandais de Nagasaki et au mouvement </a:t>
            </a:r>
            <a:r>
              <a:rPr lang="fr-FR" sz="1400" i="1" kern="100" dirty="0" err="1">
                <a:solidFill>
                  <a:srgbClr val="FF0000"/>
                </a:solidFill>
                <a:effectLst/>
                <a:ea typeface="Aptos" panose="020B0004020202020204" pitchFamily="34" charset="0"/>
                <a:cs typeface="Times New Roman" panose="02020603050405020304" pitchFamily="18" charset="0"/>
              </a:rPr>
              <a:t>rangaku</a:t>
            </a:r>
            <a:r>
              <a:rPr lang="fr-FR" sz="1400" kern="100" dirty="0">
                <a:solidFill>
                  <a:srgbClr val="FF0000"/>
                </a:solidFill>
                <a:effectLst/>
                <a:ea typeface="Aptos" panose="020B0004020202020204" pitchFamily="34" charset="0"/>
                <a:cs typeface="Times New Roman" panose="02020603050405020304" pitchFamily="18" charset="0"/>
              </a:rPr>
              <a:t>, hollandiste, intrusion des sciences et techniques européennes ; Augmentation de la production agricole ; Croissance démographique et urbaine ; </a:t>
            </a:r>
            <a:r>
              <a:rPr lang="fr-FR" sz="1400" kern="100" dirty="0">
                <a:solidFill>
                  <a:srgbClr val="FF0000"/>
                </a:solidFill>
                <a:ea typeface="Aptos" panose="020B0004020202020204" pitchFamily="34" charset="0"/>
                <a:cs typeface="Times New Roman" panose="02020603050405020304" pitchFamily="18" charset="0"/>
              </a:rPr>
              <a:t>Avec le mouvement des </a:t>
            </a:r>
            <a:r>
              <a:rPr lang="fr-FR" sz="1400" i="1" kern="100" dirty="0">
                <a:solidFill>
                  <a:srgbClr val="FF0000"/>
                </a:solidFill>
                <a:ea typeface="Aptos" panose="020B0004020202020204" pitchFamily="34" charset="0"/>
                <a:cs typeface="Times New Roman" panose="02020603050405020304" pitchFamily="18" charset="0"/>
              </a:rPr>
              <a:t>nativistes</a:t>
            </a:r>
            <a:r>
              <a:rPr lang="fr-FR" sz="1400" kern="100" dirty="0">
                <a:solidFill>
                  <a:srgbClr val="FF0000"/>
                </a:solidFill>
                <a:ea typeface="Aptos" panose="020B0004020202020204" pitchFamily="34" charset="0"/>
                <a:cs typeface="Times New Roman" panose="02020603050405020304" pitchFamily="18" charset="0"/>
              </a:rPr>
              <a:t>, d</a:t>
            </a:r>
            <a:r>
              <a:rPr lang="fr-FR" sz="1400" kern="100" dirty="0">
                <a:solidFill>
                  <a:srgbClr val="FF0000"/>
                </a:solidFill>
                <a:effectLst/>
                <a:ea typeface="Aptos" panose="020B0004020202020204" pitchFamily="34" charset="0"/>
                <a:cs typeface="Times New Roman" panose="02020603050405020304" pitchFamily="18" charset="0"/>
              </a:rPr>
              <a:t>éveloppement d’une conscience nationale, d’un retour à l’ancien Japon, autour de l’empereur et non du shogun</a:t>
            </a:r>
          </a:p>
          <a:p>
            <a:pPr>
              <a:lnSpc>
                <a:spcPct val="107000"/>
              </a:lnSpc>
            </a:pPr>
            <a:r>
              <a:rPr lang="fr-FR" sz="1400" kern="100" dirty="0">
                <a:solidFill>
                  <a:srgbClr val="FF0000"/>
                </a:solidFill>
                <a:effectLst/>
                <a:ea typeface="Aptos" panose="020B0004020202020204" pitchFamily="34" charset="0"/>
                <a:cs typeface="Times New Roman" panose="02020603050405020304" pitchFamily="18" charset="0"/>
              </a:rPr>
              <a:t>1732-1845 : Surpopulation, retour des famines, révoltes paysannes et exode rural ; Echecs des réformes shogunales</a:t>
            </a:r>
          </a:p>
          <a:p>
            <a:pPr>
              <a:lnSpc>
                <a:spcPct val="107000"/>
              </a:lnSpc>
            </a:pPr>
            <a:r>
              <a:rPr lang="fr-FR" sz="1400" kern="100" dirty="0">
                <a:solidFill>
                  <a:sysClr val="windowText" lastClr="000000"/>
                </a:solidFill>
                <a:effectLst/>
                <a:ea typeface="Aptos" panose="020B0004020202020204" pitchFamily="34" charset="0"/>
                <a:cs typeface="Times New Roman" panose="02020603050405020304" pitchFamily="18" charset="0"/>
              </a:rPr>
              <a:t>1800-1850 : A l’ouest du Japon, essors et autonomies des fiefs </a:t>
            </a:r>
            <a:r>
              <a:rPr lang="fr-FR" sz="1400" kern="100" dirty="0" err="1">
                <a:solidFill>
                  <a:sysClr val="windowText" lastClr="000000"/>
                </a:solidFill>
                <a:effectLst/>
                <a:ea typeface="Aptos" panose="020B0004020202020204" pitchFamily="34" charset="0"/>
                <a:cs typeface="Times New Roman" panose="02020603050405020304" pitchFamily="18" charset="0"/>
              </a:rPr>
              <a:t>tozamas</a:t>
            </a:r>
            <a:r>
              <a:rPr lang="fr-FR" sz="1400" kern="100" dirty="0">
                <a:solidFill>
                  <a:sysClr val="windowText" lastClr="000000"/>
                </a:solidFill>
                <a:effectLst/>
                <a:ea typeface="Aptos" panose="020B0004020202020204" pitchFamily="34" charset="0"/>
                <a:cs typeface="Times New Roman" panose="02020603050405020304" pitchFamily="18" charset="0"/>
              </a:rPr>
              <a:t> : </a:t>
            </a:r>
            <a:r>
              <a:rPr lang="fr-FR" sz="1400" kern="100" dirty="0" err="1">
                <a:solidFill>
                  <a:sysClr val="windowText" lastClr="000000"/>
                </a:solidFill>
                <a:effectLst/>
                <a:ea typeface="Aptos" panose="020B0004020202020204" pitchFamily="34" charset="0"/>
                <a:cs typeface="Times New Roman" panose="02020603050405020304" pitchFamily="18" charset="0"/>
              </a:rPr>
              <a:t>Satsuma</a:t>
            </a:r>
            <a:r>
              <a:rPr lang="fr-FR" sz="1400" kern="100" dirty="0">
                <a:solidFill>
                  <a:sysClr val="windowText" lastClr="000000"/>
                </a:solidFill>
                <a:effectLst/>
                <a:ea typeface="Aptos" panose="020B0004020202020204" pitchFamily="34" charset="0"/>
                <a:cs typeface="Times New Roman" panose="02020603050405020304" pitchFamily="18" charset="0"/>
              </a:rPr>
              <a:t>, </a:t>
            </a:r>
            <a:r>
              <a:rPr lang="fr-FR" sz="1400" kern="100" dirty="0" err="1">
                <a:solidFill>
                  <a:sysClr val="windowText" lastClr="000000"/>
                </a:solidFill>
                <a:effectLst/>
                <a:ea typeface="Aptos" panose="020B0004020202020204" pitchFamily="34" charset="0"/>
                <a:cs typeface="Times New Roman" panose="02020603050405020304" pitchFamily="18" charset="0"/>
              </a:rPr>
              <a:t>Choshu</a:t>
            </a:r>
            <a:r>
              <a:rPr lang="fr-FR" sz="1400" kern="100" dirty="0">
                <a:solidFill>
                  <a:sysClr val="windowText" lastClr="000000"/>
                </a:solidFill>
                <a:effectLst/>
                <a:ea typeface="Aptos" panose="020B0004020202020204" pitchFamily="34" charset="0"/>
                <a:cs typeface="Times New Roman" panose="02020603050405020304" pitchFamily="18" charset="0"/>
              </a:rPr>
              <a:t> et </a:t>
            </a:r>
            <a:r>
              <a:rPr lang="fr-FR" sz="1400" kern="100" dirty="0" err="1">
                <a:solidFill>
                  <a:sysClr val="windowText" lastClr="000000"/>
                </a:solidFill>
                <a:effectLst/>
                <a:ea typeface="Aptos" panose="020B0004020202020204" pitchFamily="34" charset="0"/>
                <a:cs typeface="Times New Roman" panose="02020603050405020304" pitchFamily="18" charset="0"/>
              </a:rPr>
              <a:t>Hizen</a:t>
            </a:r>
            <a:endParaRPr lang="fr-FR" sz="1400" kern="100" dirty="0">
              <a:solidFill>
                <a:sysClr val="windowText" lastClr="000000"/>
              </a:solidFill>
              <a:effectLst/>
              <a:ea typeface="Aptos" panose="020B0004020202020204" pitchFamily="34" charset="0"/>
              <a:cs typeface="Times New Roman" panose="02020603050405020304" pitchFamily="18" charset="0"/>
            </a:endParaRPr>
          </a:p>
          <a:p>
            <a:pPr>
              <a:lnSpc>
                <a:spcPct val="107000"/>
              </a:lnSpc>
            </a:pPr>
            <a:r>
              <a:rPr lang="fr-FR" sz="1400" kern="100" dirty="0">
                <a:solidFill>
                  <a:sysClr val="windowText" lastClr="000000"/>
                </a:solidFill>
                <a:effectLst/>
                <a:ea typeface="Aptos" panose="020B0004020202020204" pitchFamily="34" charset="0"/>
                <a:cs typeface="Times New Roman" panose="02020603050405020304" pitchFamily="18" charset="0"/>
              </a:rPr>
              <a:t>1808-1850 : Arrivées des Occidentaux ; Les baleiniers britanniques, français et américains sillonnent les mers du Japon et réclament le droit au ravitaillement ; Refus du pouvoir shogunal ; Le mouvement moderniste </a:t>
            </a:r>
            <a:r>
              <a:rPr lang="fr-FR" sz="1400" i="1" kern="100" dirty="0" err="1">
                <a:solidFill>
                  <a:sysClr val="windowText" lastClr="000000"/>
                </a:solidFill>
                <a:effectLst/>
                <a:ea typeface="Aptos" panose="020B0004020202020204" pitchFamily="34" charset="0"/>
                <a:cs typeface="Times New Roman" panose="02020603050405020304" pitchFamily="18" charset="0"/>
              </a:rPr>
              <a:t>rangaku</a:t>
            </a:r>
            <a:r>
              <a:rPr lang="fr-FR" sz="1400" kern="100" dirty="0">
                <a:solidFill>
                  <a:sysClr val="windowText" lastClr="000000"/>
                </a:solidFill>
                <a:effectLst/>
                <a:ea typeface="Aptos" panose="020B0004020202020204" pitchFamily="34" charset="0"/>
                <a:cs typeface="Times New Roman" panose="02020603050405020304" pitchFamily="18" charset="0"/>
              </a:rPr>
              <a:t> remet en cause l’ordre shogunal ; Après l’ouverture de la Chine, le Japon devient l’objectif des Occidentaux</a:t>
            </a:r>
            <a:endParaRPr lang="fr-FR" sz="1400" dirty="0">
              <a:solidFill>
                <a:sysClr val="windowText" lastClr="000000"/>
              </a:solidFill>
            </a:endParaRPr>
          </a:p>
          <a:p>
            <a:pPr>
              <a:lnSpc>
                <a:spcPct val="107000"/>
              </a:lnSpc>
            </a:pPr>
            <a:endParaRPr lang="fr-FR" sz="1400" b="1" kern="100" dirty="0">
              <a:effectLst/>
              <a:ea typeface="Aptos" panose="020B0004020202020204" pitchFamily="34" charset="0"/>
              <a:cs typeface="Times New Roman" panose="02020603050405020304" pitchFamily="18" charset="0"/>
            </a:endParaRPr>
          </a:p>
          <a:p>
            <a:pPr>
              <a:lnSpc>
                <a:spcPct val="107000"/>
              </a:lnSpc>
            </a:pPr>
            <a:r>
              <a:rPr lang="fr-FR" sz="1400" b="1" kern="100" dirty="0">
                <a:effectLst/>
                <a:ea typeface="Aptos" panose="020B0004020202020204" pitchFamily="34" charset="0"/>
                <a:cs typeface="Times New Roman" panose="02020603050405020304" pitchFamily="18" charset="0"/>
              </a:rPr>
              <a:t>1853-1858 : Les ouvertures forcées et les traités inégaux</a:t>
            </a:r>
            <a:endParaRPr lang="fr-FR" sz="1400" b="1" kern="100" dirty="0">
              <a:ea typeface="Aptos" panose="020B0004020202020204" pitchFamily="34" charset="0"/>
              <a:cs typeface="Times New Roman" panose="02020603050405020304" pitchFamily="18" charset="0"/>
            </a:endParaRPr>
          </a:p>
          <a:p>
            <a:pPr>
              <a:lnSpc>
                <a:spcPct val="107000"/>
              </a:lnSpc>
            </a:pPr>
            <a:r>
              <a:rPr lang="fr-FR" sz="1400" kern="100" dirty="0">
                <a:effectLst/>
                <a:ea typeface="Aptos" panose="020B0004020202020204" pitchFamily="34" charset="0"/>
                <a:cs typeface="Times New Roman" panose="02020603050405020304" pitchFamily="18" charset="0"/>
              </a:rPr>
              <a:t>1853-1855 : </a:t>
            </a:r>
            <a:r>
              <a:rPr lang="fr-FR" sz="1400" kern="100" dirty="0">
                <a:ea typeface="Aptos" panose="020B0004020202020204" pitchFamily="34" charset="0"/>
                <a:cs typeface="Times New Roman" panose="02020603050405020304" pitchFamily="18" charset="0"/>
              </a:rPr>
              <a:t>L</a:t>
            </a:r>
            <a:r>
              <a:rPr lang="fr-FR" sz="1400" kern="100" dirty="0">
                <a:effectLst/>
                <a:ea typeface="Aptos" panose="020B0004020202020204" pitchFamily="34" charset="0"/>
                <a:cs typeface="Times New Roman" panose="02020603050405020304" pitchFamily="18" charset="0"/>
              </a:rPr>
              <a:t>e commodore américain Matthew Perry arrive à Edo et impose au gouvernement shogunal, le </a:t>
            </a:r>
            <a:r>
              <a:rPr lang="fr-FR" sz="1400" i="1" kern="100" dirty="0">
                <a:effectLst/>
                <a:ea typeface="Aptos" panose="020B0004020202020204" pitchFamily="34" charset="0"/>
                <a:cs typeface="Times New Roman" panose="02020603050405020304" pitchFamily="18" charset="0"/>
              </a:rPr>
              <a:t>bakufu</a:t>
            </a:r>
            <a:r>
              <a:rPr lang="fr-FR" sz="1400" kern="100" dirty="0">
                <a:effectLst/>
                <a:ea typeface="Aptos" panose="020B0004020202020204" pitchFamily="34" charset="0"/>
                <a:cs typeface="Times New Roman" panose="02020603050405020304" pitchFamily="18" charset="0"/>
              </a:rPr>
              <a:t>, l’ouverture des ports japonais, malgré l’opposition des daimyos et de l’empereur </a:t>
            </a:r>
            <a:r>
              <a:rPr lang="fr-FR" sz="1400" kern="100" dirty="0" err="1">
                <a:effectLst/>
                <a:ea typeface="Aptos" panose="020B0004020202020204" pitchFamily="34" charset="0"/>
                <a:cs typeface="Times New Roman" panose="02020603050405020304" pitchFamily="18" charset="0"/>
              </a:rPr>
              <a:t>Komei</a:t>
            </a:r>
            <a:r>
              <a:rPr lang="fr-FR" sz="1400" kern="100" dirty="0">
                <a:effectLst/>
                <a:ea typeface="Aptos" panose="020B0004020202020204" pitchFamily="34" charset="0"/>
                <a:cs typeface="Times New Roman" panose="02020603050405020304" pitchFamily="18" charset="0"/>
              </a:rPr>
              <a:t> ; Traités de paix et ouvertures des ports à la Russie, la Grande-Bretagne, les Pays-Bas et la France</a:t>
            </a:r>
          </a:p>
          <a:p>
            <a:pPr>
              <a:lnSpc>
                <a:spcPct val="107000"/>
              </a:lnSpc>
            </a:pPr>
            <a:r>
              <a:rPr lang="fr-FR" sz="1400" kern="100" dirty="0">
                <a:effectLst/>
                <a:ea typeface="Aptos" panose="020B0004020202020204" pitchFamily="34" charset="0"/>
                <a:cs typeface="Times New Roman" panose="02020603050405020304" pitchFamily="18" charset="0"/>
              </a:rPr>
              <a:t>1858 : Les traités </a:t>
            </a:r>
            <a:r>
              <a:rPr lang="fr-FR" sz="1400" i="1" kern="100" dirty="0">
                <a:effectLst/>
                <a:ea typeface="Aptos" panose="020B0004020202020204" pitchFamily="34" charset="0"/>
                <a:cs typeface="Times New Roman" panose="02020603050405020304" pitchFamily="18" charset="0"/>
              </a:rPr>
              <a:t>inégaux</a:t>
            </a:r>
            <a:r>
              <a:rPr lang="fr-FR" sz="1400" kern="100" dirty="0">
                <a:effectLst/>
                <a:ea typeface="Aptos" panose="020B0004020202020204" pitchFamily="34" charset="0"/>
                <a:cs typeface="Times New Roman" panose="02020603050405020304" pitchFamily="18" charset="0"/>
              </a:rPr>
              <a:t> avec les Occidentaux provoquent un dérèglement économique et une forte inflation</a:t>
            </a:r>
          </a:p>
          <a:p>
            <a:pPr>
              <a:lnSpc>
                <a:spcPct val="107000"/>
              </a:lnSpc>
            </a:pPr>
            <a:endParaRPr lang="fr-FR" sz="1400" b="1" kern="100">
              <a:effectLst/>
              <a:ea typeface="Aptos" panose="020B0004020202020204" pitchFamily="34" charset="0"/>
              <a:cs typeface="Times New Roman" panose="02020603050405020304" pitchFamily="18" charset="0"/>
            </a:endParaRPr>
          </a:p>
          <a:p>
            <a:pPr>
              <a:lnSpc>
                <a:spcPct val="107000"/>
              </a:lnSpc>
            </a:pPr>
            <a:r>
              <a:rPr lang="fr-FR" sz="1400" b="1" kern="100">
                <a:effectLst/>
                <a:ea typeface="Aptos" panose="020B0004020202020204" pitchFamily="34" charset="0"/>
                <a:cs typeface="Times New Roman" panose="02020603050405020304" pitchFamily="18" charset="0"/>
              </a:rPr>
              <a:t>1858-1867 </a:t>
            </a:r>
            <a:r>
              <a:rPr lang="fr-FR" sz="1400" b="1" kern="100" dirty="0">
                <a:effectLst/>
                <a:ea typeface="Aptos" panose="020B0004020202020204" pitchFamily="34" charset="0"/>
                <a:cs typeface="Times New Roman" panose="02020603050405020304" pitchFamily="18" charset="0"/>
              </a:rPr>
              <a:t>: La contestation contre le shogunat s’amplifie</a:t>
            </a:r>
          </a:p>
          <a:p>
            <a:pPr>
              <a:lnSpc>
                <a:spcPct val="107000"/>
              </a:lnSpc>
            </a:pPr>
            <a:r>
              <a:rPr lang="fr-FR" sz="1400" kern="100" dirty="0">
                <a:effectLst/>
                <a:ea typeface="Aptos" panose="020B0004020202020204" pitchFamily="34" charset="0"/>
                <a:cs typeface="Times New Roman" panose="02020603050405020304" pitchFamily="18" charset="0"/>
              </a:rPr>
              <a:t>1858-1863 : L’empereur </a:t>
            </a:r>
            <a:r>
              <a:rPr lang="fr-FR" sz="1400" kern="100" dirty="0" err="1">
                <a:effectLst/>
                <a:ea typeface="Aptos" panose="020B0004020202020204" pitchFamily="34" charset="0"/>
                <a:cs typeface="Times New Roman" panose="02020603050405020304" pitchFamily="18" charset="0"/>
              </a:rPr>
              <a:t>Komei</a:t>
            </a:r>
            <a:r>
              <a:rPr lang="fr-FR" sz="1400" kern="100" dirty="0">
                <a:ea typeface="Aptos" panose="020B0004020202020204" pitchFamily="34" charset="0"/>
                <a:cs typeface="Times New Roman" panose="02020603050405020304" pitchFamily="18" charset="0"/>
              </a:rPr>
              <a:t> s’oppose aux traités</a:t>
            </a:r>
            <a:r>
              <a:rPr lang="fr-FR" sz="1400" kern="100" dirty="0">
                <a:effectLst/>
                <a:ea typeface="Aptos" panose="020B0004020202020204" pitchFamily="34" charset="0"/>
                <a:cs typeface="Times New Roman" panose="02020603050405020304" pitchFamily="18" charset="0"/>
              </a:rPr>
              <a:t> ;</a:t>
            </a:r>
            <a:r>
              <a:rPr lang="fr-FR" sz="1400" kern="100" dirty="0">
                <a:ea typeface="Aptos" panose="020B0004020202020204" pitchFamily="34" charset="0"/>
                <a:cs typeface="Times New Roman" panose="02020603050405020304" pitchFamily="18" charset="0"/>
              </a:rPr>
              <a:t> Les </a:t>
            </a:r>
            <a:r>
              <a:rPr lang="fr-FR" sz="1400" kern="100" dirty="0">
                <a:effectLst/>
                <a:ea typeface="Aptos" panose="020B0004020202020204" pitchFamily="34" charset="0"/>
                <a:cs typeface="Times New Roman" panose="02020603050405020304" pitchFamily="18" charset="0"/>
              </a:rPr>
              <a:t>fiefs du Sud-Ouest </a:t>
            </a:r>
            <a:r>
              <a:rPr lang="fr-FR" sz="1400" kern="100" dirty="0">
                <a:ea typeface="Aptos" panose="020B0004020202020204" pitchFamily="34" charset="0"/>
                <a:cs typeface="Times New Roman" panose="02020603050405020304" pitchFamily="18" charset="0"/>
              </a:rPr>
              <a:t>se rebellent violemment contre les étrangers et le bakufu</a:t>
            </a:r>
            <a:r>
              <a:rPr lang="fr-FR" sz="1400" kern="100" dirty="0">
                <a:effectLst/>
                <a:ea typeface="Aptos" panose="020B0004020202020204" pitchFamily="34" charset="0"/>
                <a:cs typeface="Times New Roman" panose="02020603050405020304" pitchFamily="18" charset="0"/>
              </a:rPr>
              <a:t> ; Puis ils changent de politique : accepter l’ouverture, la modernisation et au nom de l’empereur : </a:t>
            </a:r>
            <a:r>
              <a:rPr lang="fr-FR" sz="1400" i="1" kern="100" dirty="0" err="1">
                <a:effectLst/>
                <a:ea typeface="Aptos" panose="020B0004020202020204" pitchFamily="34" charset="0"/>
                <a:cs typeface="Times New Roman" panose="02020603050405020304" pitchFamily="18" charset="0"/>
              </a:rPr>
              <a:t>Tôbaku</a:t>
            </a:r>
            <a:r>
              <a:rPr lang="fr-FR" sz="1400" kern="100" dirty="0">
                <a:effectLst/>
                <a:ea typeface="Aptos" panose="020B0004020202020204" pitchFamily="34" charset="0"/>
                <a:cs typeface="Times New Roman" panose="02020603050405020304" pitchFamily="18" charset="0"/>
              </a:rPr>
              <a:t> ! Faire tomber le bakufu</a:t>
            </a:r>
          </a:p>
          <a:p>
            <a:pPr>
              <a:lnSpc>
                <a:spcPct val="107000"/>
              </a:lnSpc>
            </a:pPr>
            <a:r>
              <a:rPr lang="fr-FR" sz="1400" kern="100" dirty="0">
                <a:effectLst/>
                <a:ea typeface="Aptos" panose="020B0004020202020204" pitchFamily="34" charset="0"/>
                <a:cs typeface="Times New Roman" panose="02020603050405020304" pitchFamily="18" charset="0"/>
              </a:rPr>
              <a:t>1863-1867 : </a:t>
            </a:r>
            <a:r>
              <a:rPr lang="fr-FR" sz="1400" dirty="0"/>
              <a:t>L’entrée en scène du peuple : </a:t>
            </a:r>
            <a:r>
              <a:rPr lang="fr-FR" sz="1400" kern="100" dirty="0">
                <a:effectLst/>
                <a:ea typeface="Aptos" panose="020B0004020202020204" pitchFamily="34" charset="0"/>
                <a:cs typeface="Times New Roman" panose="02020603050405020304" pitchFamily="18" charset="0"/>
              </a:rPr>
              <a:t>Les fiefs rebelles du Sud-Ouest se dotent d’armées populaires, regroupant samouraïs, paysans et marchands ; Les </a:t>
            </a:r>
            <a:r>
              <a:rPr lang="fr-FR" sz="1400" i="1" dirty="0" err="1"/>
              <a:t>Eejanaika</a:t>
            </a:r>
            <a:r>
              <a:rPr lang="fr-FR" sz="1400" i="1" dirty="0"/>
              <a:t>, r</a:t>
            </a:r>
            <a:r>
              <a:rPr lang="fr-FR" sz="1400" kern="100" dirty="0">
                <a:effectLst/>
                <a:ea typeface="Aptos" panose="020B0004020202020204" pitchFamily="34" charset="0"/>
                <a:cs typeface="Times New Roman" panose="02020603050405020304" pitchFamily="18" charset="0"/>
              </a:rPr>
              <a:t>évoltes populaires massives contre la misère et l’inflation</a:t>
            </a:r>
          </a:p>
          <a:p>
            <a:pPr>
              <a:lnSpc>
                <a:spcPct val="107000"/>
              </a:lnSpc>
            </a:pPr>
            <a:r>
              <a:rPr lang="fr-FR" sz="1400" kern="100" dirty="0">
                <a:effectLst/>
                <a:ea typeface="Aptos" panose="020B0004020202020204" pitchFamily="34" charset="0"/>
                <a:cs typeface="Times New Roman" panose="02020603050405020304" pitchFamily="18" charset="0"/>
              </a:rPr>
              <a:t>1866-1867 : Alliance décisive des fiefs rebelles du Sud-Ouest et de la noblesse de la cour de Kyoto contre le </a:t>
            </a:r>
            <a:r>
              <a:rPr lang="fr-FR" sz="1400" kern="100" dirty="0" err="1">
                <a:effectLst/>
                <a:ea typeface="Aptos" panose="020B0004020202020204" pitchFamily="34" charset="0"/>
                <a:cs typeface="Times New Roman" panose="02020603050405020304" pitchFamily="18" charset="0"/>
              </a:rPr>
              <a:t>bakuku</a:t>
            </a:r>
            <a:r>
              <a:rPr lang="fr-FR" sz="1400" kern="100" dirty="0">
                <a:effectLst/>
                <a:ea typeface="Aptos" panose="020B0004020202020204" pitchFamily="34" charset="0"/>
                <a:cs typeface="Times New Roman" panose="02020603050405020304" pitchFamily="18" charset="0"/>
              </a:rPr>
              <a:t> et pour la restauration impériale </a:t>
            </a:r>
          </a:p>
        </p:txBody>
      </p:sp>
      <p:sp>
        <p:nvSpPr>
          <p:cNvPr id="2" name="PlaceHolder 1">
            <a:extLst>
              <a:ext uri="{FF2B5EF4-FFF2-40B4-BE49-F238E27FC236}">
                <a16:creationId xmlns:a16="http://schemas.microsoft.com/office/drawing/2014/main" id="{59A13CDA-B101-731C-4466-9F7BEFCEC9D6}"/>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a:t>
            </a:fld>
            <a:endParaRPr/>
          </a:p>
        </p:txBody>
      </p:sp>
    </p:spTree>
    <p:extLst>
      <p:ext uri="{BB962C8B-B14F-4D97-AF65-F5344CB8AC3E}">
        <p14:creationId xmlns:p14="http://schemas.microsoft.com/office/powerpoint/2010/main" val="422737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44B8-9F08-D416-F226-D5FFC8EA90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74401AE-F9FB-F51F-9E7A-8E1A9045F186}"/>
              </a:ext>
            </a:extLst>
          </p:cNvPr>
          <p:cNvSpPr/>
          <p:nvPr/>
        </p:nvSpPr>
        <p:spPr>
          <a:xfrm>
            <a:off x="113732" y="153536"/>
            <a:ext cx="6967292" cy="585147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1863-1867 : </a:t>
            </a:r>
            <a:r>
              <a:rPr lang="fr-FR" sz="1600" b="1" dirty="0"/>
              <a:t>L’entrée en scène du peuple : </a:t>
            </a:r>
            <a:r>
              <a:rPr lang="fr-FR" sz="1600" b="1" kern="100" dirty="0">
                <a:effectLst/>
                <a:ea typeface="Aptos" panose="020B0004020202020204" pitchFamily="34" charset="0"/>
                <a:cs typeface="Times New Roman" panose="02020603050405020304" pitchFamily="18" charset="0"/>
              </a:rPr>
              <a:t>Les fiefs rebelles du Sud-Ouest se dotent d’armées populaires, regroupant samouraïs, paysans et marchands ; …</a:t>
            </a:r>
          </a:p>
          <a:p>
            <a:endParaRPr lang="fr-FR" sz="1700" dirty="0"/>
          </a:p>
          <a:p>
            <a:r>
              <a:rPr lang="fr-FR" sz="1700" dirty="0"/>
              <a:t>5) 1863-67 : L’entrée en scène du peuple…</a:t>
            </a:r>
          </a:p>
          <a:p>
            <a:r>
              <a:rPr lang="fr-FR" sz="1700" dirty="0"/>
              <a:t>Deux points…</a:t>
            </a:r>
          </a:p>
          <a:p>
            <a:endParaRPr lang="fr-FR" sz="1700" dirty="0"/>
          </a:p>
          <a:p>
            <a:r>
              <a:rPr lang="fr-FR" sz="1700" dirty="0"/>
              <a:t>a) </a:t>
            </a:r>
            <a:r>
              <a:rPr lang="fr-FR" sz="1700" kern="100" dirty="0">
                <a:effectLst/>
                <a:ea typeface="Aptos" panose="020B0004020202020204" pitchFamily="34" charset="0"/>
                <a:cs typeface="Times New Roman" panose="02020603050405020304" pitchFamily="18" charset="0"/>
              </a:rPr>
              <a:t>Les fiefs rebelles du Sud-Ouest se dotent d’armées populaires</a:t>
            </a:r>
            <a:r>
              <a:rPr lang="fr-FR" sz="1700" dirty="0"/>
              <a:t>…</a:t>
            </a:r>
          </a:p>
          <a:p>
            <a:endParaRPr lang="fr-FR" sz="1700" dirty="0"/>
          </a:p>
          <a:p>
            <a:r>
              <a:rPr lang="fr-FR" sz="1700" dirty="0"/>
              <a:t>*Pour vaincre les forces du shogun, il faut de puissantes armées</a:t>
            </a:r>
          </a:p>
          <a:p>
            <a:r>
              <a:rPr lang="fr-FR" sz="1700" dirty="0"/>
              <a:t>Or, les samouraïs rebelles ne sont pas si nombreux</a:t>
            </a:r>
          </a:p>
          <a:p>
            <a:r>
              <a:rPr lang="fr-FR" sz="1700" dirty="0"/>
              <a:t>Conséquence : Faire appel au peuple, jusqu’ici spectateur et désarmé</a:t>
            </a:r>
          </a:p>
          <a:p>
            <a:r>
              <a:rPr lang="fr-FR" sz="1700" dirty="0"/>
              <a:t>NB : Préfigurant la conscription nationale de 1872</a:t>
            </a:r>
          </a:p>
          <a:p>
            <a:endParaRPr lang="fr-FR" sz="1700" dirty="0"/>
          </a:p>
          <a:p>
            <a:r>
              <a:rPr lang="fr-FR" sz="1700" dirty="0"/>
              <a:t>*1863 : Au </a:t>
            </a:r>
            <a:r>
              <a:rPr lang="fr-FR" sz="1700" dirty="0" err="1"/>
              <a:t>Choshu</a:t>
            </a:r>
            <a:r>
              <a:rPr lang="fr-FR" sz="1700" dirty="0"/>
              <a:t>, le samouraï </a:t>
            </a:r>
            <a:r>
              <a:rPr lang="fr-FR" sz="1700" u="sng" dirty="0" err="1"/>
              <a:t>Takasugi</a:t>
            </a:r>
            <a:r>
              <a:rPr lang="fr-FR" sz="1700" u="sng" dirty="0"/>
              <a:t> </a:t>
            </a:r>
            <a:r>
              <a:rPr lang="fr-FR" sz="1700" u="sng" dirty="0" err="1"/>
              <a:t>Shinsaku</a:t>
            </a:r>
            <a:endParaRPr lang="fr-FR" sz="1700" dirty="0"/>
          </a:p>
          <a:p>
            <a:r>
              <a:rPr lang="fr-FR" sz="1700" i="1" dirty="0"/>
              <a:t>Contre toutes les valeurs propres à la classe guerrière</a:t>
            </a:r>
            <a:r>
              <a:rPr lang="fr-FR" sz="1700" dirty="0"/>
              <a:t>, PF </a:t>
            </a:r>
            <a:r>
              <a:rPr lang="fr-FR" sz="1700" dirty="0" err="1"/>
              <a:t>Souyri</a:t>
            </a:r>
            <a:r>
              <a:rPr lang="fr-FR" sz="1700" dirty="0"/>
              <a:t>, p. 433</a:t>
            </a:r>
          </a:p>
          <a:p>
            <a:endParaRPr lang="fr-FR" sz="1700" dirty="0"/>
          </a:p>
          <a:p>
            <a:r>
              <a:rPr lang="fr-FR" sz="1700" dirty="0"/>
              <a:t>Met en place une armée de troupes irrégulières, la </a:t>
            </a:r>
            <a:r>
              <a:rPr lang="fr-FR" sz="1700" i="1" dirty="0" err="1"/>
              <a:t>Kiheitai</a:t>
            </a:r>
            <a:endParaRPr lang="fr-FR" sz="1700" i="1" dirty="0"/>
          </a:p>
          <a:p>
            <a:r>
              <a:rPr lang="fr-FR" sz="1700" dirty="0"/>
              <a:t>Composée de paysans et de marchands armés de fusils</a:t>
            </a:r>
          </a:p>
          <a:p>
            <a:r>
              <a:rPr lang="fr-FR" sz="1700" dirty="0"/>
              <a:t>NB : </a:t>
            </a:r>
            <a:r>
              <a:rPr lang="fr-FR" sz="1700" i="1" dirty="0"/>
              <a:t>Armes déshonorantes pour les samouraïs</a:t>
            </a:r>
            <a:r>
              <a:rPr lang="fr-FR" sz="1700" dirty="0"/>
              <a:t>, D. Landes, p. 486</a:t>
            </a:r>
          </a:p>
          <a:p>
            <a:endParaRPr lang="fr-FR" sz="1700" dirty="0"/>
          </a:p>
          <a:p>
            <a:r>
              <a:rPr lang="fr-FR" sz="1700" dirty="0"/>
              <a:t>*Même politique au Tosa avec le samouraï </a:t>
            </a:r>
            <a:r>
              <a:rPr lang="fr-FR" sz="1700" u="sng" dirty="0"/>
              <a:t>Sakamoto </a:t>
            </a:r>
            <a:r>
              <a:rPr lang="fr-FR" sz="1700" u="sng" dirty="0" err="1"/>
              <a:t>Ryôma</a:t>
            </a:r>
            <a:endParaRPr lang="fr-FR" sz="1700" u="sng" dirty="0"/>
          </a:p>
          <a:p>
            <a:r>
              <a:rPr lang="fr-FR" sz="1700" dirty="0"/>
              <a:t>Et à </a:t>
            </a:r>
            <a:r>
              <a:rPr lang="fr-FR" sz="1700" dirty="0" err="1"/>
              <a:t>Satsuma</a:t>
            </a:r>
            <a:r>
              <a:rPr lang="fr-FR" sz="1700" dirty="0"/>
              <a:t> avec le samouraï </a:t>
            </a:r>
            <a:r>
              <a:rPr lang="fr-FR" sz="1700" u="sng" dirty="0" err="1"/>
              <a:t>Saigō</a:t>
            </a:r>
            <a:r>
              <a:rPr lang="fr-FR" sz="1700" u="sng" dirty="0"/>
              <a:t> </a:t>
            </a:r>
            <a:r>
              <a:rPr lang="fr-FR" sz="1700" u="sng" dirty="0" err="1"/>
              <a:t>Takamori</a:t>
            </a:r>
            <a:endParaRPr lang="fr-FR" sz="1700" dirty="0"/>
          </a:p>
        </p:txBody>
      </p:sp>
      <p:pic>
        <p:nvPicPr>
          <p:cNvPr id="2" name="Picture 2" descr="C:\Users\Christophe\Pictures\My Scans\2015-11 (nov.)\scan0022.jpg">
            <a:extLst>
              <a:ext uri="{FF2B5EF4-FFF2-40B4-BE49-F238E27FC236}">
                <a16:creationId xmlns:a16="http://schemas.microsoft.com/office/drawing/2014/main" id="{F41180B1-E3FD-3218-1508-F866FCB84A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 name="Ellipse 15">
            <a:extLst>
              <a:ext uri="{FF2B5EF4-FFF2-40B4-BE49-F238E27FC236}">
                <a16:creationId xmlns:a16="http://schemas.microsoft.com/office/drawing/2014/main" id="{2CAF2639-3FC3-FA3B-40D6-2F9DC6CD3836}"/>
              </a:ext>
            </a:extLst>
          </p:cNvPr>
          <p:cNvSpPr/>
          <p:nvPr/>
        </p:nvSpPr>
        <p:spPr>
          <a:xfrm>
            <a:off x="7972319" y="4987637"/>
            <a:ext cx="199435" cy="16778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C95CE94-9CDA-3E5C-03EE-F07C991236A4}"/>
              </a:ext>
            </a:extLst>
          </p:cNvPr>
          <p:cNvSpPr/>
          <p:nvPr/>
        </p:nvSpPr>
        <p:spPr>
          <a:xfrm>
            <a:off x="8119555" y="4284741"/>
            <a:ext cx="199435" cy="16778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83EB677-AFE9-9E41-72EB-32E9A8222DCB}"/>
              </a:ext>
            </a:extLst>
          </p:cNvPr>
          <p:cNvSpPr/>
          <p:nvPr/>
        </p:nvSpPr>
        <p:spPr>
          <a:xfrm>
            <a:off x="8738622" y="4452530"/>
            <a:ext cx="199435" cy="16778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9B121E0-B853-A14D-0313-B19B72E17399}"/>
              </a:ext>
            </a:extLst>
          </p:cNvPr>
          <p:cNvSpPr/>
          <p:nvPr/>
        </p:nvSpPr>
        <p:spPr>
          <a:xfrm>
            <a:off x="10400927" y="3768437"/>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346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2C3D-8049-4716-C630-B4D5683D485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C6277C-C647-9173-2A95-9678CB258030}"/>
              </a:ext>
            </a:extLst>
          </p:cNvPr>
          <p:cNvSpPr/>
          <p:nvPr/>
        </p:nvSpPr>
        <p:spPr>
          <a:xfrm>
            <a:off x="113730" y="153536"/>
            <a:ext cx="5434655" cy="637469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1863-1867 : … Les </a:t>
            </a:r>
            <a:r>
              <a:rPr lang="fr-FR" sz="1600" b="1" i="1" dirty="0" err="1"/>
              <a:t>Eejanaika</a:t>
            </a:r>
            <a:r>
              <a:rPr lang="fr-FR" sz="1600" b="1" i="1" dirty="0"/>
              <a:t>, r</a:t>
            </a:r>
            <a:r>
              <a:rPr lang="fr-FR" sz="1600" b="1" kern="100" dirty="0">
                <a:effectLst/>
                <a:ea typeface="Aptos" panose="020B0004020202020204" pitchFamily="34" charset="0"/>
                <a:cs typeface="Times New Roman" panose="02020603050405020304" pitchFamily="18" charset="0"/>
              </a:rPr>
              <a:t>évoltes populaires massives contre la misère et l’inflation</a:t>
            </a:r>
          </a:p>
          <a:p>
            <a:endParaRPr lang="fr-FR" sz="1700" dirty="0"/>
          </a:p>
          <a:p>
            <a:r>
              <a:rPr lang="fr-FR" sz="1700" dirty="0"/>
              <a:t>b) Un peuple qui se révolte…</a:t>
            </a:r>
          </a:p>
          <a:p>
            <a:endParaRPr lang="fr-FR" sz="1700" dirty="0"/>
          </a:p>
          <a:p>
            <a:r>
              <a:rPr lang="fr-FR" sz="1700" dirty="0"/>
              <a:t>*1867 : A côté de la rébellion des samouraïs</a:t>
            </a:r>
          </a:p>
          <a:p>
            <a:r>
              <a:rPr lang="fr-FR" sz="1700" dirty="0"/>
              <a:t>De nombreuses révoltes populaires éclatent</a:t>
            </a:r>
          </a:p>
          <a:p>
            <a:r>
              <a:rPr lang="fr-FR" sz="1700" dirty="0"/>
              <a:t>Contre la misère et l’inflation dues à l’ouverture</a:t>
            </a:r>
          </a:p>
          <a:p>
            <a:r>
              <a:rPr lang="fr-FR" sz="1700" dirty="0"/>
              <a:t>Et réclamant le </a:t>
            </a:r>
            <a:r>
              <a:rPr lang="fr-FR" sz="1700" i="1" dirty="0" err="1"/>
              <a:t>yonaose</a:t>
            </a:r>
            <a:r>
              <a:rPr lang="fr-FR" sz="1700" dirty="0"/>
              <a:t>, le changement de monde…</a:t>
            </a:r>
          </a:p>
          <a:p>
            <a:endParaRPr lang="fr-FR" sz="1700" dirty="0"/>
          </a:p>
          <a:p>
            <a:r>
              <a:rPr lang="fr-FR" sz="1700" dirty="0"/>
              <a:t>*Juin 1867-Mai 1868 : Sur le </a:t>
            </a:r>
            <a:r>
              <a:rPr lang="fr-FR" sz="1700" dirty="0" err="1"/>
              <a:t>Tôkaidô</a:t>
            </a:r>
            <a:r>
              <a:rPr lang="fr-FR" sz="1700" dirty="0"/>
              <a:t> entre Kyoto et Edo</a:t>
            </a:r>
          </a:p>
          <a:p>
            <a:r>
              <a:rPr lang="fr-FR" sz="1700" dirty="0"/>
              <a:t>Les </a:t>
            </a:r>
            <a:r>
              <a:rPr lang="fr-FR" sz="1700" i="1" u="sng" dirty="0" err="1"/>
              <a:t>Eejanaika</a:t>
            </a:r>
            <a:r>
              <a:rPr lang="fr-FR" sz="1700" u="sng" dirty="0"/>
              <a:t>, </a:t>
            </a:r>
            <a:r>
              <a:rPr lang="fr-FR" sz="1700" dirty="0"/>
              <a:t>manifestations carnavalesques</a:t>
            </a:r>
          </a:p>
          <a:p>
            <a:r>
              <a:rPr lang="fr-FR" sz="1700" dirty="0"/>
              <a:t>Ont lieu à Nagoya, à Edo et à Osaka</a:t>
            </a:r>
          </a:p>
          <a:p>
            <a:r>
              <a:rPr lang="fr-FR" sz="1700" dirty="0"/>
              <a:t>Concernant 5 à 6 millions de personnes !</a:t>
            </a:r>
          </a:p>
          <a:p>
            <a:r>
              <a:rPr lang="fr-FR" sz="1700" dirty="0"/>
              <a:t>NB : </a:t>
            </a:r>
            <a:r>
              <a:rPr lang="fr-FR" sz="1700" i="1" dirty="0" err="1"/>
              <a:t>Eejanaika</a:t>
            </a:r>
            <a:r>
              <a:rPr lang="fr-FR" sz="1700" dirty="0"/>
              <a:t> : Pourquoi pas ? Ou On s’en fout !</a:t>
            </a:r>
          </a:p>
          <a:p>
            <a:endParaRPr lang="fr-FR" sz="1700" dirty="0"/>
          </a:p>
          <a:p>
            <a:r>
              <a:rPr lang="fr-FR" sz="1700" dirty="0"/>
              <a:t>*Mais l’alliance entre samouraïs et masses populaires</a:t>
            </a:r>
          </a:p>
          <a:p>
            <a:r>
              <a:rPr lang="fr-FR" sz="1700" dirty="0"/>
              <a:t>Peinera à se faire, et le peuple ne jouera pas un rôle majeur</a:t>
            </a:r>
            <a:endParaRPr lang="fr-FR" sz="1700" i="1" dirty="0"/>
          </a:p>
          <a:p>
            <a:r>
              <a:rPr lang="fr-FR" sz="1700" i="1" dirty="0"/>
              <a:t>Des siècles de domination des guerriers sur le peuple ne peuvent s’oublier en quelques mois</a:t>
            </a:r>
            <a:r>
              <a:rPr lang="fr-FR" sz="1700" dirty="0"/>
              <a:t>, PF </a:t>
            </a:r>
            <a:r>
              <a:rPr lang="fr-FR" sz="1700" dirty="0" err="1"/>
              <a:t>Souyri</a:t>
            </a:r>
            <a:r>
              <a:rPr lang="fr-FR" sz="1700" dirty="0"/>
              <a:t>, p. 434</a:t>
            </a:r>
          </a:p>
          <a:p>
            <a:endParaRPr lang="fr-FR" sz="1700" dirty="0"/>
          </a:p>
          <a:p>
            <a:r>
              <a:rPr lang="fr-FR" sz="1700" dirty="0"/>
              <a:t>*Toutefois, ces mouvements populaires paralysent le pays…</a:t>
            </a:r>
          </a:p>
          <a:p>
            <a:endParaRPr lang="fr-FR" sz="1700" dirty="0"/>
          </a:p>
          <a:p>
            <a:r>
              <a:rPr lang="fr-FR" sz="1700" dirty="0"/>
              <a:t>*Et enfin…</a:t>
            </a:r>
          </a:p>
        </p:txBody>
      </p:sp>
    </p:spTree>
    <p:extLst>
      <p:ext uri="{BB962C8B-B14F-4D97-AF65-F5344CB8AC3E}">
        <p14:creationId xmlns:p14="http://schemas.microsoft.com/office/powerpoint/2010/main" val="328091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6F64-B086-A5AD-A4A6-B53C219FE3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9FE93CD-7E84-147F-500F-16AA5A7804C5}"/>
              </a:ext>
            </a:extLst>
          </p:cNvPr>
          <p:cNvSpPr/>
          <p:nvPr/>
        </p:nvSpPr>
        <p:spPr>
          <a:xfrm>
            <a:off x="113731" y="153536"/>
            <a:ext cx="5409472" cy="641060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1866-1867 : Alliance décisive des fiefs rebelles du Sud-Ouest et de la noblesse de la cour de Kyoto contre le </a:t>
            </a:r>
            <a:r>
              <a:rPr lang="fr-FR" sz="1700" b="1" kern="100" dirty="0" err="1">
                <a:effectLst/>
                <a:ea typeface="Aptos" panose="020B0004020202020204" pitchFamily="34" charset="0"/>
                <a:cs typeface="Times New Roman" panose="02020603050405020304" pitchFamily="18" charset="0"/>
              </a:rPr>
              <a:t>bakuku</a:t>
            </a:r>
            <a:r>
              <a:rPr lang="fr-FR" sz="1700" b="1" kern="100" dirty="0">
                <a:effectLst/>
                <a:ea typeface="Aptos" panose="020B0004020202020204" pitchFamily="34" charset="0"/>
                <a:cs typeface="Times New Roman" panose="02020603050405020304" pitchFamily="18" charset="0"/>
              </a:rPr>
              <a:t> et pour la restauration impériale </a:t>
            </a:r>
          </a:p>
          <a:p>
            <a:endParaRPr lang="fr-FR" sz="1700" dirty="0"/>
          </a:p>
          <a:p>
            <a:r>
              <a:rPr lang="fr-FR" sz="1700" dirty="0"/>
              <a:t>6) 1866 : L’alliance décisive des fiefs rebelles </a:t>
            </a:r>
            <a:r>
              <a:rPr lang="fr-FR" sz="1600" dirty="0"/>
              <a:t>et de la cour impériale…</a:t>
            </a:r>
          </a:p>
          <a:p>
            <a:endParaRPr lang="fr-FR" sz="1700" dirty="0"/>
          </a:p>
          <a:p>
            <a:r>
              <a:rPr lang="fr-FR" sz="1700" dirty="0"/>
              <a:t>*1866 : Forts de leurs puissantes armées</a:t>
            </a:r>
          </a:p>
          <a:p>
            <a:r>
              <a:rPr lang="fr-FR" sz="1700" dirty="0" err="1"/>
              <a:t>Satsuma</a:t>
            </a:r>
            <a:r>
              <a:rPr lang="fr-FR" sz="1700" dirty="0"/>
              <a:t> avec </a:t>
            </a:r>
            <a:r>
              <a:rPr lang="fr-FR" sz="1700" u="sng" dirty="0" err="1"/>
              <a:t>Saigō</a:t>
            </a:r>
            <a:r>
              <a:rPr lang="fr-FR" sz="1700" u="sng" dirty="0"/>
              <a:t> </a:t>
            </a:r>
            <a:r>
              <a:rPr lang="fr-FR" sz="1700" u="sng" dirty="0" err="1"/>
              <a:t>Takamori</a:t>
            </a:r>
            <a:r>
              <a:rPr lang="fr-FR" sz="1700" dirty="0"/>
              <a:t> et </a:t>
            </a:r>
            <a:r>
              <a:rPr lang="fr-FR" sz="1700" u="sng" dirty="0" err="1"/>
              <a:t>Okubo</a:t>
            </a:r>
            <a:r>
              <a:rPr lang="fr-FR" sz="1700" u="sng" dirty="0"/>
              <a:t> </a:t>
            </a:r>
            <a:r>
              <a:rPr lang="fr-FR" sz="1700" u="sng" dirty="0" err="1"/>
              <a:t>Toshimichi</a:t>
            </a:r>
            <a:r>
              <a:rPr lang="fr-FR" sz="1700" u="sng" dirty="0"/>
              <a:t> </a:t>
            </a:r>
          </a:p>
          <a:p>
            <a:r>
              <a:rPr lang="fr-FR" sz="1700" u="sng" dirty="0"/>
              <a:t>Et </a:t>
            </a:r>
            <a:r>
              <a:rPr lang="fr-FR" sz="1700" dirty="0" err="1"/>
              <a:t>Choshu</a:t>
            </a:r>
            <a:r>
              <a:rPr lang="fr-FR" sz="1700" dirty="0"/>
              <a:t> avec </a:t>
            </a:r>
            <a:r>
              <a:rPr lang="fr-FR" sz="1600" u="sng" dirty="0" err="1"/>
              <a:t>Kido</a:t>
            </a:r>
            <a:r>
              <a:rPr lang="fr-FR" sz="1600" u="sng" dirty="0"/>
              <a:t> </a:t>
            </a:r>
            <a:r>
              <a:rPr lang="fr-FR" sz="1600" u="sng" dirty="0" err="1"/>
              <a:t>Takayoshi</a:t>
            </a:r>
            <a:endParaRPr lang="fr-FR" sz="1600" u="sng" dirty="0"/>
          </a:p>
          <a:p>
            <a:r>
              <a:rPr lang="fr-FR" sz="1600" dirty="0"/>
              <a:t>NB : Les </a:t>
            </a:r>
            <a:r>
              <a:rPr lang="fr-FR" sz="1600" i="1" dirty="0" err="1"/>
              <a:t>Ishin</a:t>
            </a:r>
            <a:r>
              <a:rPr lang="fr-FR" sz="1600" i="1" dirty="0"/>
              <a:t> no </a:t>
            </a:r>
            <a:r>
              <a:rPr lang="fr-FR" sz="1600" i="1" dirty="0" err="1"/>
              <a:t>Sanketsu</a:t>
            </a:r>
            <a:r>
              <a:rPr lang="fr-FR" sz="1600" dirty="0"/>
              <a:t>, Trois héros de la restauration</a:t>
            </a:r>
          </a:p>
          <a:p>
            <a:r>
              <a:rPr lang="fr-FR" sz="1600" dirty="0"/>
              <a:t>S</a:t>
            </a:r>
            <a:r>
              <a:rPr lang="fr-FR" sz="1700" dirty="0"/>
              <a:t>’allient secrètement : l’alliance </a:t>
            </a:r>
            <a:r>
              <a:rPr lang="fr-FR" sz="1700" i="1" dirty="0" err="1"/>
              <a:t>Sat-chô</a:t>
            </a:r>
            <a:endParaRPr lang="fr-FR" sz="1700" dirty="0"/>
          </a:p>
          <a:p>
            <a:endParaRPr lang="fr-FR" sz="1700" dirty="0"/>
          </a:p>
          <a:p>
            <a:r>
              <a:rPr lang="fr-FR" sz="1700" dirty="0"/>
              <a:t>*Ensemble, ils se rapprochent des nobles de la cour</a:t>
            </a:r>
            <a:endParaRPr lang="fr-FR" sz="1700" i="1" dirty="0"/>
          </a:p>
          <a:p>
            <a:r>
              <a:rPr lang="fr-FR" sz="1700" u="sng" dirty="0" err="1"/>
              <a:t>Sanjô</a:t>
            </a:r>
            <a:r>
              <a:rPr lang="fr-FR" sz="1700" u="sng" dirty="0"/>
              <a:t> </a:t>
            </a:r>
            <a:r>
              <a:rPr lang="fr-FR" sz="1700" u="sng" dirty="0" err="1"/>
              <a:t>Sanetomi</a:t>
            </a:r>
            <a:r>
              <a:rPr lang="fr-FR" sz="1700" dirty="0"/>
              <a:t> (un Fujiwara !) et </a:t>
            </a:r>
            <a:r>
              <a:rPr lang="fr-FR" sz="1700" u="sng" dirty="0" err="1"/>
              <a:t>Iwakura</a:t>
            </a:r>
            <a:r>
              <a:rPr lang="fr-FR" sz="1700" u="sng" dirty="0"/>
              <a:t> </a:t>
            </a:r>
            <a:r>
              <a:rPr lang="fr-FR" sz="1700" u="sng" dirty="0" err="1"/>
              <a:t>Tomomi</a:t>
            </a:r>
            <a:endParaRPr lang="fr-FR" sz="1700" dirty="0"/>
          </a:p>
          <a:p>
            <a:endParaRPr lang="fr-FR" sz="1700" dirty="0"/>
          </a:p>
          <a:p>
            <a:r>
              <a:rPr lang="fr-FR" sz="1700" dirty="0"/>
              <a:t>*Objectif commun…</a:t>
            </a:r>
          </a:p>
          <a:p>
            <a:r>
              <a:rPr lang="fr-FR" sz="1700" dirty="0"/>
              <a:t>Par une </a:t>
            </a:r>
            <a:r>
              <a:rPr lang="fr-FR" sz="1700" i="1" dirty="0"/>
              <a:t>révolution de palais</a:t>
            </a:r>
            <a:r>
              <a:rPr lang="fr-FR" sz="1700" dirty="0"/>
              <a:t>, mettre à bas le shogunat</a:t>
            </a:r>
          </a:p>
          <a:p>
            <a:r>
              <a:rPr lang="fr-FR" sz="1700" dirty="0"/>
              <a:t>Et </a:t>
            </a:r>
            <a:r>
              <a:rPr lang="fr-FR" sz="1700" i="1" dirty="0"/>
              <a:t>restaurer</a:t>
            </a:r>
            <a:r>
              <a:rPr lang="fr-FR" sz="1700" dirty="0"/>
              <a:t> le pouvoir impérial</a:t>
            </a:r>
          </a:p>
          <a:p>
            <a:endParaRPr lang="fr-FR" sz="1700" dirty="0"/>
          </a:p>
          <a:p>
            <a:r>
              <a:rPr lang="fr-FR" sz="1700" dirty="0"/>
              <a:t>*1867</a:t>
            </a:r>
          </a:p>
          <a:p>
            <a:r>
              <a:rPr lang="fr-FR" sz="1700" dirty="0"/>
              <a:t>Cette </a:t>
            </a:r>
            <a:r>
              <a:rPr lang="fr-FR" sz="1700" i="1" dirty="0"/>
              <a:t>révolution-restauration</a:t>
            </a:r>
            <a:r>
              <a:rPr lang="fr-FR" sz="1700" dirty="0"/>
              <a:t> peut vraiment commencer</a:t>
            </a:r>
          </a:p>
          <a:p>
            <a:r>
              <a:rPr lang="fr-FR" sz="1700" dirty="0"/>
              <a:t>Manque un événement déclencheur</a:t>
            </a:r>
          </a:p>
          <a:p>
            <a:r>
              <a:rPr lang="fr-FR" sz="1700" dirty="0"/>
              <a:t>Il y en aura plusieurs…</a:t>
            </a:r>
          </a:p>
        </p:txBody>
      </p:sp>
    </p:spTree>
    <p:extLst>
      <p:ext uri="{BB962C8B-B14F-4D97-AF65-F5344CB8AC3E}">
        <p14:creationId xmlns:p14="http://schemas.microsoft.com/office/powerpoint/2010/main" val="197690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222" y="153536"/>
            <a:ext cx="7142503" cy="487466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1867-1869 : La Révolution-restauration japonaise</a:t>
            </a:r>
          </a:p>
          <a:p>
            <a:pPr>
              <a:lnSpc>
                <a:spcPct val="107000"/>
              </a:lnSpc>
            </a:pPr>
            <a:r>
              <a:rPr lang="fr-FR" sz="1700" b="1" kern="100" dirty="0">
                <a:ea typeface="Aptos" panose="020B0004020202020204" pitchFamily="34" charset="0"/>
                <a:cs typeface="Times New Roman" panose="02020603050405020304" pitchFamily="18" charset="0"/>
              </a:rPr>
              <a:t>1867-1868 : Une transmission pacifique du pouvoir : A Kyoto, le</a:t>
            </a:r>
            <a:r>
              <a:rPr lang="fr-FR" sz="1700" b="1" kern="100" dirty="0">
                <a:effectLst/>
                <a:ea typeface="Aptos" panose="020B0004020202020204" pitchFamily="34" charset="0"/>
                <a:cs typeface="Times New Roman" panose="02020603050405020304" pitchFamily="18" charset="0"/>
              </a:rPr>
              <a:t> shogun Tokugawa </a:t>
            </a:r>
            <a:r>
              <a:rPr lang="fr-FR" sz="1700" b="1" kern="100" dirty="0" err="1">
                <a:effectLst/>
                <a:ea typeface="Aptos" panose="020B0004020202020204" pitchFamily="34" charset="0"/>
                <a:cs typeface="Times New Roman" panose="02020603050405020304" pitchFamily="18" charset="0"/>
              </a:rPr>
              <a:t>Yoshinobu</a:t>
            </a:r>
            <a:r>
              <a:rPr lang="fr-FR" sz="1700" b="1" kern="100" dirty="0">
                <a:effectLst/>
                <a:ea typeface="Aptos" panose="020B0004020202020204" pitchFamily="34" charset="0"/>
                <a:cs typeface="Times New Roman" panose="02020603050405020304" pitchFamily="18" charset="0"/>
              </a:rPr>
              <a:t> restitue ses pouvoirs à Mutsuhito, le nouvel empereur, qui restaure le pouvoir imp</a:t>
            </a:r>
            <a:r>
              <a:rPr lang="fr-FR" sz="1700" b="1" kern="100" dirty="0">
                <a:ea typeface="Aptos" panose="020B0004020202020204" pitchFamily="34" charset="0"/>
                <a:cs typeface="Times New Roman" panose="02020603050405020304" pitchFamily="18" charset="0"/>
              </a:rPr>
              <a:t>érial</a:t>
            </a:r>
            <a:endParaRPr lang="fr-FR" sz="1700" b="1" kern="100" dirty="0">
              <a:effectLst/>
              <a:ea typeface="Aptos" panose="020B0004020202020204" pitchFamily="34" charset="0"/>
              <a:cs typeface="Times New Roman" panose="02020603050405020304" pitchFamily="18" charset="0"/>
            </a:endParaRPr>
          </a:p>
          <a:p>
            <a:endParaRPr lang="fr-FR" sz="1700" dirty="0"/>
          </a:p>
          <a:p>
            <a:r>
              <a:rPr lang="fr-FR" sz="1700" dirty="0"/>
              <a:t>*1867-68 : </a:t>
            </a:r>
            <a:r>
              <a:rPr lang="fr-FR" sz="1700" kern="100" dirty="0">
                <a:ea typeface="Aptos" panose="020B0004020202020204" pitchFamily="34" charset="0"/>
                <a:cs typeface="Times New Roman" panose="02020603050405020304" pitchFamily="18" charset="0"/>
              </a:rPr>
              <a:t>Une transmission pacifique du pouvoir</a:t>
            </a:r>
          </a:p>
          <a:p>
            <a:endParaRPr lang="fr-FR" sz="1700" kern="100" dirty="0">
              <a:cs typeface="Times New Roman" panose="02020603050405020304" pitchFamily="18" charset="0"/>
            </a:endParaRPr>
          </a:p>
          <a:p>
            <a:r>
              <a:rPr lang="fr-FR" sz="1700" kern="100" dirty="0">
                <a:cs typeface="Times New Roman" panose="02020603050405020304" pitchFamily="18" charset="0"/>
              </a:rPr>
              <a:t>*</a:t>
            </a:r>
            <a:r>
              <a:rPr lang="fr-FR" sz="1700" dirty="0"/>
              <a:t>Jan. 1867 : Mort de l’empereur </a:t>
            </a:r>
            <a:r>
              <a:rPr lang="fr-FR" sz="1700" dirty="0" err="1"/>
              <a:t>Komei</a:t>
            </a:r>
            <a:r>
              <a:rPr lang="fr-FR" sz="1700" dirty="0"/>
              <a:t> </a:t>
            </a:r>
          </a:p>
          <a:p>
            <a:r>
              <a:rPr lang="fr-FR" sz="1700" dirty="0"/>
              <a:t>Son fils </a:t>
            </a:r>
            <a:r>
              <a:rPr lang="fr-FR" sz="1700" u="sng" dirty="0"/>
              <a:t>Mutsuhito</a:t>
            </a:r>
            <a:r>
              <a:rPr lang="fr-FR" sz="1700" dirty="0"/>
              <a:t> lui succède</a:t>
            </a:r>
          </a:p>
          <a:p>
            <a:endParaRPr lang="fr-FR" sz="1700" dirty="0"/>
          </a:p>
          <a:p>
            <a:r>
              <a:rPr lang="fr-FR" sz="1700" dirty="0"/>
              <a:t>*Déc. 1867 : Face aux rébellions et à la paralysie du pays due aux mouvements populaires, </a:t>
            </a:r>
            <a:r>
              <a:rPr lang="fr-FR" sz="1700" u="sng" dirty="0"/>
              <a:t>le shogun (réformiste) Tokugawa </a:t>
            </a:r>
            <a:r>
              <a:rPr lang="fr-FR" sz="1700" u="sng" dirty="0" err="1"/>
              <a:t>Yoshinobu</a:t>
            </a:r>
            <a:r>
              <a:rPr lang="fr-FR" sz="1700" u="sng" dirty="0"/>
              <a:t> (1866) vient à Kyoto</a:t>
            </a:r>
          </a:p>
          <a:p>
            <a:r>
              <a:rPr lang="fr-FR" sz="1700" u="sng" dirty="0"/>
              <a:t>Et il restitue ses pouvoirs à l’empereur</a:t>
            </a:r>
          </a:p>
          <a:p>
            <a:endParaRPr lang="fr-FR" sz="1700" dirty="0"/>
          </a:p>
          <a:p>
            <a:r>
              <a:rPr lang="fr-FR" sz="1700" dirty="0"/>
              <a:t>*Jan. 1868 : A Kyoto…</a:t>
            </a:r>
          </a:p>
          <a:p>
            <a:r>
              <a:rPr lang="fr-FR" sz="1700" dirty="0"/>
              <a:t>L’empereur Mutsuhito proclame la restauration de l’autorité impériale</a:t>
            </a:r>
          </a:p>
          <a:p>
            <a:r>
              <a:rPr lang="fr-FR" sz="1700" dirty="0"/>
              <a:t>Mais très vite, cette transmission pacifique</a:t>
            </a:r>
          </a:p>
          <a:p>
            <a:r>
              <a:rPr lang="fr-FR" sz="1700" dirty="0"/>
              <a:t>Va laisser la place à un conflit armé…</a:t>
            </a:r>
          </a:p>
        </p:txBody>
      </p:sp>
    </p:spTree>
    <p:extLst>
      <p:ext uri="{BB962C8B-B14F-4D97-AF65-F5344CB8AC3E}">
        <p14:creationId xmlns:p14="http://schemas.microsoft.com/office/powerpoint/2010/main" val="353513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55CEF-3E73-12D6-3498-33C0DB74E34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BABC371-DB13-0D31-CC08-7680D47E90F4}"/>
              </a:ext>
            </a:extLst>
          </p:cNvPr>
          <p:cNvSpPr/>
          <p:nvPr/>
        </p:nvSpPr>
        <p:spPr>
          <a:xfrm>
            <a:off x="159222" y="153536"/>
            <a:ext cx="7142503" cy="405316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1868-1869 : </a:t>
            </a:r>
            <a:r>
              <a:rPr lang="fr-FR" sz="1700" b="1" kern="100" dirty="0">
                <a:ea typeface="Aptos" panose="020B0004020202020204" pitchFamily="34" charset="0"/>
                <a:cs typeface="Times New Roman" panose="02020603050405020304" pitchFamily="18" charset="0"/>
              </a:rPr>
              <a:t>La guerre de </a:t>
            </a:r>
            <a:r>
              <a:rPr lang="fr-FR" sz="1700" b="1" kern="100" dirty="0" err="1">
                <a:ea typeface="Aptos" panose="020B0004020202020204" pitchFamily="34" charset="0"/>
                <a:cs typeface="Times New Roman" panose="02020603050405020304" pitchFamily="18" charset="0"/>
              </a:rPr>
              <a:t>Boshin</a:t>
            </a:r>
            <a:r>
              <a:rPr lang="fr-FR" sz="1700" b="1" kern="100" dirty="0">
                <a:ea typeface="Aptos" panose="020B0004020202020204" pitchFamily="34" charset="0"/>
                <a:cs typeface="Times New Roman" panose="02020603050405020304" pitchFamily="18" charset="0"/>
              </a:rPr>
              <a:t> : L’armée impériale s’empare d’Edo et au nord, les derniers daimyos pro-shoguns capitulent</a:t>
            </a:r>
            <a:endParaRPr lang="fr-FR" sz="1700" b="1" kern="100" dirty="0">
              <a:effectLst/>
              <a:ea typeface="Aptos" panose="020B0004020202020204" pitchFamily="34" charset="0"/>
              <a:cs typeface="Times New Roman" panose="02020603050405020304" pitchFamily="18" charset="0"/>
            </a:endParaRPr>
          </a:p>
          <a:p>
            <a:pPr>
              <a:buNone/>
            </a:pPr>
            <a:endParaRPr lang="fr-FR" sz="1700" dirty="0"/>
          </a:p>
          <a:p>
            <a:pPr>
              <a:buNone/>
            </a:pPr>
            <a:r>
              <a:rPr lang="fr-FR" sz="1700" dirty="0"/>
              <a:t>*Jan. 1868 : A Edo...</a:t>
            </a:r>
          </a:p>
          <a:p>
            <a:pPr>
              <a:buNone/>
            </a:pPr>
            <a:r>
              <a:rPr lang="fr-FR" sz="1700" dirty="0"/>
              <a:t>Devant la menace d’une élimination complète du clan Tokugawa</a:t>
            </a:r>
          </a:p>
          <a:p>
            <a:pPr>
              <a:buNone/>
            </a:pPr>
            <a:r>
              <a:rPr lang="fr-FR" sz="1700" u="sng" dirty="0" err="1"/>
              <a:t>Yoshinobu</a:t>
            </a:r>
            <a:r>
              <a:rPr lang="fr-FR" sz="1700" dirty="0"/>
              <a:t> et ses partisans lancent une campagne militaire contre Kyoto</a:t>
            </a:r>
          </a:p>
          <a:p>
            <a:pPr>
              <a:buNone/>
            </a:pPr>
            <a:endParaRPr lang="fr-FR" sz="1700" dirty="0"/>
          </a:p>
          <a:p>
            <a:pPr>
              <a:buNone/>
            </a:pPr>
            <a:r>
              <a:rPr lang="fr-FR" sz="1700" dirty="0"/>
              <a:t>*Les fiefs pro-impériaux du SO réagissent</a:t>
            </a:r>
          </a:p>
          <a:p>
            <a:pPr>
              <a:buNone/>
            </a:pPr>
            <a:r>
              <a:rPr lang="fr-FR" sz="1700" dirty="0"/>
              <a:t>Défendre l’empereur et vaincre militairement et définitivement</a:t>
            </a:r>
          </a:p>
          <a:p>
            <a:pPr>
              <a:buNone/>
            </a:pPr>
            <a:r>
              <a:rPr lang="fr-FR" sz="1700" dirty="0"/>
              <a:t>Les forces du dernier shogun </a:t>
            </a:r>
          </a:p>
          <a:p>
            <a:pPr>
              <a:buNone/>
            </a:pPr>
            <a:endParaRPr lang="fr-FR" sz="1700" dirty="0"/>
          </a:p>
          <a:p>
            <a:pPr>
              <a:buNone/>
            </a:pPr>
            <a:r>
              <a:rPr lang="fr-FR" sz="1700" dirty="0"/>
              <a:t>*Jan. 1868 : La guerre de </a:t>
            </a:r>
            <a:r>
              <a:rPr lang="fr-FR" sz="1700" dirty="0" err="1"/>
              <a:t>Boshin</a:t>
            </a:r>
            <a:r>
              <a:rPr lang="fr-FR" sz="1700" dirty="0"/>
              <a:t> commence</a:t>
            </a:r>
          </a:p>
          <a:p>
            <a:pPr>
              <a:buNone/>
            </a:pPr>
            <a:r>
              <a:rPr lang="fr-FR" sz="1700" dirty="0"/>
              <a:t>Opposant partisans de l’empereur et partisans du shogun…</a:t>
            </a:r>
          </a:p>
          <a:p>
            <a:pPr>
              <a:buNone/>
            </a:pPr>
            <a:endParaRPr lang="fr-FR" sz="1700" dirty="0"/>
          </a:p>
          <a:p>
            <a:pPr>
              <a:buNone/>
            </a:pPr>
            <a:r>
              <a:rPr lang="fr-FR" sz="1700" dirty="0"/>
              <a:t>NB : L’armée du shogun aidée par la mission militaire française (1867)</a:t>
            </a:r>
          </a:p>
        </p:txBody>
      </p:sp>
    </p:spTree>
    <p:extLst>
      <p:ext uri="{BB962C8B-B14F-4D97-AF65-F5344CB8AC3E}">
        <p14:creationId xmlns:p14="http://schemas.microsoft.com/office/powerpoint/2010/main" val="212871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BD2F-1039-C12B-4580-77B9E22ED2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BA8E17-41B1-0274-2054-4B13A9BF0B1C}"/>
              </a:ext>
            </a:extLst>
          </p:cNvPr>
          <p:cNvSpPr/>
          <p:nvPr/>
        </p:nvSpPr>
        <p:spPr>
          <a:xfrm>
            <a:off x="159225" y="153536"/>
            <a:ext cx="5576558" cy="637982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1867-1869 : </a:t>
            </a:r>
            <a:r>
              <a:rPr lang="fr-FR" sz="1700" b="1" kern="100" dirty="0">
                <a:ea typeface="Aptos" panose="020B0004020202020204" pitchFamily="34" charset="0"/>
                <a:cs typeface="Times New Roman" panose="02020603050405020304" pitchFamily="18" charset="0"/>
              </a:rPr>
              <a:t>La guerre de </a:t>
            </a:r>
            <a:r>
              <a:rPr lang="fr-FR" sz="1700" b="1" kern="100" dirty="0" err="1">
                <a:ea typeface="Aptos" panose="020B0004020202020204" pitchFamily="34" charset="0"/>
                <a:cs typeface="Times New Roman" panose="02020603050405020304" pitchFamily="18" charset="0"/>
              </a:rPr>
              <a:t>Boshin</a:t>
            </a:r>
            <a:r>
              <a:rPr lang="fr-FR" sz="1700" b="1" kern="100" dirty="0">
                <a:ea typeface="Aptos" panose="020B0004020202020204" pitchFamily="34" charset="0"/>
                <a:cs typeface="Times New Roman" panose="02020603050405020304" pitchFamily="18" charset="0"/>
              </a:rPr>
              <a:t> : L’armée impériale s’empare d’Edo et au nord, les derniers daimyos pro-shoguns capitulent</a:t>
            </a:r>
            <a:endParaRPr lang="fr-FR" sz="1700" b="1" kern="100" dirty="0">
              <a:effectLst/>
              <a:ea typeface="Aptos" panose="020B0004020202020204" pitchFamily="34" charset="0"/>
              <a:cs typeface="Times New Roman" panose="02020603050405020304" pitchFamily="18" charset="0"/>
            </a:endParaRPr>
          </a:p>
          <a:p>
            <a:endParaRPr lang="fr-FR" sz="1700" dirty="0"/>
          </a:p>
          <a:p>
            <a:r>
              <a:rPr lang="fr-FR" sz="1700" dirty="0"/>
              <a:t>*1868-69 : La guerre de </a:t>
            </a:r>
            <a:r>
              <a:rPr lang="fr-FR" sz="1700" dirty="0" err="1"/>
              <a:t>Boshin</a:t>
            </a:r>
            <a:r>
              <a:rPr lang="fr-FR" sz="1700" dirty="0"/>
              <a:t> en quatre dates…</a:t>
            </a:r>
          </a:p>
          <a:p>
            <a:endParaRPr lang="fr-FR" sz="1700" dirty="0"/>
          </a:p>
          <a:p>
            <a:r>
              <a:rPr lang="fr-FR" sz="1700" dirty="0"/>
              <a:t>a) Jan. 1868 : A Toba-</a:t>
            </a:r>
            <a:r>
              <a:rPr lang="fr-FR" sz="1700" dirty="0" err="1"/>
              <a:t>Fushimi</a:t>
            </a:r>
            <a:r>
              <a:rPr lang="fr-FR" sz="1700" dirty="0"/>
              <a:t>, au sud de Kyoto…</a:t>
            </a:r>
          </a:p>
          <a:p>
            <a:r>
              <a:rPr lang="fr-FR" sz="1700" dirty="0"/>
              <a:t>L’armée impériale vainc l’armée shogunale qui se retire</a:t>
            </a:r>
          </a:p>
          <a:p>
            <a:r>
              <a:rPr lang="fr-FR" sz="1700" dirty="0"/>
              <a:t>NB : Pour le clan </a:t>
            </a:r>
            <a:r>
              <a:rPr lang="fr-FR" sz="1700" dirty="0" err="1"/>
              <a:t>Shimazu</a:t>
            </a:r>
            <a:r>
              <a:rPr lang="fr-FR" sz="1700" dirty="0"/>
              <a:t> de </a:t>
            </a:r>
            <a:r>
              <a:rPr lang="fr-FR" sz="1700" dirty="0" err="1"/>
              <a:t>Satsuma</a:t>
            </a:r>
            <a:endParaRPr lang="fr-FR" sz="1700" dirty="0"/>
          </a:p>
          <a:p>
            <a:r>
              <a:rPr lang="fr-FR" sz="1700" dirty="0"/>
              <a:t>La défaire de Sekigahara (1600) est enfin vengée</a:t>
            </a:r>
          </a:p>
          <a:p>
            <a:endParaRPr lang="fr-FR" sz="1000" dirty="0"/>
          </a:p>
          <a:p>
            <a:r>
              <a:rPr lang="fr-FR" sz="1700" dirty="0"/>
              <a:t>b) Mai-Juin 1868 : Après la victoire d’</a:t>
            </a:r>
            <a:r>
              <a:rPr lang="fr-FR" sz="1700" dirty="0" err="1"/>
              <a:t>Ueno</a:t>
            </a:r>
            <a:r>
              <a:rPr lang="fr-FR" sz="1700" dirty="0"/>
              <a:t>, les impériaux Entrent dans Edo ; </a:t>
            </a:r>
            <a:r>
              <a:rPr lang="fr-FR" sz="1700" dirty="0" err="1"/>
              <a:t>Yoshinobu</a:t>
            </a:r>
            <a:r>
              <a:rPr lang="fr-FR" sz="1700" dirty="0"/>
              <a:t> capitule et se retire ; Mais…</a:t>
            </a:r>
          </a:p>
          <a:p>
            <a:endParaRPr lang="fr-FR" sz="1000" dirty="0"/>
          </a:p>
          <a:p>
            <a:r>
              <a:rPr lang="fr-FR" sz="1600" dirty="0"/>
              <a:t>c) </a:t>
            </a:r>
            <a:r>
              <a:rPr lang="fr-FR" sz="1600" dirty="0" err="1"/>
              <a:t>Oct</a:t>
            </a:r>
            <a:r>
              <a:rPr lang="fr-FR" sz="1600" dirty="0"/>
              <a:t>-Déc. 1868 : Les derniers partisans du shogun reprennent</a:t>
            </a:r>
          </a:p>
          <a:p>
            <a:r>
              <a:rPr lang="fr-FR" sz="1700" dirty="0"/>
              <a:t>La lutte, avant de se replier à Hakodate, au sud d’Hokkaido</a:t>
            </a:r>
          </a:p>
          <a:p>
            <a:r>
              <a:rPr lang="fr-FR" sz="1600" dirty="0">
                <a:solidFill>
                  <a:srgbClr val="FF0000"/>
                </a:solidFill>
              </a:rPr>
              <a:t>NB : 1868-69 : Dans le même temps…</a:t>
            </a:r>
          </a:p>
          <a:p>
            <a:r>
              <a:rPr lang="fr-FR" sz="1600" dirty="0">
                <a:solidFill>
                  <a:srgbClr val="FF0000"/>
                </a:solidFill>
              </a:rPr>
              <a:t>Révoltes paysannes contre l’inflation</a:t>
            </a:r>
          </a:p>
          <a:p>
            <a:endParaRPr lang="fr-FR" sz="1700" dirty="0"/>
          </a:p>
          <a:p>
            <a:r>
              <a:rPr lang="fr-FR" sz="1700" dirty="0"/>
              <a:t>d) Juin 1869 : A Hakodate…</a:t>
            </a:r>
          </a:p>
          <a:p>
            <a:r>
              <a:rPr lang="fr-FR" sz="1700" dirty="0"/>
              <a:t>Les derniers combattants capitulent</a:t>
            </a:r>
          </a:p>
          <a:p>
            <a:r>
              <a:rPr lang="fr-FR" sz="1600" dirty="0"/>
              <a:t>NB : Oct. 1868 : La mission française a reçu l’ordre de se retirer</a:t>
            </a:r>
          </a:p>
          <a:p>
            <a:r>
              <a:rPr lang="fr-FR" sz="1600" dirty="0"/>
              <a:t>Mais le Français </a:t>
            </a:r>
            <a:r>
              <a:rPr lang="fr-FR" sz="1600" u="sng" dirty="0"/>
              <a:t>Jules Brunet</a:t>
            </a:r>
            <a:r>
              <a:rPr lang="fr-FR" sz="1600" dirty="0"/>
              <a:t> combattra jusqu’au bout</a:t>
            </a:r>
            <a:endParaRPr lang="fr-FR" sz="1700" dirty="0"/>
          </a:p>
          <a:p>
            <a:endParaRPr lang="fr-FR" sz="1700" dirty="0"/>
          </a:p>
          <a:p>
            <a:r>
              <a:rPr lang="fr-FR" sz="1700" dirty="0"/>
              <a:t>*1869 : La guerre s’arrête ; Retour en 1868, à Kyoto… </a:t>
            </a:r>
          </a:p>
        </p:txBody>
      </p:sp>
      <p:pic>
        <p:nvPicPr>
          <p:cNvPr id="8" name="Image 7" descr="Une image contenant texte, carte, Police, diagramme&#10;&#10;Le contenu généré par l’IA peut être incorrect.">
            <a:extLst>
              <a:ext uri="{FF2B5EF4-FFF2-40B4-BE49-F238E27FC236}">
                <a16:creationId xmlns:a16="http://schemas.microsoft.com/office/drawing/2014/main" id="{C7FA31E8-1404-2868-4AEF-1ABB8CC5EC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873642" y="153536"/>
            <a:ext cx="6159134" cy="6082145"/>
          </a:xfrm>
          <a:prstGeom prst="rect">
            <a:avLst/>
          </a:prstGeom>
          <a:ln w="38100">
            <a:solidFill>
              <a:schemeClr val="tx1"/>
            </a:solidFill>
          </a:ln>
        </p:spPr>
      </p:pic>
      <p:sp>
        <p:nvSpPr>
          <p:cNvPr id="10" name="Ellipse 9">
            <a:extLst>
              <a:ext uri="{FF2B5EF4-FFF2-40B4-BE49-F238E27FC236}">
                <a16:creationId xmlns:a16="http://schemas.microsoft.com/office/drawing/2014/main" id="{AEAE09BD-97EA-7CC7-183A-E0EAA37D58A6}"/>
              </a:ext>
            </a:extLst>
          </p:cNvPr>
          <p:cNvSpPr/>
          <p:nvPr/>
        </p:nvSpPr>
        <p:spPr>
          <a:xfrm>
            <a:off x="8077991" y="4589541"/>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AF2F8AE-9975-8C97-61F5-5070348EED43}"/>
              </a:ext>
            </a:extLst>
          </p:cNvPr>
          <p:cNvSpPr/>
          <p:nvPr/>
        </p:nvSpPr>
        <p:spPr>
          <a:xfrm>
            <a:off x="9269482" y="4257032"/>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E7C2AF4D-E1FB-ECE5-163E-3F113AECC814}"/>
              </a:ext>
            </a:extLst>
          </p:cNvPr>
          <p:cNvSpPr/>
          <p:nvPr/>
        </p:nvSpPr>
        <p:spPr>
          <a:xfrm>
            <a:off x="9468917" y="2037495"/>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8EB969A8-2CA1-F622-D479-5710D7F89D10}"/>
              </a:ext>
            </a:extLst>
          </p:cNvPr>
          <p:cNvCxnSpPr>
            <a:cxnSpLocks/>
          </p:cNvCxnSpPr>
          <p:nvPr/>
        </p:nvCxnSpPr>
        <p:spPr>
          <a:xfrm flipV="1">
            <a:off x="6858000" y="4673435"/>
            <a:ext cx="1219991" cy="5220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55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02C3-DC34-8B9D-DFCA-959749493B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D1CBFC4-7B8C-0FF0-A71C-3C0060C12346}"/>
              </a:ext>
            </a:extLst>
          </p:cNvPr>
          <p:cNvSpPr/>
          <p:nvPr/>
        </p:nvSpPr>
        <p:spPr>
          <a:xfrm>
            <a:off x="159223" y="153536"/>
            <a:ext cx="7428091" cy="618271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1868-1889 : L’ère Meiji : Le temps des réformes politiques et de la modernisation</a:t>
            </a:r>
          </a:p>
          <a:p>
            <a:pPr>
              <a:lnSpc>
                <a:spcPct val="107000"/>
              </a:lnSpc>
            </a:pP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1868 : </a:t>
            </a:r>
            <a:r>
              <a:rPr lang="fr-FR" sz="1700" b="1" kern="100" dirty="0">
                <a:latin typeface="Calibri" panose="020F0502020204030204" pitchFamily="34" charset="0"/>
                <a:ea typeface="Aptos" panose="020B0004020202020204" pitchFamily="34" charset="0"/>
                <a:cs typeface="Times New Roman" panose="02020603050405020304" pitchFamily="18" charset="0"/>
              </a:rPr>
              <a:t>Mutsuhito s’installe à </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Edo, ex-capitale shogunale, qui devient Tokyo, la capitale impériale ; L’empereur Mutsuhito proclame l’ère </a:t>
            </a:r>
            <a:r>
              <a:rPr lang="fr-FR" sz="1700" b="1" i="1" kern="100" dirty="0">
                <a:effectLst/>
                <a:latin typeface="Calibri" panose="020F0502020204030204" pitchFamily="34" charset="0"/>
                <a:ea typeface="Aptos" panose="020B0004020202020204" pitchFamily="34" charset="0"/>
                <a:cs typeface="Times New Roman" panose="02020603050405020304" pitchFamily="18" charset="0"/>
              </a:rPr>
              <a:t>Meiji</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 gouvernement éclairé : le Japon s’ouvre et se modernise</a:t>
            </a:r>
            <a:endParaRPr lang="fr-FR" sz="17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sz="1700" dirty="0"/>
          </a:p>
          <a:p>
            <a:r>
              <a:rPr lang="fr-FR" sz="1700" dirty="0"/>
              <a:t>*Jan. 1868 : A Kyoto, après la restauration impériale</a:t>
            </a:r>
          </a:p>
          <a:p>
            <a:r>
              <a:rPr lang="fr-FR" sz="1700" dirty="0"/>
              <a:t>NB : </a:t>
            </a:r>
            <a:r>
              <a:rPr lang="fr-FR" sz="1700" u="sng" dirty="0"/>
              <a:t>Mutsuhito</a:t>
            </a:r>
            <a:r>
              <a:rPr lang="fr-FR" sz="1700" dirty="0"/>
              <a:t> reçoit des ambassades de France, GB et PB</a:t>
            </a:r>
          </a:p>
          <a:p>
            <a:r>
              <a:rPr lang="fr-FR" sz="1700" i="1" dirty="0"/>
              <a:t>Montrant que dorénavant, il est le seul et véritable pouvoir au Japon</a:t>
            </a:r>
          </a:p>
          <a:p>
            <a:r>
              <a:rPr lang="fr-FR" sz="1700" i="1" dirty="0"/>
              <a:t>Et que l’ouverture du pays est la nouvelle politique officielle</a:t>
            </a:r>
            <a:r>
              <a:rPr lang="fr-FR" sz="1700" dirty="0"/>
              <a:t>, PF </a:t>
            </a:r>
            <a:r>
              <a:rPr lang="fr-FR" sz="1700" dirty="0" err="1"/>
              <a:t>Souyri</a:t>
            </a:r>
            <a:r>
              <a:rPr lang="fr-FR" sz="1700" dirty="0"/>
              <a:t>, p. 445</a:t>
            </a:r>
          </a:p>
          <a:p>
            <a:endParaRPr lang="fr-FR" sz="1700" dirty="0"/>
          </a:p>
          <a:p>
            <a:r>
              <a:rPr lang="fr-FR" sz="1700" dirty="0"/>
              <a:t>*Avril 1868 : L’empereur Mutsuhito promulgue une charte…</a:t>
            </a:r>
          </a:p>
          <a:p>
            <a:r>
              <a:rPr lang="fr-FR" sz="1700" dirty="0"/>
              <a:t>Pour renforcer le Japon, il y propose quatre objectifs… ; PF </a:t>
            </a:r>
            <a:r>
              <a:rPr lang="fr-FR" sz="1700" dirty="0" err="1"/>
              <a:t>Souyri</a:t>
            </a:r>
            <a:r>
              <a:rPr lang="fr-FR" sz="1700" dirty="0"/>
              <a:t>, p. 444</a:t>
            </a:r>
          </a:p>
          <a:p>
            <a:endParaRPr lang="fr-FR" sz="1700" dirty="0"/>
          </a:p>
          <a:p>
            <a:r>
              <a:rPr lang="fr-FR" sz="1700" dirty="0"/>
              <a:t>a) </a:t>
            </a:r>
            <a:r>
              <a:rPr lang="fr-FR" sz="1700" i="1" dirty="0"/>
              <a:t>Unir le peuple afin d’assurer la prospérité</a:t>
            </a:r>
          </a:p>
          <a:p>
            <a:pPr marL="342900" indent="-342900">
              <a:buAutoNum type="alphaLcParenR"/>
            </a:pPr>
            <a:endParaRPr lang="fr-FR" sz="1700" dirty="0"/>
          </a:p>
          <a:p>
            <a:r>
              <a:rPr lang="fr-FR" sz="1700" dirty="0"/>
              <a:t>b) Consulter démocratiquement le peuple</a:t>
            </a:r>
          </a:p>
          <a:p>
            <a:r>
              <a:rPr lang="fr-FR" sz="1700" i="1" dirty="0"/>
              <a:t>Promouvoir largement des assemblées et décider des choses selon l’opinion publique</a:t>
            </a:r>
            <a:r>
              <a:rPr lang="fr-FR" sz="1700" dirty="0"/>
              <a:t> ; Idée dangereuse remise en cause dès le lendemain ; Mais avant tout…</a:t>
            </a:r>
            <a:endParaRPr lang="fr-FR" sz="1700" i="1" dirty="0"/>
          </a:p>
          <a:p>
            <a:endParaRPr lang="fr-FR" sz="1700" dirty="0"/>
          </a:p>
          <a:p>
            <a:r>
              <a:rPr lang="fr-FR" sz="1700" dirty="0"/>
              <a:t>c) </a:t>
            </a:r>
            <a:r>
              <a:rPr lang="fr-FR" sz="1700" i="1" dirty="0"/>
              <a:t>En finir avec les abus du passé et se fonder sur la voie juste de la nature</a:t>
            </a:r>
          </a:p>
          <a:p>
            <a:r>
              <a:rPr lang="fr-FR" sz="1700" dirty="0"/>
              <a:t>C’est-à-dire </a:t>
            </a:r>
            <a:r>
              <a:rPr lang="fr-FR" sz="1700" u="sng" dirty="0"/>
              <a:t>mettre fin à l’Ancien Régime shogunal</a:t>
            </a:r>
            <a:r>
              <a:rPr lang="fr-FR" sz="1700" dirty="0"/>
              <a:t> ; Et enfin…</a:t>
            </a:r>
            <a:endParaRPr lang="fr-FR" sz="1700" u="sng" dirty="0"/>
          </a:p>
          <a:p>
            <a:endParaRPr lang="fr-FR" sz="1700" u="sng" dirty="0"/>
          </a:p>
          <a:p>
            <a:r>
              <a:rPr lang="fr-FR" sz="1700" dirty="0"/>
              <a:t>d) Moderniser le pays </a:t>
            </a:r>
            <a:r>
              <a:rPr lang="fr-FR" sz="1700" i="1" u="sng" dirty="0"/>
              <a:t>en allant à la recherche de la connaissance de par le monde</a:t>
            </a:r>
          </a:p>
        </p:txBody>
      </p:sp>
    </p:spTree>
    <p:extLst>
      <p:ext uri="{BB962C8B-B14F-4D97-AF65-F5344CB8AC3E}">
        <p14:creationId xmlns:p14="http://schemas.microsoft.com/office/powerpoint/2010/main" val="1396725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8933B-F097-6E34-BC79-6C9266C07E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0DB57-38CE-874A-24D3-2D2992DA186E}"/>
              </a:ext>
            </a:extLst>
          </p:cNvPr>
          <p:cNvSpPr/>
          <p:nvPr/>
        </p:nvSpPr>
        <p:spPr>
          <a:xfrm>
            <a:off x="159224" y="153536"/>
            <a:ext cx="6986628" cy="648754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1868 : </a:t>
            </a:r>
            <a:r>
              <a:rPr lang="fr-FR" sz="1700" b="1" kern="100" dirty="0">
                <a:latin typeface="Calibri" panose="020F0502020204030204" pitchFamily="34" charset="0"/>
                <a:ea typeface="Aptos" panose="020B0004020202020204" pitchFamily="34" charset="0"/>
                <a:cs typeface="Times New Roman" panose="02020603050405020304" pitchFamily="18" charset="0"/>
              </a:rPr>
              <a:t>Mutsuhito s’installe à </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Edo, ex-capitale shogunale, qui devient Tokyo, la capitale impériale ; L’empereur Mutsuhito proclame l’ère </a:t>
            </a:r>
            <a:r>
              <a:rPr lang="fr-FR" sz="1700" b="1" i="1" kern="100" dirty="0">
                <a:effectLst/>
                <a:latin typeface="Calibri" panose="020F0502020204030204" pitchFamily="34" charset="0"/>
                <a:ea typeface="Aptos" panose="020B0004020202020204" pitchFamily="34" charset="0"/>
                <a:cs typeface="Times New Roman" panose="02020603050405020304" pitchFamily="18" charset="0"/>
              </a:rPr>
              <a:t>Meiji</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 gouvernement éclairé : le Japon s’ouvre et se modernise</a:t>
            </a:r>
            <a:endParaRPr lang="fr-FR" sz="17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sz="1700" dirty="0"/>
          </a:p>
          <a:p>
            <a:r>
              <a:rPr lang="fr-FR" sz="1700" dirty="0"/>
              <a:t>*Oct. 1868 : </a:t>
            </a:r>
            <a:r>
              <a:rPr lang="fr-FR" sz="1700" u="sng" dirty="0"/>
              <a:t>Mutsuhito</a:t>
            </a:r>
            <a:r>
              <a:rPr lang="fr-FR" sz="1700" dirty="0"/>
              <a:t> proclame l’ère </a:t>
            </a:r>
            <a:r>
              <a:rPr lang="fr-FR" sz="1700" i="1" dirty="0"/>
              <a:t>Meiji</a:t>
            </a:r>
            <a:r>
              <a:rPr lang="fr-FR" sz="1700" dirty="0"/>
              <a:t>, gouvernement éclairé</a:t>
            </a:r>
          </a:p>
          <a:p>
            <a:r>
              <a:rPr lang="fr-FR" sz="1700" dirty="0"/>
              <a:t>Il s’installe à Edo, capitale shogunale, qui devient </a:t>
            </a:r>
            <a:r>
              <a:rPr lang="fr-FR" sz="1700" i="1" dirty="0"/>
              <a:t>Tokyo</a:t>
            </a:r>
            <a:r>
              <a:rPr lang="fr-FR" sz="1700" dirty="0"/>
              <a:t>, capitale de l’est</a:t>
            </a:r>
          </a:p>
          <a:p>
            <a:endParaRPr lang="fr-FR" sz="1700" dirty="0"/>
          </a:p>
          <a:p>
            <a:r>
              <a:rPr lang="fr-FR" sz="1700" dirty="0"/>
              <a:t>*Il nomme un gouvernement, le Grand Conseil d’Etat, regroupant…</a:t>
            </a:r>
          </a:p>
          <a:p>
            <a:r>
              <a:rPr lang="fr-FR" sz="1700" dirty="0"/>
              <a:t>- Des nobles de la cour impériale : </a:t>
            </a:r>
            <a:r>
              <a:rPr lang="fr-FR" sz="1700" u="sng" dirty="0" err="1"/>
              <a:t>Sanjô</a:t>
            </a:r>
            <a:r>
              <a:rPr lang="fr-FR" sz="1700" u="sng" dirty="0"/>
              <a:t> </a:t>
            </a:r>
            <a:r>
              <a:rPr lang="fr-FR" sz="1700" u="sng" dirty="0" err="1"/>
              <a:t>Sanetomi</a:t>
            </a:r>
            <a:r>
              <a:rPr lang="fr-FR" sz="1700" dirty="0"/>
              <a:t> ; </a:t>
            </a:r>
            <a:r>
              <a:rPr lang="fr-FR" sz="1700" u="sng" dirty="0" err="1"/>
              <a:t>Iwakura</a:t>
            </a:r>
            <a:r>
              <a:rPr lang="fr-FR" sz="1700" u="sng" dirty="0"/>
              <a:t> </a:t>
            </a:r>
            <a:r>
              <a:rPr lang="fr-FR" sz="1700" u="sng" dirty="0" err="1"/>
              <a:t>Tomomi</a:t>
            </a:r>
            <a:endParaRPr lang="fr-FR" sz="1700" u="sng" dirty="0"/>
          </a:p>
          <a:p>
            <a:r>
              <a:rPr lang="fr-FR" sz="1700" dirty="0"/>
              <a:t>- Et de jeunes samouraïs des fiefs du SO : Tosa : </a:t>
            </a:r>
            <a:r>
              <a:rPr lang="fr-FR" sz="1700" u="sng" dirty="0" err="1"/>
              <a:t>Itagaki</a:t>
            </a:r>
            <a:r>
              <a:rPr lang="fr-FR" sz="1700" u="sng" dirty="0"/>
              <a:t> </a:t>
            </a:r>
            <a:r>
              <a:rPr lang="fr-FR" sz="1700" u="sng" dirty="0" err="1"/>
              <a:t>Taisuke</a:t>
            </a:r>
            <a:endParaRPr lang="fr-FR" sz="1700" dirty="0"/>
          </a:p>
          <a:p>
            <a:r>
              <a:rPr lang="fr-FR" sz="1700" dirty="0" err="1"/>
              <a:t>Choshu</a:t>
            </a:r>
            <a:r>
              <a:rPr lang="fr-FR" sz="1700" dirty="0"/>
              <a:t> : </a:t>
            </a:r>
            <a:r>
              <a:rPr lang="fr-FR" sz="1700" u="sng" dirty="0"/>
              <a:t>Ito </a:t>
            </a:r>
            <a:r>
              <a:rPr lang="fr-FR" sz="1700" u="sng" dirty="0" err="1"/>
              <a:t>Hirobumi</a:t>
            </a:r>
            <a:r>
              <a:rPr lang="fr-FR" sz="1700" dirty="0"/>
              <a:t> et </a:t>
            </a:r>
            <a:r>
              <a:rPr lang="fr-FR" sz="1700" u="sng" dirty="0" err="1"/>
              <a:t>Kido</a:t>
            </a:r>
            <a:r>
              <a:rPr lang="fr-FR" sz="1700" u="sng" dirty="0"/>
              <a:t> </a:t>
            </a:r>
            <a:r>
              <a:rPr lang="fr-FR" sz="1700" u="sng" dirty="0" err="1"/>
              <a:t>Takayoshi</a:t>
            </a:r>
            <a:endParaRPr lang="fr-FR" sz="1700" u="sng" dirty="0"/>
          </a:p>
          <a:p>
            <a:r>
              <a:rPr lang="fr-FR" sz="1700" dirty="0" err="1"/>
              <a:t>Satsuma</a:t>
            </a:r>
            <a:r>
              <a:rPr lang="fr-FR" sz="1700" dirty="0"/>
              <a:t> : </a:t>
            </a:r>
            <a:r>
              <a:rPr lang="fr-FR" sz="1700" u="sng" dirty="0" err="1"/>
              <a:t>Saigō</a:t>
            </a:r>
            <a:r>
              <a:rPr lang="fr-FR" sz="1700" u="sng" dirty="0"/>
              <a:t> </a:t>
            </a:r>
            <a:r>
              <a:rPr lang="fr-FR" sz="1700" u="sng" dirty="0" err="1"/>
              <a:t>Takamori</a:t>
            </a:r>
            <a:r>
              <a:rPr lang="fr-FR" sz="1700" dirty="0"/>
              <a:t> et </a:t>
            </a:r>
            <a:r>
              <a:rPr lang="fr-FR" sz="1700" u="sng" dirty="0" err="1"/>
              <a:t>Okubo</a:t>
            </a:r>
            <a:r>
              <a:rPr lang="fr-FR" sz="1700" u="sng" dirty="0"/>
              <a:t> </a:t>
            </a:r>
            <a:r>
              <a:rPr lang="fr-FR" sz="1700" u="sng" dirty="0" err="1"/>
              <a:t>Toshimichi</a:t>
            </a:r>
            <a:endParaRPr lang="fr-FR" sz="1700" u="sng" dirty="0"/>
          </a:p>
          <a:p>
            <a:endParaRPr lang="fr-FR" sz="1700" dirty="0"/>
          </a:p>
          <a:p>
            <a:r>
              <a:rPr lang="fr-FR" sz="1600" dirty="0">
                <a:solidFill>
                  <a:srgbClr val="FF0000"/>
                </a:solidFill>
              </a:rPr>
              <a:t>NB : </a:t>
            </a:r>
            <a:r>
              <a:rPr lang="fr-FR" sz="1600" i="1" dirty="0">
                <a:solidFill>
                  <a:srgbClr val="FF0000"/>
                </a:solidFill>
              </a:rPr>
              <a:t>Gouvernement éclairé</a:t>
            </a:r>
            <a:r>
              <a:rPr lang="fr-FR" sz="1600" dirty="0">
                <a:solidFill>
                  <a:srgbClr val="FF0000"/>
                </a:solidFill>
              </a:rPr>
              <a:t> mais avec deux ministères archaïques des Affaires suprêmes et des Rites ; Rites shintôs chers aux </a:t>
            </a:r>
            <a:r>
              <a:rPr lang="fr-FR" sz="1600" i="1" dirty="0">
                <a:solidFill>
                  <a:srgbClr val="FF0000"/>
                </a:solidFill>
              </a:rPr>
              <a:t>nativistes</a:t>
            </a:r>
            <a:r>
              <a:rPr lang="fr-FR" sz="1600" dirty="0">
                <a:solidFill>
                  <a:srgbClr val="FF0000"/>
                </a:solidFill>
              </a:rPr>
              <a:t>, et non bouddhistes perçus comme </a:t>
            </a:r>
            <a:r>
              <a:rPr lang="fr-FR" sz="1600" i="1" dirty="0">
                <a:solidFill>
                  <a:srgbClr val="FF0000"/>
                </a:solidFill>
              </a:rPr>
              <a:t>étrangers</a:t>
            </a:r>
            <a:endParaRPr lang="fr-FR" sz="1600" dirty="0">
              <a:solidFill>
                <a:srgbClr val="FF0000"/>
              </a:solidFill>
            </a:endParaRPr>
          </a:p>
          <a:p>
            <a:r>
              <a:rPr lang="fr-FR" sz="1600" dirty="0">
                <a:solidFill>
                  <a:srgbClr val="FF0000"/>
                </a:solidFill>
              </a:rPr>
              <a:t>*1869 : Fondation du sanctuaire </a:t>
            </a:r>
            <a:r>
              <a:rPr lang="fr-FR" sz="1600" i="1" dirty="0" err="1">
                <a:solidFill>
                  <a:srgbClr val="FF0000"/>
                </a:solidFill>
              </a:rPr>
              <a:t>Yasukuni</a:t>
            </a:r>
            <a:r>
              <a:rPr lang="fr-FR" sz="1600" i="1" dirty="0">
                <a:solidFill>
                  <a:srgbClr val="FF0000"/>
                </a:solidFill>
              </a:rPr>
              <a:t> Jinja</a:t>
            </a:r>
          </a:p>
          <a:p>
            <a:r>
              <a:rPr lang="fr-FR" sz="1600" dirty="0">
                <a:solidFill>
                  <a:srgbClr val="FF0000"/>
                </a:solidFill>
              </a:rPr>
              <a:t>Pour les héros morts pour l’empereur</a:t>
            </a:r>
          </a:p>
          <a:p>
            <a:r>
              <a:rPr lang="fr-FR" sz="1600" dirty="0">
                <a:solidFill>
                  <a:srgbClr val="FF0000"/>
                </a:solidFill>
              </a:rPr>
              <a:t>*Violences antibouddhistes ; Mais la population religieusement syncrétique</a:t>
            </a:r>
          </a:p>
          <a:p>
            <a:r>
              <a:rPr lang="fr-FR" sz="1600" dirty="0">
                <a:solidFill>
                  <a:srgbClr val="FF0000"/>
                </a:solidFill>
              </a:rPr>
              <a:t>Ne suit pas et le pouvoir recule</a:t>
            </a:r>
          </a:p>
          <a:p>
            <a:endParaRPr lang="fr-FR" sz="1000" dirty="0"/>
          </a:p>
          <a:p>
            <a:r>
              <a:rPr lang="fr-FR" sz="1700" dirty="0"/>
              <a:t>*Pour Mutsuhito et son gouvernement, deux objectifs essentiels…</a:t>
            </a:r>
          </a:p>
          <a:p>
            <a:r>
              <a:rPr lang="fr-FR" sz="1700" dirty="0"/>
              <a:t>Mettre fin à l’Ancien Régime et s’ouvrir aux savoirs occidentaux</a:t>
            </a:r>
          </a:p>
          <a:p>
            <a:endParaRPr lang="fr-FR" sz="1700" dirty="0"/>
          </a:p>
          <a:p>
            <a:r>
              <a:rPr lang="fr-FR" sz="1700" dirty="0"/>
              <a:t>*Commençons par ce dernier…</a:t>
            </a:r>
          </a:p>
        </p:txBody>
      </p:sp>
    </p:spTree>
    <p:extLst>
      <p:ext uri="{BB962C8B-B14F-4D97-AF65-F5344CB8AC3E}">
        <p14:creationId xmlns:p14="http://schemas.microsoft.com/office/powerpoint/2010/main" val="3864253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81021-29C5-C005-58FD-B2FF3A176D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18D73D-5594-6F7D-BDF9-B552CC63D0F9}"/>
              </a:ext>
            </a:extLst>
          </p:cNvPr>
          <p:cNvSpPr/>
          <p:nvPr/>
        </p:nvSpPr>
        <p:spPr>
          <a:xfrm>
            <a:off x="147297" y="137355"/>
            <a:ext cx="7058721" cy="4856329"/>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1868 : </a:t>
            </a:r>
            <a:r>
              <a:rPr lang="fr-FR" sz="1700" b="1" kern="100" dirty="0">
                <a:latin typeface="Calibri" panose="020F0502020204030204" pitchFamily="34" charset="0"/>
                <a:ea typeface="Aptos" panose="020B0004020202020204" pitchFamily="34" charset="0"/>
                <a:cs typeface="Times New Roman" panose="02020603050405020304" pitchFamily="18" charset="0"/>
              </a:rPr>
              <a:t>Mutsuhito s’installe à </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Edo, ex-capitale shogunale, qui devient Tokyo, la capitale impériale ; L’empereur Mutsuhito proclame l’ère </a:t>
            </a:r>
            <a:r>
              <a:rPr lang="fr-FR" sz="1700" b="1" i="1" kern="100" dirty="0">
                <a:effectLst/>
                <a:latin typeface="Calibri" panose="020F0502020204030204" pitchFamily="34" charset="0"/>
                <a:ea typeface="Aptos" panose="020B0004020202020204" pitchFamily="34" charset="0"/>
                <a:cs typeface="Times New Roman" panose="02020603050405020304" pitchFamily="18" charset="0"/>
              </a:rPr>
              <a:t>Meiji</a:t>
            </a:r>
            <a:r>
              <a:rPr lang="fr-FR" sz="1700" b="1" kern="100" dirty="0">
                <a:effectLst/>
                <a:latin typeface="Calibri" panose="020F0502020204030204" pitchFamily="34" charset="0"/>
                <a:ea typeface="Aptos" panose="020B0004020202020204" pitchFamily="34" charset="0"/>
                <a:cs typeface="Times New Roman" panose="02020603050405020304" pitchFamily="18" charset="0"/>
              </a:rPr>
              <a:t>, gouvernement éclairé : le Japon s’ouvre et se modernise</a:t>
            </a:r>
            <a:endParaRPr lang="fr-FR" sz="17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sz="1700" dirty="0"/>
          </a:p>
          <a:p>
            <a:r>
              <a:rPr lang="fr-FR" sz="1700" dirty="0"/>
              <a:t>*S’ouvrir aux savoirs occidentaux…</a:t>
            </a:r>
          </a:p>
          <a:p>
            <a:endParaRPr lang="fr-FR" sz="1700" dirty="0"/>
          </a:p>
          <a:p>
            <a:r>
              <a:rPr lang="fr-FR" sz="1700" dirty="0"/>
              <a:t>*Même avant la révolution de 1868</a:t>
            </a:r>
          </a:p>
          <a:p>
            <a:r>
              <a:rPr lang="fr-FR" sz="1700" dirty="0"/>
              <a:t>Des délégations de Japonais avaient été envoyées à l’étranger</a:t>
            </a:r>
          </a:p>
          <a:p>
            <a:endParaRPr lang="fr-FR" sz="1700" dirty="0"/>
          </a:p>
          <a:p>
            <a:r>
              <a:rPr lang="fr-FR" sz="1700" dirty="0"/>
              <a:t>*1860 : 1</a:t>
            </a:r>
            <a:r>
              <a:rPr lang="fr-FR" sz="1700" baseline="30000" dirty="0"/>
              <a:t>ère</a:t>
            </a:r>
            <a:r>
              <a:rPr lang="fr-FR" sz="1700" dirty="0"/>
              <a:t> ambassade japonaise ; A Washington ; Mais également…</a:t>
            </a:r>
          </a:p>
          <a:p>
            <a:endParaRPr lang="fr-FR" sz="1700" dirty="0"/>
          </a:p>
          <a:p>
            <a:r>
              <a:rPr lang="fr-FR" sz="1700" dirty="0"/>
              <a:t>*Avril-oct. 1867 : Des Japonais sont présents à </a:t>
            </a:r>
            <a:r>
              <a:rPr lang="fr-FR" sz="1700" u="sng" dirty="0"/>
              <a:t>l’exposition universelle de Paris</a:t>
            </a:r>
          </a:p>
          <a:p>
            <a:r>
              <a:rPr lang="fr-FR" sz="1700" dirty="0"/>
              <a:t>Avec une délégation </a:t>
            </a:r>
            <a:r>
              <a:rPr lang="fr-FR" sz="1700" i="1" dirty="0"/>
              <a:t>officielle</a:t>
            </a:r>
            <a:r>
              <a:rPr lang="fr-FR" sz="1700" dirty="0"/>
              <a:t> shogunale</a:t>
            </a:r>
          </a:p>
          <a:p>
            <a:r>
              <a:rPr lang="fr-FR" sz="1700" dirty="0"/>
              <a:t>A laquelle s’oppose une délégation du fief de </a:t>
            </a:r>
            <a:r>
              <a:rPr lang="fr-FR" sz="1700" dirty="0" err="1"/>
              <a:t>Satsuma</a:t>
            </a:r>
            <a:endParaRPr lang="fr-FR" sz="1700" dirty="0"/>
          </a:p>
          <a:p>
            <a:r>
              <a:rPr lang="fr-FR" sz="1700" dirty="0"/>
              <a:t>Ce qui provoque des incidents diplomatiques</a:t>
            </a:r>
          </a:p>
          <a:p>
            <a:endParaRPr lang="fr-FR" sz="1700" dirty="0"/>
          </a:p>
          <a:p>
            <a:r>
              <a:rPr lang="fr-FR" sz="1700" dirty="0"/>
              <a:t>*1871 : La guerre finie et le shogunat aboli</a:t>
            </a:r>
          </a:p>
          <a:p>
            <a:r>
              <a:rPr lang="fr-FR" sz="1700" dirty="0"/>
              <a:t>Ce sera </a:t>
            </a:r>
            <a:r>
              <a:rPr lang="fr-FR" sz="1700" i="1" dirty="0"/>
              <a:t>la mission </a:t>
            </a:r>
            <a:r>
              <a:rPr lang="fr-FR" sz="1700" i="1" dirty="0" err="1"/>
              <a:t>Iwakura</a:t>
            </a:r>
            <a:r>
              <a:rPr lang="fr-FR" sz="1700" dirty="0"/>
              <a:t>…</a:t>
            </a:r>
          </a:p>
        </p:txBody>
      </p:sp>
      <p:sp>
        <p:nvSpPr>
          <p:cNvPr id="2" name="Rectangle 1">
            <a:extLst>
              <a:ext uri="{FF2B5EF4-FFF2-40B4-BE49-F238E27FC236}">
                <a16:creationId xmlns:a16="http://schemas.microsoft.com/office/drawing/2014/main" id="{8A92E63B-BFEB-F7B4-A735-34A631853B37}"/>
              </a:ext>
            </a:extLst>
          </p:cNvPr>
          <p:cNvSpPr/>
          <p:nvPr/>
        </p:nvSpPr>
        <p:spPr>
          <a:xfrm>
            <a:off x="8007927" y="6358640"/>
            <a:ext cx="3338946" cy="362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Tree>
    <p:extLst>
      <p:ext uri="{BB962C8B-B14F-4D97-AF65-F5344CB8AC3E}">
        <p14:creationId xmlns:p14="http://schemas.microsoft.com/office/powerpoint/2010/main" val="4085027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E92D-4AAA-3F41-582D-EECA50758B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9EF805-5412-DB91-6D23-FF247BF1C2F7}"/>
              </a:ext>
            </a:extLst>
          </p:cNvPr>
          <p:cNvSpPr/>
          <p:nvPr/>
        </p:nvSpPr>
        <p:spPr>
          <a:xfrm>
            <a:off x="147298" y="95778"/>
            <a:ext cx="7569684" cy="662309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1871-1873 : </a:t>
            </a:r>
            <a:r>
              <a:rPr lang="fr-FR" sz="1700" b="1" kern="100" dirty="0">
                <a:ea typeface="Aptos" panose="020B0004020202020204" pitchFamily="34" charset="0"/>
                <a:cs typeface="Times New Roman" panose="02020603050405020304" pitchFamily="18" charset="0"/>
              </a:rPr>
              <a:t>La m</a:t>
            </a:r>
            <a:r>
              <a:rPr lang="fr-FR" sz="1700" b="1" kern="100" dirty="0">
                <a:effectLst/>
                <a:ea typeface="Aptos" panose="020B0004020202020204" pitchFamily="34" charset="0"/>
                <a:cs typeface="Times New Roman" panose="02020603050405020304" pitchFamily="18" charset="0"/>
              </a:rPr>
              <a:t>ission </a:t>
            </a:r>
            <a:r>
              <a:rPr lang="fr-FR" sz="1700" b="1" kern="100" dirty="0" err="1">
                <a:effectLst/>
                <a:ea typeface="Aptos" panose="020B0004020202020204" pitchFamily="34" charset="0"/>
                <a:cs typeface="Times New Roman" panose="02020603050405020304" pitchFamily="18" charset="0"/>
              </a:rPr>
              <a:t>Iwakura</a:t>
            </a:r>
            <a:r>
              <a:rPr lang="fr-FR" sz="1700" b="1" kern="100" dirty="0">
                <a:effectLst/>
                <a:ea typeface="Aptos" panose="020B0004020202020204" pitchFamily="34" charset="0"/>
                <a:cs typeface="Times New Roman" panose="02020603050405020304" pitchFamily="18" charset="0"/>
              </a:rPr>
              <a:t> </a:t>
            </a:r>
            <a:r>
              <a:rPr lang="fr-FR" sz="1700" b="1" kern="100" dirty="0">
                <a:ea typeface="Aptos" panose="020B0004020202020204" pitchFamily="34" charset="0"/>
                <a:cs typeface="Times New Roman" panose="02020603050405020304" pitchFamily="18" charset="0"/>
              </a:rPr>
              <a:t>fait le tour du monde et visite les puissances occidentales : EU, GB, France et Russie ; …</a:t>
            </a:r>
            <a:endParaRPr lang="fr-FR" sz="1700" b="1" kern="100" dirty="0">
              <a:effectLst/>
              <a:ea typeface="Aptos" panose="020B0004020202020204" pitchFamily="34" charset="0"/>
              <a:cs typeface="Times New Roman" panose="02020603050405020304" pitchFamily="18" charset="0"/>
            </a:endParaRPr>
          </a:p>
          <a:p>
            <a:endParaRPr lang="fr-FR" sz="1000" dirty="0"/>
          </a:p>
          <a:p>
            <a:r>
              <a:rPr lang="fr-FR" sz="1700" dirty="0"/>
              <a:t>*1871-73 : Voyage de la mission </a:t>
            </a:r>
            <a:r>
              <a:rPr lang="fr-FR" sz="1700" u="sng" dirty="0" err="1"/>
              <a:t>Iwakura</a:t>
            </a:r>
            <a:r>
              <a:rPr lang="fr-FR" sz="1700" u="sng" dirty="0"/>
              <a:t> </a:t>
            </a:r>
            <a:r>
              <a:rPr lang="fr-FR" sz="1700" u="sng" dirty="0" err="1"/>
              <a:t>Tomomi</a:t>
            </a:r>
            <a:r>
              <a:rPr lang="fr-FR" sz="1700" dirty="0"/>
              <a:t> autour du monde ; Dans l’ordre…</a:t>
            </a:r>
          </a:p>
          <a:p>
            <a:r>
              <a:rPr lang="fr-FR" sz="1700" dirty="0"/>
              <a:t>EU, Europe (GB, France, Allemagne), Russie, Egypte, Singapour, Shanghai</a:t>
            </a:r>
          </a:p>
          <a:p>
            <a:endParaRPr lang="fr-FR" sz="1000" dirty="0"/>
          </a:p>
          <a:p>
            <a:r>
              <a:rPr lang="fr-FR" sz="1700" dirty="0"/>
              <a:t>*La moitié du gouvernement (!) dont </a:t>
            </a:r>
            <a:r>
              <a:rPr lang="fr-FR" sz="1700" u="sng" dirty="0"/>
              <a:t>Ito </a:t>
            </a:r>
            <a:r>
              <a:rPr lang="fr-FR" sz="1700" u="sng" dirty="0" err="1"/>
              <a:t>Hirobumi</a:t>
            </a:r>
            <a:r>
              <a:rPr lang="fr-FR" sz="1700" dirty="0"/>
              <a:t> et </a:t>
            </a:r>
            <a:r>
              <a:rPr lang="fr-FR" sz="1700" u="sng" dirty="0" err="1"/>
              <a:t>Okubo</a:t>
            </a:r>
            <a:r>
              <a:rPr lang="fr-FR" sz="1700" u="sng" dirty="0"/>
              <a:t> </a:t>
            </a:r>
            <a:r>
              <a:rPr lang="fr-FR" sz="1700" u="sng" dirty="0" err="1"/>
              <a:t>Toshimichi</a:t>
            </a:r>
            <a:endParaRPr lang="fr-FR" sz="1700" dirty="0"/>
          </a:p>
          <a:p>
            <a:r>
              <a:rPr lang="fr-FR" sz="1700" dirty="0"/>
              <a:t>Voyage à travers le monde pour…</a:t>
            </a:r>
          </a:p>
          <a:p>
            <a:r>
              <a:rPr lang="fr-FR" sz="1700" dirty="0"/>
              <a:t>- Négocier l’abrogation des traités inégaux ; Et…</a:t>
            </a:r>
          </a:p>
          <a:p>
            <a:r>
              <a:rPr lang="fr-FR" sz="1700" dirty="0"/>
              <a:t>- Rassembler des informations utiles sur les pays visités</a:t>
            </a:r>
          </a:p>
          <a:p>
            <a:endParaRPr lang="fr-FR" sz="1700" dirty="0"/>
          </a:p>
          <a:p>
            <a:r>
              <a:rPr lang="fr-FR" sz="1700" dirty="0"/>
              <a:t>*Pendant ce voyage, des sentiments mitigés…</a:t>
            </a:r>
          </a:p>
          <a:p>
            <a:r>
              <a:rPr lang="fr-FR" sz="1700" dirty="0"/>
              <a:t>Refus des Occidentaux d’abroger des traités avantageux ; Mais également…</a:t>
            </a:r>
          </a:p>
          <a:p>
            <a:pPr marL="285750" indent="-285750">
              <a:buFontTx/>
              <a:buChar char="-"/>
            </a:pPr>
            <a:endParaRPr lang="fr-FR" sz="1700" dirty="0"/>
          </a:p>
          <a:p>
            <a:r>
              <a:rPr lang="fr-FR" sz="1600" i="1" dirty="0" err="1"/>
              <a:t>Okubo</a:t>
            </a:r>
            <a:r>
              <a:rPr lang="fr-FR" sz="1600" i="1" dirty="0"/>
              <a:t> </a:t>
            </a:r>
            <a:r>
              <a:rPr lang="fr-FR" sz="1600" i="1" dirty="0" err="1"/>
              <a:t>Toshimichi</a:t>
            </a:r>
            <a:r>
              <a:rPr lang="fr-FR" sz="1600" i="1" dirty="0"/>
              <a:t>, plein d’espoir, revint déçu et inquiet. Il comprit que même après la restauration impériale et la fin du féodalisme, le Japon ne pouvait se comparer aux puissances progressistes. </a:t>
            </a:r>
            <a:r>
              <a:rPr lang="fr-FR" sz="1600" i="1" u="sng" dirty="0"/>
              <a:t>Et le plus difficile restait à faire.</a:t>
            </a:r>
          </a:p>
          <a:p>
            <a:r>
              <a:rPr lang="fr-FR" sz="1600" i="1" dirty="0"/>
              <a:t>Il est impressionné par les succès sur le long terme de la GB (Actes de navigation, 1651).</a:t>
            </a:r>
          </a:p>
          <a:p>
            <a:r>
              <a:rPr lang="fr-FR" sz="1600" i="1" dirty="0"/>
              <a:t>Mais surtout par ceux récents et </a:t>
            </a:r>
            <a:r>
              <a:rPr lang="fr-FR" sz="1600" i="1" u="sng" dirty="0"/>
              <a:t>rapides</a:t>
            </a:r>
            <a:r>
              <a:rPr lang="fr-FR" sz="1600" i="1" dirty="0"/>
              <a:t> de l’Allemagne, qui devient un modèle à suivre pour le Japon, </a:t>
            </a:r>
            <a:r>
              <a:rPr lang="fr-FR" sz="1600" dirty="0"/>
              <a:t>D. Landes, Richesse et pauvreté des nations, p. 490 </a:t>
            </a:r>
            <a:endParaRPr lang="fr-FR" sz="1600" i="1" dirty="0"/>
          </a:p>
          <a:p>
            <a:endParaRPr lang="fr-FR" sz="1700" dirty="0"/>
          </a:p>
          <a:p>
            <a:r>
              <a:rPr lang="fr-FR" sz="1700" dirty="0"/>
              <a:t>*1871-73 : Et </a:t>
            </a:r>
            <a:r>
              <a:rPr lang="fr-FR" sz="1700" u="sng" dirty="0"/>
              <a:t>pendant ce temps</a:t>
            </a:r>
            <a:r>
              <a:rPr lang="fr-FR" sz="1700" dirty="0"/>
              <a:t>, à Tokyo, sans attendre le retour de la mission</a:t>
            </a:r>
          </a:p>
          <a:p>
            <a:r>
              <a:rPr lang="fr-FR" sz="1700" dirty="0"/>
              <a:t>L’autre moitié du gouvernement, dirigé par </a:t>
            </a:r>
            <a:r>
              <a:rPr lang="fr-FR" sz="1700" u="sng" dirty="0" err="1"/>
              <a:t>Itagaki</a:t>
            </a:r>
            <a:r>
              <a:rPr lang="fr-FR" sz="1700" u="sng" dirty="0"/>
              <a:t> </a:t>
            </a:r>
            <a:r>
              <a:rPr lang="fr-FR" sz="1700" u="sng" dirty="0" err="1"/>
              <a:t>Taisuke</a:t>
            </a:r>
            <a:r>
              <a:rPr lang="fr-FR" sz="1700" dirty="0"/>
              <a:t>, et </a:t>
            </a:r>
            <a:r>
              <a:rPr lang="fr-FR" sz="1700" u="sng" dirty="0" err="1"/>
              <a:t>Saigō</a:t>
            </a:r>
            <a:r>
              <a:rPr lang="fr-FR" sz="1700" u="sng" dirty="0"/>
              <a:t> </a:t>
            </a:r>
            <a:r>
              <a:rPr lang="fr-FR" sz="1700" u="sng" dirty="0" err="1"/>
              <a:t>Takamori</a:t>
            </a:r>
            <a:endParaRPr lang="fr-FR" sz="1700" u="sng" dirty="0"/>
          </a:p>
          <a:p>
            <a:r>
              <a:rPr lang="fr-FR" sz="1700" dirty="0"/>
              <a:t>Met rapidement en place un train de réformes pour mettre fin à l’Ancien Régime…</a:t>
            </a:r>
          </a:p>
          <a:p>
            <a:endParaRPr lang="fr-FR" sz="1700" dirty="0"/>
          </a:p>
          <a:p>
            <a:r>
              <a:rPr lang="fr-FR" sz="1700" dirty="0"/>
              <a:t>*Cinq réformes avec comme mot d’ordre : </a:t>
            </a:r>
            <a:r>
              <a:rPr lang="fr-FR" sz="1700" u="sng" dirty="0"/>
              <a:t>Rénovons tout à la fois !</a:t>
            </a:r>
            <a:r>
              <a:rPr lang="fr-FR" sz="1700" dirty="0"/>
              <a:t> PF </a:t>
            </a:r>
            <a:r>
              <a:rPr lang="fr-FR" sz="1700" dirty="0" err="1"/>
              <a:t>Souyri</a:t>
            </a:r>
            <a:r>
              <a:rPr lang="fr-FR" sz="1700" dirty="0"/>
              <a:t>, p. 454 </a:t>
            </a:r>
          </a:p>
        </p:txBody>
      </p:sp>
    </p:spTree>
    <p:extLst>
      <p:ext uri="{BB962C8B-B14F-4D97-AF65-F5344CB8AC3E}">
        <p14:creationId xmlns:p14="http://schemas.microsoft.com/office/powerpoint/2010/main" val="63100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3ABB-8DD6-8FAC-985E-2F7FF82F217F}"/>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A16753E3-B193-F087-8B14-A03E4DA5D780}"/>
              </a:ext>
            </a:extLst>
          </p:cNvPr>
          <p:cNvSpPr/>
          <p:nvPr/>
        </p:nvSpPr>
        <p:spPr>
          <a:xfrm>
            <a:off x="202800" y="68262"/>
            <a:ext cx="11786400" cy="6721475"/>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400" b="1" kern="100" dirty="0">
                <a:effectLst/>
                <a:ea typeface="Aptos" panose="020B0004020202020204" pitchFamily="34" charset="0"/>
                <a:cs typeface="Times New Roman" panose="02020603050405020304" pitchFamily="18" charset="0"/>
              </a:rPr>
              <a:t>1867-1869 : La Révolution-restauration japonaise</a:t>
            </a:r>
          </a:p>
          <a:p>
            <a:pPr>
              <a:lnSpc>
                <a:spcPct val="107000"/>
              </a:lnSpc>
            </a:pPr>
            <a:r>
              <a:rPr lang="fr-FR" sz="1400" kern="100" dirty="0">
                <a:ea typeface="Aptos" panose="020B0004020202020204" pitchFamily="34" charset="0"/>
                <a:cs typeface="Times New Roman" panose="02020603050405020304" pitchFamily="18" charset="0"/>
              </a:rPr>
              <a:t>1867-1868 : Une transmission pacifique du pouvoir : A Kyoto, le</a:t>
            </a:r>
            <a:r>
              <a:rPr lang="fr-FR" sz="1400" kern="100" dirty="0">
                <a:effectLst/>
                <a:ea typeface="Aptos" panose="020B0004020202020204" pitchFamily="34" charset="0"/>
                <a:cs typeface="Times New Roman" panose="02020603050405020304" pitchFamily="18" charset="0"/>
              </a:rPr>
              <a:t> shogun Tokugawa </a:t>
            </a:r>
            <a:r>
              <a:rPr lang="fr-FR" sz="1400" kern="100" dirty="0" err="1">
                <a:effectLst/>
                <a:ea typeface="Aptos" panose="020B0004020202020204" pitchFamily="34" charset="0"/>
                <a:cs typeface="Times New Roman" panose="02020603050405020304" pitchFamily="18" charset="0"/>
              </a:rPr>
              <a:t>Yoshinobu</a:t>
            </a:r>
            <a:r>
              <a:rPr lang="fr-FR" sz="1400" kern="100" dirty="0">
                <a:effectLst/>
                <a:ea typeface="Aptos" panose="020B0004020202020204" pitchFamily="34" charset="0"/>
                <a:cs typeface="Times New Roman" panose="02020603050405020304" pitchFamily="18" charset="0"/>
              </a:rPr>
              <a:t> restitue ses pouvoirs à Mutsuhito, le nouvel empereur, qui restaure le pouvoir imp</a:t>
            </a:r>
            <a:r>
              <a:rPr lang="fr-FR" sz="1400" kern="100" dirty="0">
                <a:ea typeface="Aptos" panose="020B0004020202020204" pitchFamily="34" charset="0"/>
                <a:cs typeface="Times New Roman" panose="02020603050405020304" pitchFamily="18" charset="0"/>
              </a:rPr>
              <a:t>érial</a:t>
            </a:r>
            <a:endParaRPr lang="fr-FR" sz="1400" kern="100" dirty="0">
              <a:effectLst/>
              <a:ea typeface="Aptos" panose="020B0004020202020204" pitchFamily="34" charset="0"/>
              <a:cs typeface="Times New Roman" panose="02020603050405020304" pitchFamily="18" charset="0"/>
            </a:endParaRPr>
          </a:p>
          <a:p>
            <a:pPr>
              <a:lnSpc>
                <a:spcPct val="107000"/>
              </a:lnSpc>
            </a:pPr>
            <a:r>
              <a:rPr lang="fr-FR" sz="1400" kern="100" dirty="0">
                <a:effectLst/>
                <a:ea typeface="Aptos" panose="020B0004020202020204" pitchFamily="34" charset="0"/>
                <a:cs typeface="Times New Roman" panose="02020603050405020304" pitchFamily="18" charset="0"/>
              </a:rPr>
              <a:t>1868-1869 : </a:t>
            </a:r>
            <a:r>
              <a:rPr lang="fr-FR" sz="1400" kern="100" dirty="0">
                <a:ea typeface="Aptos" panose="020B0004020202020204" pitchFamily="34" charset="0"/>
                <a:cs typeface="Times New Roman" panose="02020603050405020304" pitchFamily="18" charset="0"/>
              </a:rPr>
              <a:t>La guerre de </a:t>
            </a:r>
            <a:r>
              <a:rPr lang="fr-FR" sz="1400" kern="100" dirty="0" err="1">
                <a:ea typeface="Aptos" panose="020B0004020202020204" pitchFamily="34" charset="0"/>
                <a:cs typeface="Times New Roman" panose="02020603050405020304" pitchFamily="18" charset="0"/>
              </a:rPr>
              <a:t>Boshin</a:t>
            </a:r>
            <a:r>
              <a:rPr lang="fr-FR" sz="1400" kern="100" dirty="0">
                <a:ea typeface="Aptos" panose="020B0004020202020204" pitchFamily="34" charset="0"/>
                <a:cs typeface="Times New Roman" panose="02020603050405020304" pitchFamily="18" charset="0"/>
              </a:rPr>
              <a:t> : L’armée impériale s’empare d’Edo et au nord, les derniers daimyos pro-shoguns capitulent</a:t>
            </a:r>
            <a:endParaRPr lang="fr-FR" sz="1400" kern="100" dirty="0">
              <a:effectLst/>
              <a:ea typeface="Aptos" panose="020B0004020202020204" pitchFamily="34" charset="0"/>
              <a:cs typeface="Times New Roman" panose="02020603050405020304" pitchFamily="18" charset="0"/>
            </a:endParaRPr>
          </a:p>
          <a:p>
            <a:pPr>
              <a:lnSpc>
                <a:spcPct val="107000"/>
              </a:lnSpc>
            </a:pPr>
            <a:endParaRPr lang="fr-FR" sz="1400" b="1"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fr-FR" sz="1400" b="1" kern="100" dirty="0">
                <a:effectLst/>
                <a:latin typeface="Calibri" panose="020F0502020204030204" pitchFamily="34" charset="0"/>
                <a:ea typeface="Aptos" panose="020B0004020202020204" pitchFamily="34" charset="0"/>
                <a:cs typeface="Times New Roman" panose="02020603050405020304" pitchFamily="18" charset="0"/>
              </a:rPr>
              <a:t>1868-1889 : L’ère Meiji : Le temps des réformes politiques et de la modernisation</a:t>
            </a:r>
          </a:p>
          <a:p>
            <a:pPr>
              <a:lnSpc>
                <a:spcPct val="107000"/>
              </a:lnSpc>
            </a:pPr>
            <a:r>
              <a:rPr lang="fr-FR" sz="1400" kern="100" dirty="0">
                <a:effectLst/>
                <a:ea typeface="Aptos" panose="020B0004020202020204" pitchFamily="34" charset="0"/>
                <a:cs typeface="Times New Roman" panose="02020603050405020304" pitchFamily="18" charset="0"/>
              </a:rPr>
              <a:t>1868 : </a:t>
            </a:r>
            <a:r>
              <a:rPr lang="fr-FR" sz="1400" kern="100" dirty="0">
                <a:ea typeface="Aptos" panose="020B0004020202020204" pitchFamily="34" charset="0"/>
                <a:cs typeface="Times New Roman" panose="02020603050405020304" pitchFamily="18" charset="0"/>
              </a:rPr>
              <a:t>Mutsuhito s’installe à </a:t>
            </a:r>
            <a:r>
              <a:rPr lang="fr-FR" sz="1400" kern="100" dirty="0">
                <a:effectLst/>
                <a:ea typeface="Aptos" panose="020B0004020202020204" pitchFamily="34" charset="0"/>
                <a:cs typeface="Times New Roman" panose="02020603050405020304" pitchFamily="18" charset="0"/>
              </a:rPr>
              <a:t>Edo, ex-capitale shogunale, qui devient Tokyo, la capitale impériale ; L’empereur Mutsuhito proclame l’ère </a:t>
            </a:r>
            <a:r>
              <a:rPr lang="fr-FR" sz="1400" i="1" kern="100" dirty="0">
                <a:effectLst/>
                <a:ea typeface="Aptos" panose="020B0004020202020204" pitchFamily="34" charset="0"/>
                <a:cs typeface="Times New Roman" panose="02020603050405020304" pitchFamily="18" charset="0"/>
              </a:rPr>
              <a:t>Meiji</a:t>
            </a:r>
            <a:r>
              <a:rPr lang="fr-FR" sz="1400" kern="100" dirty="0">
                <a:effectLst/>
                <a:ea typeface="Aptos" panose="020B0004020202020204" pitchFamily="34" charset="0"/>
                <a:cs typeface="Times New Roman" panose="02020603050405020304" pitchFamily="18" charset="0"/>
              </a:rPr>
              <a:t>, gouvernement éclairé : le Japon s’ouvre et se modernise</a:t>
            </a:r>
          </a:p>
          <a:p>
            <a:pPr>
              <a:lnSpc>
                <a:spcPct val="107000"/>
              </a:lnSpc>
            </a:pPr>
            <a:r>
              <a:rPr lang="fr-FR" sz="1400" kern="100" dirty="0">
                <a:effectLst/>
                <a:ea typeface="Aptos" panose="020B0004020202020204" pitchFamily="34" charset="0"/>
                <a:cs typeface="Times New Roman" panose="02020603050405020304" pitchFamily="18" charset="0"/>
              </a:rPr>
              <a:t>1871-1873 : </a:t>
            </a:r>
            <a:r>
              <a:rPr lang="fr-FR" sz="1400" kern="100" dirty="0">
                <a:ea typeface="Aptos" panose="020B0004020202020204" pitchFamily="34" charset="0"/>
                <a:cs typeface="Times New Roman" panose="02020603050405020304" pitchFamily="18" charset="0"/>
              </a:rPr>
              <a:t>La m</a:t>
            </a:r>
            <a:r>
              <a:rPr lang="fr-FR" sz="1400" kern="100" dirty="0">
                <a:effectLst/>
                <a:ea typeface="Aptos" panose="020B0004020202020204" pitchFamily="34" charset="0"/>
                <a:cs typeface="Times New Roman" panose="02020603050405020304" pitchFamily="18" charset="0"/>
              </a:rPr>
              <a:t>ission </a:t>
            </a:r>
            <a:r>
              <a:rPr lang="fr-FR" sz="1400" kern="100" dirty="0" err="1">
                <a:effectLst/>
                <a:ea typeface="Aptos" panose="020B0004020202020204" pitchFamily="34" charset="0"/>
                <a:cs typeface="Times New Roman" panose="02020603050405020304" pitchFamily="18" charset="0"/>
              </a:rPr>
              <a:t>Iwakura</a:t>
            </a:r>
            <a:r>
              <a:rPr lang="fr-FR" sz="1400" kern="100" dirty="0">
                <a:effectLst/>
                <a:ea typeface="Aptos" panose="020B0004020202020204" pitchFamily="34" charset="0"/>
                <a:cs typeface="Times New Roman" panose="02020603050405020304" pitchFamily="18" charset="0"/>
              </a:rPr>
              <a:t> </a:t>
            </a:r>
            <a:r>
              <a:rPr lang="fr-FR" sz="1400" kern="100" dirty="0">
                <a:ea typeface="Aptos" panose="020B0004020202020204" pitchFamily="34" charset="0"/>
                <a:cs typeface="Times New Roman" panose="02020603050405020304" pitchFamily="18" charset="0"/>
              </a:rPr>
              <a:t>fait le tour du monde et visite les puissances occidentales : EU, GB, France et Russie ; </a:t>
            </a:r>
            <a:r>
              <a:rPr lang="fr-FR" sz="1400" kern="100" dirty="0">
                <a:effectLst/>
                <a:ea typeface="Aptos" panose="020B0004020202020204" pitchFamily="34" charset="0"/>
                <a:cs typeface="Times New Roman" panose="02020603050405020304" pitchFamily="18" charset="0"/>
              </a:rPr>
              <a:t>Les grandes réformes de modernisation : Les </a:t>
            </a:r>
            <a:r>
              <a:rPr lang="fr-FR" sz="1400" i="1" kern="100" dirty="0">
                <a:effectLst/>
                <a:ea typeface="Aptos" panose="020B0004020202020204" pitchFamily="34" charset="0"/>
                <a:cs typeface="Times New Roman" panose="02020603050405020304" pitchFamily="18" charset="0"/>
              </a:rPr>
              <a:t>han</a:t>
            </a:r>
            <a:r>
              <a:rPr lang="fr-FR" sz="1400" kern="100" dirty="0">
                <a:effectLst/>
                <a:ea typeface="Aptos" panose="020B0004020202020204" pitchFamily="34" charset="0"/>
                <a:cs typeface="Times New Roman" panose="02020603050405020304" pitchFamily="18" charset="0"/>
              </a:rPr>
              <a:t> des </a:t>
            </a:r>
            <a:r>
              <a:rPr lang="fr-FR" sz="1400" kern="100" dirty="0">
                <a:ea typeface="Aptos" panose="020B0004020202020204" pitchFamily="34" charset="0"/>
                <a:cs typeface="Times New Roman" panose="02020603050405020304" pitchFamily="18" charset="0"/>
              </a:rPr>
              <a:t>daimyos </a:t>
            </a:r>
            <a:r>
              <a:rPr lang="fr-FR" sz="1400" kern="100" dirty="0">
                <a:effectLst/>
                <a:ea typeface="Aptos" panose="020B0004020202020204" pitchFamily="34" charset="0"/>
                <a:cs typeface="Times New Roman" panose="02020603050405020304" pitchFamily="18" charset="0"/>
              </a:rPr>
              <a:t>deviennent des départements ; La société divisée en trois classes sociales</a:t>
            </a:r>
            <a:r>
              <a:rPr lang="fr-FR" sz="1400" dirty="0"/>
              <a:t> : </a:t>
            </a:r>
            <a:r>
              <a:rPr lang="fr-FR" sz="1400" i="1" dirty="0"/>
              <a:t>kazokus</a:t>
            </a:r>
            <a:r>
              <a:rPr lang="fr-FR" sz="1400" dirty="0"/>
              <a:t>, ex-daimyos, </a:t>
            </a:r>
            <a:r>
              <a:rPr lang="fr-FR" sz="1400" i="1" dirty="0" err="1"/>
              <a:t>shizokus</a:t>
            </a:r>
            <a:r>
              <a:rPr lang="fr-FR" sz="1400" dirty="0"/>
              <a:t> ex-samouraïs et </a:t>
            </a:r>
            <a:r>
              <a:rPr lang="fr-FR" sz="1400" i="1" dirty="0" err="1"/>
              <a:t>heimins</a:t>
            </a:r>
            <a:r>
              <a:rPr lang="fr-FR" sz="1400" dirty="0"/>
              <a:t>, roturiers, m</a:t>
            </a:r>
            <a:r>
              <a:rPr lang="fr-FR" sz="1400" kern="100" dirty="0">
                <a:effectLst/>
                <a:ea typeface="Aptos" panose="020B0004020202020204" pitchFamily="34" charset="0"/>
                <a:cs typeface="Times New Roman" panose="02020603050405020304" pitchFamily="18" charset="0"/>
              </a:rPr>
              <a:t>ais égalité juridique des Japonais ; Scolarité obligatoire pour tous et université de Tokyo ouverte aux professeurs étrangers ; Armée de conscription ; Dans les campagnes, la rente foncière, plus lourde, remplace les redevances en riz</a:t>
            </a:r>
          </a:p>
          <a:p>
            <a:pPr>
              <a:lnSpc>
                <a:spcPct val="107000"/>
              </a:lnSpc>
            </a:pPr>
            <a:r>
              <a:rPr lang="fr-FR" sz="1400" kern="100" dirty="0">
                <a:effectLst/>
                <a:ea typeface="Aptos" panose="020B0004020202020204" pitchFamily="34" charset="0"/>
                <a:cs typeface="Times New Roman" panose="02020603050405020304" pitchFamily="18" charset="0"/>
              </a:rPr>
              <a:t>1872-18</a:t>
            </a:r>
            <a:r>
              <a:rPr lang="fr-FR" sz="1400" kern="100" dirty="0">
                <a:ea typeface="Aptos" panose="020B0004020202020204" pitchFamily="34" charset="0"/>
                <a:cs typeface="Times New Roman" panose="02020603050405020304" pitchFamily="18" charset="0"/>
              </a:rPr>
              <a:t>80</a:t>
            </a:r>
            <a:r>
              <a:rPr lang="fr-FR" sz="1400" kern="100" dirty="0">
                <a:effectLst/>
                <a:ea typeface="Aptos" panose="020B0004020202020204" pitchFamily="34" charset="0"/>
                <a:cs typeface="Times New Roman" panose="02020603050405020304" pitchFamily="18" charset="0"/>
              </a:rPr>
              <a:t> : Industrialisation : Dans un 1</a:t>
            </a:r>
            <a:r>
              <a:rPr lang="fr-FR" sz="1400" kern="100" baseline="30000" dirty="0">
                <a:effectLst/>
                <a:ea typeface="Aptos" panose="020B0004020202020204" pitchFamily="34" charset="0"/>
                <a:cs typeface="Times New Roman" panose="02020603050405020304" pitchFamily="18" charset="0"/>
              </a:rPr>
              <a:t>er</a:t>
            </a:r>
            <a:r>
              <a:rPr lang="fr-FR" sz="1400" kern="100" dirty="0">
                <a:effectLst/>
                <a:ea typeface="Aptos" panose="020B0004020202020204" pitchFamily="34" charset="0"/>
                <a:cs typeface="Times New Roman" panose="02020603050405020304" pitchFamily="18" charset="0"/>
              </a:rPr>
              <a:t> temps, l</a:t>
            </a:r>
            <a:r>
              <a:rPr lang="fr-FR" sz="1400" kern="100" dirty="0">
                <a:ea typeface="Aptos" panose="020B0004020202020204" pitchFamily="34" charset="0"/>
                <a:cs typeface="Times New Roman" panose="02020603050405020304" pitchFamily="18" charset="0"/>
              </a:rPr>
              <a:t>es u</a:t>
            </a:r>
            <a:r>
              <a:rPr lang="fr-FR" sz="1400" kern="100" dirty="0">
                <a:effectLst/>
                <a:ea typeface="Aptos" panose="020B0004020202020204" pitchFamily="34" charset="0"/>
                <a:cs typeface="Times New Roman" panose="02020603050405020304" pitchFamily="18" charset="0"/>
              </a:rPr>
              <a:t>sines d’Etat lancent des programmes d’</a:t>
            </a:r>
            <a:r>
              <a:rPr lang="fr-FR" sz="1400" kern="100" dirty="0">
                <a:ea typeface="Aptos" panose="020B0004020202020204" pitchFamily="34" charset="0"/>
                <a:cs typeface="Times New Roman" panose="02020603050405020304" pitchFamily="18" charset="0"/>
              </a:rPr>
              <a:t>industrialisation avant d’être </a:t>
            </a:r>
            <a:r>
              <a:rPr lang="fr-FR" sz="1400" kern="100" dirty="0">
                <a:effectLst/>
                <a:ea typeface="Aptos" panose="020B0004020202020204" pitchFamily="34" charset="0"/>
                <a:cs typeface="Times New Roman" panose="02020603050405020304" pitchFamily="18" charset="0"/>
              </a:rPr>
              <a:t>privatisées, les </a:t>
            </a:r>
            <a:r>
              <a:rPr lang="fr-FR" sz="1400" i="1" kern="100" dirty="0">
                <a:effectLst/>
                <a:ea typeface="Aptos" panose="020B0004020202020204" pitchFamily="34" charset="0"/>
                <a:cs typeface="Times New Roman" panose="02020603050405020304" pitchFamily="18" charset="0"/>
              </a:rPr>
              <a:t>zaibatsu</a:t>
            </a:r>
            <a:endParaRPr lang="fr-FR" sz="1400" kern="100" dirty="0">
              <a:effectLst/>
              <a:ea typeface="Aptos" panose="020B0004020202020204" pitchFamily="34" charset="0"/>
              <a:cs typeface="Times New Roman" panose="02020603050405020304" pitchFamily="18" charset="0"/>
            </a:endParaRPr>
          </a:p>
          <a:p>
            <a:pPr>
              <a:lnSpc>
                <a:spcPct val="107000"/>
              </a:lnSpc>
            </a:pPr>
            <a:r>
              <a:rPr lang="fr-FR" sz="1400" kern="100" dirty="0">
                <a:effectLst/>
                <a:ea typeface="Aptos" panose="020B0004020202020204" pitchFamily="34" charset="0"/>
                <a:cs typeface="Times New Roman" panose="02020603050405020304" pitchFamily="18" charset="0"/>
              </a:rPr>
              <a:t>1889 : Une constitution sur le modèle prussien : </a:t>
            </a:r>
            <a:r>
              <a:rPr lang="fr-FR" sz="1400" kern="100" dirty="0">
                <a:ea typeface="Aptos" panose="020B0004020202020204" pitchFamily="34" charset="0"/>
                <a:cs typeface="Times New Roman" panose="02020603050405020304" pitchFamily="18" charset="0"/>
              </a:rPr>
              <a:t>Une C</a:t>
            </a:r>
            <a:r>
              <a:rPr lang="fr-FR" sz="1400" kern="100" dirty="0">
                <a:effectLst/>
                <a:ea typeface="Aptos" panose="020B0004020202020204" pitchFamily="34" charset="0"/>
                <a:cs typeface="Times New Roman" panose="02020603050405020304" pitchFamily="18" charset="0"/>
              </a:rPr>
              <a:t>hambre haute, kazokus et roturiers nomm</a:t>
            </a:r>
            <a:r>
              <a:rPr lang="fr-FR" sz="1400" kern="100" dirty="0">
                <a:ea typeface="Aptos" panose="020B0004020202020204" pitchFamily="34" charset="0"/>
                <a:cs typeface="Times New Roman" panose="02020603050405020304" pitchFamily="18" charset="0"/>
              </a:rPr>
              <a:t>és</a:t>
            </a:r>
            <a:r>
              <a:rPr lang="fr-FR" sz="1400" kern="100" dirty="0">
                <a:effectLst/>
                <a:ea typeface="Aptos" panose="020B0004020202020204" pitchFamily="34" charset="0"/>
                <a:cs typeface="Times New Roman" panose="02020603050405020304" pitchFamily="18" charset="0"/>
              </a:rPr>
              <a:t> par l’Etat, et une chambre des représentants élus au suffrage censitaire ; </a:t>
            </a:r>
            <a:r>
              <a:rPr lang="fr-FR" sz="1400" kern="100" dirty="0">
                <a:ea typeface="Aptos" panose="020B0004020202020204" pitchFamily="34" charset="0"/>
                <a:cs typeface="Times New Roman" panose="02020603050405020304" pitchFamily="18" charset="0"/>
              </a:rPr>
              <a:t>U</a:t>
            </a:r>
            <a:r>
              <a:rPr lang="fr-FR" sz="1400" kern="100" dirty="0">
                <a:effectLst/>
                <a:ea typeface="Aptos" panose="020B0004020202020204" pitchFamily="34" charset="0"/>
                <a:cs typeface="Times New Roman" panose="02020603050405020304" pitchFamily="18" charset="0"/>
              </a:rPr>
              <a:t>n gouvernement responsable devant l’empereur qui conserve nominalement le pouvoir suprême ; A suivre…</a:t>
            </a:r>
          </a:p>
          <a:p>
            <a:pPr>
              <a:lnSpc>
                <a:spcPct val="107000"/>
              </a:lnSpc>
            </a:pPr>
            <a:endParaRPr lang="fr-FR" sz="1600" dirty="0">
              <a:effectLst/>
              <a:ea typeface="Aptos" panose="020B0004020202020204" pitchFamily="34" charset="0"/>
            </a:endParaRPr>
          </a:p>
        </p:txBody>
      </p:sp>
      <p:sp>
        <p:nvSpPr>
          <p:cNvPr id="2" name="PlaceHolder 1">
            <a:extLst>
              <a:ext uri="{FF2B5EF4-FFF2-40B4-BE49-F238E27FC236}">
                <a16:creationId xmlns:a16="http://schemas.microsoft.com/office/drawing/2014/main" id="{1DB1B544-9240-94CA-CB57-69C22E393EC8}"/>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a:t>
            </a:fld>
            <a:endParaRPr/>
          </a:p>
        </p:txBody>
      </p:sp>
    </p:spTree>
    <p:extLst>
      <p:ext uri="{BB962C8B-B14F-4D97-AF65-F5344CB8AC3E}">
        <p14:creationId xmlns:p14="http://schemas.microsoft.com/office/powerpoint/2010/main" val="3254748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D1BB1-50B1-E9AF-B5BC-E0BDFAA5F8A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E5F1845-6A48-169A-6C8E-BDD0DB9C357C}"/>
              </a:ext>
            </a:extLst>
          </p:cNvPr>
          <p:cNvSpPr/>
          <p:nvPr/>
        </p:nvSpPr>
        <p:spPr>
          <a:xfrm>
            <a:off x="147298" y="137355"/>
            <a:ext cx="6045684" cy="646266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1871-1873 : … Les grandes réformes de modernisation : Les </a:t>
            </a:r>
            <a:r>
              <a:rPr lang="fr-FR" sz="1700" b="1" i="1" kern="100" dirty="0">
                <a:effectLst/>
                <a:ea typeface="Aptos" panose="020B0004020202020204" pitchFamily="34" charset="0"/>
                <a:cs typeface="Times New Roman" panose="02020603050405020304" pitchFamily="18" charset="0"/>
              </a:rPr>
              <a:t>han</a:t>
            </a:r>
            <a:r>
              <a:rPr lang="fr-FR" sz="1700" b="1" kern="100" dirty="0">
                <a:effectLst/>
                <a:ea typeface="Aptos" panose="020B0004020202020204" pitchFamily="34" charset="0"/>
                <a:cs typeface="Times New Roman" panose="02020603050405020304" pitchFamily="18" charset="0"/>
              </a:rPr>
              <a:t> des </a:t>
            </a:r>
            <a:r>
              <a:rPr lang="fr-FR" sz="1700" b="1" kern="100" dirty="0">
                <a:ea typeface="Aptos" panose="020B0004020202020204" pitchFamily="34" charset="0"/>
                <a:cs typeface="Times New Roman" panose="02020603050405020304" pitchFamily="18" charset="0"/>
              </a:rPr>
              <a:t>daimyos </a:t>
            </a:r>
            <a:r>
              <a:rPr lang="fr-FR" sz="1700" b="1" kern="100" dirty="0">
                <a:effectLst/>
                <a:ea typeface="Aptos" panose="020B0004020202020204" pitchFamily="34" charset="0"/>
                <a:cs typeface="Times New Roman" panose="02020603050405020304" pitchFamily="18" charset="0"/>
              </a:rPr>
              <a:t>deviennent des départements ; La société divisée en trois classes sociales</a:t>
            </a:r>
            <a:r>
              <a:rPr lang="fr-FR" sz="1700" b="1" dirty="0"/>
              <a:t> : </a:t>
            </a:r>
            <a:r>
              <a:rPr lang="fr-FR" sz="1700" b="1" i="1" dirty="0"/>
              <a:t>kazokus</a:t>
            </a:r>
            <a:r>
              <a:rPr lang="fr-FR" sz="1700" b="1" dirty="0"/>
              <a:t>, ex-daimyos et Tokugawa, </a:t>
            </a:r>
            <a:r>
              <a:rPr lang="fr-FR" sz="1700" b="1" i="1" dirty="0" err="1"/>
              <a:t>shizokus</a:t>
            </a:r>
            <a:r>
              <a:rPr lang="fr-FR" sz="1700" b="1" dirty="0"/>
              <a:t> ex-samouraïs et </a:t>
            </a:r>
            <a:r>
              <a:rPr lang="fr-FR" sz="1700" b="1" i="1" dirty="0" err="1"/>
              <a:t>heimins</a:t>
            </a:r>
            <a:r>
              <a:rPr lang="fr-FR" sz="1700" b="1" dirty="0"/>
              <a:t>, roturiers, m</a:t>
            </a:r>
            <a:r>
              <a:rPr lang="fr-FR" sz="1700" b="1" kern="100" dirty="0">
                <a:effectLst/>
                <a:ea typeface="Aptos" panose="020B0004020202020204" pitchFamily="34" charset="0"/>
                <a:cs typeface="Times New Roman" panose="02020603050405020304" pitchFamily="18" charset="0"/>
              </a:rPr>
              <a:t>ais égalité juridique des Japonais ; ...</a:t>
            </a:r>
          </a:p>
          <a:p>
            <a:endParaRPr lang="fr-FR" sz="1700" dirty="0"/>
          </a:p>
          <a:p>
            <a:r>
              <a:rPr lang="fr-FR" sz="1700" dirty="0"/>
              <a:t>1) Réforme territoriale…</a:t>
            </a:r>
          </a:p>
          <a:p>
            <a:endParaRPr lang="fr-FR" sz="1700" dirty="0"/>
          </a:p>
          <a:p>
            <a:r>
              <a:rPr lang="fr-FR" sz="1700" dirty="0"/>
              <a:t>*Comme la France de 1790, la division féodale </a:t>
            </a:r>
            <a:r>
              <a:rPr lang="fr-FR" sz="1700" i="1" dirty="0"/>
              <a:t>archaïque</a:t>
            </a:r>
          </a:p>
          <a:p>
            <a:r>
              <a:rPr lang="fr-FR" sz="1700" dirty="0"/>
              <a:t>Doit laisser la place à une division administrative </a:t>
            </a:r>
            <a:r>
              <a:rPr lang="fr-FR" sz="1700" i="1" dirty="0"/>
              <a:t>moderne</a:t>
            </a:r>
            <a:r>
              <a:rPr lang="fr-FR" sz="1700" dirty="0"/>
              <a:t>…</a:t>
            </a:r>
          </a:p>
          <a:p>
            <a:endParaRPr lang="fr-FR" sz="1700" dirty="0"/>
          </a:p>
          <a:p>
            <a:r>
              <a:rPr lang="fr-FR" sz="1700" dirty="0"/>
              <a:t>*1869 : A l’appel de l’empereur, les daimyos du </a:t>
            </a:r>
            <a:r>
              <a:rPr lang="fr-FR" sz="1700" dirty="0" err="1"/>
              <a:t>Choshu</a:t>
            </a:r>
            <a:r>
              <a:rPr lang="fr-FR" sz="1700" dirty="0"/>
              <a:t> et </a:t>
            </a:r>
            <a:r>
              <a:rPr lang="fr-FR" sz="1700" dirty="0" err="1"/>
              <a:t>Satsuma</a:t>
            </a:r>
            <a:r>
              <a:rPr lang="fr-FR" sz="1700" dirty="0"/>
              <a:t> Restituent leurs fiefs à l’empereur…</a:t>
            </a:r>
          </a:p>
          <a:p>
            <a:r>
              <a:rPr lang="fr-FR" sz="1700" dirty="0"/>
              <a:t>Bientôt suivis – de peur d’être taxés de déloyauté –</a:t>
            </a:r>
          </a:p>
          <a:p>
            <a:r>
              <a:rPr lang="fr-FR" sz="1700" dirty="0"/>
              <a:t>Par les presque 300 autres daimyos</a:t>
            </a:r>
          </a:p>
          <a:p>
            <a:endParaRPr lang="fr-FR" sz="1700" dirty="0"/>
          </a:p>
          <a:p>
            <a:r>
              <a:rPr lang="fr-FR" sz="1700" dirty="0"/>
              <a:t>*En échange, l’Etat leur octroie le titre de </a:t>
            </a:r>
            <a:r>
              <a:rPr lang="fr-FR" sz="1700" i="1" dirty="0"/>
              <a:t>préfet</a:t>
            </a:r>
          </a:p>
          <a:p>
            <a:r>
              <a:rPr lang="fr-FR" sz="1700" dirty="0"/>
              <a:t>Ainsi que la perception de 10 % de leurs anciens revenus ; Mais…</a:t>
            </a:r>
          </a:p>
          <a:p>
            <a:endParaRPr lang="fr-FR" sz="1700" dirty="0"/>
          </a:p>
          <a:p>
            <a:r>
              <a:rPr lang="fr-FR" sz="1700" dirty="0"/>
              <a:t>*1871 : Les fiefs sont finalement supprimés</a:t>
            </a:r>
          </a:p>
          <a:p>
            <a:r>
              <a:rPr lang="fr-FR" sz="1700" dirty="0"/>
              <a:t>Et regroupés en 72 départements</a:t>
            </a:r>
          </a:p>
          <a:p>
            <a:endParaRPr lang="fr-FR" sz="1700" dirty="0"/>
          </a:p>
          <a:p>
            <a:r>
              <a:rPr lang="fr-FR" sz="1700" dirty="0"/>
              <a:t>*Les daimyos sont largement indemnisés par des bons d’Etat</a:t>
            </a:r>
          </a:p>
          <a:p>
            <a:r>
              <a:rPr lang="fr-FR" sz="1700" dirty="0"/>
              <a:t>Et beaucoup viennent résider à Tokyo (!)</a:t>
            </a:r>
          </a:p>
        </p:txBody>
      </p:sp>
      <p:pic>
        <p:nvPicPr>
          <p:cNvPr id="9" name="Image 8" descr="Une image contenant texte, carte, atlas, diagramme&#10;&#10;Le contenu généré par l’IA peut être incorrect.">
            <a:extLst>
              <a:ext uri="{FF2B5EF4-FFF2-40B4-BE49-F238E27FC236}">
                <a16:creationId xmlns:a16="http://schemas.microsoft.com/office/drawing/2014/main" id="{8AA57198-1A20-9F1D-CF0A-7B8440B6BF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342926" y="137354"/>
            <a:ext cx="5701777" cy="6583289"/>
          </a:xfrm>
          <a:prstGeom prst="rect">
            <a:avLst/>
          </a:prstGeom>
          <a:ln w="38100">
            <a:solidFill>
              <a:schemeClr val="tx1"/>
            </a:solidFill>
          </a:ln>
        </p:spPr>
      </p:pic>
      <p:pic>
        <p:nvPicPr>
          <p:cNvPr id="11" name="Image 10" descr="Une image contenant texte, carte, atlas, diagramme&#10;&#10;Le contenu généré par l’IA peut être incorrect.">
            <a:extLst>
              <a:ext uri="{FF2B5EF4-FFF2-40B4-BE49-F238E27FC236}">
                <a16:creationId xmlns:a16="http://schemas.microsoft.com/office/drawing/2014/main" id="{86541716-C20C-2BE2-333A-CD35946FDC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648" t="65657"/>
          <a:stretch/>
        </p:blipFill>
        <p:spPr>
          <a:xfrm>
            <a:off x="6342925" y="137352"/>
            <a:ext cx="2136325" cy="2661265"/>
          </a:xfrm>
          <a:prstGeom prst="rect">
            <a:avLst/>
          </a:prstGeom>
          <a:ln w="38100">
            <a:solidFill>
              <a:schemeClr val="tx1"/>
            </a:solidFill>
          </a:ln>
        </p:spPr>
      </p:pic>
    </p:spTree>
    <p:extLst>
      <p:ext uri="{BB962C8B-B14F-4D97-AF65-F5344CB8AC3E}">
        <p14:creationId xmlns:p14="http://schemas.microsoft.com/office/powerpoint/2010/main" val="754472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901F-2A62-9A77-43FD-BED5721C517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BBF6D2C-3C05-D519-20DB-7D53B5DCF8B3}"/>
              </a:ext>
            </a:extLst>
          </p:cNvPr>
          <p:cNvSpPr/>
          <p:nvPr/>
        </p:nvSpPr>
        <p:spPr>
          <a:xfrm>
            <a:off x="147297" y="137355"/>
            <a:ext cx="6045685" cy="646266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1871-1873 : … Les grandes réformes de modernisation : Les </a:t>
            </a:r>
            <a:r>
              <a:rPr lang="fr-FR" sz="1700" b="1" i="1" kern="100" dirty="0">
                <a:effectLst/>
                <a:ea typeface="Aptos" panose="020B0004020202020204" pitchFamily="34" charset="0"/>
                <a:cs typeface="Times New Roman" panose="02020603050405020304" pitchFamily="18" charset="0"/>
              </a:rPr>
              <a:t>han</a:t>
            </a:r>
            <a:r>
              <a:rPr lang="fr-FR" sz="1700" b="1" kern="100" dirty="0">
                <a:effectLst/>
                <a:ea typeface="Aptos" panose="020B0004020202020204" pitchFamily="34" charset="0"/>
                <a:cs typeface="Times New Roman" panose="02020603050405020304" pitchFamily="18" charset="0"/>
              </a:rPr>
              <a:t> des </a:t>
            </a:r>
            <a:r>
              <a:rPr lang="fr-FR" sz="1700" b="1" kern="100" dirty="0">
                <a:ea typeface="Aptos" panose="020B0004020202020204" pitchFamily="34" charset="0"/>
                <a:cs typeface="Times New Roman" panose="02020603050405020304" pitchFamily="18" charset="0"/>
              </a:rPr>
              <a:t>daimyos </a:t>
            </a:r>
            <a:r>
              <a:rPr lang="fr-FR" sz="1700" b="1" kern="100" dirty="0">
                <a:effectLst/>
                <a:ea typeface="Aptos" panose="020B0004020202020204" pitchFamily="34" charset="0"/>
                <a:cs typeface="Times New Roman" panose="02020603050405020304" pitchFamily="18" charset="0"/>
              </a:rPr>
              <a:t>deviennent des départements ; La société divisée en trois classes sociales</a:t>
            </a:r>
            <a:r>
              <a:rPr lang="fr-FR" sz="1700" b="1" dirty="0"/>
              <a:t> : </a:t>
            </a:r>
            <a:r>
              <a:rPr lang="fr-FR" sz="1700" b="1" i="1" dirty="0"/>
              <a:t>kazokus</a:t>
            </a:r>
            <a:r>
              <a:rPr lang="fr-FR" sz="1700" b="1" dirty="0"/>
              <a:t>, ex-daimyos et Tokugawa, </a:t>
            </a:r>
            <a:r>
              <a:rPr lang="fr-FR" sz="1700" b="1" i="1" dirty="0" err="1"/>
              <a:t>shizokus</a:t>
            </a:r>
            <a:r>
              <a:rPr lang="fr-FR" sz="1700" b="1" dirty="0"/>
              <a:t> ex-samouraïs et </a:t>
            </a:r>
            <a:r>
              <a:rPr lang="fr-FR" sz="1700" b="1" i="1" dirty="0" err="1"/>
              <a:t>heimins</a:t>
            </a:r>
            <a:r>
              <a:rPr lang="fr-FR" sz="1700" b="1" dirty="0"/>
              <a:t>, roturiers, m</a:t>
            </a:r>
            <a:r>
              <a:rPr lang="fr-FR" sz="1700" b="1" kern="100" dirty="0">
                <a:effectLst/>
                <a:ea typeface="Aptos" panose="020B0004020202020204" pitchFamily="34" charset="0"/>
                <a:cs typeface="Times New Roman" panose="02020603050405020304" pitchFamily="18" charset="0"/>
              </a:rPr>
              <a:t>ais égalité juridique des Japonais ; ...</a:t>
            </a:r>
          </a:p>
          <a:p>
            <a:endParaRPr lang="fr-FR" sz="1700" dirty="0"/>
          </a:p>
          <a:p>
            <a:r>
              <a:rPr lang="fr-FR" sz="1700" dirty="0"/>
              <a:t>2) Réforme sociale</a:t>
            </a:r>
          </a:p>
          <a:p>
            <a:r>
              <a:rPr lang="fr-FR" sz="1700" dirty="0"/>
              <a:t>Là aussi, sortir de l’archaïsme…</a:t>
            </a:r>
          </a:p>
          <a:p>
            <a:endParaRPr lang="fr-FR" sz="1700" dirty="0"/>
          </a:p>
          <a:p>
            <a:r>
              <a:rPr lang="fr-FR" sz="1700" dirty="0"/>
              <a:t>*La société est divisée non plus en quatre, mais en trois classes…</a:t>
            </a:r>
          </a:p>
          <a:p>
            <a:endParaRPr lang="fr-FR" sz="1700" dirty="0"/>
          </a:p>
          <a:p>
            <a:r>
              <a:rPr lang="fr-FR" sz="1700" dirty="0"/>
              <a:t>- Les </a:t>
            </a:r>
            <a:r>
              <a:rPr lang="fr-FR" sz="1700" i="1" dirty="0"/>
              <a:t>kazokus</a:t>
            </a:r>
            <a:r>
              <a:rPr lang="fr-FR" sz="1700" dirty="0"/>
              <a:t> comprenant les ex-daimyos, les Tokugawa et les nobles de cour ; Avec des titres </a:t>
            </a:r>
            <a:r>
              <a:rPr lang="fr-FR" sz="1700" i="1" dirty="0"/>
              <a:t>anglais</a:t>
            </a:r>
            <a:r>
              <a:rPr lang="fr-FR" sz="1700" dirty="0"/>
              <a:t> : ducs, marquis, comtes, vicomtes, barons,…</a:t>
            </a:r>
          </a:p>
          <a:p>
            <a:endParaRPr lang="fr-FR" sz="1700" dirty="0"/>
          </a:p>
          <a:p>
            <a:r>
              <a:rPr lang="fr-FR" sz="1700" dirty="0"/>
              <a:t>- Les </a:t>
            </a:r>
            <a:r>
              <a:rPr lang="fr-FR" sz="1700" i="1" dirty="0" err="1"/>
              <a:t>shizokus</a:t>
            </a:r>
            <a:r>
              <a:rPr lang="fr-FR" sz="1700" dirty="0"/>
              <a:t>, les ex-samouraïs </a:t>
            </a:r>
          </a:p>
          <a:p>
            <a:r>
              <a:rPr lang="fr-FR" sz="1700" dirty="0"/>
              <a:t>NB : 1876 : Rente remplacée par une dotation</a:t>
            </a:r>
          </a:p>
          <a:p>
            <a:endParaRPr lang="fr-FR" sz="1700" dirty="0"/>
          </a:p>
          <a:p>
            <a:r>
              <a:rPr lang="fr-FR" sz="1700" dirty="0"/>
              <a:t>- Les </a:t>
            </a:r>
            <a:r>
              <a:rPr lang="fr-FR" sz="1700" i="1" dirty="0" err="1"/>
              <a:t>heimins</a:t>
            </a:r>
            <a:r>
              <a:rPr lang="fr-FR" sz="1700" dirty="0"/>
              <a:t>, les roturiers</a:t>
            </a:r>
          </a:p>
          <a:p>
            <a:r>
              <a:rPr lang="fr-FR" sz="1700" dirty="0"/>
              <a:t>Comprenant également les anciens parias, les </a:t>
            </a:r>
            <a:r>
              <a:rPr lang="fr-FR" sz="1700" i="1" dirty="0" err="1"/>
              <a:t>eta</a:t>
            </a:r>
            <a:r>
              <a:rPr lang="fr-FR" sz="1700" dirty="0"/>
              <a:t> et </a:t>
            </a:r>
            <a:r>
              <a:rPr lang="fr-FR" sz="1700" i="1" dirty="0" err="1"/>
              <a:t>hinin</a:t>
            </a:r>
            <a:endParaRPr lang="fr-FR" sz="1700" dirty="0"/>
          </a:p>
          <a:p>
            <a:endParaRPr lang="fr-FR" sz="1700" dirty="0"/>
          </a:p>
          <a:p>
            <a:r>
              <a:rPr lang="fr-FR" sz="1700" dirty="0"/>
              <a:t>*Trois classes hiérarchisées ; Mais simple distinction des origines Les anciens privilèges sont abolis</a:t>
            </a:r>
          </a:p>
          <a:p>
            <a:r>
              <a:rPr lang="fr-FR" sz="1700" dirty="0"/>
              <a:t>Et tous les sujets de l’empereur sont égaux en droit</a:t>
            </a:r>
          </a:p>
        </p:txBody>
      </p:sp>
      <p:pic>
        <p:nvPicPr>
          <p:cNvPr id="2" name="Image 1" descr="Une image contenant texte, carte, atlas, diagramme&#10;&#10;Le contenu généré par l’IA peut être incorrect.">
            <a:extLst>
              <a:ext uri="{FF2B5EF4-FFF2-40B4-BE49-F238E27FC236}">
                <a16:creationId xmlns:a16="http://schemas.microsoft.com/office/drawing/2014/main" id="{2E35F3B1-4220-3CC6-D717-3449031377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342926" y="137354"/>
            <a:ext cx="5701777" cy="6583289"/>
          </a:xfrm>
          <a:prstGeom prst="rect">
            <a:avLst/>
          </a:prstGeom>
          <a:ln w="38100">
            <a:solidFill>
              <a:schemeClr val="tx1"/>
            </a:solidFill>
          </a:ln>
        </p:spPr>
      </p:pic>
      <p:pic>
        <p:nvPicPr>
          <p:cNvPr id="4" name="Image 3" descr="Une image contenant texte, carte, atlas, diagramme&#10;&#10;Le contenu généré par l’IA peut être incorrect.">
            <a:extLst>
              <a:ext uri="{FF2B5EF4-FFF2-40B4-BE49-F238E27FC236}">
                <a16:creationId xmlns:a16="http://schemas.microsoft.com/office/drawing/2014/main" id="{3EF2CED5-2A3B-5387-D1A0-5B0C6C5F54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648" t="65657"/>
          <a:stretch/>
        </p:blipFill>
        <p:spPr>
          <a:xfrm>
            <a:off x="6342925" y="137352"/>
            <a:ext cx="2136325" cy="2661265"/>
          </a:xfrm>
          <a:prstGeom prst="rect">
            <a:avLst/>
          </a:prstGeom>
          <a:ln w="38100">
            <a:solidFill>
              <a:schemeClr val="tx1"/>
            </a:solidFill>
          </a:ln>
        </p:spPr>
      </p:pic>
    </p:spTree>
    <p:extLst>
      <p:ext uri="{BB962C8B-B14F-4D97-AF65-F5344CB8AC3E}">
        <p14:creationId xmlns:p14="http://schemas.microsoft.com/office/powerpoint/2010/main" val="3045400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985F-B81D-55F9-95B2-65C7DE8178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027B661-3E65-4DB2-AB21-8D852C5E26AE}"/>
              </a:ext>
            </a:extLst>
          </p:cNvPr>
          <p:cNvSpPr/>
          <p:nvPr/>
        </p:nvSpPr>
        <p:spPr>
          <a:xfrm>
            <a:off x="147298" y="137355"/>
            <a:ext cx="6073394" cy="644432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1871-1873 : … Scolarité obligatoire pour tous et université de Tokyo ouverte aux professeurs étrangers ; Armée de conscription ; Dans les campagnes, la rente foncière, plus lourde, remplace les redevances en riz ; …</a:t>
            </a:r>
          </a:p>
          <a:p>
            <a:endParaRPr lang="fr-FR" sz="1700" dirty="0"/>
          </a:p>
          <a:p>
            <a:r>
              <a:rPr lang="fr-FR" sz="1700" dirty="0"/>
              <a:t>3) Réformes institutionnelles : Ecole, armée, fiscalité…</a:t>
            </a:r>
          </a:p>
          <a:p>
            <a:endParaRPr lang="fr-FR" sz="1700" dirty="0"/>
          </a:p>
          <a:p>
            <a:r>
              <a:rPr lang="fr-FR" sz="1700" dirty="0"/>
              <a:t>a) Ecole : </a:t>
            </a:r>
            <a:r>
              <a:rPr lang="fr-FR" sz="1700" i="1" dirty="0"/>
              <a:t>Un niveau d’éducation élevé est l’une des conditions de la modernisation rapide</a:t>
            </a:r>
            <a:r>
              <a:rPr lang="fr-FR" sz="1700" dirty="0"/>
              <a:t>, PF </a:t>
            </a:r>
            <a:r>
              <a:rPr lang="fr-FR" sz="1700" dirty="0" err="1"/>
              <a:t>Souyri</a:t>
            </a:r>
            <a:r>
              <a:rPr lang="fr-FR" sz="1700" dirty="0"/>
              <a:t>, p. 454</a:t>
            </a:r>
          </a:p>
          <a:p>
            <a:endParaRPr lang="fr-FR" sz="1700" dirty="0"/>
          </a:p>
          <a:p>
            <a:r>
              <a:rPr lang="fr-FR" sz="1700" dirty="0"/>
              <a:t>*1871 : Education obligatoire et payante pour garçons et filles</a:t>
            </a:r>
          </a:p>
          <a:p>
            <a:r>
              <a:rPr lang="fr-FR" sz="1700" dirty="0"/>
              <a:t>NB : Mise en place rapide grâce aux écoles déjà existantes Héritières des écoles </a:t>
            </a:r>
            <a:r>
              <a:rPr lang="fr-FR" sz="1600" dirty="0"/>
              <a:t>de l’époque Edo</a:t>
            </a:r>
          </a:p>
          <a:p>
            <a:endParaRPr lang="fr-FR" sz="1700" dirty="0"/>
          </a:p>
          <a:p>
            <a:r>
              <a:rPr lang="fr-FR" sz="1700" dirty="0"/>
              <a:t>*Remarque importante…</a:t>
            </a:r>
          </a:p>
          <a:p>
            <a:r>
              <a:rPr lang="fr-FR" sz="1700" i="1" dirty="0"/>
              <a:t>Dans un pays sans instruction, ni cérémonial religieux véritables L’école était le temple de la vertu et de la morale</a:t>
            </a:r>
            <a:endParaRPr lang="fr-FR" sz="1700" dirty="0"/>
          </a:p>
          <a:p>
            <a:r>
              <a:rPr lang="fr-FR" sz="1700" i="1" dirty="0"/>
              <a:t>Elle inculque discipline, obéissance et vénération de l’empereur</a:t>
            </a:r>
          </a:p>
          <a:p>
            <a:r>
              <a:rPr lang="fr-FR" sz="1700" i="1" dirty="0"/>
              <a:t>Elle sera la clé du développement d’une unité nationale et pour chacun, de l’ascension sociale</a:t>
            </a:r>
            <a:r>
              <a:rPr lang="fr-FR" sz="1700" dirty="0"/>
              <a:t>, D. Landes, p. 491 et p. 499</a:t>
            </a:r>
          </a:p>
          <a:p>
            <a:endParaRPr lang="fr-FR" sz="1700" i="1" dirty="0"/>
          </a:p>
          <a:p>
            <a:r>
              <a:rPr lang="fr-FR" sz="1700" dirty="0"/>
              <a:t>*1877 : L’université de Tokyo est fondée</a:t>
            </a:r>
          </a:p>
          <a:p>
            <a:r>
              <a:rPr lang="fr-FR" sz="1700" dirty="0"/>
              <a:t>En faisant appel aux étrangers pour y enseigner</a:t>
            </a:r>
          </a:p>
          <a:p>
            <a:r>
              <a:rPr lang="fr-FR" sz="1700" dirty="0"/>
              <a:t>Avec des salaires très supérieurs à ceux de l’Europe ou des EU</a:t>
            </a:r>
          </a:p>
        </p:txBody>
      </p:sp>
      <p:pic>
        <p:nvPicPr>
          <p:cNvPr id="4" name="Image 3" descr="Une image contenant texte, carte, atlas, diagramme&#10;&#10;Le contenu généré par l’IA peut être incorrect.">
            <a:extLst>
              <a:ext uri="{FF2B5EF4-FFF2-40B4-BE49-F238E27FC236}">
                <a16:creationId xmlns:a16="http://schemas.microsoft.com/office/drawing/2014/main" id="{3819B1AB-7A96-EF05-8564-A8B6D3307F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342926" y="137354"/>
            <a:ext cx="5701777" cy="6583289"/>
          </a:xfrm>
          <a:prstGeom prst="rect">
            <a:avLst/>
          </a:prstGeom>
          <a:ln w="38100">
            <a:solidFill>
              <a:schemeClr val="tx1"/>
            </a:solidFill>
          </a:ln>
        </p:spPr>
      </p:pic>
      <p:pic>
        <p:nvPicPr>
          <p:cNvPr id="5" name="Image 4" descr="Une image contenant texte, carte, atlas, diagramme&#10;&#10;Le contenu généré par l’IA peut être incorrect.">
            <a:extLst>
              <a:ext uri="{FF2B5EF4-FFF2-40B4-BE49-F238E27FC236}">
                <a16:creationId xmlns:a16="http://schemas.microsoft.com/office/drawing/2014/main" id="{0BF8A131-AF4B-52DA-1E47-B5AB322720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648" t="65657"/>
          <a:stretch/>
        </p:blipFill>
        <p:spPr>
          <a:xfrm>
            <a:off x="6342925" y="137352"/>
            <a:ext cx="2136325" cy="2661265"/>
          </a:xfrm>
          <a:prstGeom prst="rect">
            <a:avLst/>
          </a:prstGeom>
          <a:ln w="38100">
            <a:solidFill>
              <a:schemeClr val="tx1"/>
            </a:solidFill>
          </a:ln>
        </p:spPr>
      </p:pic>
    </p:spTree>
    <p:extLst>
      <p:ext uri="{BB962C8B-B14F-4D97-AF65-F5344CB8AC3E}">
        <p14:creationId xmlns:p14="http://schemas.microsoft.com/office/powerpoint/2010/main" val="1825808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753C8-9D97-6637-8214-1467D9018DF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FAD87C-98C7-A42D-C0F4-7130B1D9FD67}"/>
              </a:ext>
            </a:extLst>
          </p:cNvPr>
          <p:cNvSpPr/>
          <p:nvPr/>
        </p:nvSpPr>
        <p:spPr>
          <a:xfrm>
            <a:off x="147296" y="137352"/>
            <a:ext cx="6073395" cy="5905719"/>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1871-1873 : … Scolarité obligatoire pour tous et université de Tokyo ouverte aux professeurs étrangers ; Armée de conscription ; Dans les campagnes, la rente foncière, plus lourde, remplace les redevances en riz</a:t>
            </a:r>
          </a:p>
          <a:p>
            <a:endParaRPr lang="fr-FR" sz="1700" dirty="0"/>
          </a:p>
          <a:p>
            <a:r>
              <a:rPr lang="fr-FR" sz="1700" dirty="0"/>
              <a:t>b) Armée : Ne plus revivre l’humiliation de 1853</a:t>
            </a:r>
          </a:p>
          <a:p>
            <a:r>
              <a:rPr lang="fr-FR" sz="1700" i="1" dirty="0"/>
              <a:t>Un pays riche et une armée forte</a:t>
            </a:r>
            <a:r>
              <a:rPr lang="fr-FR" sz="1700" dirty="0"/>
              <a:t> ; Et pour cela…</a:t>
            </a:r>
          </a:p>
          <a:p>
            <a:r>
              <a:rPr lang="fr-FR" sz="1700" dirty="0"/>
              <a:t>- Une armée modernisée </a:t>
            </a:r>
            <a:r>
              <a:rPr lang="fr-FR" sz="1700" i="1" dirty="0"/>
              <a:t>à grands frais</a:t>
            </a:r>
          </a:p>
          <a:p>
            <a:r>
              <a:rPr lang="fr-FR" sz="1700" dirty="0"/>
              <a:t>- Et une conscription instituée en 1872</a:t>
            </a:r>
          </a:p>
          <a:p>
            <a:r>
              <a:rPr lang="fr-FR" sz="1700" i="1" dirty="0"/>
              <a:t>Et comme l’Ecole, le service </a:t>
            </a:r>
            <a:r>
              <a:rPr lang="fr-FR" sz="1600" i="1" dirty="0"/>
              <a:t>militaire efface les distinctions de classe</a:t>
            </a:r>
            <a:endParaRPr lang="fr-FR" sz="1700" dirty="0"/>
          </a:p>
          <a:p>
            <a:r>
              <a:rPr lang="fr-FR" sz="1600" dirty="0"/>
              <a:t>D. Landes, p. 491</a:t>
            </a:r>
            <a:endParaRPr lang="fr-FR" sz="1600" i="1" dirty="0"/>
          </a:p>
          <a:p>
            <a:endParaRPr lang="fr-FR" sz="1700" dirty="0"/>
          </a:p>
          <a:p>
            <a:r>
              <a:rPr lang="fr-FR" sz="1700" dirty="0"/>
              <a:t>NB : Armée française, 1</a:t>
            </a:r>
            <a:r>
              <a:rPr lang="fr-FR" sz="1700" baseline="30000" dirty="0"/>
              <a:t>er</a:t>
            </a:r>
            <a:r>
              <a:rPr lang="fr-FR" sz="1700" dirty="0"/>
              <a:t> modèle</a:t>
            </a:r>
          </a:p>
          <a:p>
            <a:r>
              <a:rPr lang="fr-FR" sz="1700" dirty="0"/>
              <a:t>Mais après 1870, ce sera l’armée allemande…</a:t>
            </a:r>
          </a:p>
          <a:p>
            <a:endParaRPr lang="fr-FR" sz="1700" dirty="0"/>
          </a:p>
          <a:p>
            <a:r>
              <a:rPr lang="fr-FR" sz="1700" dirty="0"/>
              <a:t>*Fiscalité…</a:t>
            </a:r>
          </a:p>
          <a:p>
            <a:r>
              <a:rPr lang="fr-FR" sz="1700" dirty="0"/>
              <a:t>1873 : Pour augmenter </a:t>
            </a:r>
            <a:r>
              <a:rPr lang="fr-FR" sz="1700" u="sng" dirty="0"/>
              <a:t>et consolider</a:t>
            </a:r>
            <a:r>
              <a:rPr lang="fr-FR" sz="1700" dirty="0"/>
              <a:t> les finances de l’Etat</a:t>
            </a:r>
          </a:p>
          <a:p>
            <a:r>
              <a:rPr lang="fr-FR" sz="1700" dirty="0"/>
              <a:t>- Les revenus féodaux des anciens daimyos et des samouraïs sont abolis ; Et pour les paysans majoritaires…</a:t>
            </a:r>
          </a:p>
          <a:p>
            <a:r>
              <a:rPr lang="fr-FR" sz="1700" dirty="0"/>
              <a:t>- La redevance proportionnelle en riz est remplacée</a:t>
            </a:r>
          </a:p>
          <a:p>
            <a:r>
              <a:rPr lang="fr-FR" sz="1700" dirty="0"/>
              <a:t>Par une taxe foncière monétaire fixée à 3 %, de la valeur de la terre </a:t>
            </a:r>
            <a:r>
              <a:rPr lang="fr-FR" sz="1700" u="sng" dirty="0"/>
              <a:t>Plus lourde</a:t>
            </a:r>
            <a:r>
              <a:rPr lang="fr-FR" sz="1700" dirty="0"/>
              <a:t>…</a:t>
            </a:r>
            <a:endParaRPr lang="fr-FR" sz="1700" u="sng" dirty="0"/>
          </a:p>
        </p:txBody>
      </p:sp>
      <p:pic>
        <p:nvPicPr>
          <p:cNvPr id="5" name="Image 4" descr="Une image contenant texte, carte, atlas, diagramme&#10;&#10;Le contenu généré par l’IA peut être incorrect.">
            <a:extLst>
              <a:ext uri="{FF2B5EF4-FFF2-40B4-BE49-F238E27FC236}">
                <a16:creationId xmlns:a16="http://schemas.microsoft.com/office/drawing/2014/main" id="{80D2ECAB-07D6-459E-7C71-248598222D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342926" y="137354"/>
            <a:ext cx="5701777" cy="6583289"/>
          </a:xfrm>
          <a:prstGeom prst="rect">
            <a:avLst/>
          </a:prstGeom>
          <a:ln w="38100">
            <a:solidFill>
              <a:schemeClr val="tx1"/>
            </a:solidFill>
          </a:ln>
        </p:spPr>
      </p:pic>
      <p:pic>
        <p:nvPicPr>
          <p:cNvPr id="6" name="Image 5" descr="Une image contenant texte, carte, atlas, diagramme&#10;&#10;Le contenu généré par l’IA peut être incorrect.">
            <a:extLst>
              <a:ext uri="{FF2B5EF4-FFF2-40B4-BE49-F238E27FC236}">
                <a16:creationId xmlns:a16="http://schemas.microsoft.com/office/drawing/2014/main" id="{B6DA1EE7-04A5-1376-CD01-930A340B5B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648" t="65657"/>
          <a:stretch/>
        </p:blipFill>
        <p:spPr>
          <a:xfrm>
            <a:off x="6342925" y="137352"/>
            <a:ext cx="2136325" cy="2661265"/>
          </a:xfrm>
          <a:prstGeom prst="rect">
            <a:avLst/>
          </a:prstGeom>
          <a:ln w="38100">
            <a:solidFill>
              <a:schemeClr val="tx1"/>
            </a:solidFill>
          </a:ln>
        </p:spPr>
      </p:pic>
    </p:spTree>
    <p:extLst>
      <p:ext uri="{BB962C8B-B14F-4D97-AF65-F5344CB8AC3E}">
        <p14:creationId xmlns:p14="http://schemas.microsoft.com/office/powerpoint/2010/main" val="3348110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A926-9946-428B-B7E8-3EBEAF5E09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135993D-3537-8729-1581-0FDEF57763F3}"/>
              </a:ext>
            </a:extLst>
          </p:cNvPr>
          <p:cNvSpPr/>
          <p:nvPr/>
        </p:nvSpPr>
        <p:spPr>
          <a:xfrm>
            <a:off x="159224" y="153536"/>
            <a:ext cx="6061467" cy="663816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1872-18</a:t>
            </a:r>
            <a:r>
              <a:rPr lang="fr-FR" sz="1600" b="1" kern="100" dirty="0">
                <a:ea typeface="Aptos" panose="020B0004020202020204" pitchFamily="34" charset="0"/>
                <a:cs typeface="Times New Roman" panose="02020603050405020304" pitchFamily="18" charset="0"/>
              </a:rPr>
              <a:t>80</a:t>
            </a:r>
            <a:r>
              <a:rPr lang="fr-FR" sz="1600" b="1" kern="100" dirty="0">
                <a:effectLst/>
                <a:ea typeface="Aptos" panose="020B0004020202020204" pitchFamily="34" charset="0"/>
                <a:cs typeface="Times New Roman" panose="02020603050405020304" pitchFamily="18" charset="0"/>
              </a:rPr>
              <a:t> : Industrialisation : Dans un 1</a:t>
            </a:r>
            <a:r>
              <a:rPr lang="fr-FR" sz="1600" b="1" kern="100" baseline="30000" dirty="0">
                <a:effectLst/>
                <a:ea typeface="Aptos" panose="020B0004020202020204" pitchFamily="34" charset="0"/>
                <a:cs typeface="Times New Roman" panose="02020603050405020304" pitchFamily="18" charset="0"/>
              </a:rPr>
              <a:t>er</a:t>
            </a:r>
            <a:r>
              <a:rPr lang="fr-FR" sz="1600" b="1" kern="100" dirty="0">
                <a:effectLst/>
                <a:ea typeface="Aptos" panose="020B0004020202020204" pitchFamily="34" charset="0"/>
                <a:cs typeface="Times New Roman" panose="02020603050405020304" pitchFamily="18" charset="0"/>
              </a:rPr>
              <a:t> temps, l</a:t>
            </a:r>
            <a:r>
              <a:rPr lang="fr-FR" sz="1600" b="1" kern="100" dirty="0">
                <a:ea typeface="Aptos" panose="020B0004020202020204" pitchFamily="34" charset="0"/>
                <a:cs typeface="Times New Roman" panose="02020603050405020304" pitchFamily="18" charset="0"/>
              </a:rPr>
              <a:t>es u</a:t>
            </a:r>
            <a:r>
              <a:rPr lang="fr-FR" sz="1600" b="1" kern="100" dirty="0">
                <a:effectLst/>
                <a:ea typeface="Aptos" panose="020B0004020202020204" pitchFamily="34" charset="0"/>
                <a:cs typeface="Times New Roman" panose="02020603050405020304" pitchFamily="18" charset="0"/>
              </a:rPr>
              <a:t>sines d’Etat lancent des programmes d’</a:t>
            </a:r>
            <a:r>
              <a:rPr lang="fr-FR" sz="1600" b="1" kern="100" dirty="0">
                <a:ea typeface="Aptos" panose="020B0004020202020204" pitchFamily="34" charset="0"/>
                <a:cs typeface="Times New Roman" panose="02020603050405020304" pitchFamily="18" charset="0"/>
              </a:rPr>
              <a:t>industrialisation avant d’être </a:t>
            </a:r>
            <a:r>
              <a:rPr lang="fr-FR" sz="1600" b="1" kern="100" dirty="0">
                <a:effectLst/>
                <a:ea typeface="Aptos" panose="020B0004020202020204" pitchFamily="34" charset="0"/>
                <a:cs typeface="Times New Roman" panose="02020603050405020304" pitchFamily="18" charset="0"/>
              </a:rPr>
              <a:t>privatisées, les </a:t>
            </a:r>
            <a:r>
              <a:rPr lang="fr-FR" sz="1600" b="1" i="1" kern="100" dirty="0">
                <a:effectLst/>
                <a:ea typeface="Aptos" panose="020B0004020202020204" pitchFamily="34" charset="0"/>
                <a:cs typeface="Times New Roman" panose="02020603050405020304" pitchFamily="18" charset="0"/>
              </a:rPr>
              <a:t>zaibatsu</a:t>
            </a:r>
            <a:endParaRPr lang="fr-FR" sz="1600" b="1" kern="100" dirty="0">
              <a:effectLst/>
              <a:ea typeface="Aptos" panose="020B0004020202020204" pitchFamily="34" charset="0"/>
              <a:cs typeface="Times New Roman" panose="02020603050405020304" pitchFamily="18" charset="0"/>
            </a:endParaRPr>
          </a:p>
          <a:p>
            <a:endParaRPr lang="fr-FR" sz="1700" dirty="0"/>
          </a:p>
          <a:p>
            <a:r>
              <a:rPr lang="fr-FR" sz="1700" dirty="0"/>
              <a:t>4) Industrialisation suivant un modèle original…</a:t>
            </a:r>
          </a:p>
          <a:p>
            <a:r>
              <a:rPr lang="fr-FR" sz="1700" dirty="0"/>
              <a:t>Trois points…</a:t>
            </a:r>
          </a:p>
          <a:p>
            <a:endParaRPr lang="fr-FR" sz="1700" dirty="0"/>
          </a:p>
          <a:p>
            <a:r>
              <a:rPr lang="fr-FR" sz="1700" dirty="0"/>
              <a:t>a) En faisant appel aux technologies occidentales…</a:t>
            </a:r>
          </a:p>
          <a:p>
            <a:r>
              <a:rPr lang="fr-FR" sz="1700" dirty="0"/>
              <a:t>- 1872-89 : Chemins de fer Tokyo-Yokohama et Tokyo-Kobe</a:t>
            </a:r>
          </a:p>
          <a:p>
            <a:r>
              <a:rPr lang="fr-FR" sz="1700" dirty="0"/>
              <a:t>- Créations de mines et d’arsenaux…</a:t>
            </a:r>
          </a:p>
          <a:p>
            <a:endParaRPr lang="fr-FR" sz="1700" dirty="0"/>
          </a:p>
          <a:p>
            <a:r>
              <a:rPr lang="fr-FR" sz="1700" dirty="0"/>
              <a:t>*Mais également en développant</a:t>
            </a:r>
          </a:p>
          <a:p>
            <a:r>
              <a:rPr lang="fr-FR" sz="1700" dirty="0"/>
              <a:t>Des secteurs sans concurrence extérieure ou déjà familiers</a:t>
            </a:r>
          </a:p>
          <a:p>
            <a:r>
              <a:rPr lang="fr-FR" sz="1700" dirty="0"/>
              <a:t>NB : Les avantages comparatifs chers à Ricardo</a:t>
            </a:r>
          </a:p>
          <a:p>
            <a:r>
              <a:rPr lang="fr-FR" sz="1700" dirty="0"/>
              <a:t>1877-1900 : Alimentation, 40 % ; Textiles de soie et coton, 35 %</a:t>
            </a:r>
          </a:p>
          <a:p>
            <a:endParaRPr lang="fr-FR" sz="1700" dirty="0"/>
          </a:p>
          <a:p>
            <a:r>
              <a:rPr lang="fr-FR" sz="1700" dirty="0"/>
              <a:t>b) Industries utilisant d’abord des technologies anciennes</a:t>
            </a:r>
          </a:p>
          <a:p>
            <a:r>
              <a:rPr lang="fr-FR" sz="1700" dirty="0"/>
              <a:t>Roues hydrauliques en bois…</a:t>
            </a:r>
          </a:p>
          <a:p>
            <a:endParaRPr lang="fr-FR" sz="1700" dirty="0"/>
          </a:p>
          <a:p>
            <a:r>
              <a:rPr lang="fr-FR" sz="1700" dirty="0"/>
              <a:t>*Puis très tôt, l’énergie électrique bien avant tout le monde ; Ainsi - En 1920 : 52 % de moteurs électriques</a:t>
            </a:r>
          </a:p>
          <a:p>
            <a:r>
              <a:rPr lang="fr-FR" sz="1700" dirty="0"/>
              <a:t>- Aux EU, 53 %  en 1929 ; En GB : 28 % en 1924</a:t>
            </a:r>
          </a:p>
          <a:p>
            <a:endParaRPr lang="fr-FR" sz="1700" i="1" dirty="0"/>
          </a:p>
          <a:p>
            <a:r>
              <a:rPr lang="fr-FR" sz="1700" i="1" dirty="0"/>
              <a:t>*Comme pour l’Allemagne, le retard paye, </a:t>
            </a:r>
            <a:r>
              <a:rPr lang="fr-FR" sz="1700" dirty="0"/>
              <a:t>D. Landes, p. 496</a:t>
            </a:r>
          </a:p>
          <a:p>
            <a:r>
              <a:rPr lang="fr-FR" sz="1700" dirty="0"/>
              <a:t>*Enfin…</a:t>
            </a:r>
          </a:p>
        </p:txBody>
      </p:sp>
      <p:pic>
        <p:nvPicPr>
          <p:cNvPr id="5" name="Image 4" descr="Une image contenant texte, carte, atlas, diagramme&#10;&#10;Le contenu généré par l’IA peut être incorrect.">
            <a:extLst>
              <a:ext uri="{FF2B5EF4-FFF2-40B4-BE49-F238E27FC236}">
                <a16:creationId xmlns:a16="http://schemas.microsoft.com/office/drawing/2014/main" id="{2C2AEE79-9020-D2DD-1C42-CABDB10CAD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342926" y="137354"/>
            <a:ext cx="5701777" cy="6583289"/>
          </a:xfrm>
          <a:prstGeom prst="rect">
            <a:avLst/>
          </a:prstGeom>
          <a:ln w="38100">
            <a:solidFill>
              <a:schemeClr val="tx1"/>
            </a:solidFill>
          </a:ln>
        </p:spPr>
      </p:pic>
      <p:pic>
        <p:nvPicPr>
          <p:cNvPr id="6" name="Image 5" descr="Une image contenant texte, carte, atlas, diagramme&#10;&#10;Le contenu généré par l’IA peut être incorrect.">
            <a:extLst>
              <a:ext uri="{FF2B5EF4-FFF2-40B4-BE49-F238E27FC236}">
                <a16:creationId xmlns:a16="http://schemas.microsoft.com/office/drawing/2014/main" id="{3D74ED27-7013-8E03-9B00-316819B506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648" t="65657"/>
          <a:stretch/>
        </p:blipFill>
        <p:spPr>
          <a:xfrm>
            <a:off x="6342925" y="137352"/>
            <a:ext cx="2136325" cy="2661265"/>
          </a:xfrm>
          <a:prstGeom prst="rect">
            <a:avLst/>
          </a:prstGeom>
          <a:ln w="38100">
            <a:solidFill>
              <a:schemeClr val="tx1"/>
            </a:solidFill>
          </a:ln>
        </p:spPr>
      </p:pic>
    </p:spTree>
    <p:extLst>
      <p:ext uri="{BB962C8B-B14F-4D97-AF65-F5344CB8AC3E}">
        <p14:creationId xmlns:p14="http://schemas.microsoft.com/office/powerpoint/2010/main" val="1184084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B1A77-06E3-1EDD-326F-24706B1922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6C304CC-4A2D-09C6-F060-9237E3D6E2E3}"/>
              </a:ext>
            </a:extLst>
          </p:cNvPr>
          <p:cNvSpPr/>
          <p:nvPr/>
        </p:nvSpPr>
        <p:spPr>
          <a:xfrm>
            <a:off x="159224" y="153536"/>
            <a:ext cx="6899498" cy="611308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1872-18</a:t>
            </a:r>
            <a:r>
              <a:rPr lang="fr-FR" sz="1600" b="1" kern="100" dirty="0">
                <a:ea typeface="Aptos" panose="020B0004020202020204" pitchFamily="34" charset="0"/>
                <a:cs typeface="Times New Roman" panose="02020603050405020304" pitchFamily="18" charset="0"/>
              </a:rPr>
              <a:t>80</a:t>
            </a:r>
            <a:r>
              <a:rPr lang="fr-FR" sz="1600" b="1" kern="100" dirty="0">
                <a:effectLst/>
                <a:ea typeface="Aptos" panose="020B0004020202020204" pitchFamily="34" charset="0"/>
                <a:cs typeface="Times New Roman" panose="02020603050405020304" pitchFamily="18" charset="0"/>
              </a:rPr>
              <a:t> : Industrialisation : Dans un 1</a:t>
            </a:r>
            <a:r>
              <a:rPr lang="fr-FR" sz="1600" b="1" kern="100" baseline="30000" dirty="0">
                <a:effectLst/>
                <a:ea typeface="Aptos" panose="020B0004020202020204" pitchFamily="34" charset="0"/>
                <a:cs typeface="Times New Roman" panose="02020603050405020304" pitchFamily="18" charset="0"/>
              </a:rPr>
              <a:t>er</a:t>
            </a:r>
            <a:r>
              <a:rPr lang="fr-FR" sz="1600" b="1" kern="100" dirty="0">
                <a:effectLst/>
                <a:ea typeface="Aptos" panose="020B0004020202020204" pitchFamily="34" charset="0"/>
                <a:cs typeface="Times New Roman" panose="02020603050405020304" pitchFamily="18" charset="0"/>
              </a:rPr>
              <a:t> temps, l</a:t>
            </a:r>
            <a:r>
              <a:rPr lang="fr-FR" sz="1600" b="1" kern="100" dirty="0">
                <a:ea typeface="Aptos" panose="020B0004020202020204" pitchFamily="34" charset="0"/>
                <a:cs typeface="Times New Roman" panose="02020603050405020304" pitchFamily="18" charset="0"/>
              </a:rPr>
              <a:t>es u</a:t>
            </a:r>
            <a:r>
              <a:rPr lang="fr-FR" sz="1600" b="1" kern="100" dirty="0">
                <a:effectLst/>
                <a:ea typeface="Aptos" panose="020B0004020202020204" pitchFamily="34" charset="0"/>
                <a:cs typeface="Times New Roman" panose="02020603050405020304" pitchFamily="18" charset="0"/>
              </a:rPr>
              <a:t>sines d’Etat lancent des programmes d’</a:t>
            </a:r>
            <a:r>
              <a:rPr lang="fr-FR" sz="1600" b="1" kern="100" dirty="0">
                <a:ea typeface="Aptos" panose="020B0004020202020204" pitchFamily="34" charset="0"/>
                <a:cs typeface="Times New Roman" panose="02020603050405020304" pitchFamily="18" charset="0"/>
              </a:rPr>
              <a:t>industrialisation avant d’être </a:t>
            </a:r>
            <a:r>
              <a:rPr lang="fr-FR" sz="1600" b="1" kern="100" dirty="0">
                <a:effectLst/>
                <a:ea typeface="Aptos" panose="020B0004020202020204" pitchFamily="34" charset="0"/>
                <a:cs typeface="Times New Roman" panose="02020603050405020304" pitchFamily="18" charset="0"/>
              </a:rPr>
              <a:t>privatisées, les </a:t>
            </a:r>
            <a:r>
              <a:rPr lang="fr-FR" sz="1600" b="1" i="1" kern="100" dirty="0">
                <a:effectLst/>
                <a:ea typeface="Aptos" panose="020B0004020202020204" pitchFamily="34" charset="0"/>
                <a:cs typeface="Times New Roman" panose="02020603050405020304" pitchFamily="18" charset="0"/>
              </a:rPr>
              <a:t>zaibatsu</a:t>
            </a:r>
            <a:endParaRPr lang="fr-FR" sz="1600" b="1" kern="100" dirty="0">
              <a:effectLst/>
              <a:ea typeface="Aptos" panose="020B0004020202020204" pitchFamily="34" charset="0"/>
              <a:cs typeface="Times New Roman" panose="02020603050405020304" pitchFamily="18" charset="0"/>
            </a:endParaRPr>
          </a:p>
          <a:p>
            <a:endParaRPr lang="fr-FR" sz="1700" dirty="0"/>
          </a:p>
          <a:p>
            <a:r>
              <a:rPr lang="fr-FR" sz="1700" dirty="0"/>
              <a:t>c) Au départ, des industries nationales financées par l’Etat</a:t>
            </a:r>
          </a:p>
          <a:p>
            <a:r>
              <a:rPr lang="fr-FR" sz="1700" dirty="0"/>
              <a:t>NB : Et sans l’aide financière des prêts étrangers, comme en Chine</a:t>
            </a:r>
          </a:p>
          <a:p>
            <a:endParaRPr lang="fr-FR" sz="1700" dirty="0"/>
          </a:p>
          <a:p>
            <a:r>
              <a:rPr lang="fr-FR" sz="1700" dirty="0"/>
              <a:t>*Mais face à un déficit public croissant </a:t>
            </a:r>
          </a:p>
          <a:p>
            <a:r>
              <a:rPr lang="fr-FR" sz="1700" dirty="0"/>
              <a:t>Les industries seront rapidement privatisées, grâce à des capitaux japonais</a:t>
            </a:r>
          </a:p>
          <a:p>
            <a:endParaRPr lang="fr-FR" sz="1700" dirty="0"/>
          </a:p>
          <a:p>
            <a:r>
              <a:rPr lang="fr-FR" sz="1700" dirty="0"/>
              <a:t>Capitaux venant de riches marchands</a:t>
            </a:r>
          </a:p>
          <a:p>
            <a:r>
              <a:rPr lang="fr-FR" sz="1700" dirty="0"/>
              <a:t>Mais surtout des ex-samouraïs, dotés en 1876 par l’Etat</a:t>
            </a:r>
          </a:p>
          <a:p>
            <a:endParaRPr lang="fr-FR" sz="1700" dirty="0"/>
          </a:p>
          <a:p>
            <a:r>
              <a:rPr lang="fr-FR" sz="1700" dirty="0"/>
              <a:t>*1880 : Les privatisations à prix réduits</a:t>
            </a:r>
          </a:p>
          <a:p>
            <a:r>
              <a:rPr lang="fr-FR" sz="1700" dirty="0"/>
              <a:t>Permettent la naissance de puissants conglomérats : Les </a:t>
            </a:r>
            <a:r>
              <a:rPr lang="fr-FR" sz="1700" i="1" dirty="0"/>
              <a:t>zaibatsu…</a:t>
            </a:r>
            <a:endParaRPr lang="fr-FR" sz="1700" dirty="0"/>
          </a:p>
          <a:p>
            <a:r>
              <a:rPr lang="fr-FR" sz="1700" dirty="0"/>
              <a:t>- Mitsui déjà existant et qui ainsi poursuit son développement</a:t>
            </a:r>
          </a:p>
          <a:p>
            <a:r>
              <a:rPr lang="fr-FR" sz="1700" dirty="0"/>
              <a:t>- </a:t>
            </a:r>
            <a:r>
              <a:rPr lang="fr-FR" sz="1700" u="sng" dirty="0"/>
              <a:t>Mitsubishi fondé par le samouraï </a:t>
            </a:r>
            <a:r>
              <a:rPr lang="fr-FR" sz="1700" u="sng" dirty="0" err="1"/>
              <a:t>Iwasaki</a:t>
            </a:r>
            <a:r>
              <a:rPr lang="fr-FR" sz="1700" u="sng" dirty="0"/>
              <a:t> </a:t>
            </a:r>
            <a:r>
              <a:rPr lang="fr-FR" sz="1700" u="sng" dirty="0" err="1"/>
              <a:t>Yataro</a:t>
            </a:r>
            <a:endParaRPr lang="fr-FR" sz="1700" dirty="0"/>
          </a:p>
          <a:p>
            <a:r>
              <a:rPr lang="fr-FR" sz="1700" dirty="0"/>
              <a:t>Au départ, construction navale ; Puis assurance et mines</a:t>
            </a:r>
            <a:endParaRPr lang="fr-FR" sz="1700" u="sng" dirty="0"/>
          </a:p>
          <a:p>
            <a:endParaRPr lang="fr-FR" sz="1700" dirty="0"/>
          </a:p>
          <a:p>
            <a:r>
              <a:rPr lang="fr-FR" sz="1700" dirty="0"/>
              <a:t>*Bilan de l’industrie : Une réelle réussite</a:t>
            </a:r>
          </a:p>
          <a:p>
            <a:r>
              <a:rPr lang="fr-FR" sz="1700" dirty="0"/>
              <a:t>*1881-95 : Production industrielle X 2 ; Revenu/habitant : + 4 %/an</a:t>
            </a:r>
          </a:p>
          <a:p>
            <a:r>
              <a:rPr lang="fr-FR" sz="1700" dirty="0"/>
              <a:t>En revanche, industrie lourde est limitée à 14 %</a:t>
            </a:r>
          </a:p>
          <a:p>
            <a:endParaRPr lang="fr-FR" sz="1700" dirty="0"/>
          </a:p>
          <a:p>
            <a:r>
              <a:rPr lang="fr-FR" sz="1700" dirty="0"/>
              <a:t>*Et enfin, la constitution…</a:t>
            </a:r>
          </a:p>
        </p:txBody>
      </p:sp>
    </p:spTree>
    <p:extLst>
      <p:ext uri="{BB962C8B-B14F-4D97-AF65-F5344CB8AC3E}">
        <p14:creationId xmlns:p14="http://schemas.microsoft.com/office/powerpoint/2010/main" val="3043490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F16F-9118-87D0-7789-8E2FF4B90B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8CA95C1-F64F-2C51-D873-FD3169E45F0C}"/>
              </a:ext>
            </a:extLst>
          </p:cNvPr>
          <p:cNvSpPr/>
          <p:nvPr/>
        </p:nvSpPr>
        <p:spPr>
          <a:xfrm>
            <a:off x="159224" y="153536"/>
            <a:ext cx="6855724" cy="664002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1889 : Une constitution sur le modèle prussien : </a:t>
            </a:r>
            <a:r>
              <a:rPr lang="fr-FR" sz="1600" b="1" kern="100" dirty="0">
                <a:ea typeface="Aptos" panose="020B0004020202020204" pitchFamily="34" charset="0"/>
                <a:cs typeface="Times New Roman" panose="02020603050405020304" pitchFamily="18" charset="0"/>
              </a:rPr>
              <a:t>Une C</a:t>
            </a:r>
            <a:r>
              <a:rPr lang="fr-FR" sz="1600" b="1" kern="100" dirty="0">
                <a:effectLst/>
                <a:ea typeface="Aptos" panose="020B0004020202020204" pitchFamily="34" charset="0"/>
                <a:cs typeface="Times New Roman" panose="02020603050405020304" pitchFamily="18" charset="0"/>
              </a:rPr>
              <a:t>hambre haute, kazokus et roturiers nomm</a:t>
            </a:r>
            <a:r>
              <a:rPr lang="fr-FR" sz="1600" b="1" kern="100" dirty="0">
                <a:ea typeface="Aptos" panose="020B0004020202020204" pitchFamily="34" charset="0"/>
                <a:cs typeface="Times New Roman" panose="02020603050405020304" pitchFamily="18" charset="0"/>
              </a:rPr>
              <a:t>és</a:t>
            </a:r>
            <a:r>
              <a:rPr lang="fr-FR" sz="1600" b="1" kern="100" dirty="0">
                <a:effectLst/>
                <a:ea typeface="Aptos" panose="020B0004020202020204" pitchFamily="34" charset="0"/>
                <a:cs typeface="Times New Roman" panose="02020603050405020304" pitchFamily="18" charset="0"/>
              </a:rPr>
              <a:t> par l’Etat, et une </a:t>
            </a:r>
            <a:r>
              <a:rPr lang="fr-FR" sz="1600" b="1" kern="100" dirty="0">
                <a:ea typeface="Aptos" panose="020B0004020202020204" pitchFamily="34" charset="0"/>
                <a:cs typeface="Times New Roman" panose="02020603050405020304" pitchFamily="18" charset="0"/>
              </a:rPr>
              <a:t>C</a:t>
            </a:r>
            <a:r>
              <a:rPr lang="fr-FR" sz="1600" b="1" kern="100" dirty="0">
                <a:effectLst/>
                <a:ea typeface="Aptos" panose="020B0004020202020204" pitchFamily="34" charset="0"/>
                <a:cs typeface="Times New Roman" panose="02020603050405020304" pitchFamily="18" charset="0"/>
              </a:rPr>
              <a:t>hambre des représentants élus au suffrage censitaire ; </a:t>
            </a:r>
            <a:r>
              <a:rPr lang="fr-FR" sz="1600" b="1" kern="100" dirty="0">
                <a:ea typeface="Aptos" panose="020B0004020202020204" pitchFamily="34" charset="0"/>
                <a:cs typeface="Times New Roman" panose="02020603050405020304" pitchFamily="18" charset="0"/>
              </a:rPr>
              <a:t>U</a:t>
            </a:r>
            <a:r>
              <a:rPr lang="fr-FR" sz="1600" b="1" kern="100" dirty="0">
                <a:effectLst/>
                <a:ea typeface="Aptos" panose="020B0004020202020204" pitchFamily="34" charset="0"/>
                <a:cs typeface="Times New Roman" panose="02020603050405020304" pitchFamily="18" charset="0"/>
              </a:rPr>
              <a:t>n gouvernement responsable devant l’empereur qui conserve nominalement le pouvoir suprême ; A suivre…</a:t>
            </a:r>
          </a:p>
          <a:p>
            <a:endParaRPr lang="fr-FR" sz="1700" dirty="0"/>
          </a:p>
          <a:p>
            <a:r>
              <a:rPr lang="fr-FR" sz="1700" dirty="0"/>
              <a:t>5) 1889 : Mise en place d’une constitution</a:t>
            </a:r>
          </a:p>
          <a:p>
            <a:r>
              <a:rPr lang="fr-FR" sz="1700" dirty="0"/>
              <a:t>Mais une genèse qui fut longue et difficile…</a:t>
            </a:r>
          </a:p>
          <a:p>
            <a:endParaRPr lang="fr-FR" sz="1700" dirty="0"/>
          </a:p>
          <a:p>
            <a:r>
              <a:rPr lang="fr-FR" sz="1700" dirty="0"/>
              <a:t>*Rappel : 1868 : La charte impériale promouvait</a:t>
            </a:r>
            <a:r>
              <a:rPr lang="fr-FR" sz="1700" i="1" dirty="0"/>
              <a:t> des assemblées pour décider des choses selon l’opinion publique</a:t>
            </a:r>
            <a:r>
              <a:rPr lang="fr-FR" sz="1700" dirty="0"/>
              <a:t> : Mais deux opinions s’opposent</a:t>
            </a:r>
            <a:endParaRPr lang="fr-FR" sz="1700" i="1" dirty="0"/>
          </a:p>
          <a:p>
            <a:endParaRPr lang="fr-FR" sz="1700" dirty="0"/>
          </a:p>
          <a:p>
            <a:r>
              <a:rPr lang="fr-FR" sz="1700" dirty="0"/>
              <a:t>a) 1873 : Le gouvernement d’</a:t>
            </a:r>
            <a:r>
              <a:rPr lang="fr-FR" sz="1700" u="sng" dirty="0" err="1"/>
              <a:t>Okubo</a:t>
            </a:r>
            <a:r>
              <a:rPr lang="fr-FR" sz="1700" u="sng" dirty="0"/>
              <a:t> </a:t>
            </a:r>
            <a:r>
              <a:rPr lang="fr-FR" sz="1700" u="sng" dirty="0" err="1"/>
              <a:t>Toshimichi</a:t>
            </a:r>
            <a:r>
              <a:rPr lang="fr-FR" sz="1700" dirty="0"/>
              <a:t> et </a:t>
            </a:r>
            <a:r>
              <a:rPr lang="fr-FR" sz="1700" u="sng" dirty="0"/>
              <a:t>Ito </a:t>
            </a:r>
            <a:r>
              <a:rPr lang="fr-FR" sz="1700" u="sng" dirty="0" err="1"/>
              <a:t>Hirobumi</a:t>
            </a:r>
            <a:endParaRPr lang="fr-FR" sz="1700" u="sng" dirty="0"/>
          </a:p>
          <a:p>
            <a:r>
              <a:rPr lang="fr-FR" sz="1700" dirty="0"/>
              <a:t>NB : Tous deux membres de la mission </a:t>
            </a:r>
            <a:r>
              <a:rPr lang="fr-FR" sz="1700" dirty="0" err="1"/>
              <a:t>Iwakura</a:t>
            </a:r>
            <a:r>
              <a:rPr lang="fr-FR" sz="1700" dirty="0"/>
              <a:t> de 1871-73</a:t>
            </a:r>
          </a:p>
          <a:p>
            <a:r>
              <a:rPr lang="fr-FR" sz="1700" dirty="0"/>
              <a:t>Prône </a:t>
            </a:r>
            <a:r>
              <a:rPr lang="fr-FR" sz="1700" i="1" dirty="0"/>
              <a:t>les droits de l’Etat</a:t>
            </a:r>
            <a:r>
              <a:rPr lang="fr-FR" sz="1700" dirty="0"/>
              <a:t> : un Etat autoritaire et fort </a:t>
            </a:r>
            <a:r>
              <a:rPr lang="fr-FR" sz="1700" i="1" dirty="0"/>
              <a:t>à la prussienne</a:t>
            </a:r>
          </a:p>
          <a:p>
            <a:r>
              <a:rPr lang="fr-FR" sz="1700" dirty="0"/>
              <a:t>Pour pouvoir </a:t>
            </a:r>
            <a:r>
              <a:rPr lang="fr-FR" sz="1600" dirty="0"/>
              <a:t>s’opposer </a:t>
            </a:r>
            <a:r>
              <a:rPr lang="fr-FR" sz="1600" u="sng" dirty="0"/>
              <a:t>rapidement et efficacement</a:t>
            </a:r>
            <a:r>
              <a:rPr lang="fr-FR" sz="1600" dirty="0"/>
              <a:t> aux Occidentaux</a:t>
            </a:r>
          </a:p>
          <a:p>
            <a:endParaRPr lang="fr-FR" sz="1700" dirty="0"/>
          </a:p>
          <a:p>
            <a:r>
              <a:rPr lang="fr-FR" sz="1700" dirty="0"/>
              <a:t>b) 1874 : Le libéral </a:t>
            </a:r>
            <a:r>
              <a:rPr lang="fr-FR" sz="1700" dirty="0" err="1"/>
              <a:t>Itagaki</a:t>
            </a:r>
            <a:r>
              <a:rPr lang="fr-FR" sz="1700" dirty="0"/>
              <a:t> </a:t>
            </a:r>
            <a:r>
              <a:rPr lang="fr-FR" sz="1700" dirty="0" err="1"/>
              <a:t>Taisuke</a:t>
            </a:r>
            <a:r>
              <a:rPr lang="fr-FR" sz="1700" dirty="0"/>
              <a:t>, expulsé du gouvernement</a:t>
            </a:r>
          </a:p>
          <a:p>
            <a:r>
              <a:rPr lang="fr-FR" sz="1700" dirty="0"/>
              <a:t>Prône </a:t>
            </a:r>
            <a:r>
              <a:rPr lang="fr-FR" sz="1700" i="1" dirty="0"/>
              <a:t>les droits du peuple</a:t>
            </a:r>
            <a:r>
              <a:rPr lang="fr-FR" sz="1700" dirty="0"/>
              <a:t> : Une constitution et une démocratie </a:t>
            </a:r>
            <a:r>
              <a:rPr lang="fr-FR" sz="1700" i="1" dirty="0"/>
              <a:t>à l’anglaise</a:t>
            </a:r>
            <a:r>
              <a:rPr lang="fr-FR" sz="1700" dirty="0"/>
              <a:t> Qui légitimeraient et donc consolideraient l’Etat</a:t>
            </a:r>
          </a:p>
          <a:p>
            <a:endParaRPr lang="fr-FR" sz="1700" dirty="0"/>
          </a:p>
          <a:p>
            <a:r>
              <a:rPr lang="fr-FR" sz="1700" dirty="0"/>
              <a:t>*1874 : Il fonde le </a:t>
            </a:r>
            <a:r>
              <a:rPr lang="fr-FR" sz="1700" i="1" dirty="0"/>
              <a:t>Mouvement pour les droits du peuple</a:t>
            </a:r>
            <a:r>
              <a:rPr lang="fr-FR" sz="1700" dirty="0"/>
              <a:t>, qui regroupe au début des samouraïs en lutte contre l’autoritarisme du régime</a:t>
            </a:r>
          </a:p>
          <a:p>
            <a:r>
              <a:rPr lang="fr-FR" sz="1700" dirty="0"/>
              <a:t>Puis des commerçants et des paysans aisés</a:t>
            </a:r>
          </a:p>
          <a:p>
            <a:endParaRPr lang="fr-FR" sz="1700" dirty="0"/>
          </a:p>
          <a:p>
            <a:r>
              <a:rPr lang="fr-FR" sz="1700" dirty="0"/>
              <a:t>*1879-80 : De nombreux projets de constitution ; Et finalement…</a:t>
            </a:r>
          </a:p>
        </p:txBody>
      </p:sp>
      <p:pic>
        <p:nvPicPr>
          <p:cNvPr id="5" name="Image 4" descr="Une image contenant texte, carte, atlas, diagramme&#10;&#10;Le contenu généré par l’IA peut être incorrect.">
            <a:extLst>
              <a:ext uri="{FF2B5EF4-FFF2-40B4-BE49-F238E27FC236}">
                <a16:creationId xmlns:a16="http://schemas.microsoft.com/office/drawing/2014/main" id="{43AC22B3-C080-631C-D4BD-88CDDE14F9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7219911" y="137354"/>
            <a:ext cx="4824792" cy="5570719"/>
          </a:xfrm>
          <a:prstGeom prst="rect">
            <a:avLst/>
          </a:prstGeom>
          <a:ln w="38100">
            <a:solidFill>
              <a:schemeClr val="tx1"/>
            </a:solidFill>
          </a:ln>
        </p:spPr>
      </p:pic>
    </p:spTree>
    <p:extLst>
      <p:ext uri="{BB962C8B-B14F-4D97-AF65-F5344CB8AC3E}">
        <p14:creationId xmlns:p14="http://schemas.microsoft.com/office/powerpoint/2010/main" val="4261099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6E06-BC89-0EBF-7DB4-90F97061FB7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21B167A-500A-E56D-80A2-E2C15CD2CFE2}"/>
              </a:ext>
            </a:extLst>
          </p:cNvPr>
          <p:cNvSpPr/>
          <p:nvPr/>
        </p:nvSpPr>
        <p:spPr>
          <a:xfrm>
            <a:off x="159224" y="153536"/>
            <a:ext cx="5486400" cy="5333832"/>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600" b="1" kern="100" dirty="0">
                <a:effectLst/>
                <a:ea typeface="Aptos" panose="020B0004020202020204" pitchFamily="34" charset="0"/>
                <a:cs typeface="Times New Roman" panose="02020603050405020304" pitchFamily="18" charset="0"/>
              </a:rPr>
              <a:t>1889 : Une constitution sur le modèle prussien : </a:t>
            </a:r>
            <a:r>
              <a:rPr lang="fr-FR" sz="1600" b="1" kern="100" dirty="0">
                <a:ea typeface="Aptos" panose="020B0004020202020204" pitchFamily="34" charset="0"/>
                <a:cs typeface="Times New Roman" panose="02020603050405020304" pitchFamily="18" charset="0"/>
              </a:rPr>
              <a:t>Une C</a:t>
            </a:r>
            <a:r>
              <a:rPr lang="fr-FR" sz="1600" b="1" kern="100" dirty="0">
                <a:effectLst/>
                <a:ea typeface="Aptos" panose="020B0004020202020204" pitchFamily="34" charset="0"/>
                <a:cs typeface="Times New Roman" panose="02020603050405020304" pitchFamily="18" charset="0"/>
              </a:rPr>
              <a:t>hambre haute, kazokus et roturiers nomm</a:t>
            </a:r>
            <a:r>
              <a:rPr lang="fr-FR" sz="1600" b="1" kern="100" dirty="0">
                <a:ea typeface="Aptos" panose="020B0004020202020204" pitchFamily="34" charset="0"/>
                <a:cs typeface="Times New Roman" panose="02020603050405020304" pitchFamily="18" charset="0"/>
              </a:rPr>
              <a:t>és</a:t>
            </a:r>
            <a:r>
              <a:rPr lang="fr-FR" sz="1600" b="1" kern="100" dirty="0">
                <a:effectLst/>
                <a:ea typeface="Aptos" panose="020B0004020202020204" pitchFamily="34" charset="0"/>
                <a:cs typeface="Times New Roman" panose="02020603050405020304" pitchFamily="18" charset="0"/>
              </a:rPr>
              <a:t> par l’Etat, et une </a:t>
            </a:r>
            <a:r>
              <a:rPr lang="fr-FR" sz="1600" b="1" kern="100" dirty="0">
                <a:ea typeface="Aptos" panose="020B0004020202020204" pitchFamily="34" charset="0"/>
                <a:cs typeface="Times New Roman" panose="02020603050405020304" pitchFamily="18" charset="0"/>
              </a:rPr>
              <a:t>C</a:t>
            </a:r>
            <a:r>
              <a:rPr lang="fr-FR" sz="1600" b="1" kern="100" dirty="0">
                <a:effectLst/>
                <a:ea typeface="Aptos" panose="020B0004020202020204" pitchFamily="34" charset="0"/>
                <a:cs typeface="Times New Roman" panose="02020603050405020304" pitchFamily="18" charset="0"/>
              </a:rPr>
              <a:t>hambre des représentants élus au suffrage censitaire ; </a:t>
            </a:r>
            <a:r>
              <a:rPr lang="fr-FR" sz="1600" b="1" kern="100" dirty="0">
                <a:ea typeface="Aptos" panose="020B0004020202020204" pitchFamily="34" charset="0"/>
                <a:cs typeface="Times New Roman" panose="02020603050405020304" pitchFamily="18" charset="0"/>
              </a:rPr>
              <a:t>U</a:t>
            </a:r>
            <a:r>
              <a:rPr lang="fr-FR" sz="1600" b="1" kern="100" dirty="0">
                <a:effectLst/>
                <a:ea typeface="Aptos" panose="020B0004020202020204" pitchFamily="34" charset="0"/>
                <a:cs typeface="Times New Roman" panose="02020603050405020304" pitchFamily="18" charset="0"/>
              </a:rPr>
              <a:t>n gouvernement responsable devant l’empereur qui conserve nominalement le pouvoir suprême ; A suivre…</a:t>
            </a:r>
          </a:p>
          <a:p>
            <a:endParaRPr lang="fr-FR" sz="1700" dirty="0"/>
          </a:p>
          <a:p>
            <a:r>
              <a:rPr lang="fr-FR" sz="1700" dirty="0"/>
              <a:t>*1881 : Après des années de refus, le gouvernement</a:t>
            </a:r>
          </a:p>
          <a:p>
            <a:r>
              <a:rPr lang="fr-FR" sz="1700" dirty="0"/>
              <a:t>Conscient </a:t>
            </a:r>
            <a:r>
              <a:rPr lang="fr-FR" sz="1700" i="1" dirty="0"/>
              <a:t>qu’une constitution et des institutions représentatives sont un atout décisif des pays avancés</a:t>
            </a:r>
          </a:p>
          <a:p>
            <a:endParaRPr lang="fr-FR" sz="1700" dirty="0"/>
          </a:p>
          <a:p>
            <a:r>
              <a:rPr lang="fr-FR" sz="1700" dirty="0"/>
              <a:t>Déclare que le pays sera doté d’une constitution</a:t>
            </a:r>
          </a:p>
          <a:p>
            <a:r>
              <a:rPr lang="fr-FR" sz="1700" dirty="0"/>
              <a:t>Et d’un parlement dans les dix ans ; Et…</a:t>
            </a:r>
          </a:p>
          <a:p>
            <a:endParaRPr lang="fr-FR" sz="1700" dirty="0"/>
          </a:p>
          <a:p>
            <a:r>
              <a:rPr lang="fr-FR" sz="1700" dirty="0"/>
              <a:t>*1889 : </a:t>
            </a:r>
            <a:r>
              <a:rPr lang="fr-FR" sz="1700" u="sng" dirty="0"/>
              <a:t>Ito </a:t>
            </a:r>
            <a:r>
              <a:rPr lang="fr-FR" sz="1700" u="sng" dirty="0" err="1"/>
              <a:t>Hirobumi</a:t>
            </a:r>
            <a:r>
              <a:rPr lang="fr-FR" sz="1700" u="sng" dirty="0"/>
              <a:t> rédige et promulgue la constitution</a:t>
            </a:r>
          </a:p>
          <a:p>
            <a:r>
              <a:rPr lang="fr-FR" sz="1700" dirty="0"/>
              <a:t>La 1</a:t>
            </a:r>
            <a:r>
              <a:rPr lang="fr-FR" sz="1700" baseline="30000" dirty="0"/>
              <a:t>ère</a:t>
            </a:r>
            <a:r>
              <a:rPr lang="fr-FR" sz="1700" dirty="0"/>
              <a:t> d’un Etat asiatique</a:t>
            </a:r>
          </a:p>
          <a:p>
            <a:endParaRPr lang="fr-FR" sz="1700" dirty="0"/>
          </a:p>
          <a:p>
            <a:r>
              <a:rPr lang="fr-FR" sz="1700" dirty="0"/>
              <a:t>*Une constitution anti-démocratique</a:t>
            </a:r>
          </a:p>
          <a:p>
            <a:r>
              <a:rPr lang="fr-FR" sz="1700" dirty="0"/>
              <a:t>Sur le modèle prussien et non britannique</a:t>
            </a:r>
          </a:p>
          <a:p>
            <a:endParaRPr lang="fr-FR" sz="1700" dirty="0"/>
          </a:p>
          <a:p>
            <a:r>
              <a:rPr lang="fr-FR" sz="1700" dirty="0"/>
              <a:t>*Avec…</a:t>
            </a:r>
          </a:p>
        </p:txBody>
      </p:sp>
    </p:spTree>
    <p:extLst>
      <p:ext uri="{BB962C8B-B14F-4D97-AF65-F5344CB8AC3E}">
        <p14:creationId xmlns:p14="http://schemas.microsoft.com/office/powerpoint/2010/main" val="1405272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5587B-04B9-A4F4-1A11-CD81A0B9D0A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DE8B275-3657-105B-9F89-D050EFE05868}"/>
              </a:ext>
            </a:extLst>
          </p:cNvPr>
          <p:cNvSpPr/>
          <p:nvPr/>
        </p:nvSpPr>
        <p:spPr>
          <a:xfrm>
            <a:off x="159223" y="153536"/>
            <a:ext cx="6934303" cy="6523581"/>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400" b="1" kern="100" dirty="0">
                <a:effectLst/>
                <a:ea typeface="Aptos" panose="020B0004020202020204" pitchFamily="34" charset="0"/>
                <a:cs typeface="Times New Roman" panose="02020603050405020304" pitchFamily="18" charset="0"/>
              </a:rPr>
              <a:t>1889 : Une constitution sur le modèle prussien : </a:t>
            </a:r>
            <a:r>
              <a:rPr lang="fr-FR" sz="1400" b="1" kern="100" dirty="0">
                <a:ea typeface="Aptos" panose="020B0004020202020204" pitchFamily="34" charset="0"/>
                <a:cs typeface="Times New Roman" panose="02020603050405020304" pitchFamily="18" charset="0"/>
              </a:rPr>
              <a:t>Une C</a:t>
            </a:r>
            <a:r>
              <a:rPr lang="fr-FR" sz="1400" b="1" kern="100" dirty="0">
                <a:effectLst/>
                <a:ea typeface="Aptos" panose="020B0004020202020204" pitchFamily="34" charset="0"/>
                <a:cs typeface="Times New Roman" panose="02020603050405020304" pitchFamily="18" charset="0"/>
              </a:rPr>
              <a:t>hambre haute, kazokus et roturiers nomm</a:t>
            </a:r>
            <a:r>
              <a:rPr lang="fr-FR" sz="1400" b="1" kern="100" dirty="0">
                <a:ea typeface="Aptos" panose="020B0004020202020204" pitchFamily="34" charset="0"/>
                <a:cs typeface="Times New Roman" panose="02020603050405020304" pitchFamily="18" charset="0"/>
              </a:rPr>
              <a:t>és</a:t>
            </a:r>
            <a:r>
              <a:rPr lang="fr-FR" sz="1400" b="1" kern="100" dirty="0">
                <a:effectLst/>
                <a:ea typeface="Aptos" panose="020B0004020202020204" pitchFamily="34" charset="0"/>
                <a:cs typeface="Times New Roman" panose="02020603050405020304" pitchFamily="18" charset="0"/>
              </a:rPr>
              <a:t> par l’Etat, et une </a:t>
            </a:r>
            <a:r>
              <a:rPr lang="fr-FR" sz="1400" b="1" kern="100" dirty="0">
                <a:ea typeface="Aptos" panose="020B0004020202020204" pitchFamily="34" charset="0"/>
                <a:cs typeface="Times New Roman" panose="02020603050405020304" pitchFamily="18" charset="0"/>
              </a:rPr>
              <a:t>C</a:t>
            </a:r>
            <a:r>
              <a:rPr lang="fr-FR" sz="1400" b="1" kern="100" dirty="0">
                <a:effectLst/>
                <a:ea typeface="Aptos" panose="020B0004020202020204" pitchFamily="34" charset="0"/>
                <a:cs typeface="Times New Roman" panose="02020603050405020304" pitchFamily="18" charset="0"/>
              </a:rPr>
              <a:t>hambre des représentants élus au suffrage censitaire ; </a:t>
            </a:r>
            <a:r>
              <a:rPr lang="fr-FR" sz="1400" b="1" kern="100" dirty="0">
                <a:ea typeface="Aptos" panose="020B0004020202020204" pitchFamily="34" charset="0"/>
                <a:cs typeface="Times New Roman" panose="02020603050405020304" pitchFamily="18" charset="0"/>
              </a:rPr>
              <a:t>U</a:t>
            </a:r>
            <a:r>
              <a:rPr lang="fr-FR" sz="1400" b="1" kern="100" dirty="0">
                <a:effectLst/>
                <a:ea typeface="Aptos" panose="020B0004020202020204" pitchFamily="34" charset="0"/>
                <a:cs typeface="Times New Roman" panose="02020603050405020304" pitchFamily="18" charset="0"/>
              </a:rPr>
              <a:t>n gouvernement responsable devant l’empereur qui conserve nominalement le pouvoir suprême ; A suivre…</a:t>
            </a:r>
          </a:p>
          <a:p>
            <a:endParaRPr lang="fr-FR" sz="1200" dirty="0"/>
          </a:p>
          <a:p>
            <a:r>
              <a:rPr lang="fr-FR" sz="1700" dirty="0"/>
              <a:t>a) Un empereur détenant le pouvoir suprême</a:t>
            </a:r>
          </a:p>
          <a:p>
            <a:r>
              <a:rPr lang="fr-FR" sz="1700" dirty="0"/>
              <a:t>Une monarchie d’origine divine et vénérée comme telle</a:t>
            </a:r>
          </a:p>
          <a:p>
            <a:r>
              <a:rPr lang="fr-FR" sz="1700" dirty="0"/>
              <a:t>NB : 1890 : Le </a:t>
            </a:r>
            <a:r>
              <a:rPr lang="fr-FR" sz="1700" i="1" dirty="0" err="1"/>
              <a:t>kokka</a:t>
            </a:r>
            <a:r>
              <a:rPr lang="fr-FR" sz="1700" i="1" dirty="0"/>
              <a:t> shinto</a:t>
            </a:r>
            <a:r>
              <a:rPr lang="fr-FR" sz="1700" dirty="0"/>
              <a:t>, texte à mémoriser qui enjoint tous les Japonais à servir le </a:t>
            </a:r>
            <a:r>
              <a:rPr lang="fr-FR" sz="1700" i="1" dirty="0"/>
              <a:t>divin</a:t>
            </a:r>
            <a:r>
              <a:rPr lang="fr-FR" sz="1700" dirty="0"/>
              <a:t> empereur </a:t>
            </a:r>
            <a:r>
              <a:rPr lang="fr-FR" sz="1700" u="sng" dirty="0"/>
              <a:t>et</a:t>
            </a:r>
            <a:r>
              <a:rPr lang="fr-FR" sz="1700" dirty="0"/>
              <a:t> l’Etat, </a:t>
            </a:r>
            <a:r>
              <a:rPr lang="fr-FR" sz="1700" i="1" dirty="0"/>
              <a:t>comme de tout temps</a:t>
            </a:r>
          </a:p>
          <a:p>
            <a:endParaRPr lang="fr-FR" sz="1000" dirty="0"/>
          </a:p>
          <a:p>
            <a:r>
              <a:rPr lang="fr-FR" sz="1700" dirty="0"/>
              <a:t>b) Une Chambre haute des pairs dotée de pouvoirs importants</a:t>
            </a:r>
          </a:p>
          <a:p>
            <a:r>
              <a:rPr lang="fr-FR" sz="1700" dirty="0"/>
              <a:t>Avec des représentants </a:t>
            </a:r>
            <a:r>
              <a:rPr lang="fr-FR" sz="1700" u="sng" dirty="0"/>
              <a:t>nommés</a:t>
            </a:r>
            <a:r>
              <a:rPr lang="fr-FR" sz="1700" dirty="0"/>
              <a:t> par l’Etat</a:t>
            </a:r>
          </a:p>
          <a:p>
            <a:r>
              <a:rPr lang="fr-FR" sz="1700" dirty="0"/>
              <a:t>Ouverte aux </a:t>
            </a:r>
            <a:r>
              <a:rPr lang="fr-FR" sz="1700" i="1" dirty="0"/>
              <a:t>kazokus</a:t>
            </a:r>
            <a:r>
              <a:rPr lang="fr-FR" sz="1700" dirty="0"/>
              <a:t> </a:t>
            </a:r>
            <a:r>
              <a:rPr lang="fr-FR" sz="1700" u="sng" dirty="0"/>
              <a:t>et</a:t>
            </a:r>
            <a:r>
              <a:rPr lang="fr-FR" sz="1700" dirty="0"/>
              <a:t> </a:t>
            </a:r>
            <a:r>
              <a:rPr lang="fr-FR" sz="1700" i="1" dirty="0"/>
              <a:t>à ceux qui se sont distingués au service de l’Etat</a:t>
            </a:r>
          </a:p>
          <a:p>
            <a:r>
              <a:rPr lang="fr-FR" sz="1700" dirty="0"/>
              <a:t>*1889 : Sur 251 membres, 145 nobles et 106 roturiers</a:t>
            </a:r>
          </a:p>
          <a:p>
            <a:endParaRPr lang="fr-FR" sz="1000" dirty="0"/>
          </a:p>
          <a:p>
            <a:r>
              <a:rPr lang="fr-FR" sz="1700" dirty="0"/>
              <a:t>c) Une Chambre basse au pouvoir réduit, avec des représentants élus</a:t>
            </a:r>
          </a:p>
          <a:p>
            <a:r>
              <a:rPr lang="fr-FR" sz="1700" dirty="0"/>
              <a:t>Au suffrage censitaire par 6 % de la population masculine</a:t>
            </a:r>
          </a:p>
          <a:p>
            <a:endParaRPr lang="fr-FR" sz="1000" dirty="0"/>
          </a:p>
          <a:p>
            <a:r>
              <a:rPr lang="fr-FR" sz="1700" dirty="0"/>
              <a:t>d) Un gouvernement responsable uniquement devant l’empereur</a:t>
            </a:r>
          </a:p>
          <a:p>
            <a:endParaRPr lang="fr-FR" sz="1700" dirty="0"/>
          </a:p>
          <a:p>
            <a:r>
              <a:rPr lang="fr-FR" sz="1700" dirty="0"/>
              <a:t>Un empereur tout puissant ? Plus subtil…</a:t>
            </a:r>
          </a:p>
          <a:p>
            <a:r>
              <a:rPr lang="fr-FR" sz="1700" i="1" dirty="0"/>
              <a:t>Un pouvoir impérial purement nominal, </a:t>
            </a:r>
            <a:r>
              <a:rPr lang="fr-FR" sz="1700" i="1" u="sng" dirty="0"/>
              <a:t>à la fois absolu et quasi nul</a:t>
            </a:r>
            <a:r>
              <a:rPr lang="fr-FR" sz="1700" dirty="0"/>
              <a:t> (…)</a:t>
            </a:r>
          </a:p>
          <a:p>
            <a:r>
              <a:rPr lang="fr-FR" sz="1700" i="1" dirty="0"/>
              <a:t>Comme institution, l’empereur détient un pouvoir absolu. Comme individu, Mutsuhito ne décide en fait de rien. </a:t>
            </a:r>
            <a:r>
              <a:rPr lang="fr-FR" sz="1700" i="1" u="sng" dirty="0"/>
              <a:t>Le pouvoir réel de l’empereur est réparti entre ceux qui font fonctionner l’Etat</a:t>
            </a:r>
            <a:r>
              <a:rPr lang="fr-FR" sz="1700" dirty="0"/>
              <a:t> (…), PF </a:t>
            </a:r>
            <a:r>
              <a:rPr lang="fr-FR" sz="1700" dirty="0" err="1"/>
              <a:t>Souyri</a:t>
            </a:r>
            <a:r>
              <a:rPr lang="fr-FR" sz="1700" dirty="0"/>
              <a:t>, p. 474</a:t>
            </a:r>
            <a:endParaRPr lang="fr-FR" sz="1000" dirty="0"/>
          </a:p>
          <a:p>
            <a:endParaRPr lang="fr-FR" sz="1000" dirty="0"/>
          </a:p>
          <a:p>
            <a:r>
              <a:rPr lang="fr-FR" sz="1700" dirty="0"/>
              <a:t>*Bilan…</a:t>
            </a:r>
          </a:p>
        </p:txBody>
      </p:sp>
      <p:pic>
        <p:nvPicPr>
          <p:cNvPr id="4" name="Image 3" descr="Une image contenant texte, papier, encre, document&#10;&#10;Le contenu généré par l’IA peut être incorrect.">
            <a:extLst>
              <a:ext uri="{FF2B5EF4-FFF2-40B4-BE49-F238E27FC236}">
                <a16:creationId xmlns:a16="http://schemas.microsoft.com/office/drawing/2014/main" id="{9B5424AF-42A9-12FC-1A41-928C195548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213" t="2638" r="29995" b="64444"/>
          <a:stretch/>
        </p:blipFill>
        <p:spPr>
          <a:xfrm rot="16200000">
            <a:off x="6336258" y="1042502"/>
            <a:ext cx="6620042" cy="4772996"/>
          </a:xfrm>
          <a:prstGeom prst="rect">
            <a:avLst/>
          </a:prstGeom>
          <a:ln w="38100">
            <a:solidFill>
              <a:schemeClr val="tx1"/>
            </a:solidFill>
          </a:ln>
        </p:spPr>
      </p:pic>
      <p:sp>
        <p:nvSpPr>
          <p:cNvPr id="6" name="Ellipse 5">
            <a:extLst>
              <a:ext uri="{FF2B5EF4-FFF2-40B4-BE49-F238E27FC236}">
                <a16:creationId xmlns:a16="http://schemas.microsoft.com/office/drawing/2014/main" id="{93A0339A-8950-77AC-75AA-AB6B35130857}"/>
              </a:ext>
            </a:extLst>
          </p:cNvPr>
          <p:cNvSpPr/>
          <p:nvPr/>
        </p:nvSpPr>
        <p:spPr>
          <a:xfrm>
            <a:off x="11121604" y="2138821"/>
            <a:ext cx="199435" cy="16778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FB0B7D8-B8CD-500B-A911-3E161ACBE5F8}"/>
              </a:ext>
            </a:extLst>
          </p:cNvPr>
          <p:cNvSpPr/>
          <p:nvPr/>
        </p:nvSpPr>
        <p:spPr>
          <a:xfrm>
            <a:off x="4319022" y="1335257"/>
            <a:ext cx="199435" cy="16778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1E3ABB4-EF29-7EEF-49C5-3B86E4406125}"/>
              </a:ext>
            </a:extLst>
          </p:cNvPr>
          <p:cNvSpPr/>
          <p:nvPr/>
        </p:nvSpPr>
        <p:spPr>
          <a:xfrm>
            <a:off x="8406113" y="3345104"/>
            <a:ext cx="199435" cy="16778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53C8185-89D5-8F5E-A818-699C9B1758F5}"/>
              </a:ext>
            </a:extLst>
          </p:cNvPr>
          <p:cNvSpPr/>
          <p:nvPr/>
        </p:nvSpPr>
        <p:spPr>
          <a:xfrm>
            <a:off x="8406113" y="2624668"/>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0B68254-C492-BB54-1736-BC62EC228123}"/>
              </a:ext>
            </a:extLst>
          </p:cNvPr>
          <p:cNvSpPr/>
          <p:nvPr/>
        </p:nvSpPr>
        <p:spPr>
          <a:xfrm>
            <a:off x="5799583" y="2533844"/>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266FEAD-F0E4-0A39-E4F2-E0411BB7B972}"/>
              </a:ext>
            </a:extLst>
          </p:cNvPr>
          <p:cNvSpPr/>
          <p:nvPr/>
        </p:nvSpPr>
        <p:spPr>
          <a:xfrm>
            <a:off x="6397204" y="3719177"/>
            <a:ext cx="199435" cy="167789"/>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3BBDC4F9-D1BD-F61A-01C3-C867FB06CC70}"/>
              </a:ext>
            </a:extLst>
          </p:cNvPr>
          <p:cNvSpPr/>
          <p:nvPr/>
        </p:nvSpPr>
        <p:spPr>
          <a:xfrm>
            <a:off x="6096000" y="4370340"/>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B2A9B1F-5E10-DF78-ACC6-C38FABC44376}"/>
              </a:ext>
            </a:extLst>
          </p:cNvPr>
          <p:cNvSpPr/>
          <p:nvPr/>
        </p:nvSpPr>
        <p:spPr>
          <a:xfrm>
            <a:off x="11121604" y="4158664"/>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5154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F1E61-988D-BEC5-BFB0-3CF85EBAFF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154FD0-07BD-211B-8B84-52F2658118E4}"/>
              </a:ext>
            </a:extLst>
          </p:cNvPr>
          <p:cNvSpPr/>
          <p:nvPr/>
        </p:nvSpPr>
        <p:spPr>
          <a:xfrm>
            <a:off x="159221" y="153536"/>
            <a:ext cx="5936779" cy="427918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dirty="0"/>
              <a:t>*Résumons en trois dates…</a:t>
            </a:r>
          </a:p>
          <a:p>
            <a:pPr>
              <a:lnSpc>
                <a:spcPct val="107000"/>
              </a:lnSpc>
            </a:pPr>
            <a:endParaRPr lang="fr-FR" sz="1700" dirty="0"/>
          </a:p>
          <a:p>
            <a:pPr>
              <a:lnSpc>
                <a:spcPct val="107000"/>
              </a:lnSpc>
            </a:pPr>
            <a:r>
              <a:rPr lang="fr-FR" sz="1700" dirty="0"/>
              <a:t>*1853 : Au moment de l’arrivée </a:t>
            </a:r>
            <a:r>
              <a:rPr lang="fr-FR" sz="1700" i="1" dirty="0"/>
              <a:t>agressive</a:t>
            </a:r>
            <a:r>
              <a:rPr lang="fr-FR" sz="1700" dirty="0"/>
              <a:t> des Occidentaux</a:t>
            </a:r>
          </a:p>
          <a:p>
            <a:pPr>
              <a:lnSpc>
                <a:spcPct val="107000"/>
              </a:lnSpc>
            </a:pPr>
            <a:r>
              <a:rPr lang="fr-FR" sz="1700" dirty="0"/>
              <a:t>Le Japon des Tokugawa est prêt </a:t>
            </a:r>
            <a:r>
              <a:rPr lang="fr-FR" sz="1700" i="1" dirty="0"/>
              <a:t>pour entrer dans la modernité</a:t>
            </a:r>
          </a:p>
          <a:p>
            <a:pPr>
              <a:lnSpc>
                <a:spcPct val="107000"/>
              </a:lnSpc>
            </a:pPr>
            <a:r>
              <a:rPr lang="fr-FR" sz="1700" dirty="0"/>
              <a:t>Et pour un changement de régime</a:t>
            </a:r>
          </a:p>
          <a:p>
            <a:pPr>
              <a:lnSpc>
                <a:spcPct val="107000"/>
              </a:lnSpc>
            </a:pPr>
            <a:endParaRPr lang="fr-FR" sz="1700" dirty="0"/>
          </a:p>
          <a:p>
            <a:pPr>
              <a:lnSpc>
                <a:spcPct val="107000"/>
              </a:lnSpc>
            </a:pPr>
            <a:r>
              <a:rPr lang="fr-FR" sz="1700" dirty="0"/>
              <a:t>*1868 : Fin des Tokugawa et révolution-restauration japonaise</a:t>
            </a:r>
          </a:p>
          <a:p>
            <a:pPr>
              <a:lnSpc>
                <a:spcPct val="107000"/>
              </a:lnSpc>
            </a:pPr>
            <a:endParaRPr lang="fr-FR" sz="1700" dirty="0"/>
          </a:p>
          <a:p>
            <a:pPr>
              <a:lnSpc>
                <a:spcPct val="107000"/>
              </a:lnSpc>
            </a:pPr>
            <a:r>
              <a:rPr lang="fr-FR" sz="1700" dirty="0"/>
              <a:t>*1889 : L’adoption de la constitution</a:t>
            </a:r>
          </a:p>
          <a:p>
            <a:pPr>
              <a:lnSpc>
                <a:spcPct val="107000"/>
              </a:lnSpc>
            </a:pPr>
            <a:r>
              <a:rPr lang="fr-FR" sz="1700" dirty="0"/>
              <a:t>Marque la fin de cette révolution-restauration</a:t>
            </a:r>
          </a:p>
          <a:p>
            <a:pPr>
              <a:lnSpc>
                <a:spcPct val="107000"/>
              </a:lnSpc>
            </a:pPr>
            <a:endParaRPr lang="fr-FR" sz="1700" dirty="0"/>
          </a:p>
          <a:p>
            <a:pPr>
              <a:lnSpc>
                <a:spcPct val="107000"/>
              </a:lnSpc>
            </a:pPr>
            <a:r>
              <a:rPr lang="fr-FR" sz="1700" dirty="0"/>
              <a:t>*Et maintenant…</a:t>
            </a:r>
          </a:p>
          <a:p>
            <a:pPr>
              <a:lnSpc>
                <a:spcPct val="107000"/>
              </a:lnSpc>
            </a:pPr>
            <a:r>
              <a:rPr lang="fr-FR" sz="1700" dirty="0"/>
              <a:t>Comparons les évolutions de la Chine et du Japon</a:t>
            </a:r>
          </a:p>
          <a:p>
            <a:pPr>
              <a:lnSpc>
                <a:spcPct val="107000"/>
              </a:lnSpc>
            </a:pPr>
            <a:r>
              <a:rPr lang="fr-FR" sz="1700" dirty="0"/>
              <a:t>Qui au même moment, avec les mêmes prémisses</a:t>
            </a:r>
          </a:p>
          <a:p>
            <a:pPr>
              <a:lnSpc>
                <a:spcPct val="107000"/>
              </a:lnSpc>
            </a:pPr>
            <a:r>
              <a:rPr lang="fr-FR" sz="1700" dirty="0"/>
              <a:t>Aboutiront à des résultats différents…</a:t>
            </a:r>
          </a:p>
        </p:txBody>
      </p:sp>
      <p:pic>
        <p:nvPicPr>
          <p:cNvPr id="6" name="Image 5" descr="Une image contenant texte, carte, atlas, diagramme&#10;&#10;Le contenu généré par l’IA peut être incorrect.">
            <a:extLst>
              <a:ext uri="{FF2B5EF4-FFF2-40B4-BE49-F238E27FC236}">
                <a16:creationId xmlns:a16="http://schemas.microsoft.com/office/drawing/2014/main" id="{FF197AD4-A184-0165-5B9F-8DC21F6FDA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291894" y="114778"/>
            <a:ext cx="5740885" cy="6628443"/>
          </a:xfrm>
          <a:prstGeom prst="rect">
            <a:avLst/>
          </a:prstGeom>
          <a:ln w="38100">
            <a:solidFill>
              <a:schemeClr val="tx1"/>
            </a:solidFill>
          </a:ln>
        </p:spPr>
      </p:pic>
    </p:spTree>
    <p:extLst>
      <p:ext uri="{BB962C8B-B14F-4D97-AF65-F5344CB8AC3E}">
        <p14:creationId xmlns:p14="http://schemas.microsoft.com/office/powerpoint/2010/main" val="227026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E6B7-4BEF-1CDD-5AB7-D9BDBED423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3EC362-77F2-EFE8-BDF5-5118D390261B}"/>
              </a:ext>
            </a:extLst>
          </p:cNvPr>
          <p:cNvSpPr/>
          <p:nvPr/>
        </p:nvSpPr>
        <p:spPr>
          <a:xfrm>
            <a:off x="159222" y="153536"/>
            <a:ext cx="6352414" cy="6238824"/>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1800-1850 : A l’ouest du Japon, essors et autonomies des fiefs </a:t>
            </a:r>
            <a:r>
              <a:rPr lang="fr-FR" sz="1700" b="1" kern="100" dirty="0" err="1">
                <a:effectLst/>
                <a:ea typeface="Aptos" panose="020B0004020202020204" pitchFamily="34" charset="0"/>
                <a:cs typeface="Times New Roman" panose="02020603050405020304" pitchFamily="18" charset="0"/>
              </a:rPr>
              <a:t>tozamas</a:t>
            </a:r>
            <a:r>
              <a:rPr lang="fr-FR" sz="1700" b="1" kern="100" dirty="0">
                <a:effectLst/>
                <a:ea typeface="Aptos" panose="020B0004020202020204" pitchFamily="34" charset="0"/>
                <a:cs typeface="Times New Roman" panose="02020603050405020304" pitchFamily="18" charset="0"/>
              </a:rPr>
              <a:t> : </a:t>
            </a:r>
            <a:r>
              <a:rPr lang="fr-FR" sz="1700" b="1" kern="100" dirty="0" err="1">
                <a:effectLst/>
                <a:ea typeface="Aptos" panose="020B0004020202020204" pitchFamily="34" charset="0"/>
                <a:cs typeface="Times New Roman" panose="02020603050405020304" pitchFamily="18" charset="0"/>
              </a:rPr>
              <a:t>Satsuma</a:t>
            </a:r>
            <a:r>
              <a:rPr lang="fr-FR" sz="1700" b="1" kern="100" dirty="0">
                <a:effectLst/>
                <a:ea typeface="Aptos" panose="020B0004020202020204" pitchFamily="34" charset="0"/>
                <a:cs typeface="Times New Roman" panose="02020603050405020304" pitchFamily="18" charset="0"/>
              </a:rPr>
              <a:t>, </a:t>
            </a:r>
            <a:r>
              <a:rPr lang="fr-FR" sz="1700" b="1" kern="100" dirty="0" err="1">
                <a:effectLst/>
                <a:ea typeface="Aptos" panose="020B0004020202020204" pitchFamily="34" charset="0"/>
                <a:cs typeface="Times New Roman" panose="02020603050405020304" pitchFamily="18" charset="0"/>
              </a:rPr>
              <a:t>Choshu</a:t>
            </a:r>
            <a:r>
              <a:rPr lang="fr-FR" sz="1700" b="1" kern="100" dirty="0">
                <a:effectLst/>
                <a:ea typeface="Aptos" panose="020B0004020202020204" pitchFamily="34" charset="0"/>
                <a:cs typeface="Times New Roman" panose="02020603050405020304" pitchFamily="18" charset="0"/>
              </a:rPr>
              <a:t> et </a:t>
            </a:r>
            <a:r>
              <a:rPr lang="fr-FR" sz="1700" b="1" kern="100" dirty="0" err="1">
                <a:effectLst/>
                <a:ea typeface="Aptos" panose="020B0004020202020204" pitchFamily="34" charset="0"/>
                <a:cs typeface="Times New Roman" panose="02020603050405020304" pitchFamily="18" charset="0"/>
              </a:rPr>
              <a:t>Hizen</a:t>
            </a:r>
            <a:endParaRPr lang="fr-FR" sz="1700" b="1" kern="100" dirty="0">
              <a:effectLst/>
              <a:ea typeface="Aptos" panose="020B0004020202020204" pitchFamily="34" charset="0"/>
              <a:cs typeface="Times New Roman" panose="02020603050405020304" pitchFamily="18" charset="0"/>
            </a:endParaRPr>
          </a:p>
          <a:p>
            <a:pPr>
              <a:lnSpc>
                <a:spcPct val="107000"/>
              </a:lnSpc>
            </a:pPr>
            <a:endParaRPr lang="fr-FR" sz="1700" dirty="0"/>
          </a:p>
          <a:p>
            <a:pPr>
              <a:lnSpc>
                <a:spcPct val="107000"/>
              </a:lnSpc>
            </a:pPr>
            <a:r>
              <a:rPr lang="fr-FR" sz="1700" dirty="0"/>
              <a:t>1) 1800-50 : </a:t>
            </a:r>
            <a:r>
              <a:rPr lang="fr-FR" sz="1700" dirty="0" err="1"/>
              <a:t>Satsuma</a:t>
            </a:r>
            <a:r>
              <a:rPr lang="fr-FR" sz="1700" dirty="0"/>
              <a:t>, en plein essor, devient une principauté </a:t>
            </a:r>
          </a:p>
          <a:p>
            <a:pPr>
              <a:lnSpc>
                <a:spcPct val="107000"/>
              </a:lnSpc>
            </a:pPr>
            <a:r>
              <a:rPr lang="fr-FR" sz="1700" dirty="0"/>
              <a:t>Riche et autonome ; Deux points…</a:t>
            </a:r>
          </a:p>
          <a:p>
            <a:pPr>
              <a:lnSpc>
                <a:spcPct val="107000"/>
              </a:lnSpc>
            </a:pPr>
            <a:endParaRPr lang="fr-FR" sz="1700" dirty="0"/>
          </a:p>
          <a:p>
            <a:pPr>
              <a:lnSpc>
                <a:spcPct val="107000"/>
              </a:lnSpc>
            </a:pPr>
            <a:r>
              <a:rPr lang="fr-FR" sz="1700" dirty="0"/>
              <a:t>a) Depuis longtemps, depuis leur capitale Kagoshima…</a:t>
            </a:r>
          </a:p>
          <a:p>
            <a:pPr>
              <a:lnSpc>
                <a:spcPct val="107000"/>
              </a:lnSpc>
            </a:pPr>
            <a:r>
              <a:rPr lang="fr-FR" sz="1700" dirty="0"/>
              <a:t>Les seigneurs </a:t>
            </a:r>
            <a:r>
              <a:rPr lang="fr-FR" sz="1700" dirty="0" err="1"/>
              <a:t>Shimazu</a:t>
            </a:r>
            <a:r>
              <a:rPr lang="fr-FR" sz="1700" dirty="0"/>
              <a:t> sont en contact direct avec la Chine</a:t>
            </a:r>
          </a:p>
          <a:p>
            <a:pPr>
              <a:lnSpc>
                <a:spcPct val="107000"/>
              </a:lnSpc>
            </a:pPr>
            <a:r>
              <a:rPr lang="fr-FR" sz="1700" i="1" dirty="0"/>
              <a:t>Via</a:t>
            </a:r>
            <a:r>
              <a:rPr lang="fr-FR" sz="1700" dirty="0"/>
              <a:t> Okinawa dans les îles Ryükyü, tributaires de la Chine</a:t>
            </a:r>
          </a:p>
          <a:p>
            <a:pPr>
              <a:lnSpc>
                <a:spcPct val="107000"/>
              </a:lnSpc>
            </a:pPr>
            <a:endParaRPr lang="fr-FR" sz="1700" dirty="0"/>
          </a:p>
          <a:p>
            <a:pPr>
              <a:lnSpc>
                <a:spcPct val="107000"/>
              </a:lnSpc>
            </a:pPr>
            <a:r>
              <a:rPr lang="fr-FR" sz="1700" dirty="0"/>
              <a:t>*Et grâce à cela, </a:t>
            </a:r>
            <a:r>
              <a:rPr lang="fr-FR" sz="1700" dirty="0" err="1"/>
              <a:t>Satsuma</a:t>
            </a:r>
            <a:r>
              <a:rPr lang="fr-FR" sz="1700" dirty="0"/>
              <a:t> s’est enrichi avec le commerce du sucre</a:t>
            </a:r>
          </a:p>
          <a:p>
            <a:pPr>
              <a:lnSpc>
                <a:spcPct val="107000"/>
              </a:lnSpc>
            </a:pPr>
            <a:r>
              <a:rPr lang="fr-FR" sz="1700" dirty="0"/>
              <a:t>Cultivé dans les îles Ryükyü</a:t>
            </a:r>
          </a:p>
          <a:p>
            <a:pPr>
              <a:lnSpc>
                <a:spcPct val="107000"/>
              </a:lnSpc>
            </a:pPr>
            <a:endParaRPr lang="fr-FR" sz="1700" dirty="0"/>
          </a:p>
          <a:p>
            <a:pPr>
              <a:lnSpc>
                <a:spcPct val="107000"/>
              </a:lnSpc>
            </a:pPr>
            <a:r>
              <a:rPr lang="fr-FR" sz="1700" dirty="0"/>
              <a:t>b) </a:t>
            </a:r>
            <a:r>
              <a:rPr lang="fr-FR" sz="1700" dirty="0" err="1"/>
              <a:t>Satsuma</a:t>
            </a:r>
            <a:r>
              <a:rPr lang="fr-FR" sz="1700" dirty="0"/>
              <a:t> développe une petite armée ; Puis, en 1844…</a:t>
            </a:r>
          </a:p>
          <a:p>
            <a:pPr>
              <a:lnSpc>
                <a:spcPct val="107000"/>
              </a:lnSpc>
            </a:pPr>
            <a:r>
              <a:rPr lang="fr-FR" sz="1700" dirty="0"/>
              <a:t>Profitant de l’arrivée des 1</a:t>
            </a:r>
            <a:r>
              <a:rPr lang="fr-FR" sz="1700" baseline="30000" dirty="0"/>
              <a:t>ers</a:t>
            </a:r>
            <a:r>
              <a:rPr lang="fr-FR" sz="1700" dirty="0"/>
              <a:t> Européens à Okinawa</a:t>
            </a:r>
          </a:p>
          <a:p>
            <a:pPr>
              <a:lnSpc>
                <a:spcPct val="107000"/>
              </a:lnSpc>
            </a:pPr>
            <a:r>
              <a:rPr lang="fr-FR" sz="1700" dirty="0"/>
              <a:t>Le daimyo </a:t>
            </a:r>
            <a:r>
              <a:rPr lang="fr-FR" sz="1700" u="sng" dirty="0" err="1"/>
              <a:t>Shimazu</a:t>
            </a:r>
            <a:r>
              <a:rPr lang="fr-FR" sz="1700" u="sng" dirty="0"/>
              <a:t> </a:t>
            </a:r>
            <a:r>
              <a:rPr lang="fr-FR" sz="1700" u="sng" dirty="0" err="1"/>
              <a:t>Nariakira</a:t>
            </a:r>
            <a:r>
              <a:rPr lang="fr-FR" sz="1700" dirty="0"/>
              <a:t> leur achète des armes</a:t>
            </a:r>
          </a:p>
          <a:p>
            <a:pPr>
              <a:lnSpc>
                <a:spcPct val="107000"/>
              </a:lnSpc>
            </a:pPr>
            <a:r>
              <a:rPr lang="fr-FR" sz="1700" dirty="0"/>
              <a:t>Et développe des chantiers navals ; Avec une certaine perspicacité</a:t>
            </a:r>
          </a:p>
          <a:p>
            <a:pPr>
              <a:lnSpc>
                <a:spcPct val="107000"/>
              </a:lnSpc>
            </a:pPr>
            <a:r>
              <a:rPr lang="fr-FR" sz="1700" i="1" dirty="0"/>
              <a:t>- De tous les produits occidentaux, lesquels craignez-vous le plus ?</a:t>
            </a:r>
          </a:p>
          <a:p>
            <a:pPr>
              <a:lnSpc>
                <a:spcPct val="107000"/>
              </a:lnSpc>
            </a:pPr>
            <a:r>
              <a:rPr lang="fr-FR" sz="1700" i="1" dirty="0"/>
              <a:t>- Leurs navires et leurs canons, répondent ses conseillers.</a:t>
            </a:r>
          </a:p>
          <a:p>
            <a:pPr>
              <a:lnSpc>
                <a:spcPct val="107000"/>
              </a:lnSpc>
            </a:pPr>
            <a:r>
              <a:rPr lang="fr-FR" sz="1700" i="1" dirty="0"/>
              <a:t>- Non. Ce sont leurs étoffes de coton. A moins de commencer à nous préparer dès à présent, nous dépendrons bientôt des Occidentaux pour nos vêtements</a:t>
            </a:r>
            <a:r>
              <a:rPr lang="fr-FR" sz="1700" dirty="0"/>
              <a:t>, D. Landes, p. 483</a:t>
            </a:r>
            <a:endParaRPr lang="fr-FR" sz="1700" i="1" dirty="0"/>
          </a:p>
        </p:txBody>
      </p:sp>
      <p:pic>
        <p:nvPicPr>
          <p:cNvPr id="4" name="Image 3" descr="Une image contenant texte, carte&#10;&#10;Le contenu généré par l’IA peut être incorrect.">
            <a:extLst>
              <a:ext uri="{FF2B5EF4-FFF2-40B4-BE49-F238E27FC236}">
                <a16:creationId xmlns:a16="http://schemas.microsoft.com/office/drawing/2014/main" id="{857192C5-2265-070C-59CF-BE28DC294C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825" t="23043" r="42210" b="51637"/>
          <a:stretch/>
        </p:blipFill>
        <p:spPr>
          <a:xfrm rot="16200000">
            <a:off x="6067469" y="756251"/>
            <a:ext cx="6589586" cy="5341033"/>
          </a:xfrm>
          <a:prstGeom prst="rect">
            <a:avLst/>
          </a:prstGeom>
          <a:ln w="38100">
            <a:solidFill>
              <a:schemeClr val="tx1"/>
            </a:solidFill>
          </a:ln>
        </p:spPr>
      </p:pic>
      <p:sp>
        <p:nvSpPr>
          <p:cNvPr id="9" name="Ellipse 8">
            <a:extLst>
              <a:ext uri="{FF2B5EF4-FFF2-40B4-BE49-F238E27FC236}">
                <a16:creationId xmlns:a16="http://schemas.microsoft.com/office/drawing/2014/main" id="{B87B5AEA-720F-EEFA-574F-017E8DCD5025}"/>
              </a:ext>
            </a:extLst>
          </p:cNvPr>
          <p:cNvSpPr/>
          <p:nvPr/>
        </p:nvSpPr>
        <p:spPr>
          <a:xfrm>
            <a:off x="10025220" y="3532909"/>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56A0840-7887-FBC6-48AF-0FC40A1582B1}"/>
              </a:ext>
            </a:extLst>
          </p:cNvPr>
          <p:cNvSpPr/>
          <p:nvPr/>
        </p:nvSpPr>
        <p:spPr>
          <a:xfrm>
            <a:off x="9716242" y="511025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39642510-F325-4CB2-8F27-02EF7F8A58F9}"/>
              </a:ext>
            </a:extLst>
          </p:cNvPr>
          <p:cNvSpPr/>
          <p:nvPr/>
        </p:nvSpPr>
        <p:spPr>
          <a:xfrm>
            <a:off x="11661583" y="199505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6998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E7C6F-6D04-B798-67C0-4EA165E2FC9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AB9D9B-277D-0E1B-F866-B5C1A980347C}"/>
              </a:ext>
            </a:extLst>
          </p:cNvPr>
          <p:cNvSpPr/>
          <p:nvPr/>
        </p:nvSpPr>
        <p:spPr>
          <a:xfrm>
            <a:off x="159221" y="153536"/>
            <a:ext cx="5936779" cy="2319546"/>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dirty="0"/>
              <a:t>*Comme la Chine au même moment</a:t>
            </a:r>
          </a:p>
          <a:p>
            <a:pPr>
              <a:lnSpc>
                <a:spcPct val="107000"/>
              </a:lnSpc>
            </a:pPr>
            <a:r>
              <a:rPr lang="fr-FR" sz="1700" dirty="0"/>
              <a:t>Le Japon a subi </a:t>
            </a:r>
            <a:r>
              <a:rPr lang="fr-FR" sz="1700" i="1" dirty="0"/>
              <a:t>le choc de l’Occident</a:t>
            </a:r>
            <a:r>
              <a:rPr lang="fr-FR" sz="1700" dirty="0"/>
              <a:t>, PF </a:t>
            </a:r>
            <a:r>
              <a:rPr lang="fr-FR" sz="1700" dirty="0" err="1"/>
              <a:t>Souyri</a:t>
            </a:r>
            <a:r>
              <a:rPr lang="fr-FR" sz="1700" dirty="0"/>
              <a:t>, p. 477</a:t>
            </a:r>
          </a:p>
          <a:p>
            <a:pPr>
              <a:lnSpc>
                <a:spcPct val="107000"/>
              </a:lnSpc>
            </a:pPr>
            <a:r>
              <a:rPr lang="fr-FR" sz="1700" dirty="0"/>
              <a:t>Et il a dû opérer une mutation</a:t>
            </a:r>
          </a:p>
          <a:p>
            <a:pPr>
              <a:lnSpc>
                <a:spcPct val="107000"/>
              </a:lnSpc>
            </a:pPr>
            <a:endParaRPr lang="fr-FR" sz="1700" dirty="0"/>
          </a:p>
          <a:p>
            <a:pPr>
              <a:lnSpc>
                <a:spcPct val="107000"/>
              </a:lnSpc>
            </a:pPr>
            <a:r>
              <a:rPr lang="fr-FR" sz="1700" dirty="0"/>
              <a:t>*Mais à la différence de la Chine…</a:t>
            </a:r>
          </a:p>
          <a:p>
            <a:pPr>
              <a:lnSpc>
                <a:spcPct val="107000"/>
              </a:lnSpc>
            </a:pPr>
            <a:r>
              <a:rPr lang="fr-FR" sz="1700" dirty="0"/>
              <a:t>Les Japonais l’ont pleinement réussi</a:t>
            </a:r>
          </a:p>
          <a:p>
            <a:pPr>
              <a:lnSpc>
                <a:spcPct val="107000"/>
              </a:lnSpc>
            </a:pPr>
            <a:endParaRPr lang="fr-FR" sz="1700" dirty="0"/>
          </a:p>
          <a:p>
            <a:pPr>
              <a:lnSpc>
                <a:spcPct val="107000"/>
              </a:lnSpc>
            </a:pPr>
            <a:r>
              <a:rPr lang="fr-FR" sz="1700" dirty="0"/>
              <a:t>*Trois explications…</a:t>
            </a:r>
          </a:p>
        </p:txBody>
      </p:sp>
      <p:pic>
        <p:nvPicPr>
          <p:cNvPr id="7" name="Image 6" descr="Une image contenant texte, carte, atlas, diagramme&#10;&#10;Le contenu généré par l’IA peut être incorrect.">
            <a:extLst>
              <a:ext uri="{FF2B5EF4-FFF2-40B4-BE49-F238E27FC236}">
                <a16:creationId xmlns:a16="http://schemas.microsoft.com/office/drawing/2014/main" id="{C23A8B74-B7C8-D150-2AC0-DE14A75C8B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6291894" y="114778"/>
            <a:ext cx="5740885" cy="6628443"/>
          </a:xfrm>
          <a:prstGeom prst="rect">
            <a:avLst/>
          </a:prstGeom>
          <a:ln w="38100">
            <a:solidFill>
              <a:schemeClr val="tx1"/>
            </a:solidFill>
          </a:ln>
        </p:spPr>
      </p:pic>
    </p:spTree>
    <p:extLst>
      <p:ext uri="{BB962C8B-B14F-4D97-AF65-F5344CB8AC3E}">
        <p14:creationId xmlns:p14="http://schemas.microsoft.com/office/powerpoint/2010/main" val="1746018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660A-B7BF-B3DE-97EB-5BC7E1D6D9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889FFFE-0FD6-1A54-EF80-F752D541C5C6}"/>
              </a:ext>
            </a:extLst>
          </p:cNvPr>
          <p:cNvSpPr/>
          <p:nvPr/>
        </p:nvSpPr>
        <p:spPr>
          <a:xfrm>
            <a:off x="159221" y="153536"/>
            <a:ext cx="6888349" cy="595887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dirty="0"/>
              <a:t>a) Au Japon, il y eut une adhésion majoritaire à la modernisation…</a:t>
            </a:r>
          </a:p>
          <a:p>
            <a:pPr marL="342900" indent="-342900">
              <a:lnSpc>
                <a:spcPct val="107000"/>
              </a:lnSpc>
              <a:buAutoNum type="alphaLcParenR"/>
            </a:pPr>
            <a:endParaRPr lang="fr-FR" sz="1700" dirty="0"/>
          </a:p>
          <a:p>
            <a:pPr>
              <a:lnSpc>
                <a:spcPct val="107000"/>
              </a:lnSpc>
            </a:pPr>
            <a:r>
              <a:rPr lang="fr-FR" sz="1700" dirty="0"/>
              <a:t>*Adhésion au sommet…</a:t>
            </a:r>
          </a:p>
          <a:p>
            <a:pPr>
              <a:lnSpc>
                <a:spcPct val="107000"/>
              </a:lnSpc>
            </a:pPr>
            <a:r>
              <a:rPr lang="fr-FR" sz="1700" dirty="0"/>
              <a:t>1868 : Au Japon, le pouvoir impérial </a:t>
            </a:r>
            <a:r>
              <a:rPr lang="fr-FR" sz="1600" dirty="0"/>
              <a:t>restauré fut à l’origine de la modernisation</a:t>
            </a:r>
          </a:p>
          <a:p>
            <a:pPr>
              <a:lnSpc>
                <a:spcPct val="107000"/>
              </a:lnSpc>
            </a:pPr>
            <a:r>
              <a:rPr lang="fr-FR" sz="1700" u="sng" dirty="0"/>
              <a:t>En Chine, Cixi et la cour y résistèrent</a:t>
            </a:r>
            <a:r>
              <a:rPr lang="fr-FR" sz="1700" dirty="0"/>
              <a:t>…</a:t>
            </a:r>
          </a:p>
          <a:p>
            <a:pPr>
              <a:lnSpc>
                <a:spcPct val="107000"/>
              </a:lnSpc>
            </a:pPr>
            <a:endParaRPr lang="fr-FR" sz="1700" dirty="0"/>
          </a:p>
          <a:p>
            <a:pPr>
              <a:lnSpc>
                <a:spcPct val="107000"/>
              </a:lnSpc>
            </a:pPr>
            <a:r>
              <a:rPr lang="fr-FR" sz="1700" dirty="0"/>
              <a:t>*Adhésion, volontaire ou forcée, à la base…</a:t>
            </a:r>
          </a:p>
          <a:p>
            <a:pPr>
              <a:lnSpc>
                <a:spcPct val="107000"/>
              </a:lnSpc>
            </a:pPr>
            <a:endParaRPr lang="fr-FR" sz="1700" dirty="0"/>
          </a:p>
          <a:p>
            <a:pPr>
              <a:lnSpc>
                <a:spcPct val="107000"/>
              </a:lnSpc>
            </a:pPr>
            <a:r>
              <a:rPr lang="fr-FR" sz="1700" dirty="0"/>
              <a:t>- Le prix payé par la paysannerie japonaise dont les lourds apports fiscaux </a:t>
            </a:r>
            <a:r>
              <a:rPr lang="fr-FR" sz="1700" u="sng" dirty="0"/>
              <a:t>Contrairement à la Chine</a:t>
            </a:r>
            <a:r>
              <a:rPr lang="fr-FR" sz="1700" dirty="0"/>
              <a:t>, ont pu financer la modernisation de l’ère Meiji</a:t>
            </a:r>
          </a:p>
          <a:p>
            <a:pPr>
              <a:lnSpc>
                <a:spcPct val="107000"/>
              </a:lnSpc>
            </a:pPr>
            <a:endParaRPr lang="fr-FR" sz="1700" dirty="0"/>
          </a:p>
          <a:p>
            <a:pPr>
              <a:lnSpc>
                <a:spcPct val="107000"/>
              </a:lnSpc>
            </a:pPr>
            <a:r>
              <a:rPr lang="fr-FR" sz="1700" dirty="0"/>
              <a:t>- Le prix payé par les ouvriers et les mineurs…</a:t>
            </a:r>
          </a:p>
          <a:p>
            <a:pPr>
              <a:lnSpc>
                <a:spcPct val="107000"/>
              </a:lnSpc>
            </a:pPr>
            <a:r>
              <a:rPr lang="fr-FR" sz="1700" i="1" dirty="0"/>
              <a:t>Les efforts et les souffrances qui ont permit cette réussite ; Et notamment,</a:t>
            </a:r>
          </a:p>
          <a:p>
            <a:pPr>
              <a:lnSpc>
                <a:spcPct val="107000"/>
              </a:lnSpc>
            </a:pPr>
            <a:r>
              <a:rPr lang="fr-FR" sz="1700" i="1" dirty="0"/>
              <a:t>comme en Angleterre un siècle plus tôt, le travail forcé de personnes qui ne peuvent dire non, les femmes et les enfants</a:t>
            </a:r>
            <a:r>
              <a:rPr lang="fr-FR" sz="1700" dirty="0"/>
              <a:t>, D. Landes, p. 497</a:t>
            </a:r>
          </a:p>
          <a:p>
            <a:pPr>
              <a:lnSpc>
                <a:spcPct val="107000"/>
              </a:lnSpc>
            </a:pPr>
            <a:endParaRPr lang="fr-FR" sz="1700" dirty="0"/>
          </a:p>
          <a:p>
            <a:pPr>
              <a:lnSpc>
                <a:spcPct val="107000"/>
              </a:lnSpc>
            </a:pPr>
            <a:r>
              <a:rPr lang="fr-FR" sz="1700" dirty="0"/>
              <a:t>*Adhésion des couches moyennes…</a:t>
            </a:r>
          </a:p>
          <a:p>
            <a:pPr>
              <a:lnSpc>
                <a:spcPct val="107000"/>
              </a:lnSpc>
            </a:pPr>
            <a:r>
              <a:rPr lang="fr-FR" sz="1700" i="1" dirty="0"/>
              <a:t>Une modernisation et un développement économique si </a:t>
            </a:r>
            <a:r>
              <a:rPr lang="fr-FR" sz="1700" i="1" u="sng" dirty="0"/>
              <a:t>rapide</a:t>
            </a:r>
          </a:p>
          <a:p>
            <a:pPr>
              <a:lnSpc>
                <a:spcPct val="107000"/>
              </a:lnSpc>
            </a:pPr>
            <a:r>
              <a:rPr lang="fr-FR" sz="1700" i="1" dirty="0"/>
              <a:t>N’auraient pu se faire sans l’adhésion des couches moyennes</a:t>
            </a:r>
          </a:p>
          <a:p>
            <a:pPr>
              <a:lnSpc>
                <a:spcPct val="107000"/>
              </a:lnSpc>
            </a:pPr>
            <a:r>
              <a:rPr lang="fr-FR" sz="1700" i="1" dirty="0"/>
              <a:t>Au projet de construction d’un Etat-nation qui les intégrait </a:t>
            </a:r>
            <a:r>
              <a:rPr lang="fr-FR" sz="1700" i="1" u="sng" dirty="0"/>
              <a:t>peu à peu</a:t>
            </a:r>
            <a:r>
              <a:rPr lang="fr-FR" sz="1700" i="1" dirty="0"/>
              <a:t> au processus de décision politique</a:t>
            </a:r>
            <a:r>
              <a:rPr lang="fr-FR" sz="1700" dirty="0"/>
              <a:t>, PF </a:t>
            </a:r>
            <a:r>
              <a:rPr lang="fr-FR" sz="1700" dirty="0" err="1"/>
              <a:t>Souyri</a:t>
            </a:r>
            <a:r>
              <a:rPr lang="fr-FR" sz="1700" dirty="0"/>
              <a:t>, p. 471 et p. 477</a:t>
            </a:r>
          </a:p>
        </p:txBody>
      </p:sp>
      <p:pic>
        <p:nvPicPr>
          <p:cNvPr id="6" name="Image 5" descr="Une image contenant texte, carte, atlas, diagramme&#10;&#10;Le contenu généré par l’IA peut être incorrect.">
            <a:extLst>
              <a:ext uri="{FF2B5EF4-FFF2-40B4-BE49-F238E27FC236}">
                <a16:creationId xmlns:a16="http://schemas.microsoft.com/office/drawing/2014/main" id="{1C352E7D-183B-DA87-B17E-875D5BD8E3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7219911" y="137354"/>
            <a:ext cx="4824792" cy="5570719"/>
          </a:xfrm>
          <a:prstGeom prst="rect">
            <a:avLst/>
          </a:prstGeom>
          <a:ln w="38100">
            <a:solidFill>
              <a:schemeClr val="tx1"/>
            </a:solidFill>
          </a:ln>
        </p:spPr>
      </p:pic>
    </p:spTree>
    <p:extLst>
      <p:ext uri="{BB962C8B-B14F-4D97-AF65-F5344CB8AC3E}">
        <p14:creationId xmlns:p14="http://schemas.microsoft.com/office/powerpoint/2010/main" val="3593341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8C25-F248-7465-F1DC-6C59AFCAE5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EDD4A4-AE69-B53D-9FAD-5DF726DBBD64}"/>
              </a:ext>
            </a:extLst>
          </p:cNvPr>
          <p:cNvSpPr/>
          <p:nvPr/>
        </p:nvSpPr>
        <p:spPr>
          <a:xfrm>
            <a:off x="159224" y="137355"/>
            <a:ext cx="6920449" cy="6518772"/>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dirty="0"/>
              <a:t>b) Au Japon, le changement nécessaire de régime put se faire…</a:t>
            </a:r>
          </a:p>
          <a:p>
            <a:pPr>
              <a:lnSpc>
                <a:spcPct val="107000"/>
              </a:lnSpc>
            </a:pPr>
            <a:endParaRPr lang="fr-FR" sz="1700" dirty="0"/>
          </a:p>
          <a:p>
            <a:pPr>
              <a:lnSpc>
                <a:spcPct val="107000"/>
              </a:lnSpc>
            </a:pPr>
            <a:r>
              <a:rPr lang="fr-FR" sz="1700" dirty="0"/>
              <a:t>*1868 : Au sein de l’élite, le pouvoir shogunal </a:t>
            </a:r>
            <a:r>
              <a:rPr lang="fr-FR" sz="1700" i="1" dirty="0"/>
              <a:t>discrédité</a:t>
            </a:r>
            <a:r>
              <a:rPr lang="fr-FR" sz="1700" dirty="0"/>
              <a:t> laissa la place</a:t>
            </a:r>
          </a:p>
          <a:p>
            <a:pPr>
              <a:lnSpc>
                <a:spcPct val="107000"/>
              </a:lnSpc>
            </a:pPr>
            <a:r>
              <a:rPr lang="fr-FR" sz="1700" dirty="0"/>
              <a:t>Rapidement </a:t>
            </a:r>
            <a:r>
              <a:rPr lang="fr-FR" sz="1600" dirty="0"/>
              <a:t>et sans révolution populaire déstabilisatrice ; Pourquoi ?</a:t>
            </a:r>
          </a:p>
          <a:p>
            <a:pPr>
              <a:lnSpc>
                <a:spcPct val="107000"/>
              </a:lnSpc>
            </a:pPr>
            <a:endParaRPr lang="fr-FR" sz="1700" i="1" dirty="0"/>
          </a:p>
          <a:p>
            <a:pPr>
              <a:lnSpc>
                <a:spcPct val="107000"/>
              </a:lnSpc>
            </a:pPr>
            <a:r>
              <a:rPr lang="fr-FR" sz="1700" dirty="0"/>
              <a:t>- </a:t>
            </a:r>
            <a:r>
              <a:rPr lang="fr-FR" sz="1700" i="1" dirty="0"/>
              <a:t>Les Japonais virent dans ce renversement de l’</a:t>
            </a:r>
            <a:r>
              <a:rPr lang="fr-FR" sz="1700" i="1" u="sng" dirty="0"/>
              <a:t>ancien</a:t>
            </a:r>
            <a:r>
              <a:rPr lang="fr-FR" sz="1700" i="1" dirty="0"/>
              <a:t> régime shogunal, non pas une révolution, mais bien un retour à la normale, une restauration d</a:t>
            </a:r>
            <a:r>
              <a:rPr lang="fr-FR" sz="1600" i="1" dirty="0"/>
              <a:t>e l’</a:t>
            </a:r>
            <a:r>
              <a:rPr lang="fr-FR" sz="1600" i="1" u="sng" dirty="0"/>
              <a:t>antique et donc plus légitime</a:t>
            </a:r>
            <a:r>
              <a:rPr lang="fr-FR" sz="1600" i="1" dirty="0"/>
              <a:t> pouvoir de </a:t>
            </a:r>
            <a:r>
              <a:rPr lang="fr-FR" sz="1600" i="1" u="sng" dirty="0"/>
              <a:t>la</a:t>
            </a:r>
            <a:r>
              <a:rPr lang="fr-FR" sz="1600" i="1" dirty="0"/>
              <a:t> dynastie impériale d’origine divine, e</a:t>
            </a:r>
            <a:r>
              <a:rPr lang="fr-FR" sz="1700" i="1" dirty="0"/>
              <a:t>mmurée depuis 1600 par les Tokugawa ; Cela permit d’envisager une alternative durable et honorable sans être déloyal</a:t>
            </a:r>
          </a:p>
          <a:p>
            <a:pPr>
              <a:lnSpc>
                <a:spcPct val="107000"/>
              </a:lnSpc>
            </a:pPr>
            <a:r>
              <a:rPr lang="fr-FR" sz="1700" dirty="0"/>
              <a:t>D. Landes, pp. 485-86</a:t>
            </a:r>
          </a:p>
          <a:p>
            <a:pPr>
              <a:lnSpc>
                <a:spcPct val="107000"/>
              </a:lnSpc>
            </a:pPr>
            <a:endParaRPr lang="fr-FR" sz="1700" dirty="0"/>
          </a:p>
          <a:p>
            <a:pPr>
              <a:lnSpc>
                <a:spcPct val="107000"/>
              </a:lnSpc>
            </a:pPr>
            <a:r>
              <a:rPr lang="fr-FR" sz="1600" dirty="0"/>
              <a:t>- Conséquence positive : </a:t>
            </a:r>
            <a:r>
              <a:rPr lang="fr-FR" sz="1700" i="1" dirty="0"/>
              <a:t>L’assise morale de ce régime impérial restauré</a:t>
            </a:r>
          </a:p>
          <a:p>
            <a:pPr>
              <a:lnSpc>
                <a:spcPct val="107000"/>
              </a:lnSpc>
            </a:pPr>
            <a:r>
              <a:rPr lang="fr-FR" sz="1700" i="1" dirty="0"/>
              <a:t>Mais aussi une unité et une fierté nationales, permirent de rassembler partisans et opposants contre l’ennemi extérieur menaçant</a:t>
            </a:r>
          </a:p>
          <a:p>
            <a:pPr>
              <a:lnSpc>
                <a:spcPct val="107000"/>
              </a:lnSpc>
            </a:pPr>
            <a:endParaRPr lang="fr-FR" sz="1700" dirty="0"/>
          </a:p>
          <a:p>
            <a:pPr>
              <a:lnSpc>
                <a:spcPct val="107000"/>
              </a:lnSpc>
            </a:pPr>
            <a:r>
              <a:rPr lang="fr-FR" sz="1700" dirty="0"/>
              <a:t>*</a:t>
            </a:r>
            <a:r>
              <a:rPr lang="fr-FR" sz="1700" i="1" dirty="0"/>
              <a:t>En Inde, au XVIIIe siècle, querelles et intrigues régionales avaient incité L’ennemi extérieur menaçant britannique à s’y installer</a:t>
            </a:r>
          </a:p>
          <a:p>
            <a:pPr>
              <a:lnSpc>
                <a:spcPct val="107000"/>
              </a:lnSpc>
            </a:pPr>
            <a:endParaRPr lang="fr-FR" sz="1700" dirty="0"/>
          </a:p>
          <a:p>
            <a:pPr>
              <a:lnSpc>
                <a:spcPct val="107000"/>
              </a:lnSpc>
            </a:pPr>
            <a:r>
              <a:rPr lang="fr-FR" sz="1700" dirty="0"/>
              <a:t>*En Chine, les Qing conservateurs restèrent jusqu’en 1911</a:t>
            </a:r>
          </a:p>
          <a:p>
            <a:pPr>
              <a:lnSpc>
                <a:spcPct val="107000"/>
              </a:lnSpc>
            </a:pPr>
            <a:r>
              <a:rPr lang="fr-FR" sz="1700" dirty="0"/>
              <a:t>Et la révolution républicaine n’advint qu’après plusieurs décennies de chaos</a:t>
            </a:r>
          </a:p>
          <a:p>
            <a:pPr>
              <a:lnSpc>
                <a:spcPct val="107000"/>
              </a:lnSpc>
            </a:pPr>
            <a:endParaRPr lang="fr-FR" sz="1700" dirty="0"/>
          </a:p>
          <a:p>
            <a:pPr>
              <a:lnSpc>
                <a:spcPct val="107000"/>
              </a:lnSpc>
            </a:pPr>
            <a:r>
              <a:rPr lang="fr-FR" sz="1700" dirty="0"/>
              <a:t>*Et enfin…</a:t>
            </a:r>
          </a:p>
        </p:txBody>
      </p:sp>
      <p:pic>
        <p:nvPicPr>
          <p:cNvPr id="6" name="Image 5" descr="Une image contenant texte, carte, atlas, diagramme&#10;&#10;Le contenu généré par l’IA peut être incorrect.">
            <a:extLst>
              <a:ext uri="{FF2B5EF4-FFF2-40B4-BE49-F238E27FC236}">
                <a16:creationId xmlns:a16="http://schemas.microsoft.com/office/drawing/2014/main" id="{B9123F3D-36DB-5DFF-EA6B-4A2FB05CF8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7219911" y="137354"/>
            <a:ext cx="4824792" cy="5570719"/>
          </a:xfrm>
          <a:prstGeom prst="rect">
            <a:avLst/>
          </a:prstGeom>
          <a:ln w="38100">
            <a:solidFill>
              <a:schemeClr val="tx1"/>
            </a:solidFill>
          </a:ln>
        </p:spPr>
      </p:pic>
    </p:spTree>
    <p:extLst>
      <p:ext uri="{BB962C8B-B14F-4D97-AF65-F5344CB8AC3E}">
        <p14:creationId xmlns:p14="http://schemas.microsoft.com/office/powerpoint/2010/main" val="2283845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1CC3-7CEB-B1AE-6B96-BF63C4BC70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3163A88-D14F-F9D6-01FF-02F1D599790A}"/>
              </a:ext>
            </a:extLst>
          </p:cNvPr>
          <p:cNvSpPr/>
          <p:nvPr/>
        </p:nvSpPr>
        <p:spPr>
          <a:xfrm>
            <a:off x="159221" y="153536"/>
            <a:ext cx="6888349" cy="645285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dirty="0"/>
              <a:t>c) Au Japon, l’acceptation sincère de l’apport extérieur…</a:t>
            </a:r>
          </a:p>
          <a:p>
            <a:pPr>
              <a:lnSpc>
                <a:spcPct val="107000"/>
              </a:lnSpc>
            </a:pPr>
            <a:endParaRPr lang="fr-FR" sz="1700" i="1" dirty="0"/>
          </a:p>
          <a:p>
            <a:pPr>
              <a:lnSpc>
                <a:spcPct val="107000"/>
              </a:lnSpc>
            </a:pPr>
            <a:r>
              <a:rPr lang="fr-FR" sz="1700" dirty="0"/>
              <a:t>*Avant l’arrivée des Occidentaux…</a:t>
            </a:r>
          </a:p>
          <a:p>
            <a:pPr>
              <a:lnSpc>
                <a:spcPct val="107000"/>
              </a:lnSpc>
            </a:pPr>
            <a:r>
              <a:rPr lang="fr-FR" sz="1700" i="1" dirty="0"/>
              <a:t>La décision du Japon après 1600, de se couper du monde extérieur, de revenir à la tradition et de vivre dans une bulle, n’apparaît pas différente du rejet de l’Occident par la Chine. En fait, pendant 250 ans, l’attitude du Japon fut plus inflexible dans sa rigueur.</a:t>
            </a:r>
          </a:p>
          <a:p>
            <a:pPr>
              <a:lnSpc>
                <a:spcPct val="107000"/>
              </a:lnSpc>
            </a:pPr>
            <a:endParaRPr lang="fr-FR" sz="1700" i="1" u="sng" dirty="0"/>
          </a:p>
          <a:p>
            <a:pPr>
              <a:lnSpc>
                <a:spcPct val="107000"/>
              </a:lnSpc>
            </a:pPr>
            <a:r>
              <a:rPr lang="fr-FR" sz="1700" dirty="0"/>
              <a:t>*Mais après l’arrivée des Occidentaux, </a:t>
            </a:r>
            <a:r>
              <a:rPr lang="fr-FR" sz="1700" i="1" dirty="0"/>
              <a:t>le résultat fut tout autre</a:t>
            </a:r>
            <a:r>
              <a:rPr lang="fr-FR" sz="1700" dirty="0"/>
              <a:t>….</a:t>
            </a:r>
          </a:p>
          <a:p>
            <a:pPr>
              <a:lnSpc>
                <a:spcPct val="107000"/>
              </a:lnSpc>
            </a:pPr>
            <a:endParaRPr lang="fr-FR" sz="1000" i="1" dirty="0"/>
          </a:p>
          <a:p>
            <a:pPr>
              <a:lnSpc>
                <a:spcPct val="107000"/>
              </a:lnSpc>
            </a:pPr>
            <a:r>
              <a:rPr lang="fr-FR" sz="1700" dirty="0"/>
              <a:t>a) </a:t>
            </a:r>
            <a:r>
              <a:rPr lang="fr-FR" sz="1700" i="1" dirty="0"/>
              <a:t>Les Chinois, persuadés de leur supériorité, changèrent dans le détail</a:t>
            </a:r>
          </a:p>
          <a:p>
            <a:pPr>
              <a:lnSpc>
                <a:spcPct val="107000"/>
              </a:lnSpc>
            </a:pPr>
            <a:r>
              <a:rPr lang="fr-FR" sz="1700" i="1" dirty="0"/>
              <a:t>Durent relever défi politique sur défi politique, mais demeurèrent les mêmes.</a:t>
            </a:r>
          </a:p>
          <a:p>
            <a:pPr>
              <a:lnSpc>
                <a:spcPct val="107000"/>
              </a:lnSpc>
            </a:pPr>
            <a:endParaRPr lang="fr-FR" sz="1000" i="1" dirty="0"/>
          </a:p>
          <a:p>
            <a:pPr>
              <a:lnSpc>
                <a:spcPct val="107000"/>
              </a:lnSpc>
            </a:pPr>
            <a:r>
              <a:rPr lang="fr-FR" sz="1700" dirty="0"/>
              <a:t>b) Avant les Occidentaux, </a:t>
            </a:r>
            <a:r>
              <a:rPr lang="fr-FR" sz="1700" i="1" dirty="0"/>
              <a:t>les Japonais eux, tout en s’accrochant à leurs anciennes coutumes Avaient évolué si profondément qu’à la veille de la restauration Meiji</a:t>
            </a:r>
          </a:p>
          <a:p>
            <a:pPr>
              <a:lnSpc>
                <a:spcPct val="107000"/>
              </a:lnSpc>
            </a:pPr>
            <a:r>
              <a:rPr lang="fr-FR" sz="1700" i="1" dirty="0"/>
              <a:t>Toutes les perspectives d’industrialisation leur étaient offertes</a:t>
            </a:r>
          </a:p>
          <a:p>
            <a:pPr>
              <a:lnSpc>
                <a:spcPct val="107000"/>
              </a:lnSpc>
            </a:pPr>
            <a:r>
              <a:rPr lang="fr-FR" sz="1700" i="1" dirty="0"/>
              <a:t>Et cela avant même de recevoir l’émulation occidentale</a:t>
            </a:r>
            <a:r>
              <a:rPr lang="fr-FR" sz="1700" dirty="0"/>
              <a:t>, D. Landes, p. 472</a:t>
            </a:r>
          </a:p>
          <a:p>
            <a:pPr>
              <a:lnSpc>
                <a:spcPct val="107000"/>
              </a:lnSpc>
            </a:pPr>
            <a:endParaRPr lang="fr-FR" sz="1000" dirty="0"/>
          </a:p>
          <a:p>
            <a:pPr>
              <a:lnSpc>
                <a:spcPct val="107000"/>
              </a:lnSpc>
            </a:pPr>
            <a:r>
              <a:rPr lang="fr-FR" sz="1700" dirty="0"/>
              <a:t>*Puis, face aux apports étrangers, </a:t>
            </a:r>
            <a:r>
              <a:rPr lang="fr-FR" sz="1700" i="1" dirty="0"/>
              <a:t>les Japonais avaient conscience de leur supériorité et, parce qu’ils le savaient, Ils étaient capables de reconnaître les atouts des autres, pour pouvoir leur résister</a:t>
            </a:r>
            <a:r>
              <a:rPr lang="fr-FR" sz="1700" dirty="0"/>
              <a:t>, D. Landes, p. 489-90</a:t>
            </a:r>
            <a:endParaRPr lang="fr-FR" sz="1700" i="1" dirty="0"/>
          </a:p>
          <a:p>
            <a:pPr>
              <a:lnSpc>
                <a:spcPct val="107000"/>
              </a:lnSpc>
            </a:pPr>
            <a:endParaRPr lang="fr-FR" sz="1700" dirty="0"/>
          </a:p>
          <a:p>
            <a:pPr>
              <a:lnSpc>
                <a:spcPct val="107000"/>
              </a:lnSpc>
            </a:pPr>
            <a:r>
              <a:rPr lang="fr-FR" sz="1700" dirty="0"/>
              <a:t>*Et maintenant, quittons le Japon et reprenons de la hauteur…</a:t>
            </a:r>
          </a:p>
        </p:txBody>
      </p:sp>
      <p:pic>
        <p:nvPicPr>
          <p:cNvPr id="6" name="Image 5" descr="Une image contenant texte, carte, atlas, diagramme&#10;&#10;Le contenu généré par l’IA peut être incorrect.">
            <a:extLst>
              <a:ext uri="{FF2B5EF4-FFF2-40B4-BE49-F238E27FC236}">
                <a16:creationId xmlns:a16="http://schemas.microsoft.com/office/drawing/2014/main" id="{E2E1FECD-A5D3-4273-F775-18A8758B28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249" t="26262" r="26240" b="34141"/>
          <a:stretch/>
        </p:blipFill>
        <p:spPr>
          <a:xfrm>
            <a:off x="7219911" y="137354"/>
            <a:ext cx="4824792" cy="5570719"/>
          </a:xfrm>
          <a:prstGeom prst="rect">
            <a:avLst/>
          </a:prstGeom>
          <a:ln w="38100">
            <a:solidFill>
              <a:schemeClr val="tx1"/>
            </a:solidFill>
          </a:ln>
        </p:spPr>
      </p:pic>
    </p:spTree>
    <p:extLst>
      <p:ext uri="{BB962C8B-B14F-4D97-AF65-F5344CB8AC3E}">
        <p14:creationId xmlns:p14="http://schemas.microsoft.com/office/powerpoint/2010/main" val="229620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6BFC-D70D-1D28-D99F-066EBCBFEC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1C86A74-9CFF-C9BD-9ADA-DF7E95EFEAA3}"/>
              </a:ext>
            </a:extLst>
          </p:cNvPr>
          <p:cNvSpPr/>
          <p:nvPr/>
        </p:nvSpPr>
        <p:spPr>
          <a:xfrm>
            <a:off x="146658" y="131974"/>
            <a:ext cx="3906941" cy="323165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*Rappels…</a:t>
            </a:r>
          </a:p>
          <a:p>
            <a:endParaRPr lang="fr-FR" sz="1700" dirty="0"/>
          </a:p>
          <a:p>
            <a:r>
              <a:rPr lang="fr-FR" sz="1700" dirty="0"/>
              <a:t>*1860-89</a:t>
            </a:r>
          </a:p>
          <a:p>
            <a:r>
              <a:rPr lang="fr-FR" sz="1700" dirty="0"/>
              <a:t>La Chine s’ouvre et se modernise</a:t>
            </a:r>
          </a:p>
          <a:p>
            <a:endParaRPr lang="fr-FR" sz="1700" dirty="0"/>
          </a:p>
          <a:p>
            <a:r>
              <a:rPr lang="fr-FR" sz="1700" dirty="0"/>
              <a:t>*Sur les côtes et le long des fleuves</a:t>
            </a:r>
          </a:p>
          <a:p>
            <a:r>
              <a:rPr lang="fr-FR" sz="1700" dirty="0"/>
              <a:t>Les étrangers se sont installés</a:t>
            </a:r>
          </a:p>
          <a:p>
            <a:r>
              <a:rPr lang="fr-FR" sz="1700" i="1" dirty="0"/>
              <a:t>Et rien n’indique qu’ils s’arrêteront là</a:t>
            </a:r>
          </a:p>
          <a:p>
            <a:endParaRPr lang="fr-FR" sz="1700" dirty="0"/>
          </a:p>
          <a:p>
            <a:r>
              <a:rPr lang="fr-FR" sz="1700" dirty="0"/>
              <a:t>*Et aux périphéries de l’Empire</a:t>
            </a:r>
          </a:p>
          <a:p>
            <a:r>
              <a:rPr lang="fr-FR" sz="1700" u="sng" dirty="0"/>
              <a:t>Dans le même temps</a:t>
            </a:r>
          </a:p>
          <a:p>
            <a:r>
              <a:rPr lang="fr-FR" sz="1700" dirty="0"/>
              <a:t>La situation est elle aussi instable…</a:t>
            </a:r>
          </a:p>
        </p:txBody>
      </p:sp>
      <p:pic>
        <p:nvPicPr>
          <p:cNvPr id="2" name="Image 1" descr="Une image contenant texte, dessin, illustration, encre&#10;&#10;Le contenu généré par l’IA peut être incorrect.">
            <a:extLst>
              <a:ext uri="{FF2B5EF4-FFF2-40B4-BE49-F238E27FC236}">
                <a16:creationId xmlns:a16="http://schemas.microsoft.com/office/drawing/2014/main" id="{F91165BC-B5D9-3FE4-8930-C6EB280E10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57" t="64647" r="57224" b="1925"/>
          <a:stretch/>
        </p:blipFill>
        <p:spPr>
          <a:xfrm rot="5400000">
            <a:off x="5103497" y="-701586"/>
            <a:ext cx="6109366" cy="7776487"/>
          </a:xfrm>
          <a:prstGeom prst="rect">
            <a:avLst/>
          </a:prstGeom>
          <a:ln w="38100">
            <a:solidFill>
              <a:schemeClr val="tx1"/>
            </a:solidFill>
          </a:ln>
        </p:spPr>
      </p:pic>
      <p:sp>
        <p:nvSpPr>
          <p:cNvPr id="6" name="Ellipse 5">
            <a:extLst>
              <a:ext uri="{FF2B5EF4-FFF2-40B4-BE49-F238E27FC236}">
                <a16:creationId xmlns:a16="http://schemas.microsoft.com/office/drawing/2014/main" id="{5CB253AA-18FF-DDE4-6FB4-AE1D5F2E11BE}"/>
              </a:ext>
            </a:extLst>
          </p:cNvPr>
          <p:cNvSpPr/>
          <p:nvPr/>
        </p:nvSpPr>
        <p:spPr>
          <a:xfrm>
            <a:off x="9481767" y="2424545"/>
            <a:ext cx="244124" cy="187775"/>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Tree>
    <p:extLst>
      <p:ext uri="{BB962C8B-B14F-4D97-AF65-F5344CB8AC3E}">
        <p14:creationId xmlns:p14="http://schemas.microsoft.com/office/powerpoint/2010/main" val="2809490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6CDC-3E91-E031-54BC-66B2469E2BA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0C7741-02C5-793A-5C59-1B67D460BDE0}"/>
              </a:ext>
            </a:extLst>
          </p:cNvPr>
          <p:cNvSpPr/>
          <p:nvPr/>
        </p:nvSpPr>
        <p:spPr>
          <a:xfrm>
            <a:off x="145578" y="131974"/>
            <a:ext cx="3908021"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1853-89 : A l’est</a:t>
            </a:r>
          </a:p>
          <a:p>
            <a:r>
              <a:rPr lang="fr-FR" sz="1700" dirty="0"/>
              <a:t>Le Japon s’ouvre également…</a:t>
            </a:r>
          </a:p>
          <a:p>
            <a:endParaRPr lang="fr-FR" sz="1700" dirty="0"/>
          </a:p>
          <a:p>
            <a:r>
              <a:rPr lang="fr-FR" sz="1700" dirty="0"/>
              <a:t>*Mais contrairement à la Chine</a:t>
            </a:r>
          </a:p>
          <a:p>
            <a:r>
              <a:rPr lang="fr-FR" sz="1700" dirty="0"/>
              <a:t>Il réussit pleinement sa mue modernisatrice ; Avec..</a:t>
            </a:r>
          </a:p>
          <a:p>
            <a:endParaRPr lang="fr-FR" sz="1700" dirty="0"/>
          </a:p>
          <a:p>
            <a:r>
              <a:rPr lang="fr-FR" sz="1700" dirty="0"/>
              <a:t>- Un puissant Etat moderne et une puissante économie</a:t>
            </a:r>
          </a:p>
          <a:p>
            <a:r>
              <a:rPr lang="fr-FR" sz="1700" dirty="0"/>
              <a:t>NB : </a:t>
            </a:r>
            <a:r>
              <a:rPr lang="fr-FR" sz="1700" i="1" dirty="0"/>
              <a:t>Bridée</a:t>
            </a:r>
            <a:r>
              <a:rPr lang="fr-FR" sz="1700" dirty="0"/>
              <a:t> par des traités inégaux</a:t>
            </a:r>
          </a:p>
          <a:p>
            <a:endParaRPr lang="fr-FR" sz="1700" dirty="0"/>
          </a:p>
          <a:p>
            <a:r>
              <a:rPr lang="fr-FR" sz="1700" dirty="0"/>
              <a:t>- Une forte cohésion nationale</a:t>
            </a:r>
          </a:p>
          <a:p>
            <a:r>
              <a:rPr lang="fr-FR" sz="1700" dirty="0"/>
              <a:t>Autour de la personne de l’empereur</a:t>
            </a:r>
          </a:p>
          <a:p>
            <a:endParaRPr lang="fr-FR" sz="1700" dirty="0"/>
          </a:p>
          <a:p>
            <a:r>
              <a:rPr lang="fr-FR" sz="1700" dirty="0"/>
              <a:t>- Une puissante armée moderne</a:t>
            </a:r>
          </a:p>
          <a:p>
            <a:r>
              <a:rPr lang="fr-FR" sz="1700" dirty="0"/>
              <a:t>Au départ pour répondre aux agressions</a:t>
            </a:r>
          </a:p>
          <a:p>
            <a:r>
              <a:rPr lang="fr-FR" sz="1700" dirty="0"/>
              <a:t>Puis, suivant le modèle des puissances occidentales, pour servir de futures ambitions impérialistes</a:t>
            </a:r>
          </a:p>
          <a:p>
            <a:endParaRPr lang="fr-FR" sz="1700" dirty="0"/>
          </a:p>
          <a:p>
            <a:r>
              <a:rPr lang="fr-FR" sz="1700" dirty="0"/>
              <a:t>*</a:t>
            </a:r>
            <a:r>
              <a:rPr lang="fr-FR" sz="1700" u="sng" dirty="0"/>
              <a:t>A suivre…</a:t>
            </a:r>
          </a:p>
        </p:txBody>
      </p:sp>
      <p:pic>
        <p:nvPicPr>
          <p:cNvPr id="2" name="Image 1" descr="Une image contenant texte, dessin, illustration, encre&#10;&#10;Le contenu généré par l’IA peut être incorrect.">
            <a:extLst>
              <a:ext uri="{FF2B5EF4-FFF2-40B4-BE49-F238E27FC236}">
                <a16:creationId xmlns:a16="http://schemas.microsoft.com/office/drawing/2014/main" id="{5BB669D3-5D31-32D5-1CAB-865282BE61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57" t="64647" r="57224" b="1925"/>
          <a:stretch/>
        </p:blipFill>
        <p:spPr>
          <a:xfrm rot="5400000">
            <a:off x="5103497" y="-701586"/>
            <a:ext cx="6109366" cy="7776487"/>
          </a:xfrm>
          <a:prstGeom prst="rect">
            <a:avLst/>
          </a:prstGeom>
          <a:ln w="38100">
            <a:solidFill>
              <a:schemeClr val="tx1"/>
            </a:solidFill>
          </a:ln>
        </p:spPr>
      </p:pic>
      <p:sp>
        <p:nvSpPr>
          <p:cNvPr id="3" name="Ellipse 2">
            <a:extLst>
              <a:ext uri="{FF2B5EF4-FFF2-40B4-BE49-F238E27FC236}">
                <a16:creationId xmlns:a16="http://schemas.microsoft.com/office/drawing/2014/main" id="{23EF670F-7B39-7636-959B-15D465C5BA78}"/>
              </a:ext>
            </a:extLst>
          </p:cNvPr>
          <p:cNvSpPr/>
          <p:nvPr/>
        </p:nvSpPr>
        <p:spPr>
          <a:xfrm>
            <a:off x="11693237" y="2612320"/>
            <a:ext cx="244124" cy="187775"/>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B305582D-98A0-250B-4293-1F72F0EFA75B}"/>
              </a:ext>
            </a:extLst>
          </p:cNvPr>
          <p:cNvSpPr/>
          <p:nvPr/>
        </p:nvSpPr>
        <p:spPr>
          <a:xfrm>
            <a:off x="9481767" y="2424545"/>
            <a:ext cx="244124" cy="187775"/>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Tree>
    <p:extLst>
      <p:ext uri="{BB962C8B-B14F-4D97-AF65-F5344CB8AC3E}">
        <p14:creationId xmlns:p14="http://schemas.microsoft.com/office/powerpoint/2010/main" val="4113396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9B43-FE49-165B-E9BA-E715B157C53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646936-196D-9A75-79C1-1D9CA7683871}"/>
              </a:ext>
            </a:extLst>
          </p:cNvPr>
          <p:cNvSpPr/>
          <p:nvPr/>
        </p:nvSpPr>
        <p:spPr>
          <a:xfrm>
            <a:off x="145578" y="131974"/>
            <a:ext cx="3908021"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1860 : Au Nord</a:t>
            </a:r>
          </a:p>
          <a:p>
            <a:r>
              <a:rPr lang="fr-FR" sz="1700" dirty="0"/>
              <a:t>En Mandchourie mais aussi au Xinjiang…</a:t>
            </a:r>
          </a:p>
          <a:p>
            <a:r>
              <a:rPr lang="fr-FR" sz="1700" dirty="0"/>
              <a:t>La pression russe se renforce</a:t>
            </a:r>
          </a:p>
          <a:p>
            <a:endParaRPr lang="fr-FR" sz="1700" dirty="0"/>
          </a:p>
          <a:p>
            <a:r>
              <a:rPr lang="fr-FR" sz="1700" dirty="0"/>
              <a:t>*</a:t>
            </a:r>
            <a:r>
              <a:rPr lang="fr-FR" sz="1700" u="sng" dirty="0"/>
              <a:t>A revoir…</a:t>
            </a:r>
          </a:p>
          <a:p>
            <a:endParaRPr lang="fr-FR" sz="1700" dirty="0"/>
          </a:p>
          <a:p>
            <a:r>
              <a:rPr lang="fr-FR" sz="1700" dirty="0"/>
              <a:t>*Et enfin</a:t>
            </a:r>
          </a:p>
          <a:p>
            <a:r>
              <a:rPr lang="fr-FR" sz="1700" dirty="0"/>
              <a:t>c) 1859 : Au sud, en Indochine</a:t>
            </a:r>
            <a:endParaRPr lang="fr-FR" sz="1700" i="1" dirty="0"/>
          </a:p>
          <a:p>
            <a:r>
              <a:rPr lang="fr-FR" sz="1700" dirty="0"/>
              <a:t>Débutent les pressions françaises</a:t>
            </a:r>
          </a:p>
          <a:p>
            <a:endParaRPr lang="fr-FR" sz="1700" dirty="0"/>
          </a:p>
          <a:p>
            <a:r>
              <a:rPr lang="fr-FR" sz="1700" dirty="0"/>
              <a:t>*Retour en Indochine…</a:t>
            </a:r>
          </a:p>
        </p:txBody>
      </p:sp>
      <p:pic>
        <p:nvPicPr>
          <p:cNvPr id="6" name="Image 5" descr="Une image contenant texte, dessin, illustration, encre&#10;&#10;Le contenu généré par l’IA peut être incorrect.">
            <a:extLst>
              <a:ext uri="{FF2B5EF4-FFF2-40B4-BE49-F238E27FC236}">
                <a16:creationId xmlns:a16="http://schemas.microsoft.com/office/drawing/2014/main" id="{FADB5E48-9FD4-DFCA-1C5E-34D45E95E8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57" t="64647" r="57224" b="1925"/>
          <a:stretch/>
        </p:blipFill>
        <p:spPr>
          <a:xfrm rot="5400000">
            <a:off x="5103497" y="-701586"/>
            <a:ext cx="6109366" cy="7776487"/>
          </a:xfrm>
          <a:prstGeom prst="rect">
            <a:avLst/>
          </a:prstGeom>
          <a:ln w="38100">
            <a:solidFill>
              <a:schemeClr val="tx1"/>
            </a:solidFill>
          </a:ln>
        </p:spPr>
      </p:pic>
      <p:sp>
        <p:nvSpPr>
          <p:cNvPr id="8" name="Ellipse 7">
            <a:extLst>
              <a:ext uri="{FF2B5EF4-FFF2-40B4-BE49-F238E27FC236}">
                <a16:creationId xmlns:a16="http://schemas.microsoft.com/office/drawing/2014/main" id="{EE2747A8-28AB-A489-3356-7F97D86B2794}"/>
              </a:ext>
            </a:extLst>
          </p:cNvPr>
          <p:cNvSpPr/>
          <p:nvPr/>
        </p:nvSpPr>
        <p:spPr>
          <a:xfrm>
            <a:off x="11693237" y="2612320"/>
            <a:ext cx="244124" cy="187775"/>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A3C4672-252F-93BE-C3F5-03DA4EAE577D}"/>
              </a:ext>
            </a:extLst>
          </p:cNvPr>
          <p:cNvSpPr/>
          <p:nvPr/>
        </p:nvSpPr>
        <p:spPr>
          <a:xfrm>
            <a:off x="5405901" y="1537854"/>
            <a:ext cx="244124" cy="187775"/>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A586CE4-D732-8AFA-7784-9FFFFAD860AA}"/>
              </a:ext>
            </a:extLst>
          </p:cNvPr>
          <p:cNvSpPr/>
          <p:nvPr/>
        </p:nvSpPr>
        <p:spPr>
          <a:xfrm>
            <a:off x="9481767" y="2424545"/>
            <a:ext cx="244124" cy="187775"/>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1" name="Ellipse 10">
            <a:extLst>
              <a:ext uri="{FF2B5EF4-FFF2-40B4-BE49-F238E27FC236}">
                <a16:creationId xmlns:a16="http://schemas.microsoft.com/office/drawing/2014/main" id="{80EB8BB8-E467-8575-C710-3FB1A7BE9ECB}"/>
              </a:ext>
            </a:extLst>
          </p:cNvPr>
          <p:cNvSpPr/>
          <p:nvPr/>
        </p:nvSpPr>
        <p:spPr>
          <a:xfrm>
            <a:off x="8158180" y="5092283"/>
            <a:ext cx="244124" cy="187775"/>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75CD3E7-5C5B-2E6B-011A-12746CAEB0DD}"/>
              </a:ext>
            </a:extLst>
          </p:cNvPr>
          <p:cNvSpPr/>
          <p:nvPr/>
        </p:nvSpPr>
        <p:spPr>
          <a:xfrm>
            <a:off x="10116447" y="1108363"/>
            <a:ext cx="244124" cy="187775"/>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175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BC726-3CEC-8C65-43CE-30361B6EC0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8E901E7-DBDA-2F94-7EEE-373352E8E0C5}"/>
              </a:ext>
            </a:extLst>
          </p:cNvPr>
          <p:cNvSpPr/>
          <p:nvPr/>
        </p:nvSpPr>
        <p:spPr>
          <a:xfrm>
            <a:off x="159221" y="153536"/>
            <a:ext cx="6338561" cy="4559133"/>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1800-1850 : A l’ouest du Japon, essors et autonomies des fiefs </a:t>
            </a:r>
            <a:r>
              <a:rPr lang="fr-FR" sz="1700" b="1" kern="100" dirty="0" err="1">
                <a:effectLst/>
                <a:ea typeface="Aptos" panose="020B0004020202020204" pitchFamily="34" charset="0"/>
                <a:cs typeface="Times New Roman" panose="02020603050405020304" pitchFamily="18" charset="0"/>
              </a:rPr>
              <a:t>tozamas</a:t>
            </a:r>
            <a:r>
              <a:rPr lang="fr-FR" sz="1700" b="1" kern="100" dirty="0">
                <a:effectLst/>
                <a:ea typeface="Aptos" panose="020B0004020202020204" pitchFamily="34" charset="0"/>
                <a:cs typeface="Times New Roman" panose="02020603050405020304" pitchFamily="18" charset="0"/>
              </a:rPr>
              <a:t> : </a:t>
            </a:r>
            <a:r>
              <a:rPr lang="fr-FR" sz="1700" b="1" kern="100" dirty="0" err="1">
                <a:effectLst/>
                <a:ea typeface="Aptos" panose="020B0004020202020204" pitchFamily="34" charset="0"/>
                <a:cs typeface="Times New Roman" panose="02020603050405020304" pitchFamily="18" charset="0"/>
              </a:rPr>
              <a:t>Satsuma</a:t>
            </a:r>
            <a:r>
              <a:rPr lang="fr-FR" sz="1700" b="1" kern="100" dirty="0">
                <a:effectLst/>
                <a:ea typeface="Aptos" panose="020B0004020202020204" pitchFamily="34" charset="0"/>
                <a:cs typeface="Times New Roman" panose="02020603050405020304" pitchFamily="18" charset="0"/>
              </a:rPr>
              <a:t>, </a:t>
            </a:r>
            <a:r>
              <a:rPr lang="fr-FR" sz="1700" b="1" kern="100" dirty="0" err="1">
                <a:effectLst/>
                <a:ea typeface="Aptos" panose="020B0004020202020204" pitchFamily="34" charset="0"/>
                <a:cs typeface="Times New Roman" panose="02020603050405020304" pitchFamily="18" charset="0"/>
              </a:rPr>
              <a:t>Choshu</a:t>
            </a:r>
            <a:r>
              <a:rPr lang="fr-FR" sz="1700" b="1" kern="100" dirty="0">
                <a:effectLst/>
                <a:ea typeface="Aptos" panose="020B0004020202020204" pitchFamily="34" charset="0"/>
                <a:cs typeface="Times New Roman" panose="02020603050405020304" pitchFamily="18" charset="0"/>
              </a:rPr>
              <a:t> et </a:t>
            </a:r>
            <a:r>
              <a:rPr lang="fr-FR" sz="1700" b="1" kern="100" dirty="0" err="1">
                <a:effectLst/>
                <a:ea typeface="Aptos" panose="020B0004020202020204" pitchFamily="34" charset="0"/>
                <a:cs typeface="Times New Roman" panose="02020603050405020304" pitchFamily="18" charset="0"/>
              </a:rPr>
              <a:t>Hizen</a:t>
            </a:r>
            <a:endParaRPr lang="fr-FR" sz="1700" b="1" kern="100" dirty="0">
              <a:effectLst/>
              <a:ea typeface="Aptos" panose="020B0004020202020204" pitchFamily="34" charset="0"/>
              <a:cs typeface="Times New Roman" panose="02020603050405020304" pitchFamily="18" charset="0"/>
            </a:endParaRPr>
          </a:p>
          <a:p>
            <a:pPr>
              <a:lnSpc>
                <a:spcPct val="107000"/>
              </a:lnSpc>
            </a:pPr>
            <a:endParaRPr lang="fr-FR" sz="1700" dirty="0"/>
          </a:p>
          <a:p>
            <a:pPr>
              <a:lnSpc>
                <a:spcPct val="107000"/>
              </a:lnSpc>
            </a:pPr>
            <a:r>
              <a:rPr lang="fr-FR" sz="1700" dirty="0"/>
              <a:t>2) 1800-50 : Plus au nord, le </a:t>
            </a:r>
            <a:r>
              <a:rPr lang="fr-FR" sz="1700" i="1" dirty="0"/>
              <a:t>han</a:t>
            </a:r>
            <a:r>
              <a:rPr lang="fr-FR" sz="1700" dirty="0"/>
              <a:t> </a:t>
            </a:r>
            <a:r>
              <a:rPr lang="fr-FR" sz="1700" dirty="0" err="1"/>
              <a:t>Choshu</a:t>
            </a:r>
            <a:r>
              <a:rPr lang="fr-FR" sz="1700" dirty="0"/>
              <a:t> aux mains des Mori</a:t>
            </a:r>
          </a:p>
          <a:p>
            <a:pPr>
              <a:lnSpc>
                <a:spcPct val="107000"/>
              </a:lnSpc>
            </a:pPr>
            <a:r>
              <a:rPr lang="fr-FR" sz="1700" dirty="0"/>
              <a:t>A su développer une agriculture commerciale : coton, colza, indigo,…</a:t>
            </a:r>
          </a:p>
          <a:p>
            <a:pPr>
              <a:lnSpc>
                <a:spcPct val="107000"/>
              </a:lnSpc>
            </a:pPr>
            <a:r>
              <a:rPr lang="fr-FR" sz="1700" dirty="0"/>
              <a:t>Et de plus, </a:t>
            </a:r>
            <a:r>
              <a:rPr lang="fr-FR" sz="1700" dirty="0" err="1"/>
              <a:t>Choshu</a:t>
            </a:r>
            <a:r>
              <a:rPr lang="fr-FR" sz="1700" dirty="0"/>
              <a:t> contrôle le détroit de Shimonoseki…</a:t>
            </a:r>
          </a:p>
          <a:p>
            <a:pPr>
              <a:lnSpc>
                <a:spcPct val="107000"/>
              </a:lnSpc>
            </a:pPr>
            <a:endParaRPr lang="fr-FR" sz="1700" dirty="0"/>
          </a:p>
          <a:p>
            <a:pPr>
              <a:lnSpc>
                <a:spcPct val="107000"/>
              </a:lnSpc>
            </a:pPr>
            <a:r>
              <a:rPr lang="fr-FR" sz="1700" dirty="0"/>
              <a:t>3) A </a:t>
            </a:r>
            <a:r>
              <a:rPr lang="fr-FR" sz="1700" dirty="0" err="1"/>
              <a:t>Satsuma</a:t>
            </a:r>
            <a:r>
              <a:rPr lang="fr-FR" sz="1700" dirty="0"/>
              <a:t> et </a:t>
            </a:r>
            <a:r>
              <a:rPr lang="fr-FR" sz="1700" dirty="0" err="1"/>
              <a:t>Choshu</a:t>
            </a:r>
            <a:r>
              <a:rPr lang="fr-FR" sz="1700" dirty="0"/>
              <a:t>, rajoutons le </a:t>
            </a:r>
            <a:r>
              <a:rPr lang="fr-FR" sz="1700" i="1" dirty="0"/>
              <a:t>han</a:t>
            </a:r>
            <a:r>
              <a:rPr lang="fr-FR" sz="1700" dirty="0"/>
              <a:t> </a:t>
            </a:r>
            <a:r>
              <a:rPr lang="fr-FR" sz="1700" dirty="0" err="1"/>
              <a:t>Hizen</a:t>
            </a:r>
            <a:endParaRPr lang="fr-FR" sz="1700" dirty="0"/>
          </a:p>
          <a:p>
            <a:pPr>
              <a:lnSpc>
                <a:spcPct val="107000"/>
              </a:lnSpc>
            </a:pPr>
            <a:r>
              <a:rPr lang="fr-FR" sz="1700" dirty="0"/>
              <a:t>Avec notamment Nagasaki</a:t>
            </a:r>
          </a:p>
          <a:p>
            <a:pPr>
              <a:lnSpc>
                <a:spcPct val="107000"/>
              </a:lnSpc>
            </a:pPr>
            <a:r>
              <a:rPr lang="fr-FR" sz="1700" dirty="0"/>
              <a:t>Depuis longtemps ouvert aux Européens (1543)</a:t>
            </a:r>
          </a:p>
          <a:p>
            <a:pPr>
              <a:lnSpc>
                <a:spcPct val="107000"/>
              </a:lnSpc>
            </a:pPr>
            <a:endParaRPr lang="fr-FR" sz="1700" dirty="0"/>
          </a:p>
          <a:p>
            <a:pPr>
              <a:lnSpc>
                <a:spcPct val="107000"/>
              </a:lnSpc>
            </a:pPr>
            <a:r>
              <a:rPr lang="fr-FR" sz="1700" dirty="0"/>
              <a:t>*1840-50 : Pour renforcer leurs puissances</a:t>
            </a:r>
          </a:p>
          <a:p>
            <a:pPr>
              <a:lnSpc>
                <a:spcPct val="107000"/>
              </a:lnSpc>
            </a:pPr>
            <a:r>
              <a:rPr lang="fr-FR" sz="1700" dirty="0"/>
              <a:t>Tous ces fiefs autonomes du SO cherchent à établir des liens directs</a:t>
            </a:r>
          </a:p>
          <a:p>
            <a:pPr>
              <a:lnSpc>
                <a:spcPct val="107000"/>
              </a:lnSpc>
            </a:pPr>
            <a:r>
              <a:rPr lang="fr-FR" sz="1700" dirty="0"/>
              <a:t>Avec les Occidentaux de plus en plus présents</a:t>
            </a:r>
          </a:p>
          <a:p>
            <a:pPr>
              <a:lnSpc>
                <a:spcPct val="107000"/>
              </a:lnSpc>
            </a:pPr>
            <a:endParaRPr lang="fr-FR" sz="1700" dirty="0"/>
          </a:p>
          <a:p>
            <a:pPr>
              <a:lnSpc>
                <a:spcPct val="107000"/>
              </a:lnSpc>
            </a:pPr>
            <a:r>
              <a:rPr lang="fr-FR" sz="1700" dirty="0"/>
              <a:t>*Les Occidentaux ; Retour en 1800…</a:t>
            </a:r>
          </a:p>
        </p:txBody>
      </p:sp>
      <p:pic>
        <p:nvPicPr>
          <p:cNvPr id="2" name="Image 1" descr="Une image contenant texte, carte&#10;&#10;Le contenu généré par l’IA peut être incorrect.">
            <a:extLst>
              <a:ext uri="{FF2B5EF4-FFF2-40B4-BE49-F238E27FC236}">
                <a16:creationId xmlns:a16="http://schemas.microsoft.com/office/drawing/2014/main" id="{FBC50007-D88D-A45A-1270-189AB8235B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825" t="23043" r="42210" b="51637"/>
          <a:stretch/>
        </p:blipFill>
        <p:spPr>
          <a:xfrm rot="16200000">
            <a:off x="6067469" y="756251"/>
            <a:ext cx="6589586" cy="5341033"/>
          </a:xfrm>
          <a:prstGeom prst="rect">
            <a:avLst/>
          </a:prstGeom>
          <a:ln w="38100">
            <a:solidFill>
              <a:schemeClr val="tx1"/>
            </a:solidFill>
          </a:ln>
        </p:spPr>
      </p:pic>
      <p:sp>
        <p:nvSpPr>
          <p:cNvPr id="7" name="Ellipse 6">
            <a:extLst>
              <a:ext uri="{FF2B5EF4-FFF2-40B4-BE49-F238E27FC236}">
                <a16:creationId xmlns:a16="http://schemas.microsoft.com/office/drawing/2014/main" id="{53249A73-1B66-9DFB-EA44-03DA95D683B1}"/>
              </a:ext>
            </a:extLst>
          </p:cNvPr>
          <p:cNvSpPr/>
          <p:nvPr/>
        </p:nvSpPr>
        <p:spPr>
          <a:xfrm>
            <a:off x="10025220" y="3532909"/>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6B802EC-7627-9210-0F27-A359DE743F10}"/>
              </a:ext>
            </a:extLst>
          </p:cNvPr>
          <p:cNvSpPr/>
          <p:nvPr/>
        </p:nvSpPr>
        <p:spPr>
          <a:xfrm>
            <a:off x="9716242" y="511025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D7D18BD4-6B81-D42E-8019-6EB9F50277C7}"/>
              </a:ext>
            </a:extLst>
          </p:cNvPr>
          <p:cNvSpPr/>
          <p:nvPr/>
        </p:nvSpPr>
        <p:spPr>
          <a:xfrm>
            <a:off x="9997511" y="2937164"/>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C6B3D38-63C3-08D1-7DFE-3D1C8A05D9C1}"/>
              </a:ext>
            </a:extLst>
          </p:cNvPr>
          <p:cNvSpPr/>
          <p:nvPr/>
        </p:nvSpPr>
        <p:spPr>
          <a:xfrm>
            <a:off x="9804840" y="3325091"/>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B78FBC19-2DD2-51B7-CC91-14B48324C521}"/>
              </a:ext>
            </a:extLst>
          </p:cNvPr>
          <p:cNvSpPr/>
          <p:nvPr/>
        </p:nvSpPr>
        <p:spPr>
          <a:xfrm>
            <a:off x="11661583" y="1995055"/>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531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7ED2-5A0C-64EA-5978-A435968C7F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7BD20D9-3739-F9E5-68B1-BD598DBAFC10}"/>
              </a:ext>
            </a:extLst>
          </p:cNvPr>
          <p:cNvSpPr/>
          <p:nvPr/>
        </p:nvSpPr>
        <p:spPr>
          <a:xfrm>
            <a:off x="159222" y="153536"/>
            <a:ext cx="6921802" cy="539897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1808-1850 : Arrivées des Occidentaux ; Les baleiniers britanniques, français et américains sillonnent les mers du Japon et réclament le droit au ravitaillement ; Refus du pouvoir shogunal ; …</a:t>
            </a:r>
            <a:endParaRPr lang="fr-FR" sz="1700" dirty="0"/>
          </a:p>
          <a:p>
            <a:pPr>
              <a:lnSpc>
                <a:spcPct val="107000"/>
              </a:lnSpc>
            </a:pPr>
            <a:endParaRPr lang="fr-FR" sz="1700" dirty="0"/>
          </a:p>
          <a:p>
            <a:pPr>
              <a:lnSpc>
                <a:spcPct val="107000"/>
              </a:lnSpc>
            </a:pPr>
            <a:r>
              <a:rPr lang="fr-FR" sz="1700" dirty="0"/>
              <a:t>*1800 : Les navires occidentaux circulent au large du Japon</a:t>
            </a:r>
          </a:p>
          <a:p>
            <a:pPr>
              <a:lnSpc>
                <a:spcPct val="107000"/>
              </a:lnSpc>
            </a:pPr>
            <a:r>
              <a:rPr lang="fr-FR" sz="1700" dirty="0"/>
              <a:t>Avec comme objectif, comme en Chine, forcer l’ouverture…</a:t>
            </a:r>
          </a:p>
          <a:p>
            <a:pPr>
              <a:lnSpc>
                <a:spcPct val="107000"/>
              </a:lnSpc>
            </a:pPr>
            <a:r>
              <a:rPr lang="fr-FR" sz="1700" dirty="0"/>
              <a:t>Mais même tout débarquement pour se ravitailler leur est interdit</a:t>
            </a:r>
          </a:p>
          <a:p>
            <a:pPr>
              <a:lnSpc>
                <a:spcPct val="107000"/>
              </a:lnSpc>
            </a:pPr>
            <a:endParaRPr lang="fr-FR" sz="1700" dirty="0"/>
          </a:p>
          <a:p>
            <a:pPr>
              <a:lnSpc>
                <a:spcPct val="107000"/>
              </a:lnSpc>
            </a:pPr>
            <a:r>
              <a:rPr lang="fr-FR" sz="1700" dirty="0"/>
              <a:t>*1808 : Malgré cette interdiction…</a:t>
            </a:r>
          </a:p>
          <a:p>
            <a:pPr>
              <a:lnSpc>
                <a:spcPct val="107000"/>
              </a:lnSpc>
            </a:pPr>
            <a:r>
              <a:rPr lang="fr-FR" sz="1700" dirty="0"/>
              <a:t>Le </a:t>
            </a:r>
            <a:r>
              <a:rPr lang="fr-FR" sz="1700" i="1" dirty="0"/>
              <a:t>Phaéton</a:t>
            </a:r>
            <a:r>
              <a:rPr lang="fr-FR" sz="1700" dirty="0"/>
              <a:t>, navire britannique, débarque à Nagasaki</a:t>
            </a:r>
          </a:p>
          <a:p>
            <a:pPr>
              <a:lnSpc>
                <a:spcPct val="107000"/>
              </a:lnSpc>
            </a:pPr>
            <a:r>
              <a:rPr lang="fr-FR" sz="1700" dirty="0"/>
              <a:t>Pour s’emparer d’un navire hollandais ; Et il réussit à obtenir </a:t>
            </a:r>
            <a:r>
              <a:rPr lang="fr-FR" sz="1600" dirty="0"/>
              <a:t>du ravitaillement</a:t>
            </a:r>
          </a:p>
          <a:p>
            <a:pPr>
              <a:lnSpc>
                <a:spcPct val="107000"/>
              </a:lnSpc>
            </a:pPr>
            <a:endParaRPr lang="fr-FR" sz="1700" dirty="0"/>
          </a:p>
          <a:p>
            <a:pPr>
              <a:lnSpc>
                <a:spcPct val="107000"/>
              </a:lnSpc>
            </a:pPr>
            <a:r>
              <a:rPr lang="fr-FR" sz="1700" dirty="0"/>
              <a:t>*1820-30 : Essor de la pêche à la baleine ; Et les baleiniers anglais, français et américains se ravitaillent sur les plages japonaises ; Conséquence…</a:t>
            </a:r>
          </a:p>
          <a:p>
            <a:pPr>
              <a:lnSpc>
                <a:spcPct val="107000"/>
              </a:lnSpc>
            </a:pPr>
            <a:endParaRPr lang="fr-FR" sz="1700" dirty="0"/>
          </a:p>
          <a:p>
            <a:pPr>
              <a:lnSpc>
                <a:spcPct val="107000"/>
              </a:lnSpc>
            </a:pPr>
            <a:r>
              <a:rPr lang="fr-FR" sz="1700" dirty="0"/>
              <a:t>*1825 : Un édit shogunal oblige daimyos et gouverneurs</a:t>
            </a:r>
          </a:p>
          <a:p>
            <a:pPr>
              <a:lnSpc>
                <a:spcPct val="107000"/>
              </a:lnSpc>
            </a:pPr>
            <a:r>
              <a:rPr lang="fr-FR" sz="1700" dirty="0"/>
              <a:t>A repousser par la force toute tentative d’intrusion</a:t>
            </a:r>
          </a:p>
          <a:p>
            <a:pPr>
              <a:lnSpc>
                <a:spcPct val="107000"/>
              </a:lnSpc>
            </a:pPr>
            <a:endParaRPr lang="fr-FR" sz="1700" dirty="0"/>
          </a:p>
          <a:p>
            <a:pPr>
              <a:lnSpc>
                <a:spcPct val="107000"/>
              </a:lnSpc>
            </a:pPr>
            <a:r>
              <a:rPr lang="fr-FR" sz="1700" dirty="0"/>
              <a:t>*Mais…</a:t>
            </a:r>
          </a:p>
        </p:txBody>
      </p:sp>
      <p:pic>
        <p:nvPicPr>
          <p:cNvPr id="4" name="Picture 2" descr="C:\Users\Christophe\Pictures\My Scans\2015-11 (nov.)\scan0022.jpg">
            <a:extLst>
              <a:ext uri="{FF2B5EF4-FFF2-40B4-BE49-F238E27FC236}">
                <a16:creationId xmlns:a16="http://schemas.microsoft.com/office/drawing/2014/main" id="{3D3312DE-9792-4AC5-60F0-2A8AA179E04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4FD49DDB-EF8A-BF51-0746-4854026CC988}"/>
              </a:ext>
            </a:extLst>
          </p:cNvPr>
          <p:cNvSpPr/>
          <p:nvPr/>
        </p:nvSpPr>
        <p:spPr>
          <a:xfrm>
            <a:off x="7809786" y="4668982"/>
            <a:ext cx="199435" cy="16778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A1CA77C-77FD-5716-2A52-6843E1FE574E}"/>
              </a:ext>
            </a:extLst>
          </p:cNvPr>
          <p:cNvSpPr/>
          <p:nvPr/>
        </p:nvSpPr>
        <p:spPr>
          <a:xfrm>
            <a:off x="10400927" y="3768437"/>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85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15A5-A43C-6255-3B1C-B9CA50A46D6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AB5FB2-7C2F-AAB1-769E-6F12803DB87B}"/>
              </a:ext>
            </a:extLst>
          </p:cNvPr>
          <p:cNvSpPr/>
          <p:nvPr/>
        </p:nvSpPr>
        <p:spPr>
          <a:xfrm>
            <a:off x="159222" y="153536"/>
            <a:ext cx="6921802" cy="595887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700" b="1" kern="100" dirty="0">
                <a:effectLst/>
                <a:ea typeface="Aptos" panose="020B0004020202020204" pitchFamily="34" charset="0"/>
                <a:cs typeface="Times New Roman" panose="02020603050405020304" pitchFamily="18" charset="0"/>
              </a:rPr>
              <a:t>1808-1850 : Arrivées des Occidentaux ; Les baleiniers britanniques, français et américains sillonnent les mers du Japon et réclament le droit au ravitaillement ; Refus du pouvoir shogunal ; …</a:t>
            </a:r>
            <a:endParaRPr lang="fr-FR" sz="1700" dirty="0"/>
          </a:p>
          <a:p>
            <a:pPr>
              <a:lnSpc>
                <a:spcPct val="107000"/>
              </a:lnSpc>
            </a:pPr>
            <a:endParaRPr lang="fr-FR" sz="1700" dirty="0"/>
          </a:p>
          <a:p>
            <a:pPr>
              <a:lnSpc>
                <a:spcPct val="107000"/>
              </a:lnSpc>
            </a:pPr>
            <a:r>
              <a:rPr lang="fr-FR" sz="1700" dirty="0"/>
              <a:t>*1837 : Malgré l’édit de 1825, arrivée du navire américain, le </a:t>
            </a:r>
            <a:r>
              <a:rPr lang="fr-FR" sz="1700" i="1" dirty="0"/>
              <a:t>Morrison</a:t>
            </a:r>
          </a:p>
          <a:p>
            <a:pPr>
              <a:lnSpc>
                <a:spcPct val="107000"/>
              </a:lnSpc>
            </a:pPr>
            <a:r>
              <a:rPr lang="fr-FR" sz="1700" dirty="0"/>
              <a:t>Il veut débarquer des naufragés japonais</a:t>
            </a:r>
          </a:p>
          <a:p>
            <a:pPr>
              <a:lnSpc>
                <a:spcPct val="107000"/>
              </a:lnSpc>
            </a:pPr>
            <a:r>
              <a:rPr lang="fr-FR" sz="1700" dirty="0"/>
              <a:t>Et également, négocier une ouverture commerciale</a:t>
            </a:r>
          </a:p>
          <a:p>
            <a:pPr>
              <a:lnSpc>
                <a:spcPct val="107000"/>
              </a:lnSpc>
            </a:pPr>
            <a:r>
              <a:rPr lang="fr-FR" sz="1700" dirty="0"/>
              <a:t>En réponse, il essuie des tirs</a:t>
            </a:r>
          </a:p>
          <a:p>
            <a:pPr>
              <a:lnSpc>
                <a:spcPct val="107000"/>
              </a:lnSpc>
            </a:pPr>
            <a:endParaRPr lang="fr-FR" sz="1700" dirty="0"/>
          </a:p>
          <a:p>
            <a:pPr>
              <a:lnSpc>
                <a:spcPct val="107000"/>
              </a:lnSpc>
            </a:pPr>
            <a:r>
              <a:rPr lang="fr-FR" sz="1700" dirty="0"/>
              <a:t>*A Edo, avertis par les Hollandais de Nagasaki</a:t>
            </a:r>
          </a:p>
          <a:p>
            <a:pPr>
              <a:lnSpc>
                <a:spcPct val="107000"/>
              </a:lnSpc>
            </a:pPr>
            <a:r>
              <a:rPr lang="fr-FR" sz="1700" dirty="0"/>
              <a:t>Les </a:t>
            </a:r>
            <a:r>
              <a:rPr lang="fr-FR" sz="1700" i="1" dirty="0" err="1"/>
              <a:t>rangaku</a:t>
            </a:r>
            <a:r>
              <a:rPr lang="fr-FR" sz="1700" dirty="0"/>
              <a:t> protestent et réclament l’abrogation de l’édit de 1825</a:t>
            </a:r>
          </a:p>
          <a:p>
            <a:pPr>
              <a:lnSpc>
                <a:spcPct val="107000"/>
              </a:lnSpc>
            </a:pPr>
            <a:r>
              <a:rPr lang="fr-FR" sz="1700" dirty="0"/>
              <a:t>Ils ne sont pas écoutés ; Mais, en Chine, les événements s’enchainent…</a:t>
            </a:r>
          </a:p>
          <a:p>
            <a:pPr>
              <a:lnSpc>
                <a:spcPct val="107000"/>
              </a:lnSpc>
            </a:pPr>
            <a:endParaRPr lang="fr-FR" sz="1700" dirty="0"/>
          </a:p>
          <a:p>
            <a:pPr>
              <a:lnSpc>
                <a:spcPct val="107000"/>
              </a:lnSpc>
            </a:pPr>
            <a:r>
              <a:rPr lang="fr-FR" sz="1700" dirty="0"/>
              <a:t>*1839-42 : Défaite chinoise, traité de Nankin et ouverture forcée de la Chine</a:t>
            </a:r>
          </a:p>
          <a:p>
            <a:pPr>
              <a:lnSpc>
                <a:spcPct val="107000"/>
              </a:lnSpc>
            </a:pPr>
            <a:r>
              <a:rPr lang="fr-FR" sz="1700" dirty="0"/>
              <a:t> Au Japon, la défaite chinoise et les traités inégaux provoquent un choc…</a:t>
            </a:r>
          </a:p>
          <a:p>
            <a:pPr>
              <a:lnSpc>
                <a:spcPct val="107000"/>
              </a:lnSpc>
            </a:pPr>
            <a:r>
              <a:rPr lang="fr-FR" sz="1700" dirty="0"/>
              <a:t>- D’abord, la Chine vaincue cesse d’être une référence culturelle</a:t>
            </a:r>
          </a:p>
          <a:p>
            <a:pPr>
              <a:lnSpc>
                <a:spcPct val="107000"/>
              </a:lnSpc>
            </a:pPr>
            <a:r>
              <a:rPr lang="fr-FR" sz="1700" dirty="0"/>
              <a:t>- Ensuite, le pouvoir shogunal, impressionné par la puissance des </a:t>
            </a:r>
            <a:r>
              <a:rPr lang="fr-FR" sz="1700" i="1" dirty="0"/>
              <a:t>Barbares</a:t>
            </a:r>
            <a:r>
              <a:rPr lang="fr-FR" sz="1700" dirty="0"/>
              <a:t> Finit par autoriser le ravitaillement des navires étrangers</a:t>
            </a:r>
          </a:p>
          <a:p>
            <a:pPr>
              <a:lnSpc>
                <a:spcPct val="107000"/>
              </a:lnSpc>
            </a:pPr>
            <a:endParaRPr lang="fr-FR" sz="1700" dirty="0"/>
          </a:p>
          <a:p>
            <a:pPr>
              <a:lnSpc>
                <a:spcPct val="107000"/>
              </a:lnSpc>
            </a:pPr>
            <a:r>
              <a:rPr lang="fr-FR" sz="1700" dirty="0"/>
              <a:t>*Mais aux baleiniers succèdent les navires de guerre</a:t>
            </a:r>
          </a:p>
          <a:p>
            <a:pPr>
              <a:lnSpc>
                <a:spcPct val="107000"/>
              </a:lnSpc>
            </a:pPr>
            <a:r>
              <a:rPr lang="fr-FR" sz="1700" dirty="0"/>
              <a:t>Et dans le même temps, dans le pays, une critique sociale émerge…</a:t>
            </a:r>
          </a:p>
        </p:txBody>
      </p:sp>
      <p:pic>
        <p:nvPicPr>
          <p:cNvPr id="4" name="Picture 2" descr="C:\Users\Christophe\Pictures\My Scans\2015-11 (nov.)\scan0022.jpg">
            <a:extLst>
              <a:ext uri="{FF2B5EF4-FFF2-40B4-BE49-F238E27FC236}">
                <a16:creationId xmlns:a16="http://schemas.microsoft.com/office/drawing/2014/main" id="{422E8179-D12B-5EE7-41CF-4D4D1F330BA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10D5178-F34A-96EE-284E-C252AD8769F4}"/>
              </a:ext>
            </a:extLst>
          </p:cNvPr>
          <p:cNvSpPr/>
          <p:nvPr/>
        </p:nvSpPr>
        <p:spPr>
          <a:xfrm>
            <a:off x="10400927" y="3768437"/>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635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FCD14-3A7E-F351-717A-0A111B0D4F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30FA55-92FB-C655-4CA8-8F4210207561}"/>
              </a:ext>
            </a:extLst>
          </p:cNvPr>
          <p:cNvSpPr/>
          <p:nvPr/>
        </p:nvSpPr>
        <p:spPr>
          <a:xfrm>
            <a:off x="105506" y="62597"/>
            <a:ext cx="6921802" cy="6732805"/>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500" b="1" kern="100" dirty="0">
                <a:effectLst/>
                <a:ea typeface="Aptos" panose="020B0004020202020204" pitchFamily="34" charset="0"/>
                <a:cs typeface="Times New Roman" panose="02020603050405020304" pitchFamily="18" charset="0"/>
              </a:rPr>
              <a:t>1808-1850 : … Le mouvement moderniste </a:t>
            </a:r>
            <a:r>
              <a:rPr lang="fr-FR" sz="1500" b="1" i="1" kern="100" dirty="0" err="1">
                <a:effectLst/>
                <a:ea typeface="Aptos" panose="020B0004020202020204" pitchFamily="34" charset="0"/>
                <a:cs typeface="Times New Roman" panose="02020603050405020304" pitchFamily="18" charset="0"/>
              </a:rPr>
              <a:t>rangaku</a:t>
            </a:r>
            <a:r>
              <a:rPr lang="fr-FR" sz="1500" b="1" kern="100" dirty="0">
                <a:effectLst/>
                <a:ea typeface="Aptos" panose="020B0004020202020204" pitchFamily="34" charset="0"/>
                <a:cs typeface="Times New Roman" panose="02020603050405020304" pitchFamily="18" charset="0"/>
              </a:rPr>
              <a:t> remet en cause l’ordre shogunal ; Après l’ouverture de la Chine, le Japon devient l’objectif des Occidentaux</a:t>
            </a:r>
            <a:endParaRPr lang="fr-FR" sz="1500" dirty="0"/>
          </a:p>
          <a:p>
            <a:pPr>
              <a:lnSpc>
                <a:spcPct val="107000"/>
              </a:lnSpc>
            </a:pPr>
            <a:endParaRPr lang="fr-FR" sz="1700" dirty="0"/>
          </a:p>
          <a:p>
            <a:pPr>
              <a:lnSpc>
                <a:spcPct val="107000"/>
              </a:lnSpc>
            </a:pPr>
            <a:r>
              <a:rPr lang="fr-FR" sz="1700" dirty="0"/>
              <a:t>*1840 : Face à la menace étrangère, le pouvoir shogunal est </a:t>
            </a:r>
            <a:r>
              <a:rPr lang="fr-FR" sz="1700" i="1" dirty="0"/>
              <a:t>déshonoré</a:t>
            </a:r>
          </a:p>
          <a:p>
            <a:pPr>
              <a:lnSpc>
                <a:spcPct val="107000"/>
              </a:lnSpc>
            </a:pPr>
            <a:r>
              <a:rPr lang="fr-FR" sz="1700" dirty="0"/>
              <a:t>Pour les samouraïs comme </a:t>
            </a:r>
            <a:r>
              <a:rPr lang="fr-FR" sz="1700" u="sng" dirty="0" err="1"/>
              <a:t>Sakuma</a:t>
            </a:r>
            <a:r>
              <a:rPr lang="fr-FR" sz="1700" u="sng" dirty="0"/>
              <a:t> </a:t>
            </a:r>
            <a:r>
              <a:rPr lang="fr-FR" sz="1700" u="sng" dirty="0" err="1"/>
              <a:t>Shosan</a:t>
            </a:r>
            <a:r>
              <a:rPr lang="fr-FR" sz="1700" dirty="0"/>
              <a:t>, parlant le Hollandais</a:t>
            </a:r>
          </a:p>
          <a:p>
            <a:pPr>
              <a:lnSpc>
                <a:spcPct val="107000"/>
              </a:lnSpc>
            </a:pPr>
            <a:r>
              <a:rPr lang="fr-FR" sz="1700" dirty="0"/>
              <a:t>Il faut défendre les côtes contre les Européens </a:t>
            </a:r>
            <a:r>
              <a:rPr lang="fr-FR" sz="1700" u="sng" dirty="0"/>
              <a:t>mais également</a:t>
            </a:r>
            <a:r>
              <a:rPr lang="fr-FR" sz="1700" dirty="0"/>
              <a:t>, adopter les méthodes de la guerre européenne : </a:t>
            </a:r>
            <a:r>
              <a:rPr lang="fr-FR" sz="1700" i="1" dirty="0"/>
              <a:t>Les connaissances occidentales sont aussi importantes que la morale confucéenne</a:t>
            </a:r>
          </a:p>
          <a:p>
            <a:pPr>
              <a:lnSpc>
                <a:spcPct val="107000"/>
              </a:lnSpc>
            </a:pPr>
            <a:endParaRPr lang="fr-FR" sz="1700" dirty="0"/>
          </a:p>
          <a:p>
            <a:pPr>
              <a:lnSpc>
                <a:spcPct val="107000"/>
              </a:lnSpc>
            </a:pPr>
            <a:r>
              <a:rPr lang="fr-FR" sz="1700" dirty="0"/>
              <a:t>*Un mouvement social remet en cause le système inégalitaire des statuts</a:t>
            </a:r>
          </a:p>
          <a:p>
            <a:pPr>
              <a:lnSpc>
                <a:spcPct val="107000"/>
              </a:lnSpc>
            </a:pPr>
            <a:r>
              <a:rPr lang="fr-FR" sz="1700" dirty="0"/>
              <a:t>Notamment chez les marchands enrichis et éduqués ; Et même, plus grave, Chez les petits samouraïs appauvris, pourtant soutiens et bénéficiaires du régime ; Tous prônent l’égalité </a:t>
            </a:r>
            <a:r>
              <a:rPr lang="fr-FR" sz="1700" i="1" dirty="0"/>
              <a:t>devant les dieux et l’empereur</a:t>
            </a:r>
          </a:p>
          <a:p>
            <a:pPr>
              <a:lnSpc>
                <a:spcPct val="107000"/>
              </a:lnSpc>
            </a:pPr>
            <a:endParaRPr lang="fr-FR" sz="1700" dirty="0"/>
          </a:p>
          <a:p>
            <a:pPr>
              <a:lnSpc>
                <a:spcPct val="107000"/>
              </a:lnSpc>
            </a:pPr>
            <a:r>
              <a:rPr lang="fr-FR" sz="1700" dirty="0"/>
              <a:t>*Enfin, les fiefs extérieurs se muent en principautés autonomes…</a:t>
            </a:r>
          </a:p>
          <a:p>
            <a:pPr>
              <a:lnSpc>
                <a:spcPct val="107000"/>
              </a:lnSpc>
            </a:pPr>
            <a:r>
              <a:rPr lang="fr-FR" sz="1700" dirty="0"/>
              <a:t>Et pendant ce temps…</a:t>
            </a:r>
          </a:p>
          <a:p>
            <a:pPr>
              <a:lnSpc>
                <a:spcPct val="107000"/>
              </a:lnSpc>
            </a:pPr>
            <a:endParaRPr lang="fr-FR" sz="1700" dirty="0"/>
          </a:p>
          <a:p>
            <a:pPr>
              <a:lnSpc>
                <a:spcPct val="107000"/>
              </a:lnSpc>
            </a:pPr>
            <a:r>
              <a:rPr lang="fr-FR" sz="1700" dirty="0"/>
              <a:t>*1850 : Les Américains beaucoup plus présents…</a:t>
            </a:r>
          </a:p>
          <a:p>
            <a:pPr>
              <a:lnSpc>
                <a:spcPct val="107000"/>
              </a:lnSpc>
            </a:pPr>
            <a:r>
              <a:rPr lang="fr-FR" sz="1700" dirty="0"/>
              <a:t>- 1848 : Acquisition de la Californie ; NB : Et début du </a:t>
            </a:r>
            <a:r>
              <a:rPr lang="fr-FR" sz="1700" i="1" dirty="0"/>
              <a:t>gold rush</a:t>
            </a:r>
          </a:p>
          <a:p>
            <a:pPr>
              <a:lnSpc>
                <a:spcPct val="107000"/>
              </a:lnSpc>
            </a:pPr>
            <a:r>
              <a:rPr lang="fr-FR" sz="1700" dirty="0"/>
              <a:t>- 1844 : Traité de commerce avec la Chine ; Et pour les Américains</a:t>
            </a:r>
          </a:p>
          <a:p>
            <a:pPr>
              <a:lnSpc>
                <a:spcPct val="107000"/>
              </a:lnSpc>
            </a:pPr>
            <a:r>
              <a:rPr lang="fr-FR" sz="1700" dirty="0"/>
              <a:t>Le contrôle de la route retour du Nord-Pacifique devient essentiel</a:t>
            </a:r>
          </a:p>
          <a:p>
            <a:pPr>
              <a:lnSpc>
                <a:spcPct val="107000"/>
              </a:lnSpc>
            </a:pPr>
            <a:endParaRPr lang="fr-FR" sz="1700" dirty="0"/>
          </a:p>
          <a:p>
            <a:pPr>
              <a:lnSpc>
                <a:spcPct val="107000"/>
              </a:lnSpc>
            </a:pPr>
            <a:r>
              <a:rPr lang="fr-FR" sz="1700" dirty="0"/>
              <a:t>*Conséquence…</a:t>
            </a:r>
          </a:p>
          <a:p>
            <a:pPr>
              <a:lnSpc>
                <a:spcPct val="107000"/>
              </a:lnSpc>
            </a:pPr>
            <a:r>
              <a:rPr lang="fr-FR" sz="1700" dirty="0"/>
              <a:t>1850 : Le Japon devient pour les EU, un objectif stratégique…</a:t>
            </a:r>
          </a:p>
        </p:txBody>
      </p:sp>
      <p:pic>
        <p:nvPicPr>
          <p:cNvPr id="4" name="Picture 2" descr="C:\Users\Christophe\Pictures\My Scans\2015-11 (nov.)\scan0022.jpg">
            <a:extLst>
              <a:ext uri="{FF2B5EF4-FFF2-40B4-BE49-F238E27FC236}">
                <a16:creationId xmlns:a16="http://schemas.microsoft.com/office/drawing/2014/main" id="{85918066-D35F-85F0-F318-CC2BCF72AD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018" y="153536"/>
            <a:ext cx="4826758" cy="656710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4B847D9-FB73-E4B9-5C70-8E7F8D2B1D06}"/>
              </a:ext>
            </a:extLst>
          </p:cNvPr>
          <p:cNvSpPr/>
          <p:nvPr/>
        </p:nvSpPr>
        <p:spPr>
          <a:xfrm>
            <a:off x="10400927" y="3768437"/>
            <a:ext cx="199435" cy="16778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619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AD37-A065-09E3-7627-ECE09B13027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0AA0919-17BB-84BA-2227-C19383B1EC7D}"/>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buNone/>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27 mai</a:t>
            </a:r>
            <a:r>
              <a:rPr lang="fr-FR" altLang="fr-FR" sz="2800" b="1" dirty="0">
                <a:latin typeface="+mn-lt"/>
                <a:cs typeface="Arial" panose="020B0604020202020204" pitchFamily="34" charset="0"/>
              </a:rPr>
              <a:t> 2025 (14/15)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sz="2800" dirty="0">
                <a:effectLst/>
                <a:latin typeface="+mn-lt"/>
                <a:ea typeface="Times New Roman" panose="02020603050405020304" pitchFamily="18" charset="0"/>
              </a:rPr>
              <a:t>1853-1914 : Apogée des impérialismes et partage de l’Asie orientale</a:t>
            </a:r>
            <a:br>
              <a:rPr lang="fr-FR" sz="2800" dirty="0">
                <a:effectLst/>
                <a:latin typeface="+mn-lt"/>
                <a:ea typeface="Times New Roman" panose="02020603050405020304" pitchFamily="18" charset="0"/>
              </a:rPr>
            </a:br>
            <a:r>
              <a:rPr lang="fr-FR" sz="2800" dirty="0">
                <a:effectLst/>
                <a:latin typeface="+mn-lt"/>
                <a:ea typeface="Times New Roman" panose="02020603050405020304" pitchFamily="18" charset="0"/>
              </a:rPr>
              <a:t>Indes et Malaisie britanniques ; Indochine française ; Indes néerlandaises, Philippines américaines ; 1</a:t>
            </a:r>
            <a:r>
              <a:rPr lang="fr-FR" sz="2800" baseline="30000" dirty="0">
                <a:effectLst/>
                <a:latin typeface="+mn-lt"/>
                <a:ea typeface="Times New Roman" panose="02020603050405020304" pitchFamily="18" charset="0"/>
              </a:rPr>
              <a:t>er</a:t>
            </a:r>
            <a:r>
              <a:rPr lang="fr-FR" sz="2800" dirty="0">
                <a:effectLst/>
                <a:latin typeface="+mn-lt"/>
                <a:ea typeface="Times New Roman" panose="02020603050405020304" pitchFamily="18" charset="0"/>
              </a:rPr>
              <a:t> empire japonais</a:t>
            </a:r>
            <a:br>
              <a:rPr lang="fr-FR" sz="2800" dirty="0">
                <a:effectLst/>
                <a:latin typeface="+mn-lt"/>
                <a:ea typeface="Times New Roman" panose="02020603050405020304" pitchFamily="18" charset="0"/>
              </a:rPr>
            </a:br>
            <a:br>
              <a:rPr lang="fr-FR" sz="2800" dirty="0">
                <a:effectLst/>
                <a:latin typeface="+mn-lt"/>
                <a:ea typeface="Times New Roman" panose="02020603050405020304" pitchFamily="18" charset="0"/>
              </a:rPr>
            </a:br>
            <a:r>
              <a:rPr lang="fr-FR" sz="2800" dirty="0">
                <a:effectLst/>
                <a:latin typeface="+mn-lt"/>
                <a:ea typeface="Times New Roman" panose="02020603050405020304" pitchFamily="18" charset="0"/>
              </a:rPr>
              <a:t>Suite...</a:t>
            </a:r>
            <a:br>
              <a:rPr lang="fr-FR" sz="2800" dirty="0">
                <a:latin typeface="+mn-lt"/>
              </a:rPr>
            </a:b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EDB05F3-1538-EEC0-DDEA-65F374A06A96}"/>
              </a:ext>
            </a:extLst>
          </p:cNvPr>
          <p:cNvSpPr>
            <a:spLocks noGrp="1"/>
          </p:cNvSpPr>
          <p:nvPr>
            <p:ph type="sldNum" sz="quarter" idx="12"/>
          </p:nvPr>
        </p:nvSpPr>
        <p:spPr/>
        <p:txBody>
          <a:bodyPr/>
          <a:lstStyle/>
          <a:p>
            <a:fld id="{BA0C08FF-24FF-499B-80B5-AC5D693AFF68}" type="slidenum">
              <a:rPr lang="fr-FR" smtClean="0"/>
              <a:t>9</a:t>
            </a:fld>
            <a:endParaRPr lang="fr-FR" dirty="0"/>
          </a:p>
        </p:txBody>
      </p:sp>
    </p:spTree>
    <p:extLst>
      <p:ext uri="{BB962C8B-B14F-4D97-AF65-F5344CB8AC3E}">
        <p14:creationId xmlns:p14="http://schemas.microsoft.com/office/powerpoint/2010/main" val="89447179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94363</TotalTime>
  <Words>7296</Words>
  <Application>Microsoft Office PowerPoint</Application>
  <PresentationFormat>Grand écran</PresentationFormat>
  <Paragraphs>769</Paragraphs>
  <Slides>46</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Aptos</vt:lpstr>
      <vt:lpstr>Arial</vt:lpstr>
      <vt:lpstr>Calibri</vt:lpstr>
      <vt:lpstr>Calibri Light</vt:lpstr>
      <vt:lpstr>Times New Roman</vt:lpstr>
      <vt:lpstr>Thème Office</vt:lpstr>
      <vt:lpstr>LE PARTAGE DU MONDE, de l’an 200 av. JC à nos jours Esquisse d’une histoire géopolitique universelle  Mardi 13 mai 2025 (13/15)  8ème période : 1815-1914 Europe et Russie à la conquête de l’Orient et de l’Asie  1853-1914 : Apogée des impérialismes et partage de l’Asie orientale Indes et Malaisie britanniques ; Indochine française ; Indes néerlandaises, Philippines américaines ; 1er empire japonais  Suite...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27 mai 2025 (14/15)  8ème période : 1815-1914 Europe et Russie à la conquête de l’Orient et de l’Asie  1853-1914 : Apogée des impérialismes et partage de l’Asie orientale Indes et Malaisie britanniques ; Indochine française ; Indes néerlandaises, Philippines américaines ; 1er empire japonais  Suite...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734</cp:revision>
  <dcterms:created xsi:type="dcterms:W3CDTF">2023-07-15T08:08:34Z</dcterms:created>
  <dcterms:modified xsi:type="dcterms:W3CDTF">2025-05-27T09:51:22Z</dcterms:modified>
</cp:coreProperties>
</file>