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0"/>
  </p:notesMasterIdLst>
  <p:sldIdLst>
    <p:sldId id="13344" r:id="rId2"/>
    <p:sldId id="13500" r:id="rId3"/>
    <p:sldId id="12590" r:id="rId4"/>
    <p:sldId id="12645" r:id="rId5"/>
    <p:sldId id="12732" r:id="rId6"/>
    <p:sldId id="13495" r:id="rId7"/>
    <p:sldId id="6166" r:id="rId8"/>
    <p:sldId id="985" r:id="rId9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FF66CC"/>
    <a:srgbClr val="800080"/>
    <a:srgbClr val="FF33CC"/>
    <a:srgbClr val="A88000"/>
    <a:srgbClr val="FF0000"/>
    <a:srgbClr val="FF99CC"/>
    <a:srgbClr val="ED7D31"/>
    <a:srgbClr val="FF9966"/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F42F31B8-088B-4790-B943-D502C553486A}" v="4" dt="2025-06-10T10:28:06.18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221" autoAdjust="0"/>
    <p:restoredTop sz="94061" autoAdjust="0"/>
  </p:normalViewPr>
  <p:slideViewPr>
    <p:cSldViewPr snapToGrid="0">
      <p:cViewPr varScale="1">
        <p:scale>
          <a:sx n="51" d="100"/>
          <a:sy n="51" d="100"/>
        </p:scale>
        <p:origin x="1248" y="26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20790"/>
    </p:cViewPr>
  </p:outlin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notesViewPr>
    <p:cSldViewPr snapToGrid="0">
      <p:cViewPr varScale="1">
        <p:scale>
          <a:sx n="65" d="100"/>
          <a:sy n="65" d="100"/>
        </p:scale>
        <p:origin x="2574" y="54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microsoft.com/office/2016/11/relationships/changesInfo" Target="changesInfos/changesInfo1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hristophe JENTA" userId="8d1209f4831e9c53" providerId="LiveId" clId="{745370F5-D647-4ABD-8D02-0A0548DFCB5B}"/>
    <pc:docChg chg="custSel addSld delSld modSld">
      <pc:chgData name="Christophe JENTA" userId="8d1209f4831e9c53" providerId="LiveId" clId="{745370F5-D647-4ABD-8D02-0A0548DFCB5B}" dt="2025-04-29T09:52:06.948" v="25" actId="478"/>
      <pc:docMkLst>
        <pc:docMk/>
      </pc:docMkLst>
      <pc:sldChg chg="delSp add mod">
        <pc:chgData name="Christophe JENTA" userId="8d1209f4831e9c53" providerId="LiveId" clId="{745370F5-D647-4ABD-8D02-0A0548DFCB5B}" dt="2025-04-29T09:51:11.639" v="6" actId="478"/>
        <pc:sldMkLst>
          <pc:docMk/>
          <pc:sldMk cId="1247421863" sldId="99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21003822" sldId="997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2780617583" sldId="1000"/>
        </pc:sldMkLst>
      </pc:sldChg>
      <pc:sldChg chg="delSp add mod">
        <pc:chgData name="Christophe JENTA" userId="8d1209f4831e9c53" providerId="LiveId" clId="{745370F5-D647-4ABD-8D02-0A0548DFCB5B}" dt="2025-04-29T09:52:06.948" v="25" actId="478"/>
        <pc:sldMkLst>
          <pc:docMk/>
          <pc:sldMk cId="3490898107" sldId="1001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337653266" sldId="12591"/>
        </pc:sldMkLst>
      </pc:sldChg>
      <pc:sldChg chg="delSp add mod">
        <pc:chgData name="Christophe JENTA" userId="8d1209f4831e9c53" providerId="LiveId" clId="{745370F5-D647-4ABD-8D02-0A0548DFCB5B}" dt="2025-04-29T09:51:05.523" v="4" actId="478"/>
        <pc:sldMkLst>
          <pc:docMk/>
          <pc:sldMk cId="2409108060" sldId="12606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3060782881" sldId="1261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665540087" sldId="12613"/>
        </pc:sldMkLst>
      </pc:sldChg>
      <pc:sldChg chg="delSp add mod">
        <pc:chgData name="Christophe JENTA" userId="8d1209f4831e9c53" providerId="LiveId" clId="{745370F5-D647-4ABD-8D02-0A0548DFCB5B}" dt="2025-04-29T09:51:19.822" v="9" actId="478"/>
        <pc:sldMkLst>
          <pc:docMk/>
          <pc:sldMk cId="2987160675" sldId="1313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313498898" sldId="13133"/>
        </pc:sldMkLst>
      </pc:sldChg>
      <pc:sldChg chg="delSp add mod">
        <pc:chgData name="Christophe JENTA" userId="8d1209f4831e9c53" providerId="LiveId" clId="{745370F5-D647-4ABD-8D02-0A0548DFCB5B}" dt="2025-04-29T09:51:24.132" v="12" actId="478"/>
        <pc:sldMkLst>
          <pc:docMk/>
          <pc:sldMk cId="3865771323" sldId="13135"/>
        </pc:sldMkLst>
      </pc:sldChg>
      <pc:sldChg chg="delSp add mod">
        <pc:chgData name="Christophe JENTA" userId="8d1209f4831e9c53" providerId="LiveId" clId="{745370F5-D647-4ABD-8D02-0A0548DFCB5B}" dt="2025-04-29T09:51:22.692" v="11" actId="478"/>
        <pc:sldMkLst>
          <pc:docMk/>
          <pc:sldMk cId="2418480127" sldId="13136"/>
        </pc:sldMkLst>
      </pc:sldChg>
      <pc:sldChg chg="delSp add mod">
        <pc:chgData name="Christophe JENTA" userId="8d1209f4831e9c53" providerId="LiveId" clId="{745370F5-D647-4ABD-8D02-0A0548DFCB5B}" dt="2025-04-29T09:51:32.318" v="17" actId="478"/>
        <pc:sldMkLst>
          <pc:docMk/>
          <pc:sldMk cId="3473283674" sldId="1313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066435223" sldId="1313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287461453" sldId="13147"/>
        </pc:sldMkLst>
      </pc:sldChg>
      <pc:sldChg chg="delSp add mod">
        <pc:chgData name="Christophe JENTA" userId="8d1209f4831e9c53" providerId="LiveId" clId="{745370F5-D647-4ABD-8D02-0A0548DFCB5B}" dt="2025-04-29T09:51:01.556" v="2" actId="478"/>
        <pc:sldMkLst>
          <pc:docMk/>
          <pc:sldMk cId="2522681684" sldId="1314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427346446" sldId="13149"/>
        </pc:sldMkLst>
      </pc:sldChg>
      <pc:sldChg chg="delSp add mod">
        <pc:chgData name="Christophe JENTA" userId="8d1209f4831e9c53" providerId="LiveId" clId="{745370F5-D647-4ABD-8D02-0A0548DFCB5B}" dt="2025-04-29T09:51:18.399" v="8" actId="478"/>
        <pc:sldMkLst>
          <pc:docMk/>
          <pc:sldMk cId="3718160313" sldId="1315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17047442" sldId="13151"/>
        </pc:sldMkLst>
      </pc:sldChg>
      <pc:sldChg chg="delSp add mod">
        <pc:chgData name="Christophe JENTA" userId="8d1209f4831e9c53" providerId="LiveId" clId="{745370F5-D647-4ABD-8D02-0A0548DFCB5B}" dt="2025-04-29T09:51:03.904" v="3" actId="478"/>
        <pc:sldMkLst>
          <pc:docMk/>
          <pc:sldMk cId="1857858322" sldId="13152"/>
        </pc:sldMkLst>
      </pc:sldChg>
      <pc:sldChg chg="delSp add mod">
        <pc:chgData name="Christophe JENTA" userId="8d1209f4831e9c53" providerId="LiveId" clId="{745370F5-D647-4ABD-8D02-0A0548DFCB5B}" dt="2025-04-29T09:51:28.297" v="15" actId="478"/>
        <pc:sldMkLst>
          <pc:docMk/>
          <pc:sldMk cId="1950949934" sldId="13153"/>
        </pc:sldMkLst>
      </pc:sldChg>
      <pc:sldChg chg="delSp add mod">
        <pc:chgData name="Christophe JENTA" userId="8d1209f4831e9c53" providerId="LiveId" clId="{745370F5-D647-4ABD-8D02-0A0548DFCB5B}" dt="2025-04-29T09:51:30.819" v="16" actId="478"/>
        <pc:sldMkLst>
          <pc:docMk/>
          <pc:sldMk cId="2201218659" sldId="1315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56511993" sldId="1315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957833250" sldId="13156"/>
        </pc:sldMkLst>
      </pc:sldChg>
      <pc:sldChg chg="delSp add mod">
        <pc:chgData name="Christophe JENTA" userId="8d1209f4831e9c53" providerId="LiveId" clId="{745370F5-D647-4ABD-8D02-0A0548DFCB5B}" dt="2025-04-29T09:51:06.759" v="5" actId="478"/>
        <pc:sldMkLst>
          <pc:docMk/>
          <pc:sldMk cId="2801542117" sldId="1315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90164072" sldId="1315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302622610" sldId="1316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349566737" sldId="1316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360340695" sldId="13165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3539409700" sldId="1316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914637956" sldId="1316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98025286" sldId="1317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74252401" sldId="13171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42643047" sldId="13172"/>
        </pc:sldMkLst>
      </pc:sldChg>
      <pc:sldChg chg="delSp add mod">
        <pc:chgData name="Christophe JENTA" userId="8d1209f4831e9c53" providerId="LiveId" clId="{745370F5-D647-4ABD-8D02-0A0548DFCB5B}" dt="2025-04-29T09:51:56.311" v="23" actId="478"/>
        <pc:sldMkLst>
          <pc:docMk/>
          <pc:sldMk cId="3211553572" sldId="13173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36066486" sldId="1317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456575271" sldId="1317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992392614" sldId="1317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233691726" sldId="1317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745778830" sldId="1317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07203901" sldId="13179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3833563372" sldId="13185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2808987593" sldId="1318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04751075" sldId="1319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040728144" sldId="1319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627594343" sldId="1319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555514976" sldId="1320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917375481" sldId="13228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3071169686" sldId="1322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96999913" sldId="1323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953531859" sldId="13238"/>
        </pc:sldMkLst>
      </pc:sldChg>
      <pc:sldChg chg="add del">
        <pc:chgData name="Christophe JENTA" userId="8d1209f4831e9c53" providerId="LiveId" clId="{745370F5-D647-4ABD-8D02-0A0548DFCB5B}" dt="2025-04-29T09:50:12.777" v="1"/>
        <pc:sldMkLst>
          <pc:docMk/>
          <pc:sldMk cId="1381752268" sldId="13243"/>
        </pc:sldMkLst>
      </pc:sldChg>
      <pc:sldChg chg="del">
        <pc:chgData name="Christophe JENTA" userId="8d1209f4831e9c53" providerId="LiveId" clId="{745370F5-D647-4ABD-8D02-0A0548DFCB5B}" dt="2025-04-29T09:50:11.135" v="0" actId="47"/>
        <pc:sldMkLst>
          <pc:docMk/>
          <pc:sldMk cId="107836326" sldId="1324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4580024" sldId="1325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759682378" sldId="13253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98894336" sldId="13254"/>
        </pc:sldMkLst>
      </pc:sldChg>
      <pc:sldChg chg="delSp add mod">
        <pc:chgData name="Christophe JENTA" userId="8d1209f4831e9c53" providerId="LiveId" clId="{745370F5-D647-4ABD-8D02-0A0548DFCB5B}" dt="2025-04-29T09:51:47.612" v="21" actId="478"/>
        <pc:sldMkLst>
          <pc:docMk/>
          <pc:sldMk cId="2125185414" sldId="1325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087807556" sldId="1325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341433013" sldId="1325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914671181" sldId="1325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18675770" sldId="13259"/>
        </pc:sldMkLst>
      </pc:sldChg>
      <pc:sldChg chg="delSp add mod">
        <pc:chgData name="Christophe JENTA" userId="8d1209f4831e9c53" providerId="LiveId" clId="{745370F5-D647-4ABD-8D02-0A0548DFCB5B}" dt="2025-04-29T09:51:57.638" v="24" actId="478"/>
        <pc:sldMkLst>
          <pc:docMk/>
          <pc:sldMk cId="2505937206" sldId="1326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239178158" sldId="1326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611874281" sldId="1331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826041737" sldId="13311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70786359" sldId="13312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4184556983" sldId="13313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401878438" sldId="1331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131091472" sldId="1331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540542834" sldId="1331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928770195" sldId="1331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96238569" sldId="1332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89023465" sldId="1333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164755444" sldId="13346"/>
        </pc:sldMkLst>
      </pc:sldChg>
      <pc:sldChg chg="delSp add mod">
        <pc:chgData name="Christophe JENTA" userId="8d1209f4831e9c53" providerId="LiveId" clId="{745370F5-D647-4ABD-8D02-0A0548DFCB5B}" dt="2025-04-29T09:51:14.115" v="7" actId="478"/>
        <pc:sldMkLst>
          <pc:docMk/>
          <pc:sldMk cId="2046687059" sldId="13347"/>
        </pc:sldMkLst>
      </pc:sldChg>
      <pc:sldChg chg="delSp add mod">
        <pc:chgData name="Christophe JENTA" userId="8d1209f4831e9c53" providerId="LiveId" clId="{745370F5-D647-4ABD-8D02-0A0548DFCB5B}" dt="2025-04-29T09:51:39.622" v="20" actId="478"/>
        <pc:sldMkLst>
          <pc:docMk/>
          <pc:sldMk cId="2062926474" sldId="13350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657177706" sldId="13351"/>
        </pc:sldMkLst>
      </pc:sldChg>
      <pc:sldChg chg="delSp modSp add mod">
        <pc:chgData name="Christophe JENTA" userId="8d1209f4831e9c53" providerId="LiveId" clId="{745370F5-D647-4ABD-8D02-0A0548DFCB5B}" dt="2025-04-29T09:51:25.330" v="14" actId="478"/>
        <pc:sldMkLst>
          <pc:docMk/>
          <pc:sldMk cId="2759616424" sldId="13352"/>
        </pc:sldMkLst>
      </pc:sldChg>
      <pc:sldChg chg="delSp add mod">
        <pc:chgData name="Christophe JENTA" userId="8d1209f4831e9c53" providerId="LiveId" clId="{745370F5-D647-4ABD-8D02-0A0548DFCB5B}" dt="2025-04-29T09:51:35.936" v="18" actId="478"/>
        <pc:sldMkLst>
          <pc:docMk/>
          <pc:sldMk cId="2433196331" sldId="13353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474163732" sldId="1335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395364604" sldId="1335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2265437348" sldId="1335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585258681" sldId="1335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135271449" sldId="1335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649466456" sldId="1335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559325837" sldId="13364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864976604" sldId="13365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303084747" sldId="13366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910620827" sldId="13367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3665720077" sldId="13368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832043419" sldId="13369"/>
        </pc:sldMkLst>
      </pc:sldChg>
      <pc:sldChg chg="add">
        <pc:chgData name="Christophe JENTA" userId="8d1209f4831e9c53" providerId="LiveId" clId="{745370F5-D647-4ABD-8D02-0A0548DFCB5B}" dt="2025-04-29T09:50:12.777" v="1"/>
        <pc:sldMkLst>
          <pc:docMk/>
          <pc:sldMk cId="1257712248" sldId="13370"/>
        </pc:sldMkLst>
      </pc:sldChg>
    </pc:docChg>
  </pc:docChgLst>
  <pc:docChgLst>
    <pc:chgData name="Christophe JENTA" userId="8d1209f4831e9c53" providerId="LiveId" clId="{B5128146-C764-44A6-9D47-DFC7B2AA53D8}"/>
    <pc:docChg chg="delSld">
      <pc:chgData name="Christophe JENTA" userId="8d1209f4831e9c53" providerId="LiveId" clId="{B5128146-C764-44A6-9D47-DFC7B2AA53D8}" dt="2025-04-29T09:56:27.564" v="1" actId="47"/>
      <pc:docMkLst>
        <pc:docMk/>
      </pc:docMkLst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247421863" sldId="99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21003822" sldId="99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337653266" sldId="12591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409108060" sldId="1260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987160675" sldId="1313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313498898" sldId="13133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865771323" sldId="13135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418480127" sldId="1313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473283674" sldId="1313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066435223" sldId="13138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287461453" sldId="1314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522681684" sldId="13148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427346446" sldId="13149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718160313" sldId="13150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817047442" sldId="13151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857858322" sldId="1315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950949934" sldId="13153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201218659" sldId="1315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4156511993" sldId="13155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957833250" sldId="1315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801542117" sldId="13158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190164072" sldId="13159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302622610" sldId="1316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349566737" sldId="1316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992392614" sldId="13176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4104751075" sldId="1319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555514976" sldId="1320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953531859" sldId="13238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4580024" sldId="1325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759682378" sldId="13253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239178158" sldId="13267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2611874281" sldId="13310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1826041737" sldId="13311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2870786359" sldId="13312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4184556983" sldId="13313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3401878438" sldId="13314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2131091472" sldId="13316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3540542834" sldId="13317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2928770195" sldId="13319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3196238569" sldId="13320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89023465" sldId="1333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164755444" sldId="13346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046687059" sldId="13347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062926474" sldId="13350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657177706" sldId="13351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759616424" sldId="13352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2433196331" sldId="13353"/>
        </pc:sldMkLst>
      </pc:sldChg>
      <pc:sldChg chg="del">
        <pc:chgData name="Christophe JENTA" userId="8d1209f4831e9c53" providerId="LiveId" clId="{B5128146-C764-44A6-9D47-DFC7B2AA53D8}" dt="2025-04-29T09:56:27.564" v="1" actId="47"/>
        <pc:sldMkLst>
          <pc:docMk/>
          <pc:sldMk cId="3649466456" sldId="13359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1559325837" sldId="13364"/>
        </pc:sldMkLst>
      </pc:sldChg>
      <pc:sldChg chg="del">
        <pc:chgData name="Christophe JENTA" userId="8d1209f4831e9c53" providerId="LiveId" clId="{B5128146-C764-44A6-9D47-DFC7B2AA53D8}" dt="2025-04-29T09:56:10.476" v="0" actId="47"/>
        <pc:sldMkLst>
          <pc:docMk/>
          <pc:sldMk cId="3864976604" sldId="13365"/>
        </pc:sldMkLst>
      </pc:sldChg>
    </pc:docChg>
  </pc:docChgLst>
  <pc:docChgLst>
    <pc:chgData name="Christophe JENTA" userId="8d1209f4831e9c53" providerId="LiveId" clId="{C612942D-7E6D-4B31-95B0-4FB745C31038}"/>
    <pc:docChg chg="delSld">
      <pc:chgData name="Christophe JENTA" userId="8d1209f4831e9c53" providerId="LiveId" clId="{C612942D-7E6D-4B31-95B0-4FB745C31038}" dt="2025-04-29T10:03:25.614" v="0" actId="47"/>
      <pc:docMkLst>
        <pc:docMk/>
      </pc:docMkLst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3490898107" sldId="1001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3060782881" sldId="12612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665540087" sldId="12613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2808987593" sldId="13186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2040728144" sldId="13196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2627594343" sldId="13197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917375481" sldId="13228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3196999913" sldId="13237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2395364604" sldId="13355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2265437348" sldId="13356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1585258681" sldId="13357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1303084747" sldId="13366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910620827" sldId="13367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3665720077" sldId="13368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1832043419" sldId="13369"/>
        </pc:sldMkLst>
      </pc:sldChg>
      <pc:sldChg chg="del">
        <pc:chgData name="Christophe JENTA" userId="8d1209f4831e9c53" providerId="LiveId" clId="{C612942D-7E6D-4B31-95B0-4FB745C31038}" dt="2025-04-29T10:03:25.614" v="0" actId="47"/>
        <pc:sldMkLst>
          <pc:docMk/>
          <pc:sldMk cId="1257712248" sldId="13370"/>
        </pc:sldMkLst>
      </pc:sldChg>
    </pc:docChg>
  </pc:docChgLst>
  <pc:docChgLst>
    <pc:chgData name="Christophe JENTA" userId="8d1209f4831e9c53" providerId="LiveId" clId="{5C514B55-6A1C-47DC-BEB4-C64F1CFA897A}"/>
    <pc:docChg chg="delSld">
      <pc:chgData name="Christophe JENTA" userId="8d1209f4831e9c53" providerId="LiveId" clId="{5C514B55-6A1C-47DC-BEB4-C64F1CFA897A}" dt="2025-05-13T10:10:39.025" v="0" actId="47"/>
      <pc:docMkLst>
        <pc:docMk/>
      </pc:docMkLst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660340911" sldId="963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576855841" sldId="12603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1988575915" sldId="12904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883030374" sldId="12905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1343055881" sldId="13043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3417846926" sldId="13268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35482400" sldId="13269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1163860014" sldId="13271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400748767" sldId="13272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4201976625" sldId="13273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882927050" sldId="13275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943872998" sldId="13278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350889238" sldId="13279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3023826915" sldId="13340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173366456" sldId="13341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103706250" sldId="13342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4132379362" sldId="13343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1004641318" sldId="13344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184217792" sldId="13345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2788816304" sldId="13361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1231829484" sldId="13362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3385183537" sldId="13371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627486974" sldId="13413"/>
        </pc:sldMkLst>
      </pc:sldChg>
      <pc:sldChg chg="del">
        <pc:chgData name="Christophe JENTA" userId="8d1209f4831e9c53" providerId="LiveId" clId="{5C514B55-6A1C-47DC-BEB4-C64F1CFA897A}" dt="2025-05-13T10:10:39.025" v="0" actId="47"/>
        <pc:sldMkLst>
          <pc:docMk/>
          <pc:sldMk cId="3531323910" sldId="13414"/>
        </pc:sldMkLst>
      </pc:sldChg>
    </pc:docChg>
  </pc:docChgLst>
  <pc:docChgLst>
    <pc:chgData name="Christophe JENTA" userId="8d1209f4831e9c53" providerId="LiveId" clId="{DE45046C-8012-4DB3-A2C1-625718BFB607}"/>
    <pc:docChg chg="addSld delSld modSld">
      <pc:chgData name="Christophe JENTA" userId="8d1209f4831e9c53" providerId="LiveId" clId="{DE45046C-8012-4DB3-A2C1-625718BFB607}" dt="2025-04-29T09:59:40.670" v="1"/>
      <pc:docMkLst>
        <pc:docMk/>
      </pc:docMkLst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360340695" sldId="13165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914637956" sldId="13169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98025286" sldId="13170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874252401" sldId="13171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42643047" sldId="13172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211553572" sldId="13173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136066486" sldId="13174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456575271" sldId="13175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233691726" sldId="13177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745778830" sldId="13178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107203901" sldId="13179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4104751075" sldId="13192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4198894336" sldId="13254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125185414" sldId="13255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1087807556" sldId="13256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341433013" sldId="13257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914671181" sldId="13258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118675770" sldId="13259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2505937206" sldId="13260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2611874281" sldId="13310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1826041737" sldId="13311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2870786359" sldId="13312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4184556983" sldId="13313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3401878438" sldId="13314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2131091472" sldId="13316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3540542834" sldId="13317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2928770195" sldId="13319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3196238569" sldId="13320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1474163732" sldId="13354"/>
        </pc:sldMkLst>
      </pc:sldChg>
      <pc:sldChg chg="del">
        <pc:chgData name="Christophe JENTA" userId="8d1209f4831e9c53" providerId="LiveId" clId="{DE45046C-8012-4DB3-A2C1-625718BFB607}" dt="2025-04-29T09:58:33.231" v="0" actId="47"/>
        <pc:sldMkLst>
          <pc:docMk/>
          <pc:sldMk cId="3135271449" sldId="13358"/>
        </pc:sldMkLst>
      </pc:sldChg>
      <pc:sldChg chg="add">
        <pc:chgData name="Christophe JENTA" userId="8d1209f4831e9c53" providerId="LiveId" clId="{DE45046C-8012-4DB3-A2C1-625718BFB607}" dt="2025-04-29T09:59:40.670" v="1"/>
        <pc:sldMkLst>
          <pc:docMk/>
          <pc:sldMk cId="3649466456" sldId="13359"/>
        </pc:sldMkLst>
      </pc:sldChg>
    </pc:docChg>
  </pc:docChgLst>
  <pc:docChgLst>
    <pc:chgData name="Christophe JENTA" userId="8d1209f4831e9c53" providerId="LiveId" clId="{F42F31B8-088B-4790-B943-D502C553486A}"/>
    <pc:docChg chg="custSel addSld delSld modSld">
      <pc:chgData name="Christophe JENTA" userId="8d1209f4831e9c53" providerId="LiveId" clId="{F42F31B8-088B-4790-B943-D502C553486A}" dt="2025-06-10T10:38:03.804" v="163" actId="47"/>
      <pc:docMkLst>
        <pc:docMk/>
      </pc:docMkLst>
      <pc:sldChg chg="add del">
        <pc:chgData name="Christophe JENTA" userId="8d1209f4831e9c53" providerId="LiveId" clId="{F42F31B8-088B-4790-B943-D502C553486A}" dt="2025-06-10T10:27:03.749" v="62"/>
        <pc:sldMkLst>
          <pc:docMk/>
          <pc:sldMk cId="698085424" sldId="985"/>
        </pc:sldMkLst>
      </pc:sldChg>
      <pc:sldChg chg="add del">
        <pc:chgData name="Christophe JENTA" userId="8d1209f4831e9c53" providerId="LiveId" clId="{F42F31B8-088B-4790-B943-D502C553486A}" dt="2025-06-10T10:27:03.749" v="62"/>
        <pc:sldMkLst>
          <pc:docMk/>
          <pc:sldMk cId="80169222" sldId="6166"/>
        </pc:sldMkLst>
      </pc:sldChg>
      <pc:sldChg chg="modSp add del mod">
        <pc:chgData name="Christophe JENTA" userId="8d1209f4831e9c53" providerId="LiveId" clId="{F42F31B8-088B-4790-B943-D502C553486A}" dt="2025-06-10T10:30:24.456" v="139" actId="20577"/>
        <pc:sldMkLst>
          <pc:docMk/>
          <pc:sldMk cId="3889054220" sldId="12590"/>
        </pc:sldMkLst>
        <pc:spChg chg="mod">
          <ac:chgData name="Christophe JENTA" userId="8d1209f4831e9c53" providerId="LiveId" clId="{F42F31B8-088B-4790-B943-D502C553486A}" dt="2025-06-10T10:30:24.456" v="139" actId="20577"/>
          <ac:spMkLst>
            <pc:docMk/>
            <pc:sldMk cId="3889054220" sldId="12590"/>
            <ac:spMk id="4" creationId="{00000000-0000-0000-0000-000000000000}"/>
          </ac:spMkLst>
        </pc:spChg>
      </pc:sldChg>
      <pc:sldChg chg="delSp add del mod">
        <pc:chgData name="Christophe JENTA" userId="8d1209f4831e9c53" providerId="LiveId" clId="{F42F31B8-088B-4790-B943-D502C553486A}" dt="2025-06-10T10:36:08.979" v="148" actId="47"/>
        <pc:sldMkLst>
          <pc:docMk/>
          <pc:sldMk cId="3917091377" sldId="12614"/>
        </pc:sldMkLst>
        <pc:picChg chg="del">
          <ac:chgData name="Christophe JENTA" userId="8d1209f4831e9c53" providerId="LiveId" clId="{F42F31B8-088B-4790-B943-D502C553486A}" dt="2025-06-10T10:29:09.372" v="120" actId="478"/>
          <ac:picMkLst>
            <pc:docMk/>
            <pc:sldMk cId="3917091377" sldId="12614"/>
            <ac:picMk id="29" creationId="{97E68DB6-56EB-9856-E478-83984A37849A}"/>
          </ac:picMkLst>
        </pc:picChg>
      </pc:sldChg>
      <pc:sldChg chg="add del">
        <pc:chgData name="Christophe JENTA" userId="8d1209f4831e9c53" providerId="LiveId" clId="{F42F31B8-088B-4790-B943-D502C553486A}" dt="2025-06-10T10:27:03.749" v="62"/>
        <pc:sldMkLst>
          <pc:docMk/>
          <pc:sldMk cId="2004671072" sldId="12645"/>
        </pc:sldMkLst>
      </pc:sldChg>
      <pc:sldChg chg="delSp add del mod">
        <pc:chgData name="Christophe JENTA" userId="8d1209f4831e9c53" providerId="LiveId" clId="{F42F31B8-088B-4790-B943-D502C553486A}" dt="2025-06-10T10:28:40.554" v="100" actId="478"/>
        <pc:sldMkLst>
          <pc:docMk/>
          <pc:sldMk cId="2430355567" sldId="12732"/>
        </pc:sldMkLst>
        <pc:picChg chg="del">
          <ac:chgData name="Christophe JENTA" userId="8d1209f4831e9c53" providerId="LiveId" clId="{F42F31B8-088B-4790-B943-D502C553486A}" dt="2025-06-10T10:28:40.554" v="100" actId="478"/>
          <ac:picMkLst>
            <pc:docMk/>
            <pc:sldMk cId="2430355567" sldId="12732"/>
            <ac:picMk id="3" creationId="{95793CD7-3FDF-F1CB-07A0-F05EDCC37E4C}"/>
          </ac:picMkLst>
        </pc:picChg>
      </pc:sldChg>
      <pc:sldChg chg="delSp add del mod">
        <pc:chgData name="Christophe JENTA" userId="8d1209f4831e9c53" providerId="LiveId" clId="{F42F31B8-088B-4790-B943-D502C553486A}" dt="2025-06-10T10:38:02.994" v="162" actId="47"/>
        <pc:sldMkLst>
          <pc:docMk/>
          <pc:sldMk cId="1990776107" sldId="12956"/>
        </pc:sldMkLst>
      </pc:sldChg>
      <pc:sldChg chg="add del">
        <pc:chgData name="Christophe JENTA" userId="8d1209f4831e9c53" providerId="LiveId" clId="{F42F31B8-088B-4790-B943-D502C553486A}" dt="2025-06-10T10:38:03.804" v="163" actId="47"/>
        <pc:sldMkLst>
          <pc:docMk/>
          <pc:sldMk cId="2760814102" sldId="13303"/>
        </pc:sldMkLst>
      </pc:sldChg>
      <pc:sldChg chg="delSp add del mod">
        <pc:chgData name="Christophe JENTA" userId="8d1209f4831e9c53" providerId="LiveId" clId="{F42F31B8-088B-4790-B943-D502C553486A}" dt="2025-06-10T10:37:15.141" v="157" actId="47"/>
        <pc:sldMkLst>
          <pc:docMk/>
          <pc:sldMk cId="2590889892" sldId="13306"/>
        </pc:sldMkLst>
        <pc:picChg chg="del">
          <ac:chgData name="Christophe JENTA" userId="8d1209f4831e9c53" providerId="LiveId" clId="{F42F31B8-088B-4790-B943-D502C553486A}" dt="2025-06-10T10:28:55.442" v="108" actId="478"/>
          <ac:picMkLst>
            <pc:docMk/>
            <pc:sldMk cId="2590889892" sldId="13306"/>
            <ac:picMk id="2" creationId="{AFAB05AA-9E55-FFFC-4387-8CE2AEA8D55C}"/>
          </ac:picMkLst>
        </pc:picChg>
        <pc:picChg chg="del">
          <ac:chgData name="Christophe JENTA" userId="8d1209f4831e9c53" providerId="LiveId" clId="{F42F31B8-088B-4790-B943-D502C553486A}" dt="2025-06-10T10:28:56.165" v="109" actId="478"/>
          <ac:picMkLst>
            <pc:docMk/>
            <pc:sldMk cId="2590889892" sldId="13306"/>
            <ac:picMk id="9" creationId="{71642B4C-41BB-64EB-F01D-4DC3E07DABC0}"/>
          </ac:picMkLst>
        </pc:picChg>
        <pc:picChg chg="del">
          <ac:chgData name="Christophe JENTA" userId="8d1209f4831e9c53" providerId="LiveId" clId="{F42F31B8-088B-4790-B943-D502C553486A}" dt="2025-06-10T10:28:54.795" v="107" actId="478"/>
          <ac:picMkLst>
            <pc:docMk/>
            <pc:sldMk cId="2590889892" sldId="13306"/>
            <ac:picMk id="10" creationId="{254DB974-53FE-CCE8-8E27-A81EFCFF4AAD}"/>
          </ac:picMkLst>
        </pc:picChg>
        <pc:picChg chg="del">
          <ac:chgData name="Christophe JENTA" userId="8d1209f4831e9c53" providerId="LiveId" clId="{F42F31B8-088B-4790-B943-D502C553486A}" dt="2025-06-10T10:28:56.719" v="110" actId="478"/>
          <ac:picMkLst>
            <pc:docMk/>
            <pc:sldMk cId="2590889892" sldId="13306"/>
            <ac:picMk id="11" creationId="{81369A33-E924-4DBF-5A17-CEA8BEA8CE48}"/>
          </ac:picMkLst>
        </pc:picChg>
        <pc:picChg chg="del">
          <ac:chgData name="Christophe JENTA" userId="8d1209f4831e9c53" providerId="LiveId" clId="{F42F31B8-088B-4790-B943-D502C553486A}" dt="2025-06-10T10:28:57.296" v="111" actId="478"/>
          <ac:picMkLst>
            <pc:docMk/>
            <pc:sldMk cId="2590889892" sldId="13306"/>
            <ac:picMk id="13" creationId="{DBBA23F3-D952-C00A-3AAE-8F139DC682E0}"/>
          </ac:picMkLst>
        </pc:picChg>
      </pc:sldChg>
      <pc:sldChg chg="add del">
        <pc:chgData name="Christophe JENTA" userId="8d1209f4831e9c53" providerId="LiveId" clId="{F42F31B8-088B-4790-B943-D502C553486A}" dt="2025-06-10T10:36:33.890" v="152" actId="47"/>
        <pc:sldMkLst>
          <pc:docMk/>
          <pc:sldMk cId="1347215119" sldId="13307"/>
        </pc:sldMkLst>
      </pc:sldChg>
      <pc:sldChg chg="delSp add del mod">
        <pc:chgData name="Christophe JENTA" userId="8d1209f4831e9c53" providerId="LiveId" clId="{F42F31B8-088B-4790-B943-D502C553486A}" dt="2025-06-10T10:36:13.720" v="150" actId="47"/>
        <pc:sldMkLst>
          <pc:docMk/>
          <pc:sldMk cId="2356093778" sldId="13308"/>
        </pc:sldMkLst>
        <pc:picChg chg="del">
          <ac:chgData name="Christophe JENTA" userId="8d1209f4831e9c53" providerId="LiveId" clId="{F42F31B8-088B-4790-B943-D502C553486A}" dt="2025-06-10T10:29:05.282" v="118" actId="478"/>
          <ac:picMkLst>
            <pc:docMk/>
            <pc:sldMk cId="2356093778" sldId="13308"/>
            <ac:picMk id="11" creationId="{DA7F164A-3E16-8C6B-013A-EC66C062BAEA}"/>
          </ac:picMkLst>
        </pc:picChg>
      </pc:sldChg>
      <pc:sldChg chg="delSp add del mod">
        <pc:chgData name="Christophe JENTA" userId="8d1209f4831e9c53" providerId="LiveId" clId="{F42F31B8-088B-4790-B943-D502C553486A}" dt="2025-06-10T10:35:51.697" v="145" actId="47"/>
        <pc:sldMkLst>
          <pc:docMk/>
          <pc:sldMk cId="2750064882" sldId="13309"/>
        </pc:sldMkLst>
      </pc:sldChg>
      <pc:sldChg chg="delSp add del mod">
        <pc:chgData name="Christophe JENTA" userId="8d1209f4831e9c53" providerId="LiveId" clId="{F42F31B8-088B-4790-B943-D502C553486A}" dt="2025-06-10T10:35:48.541" v="143" actId="47"/>
        <pc:sldMkLst>
          <pc:docMk/>
          <pc:sldMk cId="2313198400" sldId="13315"/>
        </pc:sldMkLst>
        <pc:picChg chg="del">
          <ac:chgData name="Christophe JENTA" userId="8d1209f4831e9c53" providerId="LiveId" clId="{F42F31B8-088B-4790-B943-D502C553486A}" dt="2025-06-10T10:29:18.286" v="125" actId="478"/>
          <ac:picMkLst>
            <pc:docMk/>
            <pc:sldMk cId="2313198400" sldId="13315"/>
            <ac:picMk id="45" creationId="{114A776C-AA36-2204-2728-3D8E7293A0EB}"/>
          </ac:picMkLst>
        </pc:picChg>
        <pc:picChg chg="del">
          <ac:chgData name="Christophe JENTA" userId="8d1209f4831e9c53" providerId="LiveId" clId="{F42F31B8-088B-4790-B943-D502C553486A}" dt="2025-06-10T10:29:18.805" v="126" actId="478"/>
          <ac:picMkLst>
            <pc:docMk/>
            <pc:sldMk cId="2313198400" sldId="13315"/>
            <ac:picMk id="47" creationId="{169CEDAD-50AE-A253-50D9-4BAB8E701C49}"/>
          </ac:picMkLst>
        </pc:picChg>
        <pc:picChg chg="del">
          <ac:chgData name="Christophe JENTA" userId="8d1209f4831e9c53" providerId="LiveId" clId="{F42F31B8-088B-4790-B943-D502C553486A}" dt="2025-06-10T10:29:19.332" v="127" actId="478"/>
          <ac:picMkLst>
            <pc:docMk/>
            <pc:sldMk cId="2313198400" sldId="13315"/>
            <ac:picMk id="48" creationId="{FBF52DFB-CBE8-718E-9DE9-CC431D26E2BD}"/>
          </ac:picMkLst>
        </pc:picChg>
      </pc:sldChg>
      <pc:sldChg chg="delSp add del mod">
        <pc:chgData name="Christophe JENTA" userId="8d1209f4831e9c53" providerId="LiveId" clId="{F42F31B8-088B-4790-B943-D502C553486A}" dt="2025-06-10T10:36:59.206" v="155" actId="47"/>
        <pc:sldMkLst>
          <pc:docMk/>
          <pc:sldMk cId="3319902537" sldId="13322"/>
        </pc:sldMkLst>
        <pc:picChg chg="del">
          <ac:chgData name="Christophe JENTA" userId="8d1209f4831e9c53" providerId="LiveId" clId="{F42F31B8-088B-4790-B943-D502C553486A}" dt="2025-06-10T10:28:59.386" v="113" actId="478"/>
          <ac:picMkLst>
            <pc:docMk/>
            <pc:sldMk cId="3319902537" sldId="13322"/>
            <ac:picMk id="50" creationId="{17D9F62F-DBC5-776F-3765-2E8A83632FB5}"/>
          </ac:picMkLst>
        </pc:picChg>
      </pc:sldChg>
      <pc:sldChg chg="delSp del mod">
        <pc:chgData name="Christophe JENTA" userId="8d1209f4831e9c53" providerId="LiveId" clId="{F42F31B8-088B-4790-B943-D502C553486A}" dt="2025-06-10T10:27:00.889" v="61" actId="47"/>
        <pc:sldMkLst>
          <pc:docMk/>
          <pc:sldMk cId="3197230125" sldId="13323"/>
        </pc:sldMkLst>
      </pc:sldChg>
      <pc:sldChg chg="delSp add del mod">
        <pc:chgData name="Christophe JENTA" userId="8d1209f4831e9c53" providerId="LiveId" clId="{F42F31B8-088B-4790-B943-D502C553486A}" dt="2025-06-10T10:36:10.199" v="149" actId="47"/>
        <pc:sldMkLst>
          <pc:docMk/>
          <pc:sldMk cId="2172998637" sldId="13324"/>
        </pc:sldMkLst>
        <pc:picChg chg="del">
          <ac:chgData name="Christophe JENTA" userId="8d1209f4831e9c53" providerId="LiveId" clId="{F42F31B8-088B-4790-B943-D502C553486A}" dt="2025-06-10T10:29:06.694" v="119" actId="478"/>
          <ac:picMkLst>
            <pc:docMk/>
            <pc:sldMk cId="2172998637" sldId="13324"/>
            <ac:picMk id="4" creationId="{4E7FEE55-15CD-8C5E-2977-E153A134F840}"/>
          </ac:picMkLst>
        </pc:picChg>
      </pc:sldChg>
      <pc:sldChg chg="modSp add del mod">
        <pc:chgData name="Christophe JENTA" userId="8d1209f4831e9c53" providerId="LiveId" clId="{F42F31B8-088B-4790-B943-D502C553486A}" dt="2025-06-10T10:27:30.907" v="89" actId="20577"/>
        <pc:sldMkLst>
          <pc:docMk/>
          <pc:sldMk cId="1004641318" sldId="13344"/>
        </pc:sldMkLst>
        <pc:spChg chg="mod">
          <ac:chgData name="Christophe JENTA" userId="8d1209f4831e9c53" providerId="LiveId" clId="{F42F31B8-088B-4790-B943-D502C553486A}" dt="2025-06-10T10:27:30.907" v="89" actId="20577"/>
          <ac:spMkLst>
            <pc:docMk/>
            <pc:sldMk cId="1004641318" sldId="13344"/>
            <ac:spMk id="3" creationId="{B9CEDB69-B880-1692-D8F7-3289F9345E7C}"/>
          </ac:spMkLst>
        </pc:spChg>
      </pc:sldChg>
      <pc:sldChg chg="add del">
        <pc:chgData name="Christophe JENTA" userId="8d1209f4831e9c53" providerId="LiveId" clId="{F42F31B8-088B-4790-B943-D502C553486A}" dt="2025-06-10T10:36:07.538" v="146" actId="47"/>
        <pc:sldMkLst>
          <pc:docMk/>
          <pc:sldMk cId="1685030622" sldId="13391"/>
        </pc:sldMkLst>
      </pc:sldChg>
      <pc:sldChg chg="delSp add del mod">
        <pc:chgData name="Christophe JENTA" userId="8d1209f4831e9c53" providerId="LiveId" clId="{F42F31B8-088B-4790-B943-D502C553486A}" dt="2025-06-10T10:37:28.910" v="159" actId="47"/>
        <pc:sldMkLst>
          <pc:docMk/>
          <pc:sldMk cId="3111364696" sldId="13421"/>
        </pc:sldMkLst>
        <pc:picChg chg="del">
          <ac:chgData name="Christophe JENTA" userId="8d1209f4831e9c53" providerId="LiveId" clId="{F42F31B8-088B-4790-B943-D502C553486A}" dt="2025-06-10T10:28:51.934" v="106" actId="478"/>
          <ac:picMkLst>
            <pc:docMk/>
            <pc:sldMk cId="3111364696" sldId="13421"/>
            <ac:picMk id="29" creationId="{F8FF0AD5-A4A0-3A0F-56B2-0A979CD10172}"/>
          </ac:picMkLst>
        </pc:picChg>
        <pc:picChg chg="del">
          <ac:chgData name="Christophe JENTA" userId="8d1209f4831e9c53" providerId="LiveId" clId="{F42F31B8-088B-4790-B943-D502C553486A}" dt="2025-06-10T10:28:51.426" v="105" actId="478"/>
          <ac:picMkLst>
            <pc:docMk/>
            <pc:sldMk cId="3111364696" sldId="13421"/>
            <ac:picMk id="31" creationId="{B7CA056E-3C35-3990-F560-577EA2EBA805}"/>
          </ac:picMkLst>
        </pc:picChg>
      </pc:sldChg>
      <pc:sldChg chg="delSp add del mod">
        <pc:chgData name="Christophe JENTA" userId="8d1209f4831e9c53" providerId="LiveId" clId="{F42F31B8-088B-4790-B943-D502C553486A}" dt="2025-06-10T10:36:18.100" v="151" actId="47"/>
        <pc:sldMkLst>
          <pc:docMk/>
          <pc:sldMk cId="2551927669" sldId="13422"/>
        </pc:sldMkLst>
        <pc:picChg chg="del">
          <ac:chgData name="Christophe JENTA" userId="8d1209f4831e9c53" providerId="LiveId" clId="{F42F31B8-088B-4790-B943-D502C553486A}" dt="2025-06-10T10:29:04.026" v="117" actId="478"/>
          <ac:picMkLst>
            <pc:docMk/>
            <pc:sldMk cId="2551927669" sldId="13422"/>
            <ac:picMk id="21" creationId="{31369F77-04E5-607F-99E1-6A4A265B8E4D}"/>
          </ac:picMkLst>
        </pc:picChg>
        <pc:picChg chg="del">
          <ac:chgData name="Christophe JENTA" userId="8d1209f4831e9c53" providerId="LiveId" clId="{F42F31B8-088B-4790-B943-D502C553486A}" dt="2025-06-10T10:29:03.316" v="116" actId="478"/>
          <ac:picMkLst>
            <pc:docMk/>
            <pc:sldMk cId="2551927669" sldId="13422"/>
            <ac:picMk id="29" creationId="{7FA5E570-48A4-15C9-7FBE-0E57371B2040}"/>
          </ac:picMkLst>
        </pc:picChg>
      </pc:sldChg>
      <pc:sldChg chg="delSp add del mod">
        <pc:chgData name="Christophe JENTA" userId="8d1209f4831e9c53" providerId="LiveId" clId="{F42F31B8-088B-4790-B943-D502C553486A}" dt="2025-06-10T10:35:30.695" v="141" actId="47"/>
        <pc:sldMkLst>
          <pc:docMk/>
          <pc:sldMk cId="3549878236" sldId="13484"/>
        </pc:sldMkLst>
        <pc:picChg chg="del">
          <ac:chgData name="Christophe JENTA" userId="8d1209f4831e9c53" providerId="LiveId" clId="{F42F31B8-088B-4790-B943-D502C553486A}" dt="2025-06-10T10:29:23.182" v="131" actId="478"/>
          <ac:picMkLst>
            <pc:docMk/>
            <pc:sldMk cId="3549878236" sldId="13484"/>
            <ac:picMk id="42" creationId="{ACE3F3F6-A1D4-873C-D976-41966A5280E4}"/>
          </ac:picMkLst>
        </pc:picChg>
      </pc:sldChg>
      <pc:sldChg chg="add del">
        <pc:chgData name="Christophe JENTA" userId="8d1209f4831e9c53" providerId="LiveId" clId="{F42F31B8-088B-4790-B943-D502C553486A}" dt="2025-05-27T09:45:53.340" v="51" actId="47"/>
        <pc:sldMkLst>
          <pc:docMk/>
          <pc:sldMk cId="3222713968" sldId="13485"/>
        </pc:sldMkLst>
      </pc:sldChg>
      <pc:sldChg chg="add del">
        <pc:chgData name="Christophe JENTA" userId="8d1209f4831e9c53" providerId="LiveId" clId="{F42F31B8-088B-4790-B943-D502C553486A}" dt="2025-05-27T09:45:54.692" v="52" actId="47"/>
        <pc:sldMkLst>
          <pc:docMk/>
          <pc:sldMk cId="204796239" sldId="13486"/>
        </pc:sldMkLst>
      </pc:sldChg>
      <pc:sldChg chg="add del">
        <pc:chgData name="Christophe JENTA" userId="8d1209f4831e9c53" providerId="LiveId" clId="{F42F31B8-088B-4790-B943-D502C553486A}" dt="2025-05-27T09:46:48.303" v="58" actId="2696"/>
        <pc:sldMkLst>
          <pc:docMk/>
          <pc:sldMk cId="1490590332" sldId="13487"/>
        </pc:sldMkLst>
      </pc:sldChg>
      <pc:sldChg chg="add del">
        <pc:chgData name="Christophe JENTA" userId="8d1209f4831e9c53" providerId="LiveId" clId="{F42F31B8-088B-4790-B943-D502C553486A}" dt="2025-05-27T09:46:00.683" v="54" actId="47"/>
        <pc:sldMkLst>
          <pc:docMk/>
          <pc:sldMk cId="4223503328" sldId="13488"/>
        </pc:sldMkLst>
      </pc:sldChg>
      <pc:sldChg chg="add del">
        <pc:chgData name="Christophe JENTA" userId="8d1209f4831e9c53" providerId="LiveId" clId="{F42F31B8-088B-4790-B943-D502C553486A}" dt="2025-05-27T09:46:01.954" v="55" actId="47"/>
        <pc:sldMkLst>
          <pc:docMk/>
          <pc:sldMk cId="103614687" sldId="13489"/>
        </pc:sldMkLst>
      </pc:sldChg>
      <pc:sldChg chg="add del">
        <pc:chgData name="Christophe JENTA" userId="8d1209f4831e9c53" providerId="LiveId" clId="{F42F31B8-088B-4790-B943-D502C553486A}" dt="2025-05-27T09:46:02.516" v="56" actId="47"/>
        <pc:sldMkLst>
          <pc:docMk/>
          <pc:sldMk cId="3658086581" sldId="13490"/>
        </pc:sldMkLst>
      </pc:sldChg>
      <pc:sldChg chg="delSp add del mod">
        <pc:chgData name="Christophe JENTA" userId="8d1209f4831e9c53" providerId="LiveId" clId="{F42F31B8-088B-4790-B943-D502C553486A}" dt="2025-06-10T10:36:08.138" v="147" actId="47"/>
        <pc:sldMkLst>
          <pc:docMk/>
          <pc:sldMk cId="4258226152" sldId="13492"/>
        </pc:sldMkLst>
        <pc:picChg chg="del">
          <ac:chgData name="Christophe JENTA" userId="8d1209f4831e9c53" providerId="LiveId" clId="{F42F31B8-088B-4790-B943-D502C553486A}" dt="2025-06-10T10:29:11.967" v="123" actId="478"/>
          <ac:picMkLst>
            <pc:docMk/>
            <pc:sldMk cId="4258226152" sldId="13492"/>
            <ac:picMk id="7" creationId="{6806E797-5FD6-808B-A40D-D12652660CE9}"/>
          </ac:picMkLst>
        </pc:picChg>
        <pc:picChg chg="del">
          <ac:chgData name="Christophe JENTA" userId="8d1209f4831e9c53" providerId="LiveId" clId="{F42F31B8-088B-4790-B943-D502C553486A}" dt="2025-06-10T10:29:10.947" v="121" actId="478"/>
          <ac:picMkLst>
            <pc:docMk/>
            <pc:sldMk cId="4258226152" sldId="13492"/>
            <ac:picMk id="29" creationId="{E9A2B79C-6665-0B39-D35E-D1D51D78B2A8}"/>
          </ac:picMkLst>
        </pc:picChg>
        <pc:picChg chg="del">
          <ac:chgData name="Christophe JENTA" userId="8d1209f4831e9c53" providerId="LiveId" clId="{F42F31B8-088B-4790-B943-D502C553486A}" dt="2025-06-10T10:29:11.410" v="122" actId="478"/>
          <ac:picMkLst>
            <pc:docMk/>
            <pc:sldMk cId="4258226152" sldId="13492"/>
            <ac:picMk id="30" creationId="{B2FB1C38-F3C6-E0B1-1A20-76041790C630}"/>
          </ac:picMkLst>
        </pc:picChg>
      </pc:sldChg>
      <pc:sldChg chg="add del">
        <pc:chgData name="Christophe JENTA" userId="8d1209f4831e9c53" providerId="LiveId" clId="{F42F31B8-088B-4790-B943-D502C553486A}" dt="2025-05-27T09:45:55.239" v="53" actId="47"/>
        <pc:sldMkLst>
          <pc:docMk/>
          <pc:sldMk cId="3440142737" sldId="13494"/>
        </pc:sldMkLst>
      </pc:sldChg>
      <pc:sldChg chg="delSp add del mod">
        <pc:chgData name="Christophe JENTA" userId="8d1209f4831e9c53" providerId="LiveId" clId="{F42F31B8-088B-4790-B943-D502C553486A}" dt="2025-06-10T10:28:41.822" v="101" actId="478"/>
        <pc:sldMkLst>
          <pc:docMk/>
          <pc:sldMk cId="3247777675" sldId="13495"/>
        </pc:sldMkLst>
        <pc:picChg chg="del">
          <ac:chgData name="Christophe JENTA" userId="8d1209f4831e9c53" providerId="LiveId" clId="{F42F31B8-088B-4790-B943-D502C553486A}" dt="2025-06-10T10:28:41.822" v="101" actId="478"/>
          <ac:picMkLst>
            <pc:docMk/>
            <pc:sldMk cId="3247777675" sldId="13495"/>
            <ac:picMk id="3" creationId="{1AB36C97-703D-1DE8-96AF-9589BC3931A2}"/>
          </ac:picMkLst>
        </pc:picChg>
      </pc:sldChg>
      <pc:sldChg chg="modSp add del mod">
        <pc:chgData name="Christophe JENTA" userId="8d1209f4831e9c53" providerId="LiveId" clId="{F42F31B8-088B-4790-B943-D502C553486A}" dt="2025-06-10T10:37:17.600" v="158" actId="47"/>
        <pc:sldMkLst>
          <pc:docMk/>
          <pc:sldMk cId="563165321" sldId="13496"/>
        </pc:sldMkLst>
        <pc:spChg chg="mod">
          <ac:chgData name="Christophe JENTA" userId="8d1209f4831e9c53" providerId="LiveId" clId="{F42F31B8-088B-4790-B943-D502C553486A}" dt="2025-06-10T10:28:25.105" v="99" actId="20577"/>
          <ac:spMkLst>
            <pc:docMk/>
            <pc:sldMk cId="563165321" sldId="13496"/>
            <ac:spMk id="3" creationId="{2C686C4C-83DD-F280-0486-F8EA92F6E51D}"/>
          </ac:spMkLst>
        </pc:spChg>
      </pc:sldChg>
      <pc:sldChg chg="add del">
        <pc:chgData name="Christophe JENTA" userId="8d1209f4831e9c53" providerId="LiveId" clId="{F42F31B8-088B-4790-B943-D502C553486A}" dt="2025-06-10T10:27:00.889" v="61" actId="47"/>
        <pc:sldMkLst>
          <pc:docMk/>
          <pc:sldMk cId="63625768" sldId="13497"/>
        </pc:sldMkLst>
      </pc:sldChg>
      <pc:sldChg chg="modSp add mod">
        <pc:chgData name="Christophe JENTA" userId="8d1209f4831e9c53" providerId="LiveId" clId="{F42F31B8-088B-4790-B943-D502C553486A}" dt="2025-06-10T10:30:15.162" v="135" actId="20577"/>
        <pc:sldMkLst>
          <pc:docMk/>
          <pc:sldMk cId="990408261" sldId="13500"/>
        </pc:sldMkLst>
        <pc:spChg chg="mod">
          <ac:chgData name="Christophe JENTA" userId="8d1209f4831e9c53" providerId="LiveId" clId="{F42F31B8-088B-4790-B943-D502C553486A}" dt="2025-06-10T10:30:15.162" v="135" actId="20577"/>
          <ac:spMkLst>
            <pc:docMk/>
            <pc:sldMk cId="990408261" sldId="13500"/>
            <ac:spMk id="169" creationId="{BFE73CB4-6D9F-8A20-2F31-8B3FE04B3CEC}"/>
          </ac:spMkLst>
        </pc:spChg>
      </pc:sldChg>
      <pc:sldChg chg="delSp add del mod">
        <pc:chgData name="Christophe JENTA" userId="8d1209f4831e9c53" providerId="LiveId" clId="{F42F31B8-088B-4790-B943-D502C553486A}" dt="2025-06-10T10:36:59.904" v="156" actId="47"/>
        <pc:sldMkLst>
          <pc:docMk/>
          <pc:sldMk cId="3002597145" sldId="13504"/>
        </pc:sldMkLst>
        <pc:picChg chg="del">
          <ac:chgData name="Christophe JENTA" userId="8d1209f4831e9c53" providerId="LiveId" clId="{F42F31B8-088B-4790-B943-D502C553486A}" dt="2025-06-10T10:28:58.363" v="112" actId="478"/>
          <ac:picMkLst>
            <pc:docMk/>
            <pc:sldMk cId="3002597145" sldId="13504"/>
            <ac:picMk id="25" creationId="{0B38C711-2B9B-4936-10AE-CD9D692883D6}"/>
          </ac:picMkLst>
        </pc:picChg>
      </pc:sldChg>
      <pc:sldChg chg="delSp add del mod">
        <pc:chgData name="Christophe JENTA" userId="8d1209f4831e9c53" providerId="LiveId" clId="{F42F31B8-088B-4790-B943-D502C553486A}" dt="2025-06-10T10:38:02.211" v="161" actId="47"/>
        <pc:sldMkLst>
          <pc:docMk/>
          <pc:sldMk cId="827916773" sldId="13506"/>
        </pc:sldMkLst>
        <pc:picChg chg="del">
          <ac:chgData name="Christophe JENTA" userId="8d1209f4831e9c53" providerId="LiveId" clId="{F42F31B8-088B-4790-B943-D502C553486A}" dt="2025-06-10T10:28:45.871" v="102" actId="478"/>
          <ac:picMkLst>
            <pc:docMk/>
            <pc:sldMk cId="827916773" sldId="13506"/>
            <ac:picMk id="6" creationId="{22E7B56E-F206-5699-66B6-A1842114EDDB}"/>
          </ac:picMkLst>
        </pc:picChg>
      </pc:sldChg>
      <pc:sldChg chg="delSp add del mod">
        <pc:chgData name="Christophe JENTA" userId="8d1209f4831e9c53" providerId="LiveId" clId="{F42F31B8-088B-4790-B943-D502C553486A}" dt="2025-06-10T10:37:29.701" v="160" actId="47"/>
        <pc:sldMkLst>
          <pc:docMk/>
          <pc:sldMk cId="2569487986" sldId="13507"/>
        </pc:sldMkLst>
        <pc:picChg chg="del">
          <ac:chgData name="Christophe JENTA" userId="8d1209f4831e9c53" providerId="LiveId" clId="{F42F31B8-088B-4790-B943-D502C553486A}" dt="2025-06-10T10:28:50.229" v="104" actId="478"/>
          <ac:picMkLst>
            <pc:docMk/>
            <pc:sldMk cId="2569487986" sldId="13507"/>
            <ac:picMk id="4" creationId="{E4B4C4E0-B119-E2DA-FD85-ACE5CBE3B614}"/>
          </ac:picMkLst>
        </pc:picChg>
        <pc:picChg chg="del">
          <ac:chgData name="Christophe JENTA" userId="8d1209f4831e9c53" providerId="LiveId" clId="{F42F31B8-088B-4790-B943-D502C553486A}" dt="2025-06-10T10:28:49.336" v="103" actId="478"/>
          <ac:picMkLst>
            <pc:docMk/>
            <pc:sldMk cId="2569487986" sldId="13507"/>
            <ac:picMk id="33" creationId="{8655B083-7D33-8A4C-EDAE-1BBC7046E19D}"/>
          </ac:picMkLst>
        </pc:picChg>
      </pc:sldChg>
      <pc:sldChg chg="delSp add del mod">
        <pc:chgData name="Christophe JENTA" userId="8d1209f4831e9c53" providerId="LiveId" clId="{F42F31B8-088B-4790-B943-D502C553486A}" dt="2025-06-10T10:36:34.921" v="153" actId="47"/>
        <pc:sldMkLst>
          <pc:docMk/>
          <pc:sldMk cId="1780955767" sldId="13517"/>
        </pc:sldMkLst>
        <pc:picChg chg="del">
          <ac:chgData name="Christophe JENTA" userId="8d1209f4831e9c53" providerId="LiveId" clId="{F42F31B8-088B-4790-B943-D502C553486A}" dt="2025-06-10T10:29:01.383" v="115" actId="478"/>
          <ac:picMkLst>
            <pc:docMk/>
            <pc:sldMk cId="1780955767" sldId="13517"/>
            <ac:picMk id="18" creationId="{73523999-CAA7-1258-F22F-663D40602C99}"/>
          </ac:picMkLst>
        </pc:picChg>
      </pc:sldChg>
      <pc:sldChg chg="delSp add del mod">
        <pc:chgData name="Christophe JENTA" userId="8d1209f4831e9c53" providerId="LiveId" clId="{F42F31B8-088B-4790-B943-D502C553486A}" dt="2025-06-10T10:36:36.415" v="154" actId="47"/>
        <pc:sldMkLst>
          <pc:docMk/>
          <pc:sldMk cId="1640899349" sldId="13523"/>
        </pc:sldMkLst>
        <pc:picChg chg="del">
          <ac:chgData name="Christophe JENTA" userId="8d1209f4831e9c53" providerId="LiveId" clId="{F42F31B8-088B-4790-B943-D502C553486A}" dt="2025-06-10T10:29:00.363" v="114" actId="478"/>
          <ac:picMkLst>
            <pc:docMk/>
            <pc:sldMk cId="1640899349" sldId="13523"/>
            <ac:picMk id="18" creationId="{110CBFAF-FA30-BE67-83BF-03C20923E7C7}"/>
          </ac:picMkLst>
        </pc:picChg>
      </pc:sldChg>
      <pc:sldChg chg="delSp add del mod">
        <pc:chgData name="Christophe JENTA" userId="8d1209f4831e9c53" providerId="LiveId" clId="{F42F31B8-088B-4790-B943-D502C553486A}" dt="2025-06-10T10:35:49.928" v="144" actId="47"/>
        <pc:sldMkLst>
          <pc:docMk/>
          <pc:sldMk cId="3753657259" sldId="13524"/>
        </pc:sldMkLst>
        <pc:picChg chg="del">
          <ac:chgData name="Christophe JENTA" userId="8d1209f4831e9c53" providerId="LiveId" clId="{F42F31B8-088B-4790-B943-D502C553486A}" dt="2025-06-10T10:29:15.987" v="124" actId="478"/>
          <ac:picMkLst>
            <pc:docMk/>
            <pc:sldMk cId="3753657259" sldId="13524"/>
            <ac:picMk id="34" creationId="{D63F44D6-2E4D-E082-188F-DB652867727F}"/>
          </ac:picMkLst>
        </pc:picChg>
      </pc:sldChg>
      <pc:sldChg chg="delSp add del mod">
        <pc:chgData name="Christophe JENTA" userId="8d1209f4831e9c53" providerId="LiveId" clId="{F42F31B8-088B-4790-B943-D502C553486A}" dt="2025-06-10T10:35:47.178" v="142" actId="47"/>
        <pc:sldMkLst>
          <pc:docMk/>
          <pc:sldMk cId="1789823357" sldId="13525"/>
        </pc:sldMkLst>
        <pc:picChg chg="del">
          <ac:chgData name="Christophe JENTA" userId="8d1209f4831e9c53" providerId="LiveId" clId="{F42F31B8-088B-4790-B943-D502C553486A}" dt="2025-06-10T10:29:21.695" v="130" actId="478"/>
          <ac:picMkLst>
            <pc:docMk/>
            <pc:sldMk cId="1789823357" sldId="13525"/>
            <ac:picMk id="39" creationId="{E68377C2-52BA-9D39-4E3F-88E8836BEFB5}"/>
          </ac:picMkLst>
        </pc:picChg>
        <pc:picChg chg="del">
          <ac:chgData name="Christophe JENTA" userId="8d1209f4831e9c53" providerId="LiveId" clId="{F42F31B8-088B-4790-B943-D502C553486A}" dt="2025-06-10T10:29:21.092" v="129" actId="478"/>
          <ac:picMkLst>
            <pc:docMk/>
            <pc:sldMk cId="1789823357" sldId="13525"/>
            <ac:picMk id="40" creationId="{9E6B0097-3F1F-5D10-636A-8290062CA5D0}"/>
          </ac:picMkLst>
        </pc:picChg>
        <pc:picChg chg="del">
          <ac:chgData name="Christophe JENTA" userId="8d1209f4831e9c53" providerId="LiveId" clId="{F42F31B8-088B-4790-B943-D502C553486A}" dt="2025-06-10T10:29:20.603" v="128" actId="478"/>
          <ac:picMkLst>
            <pc:docMk/>
            <pc:sldMk cId="1789823357" sldId="13525"/>
            <ac:picMk id="45" creationId="{266C8097-77C8-A8F1-44B4-F23F1D01844B}"/>
          </ac:picMkLst>
        </pc:picChg>
      </pc:sldChg>
      <pc:sldChg chg="add del">
        <pc:chgData name="Christophe JENTA" userId="8d1209f4831e9c53" providerId="LiveId" clId="{F42F31B8-088B-4790-B943-D502C553486A}" dt="2025-06-10T10:35:28.595" v="140" actId="47"/>
        <pc:sldMkLst>
          <pc:docMk/>
          <pc:sldMk cId="3452419468" sldId="13526"/>
        </pc:sldMkLst>
      </pc:sldChg>
    </pc:docChg>
  </pc:docChgLst>
  <pc:docChgLst>
    <pc:chgData name="Christophe JENTA" userId="8d1209f4831e9c53" providerId="LiveId" clId="{05B6E72E-02BC-426D-8920-B5E36D356DE2}"/>
    <pc:docChg chg="undo custSel addSld delSld modSld">
      <pc:chgData name="Christophe JENTA" userId="8d1209f4831e9c53" providerId="LiveId" clId="{05B6E72E-02BC-426D-8920-B5E36D356DE2}" dt="2025-05-13T10:05:37.412" v="111" actId="478"/>
      <pc:docMkLst>
        <pc:docMk/>
      </pc:docMkLst>
      <pc:sldChg chg="add del">
        <pc:chgData name="Christophe JENTA" userId="8d1209f4831e9c53" providerId="LiveId" clId="{05B6E72E-02BC-426D-8920-B5E36D356DE2}" dt="2025-05-13T10:03:28.832" v="63"/>
        <pc:sldMkLst>
          <pc:docMk/>
          <pc:sldMk cId="2660340911" sldId="963"/>
        </pc:sldMkLst>
      </pc:sldChg>
      <pc:sldChg chg="delSp add del mod">
        <pc:chgData name="Christophe JENTA" userId="8d1209f4831e9c53" providerId="LiveId" clId="{05B6E72E-02BC-426D-8920-B5E36D356DE2}" dt="2025-05-13T10:04:59.071" v="86" actId="478"/>
        <pc:sldMkLst>
          <pc:docMk/>
          <pc:sldMk cId="3060746622" sldId="1003"/>
        </pc:sldMkLst>
      </pc:sldChg>
      <pc:sldChg chg="delSp add del mod">
        <pc:chgData name="Christophe JENTA" userId="8d1209f4831e9c53" providerId="LiveId" clId="{05B6E72E-02BC-426D-8920-B5E36D356DE2}" dt="2025-05-13T10:05:19.582" v="100" actId="478"/>
        <pc:sldMkLst>
          <pc:docMk/>
          <pc:sldMk cId="3535133046" sldId="1004"/>
        </pc:sldMkLst>
      </pc:sldChg>
      <pc:sldChg chg="delSp add del mod">
        <pc:chgData name="Christophe JENTA" userId="8d1209f4831e9c53" providerId="LiveId" clId="{05B6E72E-02BC-426D-8920-B5E36D356DE2}" dt="2025-05-13T10:04:34.006" v="73" actId="478"/>
        <pc:sldMkLst>
          <pc:docMk/>
          <pc:sldMk cId="2576855841" sldId="12603"/>
        </pc:sldMkLst>
      </pc:sldChg>
      <pc:sldChg chg="delSp add del mod">
        <pc:chgData name="Christophe JENTA" userId="8d1209f4831e9c53" providerId="LiveId" clId="{05B6E72E-02BC-426D-8920-B5E36D356DE2}" dt="2025-05-13T10:03:28.832" v="63"/>
        <pc:sldMkLst>
          <pc:docMk/>
          <pc:sldMk cId="1988575915" sldId="12904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883030374" sldId="12905"/>
        </pc:sldMkLst>
      </pc:sldChg>
      <pc:sldChg chg="delSp add del mod">
        <pc:chgData name="Christophe JENTA" userId="8d1209f4831e9c53" providerId="LiveId" clId="{05B6E72E-02BC-426D-8920-B5E36D356DE2}" dt="2025-05-13T10:04:45.490" v="77" actId="478"/>
        <pc:sldMkLst>
          <pc:docMk/>
          <pc:sldMk cId="1343055881" sldId="13043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4104751075" sldId="13192"/>
        </pc:sldMkLst>
      </pc:sldChg>
      <pc:sldChg chg="delSp add del mod">
        <pc:chgData name="Christophe JENTA" userId="8d1209f4831e9c53" providerId="LiveId" clId="{05B6E72E-02BC-426D-8920-B5E36D356DE2}" dt="2025-05-13T10:04:23.800" v="72" actId="478"/>
        <pc:sldMkLst>
          <pc:docMk/>
          <pc:sldMk cId="3417846926" sldId="13268"/>
        </pc:sldMkLst>
      </pc:sldChg>
      <pc:sldChg chg="delSp add del mod">
        <pc:chgData name="Christophe JENTA" userId="8d1209f4831e9c53" providerId="LiveId" clId="{05B6E72E-02BC-426D-8920-B5E36D356DE2}" dt="2025-05-13T10:04:19.263" v="66" actId="478"/>
        <pc:sldMkLst>
          <pc:docMk/>
          <pc:sldMk cId="235482400" sldId="1326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1163860014" sldId="13271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400748767" sldId="13272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4201976625" sldId="13273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02858905" sldId="13274"/>
        </pc:sldMkLst>
      </pc:sldChg>
      <pc:sldChg chg="addSp delSp add del mod">
        <pc:chgData name="Christophe JENTA" userId="8d1209f4831e9c53" providerId="LiveId" clId="{05B6E72E-02BC-426D-8920-B5E36D356DE2}" dt="2025-05-13T10:04:47.937" v="78" actId="478"/>
        <pc:sldMkLst>
          <pc:docMk/>
          <pc:sldMk cId="2882927050" sldId="13275"/>
        </pc:sldMkLst>
      </pc:sldChg>
      <pc:sldChg chg="delSp add del mod">
        <pc:chgData name="Christophe JENTA" userId="8d1209f4831e9c53" providerId="LiveId" clId="{05B6E72E-02BC-426D-8920-B5E36D356DE2}" dt="2025-05-13T10:04:49.362" v="79" actId="478"/>
        <pc:sldMkLst>
          <pc:docMk/>
          <pc:sldMk cId="3376998649" sldId="13276"/>
        </pc:sldMkLst>
      </pc:sldChg>
      <pc:sldChg chg="delSp add del mod">
        <pc:chgData name="Christophe JENTA" userId="8d1209f4831e9c53" providerId="LiveId" clId="{05B6E72E-02BC-426D-8920-B5E36D356DE2}" dt="2025-05-13T10:04:51.257" v="80" actId="478"/>
        <pc:sldMkLst>
          <pc:docMk/>
          <pc:sldMk cId="3805319232" sldId="13277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943872998" sldId="13278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350889238" sldId="1327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3326358028" sldId="13280"/>
        </pc:sldMkLst>
      </pc:sldChg>
      <pc:sldChg chg="delSp add del mod">
        <pc:chgData name="Christophe JENTA" userId="8d1209f4831e9c53" providerId="LiveId" clId="{05B6E72E-02BC-426D-8920-B5E36D356DE2}" dt="2025-05-13T10:04:55.062" v="81" actId="478"/>
        <pc:sldMkLst>
          <pc:docMk/>
          <pc:sldMk cId="82619806" sldId="13281"/>
        </pc:sldMkLst>
      </pc:sldChg>
      <pc:sldChg chg="delSp add del mod">
        <pc:chgData name="Christophe JENTA" userId="8d1209f4831e9c53" providerId="LiveId" clId="{05B6E72E-02BC-426D-8920-B5E36D356DE2}" dt="2025-05-13T10:05:04.449" v="91" actId="478"/>
        <pc:sldMkLst>
          <pc:docMk/>
          <pc:sldMk cId="1443058731" sldId="13282"/>
        </pc:sldMkLst>
      </pc:sldChg>
      <pc:sldChg chg="delSp add del mod">
        <pc:chgData name="Christophe JENTA" userId="8d1209f4831e9c53" providerId="LiveId" clId="{05B6E72E-02BC-426D-8920-B5E36D356DE2}" dt="2025-05-13T10:05:01.247" v="88" actId="478"/>
        <pc:sldMkLst>
          <pc:docMk/>
          <pc:sldMk cId="2798218192" sldId="13283"/>
        </pc:sldMkLst>
      </pc:sldChg>
      <pc:sldChg chg="delSp add del mod">
        <pc:chgData name="Christophe JENTA" userId="8d1209f4831e9c53" providerId="LiveId" clId="{05B6E72E-02BC-426D-8920-B5E36D356DE2}" dt="2025-05-13T10:05:02.526" v="89" actId="478"/>
        <pc:sldMkLst>
          <pc:docMk/>
          <pc:sldMk cId="3093456767" sldId="13284"/>
        </pc:sldMkLst>
      </pc:sldChg>
      <pc:sldChg chg="delSp add del mod">
        <pc:chgData name="Christophe JENTA" userId="8d1209f4831e9c53" providerId="LiveId" clId="{05B6E72E-02BC-426D-8920-B5E36D356DE2}" dt="2025-05-13T10:05:08.546" v="95" actId="478"/>
        <pc:sldMkLst>
          <pc:docMk/>
          <pc:sldMk cId="3123463990" sldId="13285"/>
        </pc:sldMkLst>
      </pc:sldChg>
      <pc:sldChg chg="delSp add del mod">
        <pc:chgData name="Christophe JENTA" userId="8d1209f4831e9c53" providerId="LiveId" clId="{05B6E72E-02BC-426D-8920-B5E36D356DE2}" dt="2025-05-13T10:03:28.832" v="63"/>
        <pc:sldMkLst>
          <pc:docMk/>
          <pc:sldMk cId="1184084818" sldId="13286"/>
        </pc:sldMkLst>
      </pc:sldChg>
      <pc:sldChg chg="delSp add del mod">
        <pc:chgData name="Christophe JENTA" userId="8d1209f4831e9c53" providerId="LiveId" clId="{05B6E72E-02BC-426D-8920-B5E36D356DE2}" dt="2025-05-13T10:05:22.374" v="102" actId="478"/>
        <pc:sldMkLst>
          <pc:docMk/>
          <pc:sldMk cId="1396725314" sldId="13287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754472294" sldId="13288"/>
        </pc:sldMkLst>
      </pc:sldChg>
      <pc:sldChg chg="delSp add del mod">
        <pc:chgData name="Christophe JENTA" userId="8d1209f4831e9c53" providerId="LiveId" clId="{05B6E72E-02BC-426D-8920-B5E36D356DE2}" dt="2025-05-13T10:03:28.832" v="63"/>
        <pc:sldMkLst>
          <pc:docMk/>
          <pc:sldMk cId="1825808848" sldId="1328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3281755366" sldId="13291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809490335" sldId="13292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1746018639" sldId="13296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29620744" sldId="13297"/>
        </pc:sldMkLst>
      </pc:sldChg>
      <pc:sldChg chg="delSp add del mod">
        <pc:chgData name="Christophe JENTA" userId="8d1209f4831e9c53" providerId="LiveId" clId="{05B6E72E-02BC-426D-8920-B5E36D356DE2}" dt="2025-05-13T10:05:05.877" v="92" actId="478"/>
        <pc:sldMkLst>
          <pc:docMk/>
          <pc:sldMk cId="2964346462" sldId="13298"/>
        </pc:sldMkLst>
      </pc:sldChg>
      <pc:sldChg chg="delSp add del mod">
        <pc:chgData name="Christophe JENTA" userId="8d1209f4831e9c53" providerId="LiveId" clId="{05B6E72E-02BC-426D-8920-B5E36D356DE2}" dt="2025-05-13T10:03:28.832" v="63"/>
        <pc:sldMkLst>
          <pc:docMk/>
          <pc:sldMk cId="3348110480" sldId="1329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283845657" sldId="13300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4113396128" sldId="13301"/>
        </pc:sldMkLst>
      </pc:sldChg>
      <pc:sldChg chg="delSp add del mod">
        <pc:chgData name="Christophe JENTA" userId="8d1209f4831e9c53" providerId="LiveId" clId="{05B6E72E-02BC-426D-8920-B5E36D356DE2}" dt="2025-05-13T10:05:37.412" v="111" actId="478"/>
        <pc:sldMkLst>
          <pc:docMk/>
          <pc:sldMk cId="1405272833" sldId="13302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2611874281" sldId="13310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1826041737" sldId="13311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2870786359" sldId="13312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4184556983" sldId="13313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3401878438" sldId="13314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2131091472" sldId="13316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3540542834" sldId="13317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2928770195" sldId="13319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3196238569" sldId="13320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3023826915" sldId="13340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173366456" sldId="13341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103706250" sldId="13342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4132379362" sldId="13343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1004641318" sldId="13344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184217792" sldId="13345"/>
        </pc:sldMkLst>
      </pc:sldChg>
      <pc:sldChg chg="del">
        <pc:chgData name="Christophe JENTA" userId="8d1209f4831e9c53" providerId="LiveId" clId="{05B6E72E-02BC-426D-8920-B5E36D356DE2}" dt="2025-04-29T10:33:05.686" v="0" actId="47"/>
        <pc:sldMkLst>
          <pc:docMk/>
          <pc:sldMk cId="3649466456" sldId="1335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788816304" sldId="13361"/>
        </pc:sldMkLst>
      </pc:sldChg>
      <pc:sldChg chg="delSp add del mod">
        <pc:chgData name="Christophe JENTA" userId="8d1209f4831e9c53" providerId="LiveId" clId="{05B6E72E-02BC-426D-8920-B5E36D356DE2}" dt="2025-05-13T10:04:39.119" v="75" actId="478"/>
        <pc:sldMkLst>
          <pc:docMk/>
          <pc:sldMk cId="1231829484" sldId="13362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3385183537" sldId="13371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965154377" sldId="13404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3593341080" sldId="13405"/>
        </pc:sldMkLst>
      </pc:sldChg>
      <pc:sldChg chg="delSp add del mod">
        <pc:chgData name="Christophe JENTA" userId="8d1209f4831e9c53" providerId="LiveId" clId="{05B6E72E-02BC-426D-8920-B5E36D356DE2}" dt="2025-05-13T10:05:34.922" v="109" actId="478"/>
        <pc:sldMkLst>
          <pc:docMk/>
          <pc:sldMk cId="3043490832" sldId="13406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627486974" sldId="13413"/>
        </pc:sldMkLst>
      </pc:sldChg>
      <pc:sldChg chg="delSp add del mod">
        <pc:chgData name="Christophe JENTA" userId="8d1209f4831e9c53" providerId="LiveId" clId="{05B6E72E-02BC-426D-8920-B5E36D356DE2}" dt="2025-05-13T10:04:42.708" v="76" actId="478"/>
        <pc:sldMkLst>
          <pc:docMk/>
          <pc:sldMk cId="3531323910" sldId="13414"/>
        </pc:sldMkLst>
      </pc:sldChg>
      <pc:sldChg chg="delSp add del mod">
        <pc:chgData name="Christophe JENTA" userId="8d1209f4831e9c53" providerId="LiveId" clId="{05B6E72E-02BC-426D-8920-B5E36D356DE2}" dt="2025-05-13T10:05:15.280" v="98" actId="478"/>
        <pc:sldMkLst>
          <pc:docMk/>
          <pc:sldMk cId="3280911573" sldId="13415"/>
        </pc:sldMkLst>
      </pc:sldChg>
      <pc:sldChg chg="delSp add del mod">
        <pc:chgData name="Christophe JENTA" userId="8d1209f4831e9c53" providerId="LiveId" clId="{05B6E72E-02BC-426D-8920-B5E36D356DE2}" dt="2025-05-13T10:05:21.150" v="101" actId="478"/>
        <pc:sldMkLst>
          <pc:docMk/>
          <pc:sldMk cId="2406553679" sldId="13416"/>
        </pc:sldMkLst>
      </pc:sldChg>
      <pc:sldChg chg="delSp add del mod">
        <pc:chgData name="Christophe JENTA" userId="8d1209f4831e9c53" providerId="LiveId" clId="{05B6E72E-02BC-426D-8920-B5E36D356DE2}" dt="2025-05-13T10:05:26.716" v="103" actId="478"/>
        <pc:sldMkLst>
          <pc:docMk/>
          <pc:sldMk cId="3864253158" sldId="13417"/>
        </pc:sldMkLst>
      </pc:sldChg>
      <pc:sldChg chg="delSp add del mod">
        <pc:chgData name="Christophe JENTA" userId="8d1209f4831e9c53" providerId="LiveId" clId="{05B6E72E-02BC-426D-8920-B5E36D356DE2}" dt="2025-05-13T10:05:28.028" v="104" actId="478"/>
        <pc:sldMkLst>
          <pc:docMk/>
          <pc:sldMk cId="4085027136" sldId="13418"/>
        </pc:sldMkLst>
      </pc:sldChg>
      <pc:sldChg chg="delSp add del mod">
        <pc:chgData name="Christophe JENTA" userId="8d1209f4831e9c53" providerId="LiveId" clId="{05B6E72E-02BC-426D-8920-B5E36D356DE2}" dt="2025-05-13T10:05:30.168" v="107" actId="478"/>
        <pc:sldMkLst>
          <pc:docMk/>
          <pc:sldMk cId="631008807" sldId="13419"/>
        </pc:sldMkLst>
      </pc:sldChg>
      <pc:sldChg chg="add del">
        <pc:chgData name="Christophe JENTA" userId="8d1209f4831e9c53" providerId="LiveId" clId="{05B6E72E-02BC-426D-8920-B5E36D356DE2}" dt="2025-05-13T10:03:28.832" v="63"/>
        <pc:sldMkLst>
          <pc:docMk/>
          <pc:sldMk cId="2270266986" sldId="13420"/>
        </pc:sldMkLst>
      </pc:sldChg>
    </pc:docChg>
  </pc:docChgLst>
  <pc:docChgLst>
    <pc:chgData name="Christophe JENTA" userId="8d1209f4831e9c53" providerId="LiveId" clId="{3C0CF307-8BA0-448D-9B8F-1250907647B5}"/>
    <pc:docChg chg="delSld">
      <pc:chgData name="Christophe JENTA" userId="8d1209f4831e9c53" providerId="LiveId" clId="{3C0CF307-8BA0-448D-9B8F-1250907647B5}" dt="2025-04-29T10:02:25.103" v="0" actId="47"/>
      <pc:docMkLst>
        <pc:docMk/>
      </pc:docMkLst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2780617583" sldId="1000"/>
        </pc:sldMkLst>
      </pc:sldChg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3539409700" sldId="13166"/>
        </pc:sldMkLst>
      </pc:sldChg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3833563372" sldId="13185"/>
        </pc:sldMkLst>
      </pc:sldChg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3071169686" sldId="13229"/>
        </pc:sldMkLst>
      </pc:sldChg>
      <pc:sldChg chg="del">
        <pc:chgData name="Christophe JENTA" userId="8d1209f4831e9c53" providerId="LiveId" clId="{3C0CF307-8BA0-448D-9B8F-1250907647B5}" dt="2025-04-29T10:02:25.103" v="0" actId="47"/>
        <pc:sldMkLst>
          <pc:docMk/>
          <pc:sldMk cId="1381752268" sldId="13243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946FC7D-208C-4200-80F1-58C54DF61311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488EEF5-CB38-4A89-B626-937F0418F163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1324353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85E670E-7ECF-79D8-2B17-F1B06BD8089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>
            <a:extLst>
              <a:ext uri="{FF2B5EF4-FFF2-40B4-BE49-F238E27FC236}">
                <a16:creationId xmlns:a16="http://schemas.microsoft.com/office/drawing/2014/main" id="{813F4948-CC73-3DCC-361C-F26DDCF89BD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>
            <a:extLst>
              <a:ext uri="{FF2B5EF4-FFF2-40B4-BE49-F238E27FC236}">
                <a16:creationId xmlns:a16="http://schemas.microsoft.com/office/drawing/2014/main" id="{DF34CA9C-4FA1-7D3E-C513-F4BED411D23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FR" dirty="0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14FB444A-BB19-D307-8392-731B8EEF8D6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488EEF5-CB38-4A89-B626-937F0418F163}" type="slidenum">
              <a:rPr lang="fr-FR" smtClean="0"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664705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DF67296-5B1B-9DD4-FF5A-471D2A2AD87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69043515-2F6D-9B9F-50EE-1CF1D64ED3F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6E99338-FAD2-AD4F-A9BF-C4355162A2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744F583-B7B0-9218-E9F0-1CFAC77FD1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5A487827-E836-F825-3514-B3AFD99071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5759209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0CBDD0-D9A7-49FA-CC68-F404EE8ED7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D8F4A01-CBC3-D89B-07A8-6FC0E76E02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9A791-885B-2CAD-5454-8A8053A33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E2E558C9-49C2-5367-E1F4-39841A57C6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9CBF7FD8-99B2-E73F-D143-EF4F530DDA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669178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F0133D76-BE7B-987B-352F-E6E4CF2012D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E9F9D6FC-9F68-B4E6-0777-1A25D950BC4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E9E2C48-DDA2-AF8F-68E8-C2C44DF4DC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126A0ACE-B8AD-ECAF-6108-A1575F60EE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FEAF0659-6A72-B598-0505-94A7ECD43B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810588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59C6050-5FF3-A6CA-9AE3-6D01DD59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273BE383-F99A-4BA3-9E1E-89C146B6904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895669FF-9EDB-6F38-F1F4-B7D00C7DB3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F6B7B5B-1B2F-06A6-7CD0-4A1869E797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3399A841-3C61-18F8-FEA2-55A0455B6E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0138422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43A4A5-DD17-E09C-079F-0BC7F32A6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D48D810-D375-68D8-EF23-45990070B4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222DCE4D-1AFA-91E4-FC81-3342F6F27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A2885DA-216C-7738-3AF0-841DD790DC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9857197-A31A-8EDA-B76A-12CB39746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065349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D3B447D-DCCA-CC9A-E414-62218BC52E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A07D8ED-E3DD-46C4-9FCB-D8E2F6A3994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44BC07B4-5449-C4C7-FF84-E97B894C96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00C0E8F6-B64B-AE5E-0152-B684B5A5AA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22D7EADD-F237-6481-F669-59F925EED5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2BBCC74-23B2-99FF-36CA-94CD74B63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975719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0706B9B-FE0E-FF30-3723-285FB6826F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25F1CAD3-2D56-D5E8-FB5C-7135E0BAAF5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384124FB-1FF6-D354-C70F-39AC85E7A1D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A6587CBA-8376-91EF-A7E1-66A287D4A6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564D291-C34F-2CF1-8638-7D353E94853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EE18531A-4F4C-CFC4-3697-5F9A7A9B3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E6841637-9455-558E-C263-E9B804ADDFA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E09B2068-92F0-42E8-8B60-5EA54D3ABD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1494989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26BE2FF-DC42-25F9-E898-255E6EA476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31242D52-F96F-B9D9-8C87-A2BB5AC5EF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0FEA8E3B-5BD1-18E9-685F-795C67EF2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0177FA0E-F141-F12E-2814-985562CD3B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245238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16C37C13-A9C7-02A1-C000-2FC52227C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3E57F3F0-DF95-EAAC-8C98-10C2F4602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0B2AB1A3-A832-5D80-9C2C-EFD8C96880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582165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6AC2E13-D123-1DC8-1A37-A8F18836BFC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C8624102-41C9-B4B7-95F0-DADA548E2AA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13FA0B1-E0C2-BD6D-6D16-C02C3205CC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1F5B9C3-92C4-E761-1530-58C914D7DA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654B34E0-06A0-68FB-22B7-48FC3217A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058E414D-F3D9-C9E0-C131-5F7B94936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32200795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01797928-4556-A6E4-3430-4858052AA9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1E031682-520A-12FF-74E1-E5E96BE8698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F2F12565-FA80-076D-26A5-F3D9C998399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BBBE40B2-5C23-6E7D-D90B-D9DA3D5B551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39047B-FEEF-465E-84F3-3E61BB1ECC56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2D1E4AD-C1C5-14C4-1D32-DEDA4AA136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4E2CEA53-824F-7705-56DA-06A10F841B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6480954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0FB83035-2E99-264F-C75D-FAEA5AD1CB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C7EB7441-AF8E-64FA-5227-5E49FCD328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C172F164-3EA9-BCC7-BEB4-FEF71A53C3A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39047B-FEEF-465E-84F3-3E61BB1ECC56}" type="datetimeFigureOut">
              <a:rPr lang="fr-FR" smtClean="0"/>
              <a:t>10/06/2025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C73ABF87-EFF2-DC93-90CC-77800DCF9A4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D4855A21-142E-FC54-FFBE-1CA4E22FAA8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616ED5-12A0-4A83-8CC8-D89D18EFCBA8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224325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microsoft.com/office/2007/relationships/hdphoto" Target="../media/hdphoto3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9332A7E-23CF-D54C-7D09-2F3825D09A7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B9CEDB69-B880-1692-D8F7-3289F9345E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8181" y="136525"/>
            <a:ext cx="11555638" cy="6584950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ctr">
            <a:normAutofit/>
          </a:bodyPr>
          <a:lstStyle/>
          <a:p>
            <a:pPr algn="ctr">
              <a:buNone/>
            </a:pP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LE PARTAGE DU MONDE, de</a:t>
            </a:r>
            <a:r>
              <a:rPr lang="fr-FR" sz="2800" b="1" dirty="0">
                <a:latin typeface="+mn-lt"/>
                <a:cs typeface="Arial" panose="020B0604020202020204" pitchFamily="34" charset="0"/>
              </a:rPr>
              <a:t> l’an 200 av. JC à nos jours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Esquisse d’une histoire géopolitique universelle</a:t>
            </a: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dirty="0">
                <a:latin typeface="+mn-lt"/>
                <a:cs typeface="Arial" panose="020B0604020202020204" pitchFamily="34" charset="0"/>
              </a:rPr>
              <a:t>Mardi 27 mai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 2025 (14/15)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Mardi 10 juin 2025 (15/15)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8</a:t>
            </a:r>
            <a:r>
              <a:rPr lang="fr-FR" altLang="fr-FR" sz="2800" b="1" baseline="30000" dirty="0">
                <a:latin typeface="+mn-lt"/>
                <a:cs typeface="Arial" panose="020B0604020202020204" pitchFamily="34" charset="0"/>
              </a:rPr>
              <a:t>ème</a:t>
            </a:r>
            <a:r>
              <a:rPr lang="fr-FR" altLang="fr-FR" sz="2800" b="1" dirty="0">
                <a:latin typeface="+mn-lt"/>
                <a:cs typeface="Arial" panose="020B0604020202020204" pitchFamily="34" charset="0"/>
              </a:rPr>
              <a:t> période : 1815-1914</a:t>
            </a:r>
            <a:br>
              <a:rPr lang="fr-FR" altLang="fr-FR" sz="2800" b="1" dirty="0">
                <a:latin typeface="+mn-lt"/>
                <a:cs typeface="Arial" panose="020B0604020202020204" pitchFamily="34" charset="0"/>
              </a:rPr>
            </a:br>
            <a: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  <a:t>Europe et Russie à la conquête de l’Orient et de l’Asie</a:t>
            </a: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br>
              <a:rPr lang="fr-FR" sz="2800" b="1" kern="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800" dirty="0">
                <a:effectLst/>
                <a:latin typeface="+mn-lt"/>
                <a:ea typeface="Times New Roman" panose="02020603050405020304" pitchFamily="18" charset="0"/>
              </a:rPr>
              <a:t>1853-1914 : Apogée des impérialismes et partage de l’Asie orientale</a:t>
            </a:r>
            <a:br>
              <a:rPr lang="fr-FR" sz="2800" dirty="0">
                <a:effectLst/>
                <a:latin typeface="+mn-lt"/>
                <a:ea typeface="Times New Roman" panose="02020603050405020304" pitchFamily="18" charset="0"/>
              </a:rPr>
            </a:br>
            <a:r>
              <a:rPr lang="fr-FR" sz="2800" dirty="0">
                <a:effectLst/>
                <a:latin typeface="+mn-lt"/>
                <a:ea typeface="Times New Roman" panose="02020603050405020304" pitchFamily="18" charset="0"/>
              </a:rPr>
              <a:t>Indes et Malaisie britanniques ; Indochine française ; Indes néerlandaises, Philippines américaines ; 1</a:t>
            </a:r>
            <a:r>
              <a:rPr lang="fr-FR" sz="2800" baseline="30000" dirty="0">
                <a:effectLst/>
                <a:latin typeface="+mn-lt"/>
                <a:ea typeface="Times New Roman" panose="02020603050405020304" pitchFamily="18" charset="0"/>
              </a:rPr>
              <a:t>er</a:t>
            </a:r>
            <a:r>
              <a:rPr lang="fr-FR" sz="2800" dirty="0">
                <a:effectLst/>
                <a:latin typeface="+mn-lt"/>
                <a:ea typeface="Times New Roman" panose="02020603050405020304" pitchFamily="18" charset="0"/>
              </a:rPr>
              <a:t> empire japonais</a:t>
            </a:r>
            <a:br>
              <a:rPr lang="fr-FR" sz="2800" dirty="0">
                <a:latin typeface="+mn-lt"/>
              </a:rPr>
            </a:br>
            <a:endParaRPr lang="fr-FR" sz="2800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2" name="Espace réservé du numéro de diapositive 1">
            <a:extLst>
              <a:ext uri="{FF2B5EF4-FFF2-40B4-BE49-F238E27FC236}">
                <a16:creationId xmlns:a16="http://schemas.microsoft.com/office/drawing/2014/main" id="{14B816E3-0EA7-6139-6B97-193B38345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0C08FF-24FF-499B-80B5-AC5D693AFF68}" type="slidenum">
              <a:rPr lang="fr-FR" smtClean="0"/>
              <a:t>1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0046413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7E16ED-9371-9DD9-FEA4-80169BD06A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Titre 2">
            <a:extLst>
              <a:ext uri="{FF2B5EF4-FFF2-40B4-BE49-F238E27FC236}">
                <a16:creationId xmlns:a16="http://schemas.microsoft.com/office/drawing/2014/main" id="{BFE73CB4-6D9F-8A20-2F31-8B3FE04B3CEC}"/>
              </a:ext>
            </a:extLst>
          </p:cNvPr>
          <p:cNvSpPr/>
          <p:nvPr/>
        </p:nvSpPr>
        <p:spPr>
          <a:xfrm>
            <a:off x="202800" y="136525"/>
            <a:ext cx="11786400" cy="6604835"/>
          </a:xfrm>
          <a:prstGeom prst="rect">
            <a:avLst/>
          </a:prstGeom>
          <a:solidFill>
            <a:srgbClr val="FFC000"/>
          </a:solidFill>
          <a:ln w="38100">
            <a:solidFill>
              <a:srgbClr val="000000"/>
            </a:solidFill>
            <a:round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/>
        </p:style>
        <p:txBody>
          <a:bodyPr lIns="90000" tIns="45000" rIns="90000" bIns="45000" anchor="t">
            <a:noAutofit/>
          </a:bodyPr>
          <a:lstStyle/>
          <a:p>
            <a:r>
              <a:rPr lang="fr-FR" sz="1400" b="1" dirty="0"/>
              <a:t>1847-1874 : En Indochine, 1</a:t>
            </a:r>
            <a:r>
              <a:rPr lang="fr-FR" sz="1400" b="1" baseline="30000" dirty="0"/>
              <a:t>ère</a:t>
            </a:r>
            <a:r>
              <a:rPr lang="fr-FR" sz="1400" b="1" dirty="0"/>
              <a:t> conquête française : Conquête de la Cochinchine ; Protectorat sur le Cambodge et le Viêt-Nam qui s’ouvre au commerce occidental</a:t>
            </a:r>
            <a:endParaRPr lang="fr-FR" sz="1400" dirty="0"/>
          </a:p>
          <a:p>
            <a:r>
              <a:rPr lang="fr-FR" sz="14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1774-1845 : A l’est de la péninsule, le Siam et le Viêt-Nam dominants étendent leurs influences</a:t>
            </a:r>
          </a:p>
          <a:p>
            <a:r>
              <a:rPr lang="fr-FR" sz="1400" dirty="0"/>
              <a:t>1752-1802 : Avant l’arrivée des Européens, les trois puissances, Birmanie, Siam et Viêt-Nam, dominent l’Indochine ; Entre Siam et Viêt-Nam, deux royaumes secondaires : L’ex-Laos divisé en principautés, </a:t>
            </a:r>
            <a:r>
              <a:rPr lang="fr-FR" sz="1400" dirty="0" err="1"/>
              <a:t>Luang</a:t>
            </a:r>
            <a:r>
              <a:rPr lang="fr-FR" sz="1400" dirty="0"/>
              <a:t> </a:t>
            </a:r>
            <a:r>
              <a:rPr lang="fr-FR" sz="1400" dirty="0" err="1"/>
              <a:t>Prabang</a:t>
            </a:r>
            <a:r>
              <a:rPr lang="fr-FR" sz="1400" dirty="0"/>
              <a:t> et Vientiane ; Et le Cambodge</a:t>
            </a:r>
          </a:p>
          <a:p>
            <a:pPr>
              <a:lnSpc>
                <a:spcPct val="107000"/>
              </a:lnSpc>
            </a:pP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1774-1830 : 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Partage du Laos : Les Siamois détruisent Vientiane et vassalisent le </a:t>
            </a:r>
            <a:r>
              <a:rPr lang="fr-FR" sz="14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Luang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4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Prabang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; Le Viêt-Nam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vassalise le </a:t>
            </a:r>
            <a:r>
              <a:rPr lang="fr-FR" sz="14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Xieng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4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Kouang</a:t>
            </a:r>
            <a:endParaRPr lang="fr-FR" sz="1400" dirty="0"/>
          </a:p>
          <a:p>
            <a:pPr>
              <a:lnSpc>
                <a:spcPct val="107000"/>
              </a:lnSpc>
            </a:pP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1795-1845 : Partage du Cambodge : Siam et Viêt-Nam établissent un protectorat conjoint, avec à terme une menace de partage</a:t>
            </a:r>
            <a:endParaRPr lang="fr-FR" sz="1400" dirty="0"/>
          </a:p>
          <a:p>
            <a:pPr>
              <a:lnSpc>
                <a:spcPct val="107000"/>
              </a:lnSpc>
            </a:pPr>
            <a:r>
              <a:rPr lang="fr-FR" sz="1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1624-1788 : Arrivée des Français : Evangélisation catholique et naissance d’une communauté chrétienne a</a:t>
            </a:r>
            <a:r>
              <a:rPr lang="fr-FR" sz="14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u Viêt-Nam</a:t>
            </a:r>
            <a:endParaRPr lang="fr-FR" sz="1400" b="1" kern="100" dirty="0">
              <a:effectLst/>
              <a:ea typeface="Aptos" panose="020B000402020202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1624-1674 : Dans un Viêt-Nam divisé entre Trinh au Nord et Nguyen au Sud, arrivée des 1</a:t>
            </a:r>
            <a:r>
              <a:rPr lang="fr-FR" sz="1400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ers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missionnaires catholiques français et début de la christianisation</a:t>
            </a:r>
          </a:p>
          <a:p>
            <a:pPr>
              <a:lnSpc>
                <a:spcPct val="107000"/>
              </a:lnSpc>
            </a:pP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1778-1788 : Au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 Viêt-Nam, les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Français, autour de l’évêque Pierre </a:t>
            </a:r>
            <a:r>
              <a:rPr lang="fr-FR" sz="14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Pigneau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de </a:t>
            </a:r>
            <a:r>
              <a:rPr lang="fr-FR" sz="14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Behaine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aident le prince Nguyen Anh à reprendre Saïgon et la 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C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ochinchine</a:t>
            </a:r>
          </a:p>
          <a:p>
            <a:pPr>
              <a:lnSpc>
                <a:spcPct val="107000"/>
              </a:lnSpc>
            </a:pPr>
            <a:r>
              <a:rPr lang="fr-FR" sz="1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1801-1847 : Au Viêt-Nam, persécutions chrétiennes et refus de l’ouverture</a:t>
            </a:r>
          </a:p>
          <a:p>
            <a:pPr>
              <a:lnSpc>
                <a:spcPct val="107000"/>
              </a:lnSpc>
            </a:pP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1801-1820 : 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Ayant repris Hué et Hanoi, s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ous suzeraineté chinoise, Nguyen Anh devient Gia Long, empereur du Viêt-Nam, capitale Hué, et il fonde la dynastie des Nguyen ; Développement du christianisme catholique, essentiellement au sud en Cochinchine, autour de Saïgon</a:t>
            </a:r>
          </a:p>
          <a:p>
            <a:pPr>
              <a:lnSpc>
                <a:spcPct val="107000"/>
              </a:lnSpc>
            </a:pP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1820-1847 : Sous les règnes de Minh </a:t>
            </a:r>
            <a:r>
              <a:rPr lang="fr-FR" sz="14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Mang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 et </a:t>
            </a:r>
            <a:r>
              <a:rPr lang="fr-FR" sz="14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Thieu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 Tri, le Viêt-Nam reste fermé et les chrétiens sont persécutés ; Partage du Laos : Les Siamois détruisent Vientiane et vassalisent le </a:t>
            </a:r>
            <a:r>
              <a:rPr lang="fr-FR" sz="14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Luang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4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Prabang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 ; Le Viêt-Nam vassalise le </a:t>
            </a:r>
            <a:r>
              <a:rPr lang="fr-FR" sz="14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Xieng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400" kern="100" dirty="0" err="1">
                <a:ea typeface="Aptos" panose="020B0004020202020204" pitchFamily="34" charset="0"/>
                <a:cs typeface="Times New Roman" panose="02020603050405020304" pitchFamily="18" charset="0"/>
              </a:rPr>
              <a:t>Kouang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 ; Partage du Cambodge : Siam et Viêt-Nam établissent un protectorat conjoint, avec à terme une menace de partage</a:t>
            </a:r>
            <a:r>
              <a:rPr lang="fr-FR" sz="1400" dirty="0"/>
              <a:t> ; 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Malgré la défaite chinoise lors de la 1</a:t>
            </a:r>
            <a:r>
              <a:rPr lang="fr-FR" sz="1400" kern="100" baseline="30000" dirty="0">
                <a:ea typeface="Aptos" panose="020B0004020202020204" pitchFamily="34" charset="0"/>
                <a:cs typeface="Times New Roman" panose="02020603050405020304" pitchFamily="18" charset="0"/>
              </a:rPr>
              <a:t>ère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 guerre de l’opium, le traité de Nankin et l’ouverture de la Chine, le Viêt-Nam reste fermé</a:t>
            </a:r>
          </a:p>
          <a:p>
            <a:pPr>
              <a:lnSpc>
                <a:spcPct val="107000"/>
              </a:lnSpc>
            </a:pPr>
            <a:r>
              <a:rPr lang="fr-FR" sz="1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1847-1874 : La 1</a:t>
            </a:r>
            <a:r>
              <a:rPr lang="fr-FR" sz="1400" b="1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ère</a:t>
            </a:r>
            <a:r>
              <a:rPr lang="fr-FR" sz="14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conquête française</a:t>
            </a:r>
          </a:p>
          <a:p>
            <a:pPr>
              <a:lnSpc>
                <a:spcPct val="107000"/>
              </a:lnSpc>
            </a:pP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1847-1856 : Sous le règne de Tu Duc, les persécutions antichrétiennes continuent ; A Paris, le parti </a:t>
            </a:r>
            <a:r>
              <a:rPr lang="fr-FR" sz="1400" i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colonialiste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catholiques, militaires et financiers, pousse Napoléon III à intervenir </a:t>
            </a:r>
          </a:p>
          <a:p>
            <a:pPr>
              <a:lnSpc>
                <a:spcPct val="107000"/>
              </a:lnSpc>
            </a:pP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1856-1860 : 2</a:t>
            </a:r>
            <a:r>
              <a:rPr lang="fr-FR" sz="1400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nde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guerre de l’opium : 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N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ouvelle défaite chinoise ; 1</a:t>
            </a:r>
            <a:r>
              <a:rPr lang="fr-FR" sz="1400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er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traité de Tianjin et ouverture totale de la Chine aux Occidentaux et à leurs missionnaires</a:t>
            </a:r>
            <a:endParaRPr lang="fr-FR" sz="1400" dirty="0"/>
          </a:p>
          <a:p>
            <a:pPr>
              <a:lnSpc>
                <a:spcPct val="107000"/>
              </a:lnSpc>
            </a:pP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1859-1863 : Après la défaite chinoise, les Français s’emparent de Saïgon ; 1</a:t>
            </a:r>
            <a:r>
              <a:rPr lang="fr-FR" sz="1400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er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traité de Saïgon : Ouverture de trois ports ; Le Viêt-Nam cède la Cochinchine qui devient la 1</a:t>
            </a:r>
            <a:r>
              <a:rPr lang="fr-FR" sz="1400" kern="100" baseline="300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ère</a:t>
            </a:r>
            <a:r>
              <a:rPr lang="fr-FR" sz="1400" kern="100" baseline="30000" dirty="0"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colonie française d’Asie orientale ; Le proche Cambodge, menacé par le Siam et le Viêt-Nam, passe sous protectorat français</a:t>
            </a:r>
            <a:endParaRPr lang="fr-FR" sz="1400" dirty="0"/>
          </a:p>
          <a:p>
            <a:pPr>
              <a:lnSpc>
                <a:spcPct val="107000"/>
              </a:lnSpc>
            </a:pP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1863-1866 : A Paris, face à la contestation libérale anticoloniale, Napoléon III renonce à la Cochinchine, avant de se raviser et d’annexer de nouveaux territoires</a:t>
            </a:r>
            <a:endParaRPr lang="fr-FR" sz="1400" dirty="0"/>
          </a:p>
          <a:p>
            <a:pPr>
              <a:lnSpc>
                <a:spcPct val="107000"/>
              </a:lnSpc>
            </a:pP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1866-1868 : Pour trouver une route terrestre directe de Saïgon vers la Chine du Sud, l’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ex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pédition </a:t>
            </a:r>
            <a:r>
              <a:rPr lang="fr-FR" sz="1400" dirty="0" err="1"/>
              <a:t>Doudart</a:t>
            </a:r>
            <a:r>
              <a:rPr lang="fr-FR" sz="1400" dirty="0"/>
              <a:t> de </a:t>
            </a:r>
            <a:r>
              <a:rPr lang="fr-FR" sz="1400" dirty="0" err="1"/>
              <a:t>Lagrée</a:t>
            </a:r>
            <a:r>
              <a:rPr lang="fr-FR" sz="1400" dirty="0"/>
              <a:t>-Garnier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remonte le Mékong et entre en contact avec le </a:t>
            </a:r>
            <a:r>
              <a:rPr lang="fr-FR" sz="14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Luang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400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Prabang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400" i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laotien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, vassal du Siam ; Le Mékong n’étant pas navigable, les Français reportent leurs ambitions sur le Fleuve Rouge et Hanoi</a:t>
            </a:r>
          </a:p>
          <a:p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1873-1874 : 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A la suite d’incidents sur le Fleuve Rouge avec des commerçants français, l</a:t>
            </a:r>
            <a:r>
              <a:rPr lang="fr-FR" sz="1400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es Français s’emparent de Hanoi ; 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2</a:t>
            </a:r>
            <a:r>
              <a:rPr lang="fr-FR" sz="1400" kern="100" baseline="30000" dirty="0">
                <a:ea typeface="Aptos" panose="020B0004020202020204" pitchFamily="34" charset="0"/>
                <a:cs typeface="Times New Roman" panose="02020603050405020304" pitchFamily="18" charset="0"/>
              </a:rPr>
              <a:t>nd</a:t>
            </a:r>
            <a:r>
              <a:rPr lang="fr-FR" sz="1400" kern="100" dirty="0">
                <a:ea typeface="Aptos" panose="020B0004020202020204" pitchFamily="34" charset="0"/>
                <a:cs typeface="Times New Roman" panose="02020603050405020304" pitchFamily="18" charset="0"/>
              </a:rPr>
              <a:t> traité de Saïgon : Ouverture du Fleuve Rouge et de trois nouveaux ports ; </a:t>
            </a:r>
            <a:r>
              <a:rPr lang="fr-FR" sz="1400" dirty="0"/>
              <a:t>la France, maîtresse de la Cochinchine et présente au Tonkin, impose sa domination au Viêt-Nam qui en réaction, demande l’aide militaire de la Chine toujours suzeraine, créant ainsi à terme une situation conflictuelle entre les deux puissances ; A suivre…</a:t>
            </a:r>
          </a:p>
          <a:p>
            <a:endParaRPr lang="fr-FR" sz="1600" dirty="0"/>
          </a:p>
          <a:p>
            <a:endParaRPr lang="fr-FR" sz="1400" dirty="0"/>
          </a:p>
          <a:p>
            <a:pPr>
              <a:lnSpc>
                <a:spcPct val="107000"/>
              </a:lnSpc>
            </a:pPr>
            <a:endParaRPr lang="fr-FR" sz="1600" kern="100" dirty="0"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</a:pPr>
            <a:endParaRPr lang="fr-FR" sz="1600" dirty="0"/>
          </a:p>
          <a:p>
            <a:pPr>
              <a:lnSpc>
                <a:spcPct val="107000"/>
              </a:lnSpc>
            </a:pPr>
            <a:endParaRPr lang="fr-FR" sz="1600" dirty="0">
              <a:effectLst/>
              <a:ea typeface="Aptos" panose="020B0004020202020204" pitchFamily="34" charset="0"/>
            </a:endParaRPr>
          </a:p>
        </p:txBody>
      </p:sp>
      <p:sp>
        <p:nvSpPr>
          <p:cNvPr id="2" name="PlaceHolder 1">
            <a:extLst>
              <a:ext uri="{FF2B5EF4-FFF2-40B4-BE49-F238E27FC236}">
                <a16:creationId xmlns:a16="http://schemas.microsoft.com/office/drawing/2014/main" id="{0869AD1E-37E4-E47F-78E3-0D910B2D5E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prstGeom prst="rect">
            <a:avLst/>
          </a:prstGeom>
          <a:noFill/>
          <a:ln w="0">
            <a:noFill/>
          </a:ln>
        </p:spPr>
        <p:txBody>
          <a:bodyPr lIns="90000" tIns="45000" rIns="90000" bIns="45000" anchor="ctr">
            <a:noAutofit/>
          </a:bodyPr>
          <a:lstStyle>
            <a:defPPr>
              <a:defRPr lang="fr-FR"/>
            </a:defPPr>
            <a:lvl1pPr marL="0" indent="0" algn="r" defTabSz="914400" rtl="0" eaLnBrk="1" latinLnBrk="0" hangingPunct="1">
              <a:lnSpc>
                <a:spcPct val="100000"/>
              </a:lnSpc>
              <a:buNone/>
              <a:tabLst>
                <a:tab pos="0" algn="l"/>
              </a:tabLst>
              <a:defRPr lang="fr-FR" sz="1200" b="0" strike="noStrike" kern="1200" spc="-1">
                <a:solidFill>
                  <a:srgbClr val="8B8B8B"/>
                </a:solidFill>
                <a:latin typeface="Calibri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5896438-8A0B-4EA3-9B45-871AE853AD8F}" type="slidenum">
              <a:rPr lang="fr-FR" smtClean="0"/>
              <a:pPr/>
              <a:t>2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99040826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15818" y="122831"/>
            <a:ext cx="4664230" cy="1200329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/>
              <a:t>1847-1874 </a:t>
            </a:r>
            <a:r>
              <a:rPr lang="fr-FR" sz="1800" b="1" dirty="0"/>
              <a:t>: En Indochine, 1</a:t>
            </a:r>
            <a:r>
              <a:rPr lang="fr-FR" sz="1800" b="1" baseline="30000" dirty="0"/>
              <a:t>ère</a:t>
            </a:r>
            <a:r>
              <a:rPr lang="fr-FR" sz="1800" b="1" dirty="0"/>
              <a:t> conquête française : Conquête de la Cochinchine ; Protectorat sur le Cambodge et le Viêt-Nam qui s’ouvre au commerce occidental</a:t>
            </a:r>
            <a:endParaRPr lang="fr-FR" sz="1800" dirty="0"/>
          </a:p>
        </p:txBody>
      </p:sp>
      <p:pic>
        <p:nvPicPr>
          <p:cNvPr id="2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25B842C2-553F-FF99-57D2-0EC378B124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3148" y="145407"/>
            <a:ext cx="7139693" cy="5518414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" name="Picture 2" descr="C:\Users\Christophe\Pictures\My Scans\2016-02 (févr.)\scan0001.jpg">
            <a:extLst>
              <a:ext uri="{FF2B5EF4-FFF2-40B4-BE49-F238E27FC236}">
                <a16:creationId xmlns:a16="http://schemas.microsoft.com/office/drawing/2014/main" id="{1A917B87-C0DB-ECC9-32D9-F292934DDF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002" t="3935" r="25267" b="5503"/>
          <a:stretch/>
        </p:blipFill>
        <p:spPr bwMode="auto">
          <a:xfrm>
            <a:off x="6432770" y="2254086"/>
            <a:ext cx="1687648" cy="2339653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4D0ECB07-9C5E-3C88-B96C-0129F1562F2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436" t="71590" r="81130" b="14899"/>
          <a:stretch/>
        </p:blipFill>
        <p:spPr bwMode="auto">
          <a:xfrm>
            <a:off x="6185095" y="4121834"/>
            <a:ext cx="673540" cy="745588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4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B91546D3-FD80-67B2-27ED-650EAFDA76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76" t="38377" r="48126" b="52966"/>
          <a:stretch/>
        </p:blipFill>
        <p:spPr bwMode="auto">
          <a:xfrm>
            <a:off x="7276594" y="2254086"/>
            <a:ext cx="1392071" cy="477671"/>
          </a:xfrm>
          <a:prstGeom prst="rect">
            <a:avLst/>
          </a:prstGeom>
          <a:noFill/>
          <a:ln w="38100"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2" name="Image 61">
            <a:extLst>
              <a:ext uri="{FF2B5EF4-FFF2-40B4-BE49-F238E27FC236}">
                <a16:creationId xmlns:a16="http://schemas.microsoft.com/office/drawing/2014/main" id="{77C93333-2F70-940C-8FE9-A7D953640F3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63" name="Ellipse 62">
            <a:extLst>
              <a:ext uri="{FF2B5EF4-FFF2-40B4-BE49-F238E27FC236}">
                <a16:creationId xmlns:a16="http://schemas.microsoft.com/office/drawing/2014/main" id="{1D0691BC-9C61-B604-7390-24506F4F3670}"/>
              </a:ext>
            </a:extLst>
          </p:cNvPr>
          <p:cNvSpPr/>
          <p:nvPr/>
        </p:nvSpPr>
        <p:spPr>
          <a:xfrm>
            <a:off x="6813677" y="356201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4" name="Ellipse 63">
            <a:extLst>
              <a:ext uri="{FF2B5EF4-FFF2-40B4-BE49-F238E27FC236}">
                <a16:creationId xmlns:a16="http://schemas.microsoft.com/office/drawing/2014/main" id="{4DC7A3CB-FA74-ECC6-4E22-41509A1D4F29}"/>
              </a:ext>
            </a:extLst>
          </p:cNvPr>
          <p:cNvSpPr/>
          <p:nvPr/>
        </p:nvSpPr>
        <p:spPr>
          <a:xfrm>
            <a:off x="7221262" y="404182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65" name="Ellipse 64">
            <a:extLst>
              <a:ext uri="{FF2B5EF4-FFF2-40B4-BE49-F238E27FC236}">
                <a16:creationId xmlns:a16="http://schemas.microsoft.com/office/drawing/2014/main" id="{6B668949-1F5F-B90F-2916-DE2125E8E02E}"/>
              </a:ext>
            </a:extLst>
          </p:cNvPr>
          <p:cNvSpPr/>
          <p:nvPr/>
        </p:nvSpPr>
        <p:spPr>
          <a:xfrm>
            <a:off x="9557471" y="2948238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66" name="Connecteur droit avec flèche 65">
            <a:extLst>
              <a:ext uri="{FF2B5EF4-FFF2-40B4-BE49-F238E27FC236}">
                <a16:creationId xmlns:a16="http://schemas.microsoft.com/office/drawing/2014/main" id="{BA0FF9E2-333D-79BD-B56E-CBF61AC23B6B}"/>
              </a:ext>
            </a:extLst>
          </p:cNvPr>
          <p:cNvCxnSpPr>
            <a:cxnSpLocks/>
            <a:endCxn id="65" idx="5"/>
          </p:cNvCxnSpPr>
          <p:nvPr/>
        </p:nvCxnSpPr>
        <p:spPr>
          <a:xfrm flipH="1" flipV="1">
            <a:off x="9680396" y="3052638"/>
            <a:ext cx="135277" cy="106919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7" name="Ellipse 66">
            <a:extLst>
              <a:ext uri="{FF2B5EF4-FFF2-40B4-BE49-F238E27FC236}">
                <a16:creationId xmlns:a16="http://schemas.microsoft.com/office/drawing/2014/main" id="{F61D7A65-ACFA-1B3A-6E20-E2DE5E637759}"/>
              </a:ext>
            </a:extLst>
          </p:cNvPr>
          <p:cNvSpPr/>
          <p:nvPr/>
        </p:nvSpPr>
        <p:spPr>
          <a:xfrm>
            <a:off x="7779297" y="3247783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68" name="Connecteur droit 67">
            <a:extLst>
              <a:ext uri="{FF2B5EF4-FFF2-40B4-BE49-F238E27FC236}">
                <a16:creationId xmlns:a16="http://schemas.microsoft.com/office/drawing/2014/main" id="{BE976142-2ED5-D603-7FDB-720CF393E26C}"/>
              </a:ext>
            </a:extLst>
          </p:cNvPr>
          <p:cNvCxnSpPr>
            <a:cxnSpLocks/>
          </p:cNvCxnSpPr>
          <p:nvPr/>
        </p:nvCxnSpPr>
        <p:spPr>
          <a:xfrm>
            <a:off x="7923313" y="3370095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Connecteur droit avec flèche 69">
            <a:extLst>
              <a:ext uri="{FF2B5EF4-FFF2-40B4-BE49-F238E27FC236}">
                <a16:creationId xmlns:a16="http://schemas.microsoft.com/office/drawing/2014/main" id="{AD50AC76-D255-4F0B-DE2E-E4B4CF914BBA}"/>
              </a:ext>
            </a:extLst>
          </p:cNvPr>
          <p:cNvCxnSpPr>
            <a:cxnSpLocks/>
          </p:cNvCxnSpPr>
          <p:nvPr/>
        </p:nvCxnSpPr>
        <p:spPr>
          <a:xfrm flipV="1">
            <a:off x="8276850" y="3972961"/>
            <a:ext cx="391815" cy="68866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Connecteur droit avec flèche 71">
            <a:extLst>
              <a:ext uri="{FF2B5EF4-FFF2-40B4-BE49-F238E27FC236}">
                <a16:creationId xmlns:a16="http://schemas.microsoft.com/office/drawing/2014/main" id="{C97CE33A-D0F2-3DFB-9C16-583BA491F4FB}"/>
              </a:ext>
            </a:extLst>
          </p:cNvPr>
          <p:cNvCxnSpPr>
            <a:cxnSpLocks/>
          </p:cNvCxnSpPr>
          <p:nvPr/>
        </p:nvCxnSpPr>
        <p:spPr>
          <a:xfrm flipV="1">
            <a:off x="8076456" y="3523657"/>
            <a:ext cx="252202" cy="7838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3" name="Ellipse 72">
            <a:extLst>
              <a:ext uri="{FF2B5EF4-FFF2-40B4-BE49-F238E27FC236}">
                <a16:creationId xmlns:a16="http://schemas.microsoft.com/office/drawing/2014/main" id="{B3CEE987-180B-409D-FD2D-E59B14D49CF1}"/>
              </a:ext>
            </a:extLst>
          </p:cNvPr>
          <p:cNvSpPr/>
          <p:nvPr/>
        </p:nvSpPr>
        <p:spPr>
          <a:xfrm>
            <a:off x="8572195" y="3911805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8" name="Ellipse 87">
            <a:extLst>
              <a:ext uri="{FF2B5EF4-FFF2-40B4-BE49-F238E27FC236}">
                <a16:creationId xmlns:a16="http://schemas.microsoft.com/office/drawing/2014/main" id="{1D90003D-051B-381A-3D93-B01C022F6348}"/>
              </a:ext>
            </a:extLst>
          </p:cNvPr>
          <p:cNvSpPr/>
          <p:nvPr/>
        </p:nvSpPr>
        <p:spPr>
          <a:xfrm>
            <a:off x="8192426" y="3435321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89" name="Ellipse 88">
            <a:extLst>
              <a:ext uri="{FF2B5EF4-FFF2-40B4-BE49-F238E27FC236}">
                <a16:creationId xmlns:a16="http://schemas.microsoft.com/office/drawing/2014/main" id="{A901CE45-90FB-FC9A-595A-63392D7F801F}"/>
              </a:ext>
            </a:extLst>
          </p:cNvPr>
          <p:cNvSpPr/>
          <p:nvPr/>
        </p:nvSpPr>
        <p:spPr>
          <a:xfrm>
            <a:off x="6978258" y="2800158"/>
            <a:ext cx="257460" cy="2089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0" name="Ellipse 89">
            <a:extLst>
              <a:ext uri="{FF2B5EF4-FFF2-40B4-BE49-F238E27FC236}">
                <a16:creationId xmlns:a16="http://schemas.microsoft.com/office/drawing/2014/main" id="{D8FFF036-4FD7-3DD7-A518-31AB00A946EC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91" name="Ellipse 90">
            <a:extLst>
              <a:ext uri="{FF2B5EF4-FFF2-40B4-BE49-F238E27FC236}">
                <a16:creationId xmlns:a16="http://schemas.microsoft.com/office/drawing/2014/main" id="{1FF03B45-1B8E-57B8-3D89-5983B200EB20}"/>
              </a:ext>
            </a:extLst>
          </p:cNvPr>
          <p:cNvSpPr/>
          <p:nvPr/>
        </p:nvSpPr>
        <p:spPr>
          <a:xfrm>
            <a:off x="9917805" y="2184504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92" name="Connecteur droit 91">
            <a:extLst>
              <a:ext uri="{FF2B5EF4-FFF2-40B4-BE49-F238E27FC236}">
                <a16:creationId xmlns:a16="http://schemas.microsoft.com/office/drawing/2014/main" id="{5E12C1A6-9524-AA20-EA0D-ED473775DB54}"/>
              </a:ext>
            </a:extLst>
          </p:cNvPr>
          <p:cNvCxnSpPr>
            <a:cxnSpLocks/>
          </p:cNvCxnSpPr>
          <p:nvPr/>
        </p:nvCxnSpPr>
        <p:spPr>
          <a:xfrm>
            <a:off x="10000953" y="1756908"/>
            <a:ext cx="306287" cy="61182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3" name="Connecteur droit 92">
            <a:extLst>
              <a:ext uri="{FF2B5EF4-FFF2-40B4-BE49-F238E27FC236}">
                <a16:creationId xmlns:a16="http://schemas.microsoft.com/office/drawing/2014/main" id="{D495CFEC-ACC7-1006-2F56-B52BF2863158}"/>
              </a:ext>
            </a:extLst>
          </p:cNvPr>
          <p:cNvCxnSpPr>
            <a:cxnSpLocks/>
          </p:cNvCxnSpPr>
          <p:nvPr/>
        </p:nvCxnSpPr>
        <p:spPr>
          <a:xfrm flipH="1">
            <a:off x="9748034" y="2332536"/>
            <a:ext cx="559206" cy="1061204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necteur droit avec flèche 93">
            <a:extLst>
              <a:ext uri="{FF2B5EF4-FFF2-40B4-BE49-F238E27FC236}">
                <a16:creationId xmlns:a16="http://schemas.microsoft.com/office/drawing/2014/main" id="{DE1B89A2-F3C3-88C6-7B3B-632B80E73885}"/>
              </a:ext>
            </a:extLst>
          </p:cNvPr>
          <p:cNvCxnSpPr>
            <a:cxnSpLocks/>
            <a:endCxn id="91" idx="5"/>
          </p:cNvCxnSpPr>
          <p:nvPr/>
        </p:nvCxnSpPr>
        <p:spPr>
          <a:xfrm flipH="1" flipV="1">
            <a:off x="10040730" y="2288904"/>
            <a:ext cx="217136" cy="86509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necteur droit avec flèche 94">
            <a:extLst>
              <a:ext uri="{FF2B5EF4-FFF2-40B4-BE49-F238E27FC236}">
                <a16:creationId xmlns:a16="http://schemas.microsoft.com/office/drawing/2014/main" id="{D999E4AF-68B0-4238-FD51-B7663F05616D}"/>
              </a:ext>
            </a:extLst>
          </p:cNvPr>
          <p:cNvCxnSpPr>
            <a:cxnSpLocks/>
            <a:stCxn id="91" idx="3"/>
            <a:endCxn id="90" idx="6"/>
          </p:cNvCxnSpPr>
          <p:nvPr/>
        </p:nvCxnSpPr>
        <p:spPr>
          <a:xfrm flipH="1">
            <a:off x="9644445" y="2288904"/>
            <a:ext cx="294451" cy="1336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Rectangle 95">
            <a:extLst>
              <a:ext uri="{FF2B5EF4-FFF2-40B4-BE49-F238E27FC236}">
                <a16:creationId xmlns:a16="http://schemas.microsoft.com/office/drawing/2014/main" id="{142FB190-B550-C0C2-18D1-10D4B841BF70}"/>
              </a:ext>
            </a:extLst>
          </p:cNvPr>
          <p:cNvSpPr/>
          <p:nvPr/>
        </p:nvSpPr>
        <p:spPr>
          <a:xfrm>
            <a:off x="6432770" y="2361063"/>
            <a:ext cx="1810478" cy="2232676"/>
          </a:xfrm>
          <a:prstGeom prst="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7" name="Rectangle 96">
            <a:extLst>
              <a:ext uri="{FF2B5EF4-FFF2-40B4-BE49-F238E27FC236}">
                <a16:creationId xmlns:a16="http://schemas.microsoft.com/office/drawing/2014/main" id="{FB703E11-3268-8E2D-C860-0AF9DC1699A9}"/>
              </a:ext>
            </a:extLst>
          </p:cNvPr>
          <p:cNvSpPr/>
          <p:nvPr/>
        </p:nvSpPr>
        <p:spPr>
          <a:xfrm>
            <a:off x="9539078" y="2676296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98" name="Rectangle 97">
            <a:extLst>
              <a:ext uri="{FF2B5EF4-FFF2-40B4-BE49-F238E27FC236}">
                <a16:creationId xmlns:a16="http://schemas.microsoft.com/office/drawing/2014/main" id="{AB4E28B0-AF13-7C42-07F0-640281CE35D4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99" name="Rectangle 98">
            <a:extLst>
              <a:ext uri="{FF2B5EF4-FFF2-40B4-BE49-F238E27FC236}">
                <a16:creationId xmlns:a16="http://schemas.microsoft.com/office/drawing/2014/main" id="{F1EE2043-EEB8-A927-63E8-12866046153A}"/>
              </a:ext>
            </a:extLst>
          </p:cNvPr>
          <p:cNvSpPr/>
          <p:nvPr/>
        </p:nvSpPr>
        <p:spPr>
          <a:xfrm>
            <a:off x="9914098" y="231348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pic>
        <p:nvPicPr>
          <p:cNvPr id="100" name="Image 99">
            <a:extLst>
              <a:ext uri="{FF2B5EF4-FFF2-40B4-BE49-F238E27FC236}">
                <a16:creationId xmlns:a16="http://schemas.microsoft.com/office/drawing/2014/main" id="{02B62F8B-5F10-DFE4-A63D-404C055390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76" t="78496" r="35648" b="13790"/>
          <a:stretch/>
        </p:blipFill>
        <p:spPr>
          <a:xfrm>
            <a:off x="8690151" y="4354903"/>
            <a:ext cx="627797" cy="477672"/>
          </a:xfrm>
          <a:prstGeom prst="rect">
            <a:avLst/>
          </a:prstGeom>
          <a:ln w="38100">
            <a:noFill/>
          </a:ln>
        </p:spPr>
      </p:pic>
      <p:sp>
        <p:nvSpPr>
          <p:cNvPr id="101" name="Ellipse 100">
            <a:extLst>
              <a:ext uri="{FF2B5EF4-FFF2-40B4-BE49-F238E27FC236}">
                <a16:creationId xmlns:a16="http://schemas.microsoft.com/office/drawing/2014/main" id="{76E87F2A-9953-76D7-C07C-8A71C800DA91}"/>
              </a:ext>
            </a:extLst>
          </p:cNvPr>
          <p:cNvSpPr/>
          <p:nvPr/>
        </p:nvSpPr>
        <p:spPr>
          <a:xfrm>
            <a:off x="9320285" y="5261439"/>
            <a:ext cx="257460" cy="2089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02" name="Connecteur droit avec flèche 101">
            <a:extLst>
              <a:ext uri="{FF2B5EF4-FFF2-40B4-BE49-F238E27FC236}">
                <a16:creationId xmlns:a16="http://schemas.microsoft.com/office/drawing/2014/main" id="{819746A7-4A85-2117-8136-996C7A976C5E}"/>
              </a:ext>
            </a:extLst>
          </p:cNvPr>
          <p:cNvCxnSpPr>
            <a:cxnSpLocks/>
            <a:stCxn id="101" idx="1"/>
          </p:cNvCxnSpPr>
          <p:nvPr/>
        </p:nvCxnSpPr>
        <p:spPr>
          <a:xfrm flipH="1" flipV="1">
            <a:off x="9054966" y="5093402"/>
            <a:ext cx="303023" cy="198631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Connecteur droit avec flèche 102">
            <a:extLst>
              <a:ext uri="{FF2B5EF4-FFF2-40B4-BE49-F238E27FC236}">
                <a16:creationId xmlns:a16="http://schemas.microsoft.com/office/drawing/2014/main" id="{E6D998A0-C79C-6D48-ED15-A084C26A3CB7}"/>
              </a:ext>
            </a:extLst>
          </p:cNvPr>
          <p:cNvCxnSpPr>
            <a:cxnSpLocks/>
            <a:stCxn id="101" idx="7"/>
          </p:cNvCxnSpPr>
          <p:nvPr/>
        </p:nvCxnSpPr>
        <p:spPr>
          <a:xfrm flipV="1">
            <a:off x="9540041" y="5034109"/>
            <a:ext cx="161446" cy="257924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4" name="Connecteur droit avec flèche 103">
            <a:extLst>
              <a:ext uri="{FF2B5EF4-FFF2-40B4-BE49-F238E27FC236}">
                <a16:creationId xmlns:a16="http://schemas.microsoft.com/office/drawing/2014/main" id="{BF6013B3-AFD7-FD28-2A91-85DB4076B8AF}"/>
              </a:ext>
            </a:extLst>
          </p:cNvPr>
          <p:cNvCxnSpPr>
            <a:cxnSpLocks/>
            <a:stCxn id="101" idx="6"/>
          </p:cNvCxnSpPr>
          <p:nvPr/>
        </p:nvCxnSpPr>
        <p:spPr>
          <a:xfrm flipV="1">
            <a:off x="9577745" y="4971822"/>
            <a:ext cx="680121" cy="394073"/>
          </a:xfrm>
          <a:prstGeom prst="straightConnector1">
            <a:avLst/>
          </a:prstGeom>
          <a:ln w="76200">
            <a:solidFill>
              <a:srgbClr val="CC3399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5" name="Ellipse 104">
            <a:extLst>
              <a:ext uri="{FF2B5EF4-FFF2-40B4-BE49-F238E27FC236}">
                <a16:creationId xmlns:a16="http://schemas.microsoft.com/office/drawing/2014/main" id="{ACED1810-CB91-72C9-C6F8-7485DC85DE59}"/>
              </a:ext>
            </a:extLst>
          </p:cNvPr>
          <p:cNvSpPr/>
          <p:nvPr/>
        </p:nvSpPr>
        <p:spPr>
          <a:xfrm>
            <a:off x="9701487" y="491179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6" name="Ellipse 105">
            <a:extLst>
              <a:ext uri="{FF2B5EF4-FFF2-40B4-BE49-F238E27FC236}">
                <a16:creationId xmlns:a16="http://schemas.microsoft.com/office/drawing/2014/main" id="{A37DDFD8-3843-A893-039A-A85C0585804C}"/>
              </a:ext>
            </a:extLst>
          </p:cNvPr>
          <p:cNvSpPr/>
          <p:nvPr/>
        </p:nvSpPr>
        <p:spPr>
          <a:xfrm>
            <a:off x="10826923" y="4293747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08" name="Ellipse 107">
            <a:extLst>
              <a:ext uri="{FF2B5EF4-FFF2-40B4-BE49-F238E27FC236}">
                <a16:creationId xmlns:a16="http://schemas.microsoft.com/office/drawing/2014/main" id="{D203FE15-93D0-B498-7875-8F914E80E5CD}"/>
              </a:ext>
            </a:extLst>
          </p:cNvPr>
          <p:cNvSpPr/>
          <p:nvPr/>
        </p:nvSpPr>
        <p:spPr>
          <a:xfrm>
            <a:off x="9553060" y="5287809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0" name="Ellipse 109">
            <a:extLst>
              <a:ext uri="{FF2B5EF4-FFF2-40B4-BE49-F238E27FC236}">
                <a16:creationId xmlns:a16="http://schemas.microsoft.com/office/drawing/2014/main" id="{174B59D1-74EF-6DAD-3E20-2FD7D4C3986F}"/>
              </a:ext>
            </a:extLst>
          </p:cNvPr>
          <p:cNvSpPr/>
          <p:nvPr/>
        </p:nvSpPr>
        <p:spPr>
          <a:xfrm>
            <a:off x="8740504" y="4433472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11" name="Connecteur droit 110">
            <a:extLst>
              <a:ext uri="{FF2B5EF4-FFF2-40B4-BE49-F238E27FC236}">
                <a16:creationId xmlns:a16="http://schemas.microsoft.com/office/drawing/2014/main" id="{FD27BFB3-444A-D39B-4ACC-129D28F40101}"/>
              </a:ext>
            </a:extLst>
          </p:cNvPr>
          <p:cNvCxnSpPr>
            <a:cxnSpLocks/>
          </p:cNvCxnSpPr>
          <p:nvPr/>
        </p:nvCxnSpPr>
        <p:spPr>
          <a:xfrm flipV="1">
            <a:off x="9004049" y="4121834"/>
            <a:ext cx="841454" cy="533061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2" name="Connecteur droit avec flèche 111">
            <a:extLst>
              <a:ext uri="{FF2B5EF4-FFF2-40B4-BE49-F238E27FC236}">
                <a16:creationId xmlns:a16="http://schemas.microsoft.com/office/drawing/2014/main" id="{950DF02F-0B9E-6C48-AD99-D8A625C4ADA8}"/>
              </a:ext>
            </a:extLst>
          </p:cNvPr>
          <p:cNvCxnSpPr>
            <a:cxnSpLocks/>
          </p:cNvCxnSpPr>
          <p:nvPr/>
        </p:nvCxnSpPr>
        <p:spPr>
          <a:xfrm>
            <a:off x="8229600" y="3981917"/>
            <a:ext cx="616847" cy="61182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Ellipse 113">
            <a:extLst>
              <a:ext uri="{FF2B5EF4-FFF2-40B4-BE49-F238E27FC236}">
                <a16:creationId xmlns:a16="http://schemas.microsoft.com/office/drawing/2014/main" id="{9AAF951D-F198-FC30-FDC4-B7C60AE965FE}"/>
              </a:ext>
            </a:extLst>
          </p:cNvPr>
          <p:cNvSpPr/>
          <p:nvPr/>
        </p:nvSpPr>
        <p:spPr>
          <a:xfrm>
            <a:off x="10371824" y="3500857"/>
            <a:ext cx="144016" cy="1223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9400D081-A9A5-7AD1-C4D6-70AED932DA39}"/>
              </a:ext>
            </a:extLst>
          </p:cNvPr>
          <p:cNvSpPr/>
          <p:nvPr/>
        </p:nvSpPr>
        <p:spPr>
          <a:xfrm>
            <a:off x="10360316" y="3446075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3</a:t>
            </a:r>
          </a:p>
        </p:txBody>
      </p:sp>
      <p:sp>
        <p:nvSpPr>
          <p:cNvPr id="116" name="Ellipse 115">
            <a:extLst>
              <a:ext uri="{FF2B5EF4-FFF2-40B4-BE49-F238E27FC236}">
                <a16:creationId xmlns:a16="http://schemas.microsoft.com/office/drawing/2014/main" id="{E49CB74F-6FA8-8DB0-5D06-881BF272240B}"/>
              </a:ext>
            </a:extLst>
          </p:cNvPr>
          <p:cNvSpPr/>
          <p:nvPr/>
        </p:nvSpPr>
        <p:spPr>
          <a:xfrm>
            <a:off x="10185858" y="3378899"/>
            <a:ext cx="144016" cy="122312"/>
          </a:xfrm>
          <a:prstGeom prst="ellipse">
            <a:avLst/>
          </a:prstGeom>
          <a:solidFill>
            <a:srgbClr val="FF66FF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7" name="Ellipse 116">
            <a:extLst>
              <a:ext uri="{FF2B5EF4-FFF2-40B4-BE49-F238E27FC236}">
                <a16:creationId xmlns:a16="http://schemas.microsoft.com/office/drawing/2014/main" id="{57BD84EA-CDCE-0608-1A03-DCCB31D7A59D}"/>
              </a:ext>
            </a:extLst>
          </p:cNvPr>
          <p:cNvSpPr/>
          <p:nvPr/>
        </p:nvSpPr>
        <p:spPr>
          <a:xfrm>
            <a:off x="10826923" y="1411600"/>
            <a:ext cx="144016" cy="122312"/>
          </a:xfrm>
          <a:prstGeom prst="ellipse">
            <a:avLst/>
          </a:prstGeom>
          <a:solidFill>
            <a:srgbClr val="92D05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18" name="Rectangle 117">
            <a:extLst>
              <a:ext uri="{FF2B5EF4-FFF2-40B4-BE49-F238E27FC236}">
                <a16:creationId xmlns:a16="http://schemas.microsoft.com/office/drawing/2014/main" id="{0B331B1C-0D91-2BDC-192B-C77AB0BE010A}"/>
              </a:ext>
            </a:extLst>
          </p:cNvPr>
          <p:cNvSpPr/>
          <p:nvPr/>
        </p:nvSpPr>
        <p:spPr>
          <a:xfrm>
            <a:off x="10970939" y="1382391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6</a:t>
            </a:r>
          </a:p>
        </p:txBody>
      </p:sp>
      <p:cxnSp>
        <p:nvCxnSpPr>
          <p:cNvPr id="119" name="Connecteur droit avec flèche 118">
            <a:extLst>
              <a:ext uri="{FF2B5EF4-FFF2-40B4-BE49-F238E27FC236}">
                <a16:creationId xmlns:a16="http://schemas.microsoft.com/office/drawing/2014/main" id="{5C26E6CE-77E4-2D17-0AA9-4620C123ECD6}"/>
              </a:ext>
            </a:extLst>
          </p:cNvPr>
          <p:cNvCxnSpPr>
            <a:cxnSpLocks/>
          </p:cNvCxnSpPr>
          <p:nvPr/>
        </p:nvCxnSpPr>
        <p:spPr>
          <a:xfrm flipH="1" flipV="1">
            <a:off x="10898931" y="1533912"/>
            <a:ext cx="141453" cy="650592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ectangle 119">
            <a:extLst>
              <a:ext uri="{FF2B5EF4-FFF2-40B4-BE49-F238E27FC236}">
                <a16:creationId xmlns:a16="http://schemas.microsoft.com/office/drawing/2014/main" id="{3C169BBA-87AA-A2FB-660B-AF2A142E44A3}"/>
              </a:ext>
            </a:extLst>
          </p:cNvPr>
          <p:cNvSpPr/>
          <p:nvPr/>
        </p:nvSpPr>
        <p:spPr>
          <a:xfrm>
            <a:off x="9454705" y="144036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21" name="Ellipse 120">
            <a:extLst>
              <a:ext uri="{FF2B5EF4-FFF2-40B4-BE49-F238E27FC236}">
                <a16:creationId xmlns:a16="http://schemas.microsoft.com/office/drawing/2014/main" id="{6EDC58F4-B70E-BBD3-A90C-C1CECE266F16}"/>
              </a:ext>
            </a:extLst>
          </p:cNvPr>
          <p:cNvSpPr/>
          <p:nvPr/>
        </p:nvSpPr>
        <p:spPr>
          <a:xfrm>
            <a:off x="9317948" y="1671994"/>
            <a:ext cx="257460" cy="208912"/>
          </a:xfrm>
          <a:prstGeom prst="ellipse">
            <a:avLst/>
          </a:prstGeom>
          <a:solidFill>
            <a:schemeClr val="bg1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2" name="Ellipse 121">
            <a:extLst>
              <a:ext uri="{FF2B5EF4-FFF2-40B4-BE49-F238E27FC236}">
                <a16:creationId xmlns:a16="http://schemas.microsoft.com/office/drawing/2014/main" id="{283CEAC9-AD51-5439-9956-4EE522F331C6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23" name="Connecteur droit avec flèche 122">
            <a:extLst>
              <a:ext uri="{FF2B5EF4-FFF2-40B4-BE49-F238E27FC236}">
                <a16:creationId xmlns:a16="http://schemas.microsoft.com/office/drawing/2014/main" id="{12D48F71-EDAA-0A24-B7C7-47B3A0696E9E}"/>
              </a:ext>
            </a:extLst>
          </p:cNvPr>
          <p:cNvCxnSpPr>
            <a:cxnSpLocks/>
            <a:endCxn id="122" idx="6"/>
          </p:cNvCxnSpPr>
          <p:nvPr/>
        </p:nvCxnSpPr>
        <p:spPr>
          <a:xfrm flipH="1">
            <a:off x="9620764" y="1756908"/>
            <a:ext cx="410408" cy="12354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4" name="Ellipse 123">
            <a:extLst>
              <a:ext uri="{FF2B5EF4-FFF2-40B4-BE49-F238E27FC236}">
                <a16:creationId xmlns:a16="http://schemas.microsoft.com/office/drawing/2014/main" id="{ECDB7819-2E96-0088-69CF-34EF41BE86E1}"/>
              </a:ext>
            </a:extLst>
          </p:cNvPr>
          <p:cNvSpPr/>
          <p:nvPr/>
        </p:nvSpPr>
        <p:spPr>
          <a:xfrm>
            <a:off x="9195347" y="4054273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5" name="Ellipse 124">
            <a:extLst>
              <a:ext uri="{FF2B5EF4-FFF2-40B4-BE49-F238E27FC236}">
                <a16:creationId xmlns:a16="http://schemas.microsoft.com/office/drawing/2014/main" id="{15E17C6A-6D1F-4751-0903-8B17ADA06AD1}"/>
              </a:ext>
            </a:extLst>
          </p:cNvPr>
          <p:cNvSpPr/>
          <p:nvPr/>
        </p:nvSpPr>
        <p:spPr>
          <a:xfrm>
            <a:off x="9500429" y="2361440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6" name="Ellipse 125">
            <a:extLst>
              <a:ext uri="{FF2B5EF4-FFF2-40B4-BE49-F238E27FC236}">
                <a16:creationId xmlns:a16="http://schemas.microsoft.com/office/drawing/2014/main" id="{F18FD30A-43A4-2261-6910-3EE92A720949}"/>
              </a:ext>
            </a:extLst>
          </p:cNvPr>
          <p:cNvSpPr/>
          <p:nvPr/>
        </p:nvSpPr>
        <p:spPr>
          <a:xfrm>
            <a:off x="9476748" y="1708106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27" name="Rectangle 126">
            <a:extLst>
              <a:ext uri="{FF2B5EF4-FFF2-40B4-BE49-F238E27FC236}">
                <a16:creationId xmlns:a16="http://schemas.microsoft.com/office/drawing/2014/main" id="{8E496FFF-EC05-B1E1-2E0F-8FA2A4F19AC0}"/>
              </a:ext>
            </a:extLst>
          </p:cNvPr>
          <p:cNvSpPr/>
          <p:nvPr/>
        </p:nvSpPr>
        <p:spPr>
          <a:xfrm>
            <a:off x="9256641" y="2288904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cxnSp>
        <p:nvCxnSpPr>
          <p:cNvPr id="129" name="Connecteur droit avec flèche 128">
            <a:extLst>
              <a:ext uri="{FF2B5EF4-FFF2-40B4-BE49-F238E27FC236}">
                <a16:creationId xmlns:a16="http://schemas.microsoft.com/office/drawing/2014/main" id="{13CDD132-BC85-DC12-34E6-C998E10668D7}"/>
              </a:ext>
            </a:extLst>
          </p:cNvPr>
          <p:cNvCxnSpPr>
            <a:cxnSpLocks/>
          </p:cNvCxnSpPr>
          <p:nvPr/>
        </p:nvCxnSpPr>
        <p:spPr>
          <a:xfrm flipV="1">
            <a:off x="8982958" y="4176585"/>
            <a:ext cx="284397" cy="435066"/>
          </a:xfrm>
          <a:prstGeom prst="straightConnector1">
            <a:avLst/>
          </a:prstGeom>
          <a:ln w="762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0" name="Rectangle 129">
            <a:extLst>
              <a:ext uri="{FF2B5EF4-FFF2-40B4-BE49-F238E27FC236}">
                <a16:creationId xmlns:a16="http://schemas.microsoft.com/office/drawing/2014/main" id="{24E76B36-7994-5D8A-3580-C865F2A74238}"/>
              </a:ext>
            </a:extLst>
          </p:cNvPr>
          <p:cNvSpPr/>
          <p:nvPr/>
        </p:nvSpPr>
        <p:spPr>
          <a:xfrm>
            <a:off x="9150453" y="1615915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5</a:t>
            </a:r>
          </a:p>
        </p:txBody>
      </p:sp>
      <p:sp>
        <p:nvSpPr>
          <p:cNvPr id="138" name="Ellipse 137">
            <a:extLst>
              <a:ext uri="{FF2B5EF4-FFF2-40B4-BE49-F238E27FC236}">
                <a16:creationId xmlns:a16="http://schemas.microsoft.com/office/drawing/2014/main" id="{55F82797-7F70-2041-5BC9-8126C2CA7C87}"/>
              </a:ext>
            </a:extLst>
          </p:cNvPr>
          <p:cNvSpPr/>
          <p:nvPr/>
        </p:nvSpPr>
        <p:spPr>
          <a:xfrm>
            <a:off x="10236775" y="486742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0" name="Ellipse 139">
            <a:extLst>
              <a:ext uri="{FF2B5EF4-FFF2-40B4-BE49-F238E27FC236}">
                <a16:creationId xmlns:a16="http://schemas.microsoft.com/office/drawing/2014/main" id="{08B2019C-54E6-746A-F690-9A44196A2D91}"/>
              </a:ext>
            </a:extLst>
          </p:cNvPr>
          <p:cNvSpPr/>
          <p:nvPr/>
        </p:nvSpPr>
        <p:spPr>
          <a:xfrm>
            <a:off x="8932041" y="4989002"/>
            <a:ext cx="144016" cy="122312"/>
          </a:xfrm>
          <a:prstGeom prst="ellipse">
            <a:avLst/>
          </a:prstGeom>
          <a:solidFill>
            <a:srgbClr val="CC3399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3" name="Ellipse 142">
            <a:extLst>
              <a:ext uri="{FF2B5EF4-FFF2-40B4-BE49-F238E27FC236}">
                <a16:creationId xmlns:a16="http://schemas.microsoft.com/office/drawing/2014/main" id="{9A541001-AA52-E5FD-FF17-40A063EC0D56}"/>
              </a:ext>
            </a:extLst>
          </p:cNvPr>
          <p:cNvSpPr/>
          <p:nvPr/>
        </p:nvSpPr>
        <p:spPr>
          <a:xfrm>
            <a:off x="9088505" y="3874185"/>
            <a:ext cx="144016" cy="122312"/>
          </a:xfrm>
          <a:prstGeom prst="ellipse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44" name="Connecteur droit 143">
            <a:extLst>
              <a:ext uri="{FF2B5EF4-FFF2-40B4-BE49-F238E27FC236}">
                <a16:creationId xmlns:a16="http://schemas.microsoft.com/office/drawing/2014/main" id="{08762DB6-CA93-48BF-9FD3-DBDB8DBE0F25}"/>
              </a:ext>
            </a:extLst>
          </p:cNvPr>
          <p:cNvCxnSpPr>
            <a:cxnSpLocks/>
          </p:cNvCxnSpPr>
          <p:nvPr/>
        </p:nvCxnSpPr>
        <p:spPr>
          <a:xfrm>
            <a:off x="7683190" y="4447355"/>
            <a:ext cx="1176843" cy="207540"/>
          </a:xfrm>
          <a:prstGeom prst="line">
            <a:avLst/>
          </a:prstGeom>
          <a:ln w="762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5" name="Ellipse 144">
            <a:extLst>
              <a:ext uri="{FF2B5EF4-FFF2-40B4-BE49-F238E27FC236}">
                <a16:creationId xmlns:a16="http://schemas.microsoft.com/office/drawing/2014/main" id="{53100A24-E119-E9CC-CF55-3D75A1639621}"/>
              </a:ext>
            </a:extLst>
          </p:cNvPr>
          <p:cNvSpPr/>
          <p:nvPr/>
        </p:nvSpPr>
        <p:spPr>
          <a:xfrm>
            <a:off x="8368093" y="3688817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FF00"/>
              </a:solidFill>
            </a:endParaRPr>
          </a:p>
        </p:txBody>
      </p:sp>
      <p:cxnSp>
        <p:nvCxnSpPr>
          <p:cNvPr id="146" name="Connecteur droit avec flèche 145">
            <a:extLst>
              <a:ext uri="{FF2B5EF4-FFF2-40B4-BE49-F238E27FC236}">
                <a16:creationId xmlns:a16="http://schemas.microsoft.com/office/drawing/2014/main" id="{91C57062-7FB5-16C2-8D27-4501A74D6A5F}"/>
              </a:ext>
            </a:extLst>
          </p:cNvPr>
          <p:cNvCxnSpPr>
            <a:cxnSpLocks/>
          </p:cNvCxnSpPr>
          <p:nvPr/>
        </p:nvCxnSpPr>
        <p:spPr>
          <a:xfrm flipV="1">
            <a:off x="8192426" y="3793217"/>
            <a:ext cx="196758" cy="4530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7" name="Ellipse 146">
            <a:extLst>
              <a:ext uri="{FF2B5EF4-FFF2-40B4-BE49-F238E27FC236}">
                <a16:creationId xmlns:a16="http://schemas.microsoft.com/office/drawing/2014/main" id="{6C774F55-307B-3F0C-E9B9-526C6A6CA4A3}"/>
              </a:ext>
            </a:extLst>
          </p:cNvPr>
          <p:cNvSpPr/>
          <p:nvPr/>
        </p:nvSpPr>
        <p:spPr>
          <a:xfrm>
            <a:off x="8860033" y="4593739"/>
            <a:ext cx="144016" cy="122312"/>
          </a:xfrm>
          <a:prstGeom prst="ellipse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48" name="Rectangle 147">
            <a:extLst>
              <a:ext uri="{FF2B5EF4-FFF2-40B4-BE49-F238E27FC236}">
                <a16:creationId xmlns:a16="http://schemas.microsoft.com/office/drawing/2014/main" id="{397C9BEA-59B3-8CEB-E0EE-DCE7164FD0AA}"/>
              </a:ext>
            </a:extLst>
          </p:cNvPr>
          <p:cNvSpPr/>
          <p:nvPr/>
        </p:nvSpPr>
        <p:spPr>
          <a:xfrm>
            <a:off x="9742497" y="607962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49" name="Rectangle 148">
            <a:extLst>
              <a:ext uri="{FF2B5EF4-FFF2-40B4-BE49-F238E27FC236}">
                <a16:creationId xmlns:a16="http://schemas.microsoft.com/office/drawing/2014/main" id="{A1300008-79B0-3886-6F1F-7CFAD4B628EE}"/>
              </a:ext>
            </a:extLst>
          </p:cNvPr>
          <p:cNvSpPr/>
          <p:nvPr/>
        </p:nvSpPr>
        <p:spPr>
          <a:xfrm>
            <a:off x="10280148" y="1037280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0" name="Rectangle 149">
            <a:extLst>
              <a:ext uri="{FF2B5EF4-FFF2-40B4-BE49-F238E27FC236}">
                <a16:creationId xmlns:a16="http://schemas.microsoft.com/office/drawing/2014/main" id="{9318588C-E5D6-DA16-8DE7-C6694693826F}"/>
              </a:ext>
            </a:extLst>
          </p:cNvPr>
          <p:cNvSpPr/>
          <p:nvPr/>
        </p:nvSpPr>
        <p:spPr>
          <a:xfrm>
            <a:off x="10371824" y="317578"/>
            <a:ext cx="196399" cy="238250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4</a:t>
            </a:r>
          </a:p>
        </p:txBody>
      </p:sp>
      <p:sp>
        <p:nvSpPr>
          <p:cNvPr id="151" name="Ellipse 150">
            <a:extLst>
              <a:ext uri="{FF2B5EF4-FFF2-40B4-BE49-F238E27FC236}">
                <a16:creationId xmlns:a16="http://schemas.microsoft.com/office/drawing/2014/main" id="{02A9D26D-FFDE-763C-1F67-8C63C5A92D66}"/>
              </a:ext>
            </a:extLst>
          </p:cNvPr>
          <p:cNvSpPr/>
          <p:nvPr/>
        </p:nvSpPr>
        <p:spPr>
          <a:xfrm>
            <a:off x="10092759" y="1134360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2" name="Ellipse 151">
            <a:extLst>
              <a:ext uri="{FF2B5EF4-FFF2-40B4-BE49-F238E27FC236}">
                <a16:creationId xmlns:a16="http://schemas.microsoft.com/office/drawing/2014/main" id="{CB87F41D-1694-F160-DB11-8FEBEFB8FFE6}"/>
              </a:ext>
            </a:extLst>
          </p:cNvPr>
          <p:cNvSpPr/>
          <p:nvPr/>
        </p:nvSpPr>
        <p:spPr>
          <a:xfrm>
            <a:off x="10212879" y="391508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cxnSp>
        <p:nvCxnSpPr>
          <p:cNvPr id="153" name="Connecteur droit avec flèche 152">
            <a:extLst>
              <a:ext uri="{FF2B5EF4-FFF2-40B4-BE49-F238E27FC236}">
                <a16:creationId xmlns:a16="http://schemas.microsoft.com/office/drawing/2014/main" id="{C0F153A1-154E-E0EF-E690-3265F7228335}"/>
              </a:ext>
            </a:extLst>
          </p:cNvPr>
          <p:cNvCxnSpPr>
            <a:cxnSpLocks/>
          </p:cNvCxnSpPr>
          <p:nvPr/>
        </p:nvCxnSpPr>
        <p:spPr>
          <a:xfrm>
            <a:off x="8846447" y="387523"/>
            <a:ext cx="736877" cy="226055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" name="Connecteur droit avec flèche 153">
            <a:extLst>
              <a:ext uri="{FF2B5EF4-FFF2-40B4-BE49-F238E27FC236}">
                <a16:creationId xmlns:a16="http://schemas.microsoft.com/office/drawing/2014/main" id="{C9045FE3-8294-97CA-216E-112CC7BAEC13}"/>
              </a:ext>
            </a:extLst>
          </p:cNvPr>
          <p:cNvCxnSpPr>
            <a:cxnSpLocks/>
            <a:endCxn id="152" idx="2"/>
          </p:cNvCxnSpPr>
          <p:nvPr/>
        </p:nvCxnSpPr>
        <p:spPr>
          <a:xfrm flipV="1">
            <a:off x="9685158" y="452664"/>
            <a:ext cx="527721" cy="160914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5" name="Connecteur droit avec flèche 154">
            <a:extLst>
              <a:ext uri="{FF2B5EF4-FFF2-40B4-BE49-F238E27FC236}">
                <a16:creationId xmlns:a16="http://schemas.microsoft.com/office/drawing/2014/main" id="{B1816096-4EC9-C6DC-4AC5-3721B5DB8EBC}"/>
              </a:ext>
            </a:extLst>
          </p:cNvPr>
          <p:cNvCxnSpPr>
            <a:cxnSpLocks/>
            <a:endCxn id="151" idx="0"/>
          </p:cNvCxnSpPr>
          <p:nvPr/>
        </p:nvCxnSpPr>
        <p:spPr>
          <a:xfrm>
            <a:off x="9959689" y="558009"/>
            <a:ext cx="205078" cy="576351"/>
          </a:xfrm>
          <a:prstGeom prst="straightConnector1">
            <a:avLst/>
          </a:prstGeom>
          <a:ln w="76200">
            <a:solidFill>
              <a:schemeClr val="tx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6" name="Ellipse 155">
            <a:extLst>
              <a:ext uri="{FF2B5EF4-FFF2-40B4-BE49-F238E27FC236}">
                <a16:creationId xmlns:a16="http://schemas.microsoft.com/office/drawing/2014/main" id="{51BDC99D-DCFA-5225-B2EB-0D8B840379E5}"/>
              </a:ext>
            </a:extLst>
          </p:cNvPr>
          <p:cNvSpPr/>
          <p:nvPr/>
        </p:nvSpPr>
        <p:spPr>
          <a:xfrm>
            <a:off x="9562233" y="595666"/>
            <a:ext cx="144016" cy="122312"/>
          </a:xfrm>
          <a:prstGeom prst="ellipse">
            <a:avLst/>
          </a:prstGeom>
          <a:solidFill>
            <a:schemeClr val="bg2">
              <a:lumMod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rgbClr val="FF0000"/>
              </a:solidFill>
            </a:endParaRPr>
          </a:p>
        </p:txBody>
      </p:sp>
      <p:sp>
        <p:nvSpPr>
          <p:cNvPr id="157" name="Rectangle 156">
            <a:extLst>
              <a:ext uri="{FF2B5EF4-FFF2-40B4-BE49-F238E27FC236}">
                <a16:creationId xmlns:a16="http://schemas.microsoft.com/office/drawing/2014/main" id="{6D372EC5-9540-9874-13D0-40FE5731D207}"/>
              </a:ext>
            </a:extLst>
          </p:cNvPr>
          <p:cNvSpPr/>
          <p:nvPr/>
        </p:nvSpPr>
        <p:spPr>
          <a:xfrm>
            <a:off x="5160237" y="317578"/>
            <a:ext cx="1183107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1859-1874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158" name="Ellipse 157">
            <a:extLst>
              <a:ext uri="{FF2B5EF4-FFF2-40B4-BE49-F238E27FC236}">
                <a16:creationId xmlns:a16="http://schemas.microsoft.com/office/drawing/2014/main" id="{8839F659-F853-CFD3-8186-56D6BB1C0A7B}"/>
              </a:ext>
            </a:extLst>
          </p:cNvPr>
          <p:cNvSpPr/>
          <p:nvPr/>
        </p:nvSpPr>
        <p:spPr>
          <a:xfrm>
            <a:off x="10297837" y="705144"/>
            <a:ext cx="890200" cy="1519920"/>
          </a:xfrm>
          <a:prstGeom prst="ellipse">
            <a:avLst/>
          </a:prstGeom>
          <a:noFill/>
          <a:ln w="76200"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9" name="Ellipse 158">
            <a:extLst>
              <a:ext uri="{FF2B5EF4-FFF2-40B4-BE49-F238E27FC236}">
                <a16:creationId xmlns:a16="http://schemas.microsoft.com/office/drawing/2014/main" id="{A16D2B19-8F42-F0F4-8308-C910D8FCECDC}"/>
              </a:ext>
            </a:extLst>
          </p:cNvPr>
          <p:cNvSpPr/>
          <p:nvPr/>
        </p:nvSpPr>
        <p:spPr>
          <a:xfrm>
            <a:off x="7131844" y="109183"/>
            <a:ext cx="3248947" cy="3130847"/>
          </a:xfrm>
          <a:prstGeom prst="ellipse">
            <a:avLst/>
          </a:pr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0" name="Ellipse 159">
            <a:extLst>
              <a:ext uri="{FF2B5EF4-FFF2-40B4-BE49-F238E27FC236}">
                <a16:creationId xmlns:a16="http://schemas.microsoft.com/office/drawing/2014/main" id="{D9936EBC-01B3-7436-E7D0-6355330F9616}"/>
              </a:ext>
            </a:extLst>
          </p:cNvPr>
          <p:cNvSpPr/>
          <p:nvPr/>
        </p:nvSpPr>
        <p:spPr>
          <a:xfrm>
            <a:off x="8908911" y="3797371"/>
            <a:ext cx="651252" cy="496376"/>
          </a:xfrm>
          <a:prstGeom prst="ellipse">
            <a:avLst/>
          </a:prstGeom>
          <a:noFill/>
          <a:ln w="76200"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4" name="Ellipse 163">
            <a:extLst>
              <a:ext uri="{FF2B5EF4-FFF2-40B4-BE49-F238E27FC236}">
                <a16:creationId xmlns:a16="http://schemas.microsoft.com/office/drawing/2014/main" id="{F244BEAE-774C-07F7-25B3-8495DE9D70E5}"/>
              </a:ext>
            </a:extLst>
          </p:cNvPr>
          <p:cNvSpPr/>
          <p:nvPr/>
        </p:nvSpPr>
        <p:spPr>
          <a:xfrm>
            <a:off x="9901855" y="3083189"/>
            <a:ext cx="1013498" cy="1069196"/>
          </a:xfrm>
          <a:prstGeom prst="ellipse">
            <a:avLst/>
          </a:prstGeom>
          <a:noFill/>
          <a:ln w="76200"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3100F1AD-51D5-9FBF-8683-466690113594}"/>
              </a:ext>
            </a:extLst>
          </p:cNvPr>
          <p:cNvSpPr/>
          <p:nvPr/>
        </p:nvSpPr>
        <p:spPr>
          <a:xfrm>
            <a:off x="9349061" y="3995381"/>
            <a:ext cx="196399" cy="238250"/>
          </a:xfrm>
          <a:prstGeom prst="rect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dirty="0">
                <a:ln w="12700">
                  <a:noFill/>
                </a:ln>
                <a:solidFill>
                  <a:schemeClr val="tx1"/>
                </a:solidFill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88905422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B25AE86-903D-DE52-3057-5580032E779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3A529D8-DC8C-7BBE-A460-156FD1291F09}"/>
              </a:ext>
            </a:extLst>
          </p:cNvPr>
          <p:cNvSpPr/>
          <p:nvPr/>
        </p:nvSpPr>
        <p:spPr>
          <a:xfrm>
            <a:off x="176301" y="162589"/>
            <a:ext cx="5463539" cy="323165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dirty="0"/>
              <a:t>*L’Indochine, quelques rappels…</a:t>
            </a:r>
          </a:p>
          <a:p>
            <a:endParaRPr lang="fr-FR" sz="1700" dirty="0"/>
          </a:p>
          <a:p>
            <a:r>
              <a:rPr lang="fr-FR" sz="1700" dirty="0"/>
              <a:t>*Depuis le XIVe siècle</a:t>
            </a:r>
          </a:p>
          <a:p>
            <a:r>
              <a:rPr lang="fr-FR" sz="1700" dirty="0"/>
              <a:t>Comme en Europe, un monde polynucléaire</a:t>
            </a:r>
          </a:p>
          <a:p>
            <a:endParaRPr lang="fr-FR" sz="1700" dirty="0"/>
          </a:p>
          <a:p>
            <a:r>
              <a:rPr lang="fr-FR" sz="1700" dirty="0"/>
              <a:t>*Et entre ces différents pôles</a:t>
            </a:r>
          </a:p>
          <a:p>
            <a:r>
              <a:rPr lang="fr-FR" sz="1700" dirty="0"/>
              <a:t>Un état de guerre quasi-permanent qui aboutit…</a:t>
            </a:r>
          </a:p>
          <a:p>
            <a:endParaRPr lang="fr-FR" sz="1700" dirty="0"/>
          </a:p>
          <a:p>
            <a:r>
              <a:rPr lang="fr-FR" sz="1700" dirty="0"/>
              <a:t>Au début du XIXe siècle</a:t>
            </a:r>
          </a:p>
          <a:p>
            <a:r>
              <a:rPr lang="fr-FR" sz="1700" dirty="0"/>
              <a:t>A un ensemble de dominants et de dominés…</a:t>
            </a:r>
          </a:p>
          <a:p>
            <a:endParaRPr lang="fr-FR" sz="1700" dirty="0"/>
          </a:p>
          <a:p>
            <a:r>
              <a:rPr lang="fr-FR" sz="1700" dirty="0"/>
              <a:t>*1800 : Trois puissances apparaissent…</a:t>
            </a:r>
          </a:p>
        </p:txBody>
      </p:sp>
      <p:pic>
        <p:nvPicPr>
          <p:cNvPr id="62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3187371F-5A6C-CDAA-B086-E8EE3F1D15F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95" t="48504" r="36127" b="24646"/>
          <a:stretch/>
        </p:blipFill>
        <p:spPr bwMode="auto">
          <a:xfrm>
            <a:off x="5795886" y="181916"/>
            <a:ext cx="6217083" cy="649416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5" name="Rectangle 44">
            <a:extLst>
              <a:ext uri="{FF2B5EF4-FFF2-40B4-BE49-F238E27FC236}">
                <a16:creationId xmlns:a16="http://schemas.microsoft.com/office/drawing/2014/main" id="{050A1FB9-B547-EBF1-E544-AE87C656012E}"/>
              </a:ext>
            </a:extLst>
          </p:cNvPr>
          <p:cNvSpPr/>
          <p:nvPr/>
        </p:nvSpPr>
        <p:spPr>
          <a:xfrm>
            <a:off x="10722470" y="167184"/>
            <a:ext cx="1290499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1795-1824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DFD8A263-BD80-F8A7-5D58-A58716EDBB3F}"/>
              </a:ext>
            </a:extLst>
          </p:cNvPr>
          <p:cNvSpPr/>
          <p:nvPr/>
        </p:nvSpPr>
        <p:spPr>
          <a:xfrm>
            <a:off x="10259281" y="5223034"/>
            <a:ext cx="303408" cy="3082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A4EECD61-37C2-6139-FC43-DF7EBABEE5DB}"/>
              </a:ext>
            </a:extLst>
          </p:cNvPr>
          <p:cNvSpPr/>
          <p:nvPr/>
        </p:nvSpPr>
        <p:spPr>
          <a:xfrm>
            <a:off x="11025878" y="3429000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BBF3BC3C-C30C-559A-548F-852F71020CDE}"/>
              </a:ext>
            </a:extLst>
          </p:cNvPr>
          <p:cNvSpPr/>
          <p:nvPr/>
        </p:nvSpPr>
        <p:spPr>
          <a:xfrm>
            <a:off x="8771964" y="4660057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EDE2689E-B4E7-BAF8-7542-326DF3BA21B0}"/>
              </a:ext>
            </a:extLst>
          </p:cNvPr>
          <p:cNvSpPr/>
          <p:nvPr/>
        </p:nvSpPr>
        <p:spPr>
          <a:xfrm>
            <a:off x="7273312" y="2304778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895D7166-CCA1-EAA5-9830-992896434767}"/>
              </a:ext>
            </a:extLst>
          </p:cNvPr>
          <p:cNvSpPr/>
          <p:nvPr/>
        </p:nvSpPr>
        <p:spPr>
          <a:xfrm>
            <a:off x="9188428" y="2644346"/>
            <a:ext cx="303408" cy="3082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00F06E5A-B6E4-4CE3-2C91-78FB665CD0B9}"/>
              </a:ext>
            </a:extLst>
          </p:cNvPr>
          <p:cNvSpPr/>
          <p:nvPr/>
        </p:nvSpPr>
        <p:spPr>
          <a:xfrm>
            <a:off x="9462357" y="3204414"/>
            <a:ext cx="303408" cy="3082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</p:spTree>
    <p:extLst>
      <p:ext uri="{BB962C8B-B14F-4D97-AF65-F5344CB8AC3E}">
        <p14:creationId xmlns:p14="http://schemas.microsoft.com/office/powerpoint/2010/main" val="200467107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0B7039-2F1F-5A4A-D107-D41D79C42D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AE9724A9-0C21-FB96-8672-28480AEB1E00}"/>
              </a:ext>
            </a:extLst>
          </p:cNvPr>
          <p:cNvSpPr/>
          <p:nvPr/>
        </p:nvSpPr>
        <p:spPr>
          <a:xfrm>
            <a:off x="174155" y="65595"/>
            <a:ext cx="5463539" cy="6663363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1774-1845 : A l’est de la péninsule, le Siam et le Viêt-Nam dominants étendent leurs influences</a:t>
            </a:r>
          </a:p>
          <a:p>
            <a:r>
              <a:rPr lang="fr-FR" sz="1700" b="1" dirty="0"/>
              <a:t>1752-1802 : Avant l’arrivée des Européens, les trois puissances, Birmanie, Siam et Viêt-Nam, dominent l’Indochine ; …</a:t>
            </a:r>
          </a:p>
          <a:p>
            <a:endParaRPr lang="fr-FR" sz="1700" dirty="0"/>
          </a:p>
          <a:p>
            <a:r>
              <a:rPr lang="fr-FR" sz="1700" dirty="0"/>
              <a:t>a) 1752 : A l’ouest, la </a:t>
            </a:r>
            <a:r>
              <a:rPr lang="fr-FR" sz="1700" u="sng" dirty="0"/>
              <a:t>Birmanie</a:t>
            </a:r>
            <a:r>
              <a:rPr lang="fr-FR" sz="1700" dirty="0"/>
              <a:t> des </a:t>
            </a:r>
            <a:r>
              <a:rPr lang="fr-FR" sz="1700" dirty="0" err="1"/>
              <a:t>Konbaung</a:t>
            </a:r>
            <a:endParaRPr lang="fr-FR" sz="1700" dirty="0"/>
          </a:p>
          <a:p>
            <a:r>
              <a:rPr lang="fr-FR" sz="1700" dirty="0"/>
              <a:t>*1784-1824 : Après son dernier échec contre le Siam à l’est</a:t>
            </a:r>
          </a:p>
          <a:p>
            <a:r>
              <a:rPr lang="fr-FR" sz="1700" dirty="0"/>
              <a:t>La Birmanie reporte son expansion vers l’ouest</a:t>
            </a:r>
          </a:p>
          <a:p>
            <a:r>
              <a:rPr lang="fr-FR" sz="1700" dirty="0"/>
              <a:t>*Mais bientôt, elle se trouve confrontée</a:t>
            </a:r>
          </a:p>
          <a:p>
            <a:r>
              <a:rPr lang="fr-FR" sz="1700" dirty="0"/>
              <a:t>A l’Inde britannique…</a:t>
            </a:r>
          </a:p>
          <a:p>
            <a:endParaRPr lang="fr-FR" sz="1700" dirty="0"/>
          </a:p>
          <a:p>
            <a:r>
              <a:rPr lang="fr-FR" sz="1700" dirty="0"/>
              <a:t>b) 1782 : Au centre, le </a:t>
            </a:r>
            <a:r>
              <a:rPr lang="fr-FR" sz="1700" u="sng" dirty="0"/>
              <a:t>Siam</a:t>
            </a:r>
            <a:r>
              <a:rPr lang="fr-FR" sz="1700" dirty="0"/>
              <a:t> des </a:t>
            </a:r>
            <a:r>
              <a:rPr lang="fr-FR" sz="1700" dirty="0" err="1"/>
              <a:t>Chakri</a:t>
            </a:r>
            <a:r>
              <a:rPr lang="fr-FR" sz="1700" dirty="0"/>
              <a:t>, les Rama de 1 à 10</a:t>
            </a:r>
          </a:p>
          <a:p>
            <a:r>
              <a:rPr lang="fr-FR" sz="1700" dirty="0"/>
              <a:t>*Débarrassé de la menace birmane à l’ouest</a:t>
            </a:r>
          </a:p>
          <a:p>
            <a:r>
              <a:rPr lang="fr-FR" sz="1700" dirty="0"/>
              <a:t>Il conforte sa domination au nord et à l’est</a:t>
            </a:r>
          </a:p>
          <a:p>
            <a:endParaRPr lang="fr-FR" sz="1700" dirty="0"/>
          </a:p>
          <a:p>
            <a:r>
              <a:rPr lang="fr-FR" sz="1700" dirty="0"/>
              <a:t>c) 1802 : A l’est, </a:t>
            </a:r>
            <a:r>
              <a:rPr lang="fr-FR" sz="1700" u="sng" dirty="0"/>
              <a:t>l’Annam ou Viêt-Nam</a:t>
            </a:r>
            <a:r>
              <a:rPr lang="fr-FR" sz="1700" dirty="0"/>
              <a:t> (1804) des Nguyen</a:t>
            </a:r>
          </a:p>
          <a:p>
            <a:r>
              <a:rPr lang="fr-FR" sz="1700" dirty="0"/>
              <a:t>*1802 : </a:t>
            </a:r>
            <a:r>
              <a:rPr lang="fr-FR" sz="1700" u="sng" dirty="0"/>
              <a:t>Nguyen Anh</a:t>
            </a:r>
            <a:r>
              <a:rPr lang="fr-FR" sz="1700" dirty="0"/>
              <a:t> s’empare de Hanoi</a:t>
            </a:r>
          </a:p>
          <a:p>
            <a:r>
              <a:rPr lang="fr-FR" sz="1700" dirty="0"/>
              <a:t>Et il réunifie le Viêt-Nam</a:t>
            </a:r>
          </a:p>
          <a:p>
            <a:r>
              <a:rPr lang="fr-FR" sz="1700" dirty="0"/>
              <a:t>*Depuis Hué, la capitale au centre</a:t>
            </a:r>
          </a:p>
          <a:p>
            <a:r>
              <a:rPr lang="fr-FR" sz="1700" dirty="0"/>
              <a:t>Le Viêt-Nam domine toute la côte orientale</a:t>
            </a:r>
          </a:p>
          <a:p>
            <a:r>
              <a:rPr lang="fr-FR" sz="1700" dirty="0"/>
              <a:t>De Hanoï au nord à Saïgon au sud</a:t>
            </a:r>
          </a:p>
          <a:p>
            <a:endParaRPr lang="fr-FR" sz="1700" dirty="0"/>
          </a:p>
          <a:p>
            <a:r>
              <a:rPr lang="fr-FR" sz="1700" dirty="0"/>
              <a:t>Et enfin, entre Siam et Viêt-Nam</a:t>
            </a:r>
          </a:p>
          <a:p>
            <a:r>
              <a:rPr lang="fr-FR" sz="1700" dirty="0"/>
              <a:t>Deux royaumes secondaires…</a:t>
            </a:r>
          </a:p>
        </p:txBody>
      </p:sp>
      <p:pic>
        <p:nvPicPr>
          <p:cNvPr id="36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7FAE55CF-0623-5668-E123-992390022C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95" t="48504" r="36127" b="24646"/>
          <a:stretch/>
        </p:blipFill>
        <p:spPr bwMode="auto">
          <a:xfrm>
            <a:off x="5795886" y="181916"/>
            <a:ext cx="6217083" cy="649416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1D635B68-0454-6C84-1F5B-368D8F8AE2A6}"/>
              </a:ext>
            </a:extLst>
          </p:cNvPr>
          <p:cNvSpPr/>
          <p:nvPr/>
        </p:nvSpPr>
        <p:spPr>
          <a:xfrm>
            <a:off x="10722470" y="167184"/>
            <a:ext cx="1290499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1795-1824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8287A61E-34C3-2A1C-B8EB-3C7EF99DB3EB}"/>
              </a:ext>
            </a:extLst>
          </p:cNvPr>
          <p:cNvSpPr/>
          <p:nvPr/>
        </p:nvSpPr>
        <p:spPr>
          <a:xfrm>
            <a:off x="8771964" y="4660057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26896B5D-E95A-C5C3-C754-F0A40DCE27BD}"/>
              </a:ext>
            </a:extLst>
          </p:cNvPr>
          <p:cNvSpPr/>
          <p:nvPr/>
        </p:nvSpPr>
        <p:spPr>
          <a:xfrm>
            <a:off x="6329022" y="3005888"/>
            <a:ext cx="202272" cy="201752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AE8BF7F1-650A-62A7-A6E2-99952187361C}"/>
              </a:ext>
            </a:extLst>
          </p:cNvPr>
          <p:cNvSpPr/>
          <p:nvPr/>
        </p:nvSpPr>
        <p:spPr>
          <a:xfrm>
            <a:off x="6879007" y="450372"/>
            <a:ext cx="202272" cy="201752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23A5AD72-5ACF-1D64-78E1-3A052100DE63}"/>
              </a:ext>
            </a:extLst>
          </p:cNvPr>
          <p:cNvSpPr/>
          <p:nvPr/>
        </p:nvSpPr>
        <p:spPr>
          <a:xfrm>
            <a:off x="6207527" y="551248"/>
            <a:ext cx="202272" cy="201752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C81AC321-5307-FDA4-35A5-936DDA54D875}"/>
              </a:ext>
            </a:extLst>
          </p:cNvPr>
          <p:cNvSpPr/>
          <p:nvPr/>
        </p:nvSpPr>
        <p:spPr>
          <a:xfrm>
            <a:off x="6290366" y="1375064"/>
            <a:ext cx="202272" cy="201752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A269F56E-AD14-1DC7-AB83-1A0064F48691}"/>
              </a:ext>
            </a:extLst>
          </p:cNvPr>
          <p:cNvCxnSpPr>
            <a:cxnSpLocks/>
          </p:cNvCxnSpPr>
          <p:nvPr/>
        </p:nvCxnSpPr>
        <p:spPr>
          <a:xfrm flipH="1">
            <a:off x="6528181" y="2458918"/>
            <a:ext cx="745131" cy="546970"/>
          </a:xfrm>
          <a:prstGeom prst="straightConnector1">
            <a:avLst/>
          </a:prstGeom>
          <a:ln w="76200">
            <a:solidFill>
              <a:srgbClr val="A27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8B372E25-724F-0CAA-3332-6DB4FFE84862}"/>
              </a:ext>
            </a:extLst>
          </p:cNvPr>
          <p:cNvCxnSpPr>
            <a:cxnSpLocks/>
            <a:endCxn id="50" idx="5"/>
          </p:cNvCxnSpPr>
          <p:nvPr/>
        </p:nvCxnSpPr>
        <p:spPr>
          <a:xfrm flipH="1" flipV="1">
            <a:off x="6463016" y="1547270"/>
            <a:ext cx="854729" cy="802654"/>
          </a:xfrm>
          <a:prstGeom prst="straightConnector1">
            <a:avLst/>
          </a:prstGeom>
          <a:ln w="76200">
            <a:solidFill>
              <a:srgbClr val="A27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0E0E5898-066C-4CFC-D9D8-3B0E25ED168A}"/>
              </a:ext>
            </a:extLst>
          </p:cNvPr>
          <p:cNvCxnSpPr>
            <a:cxnSpLocks/>
            <a:endCxn id="49" idx="5"/>
          </p:cNvCxnSpPr>
          <p:nvPr/>
        </p:nvCxnSpPr>
        <p:spPr>
          <a:xfrm flipH="1" flipV="1">
            <a:off x="6380177" y="723454"/>
            <a:ext cx="937568" cy="1626470"/>
          </a:xfrm>
          <a:prstGeom prst="straightConnector1">
            <a:avLst/>
          </a:prstGeom>
          <a:ln w="76200">
            <a:solidFill>
              <a:srgbClr val="A27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ED027E53-7CB8-7F15-47DA-A92D43E84D12}"/>
              </a:ext>
            </a:extLst>
          </p:cNvPr>
          <p:cNvCxnSpPr>
            <a:cxnSpLocks/>
            <a:endCxn id="48" idx="5"/>
          </p:cNvCxnSpPr>
          <p:nvPr/>
        </p:nvCxnSpPr>
        <p:spPr>
          <a:xfrm flipH="1" flipV="1">
            <a:off x="7051657" y="622578"/>
            <a:ext cx="373359" cy="1682200"/>
          </a:xfrm>
          <a:prstGeom prst="straightConnector1">
            <a:avLst/>
          </a:prstGeom>
          <a:ln w="76200">
            <a:solidFill>
              <a:srgbClr val="A27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Ellipse 54">
            <a:extLst>
              <a:ext uri="{FF2B5EF4-FFF2-40B4-BE49-F238E27FC236}">
                <a16:creationId xmlns:a16="http://schemas.microsoft.com/office/drawing/2014/main" id="{990FCAC4-4EFE-DB3E-1075-7778916CF08C}"/>
              </a:ext>
            </a:extLst>
          </p:cNvPr>
          <p:cNvSpPr/>
          <p:nvPr/>
        </p:nvSpPr>
        <p:spPr>
          <a:xfrm>
            <a:off x="10107577" y="2150639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CB82EF35-E63E-C77B-27A9-A587A19C3FD5}"/>
              </a:ext>
            </a:extLst>
          </p:cNvPr>
          <p:cNvCxnSpPr>
            <a:cxnSpLocks/>
            <a:endCxn id="55" idx="4"/>
          </p:cNvCxnSpPr>
          <p:nvPr/>
        </p:nvCxnSpPr>
        <p:spPr>
          <a:xfrm flipH="1" flipV="1">
            <a:off x="10259281" y="2458918"/>
            <a:ext cx="811030" cy="101522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llipse 56">
            <a:extLst>
              <a:ext uri="{FF2B5EF4-FFF2-40B4-BE49-F238E27FC236}">
                <a16:creationId xmlns:a16="http://schemas.microsoft.com/office/drawing/2014/main" id="{F180E7AF-C7B2-804D-4650-8F8A4D0703D9}"/>
              </a:ext>
            </a:extLst>
          </p:cNvPr>
          <p:cNvSpPr/>
          <p:nvPr/>
        </p:nvSpPr>
        <p:spPr>
          <a:xfrm>
            <a:off x="10722470" y="5710451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8A38D702-B4AD-D9F2-592A-85D06D3E7B9B}"/>
              </a:ext>
            </a:extLst>
          </p:cNvPr>
          <p:cNvCxnSpPr>
            <a:cxnSpLocks/>
          </p:cNvCxnSpPr>
          <p:nvPr/>
        </p:nvCxnSpPr>
        <p:spPr>
          <a:xfrm flipH="1" flipV="1">
            <a:off x="11284853" y="3692133"/>
            <a:ext cx="315744" cy="116857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86F456C0-1C1D-CB1A-2787-990D48F285BD}"/>
              </a:ext>
            </a:extLst>
          </p:cNvPr>
          <p:cNvCxnSpPr>
            <a:cxnSpLocks/>
            <a:endCxn id="57" idx="7"/>
          </p:cNvCxnSpPr>
          <p:nvPr/>
        </p:nvCxnSpPr>
        <p:spPr>
          <a:xfrm flipH="1">
            <a:off x="10981445" y="4849966"/>
            <a:ext cx="619152" cy="90563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Ellipse 68">
            <a:extLst>
              <a:ext uri="{FF2B5EF4-FFF2-40B4-BE49-F238E27FC236}">
                <a16:creationId xmlns:a16="http://schemas.microsoft.com/office/drawing/2014/main" id="{A7BAB134-24C9-A79C-1EE2-1D5E96F6E0CF}"/>
              </a:ext>
            </a:extLst>
          </p:cNvPr>
          <p:cNvSpPr/>
          <p:nvPr/>
        </p:nvSpPr>
        <p:spPr>
          <a:xfrm>
            <a:off x="7273312" y="2304778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41498D78-5E05-6815-DDD3-1D1EBCD3C243}"/>
              </a:ext>
            </a:extLst>
          </p:cNvPr>
          <p:cNvSpPr/>
          <p:nvPr/>
        </p:nvSpPr>
        <p:spPr>
          <a:xfrm>
            <a:off x="11025878" y="3429000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</p:spTree>
    <p:extLst>
      <p:ext uri="{BB962C8B-B14F-4D97-AF65-F5344CB8AC3E}">
        <p14:creationId xmlns:p14="http://schemas.microsoft.com/office/powerpoint/2010/main" val="243035556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4564CA-D7DE-5953-233C-1078A85DA6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571D9E96-6B89-B60E-ECE4-29D88968FE4F}"/>
              </a:ext>
            </a:extLst>
          </p:cNvPr>
          <p:cNvSpPr/>
          <p:nvPr/>
        </p:nvSpPr>
        <p:spPr>
          <a:xfrm>
            <a:off x="174155" y="65595"/>
            <a:ext cx="5463539" cy="24468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700" b="1" dirty="0"/>
              <a:t>1752-1802 : … Entre Siam et Viêt-Nam, deux royaumes secondaires : L’ex-Laos divisé en principautés, </a:t>
            </a:r>
            <a:r>
              <a:rPr lang="fr-FR" sz="1700" b="1" dirty="0" err="1"/>
              <a:t>Luang</a:t>
            </a:r>
            <a:r>
              <a:rPr lang="fr-FR" sz="1700" b="1" dirty="0"/>
              <a:t> </a:t>
            </a:r>
            <a:r>
              <a:rPr lang="fr-FR" sz="1700" b="1" dirty="0" err="1"/>
              <a:t>Prabang</a:t>
            </a:r>
            <a:r>
              <a:rPr lang="fr-FR" sz="1700" b="1" dirty="0"/>
              <a:t> et Vientiane ; Et le Cambodge</a:t>
            </a:r>
          </a:p>
          <a:p>
            <a:endParaRPr lang="fr-FR" sz="1700" dirty="0"/>
          </a:p>
          <a:p>
            <a:r>
              <a:rPr lang="fr-FR" sz="1700" dirty="0"/>
              <a:t>d) Au nord, l’ex-</a:t>
            </a:r>
            <a:r>
              <a:rPr lang="fr-FR" sz="1700" u="sng" dirty="0"/>
              <a:t>Laos</a:t>
            </a:r>
            <a:r>
              <a:rPr lang="fr-FR" sz="1700" dirty="0"/>
              <a:t>, divisé depuis 1707 en 3 principautés</a:t>
            </a:r>
          </a:p>
          <a:p>
            <a:r>
              <a:rPr lang="fr-FR" sz="1700" dirty="0" err="1"/>
              <a:t>Luang</a:t>
            </a:r>
            <a:r>
              <a:rPr lang="fr-FR" sz="1700" dirty="0"/>
              <a:t> </a:t>
            </a:r>
            <a:r>
              <a:rPr lang="fr-FR" sz="1700" dirty="0" err="1"/>
              <a:t>Prabang</a:t>
            </a:r>
            <a:r>
              <a:rPr lang="fr-FR" sz="1700" dirty="0"/>
              <a:t>, </a:t>
            </a:r>
            <a:r>
              <a:rPr lang="fr-FR" sz="1600" dirty="0"/>
              <a:t>Vientiane et Champassak</a:t>
            </a:r>
          </a:p>
          <a:p>
            <a:endParaRPr lang="fr-FR" sz="1700" dirty="0"/>
          </a:p>
          <a:p>
            <a:r>
              <a:rPr lang="fr-FR" sz="1700" dirty="0"/>
              <a:t>e) Au sud, le </a:t>
            </a:r>
            <a:r>
              <a:rPr lang="fr-FR" sz="1700" u="sng" dirty="0"/>
              <a:t>Cambodge</a:t>
            </a:r>
            <a:r>
              <a:rPr lang="fr-FR" sz="1700" dirty="0"/>
              <a:t>, l’ancien empire médiéval</a:t>
            </a:r>
          </a:p>
          <a:p>
            <a:r>
              <a:rPr lang="fr-FR" sz="1700" dirty="0"/>
              <a:t>Hégémonique entre le IXe et le XIIIe siècle…</a:t>
            </a:r>
          </a:p>
        </p:txBody>
      </p:sp>
      <p:pic>
        <p:nvPicPr>
          <p:cNvPr id="36" name="Picture 2" descr="C:\Users\Christophe\Pictures\My Scans\2014-10 (oct.)\scan0009.jpg">
            <a:extLst>
              <a:ext uri="{FF2B5EF4-FFF2-40B4-BE49-F238E27FC236}">
                <a16:creationId xmlns:a16="http://schemas.microsoft.com/office/drawing/2014/main" id="{78833846-A0E2-C591-1FDE-762B486FB49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4595" t="48504" r="36127" b="24646"/>
          <a:stretch/>
        </p:blipFill>
        <p:spPr bwMode="auto">
          <a:xfrm>
            <a:off x="5795886" y="181916"/>
            <a:ext cx="6217083" cy="649416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7" name="Rectangle 36">
            <a:extLst>
              <a:ext uri="{FF2B5EF4-FFF2-40B4-BE49-F238E27FC236}">
                <a16:creationId xmlns:a16="http://schemas.microsoft.com/office/drawing/2014/main" id="{8CF74504-0EE6-8200-8B2D-EC70F6340573}"/>
              </a:ext>
            </a:extLst>
          </p:cNvPr>
          <p:cNvSpPr/>
          <p:nvPr/>
        </p:nvSpPr>
        <p:spPr>
          <a:xfrm>
            <a:off x="10722470" y="167184"/>
            <a:ext cx="1290499" cy="369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r>
              <a:rPr lang="fr-FR" sz="1800" b="1" dirty="0">
                <a:solidFill>
                  <a:srgbClr val="000000"/>
                </a:solidFill>
                <a:effectLst/>
                <a:latin typeface="Calibri" panose="020F0502020204030204" pitchFamily="34" charset="0"/>
                <a:ea typeface="Times New Roman" panose="02020603050405020304" pitchFamily="18" charset="0"/>
              </a:rPr>
              <a:t>1795-1824</a:t>
            </a:r>
            <a:endParaRPr lang="fr-FR" sz="1800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074D7E18-7CA4-F2BC-6C1D-2CFA1BBF1316}"/>
              </a:ext>
            </a:extLst>
          </p:cNvPr>
          <p:cNvSpPr/>
          <p:nvPr/>
        </p:nvSpPr>
        <p:spPr>
          <a:xfrm>
            <a:off x="10259281" y="5223034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39" name="Ellipse 38">
            <a:extLst>
              <a:ext uri="{FF2B5EF4-FFF2-40B4-BE49-F238E27FC236}">
                <a16:creationId xmlns:a16="http://schemas.microsoft.com/office/drawing/2014/main" id="{DA748CCB-E90A-62E4-D3D9-23D9B9D1F07E}"/>
              </a:ext>
            </a:extLst>
          </p:cNvPr>
          <p:cNvSpPr/>
          <p:nvPr/>
        </p:nvSpPr>
        <p:spPr>
          <a:xfrm>
            <a:off x="9188428" y="2644346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41" name="Ellipse 40">
            <a:extLst>
              <a:ext uri="{FF2B5EF4-FFF2-40B4-BE49-F238E27FC236}">
                <a16:creationId xmlns:a16="http://schemas.microsoft.com/office/drawing/2014/main" id="{4E2524F7-6402-CC9F-FDEC-FCC8DD97FB80}"/>
              </a:ext>
            </a:extLst>
          </p:cNvPr>
          <p:cNvSpPr/>
          <p:nvPr/>
        </p:nvSpPr>
        <p:spPr>
          <a:xfrm>
            <a:off x="8771964" y="4660057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42" name="Ellipse 41">
            <a:extLst>
              <a:ext uri="{FF2B5EF4-FFF2-40B4-BE49-F238E27FC236}">
                <a16:creationId xmlns:a16="http://schemas.microsoft.com/office/drawing/2014/main" id="{FA2B3391-F13C-A3FD-8F99-6E55810ADF33}"/>
              </a:ext>
            </a:extLst>
          </p:cNvPr>
          <p:cNvSpPr/>
          <p:nvPr/>
        </p:nvSpPr>
        <p:spPr>
          <a:xfrm>
            <a:off x="9462357" y="3204414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46" name="Ellipse 45">
            <a:extLst>
              <a:ext uri="{FF2B5EF4-FFF2-40B4-BE49-F238E27FC236}">
                <a16:creationId xmlns:a16="http://schemas.microsoft.com/office/drawing/2014/main" id="{6D8FBC8A-31F6-AD07-7952-AD52209FD834}"/>
              </a:ext>
            </a:extLst>
          </p:cNvPr>
          <p:cNvSpPr/>
          <p:nvPr/>
        </p:nvSpPr>
        <p:spPr>
          <a:xfrm>
            <a:off x="6329022" y="3005888"/>
            <a:ext cx="202272" cy="201752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8" name="Ellipse 47">
            <a:extLst>
              <a:ext uri="{FF2B5EF4-FFF2-40B4-BE49-F238E27FC236}">
                <a16:creationId xmlns:a16="http://schemas.microsoft.com/office/drawing/2014/main" id="{EF214F33-B294-B9B0-56E6-07C8FC7657A9}"/>
              </a:ext>
            </a:extLst>
          </p:cNvPr>
          <p:cNvSpPr/>
          <p:nvPr/>
        </p:nvSpPr>
        <p:spPr>
          <a:xfrm>
            <a:off x="6879007" y="450372"/>
            <a:ext cx="202272" cy="201752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49" name="Ellipse 48">
            <a:extLst>
              <a:ext uri="{FF2B5EF4-FFF2-40B4-BE49-F238E27FC236}">
                <a16:creationId xmlns:a16="http://schemas.microsoft.com/office/drawing/2014/main" id="{0FD6F6C7-5B4E-3ED0-63B7-781D8A1EA0AD}"/>
              </a:ext>
            </a:extLst>
          </p:cNvPr>
          <p:cNvSpPr/>
          <p:nvPr/>
        </p:nvSpPr>
        <p:spPr>
          <a:xfrm>
            <a:off x="6207527" y="551248"/>
            <a:ext cx="202272" cy="201752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sp>
        <p:nvSpPr>
          <p:cNvPr id="50" name="Ellipse 49">
            <a:extLst>
              <a:ext uri="{FF2B5EF4-FFF2-40B4-BE49-F238E27FC236}">
                <a16:creationId xmlns:a16="http://schemas.microsoft.com/office/drawing/2014/main" id="{A64B459E-353C-1654-4D7B-43F50849273B}"/>
              </a:ext>
            </a:extLst>
          </p:cNvPr>
          <p:cNvSpPr/>
          <p:nvPr/>
        </p:nvSpPr>
        <p:spPr>
          <a:xfrm>
            <a:off x="6290366" y="1375064"/>
            <a:ext cx="202272" cy="201752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b="1" dirty="0">
              <a:solidFill>
                <a:schemeClr val="tx1"/>
              </a:solidFill>
            </a:endParaRPr>
          </a:p>
        </p:txBody>
      </p:sp>
      <p:cxnSp>
        <p:nvCxnSpPr>
          <p:cNvPr id="51" name="Connecteur droit avec flèche 50">
            <a:extLst>
              <a:ext uri="{FF2B5EF4-FFF2-40B4-BE49-F238E27FC236}">
                <a16:creationId xmlns:a16="http://schemas.microsoft.com/office/drawing/2014/main" id="{5F6D0A2F-334C-33C9-D428-4D53FECE73A3}"/>
              </a:ext>
            </a:extLst>
          </p:cNvPr>
          <p:cNvCxnSpPr>
            <a:cxnSpLocks/>
          </p:cNvCxnSpPr>
          <p:nvPr/>
        </p:nvCxnSpPr>
        <p:spPr>
          <a:xfrm flipH="1">
            <a:off x="6528181" y="2458918"/>
            <a:ext cx="745131" cy="546970"/>
          </a:xfrm>
          <a:prstGeom prst="straightConnector1">
            <a:avLst/>
          </a:prstGeom>
          <a:ln w="76200">
            <a:solidFill>
              <a:srgbClr val="A27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cteur droit avec flèche 51">
            <a:extLst>
              <a:ext uri="{FF2B5EF4-FFF2-40B4-BE49-F238E27FC236}">
                <a16:creationId xmlns:a16="http://schemas.microsoft.com/office/drawing/2014/main" id="{F8F25250-C5F0-26B8-0C8A-647096CD614C}"/>
              </a:ext>
            </a:extLst>
          </p:cNvPr>
          <p:cNvCxnSpPr>
            <a:cxnSpLocks/>
            <a:endCxn id="50" idx="5"/>
          </p:cNvCxnSpPr>
          <p:nvPr/>
        </p:nvCxnSpPr>
        <p:spPr>
          <a:xfrm flipH="1" flipV="1">
            <a:off x="6463016" y="1547270"/>
            <a:ext cx="854729" cy="802654"/>
          </a:xfrm>
          <a:prstGeom prst="straightConnector1">
            <a:avLst/>
          </a:prstGeom>
          <a:ln w="76200">
            <a:solidFill>
              <a:srgbClr val="A27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cteur droit avec flèche 52">
            <a:extLst>
              <a:ext uri="{FF2B5EF4-FFF2-40B4-BE49-F238E27FC236}">
                <a16:creationId xmlns:a16="http://schemas.microsoft.com/office/drawing/2014/main" id="{031C6466-5F8E-CE2D-9569-0A626016F523}"/>
              </a:ext>
            </a:extLst>
          </p:cNvPr>
          <p:cNvCxnSpPr>
            <a:cxnSpLocks/>
            <a:endCxn id="49" idx="5"/>
          </p:cNvCxnSpPr>
          <p:nvPr/>
        </p:nvCxnSpPr>
        <p:spPr>
          <a:xfrm flipH="1" flipV="1">
            <a:off x="6380177" y="723454"/>
            <a:ext cx="937568" cy="1626470"/>
          </a:xfrm>
          <a:prstGeom prst="straightConnector1">
            <a:avLst/>
          </a:prstGeom>
          <a:ln w="76200">
            <a:solidFill>
              <a:srgbClr val="A27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cteur droit avec flèche 53">
            <a:extLst>
              <a:ext uri="{FF2B5EF4-FFF2-40B4-BE49-F238E27FC236}">
                <a16:creationId xmlns:a16="http://schemas.microsoft.com/office/drawing/2014/main" id="{A9034E70-E2C2-AC74-475E-BC1E0D3D4565}"/>
              </a:ext>
            </a:extLst>
          </p:cNvPr>
          <p:cNvCxnSpPr>
            <a:cxnSpLocks/>
            <a:endCxn id="48" idx="5"/>
          </p:cNvCxnSpPr>
          <p:nvPr/>
        </p:nvCxnSpPr>
        <p:spPr>
          <a:xfrm flipH="1" flipV="1">
            <a:off x="7051657" y="622578"/>
            <a:ext cx="373359" cy="1682200"/>
          </a:xfrm>
          <a:prstGeom prst="straightConnector1">
            <a:avLst/>
          </a:prstGeom>
          <a:ln w="76200">
            <a:solidFill>
              <a:srgbClr val="A27B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Ellipse 54">
            <a:extLst>
              <a:ext uri="{FF2B5EF4-FFF2-40B4-BE49-F238E27FC236}">
                <a16:creationId xmlns:a16="http://schemas.microsoft.com/office/drawing/2014/main" id="{B89FB995-39F2-AC6B-08D2-73AD9EE2F78B}"/>
              </a:ext>
            </a:extLst>
          </p:cNvPr>
          <p:cNvSpPr/>
          <p:nvPr/>
        </p:nvSpPr>
        <p:spPr>
          <a:xfrm>
            <a:off x="10107577" y="2150639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cxnSp>
        <p:nvCxnSpPr>
          <p:cNvPr id="56" name="Connecteur droit avec flèche 55">
            <a:extLst>
              <a:ext uri="{FF2B5EF4-FFF2-40B4-BE49-F238E27FC236}">
                <a16:creationId xmlns:a16="http://schemas.microsoft.com/office/drawing/2014/main" id="{1C8247F9-4ADE-C185-A5FC-E87492CA52CC}"/>
              </a:ext>
            </a:extLst>
          </p:cNvPr>
          <p:cNvCxnSpPr>
            <a:cxnSpLocks/>
            <a:endCxn id="55" idx="4"/>
          </p:cNvCxnSpPr>
          <p:nvPr/>
        </p:nvCxnSpPr>
        <p:spPr>
          <a:xfrm flipH="1" flipV="1">
            <a:off x="10259281" y="2458918"/>
            <a:ext cx="811030" cy="1015228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Ellipse 56">
            <a:extLst>
              <a:ext uri="{FF2B5EF4-FFF2-40B4-BE49-F238E27FC236}">
                <a16:creationId xmlns:a16="http://schemas.microsoft.com/office/drawing/2014/main" id="{333ED309-FF83-7700-931B-C4B1071B37AE}"/>
              </a:ext>
            </a:extLst>
          </p:cNvPr>
          <p:cNvSpPr/>
          <p:nvPr/>
        </p:nvSpPr>
        <p:spPr>
          <a:xfrm>
            <a:off x="10722470" y="5710451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cxnSp>
        <p:nvCxnSpPr>
          <p:cNvPr id="58" name="Connecteur droit 57">
            <a:extLst>
              <a:ext uri="{FF2B5EF4-FFF2-40B4-BE49-F238E27FC236}">
                <a16:creationId xmlns:a16="http://schemas.microsoft.com/office/drawing/2014/main" id="{DE4E071D-867D-E4B2-A04F-50E44B3B7D72}"/>
              </a:ext>
            </a:extLst>
          </p:cNvPr>
          <p:cNvCxnSpPr>
            <a:cxnSpLocks/>
          </p:cNvCxnSpPr>
          <p:nvPr/>
        </p:nvCxnSpPr>
        <p:spPr>
          <a:xfrm flipH="1" flipV="1">
            <a:off x="11284853" y="3692133"/>
            <a:ext cx="315744" cy="1168578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cteur droit avec flèche 58">
            <a:extLst>
              <a:ext uri="{FF2B5EF4-FFF2-40B4-BE49-F238E27FC236}">
                <a16:creationId xmlns:a16="http://schemas.microsoft.com/office/drawing/2014/main" id="{14571255-67D5-15D0-DEC5-43C6D6A79610}"/>
              </a:ext>
            </a:extLst>
          </p:cNvPr>
          <p:cNvCxnSpPr>
            <a:cxnSpLocks/>
            <a:endCxn id="57" idx="7"/>
          </p:cNvCxnSpPr>
          <p:nvPr/>
        </p:nvCxnSpPr>
        <p:spPr>
          <a:xfrm flipH="1">
            <a:off x="10981445" y="4849966"/>
            <a:ext cx="619152" cy="905631"/>
          </a:xfrm>
          <a:prstGeom prst="straightConnector1">
            <a:avLst/>
          </a:prstGeom>
          <a:ln w="762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9" name="Ellipse 68">
            <a:extLst>
              <a:ext uri="{FF2B5EF4-FFF2-40B4-BE49-F238E27FC236}">
                <a16:creationId xmlns:a16="http://schemas.microsoft.com/office/drawing/2014/main" id="{F2D79D1F-712C-BC0E-1494-51ED0BFC14AB}"/>
              </a:ext>
            </a:extLst>
          </p:cNvPr>
          <p:cNvSpPr/>
          <p:nvPr/>
        </p:nvSpPr>
        <p:spPr>
          <a:xfrm>
            <a:off x="7273312" y="2304778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70" name="Ellipse 69">
            <a:extLst>
              <a:ext uri="{FF2B5EF4-FFF2-40B4-BE49-F238E27FC236}">
                <a16:creationId xmlns:a16="http://schemas.microsoft.com/office/drawing/2014/main" id="{EF5D27DE-E3C8-3A28-8CC2-34050C0CB3A8}"/>
              </a:ext>
            </a:extLst>
          </p:cNvPr>
          <p:cNvSpPr/>
          <p:nvPr/>
        </p:nvSpPr>
        <p:spPr>
          <a:xfrm>
            <a:off x="8881400" y="2349924"/>
            <a:ext cx="1312405" cy="1137715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6" name="Ellipse 75">
            <a:extLst>
              <a:ext uri="{FF2B5EF4-FFF2-40B4-BE49-F238E27FC236}">
                <a16:creationId xmlns:a16="http://schemas.microsoft.com/office/drawing/2014/main" id="{8E30EB00-5F37-710E-AB51-C313B7AC3BDC}"/>
              </a:ext>
            </a:extLst>
          </p:cNvPr>
          <p:cNvSpPr/>
          <p:nvPr/>
        </p:nvSpPr>
        <p:spPr>
          <a:xfrm>
            <a:off x="9658494" y="4487069"/>
            <a:ext cx="1570385" cy="1368144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7" name="Ellipse 76">
            <a:extLst>
              <a:ext uri="{FF2B5EF4-FFF2-40B4-BE49-F238E27FC236}">
                <a16:creationId xmlns:a16="http://schemas.microsoft.com/office/drawing/2014/main" id="{CDDA1114-AE3A-3A95-4159-A8CA1E972D49}"/>
              </a:ext>
            </a:extLst>
          </p:cNvPr>
          <p:cNvSpPr/>
          <p:nvPr/>
        </p:nvSpPr>
        <p:spPr>
          <a:xfrm>
            <a:off x="11025878" y="3429000"/>
            <a:ext cx="303408" cy="308279"/>
          </a:xfrm>
          <a:prstGeom prst="ellipse">
            <a:avLst/>
          </a:prstGeom>
          <a:solidFill>
            <a:srgbClr val="FFFF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51F4B931-9538-0C9A-C04B-7EB0FCE88DE5}"/>
              </a:ext>
            </a:extLst>
          </p:cNvPr>
          <p:cNvSpPr/>
          <p:nvPr/>
        </p:nvSpPr>
        <p:spPr>
          <a:xfrm rot="19179628">
            <a:off x="10034981" y="2823262"/>
            <a:ext cx="754460" cy="1718928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4666ADE-E0CF-58ED-DD52-556103347675}"/>
              </a:ext>
            </a:extLst>
          </p:cNvPr>
          <p:cNvSpPr/>
          <p:nvPr/>
        </p:nvSpPr>
        <p:spPr>
          <a:xfrm>
            <a:off x="10513092" y="4024042"/>
            <a:ext cx="303408" cy="3082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324777767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76301" y="162589"/>
            <a:ext cx="6927883" cy="562282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1774-1845 : A l’est de la péninsule, le Siam et le Viêt-Nam dominants étendent leurs influences</a:t>
            </a:r>
          </a:p>
          <a:p>
            <a:endParaRPr lang="fr-FR" sz="1700" dirty="0"/>
          </a:p>
          <a:p>
            <a:r>
              <a:rPr lang="fr-FR" sz="1700" dirty="0"/>
              <a:t>*Au début du XIXe siècle…</a:t>
            </a:r>
          </a:p>
          <a:p>
            <a:r>
              <a:rPr lang="fr-FR" sz="1700" dirty="0"/>
              <a:t>Les trois puissances rivales, Birmanie, Siam et Viêt-Nam</a:t>
            </a:r>
          </a:p>
          <a:p>
            <a:r>
              <a:rPr lang="fr-FR" sz="1700" dirty="0"/>
              <a:t>Dominent l’Indochine</a:t>
            </a:r>
          </a:p>
          <a:p>
            <a:endParaRPr lang="fr-FR" sz="1700" dirty="0"/>
          </a:p>
          <a:p>
            <a:r>
              <a:rPr lang="fr-FR" sz="1700" dirty="0"/>
              <a:t>*A l’ouest, la rivalité entre la Birmanie et le Siam s’est estompée</a:t>
            </a:r>
          </a:p>
          <a:p>
            <a:r>
              <a:rPr lang="fr-FR" sz="1700" dirty="0"/>
              <a:t>*En revanche, à l’est, la rivalité entre le Siam et le Viêt-Nam se développe</a:t>
            </a:r>
          </a:p>
          <a:p>
            <a:r>
              <a:rPr lang="fr-FR" sz="1700" dirty="0"/>
              <a:t>Avec comme enjeux, la mainmise sur le Laos et le Cambodge</a:t>
            </a:r>
          </a:p>
          <a:p>
            <a:endParaRPr lang="fr-FR" sz="1700" dirty="0"/>
          </a:p>
          <a:p>
            <a:r>
              <a:rPr lang="fr-FR" sz="1700" dirty="0"/>
              <a:t>*Donc, un </a:t>
            </a:r>
            <a:r>
              <a:rPr lang="fr-FR" sz="1700" i="1" dirty="0"/>
              <a:t>statu quo</a:t>
            </a:r>
            <a:r>
              <a:rPr lang="fr-FR" sz="1700" dirty="0"/>
              <a:t> instable</a:t>
            </a:r>
          </a:p>
          <a:p>
            <a:r>
              <a:rPr lang="fr-FR" sz="1700" dirty="0"/>
              <a:t>Plus ou moins contrôlé par la puissante Chine souveraine des Qing</a:t>
            </a:r>
          </a:p>
          <a:p>
            <a:endParaRPr lang="fr-FR" sz="1700" dirty="0"/>
          </a:p>
          <a:p>
            <a:r>
              <a:rPr lang="fr-FR" sz="1700" dirty="0"/>
              <a:t>*Et comme dans le reste de l’Asie</a:t>
            </a:r>
          </a:p>
          <a:p>
            <a:r>
              <a:rPr lang="fr-FR" sz="1700" dirty="0"/>
              <a:t>Un </a:t>
            </a:r>
            <a:r>
              <a:rPr lang="fr-FR" sz="1700" i="1" dirty="0"/>
              <a:t>statu quo</a:t>
            </a:r>
            <a:r>
              <a:rPr lang="fr-FR" sz="1700" dirty="0"/>
              <a:t> qui se maintiendra jusqu’aux intrusions européennes</a:t>
            </a:r>
          </a:p>
          <a:p>
            <a:r>
              <a:rPr lang="fr-FR" sz="1700" dirty="0"/>
              <a:t>Celle des Britanniques à partir de 1824</a:t>
            </a:r>
          </a:p>
          <a:p>
            <a:r>
              <a:rPr lang="fr-FR" sz="1700" dirty="0"/>
              <a:t>Puis plus tard, celle des Français à partir de 1859</a:t>
            </a:r>
          </a:p>
          <a:p>
            <a:endParaRPr lang="fr-FR" sz="1700" dirty="0"/>
          </a:p>
          <a:p>
            <a:r>
              <a:rPr lang="fr-FR" sz="1700" dirty="0"/>
              <a:t>*Mais revenons</a:t>
            </a:r>
          </a:p>
          <a:p>
            <a:r>
              <a:rPr lang="fr-FR" sz="1700" dirty="0"/>
              <a:t>A la rivalité entre le Siam et le Viêt-Nam…</a:t>
            </a:r>
          </a:p>
        </p:txBody>
      </p:sp>
      <p:pic>
        <p:nvPicPr>
          <p:cNvPr id="7" name="Picture 2" descr="C:\Users\Christophe\Pictures\My Scans\2016-02 (févr.)\scan0011.jpg">
            <a:extLst>
              <a:ext uri="{FF2B5EF4-FFF2-40B4-BE49-F238E27FC236}">
                <a16:creationId xmlns:a16="http://schemas.microsoft.com/office/drawing/2014/main" id="{6E98AFCE-A447-4AEF-B167-3FDB1EDBB7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839" y="159411"/>
            <a:ext cx="4769860" cy="653917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llipse 4">
            <a:extLst>
              <a:ext uri="{FF2B5EF4-FFF2-40B4-BE49-F238E27FC236}">
                <a16:creationId xmlns:a16="http://schemas.microsoft.com/office/drawing/2014/main" id="{F2DF066A-E53A-63AE-46B3-75D6925C7CC4}"/>
              </a:ext>
            </a:extLst>
          </p:cNvPr>
          <p:cNvSpPr/>
          <p:nvPr/>
        </p:nvSpPr>
        <p:spPr>
          <a:xfrm>
            <a:off x="7982995" y="1090127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2D7850AB-0BD5-77E2-DA8E-AED8D7EC8F48}"/>
              </a:ext>
            </a:extLst>
          </p:cNvPr>
          <p:cNvSpPr/>
          <p:nvPr/>
        </p:nvSpPr>
        <p:spPr>
          <a:xfrm>
            <a:off x="10245633" y="4022031"/>
            <a:ext cx="303408" cy="3082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8" name="Ellipse 7">
            <a:extLst>
              <a:ext uri="{FF2B5EF4-FFF2-40B4-BE49-F238E27FC236}">
                <a16:creationId xmlns:a16="http://schemas.microsoft.com/office/drawing/2014/main" id="{4F6CAA9A-1D3E-ECF8-7CFB-2FB850515E82}"/>
              </a:ext>
            </a:extLst>
          </p:cNvPr>
          <p:cNvSpPr/>
          <p:nvPr/>
        </p:nvSpPr>
        <p:spPr>
          <a:xfrm>
            <a:off x="9603085" y="1757241"/>
            <a:ext cx="303408" cy="3082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9" name="Ellipse 8">
            <a:extLst>
              <a:ext uri="{FF2B5EF4-FFF2-40B4-BE49-F238E27FC236}">
                <a16:creationId xmlns:a16="http://schemas.microsoft.com/office/drawing/2014/main" id="{F3F3E8B5-E68A-4E94-7FA7-CAC774D4FB22}"/>
              </a:ext>
            </a:extLst>
          </p:cNvPr>
          <p:cNvSpPr/>
          <p:nvPr/>
        </p:nvSpPr>
        <p:spPr>
          <a:xfrm>
            <a:off x="9630769" y="2270606"/>
            <a:ext cx="303408" cy="3082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10" name="Ellipse 9">
            <a:extLst>
              <a:ext uri="{FF2B5EF4-FFF2-40B4-BE49-F238E27FC236}">
                <a16:creationId xmlns:a16="http://schemas.microsoft.com/office/drawing/2014/main" id="{0619A227-0590-933A-2CD8-DF1EB9DBE7F9}"/>
              </a:ext>
            </a:extLst>
          </p:cNvPr>
          <p:cNvSpPr/>
          <p:nvPr/>
        </p:nvSpPr>
        <p:spPr>
          <a:xfrm>
            <a:off x="8582005" y="1975899"/>
            <a:ext cx="303408" cy="308279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13" name="Ellipse 12">
            <a:extLst>
              <a:ext uri="{FF2B5EF4-FFF2-40B4-BE49-F238E27FC236}">
                <a16:creationId xmlns:a16="http://schemas.microsoft.com/office/drawing/2014/main" id="{A8E0C954-D965-7AFB-316C-1574CBE823EC}"/>
              </a:ext>
            </a:extLst>
          </p:cNvPr>
          <p:cNvSpPr/>
          <p:nvPr/>
        </p:nvSpPr>
        <p:spPr>
          <a:xfrm>
            <a:off x="9027068" y="1274618"/>
            <a:ext cx="1418833" cy="1364179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Ellipse 15">
            <a:extLst>
              <a:ext uri="{FF2B5EF4-FFF2-40B4-BE49-F238E27FC236}">
                <a16:creationId xmlns:a16="http://schemas.microsoft.com/office/drawing/2014/main" id="{B44312BC-9628-BDCA-BFB1-243E11171D8E}"/>
              </a:ext>
            </a:extLst>
          </p:cNvPr>
          <p:cNvSpPr/>
          <p:nvPr/>
        </p:nvSpPr>
        <p:spPr>
          <a:xfrm>
            <a:off x="9801270" y="3429000"/>
            <a:ext cx="1418834" cy="12048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EB1285F1-358A-717B-AEAA-78B72BF510B3}"/>
              </a:ext>
            </a:extLst>
          </p:cNvPr>
          <p:cNvSpPr/>
          <p:nvPr/>
        </p:nvSpPr>
        <p:spPr>
          <a:xfrm>
            <a:off x="9017624" y="3429000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FD162760-7338-F724-FD02-F7EB1AA50710}"/>
              </a:ext>
            </a:extLst>
          </p:cNvPr>
          <p:cNvSpPr/>
          <p:nvPr/>
        </p:nvSpPr>
        <p:spPr>
          <a:xfrm>
            <a:off x="10472461" y="1473277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0521FB53-395D-79AE-9FE9-38445EA8AE6A}"/>
              </a:ext>
            </a:extLst>
          </p:cNvPr>
          <p:cNvSpPr/>
          <p:nvPr/>
        </p:nvSpPr>
        <p:spPr>
          <a:xfrm>
            <a:off x="10764992" y="4382404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28" name="Ellipse 27">
            <a:extLst>
              <a:ext uri="{FF2B5EF4-FFF2-40B4-BE49-F238E27FC236}">
                <a16:creationId xmlns:a16="http://schemas.microsoft.com/office/drawing/2014/main" id="{A9857F8F-623D-67A5-863D-673215201F47}"/>
              </a:ext>
            </a:extLst>
          </p:cNvPr>
          <p:cNvSpPr/>
          <p:nvPr/>
        </p:nvSpPr>
        <p:spPr>
          <a:xfrm>
            <a:off x="10851643" y="2724574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" name="Ellipse 2">
            <a:extLst>
              <a:ext uri="{FF2B5EF4-FFF2-40B4-BE49-F238E27FC236}">
                <a16:creationId xmlns:a16="http://schemas.microsoft.com/office/drawing/2014/main" id="{4B7D434B-7D4B-8074-00E5-6DB9CE38F88F}"/>
              </a:ext>
            </a:extLst>
          </p:cNvPr>
          <p:cNvSpPr/>
          <p:nvPr/>
        </p:nvSpPr>
        <p:spPr>
          <a:xfrm rot="20299175">
            <a:off x="10277225" y="2156790"/>
            <a:ext cx="446239" cy="127121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46ED4B04-DE30-0F9A-36BA-9463CC0EE24F}"/>
              </a:ext>
            </a:extLst>
          </p:cNvPr>
          <p:cNvSpPr/>
          <p:nvPr/>
        </p:nvSpPr>
        <p:spPr>
          <a:xfrm>
            <a:off x="10526019" y="3113400"/>
            <a:ext cx="303408" cy="3082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</p:spTree>
    <p:extLst>
      <p:ext uri="{BB962C8B-B14F-4D97-AF65-F5344CB8AC3E}">
        <p14:creationId xmlns:p14="http://schemas.microsoft.com/office/powerpoint/2010/main" val="8016922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76301" y="159411"/>
            <a:ext cx="6927881" cy="4576381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 w="38100"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</a:pPr>
            <a:r>
              <a:rPr lang="fr-FR" sz="17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1774-1830 : </a:t>
            </a: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Partage du Laos : Les Siamois détruisent Vientiane et vassalise le </a:t>
            </a:r>
            <a:r>
              <a:rPr lang="fr-FR" sz="1700" b="1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Luang</a:t>
            </a: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700" b="1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Prabang</a:t>
            </a: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700" b="1" kern="100" dirty="0">
                <a:ea typeface="Aptos" panose="020B0004020202020204" pitchFamily="34" charset="0"/>
                <a:cs typeface="Times New Roman" panose="02020603050405020304" pitchFamily="18" charset="0"/>
              </a:rPr>
              <a:t>; Le Viêt-Nam</a:t>
            </a: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vassalise le </a:t>
            </a:r>
            <a:r>
              <a:rPr lang="fr-FR" sz="1700" b="1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Xieng</a:t>
            </a:r>
            <a:r>
              <a:rPr lang="fr-FR" sz="1700" b="1" kern="100" dirty="0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</a:t>
            </a:r>
            <a:r>
              <a:rPr lang="fr-FR" sz="1700" b="1" kern="100" dirty="0" err="1"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Kouang</a:t>
            </a:r>
            <a:endParaRPr lang="fr-FR" sz="1700" dirty="0"/>
          </a:p>
          <a:p>
            <a:endParaRPr lang="fr-FR" sz="1700" dirty="0"/>
          </a:p>
          <a:p>
            <a:r>
              <a:rPr lang="fr-FR" sz="1700" dirty="0"/>
              <a:t>*Le Siam et le Viêt-Nam, à la fin du XVIIIe siècle, une double-expansion…</a:t>
            </a:r>
          </a:p>
          <a:p>
            <a:endParaRPr lang="fr-FR" sz="1700" dirty="0"/>
          </a:p>
          <a:p>
            <a:r>
              <a:rPr lang="fr-FR" sz="1700" dirty="0"/>
              <a:t>a) 1774-91 : Au nord, le Siam vassalise…</a:t>
            </a:r>
          </a:p>
          <a:p>
            <a:r>
              <a:rPr lang="fr-FR" sz="1700" dirty="0"/>
              <a:t>- Le Lan Na </a:t>
            </a:r>
            <a:r>
              <a:rPr lang="fr-FR" sz="1700" i="1" dirty="0"/>
              <a:t>thaï</a:t>
            </a:r>
            <a:r>
              <a:rPr lang="fr-FR" sz="1700" dirty="0"/>
              <a:t> ; Définitivement conquis, puis annexé en 1884</a:t>
            </a:r>
          </a:p>
          <a:p>
            <a:r>
              <a:rPr lang="fr-FR" sz="1700" dirty="0"/>
              <a:t>- L’ex-Laos,</a:t>
            </a:r>
            <a:r>
              <a:rPr lang="fr-FR" sz="1700" i="1" dirty="0"/>
              <a:t> thaï </a:t>
            </a:r>
            <a:r>
              <a:rPr lang="fr-FR" sz="1700" dirty="0"/>
              <a:t>également, ex-Lan Nang divisé depuis 1707 en 3 principautés</a:t>
            </a:r>
          </a:p>
          <a:p>
            <a:r>
              <a:rPr lang="fr-FR" sz="1700" dirty="0"/>
              <a:t>Vientiane, </a:t>
            </a:r>
            <a:r>
              <a:rPr lang="fr-FR" sz="1700" dirty="0" err="1"/>
              <a:t>Luang</a:t>
            </a:r>
            <a:r>
              <a:rPr lang="fr-FR" sz="1700" dirty="0"/>
              <a:t> </a:t>
            </a:r>
            <a:r>
              <a:rPr lang="fr-FR" sz="1700" dirty="0" err="1"/>
              <a:t>Prabang</a:t>
            </a:r>
            <a:r>
              <a:rPr lang="fr-FR" sz="1700" dirty="0"/>
              <a:t> et Champassak (1778)</a:t>
            </a:r>
          </a:p>
          <a:p>
            <a:endParaRPr lang="fr-FR" sz="1700" dirty="0"/>
          </a:p>
          <a:p>
            <a:r>
              <a:rPr lang="fr-FR" sz="1700" dirty="0"/>
              <a:t>*1827 : Vientiane cherche à s’émanciper et s’allie à l’Annam</a:t>
            </a:r>
          </a:p>
          <a:p>
            <a:r>
              <a:rPr lang="fr-FR" sz="1700" dirty="0"/>
              <a:t>En réaction, les Siamois la prennent et la détruisent ; Et finalement…</a:t>
            </a:r>
          </a:p>
          <a:p>
            <a:endParaRPr lang="fr-FR" sz="1700" dirty="0"/>
          </a:p>
          <a:p>
            <a:r>
              <a:rPr lang="fr-FR" sz="1700" dirty="0"/>
              <a:t>*1830 : Un partage du Laos s’opère…</a:t>
            </a:r>
          </a:p>
          <a:p>
            <a:r>
              <a:rPr lang="fr-FR" sz="1700" dirty="0"/>
              <a:t>- Au Siam : Vientiane détruite et annexée</a:t>
            </a:r>
          </a:p>
          <a:p>
            <a:r>
              <a:rPr lang="fr-FR" sz="1700" dirty="0"/>
              <a:t>Plus </a:t>
            </a:r>
            <a:r>
              <a:rPr lang="fr-FR" sz="1700" dirty="0" err="1"/>
              <a:t>Luang</a:t>
            </a:r>
            <a:r>
              <a:rPr lang="fr-FR" sz="1700" dirty="0"/>
              <a:t> </a:t>
            </a:r>
            <a:r>
              <a:rPr lang="fr-FR" sz="1700" dirty="0" err="1"/>
              <a:t>Prabang</a:t>
            </a:r>
            <a:r>
              <a:rPr lang="fr-FR" sz="1700" dirty="0"/>
              <a:t> et Champassak vassales</a:t>
            </a:r>
          </a:p>
          <a:p>
            <a:r>
              <a:rPr lang="fr-FR" sz="1700" dirty="0"/>
              <a:t>- A l’est, le </a:t>
            </a:r>
            <a:r>
              <a:rPr lang="fr-FR" sz="1700" dirty="0" err="1"/>
              <a:t>Xieng</a:t>
            </a:r>
            <a:r>
              <a:rPr lang="fr-FR" sz="1700" dirty="0"/>
              <a:t> </a:t>
            </a:r>
            <a:r>
              <a:rPr lang="fr-FR" sz="1700" dirty="0" err="1"/>
              <a:t>Khouang</a:t>
            </a:r>
            <a:r>
              <a:rPr lang="fr-FR" sz="1700" dirty="0"/>
              <a:t> </a:t>
            </a:r>
            <a:r>
              <a:rPr lang="fr-FR" sz="1700" i="1" dirty="0"/>
              <a:t>laotien</a:t>
            </a:r>
            <a:r>
              <a:rPr lang="fr-FR" sz="1700" dirty="0"/>
              <a:t>, devient vassal du Viêt-Nam…</a:t>
            </a:r>
          </a:p>
        </p:txBody>
      </p:sp>
      <p:pic>
        <p:nvPicPr>
          <p:cNvPr id="2" name="Picture 2" descr="C:\Users\Christophe\Pictures\My Scans\2016-02 (févr.)\scan0011.jpg">
            <a:extLst>
              <a:ext uri="{FF2B5EF4-FFF2-40B4-BE49-F238E27FC236}">
                <a16:creationId xmlns:a16="http://schemas.microsoft.com/office/drawing/2014/main" id="{C6CD05BC-3732-3F7E-52E9-9180E349565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5838" y="159411"/>
            <a:ext cx="4769860" cy="6539178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Ellipse 18">
            <a:extLst>
              <a:ext uri="{FF2B5EF4-FFF2-40B4-BE49-F238E27FC236}">
                <a16:creationId xmlns:a16="http://schemas.microsoft.com/office/drawing/2014/main" id="{37405D42-0B6A-76C4-6EC1-92C55D9DD79E}"/>
              </a:ext>
            </a:extLst>
          </p:cNvPr>
          <p:cNvSpPr/>
          <p:nvPr/>
        </p:nvSpPr>
        <p:spPr>
          <a:xfrm>
            <a:off x="7982995" y="1090127"/>
            <a:ext cx="303408" cy="308279"/>
          </a:xfrm>
          <a:prstGeom prst="ellipse">
            <a:avLst/>
          </a:prstGeom>
          <a:solidFill>
            <a:srgbClr val="FFC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A</a:t>
            </a:r>
          </a:p>
        </p:txBody>
      </p:sp>
      <p:sp>
        <p:nvSpPr>
          <p:cNvPr id="20" name="Ellipse 19">
            <a:extLst>
              <a:ext uri="{FF2B5EF4-FFF2-40B4-BE49-F238E27FC236}">
                <a16:creationId xmlns:a16="http://schemas.microsoft.com/office/drawing/2014/main" id="{1ED3D9E3-2137-1D21-0405-E5B1AFF2CF63}"/>
              </a:ext>
            </a:extLst>
          </p:cNvPr>
          <p:cNvSpPr/>
          <p:nvPr/>
        </p:nvSpPr>
        <p:spPr>
          <a:xfrm>
            <a:off x="10245633" y="4022031"/>
            <a:ext cx="303408" cy="3082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O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228FAECB-5B96-D91F-9847-AF77889E3AD3}"/>
              </a:ext>
            </a:extLst>
          </p:cNvPr>
          <p:cNvSpPr/>
          <p:nvPr/>
        </p:nvSpPr>
        <p:spPr>
          <a:xfrm>
            <a:off x="9603085" y="1757241"/>
            <a:ext cx="303408" cy="3082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22" name="Ellipse 21">
            <a:extLst>
              <a:ext uri="{FF2B5EF4-FFF2-40B4-BE49-F238E27FC236}">
                <a16:creationId xmlns:a16="http://schemas.microsoft.com/office/drawing/2014/main" id="{220C5940-B835-E907-3A37-DA0640E9F8C1}"/>
              </a:ext>
            </a:extLst>
          </p:cNvPr>
          <p:cNvSpPr/>
          <p:nvPr/>
        </p:nvSpPr>
        <p:spPr>
          <a:xfrm>
            <a:off x="9630769" y="2270606"/>
            <a:ext cx="303408" cy="3082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V</a:t>
            </a:r>
          </a:p>
        </p:txBody>
      </p:sp>
      <p:sp>
        <p:nvSpPr>
          <p:cNvPr id="23" name="Ellipse 22">
            <a:extLst>
              <a:ext uri="{FF2B5EF4-FFF2-40B4-BE49-F238E27FC236}">
                <a16:creationId xmlns:a16="http://schemas.microsoft.com/office/drawing/2014/main" id="{47A0816E-DCE9-9506-E5BC-A9859EC8AF45}"/>
              </a:ext>
            </a:extLst>
          </p:cNvPr>
          <p:cNvSpPr/>
          <p:nvPr/>
        </p:nvSpPr>
        <p:spPr>
          <a:xfrm>
            <a:off x="8582005" y="1975899"/>
            <a:ext cx="303408" cy="308279"/>
          </a:xfrm>
          <a:prstGeom prst="ellipse">
            <a:avLst/>
          </a:prstGeom>
          <a:solidFill>
            <a:srgbClr val="FF66CC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L</a:t>
            </a:r>
          </a:p>
        </p:txBody>
      </p:sp>
      <p:sp>
        <p:nvSpPr>
          <p:cNvPr id="24" name="Ellipse 23">
            <a:extLst>
              <a:ext uri="{FF2B5EF4-FFF2-40B4-BE49-F238E27FC236}">
                <a16:creationId xmlns:a16="http://schemas.microsoft.com/office/drawing/2014/main" id="{FE7596E9-CC7E-F17E-5A7A-E801E431D796}"/>
              </a:ext>
            </a:extLst>
          </p:cNvPr>
          <p:cNvSpPr/>
          <p:nvPr/>
        </p:nvSpPr>
        <p:spPr>
          <a:xfrm>
            <a:off x="9232631" y="1427019"/>
            <a:ext cx="815517" cy="1211778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Ellipse 24">
            <a:extLst>
              <a:ext uri="{FF2B5EF4-FFF2-40B4-BE49-F238E27FC236}">
                <a16:creationId xmlns:a16="http://schemas.microsoft.com/office/drawing/2014/main" id="{A3602CED-05DF-3480-0BFF-9B0139E861EB}"/>
              </a:ext>
            </a:extLst>
          </p:cNvPr>
          <p:cNvSpPr/>
          <p:nvPr/>
        </p:nvSpPr>
        <p:spPr>
          <a:xfrm>
            <a:off x="9801270" y="3429000"/>
            <a:ext cx="1418834" cy="1204852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cxnSp>
        <p:nvCxnSpPr>
          <p:cNvPr id="26" name="Connecteur droit avec flèche 25">
            <a:extLst>
              <a:ext uri="{FF2B5EF4-FFF2-40B4-BE49-F238E27FC236}">
                <a16:creationId xmlns:a16="http://schemas.microsoft.com/office/drawing/2014/main" id="{8BFF8C2D-77CB-2D52-4E81-A54165162A05}"/>
              </a:ext>
            </a:extLst>
          </p:cNvPr>
          <p:cNvCxnSpPr>
            <a:cxnSpLocks/>
            <a:endCxn id="23" idx="4"/>
          </p:cNvCxnSpPr>
          <p:nvPr/>
        </p:nvCxnSpPr>
        <p:spPr>
          <a:xfrm flipH="1" flipV="1">
            <a:off x="8733709" y="2284178"/>
            <a:ext cx="435619" cy="1144822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>
            <a:extLst>
              <a:ext uri="{FF2B5EF4-FFF2-40B4-BE49-F238E27FC236}">
                <a16:creationId xmlns:a16="http://schemas.microsoft.com/office/drawing/2014/main" id="{E7D1F442-BB4D-7FB4-1EB3-D04AF404F642}"/>
              </a:ext>
            </a:extLst>
          </p:cNvPr>
          <p:cNvCxnSpPr>
            <a:cxnSpLocks/>
            <a:endCxn id="24" idx="4"/>
          </p:cNvCxnSpPr>
          <p:nvPr/>
        </p:nvCxnSpPr>
        <p:spPr>
          <a:xfrm flipV="1">
            <a:off x="9276599" y="2638797"/>
            <a:ext cx="363791" cy="835349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Ellipse 28">
            <a:extLst>
              <a:ext uri="{FF2B5EF4-FFF2-40B4-BE49-F238E27FC236}">
                <a16:creationId xmlns:a16="http://schemas.microsoft.com/office/drawing/2014/main" id="{5D577084-BBC6-34C9-7219-2142CC070090}"/>
              </a:ext>
            </a:extLst>
          </p:cNvPr>
          <p:cNvSpPr/>
          <p:nvPr/>
        </p:nvSpPr>
        <p:spPr>
          <a:xfrm>
            <a:off x="10472461" y="1473277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30" name="Ellipse 29">
            <a:extLst>
              <a:ext uri="{FF2B5EF4-FFF2-40B4-BE49-F238E27FC236}">
                <a16:creationId xmlns:a16="http://schemas.microsoft.com/office/drawing/2014/main" id="{C804CEC4-07EF-6D22-5DF8-7E246CF2EC15}"/>
              </a:ext>
            </a:extLst>
          </p:cNvPr>
          <p:cNvSpPr/>
          <p:nvPr/>
        </p:nvSpPr>
        <p:spPr>
          <a:xfrm>
            <a:off x="10764992" y="4382404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S</a:t>
            </a:r>
          </a:p>
        </p:txBody>
      </p:sp>
      <p:sp>
        <p:nvSpPr>
          <p:cNvPr id="31" name="Ellipse 30">
            <a:extLst>
              <a:ext uri="{FF2B5EF4-FFF2-40B4-BE49-F238E27FC236}">
                <a16:creationId xmlns:a16="http://schemas.microsoft.com/office/drawing/2014/main" id="{11CCA49C-E8F5-F613-D581-FC18B4E4420B}"/>
              </a:ext>
            </a:extLst>
          </p:cNvPr>
          <p:cNvSpPr/>
          <p:nvPr/>
        </p:nvSpPr>
        <p:spPr>
          <a:xfrm>
            <a:off x="9801271" y="1427019"/>
            <a:ext cx="681240" cy="783676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ln>
                <a:solidFill>
                  <a:srgbClr val="FF0000"/>
                </a:solidFill>
              </a:ln>
            </a:endParaRPr>
          </a:p>
        </p:txBody>
      </p:sp>
      <p:sp>
        <p:nvSpPr>
          <p:cNvPr id="32" name="Ellipse 31">
            <a:extLst>
              <a:ext uri="{FF2B5EF4-FFF2-40B4-BE49-F238E27FC236}">
                <a16:creationId xmlns:a16="http://schemas.microsoft.com/office/drawing/2014/main" id="{63AC6D21-9BA4-D4A3-2603-D91CAE05D17E}"/>
              </a:ext>
            </a:extLst>
          </p:cNvPr>
          <p:cNvSpPr/>
          <p:nvPr/>
        </p:nvSpPr>
        <p:spPr>
          <a:xfrm>
            <a:off x="10048148" y="1667620"/>
            <a:ext cx="303408" cy="3082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X</a:t>
            </a:r>
          </a:p>
        </p:txBody>
      </p:sp>
      <p:sp>
        <p:nvSpPr>
          <p:cNvPr id="38" name="Ellipse 37">
            <a:extLst>
              <a:ext uri="{FF2B5EF4-FFF2-40B4-BE49-F238E27FC236}">
                <a16:creationId xmlns:a16="http://schemas.microsoft.com/office/drawing/2014/main" id="{B3757783-729A-462D-F4FA-58E63C45DB6C}"/>
              </a:ext>
            </a:extLst>
          </p:cNvPr>
          <p:cNvSpPr/>
          <p:nvPr/>
        </p:nvSpPr>
        <p:spPr>
          <a:xfrm>
            <a:off x="10851643" y="2724574"/>
            <a:ext cx="303408" cy="308279"/>
          </a:xfrm>
          <a:prstGeom prst="ellipse">
            <a:avLst/>
          </a:prstGeom>
          <a:solidFill>
            <a:srgbClr val="FF0000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H</a:t>
            </a: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9F6C9199-C731-394E-61A0-E802E17A23D9}"/>
              </a:ext>
            </a:extLst>
          </p:cNvPr>
          <p:cNvSpPr/>
          <p:nvPr/>
        </p:nvSpPr>
        <p:spPr>
          <a:xfrm rot="19802211">
            <a:off x="8378052" y="1838848"/>
            <a:ext cx="1073008" cy="655835"/>
          </a:xfrm>
          <a:prstGeom prst="ellipse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ED7C0D34-2E89-D0E9-D3A4-7DEE1EBF69C4}"/>
              </a:ext>
            </a:extLst>
          </p:cNvPr>
          <p:cNvSpPr/>
          <p:nvPr/>
        </p:nvSpPr>
        <p:spPr>
          <a:xfrm rot="20299175">
            <a:off x="10277225" y="2156790"/>
            <a:ext cx="446239" cy="1271216"/>
          </a:xfrm>
          <a:prstGeom prst="ellipse">
            <a:avLst/>
          </a:prstGeom>
          <a:noFill/>
          <a:ln w="38100"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6" name="Ellipse 5">
            <a:extLst>
              <a:ext uri="{FF2B5EF4-FFF2-40B4-BE49-F238E27FC236}">
                <a16:creationId xmlns:a16="http://schemas.microsoft.com/office/drawing/2014/main" id="{FE8C04C2-0533-7084-FCA9-90B7F1393626}"/>
              </a:ext>
            </a:extLst>
          </p:cNvPr>
          <p:cNvSpPr/>
          <p:nvPr/>
        </p:nvSpPr>
        <p:spPr>
          <a:xfrm>
            <a:off x="10526019" y="3113400"/>
            <a:ext cx="303408" cy="308279"/>
          </a:xfrm>
          <a:prstGeom prst="ellipse">
            <a:avLst/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C</a:t>
            </a:r>
          </a:p>
        </p:txBody>
      </p:sp>
      <p:cxnSp>
        <p:nvCxnSpPr>
          <p:cNvPr id="7" name="Connecteur droit avec flèche 6">
            <a:extLst>
              <a:ext uri="{FF2B5EF4-FFF2-40B4-BE49-F238E27FC236}">
                <a16:creationId xmlns:a16="http://schemas.microsoft.com/office/drawing/2014/main" id="{EFA1CF48-9AE2-E6C9-3BCA-5B4427F527A8}"/>
              </a:ext>
            </a:extLst>
          </p:cNvPr>
          <p:cNvCxnSpPr>
            <a:cxnSpLocks/>
            <a:endCxn id="6" idx="2"/>
          </p:cNvCxnSpPr>
          <p:nvPr/>
        </p:nvCxnSpPr>
        <p:spPr>
          <a:xfrm flipV="1">
            <a:off x="9276599" y="3267540"/>
            <a:ext cx="1249420" cy="206606"/>
          </a:xfrm>
          <a:prstGeom prst="straightConnector1">
            <a:avLst/>
          </a:prstGeom>
          <a:ln w="76200">
            <a:solidFill>
              <a:srgbClr val="80008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Ellipse 9">
            <a:extLst>
              <a:ext uri="{FF2B5EF4-FFF2-40B4-BE49-F238E27FC236}">
                <a16:creationId xmlns:a16="http://schemas.microsoft.com/office/drawing/2014/main" id="{E506A04E-88EF-CF62-7ECA-AF343EE5E85E}"/>
              </a:ext>
            </a:extLst>
          </p:cNvPr>
          <p:cNvSpPr/>
          <p:nvPr/>
        </p:nvSpPr>
        <p:spPr>
          <a:xfrm>
            <a:off x="9017624" y="3429000"/>
            <a:ext cx="303408" cy="308279"/>
          </a:xfrm>
          <a:prstGeom prst="ellipse">
            <a:avLst/>
          </a:prstGeom>
          <a:solidFill>
            <a:srgbClr val="FF00FF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b="1" dirty="0">
                <a:solidFill>
                  <a:schemeClr val="tx1"/>
                </a:solidFill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698085424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94367</TotalTime>
  <Words>1383</Words>
  <Application>Microsoft Office PowerPoint</Application>
  <PresentationFormat>Grand écran</PresentationFormat>
  <Paragraphs>160</Paragraphs>
  <Slides>8</Slides>
  <Notes>1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8</vt:i4>
      </vt:variant>
    </vt:vector>
  </HeadingPairs>
  <TitlesOfParts>
    <vt:vector size="14" baseType="lpstr">
      <vt:lpstr>Aptos</vt:lpstr>
      <vt:lpstr>Arial</vt:lpstr>
      <vt:lpstr>Calibri</vt:lpstr>
      <vt:lpstr>Calibri Light</vt:lpstr>
      <vt:lpstr>Times New Roman</vt:lpstr>
      <vt:lpstr>Thème Office</vt:lpstr>
      <vt:lpstr>LE PARTAGE DU MONDE, de l’an 200 av. JC à nos jours Esquisse d’une histoire géopolitique universelle  Mardi 27 mai 2025 (14/15) Mardi 10 juin 2025 (15/15)  8ème période : 1815-1914 Europe et Russie à la conquête de l’Orient et de l’Asie  1853-1914 : Apogée des impérialismes et partage de l’Asie orientale Indes et Malaisie britanniques ; Indochine française ; Indes néerlandaises, Philippines américaines ; 1er empire japonais 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 PARTAGE DU MONDE, de l’an 200 av. JC à nos jours Esquisse d’une histoire géopolitique universelle  Mardi 17 octobre 2023 (2/15)  8ème période : 1815-1914  1789-1815 : Les guerres de la Révolution et de l’Empire  1789-1795 : La Révolution française et la 1ère République Guerre de la France contre la 1ère Coalition</dc:title>
  <dc:creator>Christophe JENTA</dc:creator>
  <cp:lastModifiedBy>Christophe JENTA</cp:lastModifiedBy>
  <cp:revision>735</cp:revision>
  <dcterms:created xsi:type="dcterms:W3CDTF">2023-07-15T08:08:34Z</dcterms:created>
  <dcterms:modified xsi:type="dcterms:W3CDTF">2025-06-10T10:38:05Z</dcterms:modified>
</cp:coreProperties>
</file>