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13344" r:id="rId2"/>
    <p:sldId id="13501" r:id="rId3"/>
    <p:sldId id="13325" r:id="rId4"/>
    <p:sldId id="13348" r:id="rId5"/>
    <p:sldId id="13463" r:id="rId6"/>
    <p:sldId id="13349" r:id="rId7"/>
    <p:sldId id="13145" r:id="rId8"/>
    <p:sldId id="13144" r:id="rId9"/>
    <p:sldId id="13139" r:id="rId10"/>
    <p:sldId id="13239" r:id="rId11"/>
    <p:sldId id="13161" r:id="rId12"/>
    <p:sldId id="13140" r:id="rId13"/>
    <p:sldId id="13142" r:id="rId14"/>
    <p:sldId id="13360" r:id="rId15"/>
    <p:sldId id="13261" r:id="rId16"/>
    <p:sldId id="13180" r:id="rId17"/>
    <p:sldId id="13182" r:id="rId18"/>
    <p:sldId id="13181" r:id="rId19"/>
    <p:sldId id="13262" r:id="rId20"/>
    <p:sldId id="13491" r:id="rId21"/>
    <p:sldId id="12608" r:id="rId22"/>
    <p:sldId id="12605" r:id="rId23"/>
    <p:sldId id="13143" r:id="rId24"/>
    <p:sldId id="13146" r:id="rId25"/>
    <p:sldId id="13240" r:id="rId26"/>
    <p:sldId id="13160" r:id="rId27"/>
    <p:sldId id="12611" r:id="rId28"/>
    <p:sldId id="13183" r:id="rId29"/>
    <p:sldId id="13263" r:id="rId30"/>
    <p:sldId id="13184" r:id="rId3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66CC"/>
    <a:srgbClr val="800080"/>
    <a:srgbClr val="FF33CC"/>
    <a:srgbClr val="A88000"/>
    <a:srgbClr val="FF0000"/>
    <a:srgbClr val="FF99CC"/>
    <a:srgbClr val="ED7D31"/>
    <a:srgbClr val="FF996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FB568F-F052-4819-8218-B3F578174A09}" v="2" dt="2025-06-10T10:42:32.563"/>
    <p1510:client id="{F42F31B8-088B-4790-B943-D502C553486A}" v="4" dt="2025-06-10T10:28:06.1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1" autoAdjust="0"/>
    <p:restoredTop sz="94061" autoAdjust="0"/>
  </p:normalViewPr>
  <p:slideViewPr>
    <p:cSldViewPr snapToGrid="0">
      <p:cViewPr varScale="1">
        <p:scale>
          <a:sx n="51" d="100"/>
          <a:sy n="51" d="100"/>
        </p:scale>
        <p:origin x="1248" y="26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079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2574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ophe JENTA" userId="8d1209f4831e9c53" providerId="LiveId" clId="{A2F96C60-82CF-4CA4-9E8C-6E8F10A1AF1B}"/>
    <pc:docChg chg="delSld">
      <pc:chgData name="Christophe JENTA" userId="8d1209f4831e9c53" providerId="LiveId" clId="{A2F96C60-82CF-4CA4-9E8C-6E8F10A1AF1B}" dt="2025-06-10T10:39:00.626" v="0" actId="47"/>
      <pc:docMkLst>
        <pc:docMk/>
      </pc:docMkLst>
      <pc:sldChg chg="del">
        <pc:chgData name="Christophe JENTA" userId="8d1209f4831e9c53" providerId="LiveId" clId="{A2F96C60-82CF-4CA4-9E8C-6E8F10A1AF1B}" dt="2025-06-10T10:39:00.626" v="0" actId="47"/>
        <pc:sldMkLst>
          <pc:docMk/>
          <pc:sldMk cId="698085424" sldId="985"/>
        </pc:sldMkLst>
      </pc:sldChg>
      <pc:sldChg chg="del">
        <pc:chgData name="Christophe JENTA" userId="8d1209f4831e9c53" providerId="LiveId" clId="{A2F96C60-82CF-4CA4-9E8C-6E8F10A1AF1B}" dt="2025-06-10T10:39:00.626" v="0" actId="47"/>
        <pc:sldMkLst>
          <pc:docMk/>
          <pc:sldMk cId="80169222" sldId="6166"/>
        </pc:sldMkLst>
      </pc:sldChg>
      <pc:sldChg chg="del">
        <pc:chgData name="Christophe JENTA" userId="8d1209f4831e9c53" providerId="LiveId" clId="{A2F96C60-82CF-4CA4-9E8C-6E8F10A1AF1B}" dt="2025-06-10T10:39:00.626" v="0" actId="47"/>
        <pc:sldMkLst>
          <pc:docMk/>
          <pc:sldMk cId="3889054220" sldId="12590"/>
        </pc:sldMkLst>
      </pc:sldChg>
      <pc:sldChg chg="del">
        <pc:chgData name="Christophe JENTA" userId="8d1209f4831e9c53" providerId="LiveId" clId="{A2F96C60-82CF-4CA4-9E8C-6E8F10A1AF1B}" dt="2025-06-10T10:39:00.626" v="0" actId="47"/>
        <pc:sldMkLst>
          <pc:docMk/>
          <pc:sldMk cId="2004671072" sldId="12645"/>
        </pc:sldMkLst>
      </pc:sldChg>
      <pc:sldChg chg="del">
        <pc:chgData name="Christophe JENTA" userId="8d1209f4831e9c53" providerId="LiveId" clId="{A2F96C60-82CF-4CA4-9E8C-6E8F10A1AF1B}" dt="2025-06-10T10:39:00.626" v="0" actId="47"/>
        <pc:sldMkLst>
          <pc:docMk/>
          <pc:sldMk cId="2430355567" sldId="12732"/>
        </pc:sldMkLst>
      </pc:sldChg>
      <pc:sldChg chg="del">
        <pc:chgData name="Christophe JENTA" userId="8d1209f4831e9c53" providerId="LiveId" clId="{A2F96C60-82CF-4CA4-9E8C-6E8F10A1AF1B}" dt="2025-06-10T10:39:00.626" v="0" actId="47"/>
        <pc:sldMkLst>
          <pc:docMk/>
          <pc:sldMk cId="3247777675" sldId="13495"/>
        </pc:sldMkLst>
      </pc:sldChg>
    </pc:docChg>
  </pc:docChgLst>
  <pc:docChgLst>
    <pc:chgData name="Christophe JENTA" userId="8d1209f4831e9c53" providerId="LiveId" clId="{C612942D-7E6D-4B31-95B0-4FB745C31038}"/>
    <pc:docChg chg="delSld">
      <pc:chgData name="Christophe JENTA" userId="8d1209f4831e9c53" providerId="LiveId" clId="{C612942D-7E6D-4B31-95B0-4FB745C31038}" dt="2025-04-29T10:03:25.614" v="0" actId="47"/>
      <pc:docMkLst>
        <pc:docMk/>
      </pc:docMkLst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3490898107" sldId="1001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3060782881" sldId="12612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665540087" sldId="12613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2808987593" sldId="13186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2040728144" sldId="13196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2627594343" sldId="13197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917375481" sldId="13228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3196999913" sldId="13237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2395364604" sldId="13355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2265437348" sldId="13356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1585258681" sldId="13357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1303084747" sldId="13366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910620827" sldId="13367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3665720077" sldId="13368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1832043419" sldId="13369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1257712248" sldId="13370"/>
        </pc:sldMkLst>
      </pc:sldChg>
    </pc:docChg>
  </pc:docChgLst>
  <pc:docChgLst>
    <pc:chgData name="Christophe JENTA" userId="8d1209f4831e9c53" providerId="LiveId" clId="{F42F31B8-088B-4790-B943-D502C553486A}"/>
    <pc:docChg chg="custSel addSld delSld modSld">
      <pc:chgData name="Christophe JENTA" userId="8d1209f4831e9c53" providerId="LiveId" clId="{F42F31B8-088B-4790-B943-D502C553486A}" dt="2025-06-10T10:30:24.456" v="139" actId="20577"/>
      <pc:docMkLst>
        <pc:docMk/>
      </pc:docMkLst>
      <pc:sldChg chg="add del">
        <pc:chgData name="Christophe JENTA" userId="8d1209f4831e9c53" providerId="LiveId" clId="{F42F31B8-088B-4790-B943-D502C553486A}" dt="2025-06-10T10:27:03.749" v="62"/>
        <pc:sldMkLst>
          <pc:docMk/>
          <pc:sldMk cId="698085424" sldId="985"/>
        </pc:sldMkLst>
      </pc:sldChg>
      <pc:sldChg chg="add del">
        <pc:chgData name="Christophe JENTA" userId="8d1209f4831e9c53" providerId="LiveId" clId="{F42F31B8-088B-4790-B943-D502C553486A}" dt="2025-06-10T10:27:03.749" v="62"/>
        <pc:sldMkLst>
          <pc:docMk/>
          <pc:sldMk cId="80169222" sldId="6166"/>
        </pc:sldMkLst>
      </pc:sldChg>
      <pc:sldChg chg="modSp add del mod">
        <pc:chgData name="Christophe JENTA" userId="8d1209f4831e9c53" providerId="LiveId" clId="{F42F31B8-088B-4790-B943-D502C553486A}" dt="2025-06-10T10:30:24.456" v="139" actId="20577"/>
        <pc:sldMkLst>
          <pc:docMk/>
          <pc:sldMk cId="3889054220" sldId="12590"/>
        </pc:sldMkLst>
        <pc:spChg chg="mod">
          <ac:chgData name="Christophe JENTA" userId="8d1209f4831e9c53" providerId="LiveId" clId="{F42F31B8-088B-4790-B943-D502C553486A}" dt="2025-06-10T10:30:24.456" v="139" actId="20577"/>
          <ac:spMkLst>
            <pc:docMk/>
            <pc:sldMk cId="3889054220" sldId="12590"/>
            <ac:spMk id="4" creationId="{00000000-0000-0000-0000-000000000000}"/>
          </ac:spMkLst>
        </pc:spChg>
      </pc:sldChg>
      <pc:sldChg chg="delSp add del mod">
        <pc:chgData name="Christophe JENTA" userId="8d1209f4831e9c53" providerId="LiveId" clId="{F42F31B8-088B-4790-B943-D502C553486A}" dt="2025-06-10T10:29:09.372" v="120" actId="478"/>
        <pc:sldMkLst>
          <pc:docMk/>
          <pc:sldMk cId="3917091377" sldId="12614"/>
        </pc:sldMkLst>
        <pc:picChg chg="del">
          <ac:chgData name="Christophe JENTA" userId="8d1209f4831e9c53" providerId="LiveId" clId="{F42F31B8-088B-4790-B943-D502C553486A}" dt="2025-06-10T10:29:09.372" v="120" actId="478"/>
          <ac:picMkLst>
            <pc:docMk/>
            <pc:sldMk cId="3917091377" sldId="12614"/>
            <ac:picMk id="29" creationId="{97E68DB6-56EB-9856-E478-83984A37849A}"/>
          </ac:picMkLst>
        </pc:picChg>
      </pc:sldChg>
      <pc:sldChg chg="add del">
        <pc:chgData name="Christophe JENTA" userId="8d1209f4831e9c53" providerId="LiveId" clId="{F42F31B8-088B-4790-B943-D502C553486A}" dt="2025-06-10T10:27:03.749" v="62"/>
        <pc:sldMkLst>
          <pc:docMk/>
          <pc:sldMk cId="2004671072" sldId="12645"/>
        </pc:sldMkLst>
      </pc:sldChg>
      <pc:sldChg chg="delSp add del mod">
        <pc:chgData name="Christophe JENTA" userId="8d1209f4831e9c53" providerId="LiveId" clId="{F42F31B8-088B-4790-B943-D502C553486A}" dt="2025-06-10T10:28:40.554" v="100" actId="478"/>
        <pc:sldMkLst>
          <pc:docMk/>
          <pc:sldMk cId="2430355567" sldId="12732"/>
        </pc:sldMkLst>
        <pc:picChg chg="del">
          <ac:chgData name="Christophe JENTA" userId="8d1209f4831e9c53" providerId="LiveId" clId="{F42F31B8-088B-4790-B943-D502C553486A}" dt="2025-06-10T10:28:40.554" v="100" actId="478"/>
          <ac:picMkLst>
            <pc:docMk/>
            <pc:sldMk cId="2430355567" sldId="12732"/>
            <ac:picMk id="3" creationId="{95793CD7-3FDF-F1CB-07A0-F05EDCC37E4C}"/>
          </ac:picMkLst>
        </pc:picChg>
      </pc:sldChg>
      <pc:sldChg chg="delSp add del mod">
        <pc:chgData name="Christophe JENTA" userId="8d1209f4831e9c53" providerId="LiveId" clId="{F42F31B8-088B-4790-B943-D502C553486A}" dt="2025-06-10T10:27:03.749" v="62"/>
        <pc:sldMkLst>
          <pc:docMk/>
          <pc:sldMk cId="1990776107" sldId="12956"/>
        </pc:sldMkLst>
      </pc:sldChg>
      <pc:sldChg chg="add del">
        <pc:chgData name="Christophe JENTA" userId="8d1209f4831e9c53" providerId="LiveId" clId="{F42F31B8-088B-4790-B943-D502C553486A}" dt="2025-06-10T10:27:03.749" v="62"/>
        <pc:sldMkLst>
          <pc:docMk/>
          <pc:sldMk cId="2760814102" sldId="13303"/>
        </pc:sldMkLst>
      </pc:sldChg>
      <pc:sldChg chg="delSp add del mod">
        <pc:chgData name="Christophe JENTA" userId="8d1209f4831e9c53" providerId="LiveId" clId="{F42F31B8-088B-4790-B943-D502C553486A}" dt="2025-06-10T10:28:57.296" v="111" actId="478"/>
        <pc:sldMkLst>
          <pc:docMk/>
          <pc:sldMk cId="2590889892" sldId="13306"/>
        </pc:sldMkLst>
        <pc:picChg chg="del">
          <ac:chgData name="Christophe JENTA" userId="8d1209f4831e9c53" providerId="LiveId" clId="{F42F31B8-088B-4790-B943-D502C553486A}" dt="2025-06-10T10:28:55.442" v="108" actId="478"/>
          <ac:picMkLst>
            <pc:docMk/>
            <pc:sldMk cId="2590889892" sldId="13306"/>
            <ac:picMk id="2" creationId="{AFAB05AA-9E55-FFFC-4387-8CE2AEA8D55C}"/>
          </ac:picMkLst>
        </pc:picChg>
        <pc:picChg chg="del">
          <ac:chgData name="Christophe JENTA" userId="8d1209f4831e9c53" providerId="LiveId" clId="{F42F31B8-088B-4790-B943-D502C553486A}" dt="2025-06-10T10:28:56.165" v="109" actId="478"/>
          <ac:picMkLst>
            <pc:docMk/>
            <pc:sldMk cId="2590889892" sldId="13306"/>
            <ac:picMk id="9" creationId="{71642B4C-41BB-64EB-F01D-4DC3E07DABC0}"/>
          </ac:picMkLst>
        </pc:picChg>
        <pc:picChg chg="del">
          <ac:chgData name="Christophe JENTA" userId="8d1209f4831e9c53" providerId="LiveId" clId="{F42F31B8-088B-4790-B943-D502C553486A}" dt="2025-06-10T10:28:54.795" v="107" actId="478"/>
          <ac:picMkLst>
            <pc:docMk/>
            <pc:sldMk cId="2590889892" sldId="13306"/>
            <ac:picMk id="10" creationId="{254DB974-53FE-CCE8-8E27-A81EFCFF4AAD}"/>
          </ac:picMkLst>
        </pc:picChg>
        <pc:picChg chg="del">
          <ac:chgData name="Christophe JENTA" userId="8d1209f4831e9c53" providerId="LiveId" clId="{F42F31B8-088B-4790-B943-D502C553486A}" dt="2025-06-10T10:28:56.719" v="110" actId="478"/>
          <ac:picMkLst>
            <pc:docMk/>
            <pc:sldMk cId="2590889892" sldId="13306"/>
            <ac:picMk id="11" creationId="{81369A33-E924-4DBF-5A17-CEA8BEA8CE48}"/>
          </ac:picMkLst>
        </pc:picChg>
        <pc:picChg chg="del">
          <ac:chgData name="Christophe JENTA" userId="8d1209f4831e9c53" providerId="LiveId" clId="{F42F31B8-088B-4790-B943-D502C553486A}" dt="2025-06-10T10:28:57.296" v="111" actId="478"/>
          <ac:picMkLst>
            <pc:docMk/>
            <pc:sldMk cId="2590889892" sldId="13306"/>
            <ac:picMk id="13" creationId="{DBBA23F3-D952-C00A-3AAE-8F139DC682E0}"/>
          </ac:picMkLst>
        </pc:picChg>
      </pc:sldChg>
      <pc:sldChg chg="add del">
        <pc:chgData name="Christophe JENTA" userId="8d1209f4831e9c53" providerId="LiveId" clId="{F42F31B8-088B-4790-B943-D502C553486A}" dt="2025-06-10T10:27:03.749" v="62"/>
        <pc:sldMkLst>
          <pc:docMk/>
          <pc:sldMk cId="1347215119" sldId="13307"/>
        </pc:sldMkLst>
      </pc:sldChg>
      <pc:sldChg chg="delSp add del mod">
        <pc:chgData name="Christophe JENTA" userId="8d1209f4831e9c53" providerId="LiveId" clId="{F42F31B8-088B-4790-B943-D502C553486A}" dt="2025-06-10T10:29:05.282" v="118" actId="478"/>
        <pc:sldMkLst>
          <pc:docMk/>
          <pc:sldMk cId="2356093778" sldId="13308"/>
        </pc:sldMkLst>
        <pc:picChg chg="del">
          <ac:chgData name="Christophe JENTA" userId="8d1209f4831e9c53" providerId="LiveId" clId="{F42F31B8-088B-4790-B943-D502C553486A}" dt="2025-06-10T10:29:05.282" v="118" actId="478"/>
          <ac:picMkLst>
            <pc:docMk/>
            <pc:sldMk cId="2356093778" sldId="13308"/>
            <ac:picMk id="11" creationId="{DA7F164A-3E16-8C6B-013A-EC66C062BAEA}"/>
          </ac:picMkLst>
        </pc:picChg>
      </pc:sldChg>
      <pc:sldChg chg="delSp add del mod">
        <pc:chgData name="Christophe JENTA" userId="8d1209f4831e9c53" providerId="LiveId" clId="{F42F31B8-088B-4790-B943-D502C553486A}" dt="2025-06-10T10:27:03.749" v="62"/>
        <pc:sldMkLst>
          <pc:docMk/>
          <pc:sldMk cId="2750064882" sldId="13309"/>
        </pc:sldMkLst>
        <pc:picChg chg="del">
          <ac:chgData name="Christophe JENTA" userId="8d1209f4831e9c53" providerId="LiveId" clId="{F42F31B8-088B-4790-B943-D502C553486A}" dt="2025-05-27T09:43:51.929" v="13" actId="478"/>
          <ac:picMkLst>
            <pc:docMk/>
            <pc:sldMk cId="2750064882" sldId="13309"/>
            <ac:picMk id="34" creationId="{3657CD17-D409-BE59-76BE-F13002DC37FF}"/>
          </ac:picMkLst>
        </pc:picChg>
      </pc:sldChg>
      <pc:sldChg chg="delSp add del mod">
        <pc:chgData name="Christophe JENTA" userId="8d1209f4831e9c53" providerId="LiveId" clId="{F42F31B8-088B-4790-B943-D502C553486A}" dt="2025-06-10T10:29:19.332" v="127" actId="478"/>
        <pc:sldMkLst>
          <pc:docMk/>
          <pc:sldMk cId="2313198400" sldId="13315"/>
        </pc:sldMkLst>
        <pc:picChg chg="del">
          <ac:chgData name="Christophe JENTA" userId="8d1209f4831e9c53" providerId="LiveId" clId="{F42F31B8-088B-4790-B943-D502C553486A}" dt="2025-06-10T10:29:18.286" v="125" actId="478"/>
          <ac:picMkLst>
            <pc:docMk/>
            <pc:sldMk cId="2313198400" sldId="13315"/>
            <ac:picMk id="45" creationId="{114A776C-AA36-2204-2728-3D8E7293A0EB}"/>
          </ac:picMkLst>
        </pc:picChg>
        <pc:picChg chg="del">
          <ac:chgData name="Christophe JENTA" userId="8d1209f4831e9c53" providerId="LiveId" clId="{F42F31B8-088B-4790-B943-D502C553486A}" dt="2025-06-10T10:29:18.805" v="126" actId="478"/>
          <ac:picMkLst>
            <pc:docMk/>
            <pc:sldMk cId="2313198400" sldId="13315"/>
            <ac:picMk id="47" creationId="{169CEDAD-50AE-A253-50D9-4BAB8E701C49}"/>
          </ac:picMkLst>
        </pc:picChg>
        <pc:picChg chg="del">
          <ac:chgData name="Christophe JENTA" userId="8d1209f4831e9c53" providerId="LiveId" clId="{F42F31B8-088B-4790-B943-D502C553486A}" dt="2025-06-10T10:29:19.332" v="127" actId="478"/>
          <ac:picMkLst>
            <pc:docMk/>
            <pc:sldMk cId="2313198400" sldId="13315"/>
            <ac:picMk id="48" creationId="{FBF52DFB-CBE8-718E-9DE9-CC431D26E2BD}"/>
          </ac:picMkLst>
        </pc:picChg>
      </pc:sldChg>
      <pc:sldChg chg="delSp add del mod">
        <pc:chgData name="Christophe JENTA" userId="8d1209f4831e9c53" providerId="LiveId" clId="{F42F31B8-088B-4790-B943-D502C553486A}" dt="2025-06-10T10:28:59.386" v="113" actId="478"/>
        <pc:sldMkLst>
          <pc:docMk/>
          <pc:sldMk cId="3319902537" sldId="13322"/>
        </pc:sldMkLst>
        <pc:picChg chg="del">
          <ac:chgData name="Christophe JENTA" userId="8d1209f4831e9c53" providerId="LiveId" clId="{F42F31B8-088B-4790-B943-D502C553486A}" dt="2025-06-10T10:28:59.386" v="113" actId="478"/>
          <ac:picMkLst>
            <pc:docMk/>
            <pc:sldMk cId="3319902537" sldId="13322"/>
            <ac:picMk id="50" creationId="{17D9F62F-DBC5-776F-3765-2E8A83632FB5}"/>
          </ac:picMkLst>
        </pc:picChg>
      </pc:sldChg>
      <pc:sldChg chg="delSp del mod">
        <pc:chgData name="Christophe JENTA" userId="8d1209f4831e9c53" providerId="LiveId" clId="{F42F31B8-088B-4790-B943-D502C553486A}" dt="2025-06-10T10:27:00.889" v="61" actId="47"/>
        <pc:sldMkLst>
          <pc:docMk/>
          <pc:sldMk cId="3197230125" sldId="13323"/>
        </pc:sldMkLst>
      </pc:sldChg>
      <pc:sldChg chg="delSp add del mod">
        <pc:chgData name="Christophe JENTA" userId="8d1209f4831e9c53" providerId="LiveId" clId="{F42F31B8-088B-4790-B943-D502C553486A}" dt="2025-06-10T10:29:06.694" v="119" actId="478"/>
        <pc:sldMkLst>
          <pc:docMk/>
          <pc:sldMk cId="2172998637" sldId="13324"/>
        </pc:sldMkLst>
        <pc:picChg chg="del">
          <ac:chgData name="Christophe JENTA" userId="8d1209f4831e9c53" providerId="LiveId" clId="{F42F31B8-088B-4790-B943-D502C553486A}" dt="2025-06-10T10:29:06.694" v="119" actId="478"/>
          <ac:picMkLst>
            <pc:docMk/>
            <pc:sldMk cId="2172998637" sldId="13324"/>
            <ac:picMk id="4" creationId="{4E7FEE55-15CD-8C5E-2977-E153A134F840}"/>
          </ac:picMkLst>
        </pc:picChg>
      </pc:sldChg>
      <pc:sldChg chg="modSp add del mod">
        <pc:chgData name="Christophe JENTA" userId="8d1209f4831e9c53" providerId="LiveId" clId="{F42F31B8-088B-4790-B943-D502C553486A}" dt="2025-06-10T10:27:30.907" v="89" actId="20577"/>
        <pc:sldMkLst>
          <pc:docMk/>
          <pc:sldMk cId="1004641318" sldId="13344"/>
        </pc:sldMkLst>
        <pc:spChg chg="mod">
          <ac:chgData name="Christophe JENTA" userId="8d1209f4831e9c53" providerId="LiveId" clId="{F42F31B8-088B-4790-B943-D502C553486A}" dt="2025-06-10T10:27:30.907" v="89" actId="20577"/>
          <ac:spMkLst>
            <pc:docMk/>
            <pc:sldMk cId="1004641318" sldId="13344"/>
            <ac:spMk id="3" creationId="{B9CEDB69-B880-1692-D8F7-3289F9345E7C}"/>
          </ac:spMkLst>
        </pc:spChg>
      </pc:sldChg>
      <pc:sldChg chg="add del">
        <pc:chgData name="Christophe JENTA" userId="8d1209f4831e9c53" providerId="LiveId" clId="{F42F31B8-088B-4790-B943-D502C553486A}" dt="2025-06-10T10:27:03.749" v="62"/>
        <pc:sldMkLst>
          <pc:docMk/>
          <pc:sldMk cId="1685030622" sldId="13391"/>
        </pc:sldMkLst>
      </pc:sldChg>
      <pc:sldChg chg="delSp add del mod">
        <pc:chgData name="Christophe JENTA" userId="8d1209f4831e9c53" providerId="LiveId" clId="{F42F31B8-088B-4790-B943-D502C553486A}" dt="2025-06-10T10:28:51.934" v="106" actId="478"/>
        <pc:sldMkLst>
          <pc:docMk/>
          <pc:sldMk cId="3111364696" sldId="13421"/>
        </pc:sldMkLst>
        <pc:picChg chg="del">
          <ac:chgData name="Christophe JENTA" userId="8d1209f4831e9c53" providerId="LiveId" clId="{F42F31B8-088B-4790-B943-D502C553486A}" dt="2025-06-10T10:28:51.934" v="106" actId="478"/>
          <ac:picMkLst>
            <pc:docMk/>
            <pc:sldMk cId="3111364696" sldId="13421"/>
            <ac:picMk id="29" creationId="{F8FF0AD5-A4A0-3A0F-56B2-0A979CD10172}"/>
          </ac:picMkLst>
        </pc:picChg>
        <pc:picChg chg="del">
          <ac:chgData name="Christophe JENTA" userId="8d1209f4831e9c53" providerId="LiveId" clId="{F42F31B8-088B-4790-B943-D502C553486A}" dt="2025-06-10T10:28:51.426" v="105" actId="478"/>
          <ac:picMkLst>
            <pc:docMk/>
            <pc:sldMk cId="3111364696" sldId="13421"/>
            <ac:picMk id="31" creationId="{B7CA056E-3C35-3990-F560-577EA2EBA805}"/>
          </ac:picMkLst>
        </pc:picChg>
      </pc:sldChg>
      <pc:sldChg chg="delSp add del mod">
        <pc:chgData name="Christophe JENTA" userId="8d1209f4831e9c53" providerId="LiveId" clId="{F42F31B8-088B-4790-B943-D502C553486A}" dt="2025-06-10T10:29:04.026" v="117" actId="478"/>
        <pc:sldMkLst>
          <pc:docMk/>
          <pc:sldMk cId="2551927669" sldId="13422"/>
        </pc:sldMkLst>
        <pc:picChg chg="del">
          <ac:chgData name="Christophe JENTA" userId="8d1209f4831e9c53" providerId="LiveId" clId="{F42F31B8-088B-4790-B943-D502C553486A}" dt="2025-06-10T10:29:04.026" v="117" actId="478"/>
          <ac:picMkLst>
            <pc:docMk/>
            <pc:sldMk cId="2551927669" sldId="13422"/>
            <ac:picMk id="21" creationId="{31369F77-04E5-607F-99E1-6A4A265B8E4D}"/>
          </ac:picMkLst>
        </pc:picChg>
        <pc:picChg chg="del">
          <ac:chgData name="Christophe JENTA" userId="8d1209f4831e9c53" providerId="LiveId" clId="{F42F31B8-088B-4790-B943-D502C553486A}" dt="2025-06-10T10:29:03.316" v="116" actId="478"/>
          <ac:picMkLst>
            <pc:docMk/>
            <pc:sldMk cId="2551927669" sldId="13422"/>
            <ac:picMk id="29" creationId="{7FA5E570-48A4-15C9-7FBE-0E57371B2040}"/>
          </ac:picMkLst>
        </pc:picChg>
      </pc:sldChg>
      <pc:sldChg chg="delSp add del mod">
        <pc:chgData name="Christophe JENTA" userId="8d1209f4831e9c53" providerId="LiveId" clId="{F42F31B8-088B-4790-B943-D502C553486A}" dt="2025-06-10T10:29:23.182" v="131" actId="478"/>
        <pc:sldMkLst>
          <pc:docMk/>
          <pc:sldMk cId="3549878236" sldId="13484"/>
        </pc:sldMkLst>
        <pc:picChg chg="del">
          <ac:chgData name="Christophe JENTA" userId="8d1209f4831e9c53" providerId="LiveId" clId="{F42F31B8-088B-4790-B943-D502C553486A}" dt="2025-06-10T10:29:23.182" v="131" actId="478"/>
          <ac:picMkLst>
            <pc:docMk/>
            <pc:sldMk cId="3549878236" sldId="13484"/>
            <ac:picMk id="42" creationId="{ACE3F3F6-A1D4-873C-D976-41966A5280E4}"/>
          </ac:picMkLst>
        </pc:picChg>
      </pc:sldChg>
      <pc:sldChg chg="add del">
        <pc:chgData name="Christophe JENTA" userId="8d1209f4831e9c53" providerId="LiveId" clId="{F42F31B8-088B-4790-B943-D502C553486A}" dt="2025-05-27T09:45:53.340" v="51" actId="47"/>
        <pc:sldMkLst>
          <pc:docMk/>
          <pc:sldMk cId="3222713968" sldId="13485"/>
        </pc:sldMkLst>
      </pc:sldChg>
      <pc:sldChg chg="add del">
        <pc:chgData name="Christophe JENTA" userId="8d1209f4831e9c53" providerId="LiveId" clId="{F42F31B8-088B-4790-B943-D502C553486A}" dt="2025-05-27T09:45:54.692" v="52" actId="47"/>
        <pc:sldMkLst>
          <pc:docMk/>
          <pc:sldMk cId="204796239" sldId="13486"/>
        </pc:sldMkLst>
      </pc:sldChg>
      <pc:sldChg chg="add del">
        <pc:chgData name="Christophe JENTA" userId="8d1209f4831e9c53" providerId="LiveId" clId="{F42F31B8-088B-4790-B943-D502C553486A}" dt="2025-05-27T09:46:48.303" v="58" actId="2696"/>
        <pc:sldMkLst>
          <pc:docMk/>
          <pc:sldMk cId="1490590332" sldId="13487"/>
        </pc:sldMkLst>
      </pc:sldChg>
      <pc:sldChg chg="add del">
        <pc:chgData name="Christophe JENTA" userId="8d1209f4831e9c53" providerId="LiveId" clId="{F42F31B8-088B-4790-B943-D502C553486A}" dt="2025-05-27T09:46:00.683" v="54" actId="47"/>
        <pc:sldMkLst>
          <pc:docMk/>
          <pc:sldMk cId="4223503328" sldId="13488"/>
        </pc:sldMkLst>
      </pc:sldChg>
      <pc:sldChg chg="add del">
        <pc:chgData name="Christophe JENTA" userId="8d1209f4831e9c53" providerId="LiveId" clId="{F42F31B8-088B-4790-B943-D502C553486A}" dt="2025-05-27T09:46:01.954" v="55" actId="47"/>
        <pc:sldMkLst>
          <pc:docMk/>
          <pc:sldMk cId="103614687" sldId="13489"/>
        </pc:sldMkLst>
      </pc:sldChg>
      <pc:sldChg chg="add del">
        <pc:chgData name="Christophe JENTA" userId="8d1209f4831e9c53" providerId="LiveId" clId="{F42F31B8-088B-4790-B943-D502C553486A}" dt="2025-05-27T09:46:02.516" v="56" actId="47"/>
        <pc:sldMkLst>
          <pc:docMk/>
          <pc:sldMk cId="3658086581" sldId="13490"/>
        </pc:sldMkLst>
      </pc:sldChg>
      <pc:sldChg chg="delSp add del mod">
        <pc:chgData name="Christophe JENTA" userId="8d1209f4831e9c53" providerId="LiveId" clId="{F42F31B8-088B-4790-B943-D502C553486A}" dt="2025-06-10T10:29:11.967" v="123" actId="478"/>
        <pc:sldMkLst>
          <pc:docMk/>
          <pc:sldMk cId="4258226152" sldId="13492"/>
        </pc:sldMkLst>
        <pc:picChg chg="del">
          <ac:chgData name="Christophe JENTA" userId="8d1209f4831e9c53" providerId="LiveId" clId="{F42F31B8-088B-4790-B943-D502C553486A}" dt="2025-06-10T10:29:11.967" v="123" actId="478"/>
          <ac:picMkLst>
            <pc:docMk/>
            <pc:sldMk cId="4258226152" sldId="13492"/>
            <ac:picMk id="7" creationId="{6806E797-5FD6-808B-A40D-D12652660CE9}"/>
          </ac:picMkLst>
        </pc:picChg>
        <pc:picChg chg="del">
          <ac:chgData name="Christophe JENTA" userId="8d1209f4831e9c53" providerId="LiveId" clId="{F42F31B8-088B-4790-B943-D502C553486A}" dt="2025-06-10T10:29:10.947" v="121" actId="478"/>
          <ac:picMkLst>
            <pc:docMk/>
            <pc:sldMk cId="4258226152" sldId="13492"/>
            <ac:picMk id="29" creationId="{E9A2B79C-6665-0B39-D35E-D1D51D78B2A8}"/>
          </ac:picMkLst>
        </pc:picChg>
        <pc:picChg chg="del">
          <ac:chgData name="Christophe JENTA" userId="8d1209f4831e9c53" providerId="LiveId" clId="{F42F31B8-088B-4790-B943-D502C553486A}" dt="2025-06-10T10:29:11.410" v="122" actId="478"/>
          <ac:picMkLst>
            <pc:docMk/>
            <pc:sldMk cId="4258226152" sldId="13492"/>
            <ac:picMk id="30" creationId="{B2FB1C38-F3C6-E0B1-1A20-76041790C630}"/>
          </ac:picMkLst>
        </pc:picChg>
      </pc:sldChg>
      <pc:sldChg chg="add del">
        <pc:chgData name="Christophe JENTA" userId="8d1209f4831e9c53" providerId="LiveId" clId="{F42F31B8-088B-4790-B943-D502C553486A}" dt="2025-05-27T09:45:55.239" v="53" actId="47"/>
        <pc:sldMkLst>
          <pc:docMk/>
          <pc:sldMk cId="3440142737" sldId="13494"/>
        </pc:sldMkLst>
      </pc:sldChg>
      <pc:sldChg chg="delSp add del mod">
        <pc:chgData name="Christophe JENTA" userId="8d1209f4831e9c53" providerId="LiveId" clId="{F42F31B8-088B-4790-B943-D502C553486A}" dt="2025-06-10T10:28:41.822" v="101" actId="478"/>
        <pc:sldMkLst>
          <pc:docMk/>
          <pc:sldMk cId="3247777675" sldId="13495"/>
        </pc:sldMkLst>
        <pc:picChg chg="del">
          <ac:chgData name="Christophe JENTA" userId="8d1209f4831e9c53" providerId="LiveId" clId="{F42F31B8-088B-4790-B943-D502C553486A}" dt="2025-06-10T10:28:41.822" v="101" actId="478"/>
          <ac:picMkLst>
            <pc:docMk/>
            <pc:sldMk cId="3247777675" sldId="13495"/>
            <ac:picMk id="3" creationId="{1AB36C97-703D-1DE8-96AF-9589BC3931A2}"/>
          </ac:picMkLst>
        </pc:picChg>
      </pc:sldChg>
      <pc:sldChg chg="modSp add del mod">
        <pc:chgData name="Christophe JENTA" userId="8d1209f4831e9c53" providerId="LiveId" clId="{F42F31B8-088B-4790-B943-D502C553486A}" dt="2025-06-10T10:28:25.105" v="99" actId="20577"/>
        <pc:sldMkLst>
          <pc:docMk/>
          <pc:sldMk cId="563165321" sldId="13496"/>
        </pc:sldMkLst>
        <pc:spChg chg="mod">
          <ac:chgData name="Christophe JENTA" userId="8d1209f4831e9c53" providerId="LiveId" clId="{F42F31B8-088B-4790-B943-D502C553486A}" dt="2025-06-10T10:28:25.105" v="99" actId="20577"/>
          <ac:spMkLst>
            <pc:docMk/>
            <pc:sldMk cId="563165321" sldId="13496"/>
            <ac:spMk id="3" creationId="{2C686C4C-83DD-F280-0486-F8EA92F6E51D}"/>
          </ac:spMkLst>
        </pc:spChg>
      </pc:sldChg>
      <pc:sldChg chg="add del">
        <pc:chgData name="Christophe JENTA" userId="8d1209f4831e9c53" providerId="LiveId" clId="{F42F31B8-088B-4790-B943-D502C553486A}" dt="2025-06-10T10:27:00.889" v="61" actId="47"/>
        <pc:sldMkLst>
          <pc:docMk/>
          <pc:sldMk cId="63625768" sldId="13497"/>
        </pc:sldMkLst>
      </pc:sldChg>
      <pc:sldChg chg="modSp add mod">
        <pc:chgData name="Christophe JENTA" userId="8d1209f4831e9c53" providerId="LiveId" clId="{F42F31B8-088B-4790-B943-D502C553486A}" dt="2025-06-10T10:30:15.162" v="135" actId="20577"/>
        <pc:sldMkLst>
          <pc:docMk/>
          <pc:sldMk cId="990408261" sldId="13500"/>
        </pc:sldMkLst>
        <pc:spChg chg="mod">
          <ac:chgData name="Christophe JENTA" userId="8d1209f4831e9c53" providerId="LiveId" clId="{F42F31B8-088B-4790-B943-D502C553486A}" dt="2025-06-10T10:30:15.162" v="135" actId="20577"/>
          <ac:spMkLst>
            <pc:docMk/>
            <pc:sldMk cId="990408261" sldId="13500"/>
            <ac:spMk id="169" creationId="{BFE73CB4-6D9F-8A20-2F31-8B3FE04B3CEC}"/>
          </ac:spMkLst>
        </pc:spChg>
      </pc:sldChg>
      <pc:sldChg chg="delSp add mod">
        <pc:chgData name="Christophe JENTA" userId="8d1209f4831e9c53" providerId="LiveId" clId="{F42F31B8-088B-4790-B943-D502C553486A}" dt="2025-06-10T10:28:58.363" v="112" actId="478"/>
        <pc:sldMkLst>
          <pc:docMk/>
          <pc:sldMk cId="3002597145" sldId="13504"/>
        </pc:sldMkLst>
        <pc:picChg chg="del">
          <ac:chgData name="Christophe JENTA" userId="8d1209f4831e9c53" providerId="LiveId" clId="{F42F31B8-088B-4790-B943-D502C553486A}" dt="2025-06-10T10:28:58.363" v="112" actId="478"/>
          <ac:picMkLst>
            <pc:docMk/>
            <pc:sldMk cId="3002597145" sldId="13504"/>
            <ac:picMk id="25" creationId="{0B38C711-2B9B-4936-10AE-CD9D692883D6}"/>
          </ac:picMkLst>
        </pc:picChg>
      </pc:sldChg>
      <pc:sldChg chg="delSp add mod">
        <pc:chgData name="Christophe JENTA" userId="8d1209f4831e9c53" providerId="LiveId" clId="{F42F31B8-088B-4790-B943-D502C553486A}" dt="2025-06-10T10:28:45.871" v="102" actId="478"/>
        <pc:sldMkLst>
          <pc:docMk/>
          <pc:sldMk cId="827916773" sldId="13506"/>
        </pc:sldMkLst>
        <pc:picChg chg="del">
          <ac:chgData name="Christophe JENTA" userId="8d1209f4831e9c53" providerId="LiveId" clId="{F42F31B8-088B-4790-B943-D502C553486A}" dt="2025-06-10T10:28:45.871" v="102" actId="478"/>
          <ac:picMkLst>
            <pc:docMk/>
            <pc:sldMk cId="827916773" sldId="13506"/>
            <ac:picMk id="6" creationId="{22E7B56E-F206-5699-66B6-A1842114EDDB}"/>
          </ac:picMkLst>
        </pc:picChg>
      </pc:sldChg>
      <pc:sldChg chg="delSp add mod">
        <pc:chgData name="Christophe JENTA" userId="8d1209f4831e9c53" providerId="LiveId" clId="{F42F31B8-088B-4790-B943-D502C553486A}" dt="2025-06-10T10:28:50.229" v="104" actId="478"/>
        <pc:sldMkLst>
          <pc:docMk/>
          <pc:sldMk cId="2569487986" sldId="13507"/>
        </pc:sldMkLst>
        <pc:picChg chg="del">
          <ac:chgData name="Christophe JENTA" userId="8d1209f4831e9c53" providerId="LiveId" clId="{F42F31B8-088B-4790-B943-D502C553486A}" dt="2025-06-10T10:28:50.229" v="104" actId="478"/>
          <ac:picMkLst>
            <pc:docMk/>
            <pc:sldMk cId="2569487986" sldId="13507"/>
            <ac:picMk id="4" creationId="{E4B4C4E0-B119-E2DA-FD85-ACE5CBE3B614}"/>
          </ac:picMkLst>
        </pc:picChg>
        <pc:picChg chg="del">
          <ac:chgData name="Christophe JENTA" userId="8d1209f4831e9c53" providerId="LiveId" clId="{F42F31B8-088B-4790-B943-D502C553486A}" dt="2025-06-10T10:28:49.336" v="103" actId="478"/>
          <ac:picMkLst>
            <pc:docMk/>
            <pc:sldMk cId="2569487986" sldId="13507"/>
            <ac:picMk id="33" creationId="{8655B083-7D33-8A4C-EDAE-1BBC7046E19D}"/>
          </ac:picMkLst>
        </pc:picChg>
      </pc:sldChg>
      <pc:sldChg chg="delSp add mod">
        <pc:chgData name="Christophe JENTA" userId="8d1209f4831e9c53" providerId="LiveId" clId="{F42F31B8-088B-4790-B943-D502C553486A}" dt="2025-06-10T10:29:01.383" v="115" actId="478"/>
        <pc:sldMkLst>
          <pc:docMk/>
          <pc:sldMk cId="1780955767" sldId="13517"/>
        </pc:sldMkLst>
        <pc:picChg chg="del">
          <ac:chgData name="Christophe JENTA" userId="8d1209f4831e9c53" providerId="LiveId" clId="{F42F31B8-088B-4790-B943-D502C553486A}" dt="2025-06-10T10:29:01.383" v="115" actId="478"/>
          <ac:picMkLst>
            <pc:docMk/>
            <pc:sldMk cId="1780955767" sldId="13517"/>
            <ac:picMk id="18" creationId="{73523999-CAA7-1258-F22F-663D40602C99}"/>
          </ac:picMkLst>
        </pc:picChg>
      </pc:sldChg>
      <pc:sldChg chg="delSp add mod">
        <pc:chgData name="Christophe JENTA" userId="8d1209f4831e9c53" providerId="LiveId" clId="{F42F31B8-088B-4790-B943-D502C553486A}" dt="2025-06-10T10:29:00.363" v="114" actId="478"/>
        <pc:sldMkLst>
          <pc:docMk/>
          <pc:sldMk cId="1640899349" sldId="13523"/>
        </pc:sldMkLst>
        <pc:picChg chg="del">
          <ac:chgData name="Christophe JENTA" userId="8d1209f4831e9c53" providerId="LiveId" clId="{F42F31B8-088B-4790-B943-D502C553486A}" dt="2025-06-10T10:29:00.363" v="114" actId="478"/>
          <ac:picMkLst>
            <pc:docMk/>
            <pc:sldMk cId="1640899349" sldId="13523"/>
            <ac:picMk id="18" creationId="{110CBFAF-FA30-BE67-83BF-03C20923E7C7}"/>
          </ac:picMkLst>
        </pc:picChg>
      </pc:sldChg>
      <pc:sldChg chg="delSp add mod">
        <pc:chgData name="Christophe JENTA" userId="8d1209f4831e9c53" providerId="LiveId" clId="{F42F31B8-088B-4790-B943-D502C553486A}" dt="2025-06-10T10:29:15.987" v="124" actId="478"/>
        <pc:sldMkLst>
          <pc:docMk/>
          <pc:sldMk cId="3753657259" sldId="13524"/>
        </pc:sldMkLst>
        <pc:picChg chg="del">
          <ac:chgData name="Christophe JENTA" userId="8d1209f4831e9c53" providerId="LiveId" clId="{F42F31B8-088B-4790-B943-D502C553486A}" dt="2025-06-10T10:29:15.987" v="124" actId="478"/>
          <ac:picMkLst>
            <pc:docMk/>
            <pc:sldMk cId="3753657259" sldId="13524"/>
            <ac:picMk id="34" creationId="{D63F44D6-2E4D-E082-188F-DB652867727F}"/>
          </ac:picMkLst>
        </pc:picChg>
      </pc:sldChg>
      <pc:sldChg chg="delSp add mod">
        <pc:chgData name="Christophe JENTA" userId="8d1209f4831e9c53" providerId="LiveId" clId="{F42F31B8-088B-4790-B943-D502C553486A}" dt="2025-06-10T10:29:21.695" v="130" actId="478"/>
        <pc:sldMkLst>
          <pc:docMk/>
          <pc:sldMk cId="1789823357" sldId="13525"/>
        </pc:sldMkLst>
        <pc:picChg chg="del">
          <ac:chgData name="Christophe JENTA" userId="8d1209f4831e9c53" providerId="LiveId" clId="{F42F31B8-088B-4790-B943-D502C553486A}" dt="2025-06-10T10:29:21.695" v="130" actId="478"/>
          <ac:picMkLst>
            <pc:docMk/>
            <pc:sldMk cId="1789823357" sldId="13525"/>
            <ac:picMk id="39" creationId="{E68377C2-52BA-9D39-4E3F-88E8836BEFB5}"/>
          </ac:picMkLst>
        </pc:picChg>
        <pc:picChg chg="del">
          <ac:chgData name="Christophe JENTA" userId="8d1209f4831e9c53" providerId="LiveId" clId="{F42F31B8-088B-4790-B943-D502C553486A}" dt="2025-06-10T10:29:21.092" v="129" actId="478"/>
          <ac:picMkLst>
            <pc:docMk/>
            <pc:sldMk cId="1789823357" sldId="13525"/>
            <ac:picMk id="40" creationId="{9E6B0097-3F1F-5D10-636A-8290062CA5D0}"/>
          </ac:picMkLst>
        </pc:picChg>
        <pc:picChg chg="del">
          <ac:chgData name="Christophe JENTA" userId="8d1209f4831e9c53" providerId="LiveId" clId="{F42F31B8-088B-4790-B943-D502C553486A}" dt="2025-06-10T10:29:20.603" v="128" actId="478"/>
          <ac:picMkLst>
            <pc:docMk/>
            <pc:sldMk cId="1789823357" sldId="13525"/>
            <ac:picMk id="45" creationId="{266C8097-77C8-A8F1-44B4-F23F1D01844B}"/>
          </ac:picMkLst>
        </pc:picChg>
      </pc:sldChg>
      <pc:sldChg chg="add">
        <pc:chgData name="Christophe JENTA" userId="8d1209f4831e9c53" providerId="LiveId" clId="{F42F31B8-088B-4790-B943-D502C553486A}" dt="2025-06-10T10:27:03.749" v="62"/>
        <pc:sldMkLst>
          <pc:docMk/>
          <pc:sldMk cId="3452419468" sldId="13526"/>
        </pc:sldMkLst>
      </pc:sldChg>
    </pc:docChg>
  </pc:docChgLst>
  <pc:docChgLst>
    <pc:chgData name="Christophe JENTA" userId="8d1209f4831e9c53" providerId="LiveId" clId="{37FB568F-F052-4819-8218-B3F578174A09}"/>
    <pc:docChg chg="custSel addSld delSld modSld">
      <pc:chgData name="Christophe JENTA" userId="8d1209f4831e9c53" providerId="LiveId" clId="{37FB568F-F052-4819-8218-B3F578174A09}" dt="2025-06-10T10:43:25.003" v="22" actId="478"/>
      <pc:docMkLst>
        <pc:docMk/>
      </pc:docMkLst>
      <pc:sldChg chg="delSp add mod">
        <pc:chgData name="Christophe JENTA" userId="8d1209f4831e9c53" providerId="LiveId" clId="{37FB568F-F052-4819-8218-B3F578174A09}" dt="2025-06-10T10:43:16.212" v="17" actId="478"/>
        <pc:sldMkLst>
          <pc:docMk/>
          <pc:sldMk cId="1988468440" sldId="12605"/>
        </pc:sldMkLst>
        <pc:picChg chg="del">
          <ac:chgData name="Christophe JENTA" userId="8d1209f4831e9c53" providerId="LiveId" clId="{37FB568F-F052-4819-8218-B3F578174A09}" dt="2025-06-10T10:43:16.212" v="17" actId="478"/>
          <ac:picMkLst>
            <pc:docMk/>
            <pc:sldMk cId="1988468440" sldId="12605"/>
            <ac:picMk id="45" creationId="{FCD96E9F-BA23-0C8E-EDC0-E471FAE3C1D8}"/>
          </ac:picMkLst>
        </pc:picChg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1712256188" sldId="12608"/>
        </pc:sldMkLst>
      </pc:sldChg>
      <pc:sldChg chg="delSp add mod">
        <pc:chgData name="Christophe JENTA" userId="8d1209f4831e9c53" providerId="LiveId" clId="{37FB568F-F052-4819-8218-B3F578174A09}" dt="2025-06-10T10:43:22.422" v="20" actId="478"/>
        <pc:sldMkLst>
          <pc:docMk/>
          <pc:sldMk cId="520289311" sldId="12611"/>
        </pc:sldMkLst>
        <pc:picChg chg="del">
          <ac:chgData name="Christophe JENTA" userId="8d1209f4831e9c53" providerId="LiveId" clId="{37FB568F-F052-4819-8218-B3F578174A09}" dt="2025-06-10T10:43:21.798" v="19" actId="478"/>
          <ac:picMkLst>
            <pc:docMk/>
            <pc:sldMk cId="520289311" sldId="12611"/>
            <ac:picMk id="8" creationId="{052CE87C-123D-EDDC-B7AA-F17CE7E9D297}"/>
          </ac:picMkLst>
        </pc:picChg>
        <pc:picChg chg="del">
          <ac:chgData name="Christophe JENTA" userId="8d1209f4831e9c53" providerId="LiveId" clId="{37FB568F-F052-4819-8218-B3F578174A09}" dt="2025-06-10T10:43:22.422" v="20" actId="478"/>
          <ac:picMkLst>
            <pc:docMk/>
            <pc:sldMk cId="520289311" sldId="12611"/>
            <ac:picMk id="9" creationId="{F2C4E089-CD23-CE87-FAFA-CBAF63633FB9}"/>
          </ac:picMkLst>
        </pc:picChg>
        <pc:picChg chg="del">
          <ac:chgData name="Christophe JENTA" userId="8d1209f4831e9c53" providerId="LiveId" clId="{37FB568F-F052-4819-8218-B3F578174A09}" dt="2025-06-10T10:43:20.793" v="18" actId="478"/>
          <ac:picMkLst>
            <pc:docMk/>
            <pc:sldMk cId="520289311" sldId="12611"/>
            <ac:picMk id="10" creationId="{2D8DBB8B-B24D-06A3-BCDD-11E1A1A114EF}"/>
          </ac:picMkLst>
        </pc:picChg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3917091377" sldId="12614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1990776107" sldId="12956"/>
        </pc:sldMkLst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4074075089" sldId="13139"/>
        </pc:sldMkLst>
      </pc:sldChg>
      <pc:sldChg chg="delSp add mod">
        <pc:chgData name="Christophe JENTA" userId="8d1209f4831e9c53" providerId="LiveId" clId="{37FB568F-F052-4819-8218-B3F578174A09}" dt="2025-06-10T10:42:59.561" v="8" actId="478"/>
        <pc:sldMkLst>
          <pc:docMk/>
          <pc:sldMk cId="2437782784" sldId="13140"/>
        </pc:sldMkLst>
        <pc:picChg chg="del">
          <ac:chgData name="Christophe JENTA" userId="8d1209f4831e9c53" providerId="LiveId" clId="{37FB568F-F052-4819-8218-B3F578174A09}" dt="2025-06-10T10:42:59.561" v="8" actId="478"/>
          <ac:picMkLst>
            <pc:docMk/>
            <pc:sldMk cId="2437782784" sldId="13140"/>
            <ac:picMk id="18" creationId="{8663759A-8FDD-7BAF-5007-0D48C8DF941D}"/>
          </ac:picMkLst>
        </pc:picChg>
        <pc:picChg chg="del">
          <ac:chgData name="Christophe JENTA" userId="8d1209f4831e9c53" providerId="LiveId" clId="{37FB568F-F052-4819-8218-B3F578174A09}" dt="2025-06-10T10:42:58.906" v="7" actId="478"/>
          <ac:picMkLst>
            <pc:docMk/>
            <pc:sldMk cId="2437782784" sldId="13140"/>
            <ac:picMk id="19" creationId="{CDC7BB1A-FE15-54FC-C89D-CB7E81473D3D}"/>
          </ac:picMkLst>
        </pc:picChg>
      </pc:sldChg>
      <pc:sldChg chg="delSp add mod">
        <pc:chgData name="Christophe JENTA" userId="8d1209f4831e9c53" providerId="LiveId" clId="{37FB568F-F052-4819-8218-B3F578174A09}" dt="2025-06-10T10:43:00.629" v="9" actId="478"/>
        <pc:sldMkLst>
          <pc:docMk/>
          <pc:sldMk cId="1542721837" sldId="13142"/>
        </pc:sldMkLst>
        <pc:picChg chg="del">
          <ac:chgData name="Christophe JENTA" userId="8d1209f4831e9c53" providerId="LiveId" clId="{37FB568F-F052-4819-8218-B3F578174A09}" dt="2025-06-10T10:43:00.629" v="9" actId="478"/>
          <ac:picMkLst>
            <pc:docMk/>
            <pc:sldMk cId="1542721837" sldId="13142"/>
            <ac:picMk id="10" creationId="{2E6DED5E-DA5A-49FD-C32A-D9607F46C21E}"/>
          </ac:picMkLst>
        </pc:picChg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1221153509" sldId="13143"/>
        </pc:sldMkLst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1015686399" sldId="13144"/>
        </pc:sldMkLst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4115678857" sldId="13145"/>
        </pc:sldMkLst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1202108402" sldId="13146"/>
        </pc:sldMkLst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2257972018" sldId="13160"/>
        </pc:sldMkLst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2895587533" sldId="13161"/>
        </pc:sldMkLst>
      </pc:sldChg>
      <pc:sldChg chg="delSp add mod">
        <pc:chgData name="Christophe JENTA" userId="8d1209f4831e9c53" providerId="LiveId" clId="{37FB568F-F052-4819-8218-B3F578174A09}" dt="2025-06-10T10:43:05.756" v="13" actId="478"/>
        <pc:sldMkLst>
          <pc:docMk/>
          <pc:sldMk cId="2631628354" sldId="13180"/>
        </pc:sldMkLst>
        <pc:picChg chg="del">
          <ac:chgData name="Christophe JENTA" userId="8d1209f4831e9c53" providerId="LiveId" clId="{37FB568F-F052-4819-8218-B3F578174A09}" dt="2025-06-10T10:43:05.756" v="13" actId="478"/>
          <ac:picMkLst>
            <pc:docMk/>
            <pc:sldMk cId="2631628354" sldId="13180"/>
            <ac:picMk id="7" creationId="{1809DD9F-16B4-4EF7-A913-1B684A608C58}"/>
          </ac:picMkLst>
        </pc:picChg>
        <pc:picChg chg="del">
          <ac:chgData name="Christophe JENTA" userId="8d1209f4831e9c53" providerId="LiveId" clId="{37FB568F-F052-4819-8218-B3F578174A09}" dt="2025-06-10T10:43:05.092" v="12" actId="478"/>
          <ac:picMkLst>
            <pc:docMk/>
            <pc:sldMk cId="2631628354" sldId="13180"/>
            <ac:picMk id="13" creationId="{852AE4A4-60AA-C32B-CBCF-3995E3AC0536}"/>
          </ac:picMkLst>
        </pc:picChg>
      </pc:sldChg>
      <pc:sldChg chg="delSp add mod">
        <pc:chgData name="Christophe JENTA" userId="8d1209f4831e9c53" providerId="LiveId" clId="{37FB568F-F052-4819-8218-B3F578174A09}" dt="2025-06-10T10:43:08" v="15" actId="478"/>
        <pc:sldMkLst>
          <pc:docMk/>
          <pc:sldMk cId="645010697" sldId="13181"/>
        </pc:sldMkLst>
        <pc:picChg chg="del">
          <ac:chgData name="Christophe JENTA" userId="8d1209f4831e9c53" providerId="LiveId" clId="{37FB568F-F052-4819-8218-B3F578174A09}" dt="2025-06-10T10:43:08" v="15" actId="478"/>
          <ac:picMkLst>
            <pc:docMk/>
            <pc:sldMk cId="645010697" sldId="13181"/>
            <ac:picMk id="17" creationId="{6FB38D1A-88EC-6C28-B33B-E2EF18AB5C7A}"/>
          </ac:picMkLst>
        </pc:picChg>
      </pc:sldChg>
      <pc:sldChg chg="delSp add mod">
        <pc:chgData name="Christophe JENTA" userId="8d1209f4831e9c53" providerId="LiveId" clId="{37FB568F-F052-4819-8218-B3F578174A09}" dt="2025-06-10T10:43:06.934" v="14" actId="478"/>
        <pc:sldMkLst>
          <pc:docMk/>
          <pc:sldMk cId="2362548557" sldId="13182"/>
        </pc:sldMkLst>
        <pc:picChg chg="del">
          <ac:chgData name="Christophe JENTA" userId="8d1209f4831e9c53" providerId="LiveId" clId="{37FB568F-F052-4819-8218-B3F578174A09}" dt="2025-06-10T10:43:06.934" v="14" actId="478"/>
          <ac:picMkLst>
            <pc:docMk/>
            <pc:sldMk cId="2362548557" sldId="13182"/>
            <ac:picMk id="16" creationId="{ABC0C915-13AB-9FD8-D7AA-F8D0BABD639F}"/>
          </ac:picMkLst>
        </pc:picChg>
      </pc:sldChg>
      <pc:sldChg chg="delSp add mod">
        <pc:chgData name="Christophe JENTA" userId="8d1209f4831e9c53" providerId="LiveId" clId="{37FB568F-F052-4819-8218-B3F578174A09}" dt="2025-06-10T10:43:23.779" v="21" actId="478"/>
        <pc:sldMkLst>
          <pc:docMk/>
          <pc:sldMk cId="2299339616" sldId="13183"/>
        </pc:sldMkLst>
        <pc:picChg chg="del">
          <ac:chgData name="Christophe JENTA" userId="8d1209f4831e9c53" providerId="LiveId" clId="{37FB568F-F052-4819-8218-B3F578174A09}" dt="2025-06-10T10:43:23.779" v="21" actId="478"/>
          <ac:picMkLst>
            <pc:docMk/>
            <pc:sldMk cId="2299339616" sldId="13183"/>
            <ac:picMk id="46" creationId="{0943D8DE-E29C-C608-A56B-39E9F3FACC5F}"/>
          </ac:picMkLst>
        </pc:picChg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1497594121" sldId="13184"/>
        </pc:sldMkLst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3415555628" sldId="13239"/>
        </pc:sldMkLst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606288082" sldId="13240"/>
        </pc:sldMkLst>
      </pc:sldChg>
      <pc:sldChg chg="delSp add mod">
        <pc:chgData name="Christophe JENTA" userId="8d1209f4831e9c53" providerId="LiveId" clId="{37FB568F-F052-4819-8218-B3F578174A09}" dt="2025-06-10T10:43:03.644" v="11" actId="478"/>
        <pc:sldMkLst>
          <pc:docMk/>
          <pc:sldMk cId="3323752398" sldId="13261"/>
        </pc:sldMkLst>
        <pc:picChg chg="del">
          <ac:chgData name="Christophe JENTA" userId="8d1209f4831e9c53" providerId="LiveId" clId="{37FB568F-F052-4819-8218-B3F578174A09}" dt="2025-06-10T10:43:02.839" v="10" actId="478"/>
          <ac:picMkLst>
            <pc:docMk/>
            <pc:sldMk cId="3323752398" sldId="13261"/>
            <ac:picMk id="5" creationId="{08CDE6DB-B386-DA61-C934-EB8D8E49D7F3}"/>
          </ac:picMkLst>
        </pc:picChg>
        <pc:picChg chg="del">
          <ac:chgData name="Christophe JENTA" userId="8d1209f4831e9c53" providerId="LiveId" clId="{37FB568F-F052-4819-8218-B3F578174A09}" dt="2025-06-10T10:43:03.644" v="11" actId="478"/>
          <ac:picMkLst>
            <pc:docMk/>
            <pc:sldMk cId="3323752398" sldId="13261"/>
            <ac:picMk id="7" creationId="{720B008C-EC5C-42D2-8B50-6C0BDA3FE474}"/>
          </ac:picMkLst>
        </pc:picChg>
      </pc:sldChg>
      <pc:sldChg chg="delSp add mod">
        <pc:chgData name="Christophe JENTA" userId="8d1209f4831e9c53" providerId="LiveId" clId="{37FB568F-F052-4819-8218-B3F578174A09}" dt="2025-06-10T10:43:12.004" v="16" actId="478"/>
        <pc:sldMkLst>
          <pc:docMk/>
          <pc:sldMk cId="1159644968" sldId="13262"/>
        </pc:sldMkLst>
        <pc:picChg chg="del">
          <ac:chgData name="Christophe JENTA" userId="8d1209f4831e9c53" providerId="LiveId" clId="{37FB568F-F052-4819-8218-B3F578174A09}" dt="2025-06-10T10:43:12.004" v="16" actId="478"/>
          <ac:picMkLst>
            <pc:docMk/>
            <pc:sldMk cId="1159644968" sldId="13262"/>
            <ac:picMk id="16" creationId="{976B360D-31FB-9C51-23BE-15FC5C92B49B}"/>
          </ac:picMkLst>
        </pc:picChg>
      </pc:sldChg>
      <pc:sldChg chg="delSp add mod">
        <pc:chgData name="Christophe JENTA" userId="8d1209f4831e9c53" providerId="LiveId" clId="{37FB568F-F052-4819-8218-B3F578174A09}" dt="2025-06-10T10:43:25.003" v="22" actId="478"/>
        <pc:sldMkLst>
          <pc:docMk/>
          <pc:sldMk cId="3747429759" sldId="13263"/>
        </pc:sldMkLst>
        <pc:picChg chg="del">
          <ac:chgData name="Christophe JENTA" userId="8d1209f4831e9c53" providerId="LiveId" clId="{37FB568F-F052-4819-8218-B3F578174A09}" dt="2025-06-10T10:43:25.003" v="22" actId="478"/>
          <ac:picMkLst>
            <pc:docMk/>
            <pc:sldMk cId="3747429759" sldId="13263"/>
            <ac:picMk id="4" creationId="{913F62E8-13FA-6394-450E-B12DA4FFC756}"/>
          </ac:picMkLst>
        </pc:picChg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2760814102" sldId="13303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2590889892" sldId="13306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1347215119" sldId="13307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2356093778" sldId="13308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2750064882" sldId="13309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2313198400" sldId="13315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3319902537" sldId="13322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2172998637" sldId="13324"/>
        </pc:sldMkLst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1249896720" sldId="13325"/>
        </pc:sldMkLst>
      </pc:sldChg>
      <pc:sldChg chg="modSp mod">
        <pc:chgData name="Christophe JENTA" userId="8d1209f4831e9c53" providerId="LiveId" clId="{37FB568F-F052-4819-8218-B3F578174A09}" dt="2025-06-10T10:41:42.084" v="0" actId="20577"/>
        <pc:sldMkLst>
          <pc:docMk/>
          <pc:sldMk cId="1004641318" sldId="13344"/>
        </pc:sldMkLst>
        <pc:spChg chg="mod">
          <ac:chgData name="Christophe JENTA" userId="8d1209f4831e9c53" providerId="LiveId" clId="{37FB568F-F052-4819-8218-B3F578174A09}" dt="2025-06-10T10:41:42.084" v="0" actId="20577"/>
          <ac:spMkLst>
            <pc:docMk/>
            <pc:sldMk cId="1004641318" sldId="13344"/>
            <ac:spMk id="3" creationId="{B9CEDB69-B880-1692-D8F7-3289F9345E7C}"/>
          </ac:spMkLst>
        </pc:spChg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2017409313" sldId="13348"/>
        </pc:sldMkLst>
      </pc:sldChg>
      <pc:sldChg chg="delSp add mod">
        <pc:chgData name="Christophe JENTA" userId="8d1209f4831e9c53" providerId="LiveId" clId="{37FB568F-F052-4819-8218-B3F578174A09}" dt="2025-06-10T10:42:55.316" v="6" actId="478"/>
        <pc:sldMkLst>
          <pc:docMk/>
          <pc:sldMk cId="1706699578" sldId="13349"/>
        </pc:sldMkLst>
        <pc:picChg chg="del">
          <ac:chgData name="Christophe JENTA" userId="8d1209f4831e9c53" providerId="LiveId" clId="{37FB568F-F052-4819-8218-B3F578174A09}" dt="2025-06-10T10:42:54.481" v="5" actId="478"/>
          <ac:picMkLst>
            <pc:docMk/>
            <pc:sldMk cId="1706699578" sldId="13349"/>
            <ac:picMk id="7" creationId="{608C1123-ACA0-AA3A-A7C5-F68B64756D1B}"/>
          </ac:picMkLst>
        </pc:picChg>
        <pc:picChg chg="del">
          <ac:chgData name="Christophe JENTA" userId="8d1209f4831e9c53" providerId="LiveId" clId="{37FB568F-F052-4819-8218-B3F578174A09}" dt="2025-06-10T10:42:53.920" v="4" actId="478"/>
          <ac:picMkLst>
            <pc:docMk/>
            <pc:sldMk cId="1706699578" sldId="13349"/>
            <ac:picMk id="9" creationId="{2D9597A2-368E-741B-9BE9-47D90427E9A2}"/>
          </ac:picMkLst>
        </pc:picChg>
        <pc:picChg chg="del">
          <ac:chgData name="Christophe JENTA" userId="8d1209f4831e9c53" providerId="LiveId" clId="{37FB568F-F052-4819-8218-B3F578174A09}" dt="2025-06-10T10:42:55.316" v="6" actId="478"/>
          <ac:picMkLst>
            <pc:docMk/>
            <pc:sldMk cId="1706699578" sldId="13349"/>
            <ac:picMk id="11" creationId="{272FA32A-27EF-3448-483E-23E44D776753}"/>
          </ac:picMkLst>
        </pc:picChg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2931051633" sldId="13360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1685030622" sldId="13391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3111364696" sldId="13421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2551927669" sldId="13422"/>
        </pc:sldMkLst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2310936362" sldId="13463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3549878236" sldId="13484"/>
        </pc:sldMkLst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3804630496" sldId="13491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4258226152" sldId="13492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563165321" sldId="13496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990408261" sldId="13500"/>
        </pc:sldMkLst>
      </pc:sldChg>
      <pc:sldChg chg="add">
        <pc:chgData name="Christophe JENTA" userId="8d1209f4831e9c53" providerId="LiveId" clId="{37FB568F-F052-4819-8218-B3F578174A09}" dt="2025-06-10T10:42:32.563" v="3"/>
        <pc:sldMkLst>
          <pc:docMk/>
          <pc:sldMk cId="938666023" sldId="13501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3002597145" sldId="13504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827916773" sldId="13506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2569487986" sldId="13507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1780955767" sldId="13517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1640899349" sldId="13523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3753657259" sldId="13524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1789823357" sldId="13525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3452419468" sldId="13526"/>
        </pc:sldMkLst>
      </pc:sldChg>
    </pc:docChg>
  </pc:docChgLst>
  <pc:docChgLst>
    <pc:chgData name="Christophe JENTA" userId="8d1209f4831e9c53" providerId="LiveId" clId="{05B6E72E-02BC-426D-8920-B5E36D356DE2}"/>
    <pc:docChg chg="undo custSel addSld delSld modSld">
      <pc:chgData name="Christophe JENTA" userId="8d1209f4831e9c53" providerId="LiveId" clId="{05B6E72E-02BC-426D-8920-B5E36D356DE2}" dt="2025-05-13T10:05:37.412" v="111" actId="478"/>
      <pc:docMkLst>
        <pc:docMk/>
      </pc:docMkLst>
      <pc:sldChg chg="add del">
        <pc:chgData name="Christophe JENTA" userId="8d1209f4831e9c53" providerId="LiveId" clId="{05B6E72E-02BC-426D-8920-B5E36D356DE2}" dt="2025-05-13T10:03:28.832" v="63"/>
        <pc:sldMkLst>
          <pc:docMk/>
          <pc:sldMk cId="2660340911" sldId="963"/>
        </pc:sldMkLst>
      </pc:sldChg>
      <pc:sldChg chg="delSp add del mod">
        <pc:chgData name="Christophe JENTA" userId="8d1209f4831e9c53" providerId="LiveId" clId="{05B6E72E-02BC-426D-8920-B5E36D356DE2}" dt="2025-05-13T10:04:59.071" v="86" actId="478"/>
        <pc:sldMkLst>
          <pc:docMk/>
          <pc:sldMk cId="3060746622" sldId="1003"/>
        </pc:sldMkLst>
      </pc:sldChg>
      <pc:sldChg chg="delSp add del mod">
        <pc:chgData name="Christophe JENTA" userId="8d1209f4831e9c53" providerId="LiveId" clId="{05B6E72E-02BC-426D-8920-B5E36D356DE2}" dt="2025-05-13T10:05:19.582" v="100" actId="478"/>
        <pc:sldMkLst>
          <pc:docMk/>
          <pc:sldMk cId="3535133046" sldId="1004"/>
        </pc:sldMkLst>
      </pc:sldChg>
      <pc:sldChg chg="delSp add del mod">
        <pc:chgData name="Christophe JENTA" userId="8d1209f4831e9c53" providerId="LiveId" clId="{05B6E72E-02BC-426D-8920-B5E36D356DE2}" dt="2025-05-13T10:04:34.006" v="73" actId="478"/>
        <pc:sldMkLst>
          <pc:docMk/>
          <pc:sldMk cId="2576855841" sldId="12603"/>
        </pc:sldMkLst>
      </pc:sldChg>
      <pc:sldChg chg="delSp add del mod">
        <pc:chgData name="Christophe JENTA" userId="8d1209f4831e9c53" providerId="LiveId" clId="{05B6E72E-02BC-426D-8920-B5E36D356DE2}" dt="2025-05-13T10:03:28.832" v="63"/>
        <pc:sldMkLst>
          <pc:docMk/>
          <pc:sldMk cId="1988575915" sldId="12904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883030374" sldId="12905"/>
        </pc:sldMkLst>
      </pc:sldChg>
      <pc:sldChg chg="delSp add del mod">
        <pc:chgData name="Christophe JENTA" userId="8d1209f4831e9c53" providerId="LiveId" clId="{05B6E72E-02BC-426D-8920-B5E36D356DE2}" dt="2025-05-13T10:04:45.490" v="77" actId="478"/>
        <pc:sldMkLst>
          <pc:docMk/>
          <pc:sldMk cId="1343055881" sldId="13043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4104751075" sldId="13192"/>
        </pc:sldMkLst>
      </pc:sldChg>
      <pc:sldChg chg="delSp add del mod">
        <pc:chgData name="Christophe JENTA" userId="8d1209f4831e9c53" providerId="LiveId" clId="{05B6E72E-02BC-426D-8920-B5E36D356DE2}" dt="2025-05-13T10:04:23.800" v="72" actId="478"/>
        <pc:sldMkLst>
          <pc:docMk/>
          <pc:sldMk cId="3417846926" sldId="13268"/>
        </pc:sldMkLst>
      </pc:sldChg>
      <pc:sldChg chg="delSp add del mod">
        <pc:chgData name="Christophe JENTA" userId="8d1209f4831e9c53" providerId="LiveId" clId="{05B6E72E-02BC-426D-8920-B5E36D356DE2}" dt="2025-05-13T10:04:19.263" v="66" actId="478"/>
        <pc:sldMkLst>
          <pc:docMk/>
          <pc:sldMk cId="235482400" sldId="13269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1163860014" sldId="13271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400748767" sldId="13272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4201976625" sldId="13273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02858905" sldId="13274"/>
        </pc:sldMkLst>
      </pc:sldChg>
      <pc:sldChg chg="addSp delSp add del mod">
        <pc:chgData name="Christophe JENTA" userId="8d1209f4831e9c53" providerId="LiveId" clId="{05B6E72E-02BC-426D-8920-B5E36D356DE2}" dt="2025-05-13T10:04:47.937" v="78" actId="478"/>
        <pc:sldMkLst>
          <pc:docMk/>
          <pc:sldMk cId="2882927050" sldId="13275"/>
        </pc:sldMkLst>
      </pc:sldChg>
      <pc:sldChg chg="delSp add del mod">
        <pc:chgData name="Christophe JENTA" userId="8d1209f4831e9c53" providerId="LiveId" clId="{05B6E72E-02BC-426D-8920-B5E36D356DE2}" dt="2025-05-13T10:04:49.362" v="79" actId="478"/>
        <pc:sldMkLst>
          <pc:docMk/>
          <pc:sldMk cId="3376998649" sldId="13276"/>
        </pc:sldMkLst>
      </pc:sldChg>
      <pc:sldChg chg="delSp add del mod">
        <pc:chgData name="Christophe JENTA" userId="8d1209f4831e9c53" providerId="LiveId" clId="{05B6E72E-02BC-426D-8920-B5E36D356DE2}" dt="2025-05-13T10:04:51.257" v="80" actId="478"/>
        <pc:sldMkLst>
          <pc:docMk/>
          <pc:sldMk cId="3805319232" sldId="13277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943872998" sldId="13278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350889238" sldId="13279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3326358028" sldId="13280"/>
        </pc:sldMkLst>
      </pc:sldChg>
      <pc:sldChg chg="delSp add del mod">
        <pc:chgData name="Christophe JENTA" userId="8d1209f4831e9c53" providerId="LiveId" clId="{05B6E72E-02BC-426D-8920-B5E36D356DE2}" dt="2025-05-13T10:04:55.062" v="81" actId="478"/>
        <pc:sldMkLst>
          <pc:docMk/>
          <pc:sldMk cId="82619806" sldId="13281"/>
        </pc:sldMkLst>
      </pc:sldChg>
      <pc:sldChg chg="delSp add del mod">
        <pc:chgData name="Christophe JENTA" userId="8d1209f4831e9c53" providerId="LiveId" clId="{05B6E72E-02BC-426D-8920-B5E36D356DE2}" dt="2025-05-13T10:05:04.449" v="91" actId="478"/>
        <pc:sldMkLst>
          <pc:docMk/>
          <pc:sldMk cId="1443058731" sldId="13282"/>
        </pc:sldMkLst>
      </pc:sldChg>
      <pc:sldChg chg="delSp add del mod">
        <pc:chgData name="Christophe JENTA" userId="8d1209f4831e9c53" providerId="LiveId" clId="{05B6E72E-02BC-426D-8920-B5E36D356DE2}" dt="2025-05-13T10:05:01.247" v="88" actId="478"/>
        <pc:sldMkLst>
          <pc:docMk/>
          <pc:sldMk cId="2798218192" sldId="13283"/>
        </pc:sldMkLst>
      </pc:sldChg>
      <pc:sldChg chg="delSp add del mod">
        <pc:chgData name="Christophe JENTA" userId="8d1209f4831e9c53" providerId="LiveId" clId="{05B6E72E-02BC-426D-8920-B5E36D356DE2}" dt="2025-05-13T10:05:02.526" v="89" actId="478"/>
        <pc:sldMkLst>
          <pc:docMk/>
          <pc:sldMk cId="3093456767" sldId="13284"/>
        </pc:sldMkLst>
      </pc:sldChg>
      <pc:sldChg chg="delSp add del mod">
        <pc:chgData name="Christophe JENTA" userId="8d1209f4831e9c53" providerId="LiveId" clId="{05B6E72E-02BC-426D-8920-B5E36D356DE2}" dt="2025-05-13T10:05:08.546" v="95" actId="478"/>
        <pc:sldMkLst>
          <pc:docMk/>
          <pc:sldMk cId="3123463990" sldId="13285"/>
        </pc:sldMkLst>
      </pc:sldChg>
      <pc:sldChg chg="delSp add del mod">
        <pc:chgData name="Christophe JENTA" userId="8d1209f4831e9c53" providerId="LiveId" clId="{05B6E72E-02BC-426D-8920-B5E36D356DE2}" dt="2025-05-13T10:03:28.832" v="63"/>
        <pc:sldMkLst>
          <pc:docMk/>
          <pc:sldMk cId="1184084818" sldId="13286"/>
        </pc:sldMkLst>
      </pc:sldChg>
      <pc:sldChg chg="delSp add del mod">
        <pc:chgData name="Christophe JENTA" userId="8d1209f4831e9c53" providerId="LiveId" clId="{05B6E72E-02BC-426D-8920-B5E36D356DE2}" dt="2025-05-13T10:05:22.374" v="102" actId="478"/>
        <pc:sldMkLst>
          <pc:docMk/>
          <pc:sldMk cId="1396725314" sldId="13287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754472294" sldId="13288"/>
        </pc:sldMkLst>
      </pc:sldChg>
      <pc:sldChg chg="delSp add del mod">
        <pc:chgData name="Christophe JENTA" userId="8d1209f4831e9c53" providerId="LiveId" clId="{05B6E72E-02BC-426D-8920-B5E36D356DE2}" dt="2025-05-13T10:03:28.832" v="63"/>
        <pc:sldMkLst>
          <pc:docMk/>
          <pc:sldMk cId="1825808848" sldId="13289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3281755366" sldId="13291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809490335" sldId="13292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1746018639" sldId="13296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29620744" sldId="13297"/>
        </pc:sldMkLst>
      </pc:sldChg>
      <pc:sldChg chg="delSp add del mod">
        <pc:chgData name="Christophe JENTA" userId="8d1209f4831e9c53" providerId="LiveId" clId="{05B6E72E-02BC-426D-8920-B5E36D356DE2}" dt="2025-05-13T10:05:05.877" v="92" actId="478"/>
        <pc:sldMkLst>
          <pc:docMk/>
          <pc:sldMk cId="2964346462" sldId="13298"/>
        </pc:sldMkLst>
      </pc:sldChg>
      <pc:sldChg chg="delSp add del mod">
        <pc:chgData name="Christophe JENTA" userId="8d1209f4831e9c53" providerId="LiveId" clId="{05B6E72E-02BC-426D-8920-B5E36D356DE2}" dt="2025-05-13T10:03:28.832" v="63"/>
        <pc:sldMkLst>
          <pc:docMk/>
          <pc:sldMk cId="3348110480" sldId="13299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283845657" sldId="13300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4113396128" sldId="13301"/>
        </pc:sldMkLst>
      </pc:sldChg>
      <pc:sldChg chg="delSp add del mod">
        <pc:chgData name="Christophe JENTA" userId="8d1209f4831e9c53" providerId="LiveId" clId="{05B6E72E-02BC-426D-8920-B5E36D356DE2}" dt="2025-05-13T10:05:37.412" v="111" actId="478"/>
        <pc:sldMkLst>
          <pc:docMk/>
          <pc:sldMk cId="1405272833" sldId="13302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2611874281" sldId="13310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1826041737" sldId="13311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2870786359" sldId="13312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4184556983" sldId="13313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3401878438" sldId="13314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2131091472" sldId="13316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3540542834" sldId="13317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2928770195" sldId="13319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3196238569" sldId="13320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3023826915" sldId="13340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173366456" sldId="13341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103706250" sldId="13342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4132379362" sldId="13343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1004641318" sldId="13344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184217792" sldId="13345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3649466456" sldId="13359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788816304" sldId="13361"/>
        </pc:sldMkLst>
      </pc:sldChg>
      <pc:sldChg chg="delSp add del mod">
        <pc:chgData name="Christophe JENTA" userId="8d1209f4831e9c53" providerId="LiveId" clId="{05B6E72E-02BC-426D-8920-B5E36D356DE2}" dt="2025-05-13T10:04:39.119" v="75" actId="478"/>
        <pc:sldMkLst>
          <pc:docMk/>
          <pc:sldMk cId="1231829484" sldId="13362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3385183537" sldId="13371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965154377" sldId="13404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3593341080" sldId="13405"/>
        </pc:sldMkLst>
      </pc:sldChg>
      <pc:sldChg chg="delSp add del mod">
        <pc:chgData name="Christophe JENTA" userId="8d1209f4831e9c53" providerId="LiveId" clId="{05B6E72E-02BC-426D-8920-B5E36D356DE2}" dt="2025-05-13T10:05:34.922" v="109" actId="478"/>
        <pc:sldMkLst>
          <pc:docMk/>
          <pc:sldMk cId="3043490832" sldId="13406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627486974" sldId="13413"/>
        </pc:sldMkLst>
      </pc:sldChg>
      <pc:sldChg chg="delSp add del mod">
        <pc:chgData name="Christophe JENTA" userId="8d1209f4831e9c53" providerId="LiveId" clId="{05B6E72E-02BC-426D-8920-B5E36D356DE2}" dt="2025-05-13T10:04:42.708" v="76" actId="478"/>
        <pc:sldMkLst>
          <pc:docMk/>
          <pc:sldMk cId="3531323910" sldId="13414"/>
        </pc:sldMkLst>
      </pc:sldChg>
      <pc:sldChg chg="delSp add del mod">
        <pc:chgData name="Christophe JENTA" userId="8d1209f4831e9c53" providerId="LiveId" clId="{05B6E72E-02BC-426D-8920-B5E36D356DE2}" dt="2025-05-13T10:05:15.280" v="98" actId="478"/>
        <pc:sldMkLst>
          <pc:docMk/>
          <pc:sldMk cId="3280911573" sldId="13415"/>
        </pc:sldMkLst>
      </pc:sldChg>
      <pc:sldChg chg="delSp add del mod">
        <pc:chgData name="Christophe JENTA" userId="8d1209f4831e9c53" providerId="LiveId" clId="{05B6E72E-02BC-426D-8920-B5E36D356DE2}" dt="2025-05-13T10:05:21.150" v="101" actId="478"/>
        <pc:sldMkLst>
          <pc:docMk/>
          <pc:sldMk cId="2406553679" sldId="13416"/>
        </pc:sldMkLst>
      </pc:sldChg>
      <pc:sldChg chg="delSp add del mod">
        <pc:chgData name="Christophe JENTA" userId="8d1209f4831e9c53" providerId="LiveId" clId="{05B6E72E-02BC-426D-8920-B5E36D356DE2}" dt="2025-05-13T10:05:26.716" v="103" actId="478"/>
        <pc:sldMkLst>
          <pc:docMk/>
          <pc:sldMk cId="3864253158" sldId="13417"/>
        </pc:sldMkLst>
      </pc:sldChg>
      <pc:sldChg chg="delSp add del mod">
        <pc:chgData name="Christophe JENTA" userId="8d1209f4831e9c53" providerId="LiveId" clId="{05B6E72E-02BC-426D-8920-B5E36D356DE2}" dt="2025-05-13T10:05:28.028" v="104" actId="478"/>
        <pc:sldMkLst>
          <pc:docMk/>
          <pc:sldMk cId="4085027136" sldId="13418"/>
        </pc:sldMkLst>
      </pc:sldChg>
      <pc:sldChg chg="delSp add del mod">
        <pc:chgData name="Christophe JENTA" userId="8d1209f4831e9c53" providerId="LiveId" clId="{05B6E72E-02BC-426D-8920-B5E36D356DE2}" dt="2025-05-13T10:05:30.168" v="107" actId="478"/>
        <pc:sldMkLst>
          <pc:docMk/>
          <pc:sldMk cId="631008807" sldId="13419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270266986" sldId="13420"/>
        </pc:sldMkLst>
      </pc:sldChg>
    </pc:docChg>
  </pc:docChgLst>
  <pc:docChgLst>
    <pc:chgData name="Christophe JENTA" userId="8d1209f4831e9c53" providerId="LiveId" clId="{745370F5-D647-4ABD-8D02-0A0548DFCB5B}"/>
    <pc:docChg chg="custSel addSld delSld modSld">
      <pc:chgData name="Christophe JENTA" userId="8d1209f4831e9c53" providerId="LiveId" clId="{745370F5-D647-4ABD-8D02-0A0548DFCB5B}" dt="2025-04-29T09:52:06.948" v="25" actId="478"/>
      <pc:docMkLst>
        <pc:docMk/>
      </pc:docMkLst>
      <pc:sldChg chg="delSp add mod">
        <pc:chgData name="Christophe JENTA" userId="8d1209f4831e9c53" providerId="LiveId" clId="{745370F5-D647-4ABD-8D02-0A0548DFCB5B}" dt="2025-04-29T09:51:11.639" v="6" actId="478"/>
        <pc:sldMkLst>
          <pc:docMk/>
          <pc:sldMk cId="1247421863" sldId="99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21003822" sldId="997"/>
        </pc:sldMkLst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2780617583" sldId="1000"/>
        </pc:sldMkLst>
      </pc:sldChg>
      <pc:sldChg chg="delSp add mod">
        <pc:chgData name="Christophe JENTA" userId="8d1209f4831e9c53" providerId="LiveId" clId="{745370F5-D647-4ABD-8D02-0A0548DFCB5B}" dt="2025-04-29T09:52:06.948" v="25" actId="478"/>
        <pc:sldMkLst>
          <pc:docMk/>
          <pc:sldMk cId="3490898107" sldId="1001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337653266" sldId="12591"/>
        </pc:sldMkLst>
      </pc:sldChg>
      <pc:sldChg chg="delSp add mod">
        <pc:chgData name="Christophe JENTA" userId="8d1209f4831e9c53" providerId="LiveId" clId="{745370F5-D647-4ABD-8D02-0A0548DFCB5B}" dt="2025-04-29T09:51:05.523" v="4" actId="478"/>
        <pc:sldMkLst>
          <pc:docMk/>
          <pc:sldMk cId="2409108060" sldId="12606"/>
        </pc:sldMkLst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3060782881" sldId="12612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665540087" sldId="12613"/>
        </pc:sldMkLst>
      </pc:sldChg>
      <pc:sldChg chg="delSp add mod">
        <pc:chgData name="Christophe JENTA" userId="8d1209f4831e9c53" providerId="LiveId" clId="{745370F5-D647-4ABD-8D02-0A0548DFCB5B}" dt="2025-04-29T09:51:19.822" v="9" actId="478"/>
        <pc:sldMkLst>
          <pc:docMk/>
          <pc:sldMk cId="2987160675" sldId="13132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313498898" sldId="13133"/>
        </pc:sldMkLst>
      </pc:sldChg>
      <pc:sldChg chg="delSp add mod">
        <pc:chgData name="Christophe JENTA" userId="8d1209f4831e9c53" providerId="LiveId" clId="{745370F5-D647-4ABD-8D02-0A0548DFCB5B}" dt="2025-04-29T09:51:24.132" v="12" actId="478"/>
        <pc:sldMkLst>
          <pc:docMk/>
          <pc:sldMk cId="3865771323" sldId="13135"/>
        </pc:sldMkLst>
      </pc:sldChg>
      <pc:sldChg chg="delSp add mod">
        <pc:chgData name="Christophe JENTA" userId="8d1209f4831e9c53" providerId="LiveId" clId="{745370F5-D647-4ABD-8D02-0A0548DFCB5B}" dt="2025-04-29T09:51:22.692" v="11" actId="478"/>
        <pc:sldMkLst>
          <pc:docMk/>
          <pc:sldMk cId="2418480127" sldId="13136"/>
        </pc:sldMkLst>
      </pc:sldChg>
      <pc:sldChg chg="delSp add mod">
        <pc:chgData name="Christophe JENTA" userId="8d1209f4831e9c53" providerId="LiveId" clId="{745370F5-D647-4ABD-8D02-0A0548DFCB5B}" dt="2025-04-29T09:51:32.318" v="17" actId="478"/>
        <pc:sldMkLst>
          <pc:docMk/>
          <pc:sldMk cId="3473283674" sldId="1313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066435223" sldId="13138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287461453" sldId="13147"/>
        </pc:sldMkLst>
      </pc:sldChg>
      <pc:sldChg chg="delSp add mod">
        <pc:chgData name="Christophe JENTA" userId="8d1209f4831e9c53" providerId="LiveId" clId="{745370F5-D647-4ABD-8D02-0A0548DFCB5B}" dt="2025-04-29T09:51:01.556" v="2" actId="478"/>
        <pc:sldMkLst>
          <pc:docMk/>
          <pc:sldMk cId="2522681684" sldId="13148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427346446" sldId="13149"/>
        </pc:sldMkLst>
      </pc:sldChg>
      <pc:sldChg chg="delSp add mod">
        <pc:chgData name="Christophe JENTA" userId="8d1209f4831e9c53" providerId="LiveId" clId="{745370F5-D647-4ABD-8D02-0A0548DFCB5B}" dt="2025-04-29T09:51:18.399" v="8" actId="478"/>
        <pc:sldMkLst>
          <pc:docMk/>
          <pc:sldMk cId="3718160313" sldId="13150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817047442" sldId="13151"/>
        </pc:sldMkLst>
      </pc:sldChg>
      <pc:sldChg chg="delSp add mod">
        <pc:chgData name="Christophe JENTA" userId="8d1209f4831e9c53" providerId="LiveId" clId="{745370F5-D647-4ABD-8D02-0A0548DFCB5B}" dt="2025-04-29T09:51:03.904" v="3" actId="478"/>
        <pc:sldMkLst>
          <pc:docMk/>
          <pc:sldMk cId="1857858322" sldId="13152"/>
        </pc:sldMkLst>
      </pc:sldChg>
      <pc:sldChg chg="delSp add mod">
        <pc:chgData name="Christophe JENTA" userId="8d1209f4831e9c53" providerId="LiveId" clId="{745370F5-D647-4ABD-8D02-0A0548DFCB5B}" dt="2025-04-29T09:51:28.297" v="15" actId="478"/>
        <pc:sldMkLst>
          <pc:docMk/>
          <pc:sldMk cId="1950949934" sldId="13153"/>
        </pc:sldMkLst>
      </pc:sldChg>
      <pc:sldChg chg="delSp add mod">
        <pc:chgData name="Christophe JENTA" userId="8d1209f4831e9c53" providerId="LiveId" clId="{745370F5-D647-4ABD-8D02-0A0548DFCB5B}" dt="2025-04-29T09:51:30.819" v="16" actId="478"/>
        <pc:sldMkLst>
          <pc:docMk/>
          <pc:sldMk cId="2201218659" sldId="1315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4156511993" sldId="13155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957833250" sldId="13156"/>
        </pc:sldMkLst>
      </pc:sldChg>
      <pc:sldChg chg="delSp add mod">
        <pc:chgData name="Christophe JENTA" userId="8d1209f4831e9c53" providerId="LiveId" clId="{745370F5-D647-4ABD-8D02-0A0548DFCB5B}" dt="2025-04-29T09:51:06.759" v="5" actId="478"/>
        <pc:sldMkLst>
          <pc:docMk/>
          <pc:sldMk cId="2801542117" sldId="13158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90164072" sldId="13159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302622610" sldId="13162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349566737" sldId="1316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360340695" sldId="13165"/>
        </pc:sldMkLst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3539409700" sldId="1316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914637956" sldId="13169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98025286" sldId="13170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874252401" sldId="13171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42643047" sldId="13172"/>
        </pc:sldMkLst>
      </pc:sldChg>
      <pc:sldChg chg="delSp add mod">
        <pc:chgData name="Christophe JENTA" userId="8d1209f4831e9c53" providerId="LiveId" clId="{745370F5-D647-4ABD-8D02-0A0548DFCB5B}" dt="2025-04-29T09:51:56.311" v="23" actId="478"/>
        <pc:sldMkLst>
          <pc:docMk/>
          <pc:sldMk cId="3211553572" sldId="13173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36066486" sldId="1317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456575271" sldId="13175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992392614" sldId="1317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233691726" sldId="1317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745778830" sldId="13178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07203901" sldId="13179"/>
        </pc:sldMkLst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3833563372" sldId="13185"/>
        </pc:sldMkLst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2808987593" sldId="1318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4104751075" sldId="13192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040728144" sldId="1319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627594343" sldId="1319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555514976" sldId="1320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917375481" sldId="13228"/>
        </pc:sldMkLst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3071169686" sldId="13229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96999913" sldId="1323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953531859" sldId="13238"/>
        </pc:sldMkLst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1381752268" sldId="13243"/>
        </pc:sldMkLst>
      </pc:sldChg>
      <pc:sldChg chg="del">
        <pc:chgData name="Christophe JENTA" userId="8d1209f4831e9c53" providerId="LiveId" clId="{745370F5-D647-4ABD-8D02-0A0548DFCB5B}" dt="2025-04-29T09:50:11.135" v="0" actId="47"/>
        <pc:sldMkLst>
          <pc:docMk/>
          <pc:sldMk cId="107836326" sldId="1324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4580024" sldId="13252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759682378" sldId="13253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4198894336" sldId="13254"/>
        </pc:sldMkLst>
      </pc:sldChg>
      <pc:sldChg chg="delSp add mod">
        <pc:chgData name="Christophe JENTA" userId="8d1209f4831e9c53" providerId="LiveId" clId="{745370F5-D647-4ABD-8D02-0A0548DFCB5B}" dt="2025-04-29T09:51:47.612" v="21" actId="478"/>
        <pc:sldMkLst>
          <pc:docMk/>
          <pc:sldMk cId="2125185414" sldId="13255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087807556" sldId="1325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341433013" sldId="1325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914671181" sldId="13258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18675770" sldId="13259"/>
        </pc:sldMkLst>
      </pc:sldChg>
      <pc:sldChg chg="delSp add mod">
        <pc:chgData name="Christophe JENTA" userId="8d1209f4831e9c53" providerId="LiveId" clId="{745370F5-D647-4ABD-8D02-0A0548DFCB5B}" dt="2025-04-29T09:51:57.638" v="24" actId="478"/>
        <pc:sldMkLst>
          <pc:docMk/>
          <pc:sldMk cId="2505937206" sldId="13260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239178158" sldId="1326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611874281" sldId="13310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826041737" sldId="13311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870786359" sldId="13312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4184556983" sldId="13313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401878438" sldId="1331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131091472" sldId="1331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540542834" sldId="1331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928770195" sldId="13319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96238569" sldId="13320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89023465" sldId="1333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164755444" sldId="13346"/>
        </pc:sldMkLst>
      </pc:sldChg>
      <pc:sldChg chg="delSp add mod">
        <pc:chgData name="Christophe JENTA" userId="8d1209f4831e9c53" providerId="LiveId" clId="{745370F5-D647-4ABD-8D02-0A0548DFCB5B}" dt="2025-04-29T09:51:14.115" v="7" actId="478"/>
        <pc:sldMkLst>
          <pc:docMk/>
          <pc:sldMk cId="2046687059" sldId="13347"/>
        </pc:sldMkLst>
      </pc:sldChg>
      <pc:sldChg chg="delSp add mod">
        <pc:chgData name="Christophe JENTA" userId="8d1209f4831e9c53" providerId="LiveId" clId="{745370F5-D647-4ABD-8D02-0A0548DFCB5B}" dt="2025-04-29T09:51:39.622" v="20" actId="478"/>
        <pc:sldMkLst>
          <pc:docMk/>
          <pc:sldMk cId="2062926474" sldId="13350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657177706" sldId="13351"/>
        </pc:sldMkLst>
      </pc:sldChg>
      <pc:sldChg chg="delSp modSp add mod">
        <pc:chgData name="Christophe JENTA" userId="8d1209f4831e9c53" providerId="LiveId" clId="{745370F5-D647-4ABD-8D02-0A0548DFCB5B}" dt="2025-04-29T09:51:25.330" v="14" actId="478"/>
        <pc:sldMkLst>
          <pc:docMk/>
          <pc:sldMk cId="2759616424" sldId="13352"/>
        </pc:sldMkLst>
      </pc:sldChg>
      <pc:sldChg chg="delSp add mod">
        <pc:chgData name="Christophe JENTA" userId="8d1209f4831e9c53" providerId="LiveId" clId="{745370F5-D647-4ABD-8D02-0A0548DFCB5B}" dt="2025-04-29T09:51:35.936" v="18" actId="478"/>
        <pc:sldMkLst>
          <pc:docMk/>
          <pc:sldMk cId="2433196331" sldId="13353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474163732" sldId="1335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395364604" sldId="13355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265437348" sldId="1335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585258681" sldId="1335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35271449" sldId="13358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649466456" sldId="13359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559325837" sldId="1336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864976604" sldId="13365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303084747" sldId="1336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910620827" sldId="1336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665720077" sldId="13368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832043419" sldId="13369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257712248" sldId="13370"/>
        </pc:sldMkLst>
      </pc:sldChg>
    </pc:docChg>
  </pc:docChgLst>
  <pc:docChgLst>
    <pc:chgData name="Christophe JENTA" userId="8d1209f4831e9c53" providerId="LiveId" clId="{B5128146-C764-44A6-9D47-DFC7B2AA53D8}"/>
    <pc:docChg chg="delSld">
      <pc:chgData name="Christophe JENTA" userId="8d1209f4831e9c53" providerId="LiveId" clId="{B5128146-C764-44A6-9D47-DFC7B2AA53D8}" dt="2025-04-29T09:56:27.564" v="1" actId="47"/>
      <pc:docMkLst>
        <pc:docMk/>
      </pc:docMkLst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247421863" sldId="994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21003822" sldId="997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337653266" sldId="12591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409108060" sldId="12606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987160675" sldId="13132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313498898" sldId="13133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865771323" sldId="13135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418480127" sldId="13136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473283674" sldId="13137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066435223" sldId="13138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287461453" sldId="13147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522681684" sldId="13148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427346446" sldId="13149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718160313" sldId="13150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817047442" sldId="13151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857858322" sldId="13152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950949934" sldId="13153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201218659" sldId="13154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4156511993" sldId="13155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957833250" sldId="13156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801542117" sldId="13158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190164072" sldId="13159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302622610" sldId="13162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349566737" sldId="13164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992392614" sldId="13176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4104751075" sldId="13192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555514976" sldId="13204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953531859" sldId="13238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4580024" sldId="13252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759682378" sldId="13253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239178158" sldId="13267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2611874281" sldId="13310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1826041737" sldId="13311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2870786359" sldId="13312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4184556983" sldId="13313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3401878438" sldId="13314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2131091472" sldId="13316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3540542834" sldId="13317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2928770195" sldId="13319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3196238569" sldId="13320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89023465" sldId="13336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164755444" sldId="13346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046687059" sldId="13347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062926474" sldId="13350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657177706" sldId="13351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759616424" sldId="13352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433196331" sldId="13353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3649466456" sldId="13359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559325837" sldId="13364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864976604" sldId="13365"/>
        </pc:sldMkLst>
      </pc:sldChg>
    </pc:docChg>
  </pc:docChgLst>
  <pc:docChgLst>
    <pc:chgData name="Christophe JENTA" userId="8d1209f4831e9c53" providerId="LiveId" clId="{5C514B55-6A1C-47DC-BEB4-C64F1CFA897A}"/>
    <pc:docChg chg="delSld">
      <pc:chgData name="Christophe JENTA" userId="8d1209f4831e9c53" providerId="LiveId" clId="{5C514B55-6A1C-47DC-BEB4-C64F1CFA897A}" dt="2025-05-13T10:10:39.025" v="0" actId="47"/>
      <pc:docMkLst>
        <pc:docMk/>
      </pc:docMkLst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2660340911" sldId="963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2576855841" sldId="12603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1988575915" sldId="12904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2883030374" sldId="12905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1343055881" sldId="13043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3417846926" sldId="13268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235482400" sldId="13269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1163860014" sldId="13271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400748767" sldId="13272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4201976625" sldId="13273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2882927050" sldId="13275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2943872998" sldId="13278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2350889238" sldId="13279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3023826915" sldId="13340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2173366456" sldId="13341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2103706250" sldId="13342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4132379362" sldId="13343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1004641318" sldId="13344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184217792" sldId="13345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2788816304" sldId="13361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1231829484" sldId="13362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3385183537" sldId="13371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627486974" sldId="13413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3531323910" sldId="13414"/>
        </pc:sldMkLst>
      </pc:sldChg>
    </pc:docChg>
  </pc:docChgLst>
  <pc:docChgLst>
    <pc:chgData name="Christophe JENTA" userId="8d1209f4831e9c53" providerId="LiveId" clId="{DE45046C-8012-4DB3-A2C1-625718BFB607}"/>
    <pc:docChg chg="addSld delSld modSld">
      <pc:chgData name="Christophe JENTA" userId="8d1209f4831e9c53" providerId="LiveId" clId="{DE45046C-8012-4DB3-A2C1-625718BFB607}" dt="2025-04-29T09:59:40.670" v="1"/>
      <pc:docMkLst>
        <pc:docMk/>
      </pc:docMkLst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360340695" sldId="13165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914637956" sldId="13169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98025286" sldId="13170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2874252401" sldId="13171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242643047" sldId="13172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211553572" sldId="13173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136066486" sldId="13174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456575271" sldId="13175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233691726" sldId="13177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2745778830" sldId="13178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107203901" sldId="13179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4104751075" sldId="13192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4198894336" sldId="13254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2125185414" sldId="13255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1087807556" sldId="13256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2341433013" sldId="13257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914671181" sldId="13258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118675770" sldId="13259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2505937206" sldId="13260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2611874281" sldId="13310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1826041737" sldId="13311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2870786359" sldId="13312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4184556983" sldId="13313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3401878438" sldId="13314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2131091472" sldId="13316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3540542834" sldId="13317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2928770195" sldId="13319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3196238569" sldId="13320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1474163732" sldId="13354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135271449" sldId="13358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3649466456" sldId="13359"/>
        </pc:sldMkLst>
      </pc:sldChg>
    </pc:docChg>
  </pc:docChgLst>
  <pc:docChgLst>
    <pc:chgData name="Christophe JENTA" userId="8d1209f4831e9c53" providerId="LiveId" clId="{3C0CF307-8BA0-448D-9B8F-1250907647B5}"/>
    <pc:docChg chg="delSld">
      <pc:chgData name="Christophe JENTA" userId="8d1209f4831e9c53" providerId="LiveId" clId="{3C0CF307-8BA0-448D-9B8F-1250907647B5}" dt="2025-04-29T10:02:25.103" v="0" actId="47"/>
      <pc:docMkLst>
        <pc:docMk/>
      </pc:docMkLst>
      <pc:sldChg chg="del">
        <pc:chgData name="Christophe JENTA" userId="8d1209f4831e9c53" providerId="LiveId" clId="{3C0CF307-8BA0-448D-9B8F-1250907647B5}" dt="2025-04-29T10:02:25.103" v="0" actId="47"/>
        <pc:sldMkLst>
          <pc:docMk/>
          <pc:sldMk cId="2780617583" sldId="1000"/>
        </pc:sldMkLst>
      </pc:sldChg>
      <pc:sldChg chg="del">
        <pc:chgData name="Christophe JENTA" userId="8d1209f4831e9c53" providerId="LiveId" clId="{3C0CF307-8BA0-448D-9B8F-1250907647B5}" dt="2025-04-29T10:02:25.103" v="0" actId="47"/>
        <pc:sldMkLst>
          <pc:docMk/>
          <pc:sldMk cId="3539409700" sldId="13166"/>
        </pc:sldMkLst>
      </pc:sldChg>
      <pc:sldChg chg="del">
        <pc:chgData name="Christophe JENTA" userId="8d1209f4831e9c53" providerId="LiveId" clId="{3C0CF307-8BA0-448D-9B8F-1250907647B5}" dt="2025-04-29T10:02:25.103" v="0" actId="47"/>
        <pc:sldMkLst>
          <pc:docMk/>
          <pc:sldMk cId="3833563372" sldId="13185"/>
        </pc:sldMkLst>
      </pc:sldChg>
      <pc:sldChg chg="del">
        <pc:chgData name="Christophe JENTA" userId="8d1209f4831e9c53" providerId="LiveId" clId="{3C0CF307-8BA0-448D-9B8F-1250907647B5}" dt="2025-04-29T10:02:25.103" v="0" actId="47"/>
        <pc:sldMkLst>
          <pc:docMk/>
          <pc:sldMk cId="3071169686" sldId="13229"/>
        </pc:sldMkLst>
      </pc:sldChg>
      <pc:sldChg chg="del">
        <pc:chgData name="Christophe JENTA" userId="8d1209f4831e9c53" providerId="LiveId" clId="{3C0CF307-8BA0-448D-9B8F-1250907647B5}" dt="2025-04-29T10:02:25.103" v="0" actId="47"/>
        <pc:sldMkLst>
          <pc:docMk/>
          <pc:sldMk cId="1381752268" sldId="1324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46FC7D-208C-4200-80F1-58C54DF61311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88EEF5-CB38-4A89-B626-937F0418F1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3243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C71578-7377-CC11-4805-23090A66A7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548989F-EAA4-2E4A-B2BD-54336F371E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A493756-DB60-2583-AE34-B089EC468E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032A21F-7859-A986-1686-40D5325C5F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8511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F67296-5B1B-9DD4-FF5A-471D2A2AD8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9043515-2F6D-9B9F-50EE-1CF1D64ED3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E99338-FAD2-AD4F-A9BF-C4355162A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44F583-B7B0-9218-E9F0-1CFAC77FD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A487827-E836-F825-3514-B3AFD9907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7592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0CBDD0-D9A7-49FA-CC68-F404EE8ED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D8F4A01-CBC3-D89B-07A8-6FC0E76E0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9A791-885B-2CAD-5454-8A8053A33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E558C9-49C2-5367-E1F4-39841A57C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BF7FD8-99B2-E73F-D143-EF4F530DD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6917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0133D76-BE7B-987B-352F-E6E4CF2012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9F9D6FC-9F68-B4E6-0777-1A25D950BC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9E2C48-DDA2-AF8F-68E8-C2C44DF4D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26A0ACE-B8AD-ECAF-6108-A1575F60E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AF0659-6A72-B598-0505-94A7ECD43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1058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9C6050-5FF3-A6CA-9AE3-6D01DD598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3BE383-F99A-4BA3-9E1E-89C146B69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5669FF-9EDB-6F38-F1F4-B7D00C7DB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F6B7B5B-1B2F-06A6-7CD0-4A1869E79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399A841-3C61-18F8-FEA2-55A0455B6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3842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43A4A5-DD17-E09C-079F-0BC7F32A6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48D810-D375-68D8-EF23-45990070B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2DCE4D-1AFA-91E4-FC81-3342F6F27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A2885DA-216C-7738-3AF0-841DD790D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857197-A31A-8EDA-B76A-12CB39746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6534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3B447D-DCCA-CC9A-E414-62218BC52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07D8ED-E3DD-46C4-9FCB-D8E2F6A399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4BC07B4-5449-C4C7-FF84-E97B894C9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0C0E8F6-B64B-AE5E-0152-B684B5A5A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D7EADD-F237-6481-F669-59F925EE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2BBCC74-23B2-99FF-36CA-94CD74B63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9757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706B9B-FE0E-FF30-3723-285FB6826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F1CAD3-2D56-D5E8-FB5C-7135E0BAA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84124FB-1FF6-D354-C70F-39AC85E7A1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6587CBA-8376-91EF-A7E1-66A287D4A6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564D291-C34F-2CF1-8638-7D353E9485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E18531A-4F4C-CFC4-3697-5F9A7A9B3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6841637-9455-558E-C263-E9B804ADD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09B2068-92F0-42E8-8B60-5EA54D3AB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9498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6BE2FF-DC42-25F9-E898-255E6EA47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1242D52-F96F-B9D9-8C87-A2BB5AC5E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FEA8E3B-5BD1-18E9-685F-795C67EF2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177FA0E-F141-F12E-2814-985562CD3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5238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6C37C13-A9C7-02A1-C000-2FC52227C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E57F3F0-DF95-EAAC-8C98-10C2F4602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B2AB1A3-A832-5D80-9C2C-EFD8C9688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8216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AC2E13-D123-1DC8-1A37-A8F18836B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624102-41C9-B4B7-95F0-DADA548E2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13FA0B1-E0C2-BD6D-6D16-C02C3205C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1F5B9C3-92C4-E761-1530-58C914D7D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54B34E0-06A0-68FB-22B7-48FC3217A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58E414D-F3D9-C9E0-C131-5F7B94936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2007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797928-4556-A6E4-3430-4858052AA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E031682-520A-12FF-74E1-E5E96BE869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2F12565-FA80-076D-26A5-F3D9C99839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BBE40B2-5C23-6E7D-D90B-D9DA3D5B5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2D1E4AD-C1C5-14C4-1D32-DEDA4AA13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E2CEA53-824F-7705-56DA-06A10F841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8095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FB83035-2E99-264F-C75D-FAEA5AD1C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7EB7441-AF8E-64FA-5227-5E49FCD328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2F164-3EA9-BCC7-BEB4-FEF71A53C3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9047B-FEEF-465E-84F3-3E61BB1ECC56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3ABF87-EFF2-DC93-90CC-77800DCF9A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855A21-142E-FC54-FFBE-1CA4E22FAA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2432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5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332A7E-23CF-D54C-7D09-2F3825D09A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B9CEDB69-B880-1692-D8F7-3289F9345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181" y="136525"/>
            <a:ext cx="11555638" cy="6584950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algn="ctr">
              <a:buNone/>
            </a:pP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LE PARTAGE DU MONDE, de</a:t>
            </a:r>
            <a:r>
              <a:rPr lang="fr-FR" sz="2800" b="1" dirty="0">
                <a:latin typeface="+mn-lt"/>
                <a:cs typeface="Arial" panose="020B0604020202020204" pitchFamily="34" charset="0"/>
              </a:rPr>
              <a:t> l’an 200 av. JC à nos jours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dirty="0">
                <a:latin typeface="+mn-lt"/>
                <a:cs typeface="Arial" panose="020B0604020202020204" pitchFamily="34" charset="0"/>
              </a:rPr>
              <a:t>Esquisse d’une histoire géopolitique universelle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Mardi 10 juin 2025 (15/15)</a:t>
            </a: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8</a:t>
            </a:r>
            <a:r>
              <a:rPr lang="fr-FR" altLang="fr-FR" sz="2800" b="1" baseline="30000" dirty="0">
                <a:latin typeface="+mn-lt"/>
                <a:cs typeface="Arial" panose="020B0604020202020204" pitchFamily="34" charset="0"/>
              </a:rPr>
              <a:t>ème</a:t>
            </a: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 période : 1815-1914</a:t>
            </a: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  <a:t>Europe et Russie à la conquête de l’Orient et de l’Asie</a:t>
            </a:r>
            <a:b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</a:br>
            <a:b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fr-FR" sz="2800" dirty="0">
                <a:effectLst/>
                <a:latin typeface="+mn-lt"/>
                <a:ea typeface="Times New Roman" panose="02020603050405020304" pitchFamily="18" charset="0"/>
              </a:rPr>
              <a:t>1853-1914 : Apogée des impérialismes et partage de l’Asie orientale</a:t>
            </a:r>
            <a:br>
              <a:rPr lang="fr-FR" sz="28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fr-FR" sz="2800" dirty="0">
                <a:effectLst/>
                <a:latin typeface="+mn-lt"/>
                <a:ea typeface="Times New Roman" panose="02020603050405020304" pitchFamily="18" charset="0"/>
              </a:rPr>
              <a:t>Indes et Malaisie britanniques ; Indochine française ; Indes néerlandaises, Philippines américaines ; 1</a:t>
            </a:r>
            <a:r>
              <a:rPr lang="fr-FR" sz="2800" baseline="30000" dirty="0">
                <a:effectLst/>
                <a:latin typeface="+mn-lt"/>
                <a:ea typeface="Times New Roman" panose="02020603050405020304" pitchFamily="18" charset="0"/>
              </a:rPr>
              <a:t>er</a:t>
            </a:r>
            <a:r>
              <a:rPr lang="fr-FR" sz="2800" dirty="0">
                <a:effectLst/>
                <a:latin typeface="+mn-lt"/>
                <a:ea typeface="Times New Roman" panose="02020603050405020304" pitchFamily="18" charset="0"/>
              </a:rPr>
              <a:t> empire japonais</a:t>
            </a:r>
            <a:br>
              <a:rPr lang="fr-FR" sz="2800" dirty="0">
                <a:latin typeface="+mn-lt"/>
              </a:rPr>
            </a:br>
            <a:endParaRPr lang="fr-FR" sz="28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4B816E3-0EA7-6139-6B97-193B38345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046413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5E0030-E147-584D-A73F-57D9D75546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hristophe\Pictures\My Scans\2016-02 (févr.)\scan0002.jpg">
            <a:extLst>
              <a:ext uri="{FF2B5EF4-FFF2-40B4-BE49-F238E27FC236}">
                <a16:creationId xmlns:a16="http://schemas.microsoft.com/office/drawing/2014/main" id="{619B7B0A-1494-78FA-A18E-B32F4FC5C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315" y="109183"/>
            <a:ext cx="7853503" cy="480044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CBCAF2FA-51D9-42AE-BA2E-B457F12EC46E}"/>
              </a:ext>
            </a:extLst>
          </p:cNvPr>
          <p:cNvSpPr/>
          <p:nvPr/>
        </p:nvSpPr>
        <p:spPr>
          <a:xfrm>
            <a:off x="6262310" y="3605645"/>
            <a:ext cx="252790" cy="22860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DC49272-51AF-6B4E-FE60-8E4B4665F51A}"/>
              </a:ext>
            </a:extLst>
          </p:cNvPr>
          <p:cNvSpPr/>
          <p:nvPr/>
        </p:nvSpPr>
        <p:spPr>
          <a:xfrm>
            <a:off x="7540089" y="3171607"/>
            <a:ext cx="144016" cy="122312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6645D172-EE6B-2BF2-0C84-3E36FEB6CD81}"/>
              </a:ext>
            </a:extLst>
          </p:cNvPr>
          <p:cNvSpPr/>
          <p:nvPr/>
        </p:nvSpPr>
        <p:spPr>
          <a:xfrm>
            <a:off x="4482001" y="1661461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F917E856-BF24-D12A-801A-BB01BAF2C0EC}"/>
              </a:ext>
            </a:extLst>
          </p:cNvPr>
          <p:cNvSpPr/>
          <p:nvPr/>
        </p:nvSpPr>
        <p:spPr>
          <a:xfrm>
            <a:off x="5869376" y="238709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EF75D70A-A944-54A5-E761-42754CB3FA60}"/>
              </a:ext>
            </a:extLst>
          </p:cNvPr>
          <p:cNvSpPr/>
          <p:nvPr/>
        </p:nvSpPr>
        <p:spPr>
          <a:xfrm>
            <a:off x="5587119" y="220481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6EB14628-7065-4BFA-741A-9C48E87D4AB5}"/>
              </a:ext>
            </a:extLst>
          </p:cNvPr>
          <p:cNvSpPr/>
          <p:nvPr/>
        </p:nvSpPr>
        <p:spPr>
          <a:xfrm>
            <a:off x="5315194" y="172261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AF4C5F5D-D98F-CD36-5F89-E5C8B8D77264}"/>
              </a:ext>
            </a:extLst>
          </p:cNvPr>
          <p:cNvSpPr/>
          <p:nvPr/>
        </p:nvSpPr>
        <p:spPr>
          <a:xfrm>
            <a:off x="6928125" y="238709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E713FD91-9D64-41CE-0171-26776B861A99}"/>
              </a:ext>
            </a:extLst>
          </p:cNvPr>
          <p:cNvSpPr/>
          <p:nvPr/>
        </p:nvSpPr>
        <p:spPr>
          <a:xfrm>
            <a:off x="7112192" y="223717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E7F3ECCB-7DEA-254E-8777-3E18013769B1}"/>
              </a:ext>
            </a:extLst>
          </p:cNvPr>
          <p:cNvSpPr/>
          <p:nvPr/>
        </p:nvSpPr>
        <p:spPr>
          <a:xfrm>
            <a:off x="7329888" y="211724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7B2A7509-90DB-AB44-3D46-9CD92D38CC6F}"/>
              </a:ext>
            </a:extLst>
          </p:cNvPr>
          <p:cNvSpPr/>
          <p:nvPr/>
        </p:nvSpPr>
        <p:spPr>
          <a:xfrm>
            <a:off x="7505205" y="194005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8A8F2BF5-DBBF-0F92-D000-831D71594068}"/>
              </a:ext>
            </a:extLst>
          </p:cNvPr>
          <p:cNvSpPr/>
          <p:nvPr/>
        </p:nvSpPr>
        <p:spPr>
          <a:xfrm>
            <a:off x="7794909" y="187889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C88CD1F4-2E9E-E228-3CCB-5814856D11B6}"/>
              </a:ext>
            </a:extLst>
          </p:cNvPr>
          <p:cNvSpPr/>
          <p:nvPr/>
        </p:nvSpPr>
        <p:spPr>
          <a:xfrm>
            <a:off x="7718834" y="1788967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D54452FF-D124-C91F-8B6A-1E36EB3E511F}"/>
              </a:ext>
            </a:extLst>
          </p:cNvPr>
          <p:cNvSpPr/>
          <p:nvPr/>
        </p:nvSpPr>
        <p:spPr>
          <a:xfrm>
            <a:off x="5587119" y="3232763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994342C1-3286-29AF-E5E3-F09B35A4F42A}"/>
              </a:ext>
            </a:extLst>
          </p:cNvPr>
          <p:cNvSpPr/>
          <p:nvPr/>
        </p:nvSpPr>
        <p:spPr>
          <a:xfrm>
            <a:off x="5262480" y="2710294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85809626-80AE-4635-DE0B-CE18A3604E63}"/>
              </a:ext>
            </a:extLst>
          </p:cNvPr>
          <p:cNvSpPr/>
          <p:nvPr/>
        </p:nvSpPr>
        <p:spPr>
          <a:xfrm>
            <a:off x="6147979" y="2986895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5C1FB75F-6596-B4C9-FCA5-ADE9C34D4B20}"/>
              </a:ext>
            </a:extLst>
          </p:cNvPr>
          <p:cNvSpPr/>
          <p:nvPr/>
        </p:nvSpPr>
        <p:spPr>
          <a:xfrm>
            <a:off x="9647525" y="3171607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0078CEA5-4C3E-ABE5-1C47-6D0A3D97ACC8}"/>
              </a:ext>
            </a:extLst>
          </p:cNvPr>
          <p:cNvSpPr/>
          <p:nvPr/>
        </p:nvSpPr>
        <p:spPr>
          <a:xfrm>
            <a:off x="5941384" y="3059686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EB32D35-EF26-912A-FF32-04A5270A8F86}"/>
              </a:ext>
            </a:extLst>
          </p:cNvPr>
          <p:cNvSpPr/>
          <p:nvPr/>
        </p:nvSpPr>
        <p:spPr>
          <a:xfrm>
            <a:off x="6041101" y="3483333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70FC4AB0-2B88-879E-FF4B-0880CBAA9EC8}"/>
              </a:ext>
            </a:extLst>
          </p:cNvPr>
          <p:cNvSpPr/>
          <p:nvPr/>
        </p:nvSpPr>
        <p:spPr>
          <a:xfrm>
            <a:off x="5797368" y="2834984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A91AEDD5-9FC5-55D6-0EEF-89E4542C5541}"/>
              </a:ext>
            </a:extLst>
          </p:cNvPr>
          <p:cNvSpPr/>
          <p:nvPr/>
        </p:nvSpPr>
        <p:spPr>
          <a:xfrm>
            <a:off x="6677645" y="2635875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C1BAE282-588C-0D10-A71A-C48740B1C628}"/>
              </a:ext>
            </a:extLst>
          </p:cNvPr>
          <p:cNvSpPr/>
          <p:nvPr/>
        </p:nvSpPr>
        <p:spPr>
          <a:xfrm>
            <a:off x="6726988" y="2389469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DCF8F802-055A-6012-2212-AB754D6449C9}"/>
              </a:ext>
            </a:extLst>
          </p:cNvPr>
          <p:cNvSpPr/>
          <p:nvPr/>
        </p:nvSpPr>
        <p:spPr>
          <a:xfrm>
            <a:off x="5951984" y="2634685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C8067229-E3D2-13BC-0F5A-2DDF4D8529A5}"/>
              </a:ext>
            </a:extLst>
          </p:cNvPr>
          <p:cNvSpPr/>
          <p:nvPr/>
        </p:nvSpPr>
        <p:spPr>
          <a:xfrm>
            <a:off x="8300170" y="3544489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00C74B33-8D2D-BE62-2B3A-EC804F2B4AFD}"/>
              </a:ext>
            </a:extLst>
          </p:cNvPr>
          <p:cNvSpPr/>
          <p:nvPr/>
        </p:nvSpPr>
        <p:spPr>
          <a:xfrm>
            <a:off x="8393903" y="3429000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A306BFCB-D07E-0963-DF2A-07641A468AB7}"/>
              </a:ext>
            </a:extLst>
          </p:cNvPr>
          <p:cNvSpPr/>
          <p:nvPr/>
        </p:nvSpPr>
        <p:spPr>
          <a:xfrm>
            <a:off x="7577213" y="3979459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B505064A-8F09-CB9D-F461-DF3694706B53}"/>
              </a:ext>
            </a:extLst>
          </p:cNvPr>
          <p:cNvSpPr/>
          <p:nvPr/>
        </p:nvSpPr>
        <p:spPr>
          <a:xfrm>
            <a:off x="9221999" y="2387091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6430C7E0-FE46-CFAB-4D7A-47A50DBEBA3E}"/>
              </a:ext>
            </a:extLst>
          </p:cNvPr>
          <p:cNvCxnSpPr>
            <a:cxnSpLocks/>
            <a:stCxn id="4" idx="1"/>
          </p:cNvCxnSpPr>
          <p:nvPr/>
        </p:nvCxnSpPr>
        <p:spPr>
          <a:xfrm flipH="1" flipV="1">
            <a:off x="5651680" y="2570559"/>
            <a:ext cx="647650" cy="1068564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269B4BE0-8826-6F05-4BA1-746E2A19294C}"/>
              </a:ext>
            </a:extLst>
          </p:cNvPr>
          <p:cNvCxnSpPr>
            <a:cxnSpLocks/>
            <a:stCxn id="4" idx="1"/>
          </p:cNvCxnSpPr>
          <p:nvPr/>
        </p:nvCxnSpPr>
        <p:spPr>
          <a:xfrm flipH="1" flipV="1">
            <a:off x="5103388" y="2102374"/>
            <a:ext cx="1195942" cy="1536749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Ellipse 37">
            <a:extLst>
              <a:ext uri="{FF2B5EF4-FFF2-40B4-BE49-F238E27FC236}">
                <a16:creationId xmlns:a16="http://schemas.microsoft.com/office/drawing/2014/main" id="{37345AAB-B87C-2F92-2F18-983070C42162}"/>
              </a:ext>
            </a:extLst>
          </p:cNvPr>
          <p:cNvSpPr/>
          <p:nvPr/>
        </p:nvSpPr>
        <p:spPr>
          <a:xfrm>
            <a:off x="5579672" y="2448247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10F76AB5-07AE-86F6-0495-4C868F02C8D2}"/>
              </a:ext>
            </a:extLst>
          </p:cNvPr>
          <p:cNvSpPr/>
          <p:nvPr/>
        </p:nvSpPr>
        <p:spPr>
          <a:xfrm>
            <a:off x="4980463" y="1997974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619C59-423E-9328-9B6F-23F1D3F685B9}"/>
              </a:ext>
            </a:extLst>
          </p:cNvPr>
          <p:cNvSpPr/>
          <p:nvPr/>
        </p:nvSpPr>
        <p:spPr>
          <a:xfrm>
            <a:off x="109182" y="109183"/>
            <a:ext cx="4044058" cy="453970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1858-1872 : Soumissions des sultanats de Deli et de </a:t>
            </a:r>
            <a:r>
              <a:rPr lang="fr-FR" sz="1700" b="1" dirty="0" err="1"/>
              <a:t>Siak</a:t>
            </a:r>
            <a:endParaRPr lang="fr-FR" sz="1700" b="1" dirty="0"/>
          </a:p>
          <a:p>
            <a:endParaRPr lang="fr-FR" sz="1700" dirty="0"/>
          </a:p>
          <a:p>
            <a:r>
              <a:rPr lang="fr-FR" sz="1700" dirty="0"/>
              <a:t>*1858 : Au sud du détroit…</a:t>
            </a:r>
          </a:p>
          <a:p>
            <a:r>
              <a:rPr lang="fr-FR" sz="1700" dirty="0"/>
              <a:t>Les Hollandais soumettent</a:t>
            </a:r>
          </a:p>
          <a:p>
            <a:r>
              <a:rPr lang="fr-FR" sz="1700" dirty="0"/>
              <a:t>Le sultanat de </a:t>
            </a:r>
            <a:r>
              <a:rPr lang="fr-FR" sz="1700" dirty="0" err="1"/>
              <a:t>Siak</a:t>
            </a:r>
            <a:r>
              <a:rPr lang="fr-FR" sz="1700" dirty="0"/>
              <a:t>, en face de Singapour</a:t>
            </a:r>
          </a:p>
          <a:p>
            <a:endParaRPr lang="fr-FR" sz="1700" dirty="0"/>
          </a:p>
          <a:p>
            <a:r>
              <a:rPr lang="fr-FR" sz="1700" dirty="0"/>
              <a:t>*1858 : Maîtres de la côte sud du détroit</a:t>
            </a:r>
          </a:p>
          <a:p>
            <a:r>
              <a:rPr lang="fr-FR" sz="1700" dirty="0"/>
              <a:t>Ils se sentent assez forts pour imposer</a:t>
            </a:r>
          </a:p>
          <a:p>
            <a:r>
              <a:rPr lang="fr-FR" sz="1700" dirty="0"/>
              <a:t>Des droits de douane plus élevés</a:t>
            </a:r>
          </a:p>
          <a:p>
            <a:endParaRPr lang="fr-FR" sz="1700" dirty="0"/>
          </a:p>
          <a:p>
            <a:r>
              <a:rPr lang="fr-FR" sz="1700" dirty="0"/>
              <a:t>*1870 : Réaction de la GB pour qui</a:t>
            </a:r>
          </a:p>
          <a:p>
            <a:r>
              <a:rPr lang="fr-FR" sz="1700" dirty="0"/>
              <a:t>Ces augmentations sont</a:t>
            </a:r>
          </a:p>
          <a:p>
            <a:r>
              <a:rPr lang="fr-FR" sz="1700" dirty="0"/>
              <a:t>Une remise en cause du libre-échange</a:t>
            </a:r>
          </a:p>
          <a:p>
            <a:r>
              <a:rPr lang="fr-FR" sz="1700" dirty="0"/>
              <a:t>Inclus dans le traité de Londres de 1824</a:t>
            </a:r>
          </a:p>
          <a:p>
            <a:endParaRPr lang="fr-FR" sz="1700" dirty="0"/>
          </a:p>
          <a:p>
            <a:r>
              <a:rPr lang="fr-FR" sz="1700" dirty="0"/>
              <a:t>*Un nouveau traité s’impose…</a:t>
            </a:r>
          </a:p>
        </p:txBody>
      </p:sp>
    </p:spTree>
    <p:extLst>
      <p:ext uri="{BB962C8B-B14F-4D97-AF65-F5344CB8AC3E}">
        <p14:creationId xmlns:p14="http://schemas.microsoft.com/office/powerpoint/2010/main" val="34155556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941B7A-4639-08B4-1FCF-BEEF66C961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17181A0-2F9D-915F-1FAD-F46BBAC0FDED}"/>
              </a:ext>
            </a:extLst>
          </p:cNvPr>
          <p:cNvSpPr/>
          <p:nvPr/>
        </p:nvSpPr>
        <p:spPr>
          <a:xfrm>
            <a:off x="109182" y="109183"/>
            <a:ext cx="3948861" cy="604780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1858-1872 : Soumissions des sultanats de Deli et de </a:t>
            </a:r>
            <a:r>
              <a:rPr lang="fr-FR" sz="1600" b="1" dirty="0" err="1"/>
              <a:t>Siak</a:t>
            </a:r>
            <a:endParaRPr lang="fr-FR" sz="1600" b="1" dirty="0"/>
          </a:p>
          <a:p>
            <a:endParaRPr lang="fr-FR" sz="1700" dirty="0"/>
          </a:p>
          <a:p>
            <a:r>
              <a:rPr lang="fr-FR" sz="1700" dirty="0"/>
              <a:t>*Nov. 1871 : Traité de La Haye PB-GB…</a:t>
            </a:r>
          </a:p>
          <a:p>
            <a:endParaRPr lang="fr-FR" sz="1700" dirty="0"/>
          </a:p>
          <a:p>
            <a:r>
              <a:rPr lang="fr-FR" sz="1700" dirty="0"/>
              <a:t>a) Le libre-échange est rétabli</a:t>
            </a:r>
          </a:p>
          <a:p>
            <a:r>
              <a:rPr lang="fr-FR" sz="1700" dirty="0"/>
              <a:t>Les Britanniques obtenant des droits de douane égaux</a:t>
            </a:r>
          </a:p>
          <a:p>
            <a:endParaRPr lang="fr-FR" sz="1700" dirty="0"/>
          </a:p>
          <a:p>
            <a:r>
              <a:rPr lang="fr-FR" sz="1700" dirty="0"/>
              <a:t>b) En échange…</a:t>
            </a:r>
          </a:p>
          <a:p>
            <a:r>
              <a:rPr lang="fr-FR" sz="1700" dirty="0"/>
              <a:t>Les Hollandais contrôlent </a:t>
            </a:r>
            <a:r>
              <a:rPr lang="fr-FR" sz="1700" dirty="0" err="1"/>
              <a:t>Siak</a:t>
            </a:r>
            <a:r>
              <a:rPr lang="fr-FR" sz="1700" dirty="0"/>
              <a:t> et Medan</a:t>
            </a:r>
          </a:p>
          <a:p>
            <a:r>
              <a:rPr lang="fr-FR" sz="1700" dirty="0"/>
              <a:t>Globalement, </a:t>
            </a:r>
            <a:r>
              <a:rPr lang="fr-FR" sz="1600" dirty="0"/>
              <a:t>la GB leur laisse</a:t>
            </a:r>
          </a:p>
          <a:p>
            <a:r>
              <a:rPr lang="fr-FR" sz="1600" dirty="0"/>
              <a:t>Les mains libres à Sumatra</a:t>
            </a:r>
          </a:p>
          <a:p>
            <a:r>
              <a:rPr lang="fr-FR" sz="1600" dirty="0"/>
              <a:t>Y compris à Aceh, à l’extrême nord de l’île</a:t>
            </a:r>
            <a:endParaRPr lang="fr-FR" sz="1700" dirty="0"/>
          </a:p>
          <a:p>
            <a:endParaRPr lang="fr-FR" sz="1700" dirty="0"/>
          </a:p>
          <a:p>
            <a:r>
              <a:rPr lang="fr-FR" sz="1700" dirty="0"/>
              <a:t>NB : 1824 : Le traité de Londres garantissait L’indépendance d’Aceh</a:t>
            </a:r>
          </a:p>
          <a:p>
            <a:r>
              <a:rPr lang="fr-FR" sz="1700" dirty="0"/>
              <a:t>En tant que protectorat hollandais</a:t>
            </a:r>
          </a:p>
          <a:p>
            <a:r>
              <a:rPr lang="fr-FR" sz="1700" dirty="0"/>
              <a:t>NB : 1820 : Avec une part de 50 %</a:t>
            </a:r>
          </a:p>
          <a:p>
            <a:r>
              <a:rPr lang="fr-FR" sz="1700" dirty="0"/>
              <a:t>Aceh, 1</a:t>
            </a:r>
            <a:r>
              <a:rPr lang="fr-FR" sz="1700" baseline="30000" dirty="0"/>
              <a:t>er</a:t>
            </a:r>
            <a:r>
              <a:rPr lang="fr-FR" sz="1700" dirty="0"/>
              <a:t> producteur mondial de poivre</a:t>
            </a:r>
          </a:p>
          <a:p>
            <a:endParaRPr lang="fr-FR" sz="1700" dirty="0"/>
          </a:p>
          <a:p>
            <a:r>
              <a:rPr lang="fr-FR" sz="1700" dirty="0"/>
              <a:t>*Face à la progression hollandaise</a:t>
            </a:r>
          </a:p>
          <a:p>
            <a:r>
              <a:rPr lang="fr-FR" sz="1700" dirty="0"/>
              <a:t>Le sultan d’Aceh s’inquiète et réagit…</a:t>
            </a:r>
          </a:p>
        </p:txBody>
      </p:sp>
      <p:pic>
        <p:nvPicPr>
          <p:cNvPr id="2" name="Picture 2" descr="C:\Users\Christophe\Pictures\My Scans\2016-02 (févr.)\scan0002.jpg">
            <a:extLst>
              <a:ext uri="{FF2B5EF4-FFF2-40B4-BE49-F238E27FC236}">
                <a16:creationId xmlns:a16="http://schemas.microsoft.com/office/drawing/2014/main" id="{F0F174A8-3B48-3A04-D5FD-D7BACDA2D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315" y="109183"/>
            <a:ext cx="7853503" cy="480044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AC15C37F-D2ED-6387-9469-47367A96F666}"/>
              </a:ext>
            </a:extLst>
          </p:cNvPr>
          <p:cNvSpPr/>
          <p:nvPr/>
        </p:nvSpPr>
        <p:spPr>
          <a:xfrm>
            <a:off x="6262310" y="3605645"/>
            <a:ext cx="252790" cy="22860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0A9F13A4-2B2A-B2BD-46DD-57C89AE350FD}"/>
              </a:ext>
            </a:extLst>
          </p:cNvPr>
          <p:cNvSpPr/>
          <p:nvPr/>
        </p:nvSpPr>
        <p:spPr>
          <a:xfrm>
            <a:off x="7540089" y="3171607"/>
            <a:ext cx="144016" cy="122312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047BA719-CCFE-9026-7988-7A4A8950C8B8}"/>
              </a:ext>
            </a:extLst>
          </p:cNvPr>
          <p:cNvSpPr/>
          <p:nvPr/>
        </p:nvSpPr>
        <p:spPr>
          <a:xfrm>
            <a:off x="4980463" y="1997974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42170B6A-4CE5-BFCD-B1EF-51E562FDC04D}"/>
              </a:ext>
            </a:extLst>
          </p:cNvPr>
          <p:cNvSpPr/>
          <p:nvPr/>
        </p:nvSpPr>
        <p:spPr>
          <a:xfrm>
            <a:off x="4482001" y="1661461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978709BD-9FBF-8AF5-A8F2-8F3EF818FE47}"/>
              </a:ext>
            </a:extLst>
          </p:cNvPr>
          <p:cNvSpPr/>
          <p:nvPr/>
        </p:nvSpPr>
        <p:spPr>
          <a:xfrm>
            <a:off x="5579672" y="2448247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DFA996E7-9E09-7610-4413-8D57496E9A8F}"/>
              </a:ext>
            </a:extLst>
          </p:cNvPr>
          <p:cNvSpPr/>
          <p:nvPr/>
        </p:nvSpPr>
        <p:spPr>
          <a:xfrm>
            <a:off x="5869376" y="238709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E43BC384-6A70-5F4A-ACBA-4BD2549D079C}"/>
              </a:ext>
            </a:extLst>
          </p:cNvPr>
          <p:cNvSpPr/>
          <p:nvPr/>
        </p:nvSpPr>
        <p:spPr>
          <a:xfrm>
            <a:off x="5587119" y="220481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724FF6C8-3886-F03B-ABD5-BC119C1FAEED}"/>
              </a:ext>
            </a:extLst>
          </p:cNvPr>
          <p:cNvSpPr/>
          <p:nvPr/>
        </p:nvSpPr>
        <p:spPr>
          <a:xfrm>
            <a:off x="5315194" y="172261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E2A57B05-4AFB-2FF9-18A8-D546E4E096CA}"/>
              </a:ext>
            </a:extLst>
          </p:cNvPr>
          <p:cNvSpPr/>
          <p:nvPr/>
        </p:nvSpPr>
        <p:spPr>
          <a:xfrm>
            <a:off x="6928125" y="238709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54B3A68A-BA61-B130-4860-5679A78775B9}"/>
              </a:ext>
            </a:extLst>
          </p:cNvPr>
          <p:cNvSpPr/>
          <p:nvPr/>
        </p:nvSpPr>
        <p:spPr>
          <a:xfrm>
            <a:off x="7112192" y="223717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2C89BF6F-C058-FEE7-5CF8-89EAC5AE0DE8}"/>
              </a:ext>
            </a:extLst>
          </p:cNvPr>
          <p:cNvSpPr/>
          <p:nvPr/>
        </p:nvSpPr>
        <p:spPr>
          <a:xfrm>
            <a:off x="7329888" y="211724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084860E2-E0ED-CB3B-01CD-37BB021BD239}"/>
              </a:ext>
            </a:extLst>
          </p:cNvPr>
          <p:cNvSpPr/>
          <p:nvPr/>
        </p:nvSpPr>
        <p:spPr>
          <a:xfrm>
            <a:off x="7505205" y="194005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7119257A-A3AE-FCD9-FD8B-5D14EBB3BC5F}"/>
              </a:ext>
            </a:extLst>
          </p:cNvPr>
          <p:cNvSpPr/>
          <p:nvPr/>
        </p:nvSpPr>
        <p:spPr>
          <a:xfrm>
            <a:off x="7794909" y="187889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E37652F1-C688-6611-37C5-2E922A8B38FF}"/>
              </a:ext>
            </a:extLst>
          </p:cNvPr>
          <p:cNvSpPr/>
          <p:nvPr/>
        </p:nvSpPr>
        <p:spPr>
          <a:xfrm>
            <a:off x="7718834" y="1788967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4FF725D0-7B5D-4A2B-FB9B-A25B5C4DFBD6}"/>
              </a:ext>
            </a:extLst>
          </p:cNvPr>
          <p:cNvSpPr/>
          <p:nvPr/>
        </p:nvSpPr>
        <p:spPr>
          <a:xfrm>
            <a:off x="5587119" y="3232763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948CCCB8-AABC-7C32-6981-1A97BCE7DF16}"/>
              </a:ext>
            </a:extLst>
          </p:cNvPr>
          <p:cNvSpPr/>
          <p:nvPr/>
        </p:nvSpPr>
        <p:spPr>
          <a:xfrm>
            <a:off x="5262480" y="2710294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B59F5838-6B6C-E7F1-E182-201EFB81BB03}"/>
              </a:ext>
            </a:extLst>
          </p:cNvPr>
          <p:cNvSpPr/>
          <p:nvPr/>
        </p:nvSpPr>
        <p:spPr>
          <a:xfrm>
            <a:off x="6147979" y="2986895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62DC8DB8-7E3C-B0F3-8797-0B9C398F8285}"/>
              </a:ext>
            </a:extLst>
          </p:cNvPr>
          <p:cNvSpPr/>
          <p:nvPr/>
        </p:nvSpPr>
        <p:spPr>
          <a:xfrm>
            <a:off x="9647525" y="3171607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C2720E64-2C33-9064-6409-61B8B4D98FB0}"/>
              </a:ext>
            </a:extLst>
          </p:cNvPr>
          <p:cNvSpPr/>
          <p:nvPr/>
        </p:nvSpPr>
        <p:spPr>
          <a:xfrm>
            <a:off x="5941384" y="3059686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C5A59A3B-1D59-AA37-4D09-F51BBC1C47D2}"/>
              </a:ext>
            </a:extLst>
          </p:cNvPr>
          <p:cNvSpPr/>
          <p:nvPr/>
        </p:nvSpPr>
        <p:spPr>
          <a:xfrm>
            <a:off x="6041101" y="3483333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5AEC26AC-F3C0-C29A-3A8B-D0C3FE4D5443}"/>
              </a:ext>
            </a:extLst>
          </p:cNvPr>
          <p:cNvSpPr/>
          <p:nvPr/>
        </p:nvSpPr>
        <p:spPr>
          <a:xfrm>
            <a:off x="5797368" y="2834984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5EE577CF-9027-4765-3EEF-F4F59DD5EF26}"/>
              </a:ext>
            </a:extLst>
          </p:cNvPr>
          <p:cNvSpPr/>
          <p:nvPr/>
        </p:nvSpPr>
        <p:spPr>
          <a:xfrm>
            <a:off x="6677645" y="2635875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C784F3F0-5595-7B4A-CAB9-BC8E157BCC2A}"/>
              </a:ext>
            </a:extLst>
          </p:cNvPr>
          <p:cNvSpPr/>
          <p:nvPr/>
        </p:nvSpPr>
        <p:spPr>
          <a:xfrm>
            <a:off x="6726988" y="2389469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202EF65F-4194-5A17-AC3D-FF866FAEEA91}"/>
              </a:ext>
            </a:extLst>
          </p:cNvPr>
          <p:cNvSpPr/>
          <p:nvPr/>
        </p:nvSpPr>
        <p:spPr>
          <a:xfrm>
            <a:off x="5951984" y="2634685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90C8F016-55DF-0DFB-74E4-2D7C00306444}"/>
              </a:ext>
            </a:extLst>
          </p:cNvPr>
          <p:cNvSpPr/>
          <p:nvPr/>
        </p:nvSpPr>
        <p:spPr>
          <a:xfrm>
            <a:off x="8300170" y="3544489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842A748B-8FC3-8A0E-2B88-D553996C27A6}"/>
              </a:ext>
            </a:extLst>
          </p:cNvPr>
          <p:cNvSpPr/>
          <p:nvPr/>
        </p:nvSpPr>
        <p:spPr>
          <a:xfrm>
            <a:off x="8393903" y="3429000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1BD1B69E-D2B3-F646-271A-D787CE5B5C6C}"/>
              </a:ext>
            </a:extLst>
          </p:cNvPr>
          <p:cNvSpPr/>
          <p:nvPr/>
        </p:nvSpPr>
        <p:spPr>
          <a:xfrm>
            <a:off x="7577213" y="3979459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DB67F557-6349-BBC1-88B5-8E877A2DA4DC}"/>
              </a:ext>
            </a:extLst>
          </p:cNvPr>
          <p:cNvSpPr/>
          <p:nvPr/>
        </p:nvSpPr>
        <p:spPr>
          <a:xfrm>
            <a:off x="9221999" y="2387091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55875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80A263-B638-1D60-BE9A-78B8AA954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77CC550-50D6-AA92-01BF-4AF1ED07C926}"/>
              </a:ext>
            </a:extLst>
          </p:cNvPr>
          <p:cNvSpPr/>
          <p:nvPr/>
        </p:nvSpPr>
        <p:spPr>
          <a:xfrm>
            <a:off x="109182" y="109183"/>
            <a:ext cx="4001575" cy="557075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1869-1874 : La conquête du sultanat d’Aceh : Victoire hollandaise mais début d’une longue guérilla</a:t>
            </a:r>
          </a:p>
          <a:p>
            <a:endParaRPr lang="fr-FR" sz="1700" dirty="0"/>
          </a:p>
          <a:p>
            <a:r>
              <a:rPr lang="fr-FR" sz="1700" dirty="0"/>
              <a:t>*1869 : </a:t>
            </a:r>
            <a:r>
              <a:rPr lang="fr-FR" sz="1600" dirty="0"/>
              <a:t>Se sentant menacé par les Hollandais</a:t>
            </a:r>
          </a:p>
          <a:p>
            <a:r>
              <a:rPr lang="fr-FR" sz="1700" dirty="0"/>
              <a:t>Le sultan d’Aceh, </a:t>
            </a:r>
            <a:r>
              <a:rPr lang="fr-FR" sz="1700" u="sng" dirty="0"/>
              <a:t>Mahmud </a:t>
            </a:r>
            <a:r>
              <a:rPr lang="fr-FR" sz="1700" u="sng" dirty="0" err="1"/>
              <a:t>Syah</a:t>
            </a:r>
            <a:r>
              <a:rPr lang="fr-FR" sz="1700" u="sng" dirty="0"/>
              <a:t> II</a:t>
            </a:r>
          </a:p>
          <a:p>
            <a:r>
              <a:rPr lang="fr-FR" sz="1700" dirty="0"/>
              <a:t>Fait appel à la protection</a:t>
            </a:r>
          </a:p>
          <a:p>
            <a:r>
              <a:rPr lang="fr-FR" sz="1700" dirty="0"/>
              <a:t>Du sultan-calife ottoman d’Istanbul (!)</a:t>
            </a:r>
          </a:p>
          <a:p>
            <a:r>
              <a:rPr lang="fr-FR" sz="1700" dirty="0"/>
              <a:t>Puis à celle de la GB ; Mais sans succès</a:t>
            </a:r>
          </a:p>
          <a:p>
            <a:endParaRPr lang="fr-FR" sz="1700" dirty="0"/>
          </a:p>
          <a:p>
            <a:r>
              <a:rPr lang="fr-FR" sz="1700" dirty="0"/>
              <a:t>*En revanche…</a:t>
            </a:r>
          </a:p>
          <a:p>
            <a:r>
              <a:rPr lang="fr-FR" sz="1700" u="sng" dirty="0" err="1"/>
              <a:t>Adolphus</a:t>
            </a:r>
            <a:r>
              <a:rPr lang="fr-FR" sz="1700" u="sng" dirty="0"/>
              <a:t> G. Studer</a:t>
            </a:r>
            <a:endParaRPr lang="fr-FR" sz="1700" dirty="0"/>
          </a:p>
          <a:p>
            <a:r>
              <a:rPr lang="fr-FR" sz="1700" dirty="0"/>
              <a:t>Consul américain à Singapour</a:t>
            </a:r>
          </a:p>
          <a:p>
            <a:r>
              <a:rPr lang="fr-FR" sz="1700" dirty="0"/>
              <a:t>Semble intéressé…</a:t>
            </a:r>
          </a:p>
          <a:p>
            <a:r>
              <a:rPr lang="fr-FR" sz="1700" dirty="0"/>
              <a:t>Un protectorat naval US en échange de l’île de </a:t>
            </a:r>
            <a:r>
              <a:rPr lang="fr-FR" sz="1700" dirty="0" err="1"/>
              <a:t>Weh</a:t>
            </a:r>
            <a:r>
              <a:rPr lang="fr-FR" sz="1700" dirty="0"/>
              <a:t>, au nord de la capitale Kota Radja</a:t>
            </a:r>
          </a:p>
          <a:p>
            <a:endParaRPr lang="fr-FR" sz="1600" dirty="0"/>
          </a:p>
          <a:p>
            <a:r>
              <a:rPr lang="fr-FR" sz="1600" dirty="0"/>
              <a:t>NB : Qui deviendra </a:t>
            </a:r>
            <a:r>
              <a:rPr lang="fr-FR" sz="1700" dirty="0"/>
              <a:t>Banda Aceh en 1962</a:t>
            </a:r>
          </a:p>
          <a:p>
            <a:endParaRPr lang="fr-FR" sz="1700" dirty="0"/>
          </a:p>
          <a:p>
            <a:r>
              <a:rPr lang="fr-FR" sz="1700" dirty="0"/>
              <a:t>*Informés par les Britanniques (cafteurs !)</a:t>
            </a:r>
          </a:p>
          <a:p>
            <a:r>
              <a:rPr lang="fr-FR" sz="1700" dirty="0"/>
              <a:t>Les Hollandais réagissent…</a:t>
            </a:r>
          </a:p>
        </p:txBody>
      </p:sp>
      <p:pic>
        <p:nvPicPr>
          <p:cNvPr id="2" name="Picture 2" descr="C:\Users\Christophe\Pictures\My Scans\2016-02 (févr.)\scan0002.jpg">
            <a:extLst>
              <a:ext uri="{FF2B5EF4-FFF2-40B4-BE49-F238E27FC236}">
                <a16:creationId xmlns:a16="http://schemas.microsoft.com/office/drawing/2014/main" id="{5C1BBC4C-1DAC-A244-B33C-9D8CE5C9F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315" y="109183"/>
            <a:ext cx="7853503" cy="480044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9F4CB903-04F2-EF5D-2F05-5B3E8A51D3D1}"/>
              </a:ext>
            </a:extLst>
          </p:cNvPr>
          <p:cNvSpPr/>
          <p:nvPr/>
        </p:nvSpPr>
        <p:spPr>
          <a:xfrm>
            <a:off x="6262310" y="3605645"/>
            <a:ext cx="252790" cy="22860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724A7A60-998C-5B2A-BA38-29007D762CFE}"/>
              </a:ext>
            </a:extLst>
          </p:cNvPr>
          <p:cNvSpPr/>
          <p:nvPr/>
        </p:nvSpPr>
        <p:spPr>
          <a:xfrm>
            <a:off x="7540089" y="3171607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2A4B580F-E61A-F932-9913-5A2C396C4177}"/>
              </a:ext>
            </a:extLst>
          </p:cNvPr>
          <p:cNvSpPr/>
          <p:nvPr/>
        </p:nvSpPr>
        <p:spPr>
          <a:xfrm>
            <a:off x="4980463" y="1997974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B4E6E46F-DA09-5C04-6238-F32610AC2430}"/>
              </a:ext>
            </a:extLst>
          </p:cNvPr>
          <p:cNvSpPr/>
          <p:nvPr/>
        </p:nvSpPr>
        <p:spPr>
          <a:xfrm>
            <a:off x="4482001" y="1661461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109D0DE-56DE-F331-1257-7FFA6753A00F}"/>
              </a:ext>
            </a:extLst>
          </p:cNvPr>
          <p:cNvSpPr/>
          <p:nvPr/>
        </p:nvSpPr>
        <p:spPr>
          <a:xfrm>
            <a:off x="5579672" y="2448247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EB2EEBA7-33C3-A50B-2D5E-55BE6294A55F}"/>
              </a:ext>
            </a:extLst>
          </p:cNvPr>
          <p:cNvSpPr/>
          <p:nvPr/>
        </p:nvSpPr>
        <p:spPr>
          <a:xfrm>
            <a:off x="4482001" y="1539149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A3279C6C-A122-A952-3A5E-E6DB644B77A3}"/>
              </a:ext>
            </a:extLst>
          </p:cNvPr>
          <p:cNvSpPr/>
          <p:nvPr/>
        </p:nvSpPr>
        <p:spPr>
          <a:xfrm>
            <a:off x="5869376" y="238709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C90371E1-DC8D-F341-AEBD-8DA670C2B91C}"/>
              </a:ext>
            </a:extLst>
          </p:cNvPr>
          <p:cNvSpPr/>
          <p:nvPr/>
        </p:nvSpPr>
        <p:spPr>
          <a:xfrm>
            <a:off x="5587119" y="220481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DC917DC1-EA9A-A293-CCAC-85A4787BAA28}"/>
              </a:ext>
            </a:extLst>
          </p:cNvPr>
          <p:cNvSpPr/>
          <p:nvPr/>
        </p:nvSpPr>
        <p:spPr>
          <a:xfrm>
            <a:off x="5315194" y="172261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E31D3AA6-FAEE-CF33-7CD5-434D7535A545}"/>
              </a:ext>
            </a:extLst>
          </p:cNvPr>
          <p:cNvSpPr/>
          <p:nvPr/>
        </p:nvSpPr>
        <p:spPr>
          <a:xfrm>
            <a:off x="6928125" y="238709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C4B3917B-DC8F-9EF6-6796-3371E6FD9369}"/>
              </a:ext>
            </a:extLst>
          </p:cNvPr>
          <p:cNvSpPr/>
          <p:nvPr/>
        </p:nvSpPr>
        <p:spPr>
          <a:xfrm>
            <a:off x="7112192" y="223717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562CFF7B-D4B9-EC3C-4E6D-74152D581D27}"/>
              </a:ext>
            </a:extLst>
          </p:cNvPr>
          <p:cNvSpPr/>
          <p:nvPr/>
        </p:nvSpPr>
        <p:spPr>
          <a:xfrm>
            <a:off x="7329888" y="211724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2431BB1B-454F-B66A-D93F-EE577FB29E98}"/>
              </a:ext>
            </a:extLst>
          </p:cNvPr>
          <p:cNvSpPr/>
          <p:nvPr/>
        </p:nvSpPr>
        <p:spPr>
          <a:xfrm>
            <a:off x="7505205" y="194005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7B5BAE41-8768-FDCD-77D4-CEBE239711AE}"/>
              </a:ext>
            </a:extLst>
          </p:cNvPr>
          <p:cNvSpPr/>
          <p:nvPr/>
        </p:nvSpPr>
        <p:spPr>
          <a:xfrm>
            <a:off x="7794909" y="187889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7FC22C58-FDF6-B711-98D2-0ADB8E7385E0}"/>
              </a:ext>
            </a:extLst>
          </p:cNvPr>
          <p:cNvSpPr/>
          <p:nvPr/>
        </p:nvSpPr>
        <p:spPr>
          <a:xfrm>
            <a:off x="7718834" y="1788967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FB076D30-BC2A-2118-C926-D08B77D1D8D6}"/>
              </a:ext>
            </a:extLst>
          </p:cNvPr>
          <p:cNvSpPr/>
          <p:nvPr/>
        </p:nvSpPr>
        <p:spPr>
          <a:xfrm>
            <a:off x="5587119" y="3232763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8D22636D-DB27-BF51-8038-7163441E3F8B}"/>
              </a:ext>
            </a:extLst>
          </p:cNvPr>
          <p:cNvSpPr/>
          <p:nvPr/>
        </p:nvSpPr>
        <p:spPr>
          <a:xfrm>
            <a:off x="5262480" y="2710294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D6869705-CFEB-2440-A13C-09E71B1A1016}"/>
              </a:ext>
            </a:extLst>
          </p:cNvPr>
          <p:cNvSpPr/>
          <p:nvPr/>
        </p:nvSpPr>
        <p:spPr>
          <a:xfrm>
            <a:off x="6147979" y="2986895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E3578A92-339D-8CD6-FFAB-C4055DAF13CC}"/>
              </a:ext>
            </a:extLst>
          </p:cNvPr>
          <p:cNvSpPr/>
          <p:nvPr/>
        </p:nvSpPr>
        <p:spPr>
          <a:xfrm>
            <a:off x="9647525" y="3171607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375712B-EB90-5806-FF11-D055F0F9C2A7}"/>
              </a:ext>
            </a:extLst>
          </p:cNvPr>
          <p:cNvSpPr/>
          <p:nvPr/>
        </p:nvSpPr>
        <p:spPr>
          <a:xfrm>
            <a:off x="5941384" y="3059686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850E683C-63B7-AD29-4AB0-68769811B540}"/>
              </a:ext>
            </a:extLst>
          </p:cNvPr>
          <p:cNvSpPr/>
          <p:nvPr/>
        </p:nvSpPr>
        <p:spPr>
          <a:xfrm>
            <a:off x="6041101" y="3483333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40613A76-7470-0CC8-9509-CE06E52E4351}"/>
              </a:ext>
            </a:extLst>
          </p:cNvPr>
          <p:cNvSpPr/>
          <p:nvPr/>
        </p:nvSpPr>
        <p:spPr>
          <a:xfrm>
            <a:off x="5797368" y="2834984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6DF40626-5363-8981-734C-B589A34C2B71}"/>
              </a:ext>
            </a:extLst>
          </p:cNvPr>
          <p:cNvSpPr/>
          <p:nvPr/>
        </p:nvSpPr>
        <p:spPr>
          <a:xfrm>
            <a:off x="6677645" y="2635875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5E36FD74-3DBD-0F84-042F-9DEED0613F6F}"/>
              </a:ext>
            </a:extLst>
          </p:cNvPr>
          <p:cNvSpPr/>
          <p:nvPr/>
        </p:nvSpPr>
        <p:spPr>
          <a:xfrm>
            <a:off x="6726988" y="2389469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BE10E2AB-8590-C729-6E49-1575011CAAA0}"/>
              </a:ext>
            </a:extLst>
          </p:cNvPr>
          <p:cNvSpPr/>
          <p:nvPr/>
        </p:nvSpPr>
        <p:spPr>
          <a:xfrm>
            <a:off x="5951984" y="2634685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1CEDE7D8-131D-C746-F49A-62DF3CFC5A3A}"/>
              </a:ext>
            </a:extLst>
          </p:cNvPr>
          <p:cNvSpPr/>
          <p:nvPr/>
        </p:nvSpPr>
        <p:spPr>
          <a:xfrm>
            <a:off x="8300170" y="3544489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07B30E63-F8AC-FD58-7BBD-ED7436D61986}"/>
              </a:ext>
            </a:extLst>
          </p:cNvPr>
          <p:cNvSpPr/>
          <p:nvPr/>
        </p:nvSpPr>
        <p:spPr>
          <a:xfrm>
            <a:off x="8393903" y="3429000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7C210ABC-051F-2743-022C-2BF02482D51E}"/>
              </a:ext>
            </a:extLst>
          </p:cNvPr>
          <p:cNvSpPr/>
          <p:nvPr/>
        </p:nvSpPr>
        <p:spPr>
          <a:xfrm>
            <a:off x="7577213" y="3979459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2F3DD514-EABA-0823-80CD-1E24DC53511C}"/>
              </a:ext>
            </a:extLst>
          </p:cNvPr>
          <p:cNvSpPr/>
          <p:nvPr/>
        </p:nvSpPr>
        <p:spPr>
          <a:xfrm>
            <a:off x="9221999" y="2387091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77827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E61DF7-FC29-5A94-B3A3-9A6F115EF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hristophe\Pictures\My Scans\2016-02 (févr.)\scan0002.jpg">
            <a:extLst>
              <a:ext uri="{FF2B5EF4-FFF2-40B4-BE49-F238E27FC236}">
                <a16:creationId xmlns:a16="http://schemas.microsoft.com/office/drawing/2014/main" id="{C0184BF9-9A88-B60A-EA05-D155EFD23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315" y="109183"/>
            <a:ext cx="7853503" cy="480044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5F75960A-D205-38D0-1DD5-55895F5A859B}"/>
              </a:ext>
            </a:extLst>
          </p:cNvPr>
          <p:cNvSpPr/>
          <p:nvPr/>
        </p:nvSpPr>
        <p:spPr>
          <a:xfrm>
            <a:off x="6262310" y="3605645"/>
            <a:ext cx="252790" cy="22860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1AFCBD0A-54E1-2A48-563F-DBA900938D9D}"/>
              </a:ext>
            </a:extLst>
          </p:cNvPr>
          <p:cNvSpPr/>
          <p:nvPr/>
        </p:nvSpPr>
        <p:spPr>
          <a:xfrm>
            <a:off x="7540089" y="3171607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CC4E54E3-22AC-F039-E28C-5656724BF796}"/>
              </a:ext>
            </a:extLst>
          </p:cNvPr>
          <p:cNvSpPr/>
          <p:nvPr/>
        </p:nvSpPr>
        <p:spPr>
          <a:xfrm>
            <a:off x="4980463" y="1997974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AB993248-5ACE-34CD-8B21-E3290807154D}"/>
              </a:ext>
            </a:extLst>
          </p:cNvPr>
          <p:cNvSpPr/>
          <p:nvPr/>
        </p:nvSpPr>
        <p:spPr>
          <a:xfrm>
            <a:off x="4482001" y="1661461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C338568C-9770-EB56-3449-5B8BA6DC369F}"/>
              </a:ext>
            </a:extLst>
          </p:cNvPr>
          <p:cNvSpPr/>
          <p:nvPr/>
        </p:nvSpPr>
        <p:spPr>
          <a:xfrm>
            <a:off x="5579672" y="2448247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7490A54E-A7C1-9174-DE3D-38EEB925FAEA}"/>
              </a:ext>
            </a:extLst>
          </p:cNvPr>
          <p:cNvSpPr/>
          <p:nvPr/>
        </p:nvSpPr>
        <p:spPr>
          <a:xfrm>
            <a:off x="5869376" y="238709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79DADD8F-5E4E-A3D0-F4C7-614EAD62841B}"/>
              </a:ext>
            </a:extLst>
          </p:cNvPr>
          <p:cNvSpPr/>
          <p:nvPr/>
        </p:nvSpPr>
        <p:spPr>
          <a:xfrm>
            <a:off x="5587119" y="220481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89DB0D02-36F3-09EB-F240-49F3949DD2C9}"/>
              </a:ext>
            </a:extLst>
          </p:cNvPr>
          <p:cNvSpPr/>
          <p:nvPr/>
        </p:nvSpPr>
        <p:spPr>
          <a:xfrm>
            <a:off x="5315194" y="172261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B23320B5-6651-67D9-B6E6-BB99223C4E69}"/>
              </a:ext>
            </a:extLst>
          </p:cNvPr>
          <p:cNvSpPr/>
          <p:nvPr/>
        </p:nvSpPr>
        <p:spPr>
          <a:xfrm>
            <a:off x="6928125" y="238709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C0F68B6C-00EB-357F-BDAF-F76F79F28E7C}"/>
              </a:ext>
            </a:extLst>
          </p:cNvPr>
          <p:cNvSpPr/>
          <p:nvPr/>
        </p:nvSpPr>
        <p:spPr>
          <a:xfrm>
            <a:off x="7112192" y="223717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68A8F23A-EF07-B6B5-6CB2-3E0F6FA63BB6}"/>
              </a:ext>
            </a:extLst>
          </p:cNvPr>
          <p:cNvSpPr/>
          <p:nvPr/>
        </p:nvSpPr>
        <p:spPr>
          <a:xfrm>
            <a:off x="7329888" y="211724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4D4CD74F-4794-5C83-85F4-D7C2FC3D5BEB}"/>
              </a:ext>
            </a:extLst>
          </p:cNvPr>
          <p:cNvSpPr/>
          <p:nvPr/>
        </p:nvSpPr>
        <p:spPr>
          <a:xfrm>
            <a:off x="7505205" y="194005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FB0698EE-7FB8-E042-8E55-A715B80E8F64}"/>
              </a:ext>
            </a:extLst>
          </p:cNvPr>
          <p:cNvSpPr/>
          <p:nvPr/>
        </p:nvSpPr>
        <p:spPr>
          <a:xfrm>
            <a:off x="7794909" y="187889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3C80DC5B-7EAA-9016-D24F-AE514A93AAA9}"/>
              </a:ext>
            </a:extLst>
          </p:cNvPr>
          <p:cNvSpPr/>
          <p:nvPr/>
        </p:nvSpPr>
        <p:spPr>
          <a:xfrm>
            <a:off x="7718834" y="1788967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671C4EBA-F81B-FB0A-54F0-6893CF185E36}"/>
              </a:ext>
            </a:extLst>
          </p:cNvPr>
          <p:cNvSpPr/>
          <p:nvPr/>
        </p:nvSpPr>
        <p:spPr>
          <a:xfrm>
            <a:off x="5587119" y="3232763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48A74CE8-0CB6-3DAD-ADCC-188C56D7BED2}"/>
              </a:ext>
            </a:extLst>
          </p:cNvPr>
          <p:cNvSpPr/>
          <p:nvPr/>
        </p:nvSpPr>
        <p:spPr>
          <a:xfrm>
            <a:off x="5262480" y="2710294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FEF1246E-6515-38CF-55DF-C6027909975E}"/>
              </a:ext>
            </a:extLst>
          </p:cNvPr>
          <p:cNvSpPr/>
          <p:nvPr/>
        </p:nvSpPr>
        <p:spPr>
          <a:xfrm>
            <a:off x="6147979" y="2986895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C01F23CF-0F1B-EBFB-FAD7-9D2A9AACEAC7}"/>
              </a:ext>
            </a:extLst>
          </p:cNvPr>
          <p:cNvSpPr/>
          <p:nvPr/>
        </p:nvSpPr>
        <p:spPr>
          <a:xfrm>
            <a:off x="9647525" y="3171607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37420D49-8159-4442-7BFA-2EF55F2F97F6}"/>
              </a:ext>
            </a:extLst>
          </p:cNvPr>
          <p:cNvSpPr/>
          <p:nvPr/>
        </p:nvSpPr>
        <p:spPr>
          <a:xfrm>
            <a:off x="5941384" y="3059686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BE3D6031-D9EB-84E3-4F14-96F1CECB85A8}"/>
              </a:ext>
            </a:extLst>
          </p:cNvPr>
          <p:cNvSpPr/>
          <p:nvPr/>
        </p:nvSpPr>
        <p:spPr>
          <a:xfrm>
            <a:off x="6041101" y="3483333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84B39C71-01EF-D8E3-82D2-FA4B87BBAC6F}"/>
              </a:ext>
            </a:extLst>
          </p:cNvPr>
          <p:cNvSpPr/>
          <p:nvPr/>
        </p:nvSpPr>
        <p:spPr>
          <a:xfrm>
            <a:off x="5797368" y="2834984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9E18046F-94AA-8F0B-589D-D182AB92A5B2}"/>
              </a:ext>
            </a:extLst>
          </p:cNvPr>
          <p:cNvSpPr/>
          <p:nvPr/>
        </p:nvSpPr>
        <p:spPr>
          <a:xfrm>
            <a:off x="6677645" y="2635875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8AF38B82-E716-7315-3290-4C961B460545}"/>
              </a:ext>
            </a:extLst>
          </p:cNvPr>
          <p:cNvSpPr/>
          <p:nvPr/>
        </p:nvSpPr>
        <p:spPr>
          <a:xfrm>
            <a:off x="6726988" y="2389469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954DD780-7A5A-2EF6-EB58-917E47FE0D3E}"/>
              </a:ext>
            </a:extLst>
          </p:cNvPr>
          <p:cNvSpPr/>
          <p:nvPr/>
        </p:nvSpPr>
        <p:spPr>
          <a:xfrm>
            <a:off x="5951984" y="2634685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F7763852-D935-B502-48B6-66BB56E56FF2}"/>
              </a:ext>
            </a:extLst>
          </p:cNvPr>
          <p:cNvSpPr/>
          <p:nvPr/>
        </p:nvSpPr>
        <p:spPr>
          <a:xfrm>
            <a:off x="8300170" y="3544489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AA2A767D-0837-FC36-9E13-F0D71CE488DF}"/>
              </a:ext>
            </a:extLst>
          </p:cNvPr>
          <p:cNvSpPr/>
          <p:nvPr/>
        </p:nvSpPr>
        <p:spPr>
          <a:xfrm>
            <a:off x="8393903" y="3429000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F1E626A0-A22A-7032-617A-C7124688E7C9}"/>
              </a:ext>
            </a:extLst>
          </p:cNvPr>
          <p:cNvSpPr/>
          <p:nvPr/>
        </p:nvSpPr>
        <p:spPr>
          <a:xfrm>
            <a:off x="7577213" y="3979459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F81D9253-68CE-64BA-10DA-4FB03DFAB90D}"/>
              </a:ext>
            </a:extLst>
          </p:cNvPr>
          <p:cNvSpPr/>
          <p:nvPr/>
        </p:nvSpPr>
        <p:spPr>
          <a:xfrm>
            <a:off x="9221999" y="2387091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F79DEADB-B36F-EF44-057A-B40B9E0D93B0}"/>
              </a:ext>
            </a:extLst>
          </p:cNvPr>
          <p:cNvCxnSpPr>
            <a:cxnSpLocks/>
            <a:endCxn id="8" idx="4"/>
          </p:cNvCxnSpPr>
          <p:nvPr/>
        </p:nvCxnSpPr>
        <p:spPr>
          <a:xfrm flipH="1" flipV="1">
            <a:off x="4554009" y="1783773"/>
            <a:ext cx="203210" cy="850912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A67615D2-60EA-08FA-2338-B8AACAD75A8B}"/>
              </a:ext>
            </a:extLst>
          </p:cNvPr>
          <p:cNvCxnSpPr>
            <a:cxnSpLocks/>
            <a:endCxn id="4" idx="2"/>
          </p:cNvCxnSpPr>
          <p:nvPr/>
        </p:nvCxnSpPr>
        <p:spPr>
          <a:xfrm>
            <a:off x="5587119" y="3648993"/>
            <a:ext cx="675191" cy="70953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64B92B15-1685-A720-628E-C5B6893D3943}"/>
              </a:ext>
            </a:extLst>
          </p:cNvPr>
          <p:cNvCxnSpPr>
            <a:cxnSpLocks/>
          </p:cNvCxnSpPr>
          <p:nvPr/>
        </p:nvCxnSpPr>
        <p:spPr>
          <a:xfrm>
            <a:off x="4750420" y="2634685"/>
            <a:ext cx="864059" cy="1041318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3A3743A-BFBD-78E6-2425-8D9BC3123A52}"/>
              </a:ext>
            </a:extLst>
          </p:cNvPr>
          <p:cNvSpPr/>
          <p:nvPr/>
        </p:nvSpPr>
        <p:spPr>
          <a:xfrm>
            <a:off x="109182" y="109183"/>
            <a:ext cx="4107322" cy="65864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1869-1874 : La conquête du sultanat d’Aceh : Victoire hollandaise mais début d’une longue guérilla</a:t>
            </a:r>
          </a:p>
          <a:p>
            <a:endParaRPr lang="fr-FR" sz="1700" dirty="0"/>
          </a:p>
          <a:p>
            <a:r>
              <a:rPr lang="fr-FR" sz="1700" dirty="0"/>
              <a:t>*Déc. 1873 : La guerre d’Aceh commence…</a:t>
            </a:r>
          </a:p>
          <a:p>
            <a:r>
              <a:rPr lang="fr-FR" sz="1700" dirty="0"/>
              <a:t>Les Hollandais débarquent ; Et…</a:t>
            </a:r>
          </a:p>
          <a:p>
            <a:endParaRPr lang="fr-FR" sz="1700" dirty="0"/>
          </a:p>
          <a:p>
            <a:r>
              <a:rPr lang="fr-FR" sz="1700" dirty="0"/>
              <a:t>*Jan. 1874 : Ils s’emparent de la capitale</a:t>
            </a:r>
          </a:p>
          <a:p>
            <a:r>
              <a:rPr lang="fr-FR" sz="1700" dirty="0"/>
              <a:t>Le sultan se retire pour organiser la résistance et il meurt rapidement du choléra</a:t>
            </a:r>
          </a:p>
          <a:p>
            <a:endParaRPr lang="fr-FR" sz="1700" dirty="0"/>
          </a:p>
          <a:p>
            <a:r>
              <a:rPr lang="fr-FR" sz="1700" dirty="0"/>
              <a:t>*1874 : La guerre semble déjà terminée</a:t>
            </a:r>
          </a:p>
          <a:p>
            <a:r>
              <a:rPr lang="fr-FR" sz="1700" dirty="0"/>
              <a:t>Mais le conflit ne s’arrête pas</a:t>
            </a:r>
          </a:p>
          <a:p>
            <a:r>
              <a:rPr lang="fr-FR" sz="1700" dirty="0"/>
              <a:t>Et tourne à une guérilla générale </a:t>
            </a:r>
          </a:p>
          <a:p>
            <a:r>
              <a:rPr lang="fr-FR" sz="1700" dirty="0"/>
              <a:t>Encouragée par les </a:t>
            </a:r>
            <a:r>
              <a:rPr lang="fr-FR" sz="1700" i="1" dirty="0"/>
              <a:t>ulémas</a:t>
            </a:r>
            <a:r>
              <a:rPr lang="fr-FR" sz="1700" dirty="0"/>
              <a:t>, chefs religieux</a:t>
            </a:r>
          </a:p>
          <a:p>
            <a:endParaRPr lang="fr-FR" sz="1700" b="1" dirty="0"/>
          </a:p>
          <a:p>
            <a:r>
              <a:rPr lang="fr-FR" sz="1700" dirty="0"/>
              <a:t>NB : 1874-1904</a:t>
            </a:r>
          </a:p>
          <a:p>
            <a:r>
              <a:rPr lang="fr-FR" sz="1700" dirty="0"/>
              <a:t>La guérilla d’Aceh durera 30 ans</a:t>
            </a:r>
          </a:p>
          <a:p>
            <a:r>
              <a:rPr lang="fr-FR" sz="1700" dirty="0"/>
              <a:t>*1904 : Les Hollandais réussiront</a:t>
            </a:r>
          </a:p>
          <a:p>
            <a:r>
              <a:rPr lang="fr-FR" sz="1700" dirty="0"/>
              <a:t>A vaincre la guérilla</a:t>
            </a:r>
          </a:p>
          <a:p>
            <a:r>
              <a:rPr lang="fr-FR" sz="1700" dirty="0"/>
              <a:t>En détachant les </a:t>
            </a:r>
            <a:r>
              <a:rPr lang="fr-FR" sz="1700" i="1" dirty="0" err="1"/>
              <a:t>uleebalang</a:t>
            </a:r>
            <a:r>
              <a:rPr lang="fr-FR" sz="1700" dirty="0"/>
              <a:t>, chefs traditionnels, des ulémas révoltés</a:t>
            </a:r>
          </a:p>
          <a:p>
            <a:r>
              <a:rPr lang="fr-FR" sz="1700" dirty="0"/>
              <a:t>Dont les derniers ne seront tués </a:t>
            </a:r>
            <a:r>
              <a:rPr lang="fr-FR" sz="1600" dirty="0"/>
              <a:t>qu’en 1912</a:t>
            </a:r>
          </a:p>
          <a:p>
            <a:endParaRPr lang="fr-FR" sz="1700" dirty="0"/>
          </a:p>
          <a:p>
            <a:r>
              <a:rPr lang="fr-FR" sz="1700" dirty="0"/>
              <a:t>*Bilan…</a:t>
            </a:r>
          </a:p>
        </p:txBody>
      </p:sp>
    </p:spTree>
    <p:extLst>
      <p:ext uri="{BB962C8B-B14F-4D97-AF65-F5344CB8AC3E}">
        <p14:creationId xmlns:p14="http://schemas.microsoft.com/office/powerpoint/2010/main" val="15427218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8F2810-565F-2369-2DE8-E3BB312AB8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32427D1-F7F2-BE5B-107B-8B0677CB0F09}"/>
              </a:ext>
            </a:extLst>
          </p:cNvPr>
          <p:cNvSpPr/>
          <p:nvPr/>
        </p:nvSpPr>
        <p:spPr>
          <a:xfrm>
            <a:off x="109182" y="109183"/>
            <a:ext cx="3981947" cy="370870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1869-1874 : La conquête du sultanat d’Aceh : Victoire hollandaise mais début d’une longue guérilla</a:t>
            </a:r>
          </a:p>
          <a:p>
            <a:endParaRPr lang="fr-FR" sz="1700" dirty="0"/>
          </a:p>
          <a:p>
            <a:r>
              <a:rPr lang="fr-FR" sz="1700" dirty="0"/>
              <a:t>*1874 : Malgré la résistance à Aceh</a:t>
            </a:r>
          </a:p>
          <a:p>
            <a:r>
              <a:rPr lang="fr-FR" sz="1700" dirty="0"/>
              <a:t>La conquête de Sumatra et de la partie occidentale de l’archipel est terminée</a:t>
            </a:r>
          </a:p>
          <a:p>
            <a:endParaRPr lang="fr-FR" sz="1700" dirty="0"/>
          </a:p>
          <a:p>
            <a:r>
              <a:rPr lang="fr-FR" sz="1700" dirty="0"/>
              <a:t>*Reste celle de la partie orientale…</a:t>
            </a:r>
          </a:p>
          <a:p>
            <a:endParaRPr lang="fr-FR" sz="1700" dirty="0"/>
          </a:p>
          <a:p>
            <a:r>
              <a:rPr lang="fr-FR" sz="1700" dirty="0"/>
              <a:t>*Mais avant cela, traversons le détroit</a:t>
            </a:r>
          </a:p>
          <a:p>
            <a:r>
              <a:rPr lang="fr-FR" sz="1700" dirty="0"/>
              <a:t>Et passons du côté britannique</a:t>
            </a:r>
          </a:p>
          <a:p>
            <a:endParaRPr lang="fr-FR" sz="1700" dirty="0"/>
          </a:p>
          <a:p>
            <a:r>
              <a:rPr lang="fr-FR" sz="1700" dirty="0"/>
              <a:t>*Retour à Singapour, en 1873…</a:t>
            </a:r>
          </a:p>
        </p:txBody>
      </p:sp>
      <p:pic>
        <p:nvPicPr>
          <p:cNvPr id="2" name="Picture 2" descr="C:\Users\Christophe\Pictures\My Scans\2016-02 (févr.)\scan0002.jpg">
            <a:extLst>
              <a:ext uri="{FF2B5EF4-FFF2-40B4-BE49-F238E27FC236}">
                <a16:creationId xmlns:a16="http://schemas.microsoft.com/office/drawing/2014/main" id="{6CD8B501-C9E8-CEA6-0FC7-CA1687A90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315" y="109183"/>
            <a:ext cx="7853503" cy="480044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741ED00D-377F-2D0C-5DF4-6D5BE077E3FF}"/>
              </a:ext>
            </a:extLst>
          </p:cNvPr>
          <p:cNvSpPr/>
          <p:nvPr/>
        </p:nvSpPr>
        <p:spPr>
          <a:xfrm>
            <a:off x="6262310" y="3605645"/>
            <a:ext cx="252790" cy="22860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0E03307B-5260-DF60-325B-DB84EB463631}"/>
              </a:ext>
            </a:extLst>
          </p:cNvPr>
          <p:cNvSpPr/>
          <p:nvPr/>
        </p:nvSpPr>
        <p:spPr>
          <a:xfrm>
            <a:off x="7540089" y="3171607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ED45BF32-FA3C-5E63-93F7-049594A24F92}"/>
              </a:ext>
            </a:extLst>
          </p:cNvPr>
          <p:cNvSpPr/>
          <p:nvPr/>
        </p:nvSpPr>
        <p:spPr>
          <a:xfrm>
            <a:off x="4980463" y="1997974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ECAC403F-0C74-2472-5147-B5407D68DB1A}"/>
              </a:ext>
            </a:extLst>
          </p:cNvPr>
          <p:cNvSpPr/>
          <p:nvPr/>
        </p:nvSpPr>
        <p:spPr>
          <a:xfrm>
            <a:off x="4482001" y="1661461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0E237F4A-6226-FDA3-0E88-FEA2A985CE89}"/>
              </a:ext>
            </a:extLst>
          </p:cNvPr>
          <p:cNvSpPr/>
          <p:nvPr/>
        </p:nvSpPr>
        <p:spPr>
          <a:xfrm>
            <a:off x="5579672" y="2448247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A972AFD5-8153-A4CB-6C4C-80D02730F471}"/>
              </a:ext>
            </a:extLst>
          </p:cNvPr>
          <p:cNvSpPr/>
          <p:nvPr/>
        </p:nvSpPr>
        <p:spPr>
          <a:xfrm>
            <a:off x="5869376" y="238709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DFD8BE0D-DE79-7497-081E-5665AB0A9402}"/>
              </a:ext>
            </a:extLst>
          </p:cNvPr>
          <p:cNvSpPr/>
          <p:nvPr/>
        </p:nvSpPr>
        <p:spPr>
          <a:xfrm>
            <a:off x="5587119" y="220481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F0271D2D-F95D-4FD2-ACBF-F19B501D234D}"/>
              </a:ext>
            </a:extLst>
          </p:cNvPr>
          <p:cNvSpPr/>
          <p:nvPr/>
        </p:nvSpPr>
        <p:spPr>
          <a:xfrm>
            <a:off x="5315194" y="172261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D69761DE-4BAA-EEC9-E0AE-7D257C09D4D5}"/>
              </a:ext>
            </a:extLst>
          </p:cNvPr>
          <p:cNvSpPr/>
          <p:nvPr/>
        </p:nvSpPr>
        <p:spPr>
          <a:xfrm>
            <a:off x="6928125" y="238709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8E978A1A-F258-1839-62BB-D14203744FF1}"/>
              </a:ext>
            </a:extLst>
          </p:cNvPr>
          <p:cNvSpPr/>
          <p:nvPr/>
        </p:nvSpPr>
        <p:spPr>
          <a:xfrm>
            <a:off x="7112192" y="223717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407178C3-0FED-5345-7D9D-85405F77E3A1}"/>
              </a:ext>
            </a:extLst>
          </p:cNvPr>
          <p:cNvSpPr/>
          <p:nvPr/>
        </p:nvSpPr>
        <p:spPr>
          <a:xfrm>
            <a:off x="7329888" y="211724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4E944252-DA0E-8889-1BFA-210D642A87CD}"/>
              </a:ext>
            </a:extLst>
          </p:cNvPr>
          <p:cNvSpPr/>
          <p:nvPr/>
        </p:nvSpPr>
        <p:spPr>
          <a:xfrm>
            <a:off x="7505205" y="194005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77334D38-7759-9BCE-C20B-8405EBD44415}"/>
              </a:ext>
            </a:extLst>
          </p:cNvPr>
          <p:cNvSpPr/>
          <p:nvPr/>
        </p:nvSpPr>
        <p:spPr>
          <a:xfrm>
            <a:off x="7794909" y="187889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1A62992C-CD4F-489E-54A4-9669E43605C1}"/>
              </a:ext>
            </a:extLst>
          </p:cNvPr>
          <p:cNvSpPr/>
          <p:nvPr/>
        </p:nvSpPr>
        <p:spPr>
          <a:xfrm>
            <a:off x="7718834" y="1788967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6272B2DE-5186-13C3-CED7-5C3C6B1F3F52}"/>
              </a:ext>
            </a:extLst>
          </p:cNvPr>
          <p:cNvSpPr/>
          <p:nvPr/>
        </p:nvSpPr>
        <p:spPr>
          <a:xfrm>
            <a:off x="5587119" y="3232763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9A75B238-8C79-D664-9417-B1CE4BA1B767}"/>
              </a:ext>
            </a:extLst>
          </p:cNvPr>
          <p:cNvSpPr/>
          <p:nvPr/>
        </p:nvSpPr>
        <p:spPr>
          <a:xfrm>
            <a:off x="5262480" y="2710294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55E979EB-702E-EB47-C1B9-949C8A1FE8E5}"/>
              </a:ext>
            </a:extLst>
          </p:cNvPr>
          <p:cNvSpPr/>
          <p:nvPr/>
        </p:nvSpPr>
        <p:spPr>
          <a:xfrm>
            <a:off x="6147979" y="2986895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3E9AA79B-E0B0-5E8C-B35C-F5B69C41F765}"/>
              </a:ext>
            </a:extLst>
          </p:cNvPr>
          <p:cNvSpPr/>
          <p:nvPr/>
        </p:nvSpPr>
        <p:spPr>
          <a:xfrm>
            <a:off x="9647525" y="3171607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0833B9D5-EA63-A99E-4FBB-A6B846C02B51}"/>
              </a:ext>
            </a:extLst>
          </p:cNvPr>
          <p:cNvSpPr/>
          <p:nvPr/>
        </p:nvSpPr>
        <p:spPr>
          <a:xfrm>
            <a:off x="5941384" y="3059686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3FAE4E0C-F9AA-3AEC-E299-BA26B31F8CC6}"/>
              </a:ext>
            </a:extLst>
          </p:cNvPr>
          <p:cNvSpPr/>
          <p:nvPr/>
        </p:nvSpPr>
        <p:spPr>
          <a:xfrm>
            <a:off x="6041101" y="3483333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5D4FC12E-1A32-7504-EF56-9019C3CB013A}"/>
              </a:ext>
            </a:extLst>
          </p:cNvPr>
          <p:cNvSpPr/>
          <p:nvPr/>
        </p:nvSpPr>
        <p:spPr>
          <a:xfrm>
            <a:off x="5797368" y="2834984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80D1C45F-7393-4773-A5A3-40D468AC229E}"/>
              </a:ext>
            </a:extLst>
          </p:cNvPr>
          <p:cNvSpPr/>
          <p:nvPr/>
        </p:nvSpPr>
        <p:spPr>
          <a:xfrm>
            <a:off x="6677645" y="2635875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61D87425-1AB7-C88C-E387-7368D7173705}"/>
              </a:ext>
            </a:extLst>
          </p:cNvPr>
          <p:cNvSpPr/>
          <p:nvPr/>
        </p:nvSpPr>
        <p:spPr>
          <a:xfrm>
            <a:off x="6726988" y="2389469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5E439007-7D54-5612-D708-D667213AC51C}"/>
              </a:ext>
            </a:extLst>
          </p:cNvPr>
          <p:cNvSpPr/>
          <p:nvPr/>
        </p:nvSpPr>
        <p:spPr>
          <a:xfrm>
            <a:off x="5951984" y="2634685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5D323A46-A7E3-DD12-ADB3-AB47B51B952B}"/>
              </a:ext>
            </a:extLst>
          </p:cNvPr>
          <p:cNvSpPr/>
          <p:nvPr/>
        </p:nvSpPr>
        <p:spPr>
          <a:xfrm>
            <a:off x="8300170" y="3544489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359484EC-4620-59B0-36E8-57B54CC86F0C}"/>
              </a:ext>
            </a:extLst>
          </p:cNvPr>
          <p:cNvSpPr/>
          <p:nvPr/>
        </p:nvSpPr>
        <p:spPr>
          <a:xfrm>
            <a:off x="8393903" y="3429000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C7F29334-C8FB-2BE4-3C57-574599F5594D}"/>
              </a:ext>
            </a:extLst>
          </p:cNvPr>
          <p:cNvSpPr/>
          <p:nvPr/>
        </p:nvSpPr>
        <p:spPr>
          <a:xfrm>
            <a:off x="7577213" y="3979459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4C8CA478-09C5-A313-7276-32620527F15C}"/>
              </a:ext>
            </a:extLst>
          </p:cNvPr>
          <p:cNvSpPr/>
          <p:nvPr/>
        </p:nvSpPr>
        <p:spPr>
          <a:xfrm>
            <a:off x="9221999" y="2387091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95C3399F-5968-8B25-A522-2ADB683E5CB7}"/>
              </a:ext>
            </a:extLst>
          </p:cNvPr>
          <p:cNvCxnSpPr>
            <a:cxnSpLocks/>
            <a:endCxn id="8" idx="4"/>
          </p:cNvCxnSpPr>
          <p:nvPr/>
        </p:nvCxnSpPr>
        <p:spPr>
          <a:xfrm flipH="1" flipV="1">
            <a:off x="4554009" y="1783773"/>
            <a:ext cx="203210" cy="850912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65F64298-1408-4678-56E5-C5434B31E762}"/>
              </a:ext>
            </a:extLst>
          </p:cNvPr>
          <p:cNvCxnSpPr>
            <a:cxnSpLocks/>
            <a:endCxn id="4" idx="2"/>
          </p:cNvCxnSpPr>
          <p:nvPr/>
        </p:nvCxnSpPr>
        <p:spPr>
          <a:xfrm>
            <a:off x="5587119" y="3648993"/>
            <a:ext cx="675191" cy="70953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62663161-CD99-9133-A320-D0DC7CE60452}"/>
              </a:ext>
            </a:extLst>
          </p:cNvPr>
          <p:cNvCxnSpPr>
            <a:cxnSpLocks/>
          </p:cNvCxnSpPr>
          <p:nvPr/>
        </p:nvCxnSpPr>
        <p:spPr>
          <a:xfrm>
            <a:off x="4750420" y="2634685"/>
            <a:ext cx="864059" cy="1041318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10516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2489A2-3AD4-575C-2628-FC623970EC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hristophe\Pictures\My Scans\2016-02 (févr.)\scan0025.jpg">
            <a:extLst>
              <a:ext uri="{FF2B5EF4-FFF2-40B4-BE49-F238E27FC236}">
                <a16:creationId xmlns:a16="http://schemas.microsoft.com/office/drawing/2014/main" id="{FBA2F6E7-4C53-5960-2326-25ABC0B09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552" y="95778"/>
            <a:ext cx="4388057" cy="666240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BF6BD34-151C-617E-EEC8-D6D5A985C30D}"/>
              </a:ext>
            </a:extLst>
          </p:cNvPr>
          <p:cNvSpPr/>
          <p:nvPr/>
        </p:nvSpPr>
        <p:spPr>
          <a:xfrm>
            <a:off x="124390" y="95778"/>
            <a:ext cx="7391531" cy="655564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1874-1909 : Naissance de la Malaisie britannique</a:t>
            </a:r>
          </a:p>
          <a:p>
            <a:r>
              <a:rPr lang="fr-FR" sz="1600" b="1" dirty="0"/>
              <a:t>1874 : Dans la péninsule malaise, traité de </a:t>
            </a:r>
            <a:r>
              <a:rPr lang="fr-FR" sz="1600" b="1" dirty="0" err="1"/>
              <a:t>Pangkor</a:t>
            </a:r>
            <a:r>
              <a:rPr lang="fr-FR" sz="1600" b="1" dirty="0"/>
              <a:t> : Selangor et Perak mis sous tutelle britannique ; Grâce à l’aide et au pouvoir croissant des résidents, les sultans reprennent un contrôle pérenne et les activités minières et commerciales reprennent leurs croissances</a:t>
            </a:r>
          </a:p>
          <a:p>
            <a:endParaRPr lang="fr-FR" sz="1700" dirty="0"/>
          </a:p>
          <a:p>
            <a:r>
              <a:rPr lang="fr-FR" sz="1700" dirty="0"/>
              <a:t>*Dans la péninsule malaise, les Britanniques n’ont pas</a:t>
            </a:r>
          </a:p>
          <a:p>
            <a:r>
              <a:rPr lang="fr-FR" sz="1700" dirty="0"/>
              <a:t>La même </a:t>
            </a:r>
            <a:r>
              <a:rPr lang="fr-FR" sz="1700" i="1" dirty="0"/>
              <a:t>soif de conquête</a:t>
            </a:r>
            <a:r>
              <a:rPr lang="fr-FR" sz="1700" dirty="0"/>
              <a:t> que celle des Hollandais ; Cependant…</a:t>
            </a:r>
          </a:p>
          <a:p>
            <a:endParaRPr lang="fr-FR" sz="1700" dirty="0"/>
          </a:p>
          <a:p>
            <a:r>
              <a:rPr lang="fr-FR" sz="1700" dirty="0"/>
              <a:t>*1873 : Le réticent secrétaire aux colonies </a:t>
            </a:r>
            <a:r>
              <a:rPr lang="fr-FR" sz="1700" u="sng" dirty="0"/>
              <a:t>Kimberley</a:t>
            </a:r>
            <a:endParaRPr lang="fr-FR" sz="1700" dirty="0"/>
          </a:p>
          <a:p>
            <a:r>
              <a:rPr lang="fr-FR" sz="1700" dirty="0"/>
              <a:t>Finit par se laisser convaincre d’intervenir</a:t>
            </a:r>
          </a:p>
          <a:p>
            <a:r>
              <a:rPr lang="fr-FR" sz="1700" dirty="0"/>
              <a:t>Dans les affaires compliquées des sultanats malais</a:t>
            </a:r>
          </a:p>
          <a:p>
            <a:endParaRPr lang="fr-FR" sz="1700" dirty="0"/>
          </a:p>
          <a:p>
            <a:r>
              <a:rPr lang="fr-FR" sz="1700" dirty="0"/>
              <a:t>*Deux raisons de ce revirement…</a:t>
            </a:r>
          </a:p>
          <a:p>
            <a:r>
              <a:rPr lang="fr-FR" sz="1700" dirty="0"/>
              <a:t>a) Risque possible d’une intervention allemande ; Plus sérieusement…</a:t>
            </a:r>
          </a:p>
          <a:p>
            <a:endParaRPr lang="fr-FR" sz="1700" dirty="0"/>
          </a:p>
          <a:p>
            <a:r>
              <a:rPr lang="fr-FR" sz="1700" dirty="0"/>
              <a:t>b) Le lobby singapourien </a:t>
            </a:r>
            <a:r>
              <a:rPr lang="fr-FR" sz="1700" i="1" dirty="0"/>
              <a:t>interventionniste</a:t>
            </a:r>
            <a:r>
              <a:rPr lang="fr-FR" sz="1700" dirty="0"/>
              <a:t> s’organise avec son chef James Guthrie</a:t>
            </a:r>
          </a:p>
          <a:p>
            <a:r>
              <a:rPr lang="fr-FR" sz="1700" dirty="0"/>
              <a:t>Financeur du Chinois </a:t>
            </a:r>
            <a:r>
              <a:rPr lang="fr-FR" sz="1700" u="sng" dirty="0"/>
              <a:t>Yap Ah Loy</a:t>
            </a:r>
            <a:r>
              <a:rPr lang="fr-FR" sz="1700" dirty="0"/>
              <a:t>, </a:t>
            </a:r>
            <a:r>
              <a:rPr lang="fr-FR" sz="1700" i="1" dirty="0" err="1"/>
              <a:t>Kapitan</a:t>
            </a:r>
            <a:r>
              <a:rPr lang="fr-FR" sz="1700" i="1" dirty="0"/>
              <a:t> </a:t>
            </a:r>
            <a:r>
              <a:rPr lang="fr-FR" sz="1700" i="1" dirty="0" err="1"/>
              <a:t>Cina</a:t>
            </a:r>
            <a:r>
              <a:rPr lang="fr-FR" sz="1700" dirty="0"/>
              <a:t>, chef des mineurs de Kuala Lumpur Tous deux soutenus par 248 commerçants chinois</a:t>
            </a:r>
          </a:p>
          <a:p>
            <a:endParaRPr lang="fr-FR" sz="1700" dirty="0"/>
          </a:p>
          <a:p>
            <a:r>
              <a:rPr lang="fr-FR" sz="1700" dirty="0"/>
              <a:t>*Ensemble, ils poussent Londres à intervenir à Selangor et à Perak </a:t>
            </a:r>
            <a:r>
              <a:rPr lang="fr-FR" sz="1700" i="1" dirty="0"/>
              <a:t>mal gouvernés</a:t>
            </a:r>
          </a:p>
          <a:p>
            <a:r>
              <a:rPr lang="fr-FR" sz="1700" dirty="0"/>
              <a:t>Kimberley finit par approuver l’envoi de </a:t>
            </a:r>
            <a:r>
              <a:rPr lang="fr-FR" sz="1700" u="sng" dirty="0"/>
              <a:t>conseillers</a:t>
            </a:r>
            <a:r>
              <a:rPr lang="fr-FR" sz="1700" dirty="0"/>
              <a:t> britanniques</a:t>
            </a:r>
          </a:p>
          <a:p>
            <a:r>
              <a:rPr lang="fr-FR" sz="1700" i="1" dirty="0"/>
              <a:t>Pour rétablir la paix civile favorable au commerce</a:t>
            </a:r>
            <a:r>
              <a:rPr lang="fr-FR" sz="1700" dirty="0"/>
              <a:t>, JL </a:t>
            </a:r>
            <a:r>
              <a:rPr lang="fr-FR" sz="1700" dirty="0" err="1"/>
              <a:t>Margolin</a:t>
            </a:r>
            <a:r>
              <a:rPr lang="fr-FR" sz="1700" dirty="0"/>
              <a:t>, p. 417</a:t>
            </a:r>
          </a:p>
          <a:p>
            <a:endParaRPr lang="fr-FR" sz="1700" dirty="0"/>
          </a:p>
          <a:p>
            <a:r>
              <a:rPr lang="fr-FR" sz="1700" dirty="0"/>
              <a:t>*Et finalement…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88377F8A-627C-8623-98BA-E0DD04069661}"/>
              </a:ext>
            </a:extLst>
          </p:cNvPr>
          <p:cNvSpPr/>
          <p:nvPr/>
        </p:nvSpPr>
        <p:spPr>
          <a:xfrm>
            <a:off x="9873580" y="4858214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6E39F68E-7883-14FE-2840-9D4B208F36B7}"/>
              </a:ext>
            </a:extLst>
          </p:cNvPr>
          <p:cNvSpPr/>
          <p:nvPr/>
        </p:nvSpPr>
        <p:spPr>
          <a:xfrm>
            <a:off x="11132710" y="6049921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B3FD1BD4-1097-125C-03B6-4EC97306DF99}"/>
              </a:ext>
            </a:extLst>
          </p:cNvPr>
          <p:cNvSpPr/>
          <p:nvPr/>
        </p:nvSpPr>
        <p:spPr>
          <a:xfrm>
            <a:off x="10125382" y="5444039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D8833B41-ABB9-C919-A044-064057DEECB1}"/>
              </a:ext>
            </a:extLst>
          </p:cNvPr>
          <p:cNvSpPr/>
          <p:nvPr/>
        </p:nvSpPr>
        <p:spPr>
          <a:xfrm>
            <a:off x="8958840" y="3616713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0F041E87-37ED-5837-A08E-2EA10CC1C6E1}"/>
              </a:ext>
            </a:extLst>
          </p:cNvPr>
          <p:cNvSpPr/>
          <p:nvPr/>
        </p:nvSpPr>
        <p:spPr>
          <a:xfrm>
            <a:off x="9622211" y="5006302"/>
            <a:ext cx="151008" cy="152400"/>
          </a:xfrm>
          <a:prstGeom prst="ellipse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B9E5E67-EE18-DA00-D4A7-0B0880540227}"/>
              </a:ext>
            </a:extLst>
          </p:cNvPr>
          <p:cNvSpPr/>
          <p:nvPr/>
        </p:nvSpPr>
        <p:spPr>
          <a:xfrm>
            <a:off x="9457543" y="4135516"/>
            <a:ext cx="151008" cy="152400"/>
          </a:xfrm>
          <a:prstGeom prst="ellipse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7523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FDBA05-2B18-8D64-2833-021B9966B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hristophe\Pictures\My Scans\2016-02 (févr.)\scan0025.jpg">
            <a:extLst>
              <a:ext uri="{FF2B5EF4-FFF2-40B4-BE49-F238E27FC236}">
                <a16:creationId xmlns:a16="http://schemas.microsoft.com/office/drawing/2014/main" id="{88D6C9C3-40DE-2550-AA1E-B730775FC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552" y="95778"/>
            <a:ext cx="4388057" cy="666240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0251BD9-D648-60FB-7023-A88CE96A5CFE}"/>
              </a:ext>
            </a:extLst>
          </p:cNvPr>
          <p:cNvSpPr/>
          <p:nvPr/>
        </p:nvSpPr>
        <p:spPr>
          <a:xfrm>
            <a:off x="124390" y="95778"/>
            <a:ext cx="7391531" cy="65094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1874 : Dans la péninsule malaise, traité de </a:t>
            </a:r>
            <a:r>
              <a:rPr lang="fr-FR" sz="1600" b="1" dirty="0" err="1"/>
              <a:t>Pangkor</a:t>
            </a:r>
            <a:r>
              <a:rPr lang="fr-FR" sz="1600" b="1" dirty="0"/>
              <a:t> : Selangor et Perak mis sous tutelle britannique ; Grâce à l’aide et au pouvoir croissant des résidents, les sultans reprennent un contrôle pérenne et les activités minières et commerciales reprennent leurs croissances</a:t>
            </a:r>
          </a:p>
          <a:p>
            <a:endParaRPr lang="fr-FR" sz="1700" dirty="0"/>
          </a:p>
          <a:p>
            <a:r>
              <a:rPr lang="fr-FR" sz="1700" dirty="0"/>
              <a:t>*Jan. 1874 : Traité de l’île de </a:t>
            </a:r>
            <a:r>
              <a:rPr lang="fr-FR" sz="1700" dirty="0" err="1"/>
              <a:t>Pangkor</a:t>
            </a:r>
            <a:r>
              <a:rPr lang="fr-FR" sz="1700" dirty="0"/>
              <a:t>, signé par </a:t>
            </a:r>
            <a:r>
              <a:rPr lang="fr-FR" sz="1700" u="sng" dirty="0"/>
              <a:t>Sir Andrew Clarke</a:t>
            </a:r>
          </a:p>
          <a:p>
            <a:r>
              <a:rPr lang="fr-FR" sz="1700" dirty="0"/>
              <a:t>Gouverneur général des </a:t>
            </a:r>
            <a:r>
              <a:rPr lang="fr-FR" sz="1700" i="1" dirty="0" err="1"/>
              <a:t>Straits</a:t>
            </a:r>
            <a:r>
              <a:rPr lang="fr-FR" sz="1700" i="1" dirty="0"/>
              <a:t> </a:t>
            </a:r>
            <a:r>
              <a:rPr lang="fr-FR" sz="1700" i="1" dirty="0" err="1"/>
              <a:t>Settlements</a:t>
            </a:r>
            <a:endParaRPr lang="fr-FR" sz="1700" i="1" dirty="0"/>
          </a:p>
          <a:p>
            <a:endParaRPr lang="fr-FR" sz="1000" dirty="0"/>
          </a:p>
          <a:p>
            <a:r>
              <a:rPr lang="fr-FR" sz="1700" dirty="0"/>
              <a:t>a) Le prétendant pro-britannique </a:t>
            </a:r>
            <a:r>
              <a:rPr lang="fr-FR" sz="1700" u="sng" dirty="0"/>
              <a:t>Abdullah</a:t>
            </a:r>
            <a:r>
              <a:rPr lang="fr-FR" sz="1700" dirty="0"/>
              <a:t> est confirmé comme sultan de Perak</a:t>
            </a:r>
          </a:p>
          <a:p>
            <a:endParaRPr lang="fr-FR" sz="1000" dirty="0"/>
          </a:p>
          <a:p>
            <a:r>
              <a:rPr lang="fr-FR" sz="1700" dirty="0"/>
              <a:t>b) Avec le sultan de Selangor, Abdullah demande </a:t>
            </a:r>
            <a:r>
              <a:rPr lang="fr-FR" sz="1700" i="1" dirty="0"/>
              <a:t>qu’on leur apprenne à gouverner</a:t>
            </a:r>
          </a:p>
          <a:p>
            <a:r>
              <a:rPr lang="fr-FR" sz="1700" dirty="0"/>
              <a:t>Et Andrew Clarke se résout à leur imposer un </a:t>
            </a:r>
            <a:r>
              <a:rPr lang="fr-FR" sz="1700" i="1" dirty="0" err="1"/>
              <a:t>adviser</a:t>
            </a:r>
            <a:r>
              <a:rPr lang="fr-FR" sz="1700" dirty="0"/>
              <a:t>, un </a:t>
            </a:r>
            <a:r>
              <a:rPr lang="fr-FR" sz="1700" u="sng" dirty="0"/>
              <a:t>résident</a:t>
            </a:r>
          </a:p>
          <a:p>
            <a:endParaRPr lang="fr-FR" sz="1000" dirty="0"/>
          </a:p>
          <a:p>
            <a:r>
              <a:rPr lang="fr-FR" sz="1700" dirty="0"/>
              <a:t>*Londres, </a:t>
            </a:r>
            <a:r>
              <a:rPr lang="fr-FR" sz="1700" i="1" dirty="0"/>
              <a:t>pour ne pas perdre la face</a:t>
            </a:r>
            <a:r>
              <a:rPr lang="fr-FR" sz="1700" dirty="0"/>
              <a:t>, entérine le fait accompli</a:t>
            </a:r>
          </a:p>
          <a:p>
            <a:r>
              <a:rPr lang="fr-FR" sz="1700" dirty="0"/>
              <a:t>Mais la consigne reste la modération : </a:t>
            </a:r>
            <a:r>
              <a:rPr lang="fr-FR" sz="1700" i="1" dirty="0"/>
              <a:t>Le résident n’est pas un </a:t>
            </a:r>
            <a:r>
              <a:rPr lang="fr-FR" sz="1700" i="1" u="sng" dirty="0"/>
              <a:t>dirigeant</a:t>
            </a:r>
          </a:p>
          <a:p>
            <a:r>
              <a:rPr lang="fr-FR" sz="1700" dirty="0"/>
              <a:t>Cependant, dans les faits…</a:t>
            </a:r>
          </a:p>
          <a:p>
            <a:endParaRPr lang="fr-FR" sz="1700" dirty="0"/>
          </a:p>
          <a:p>
            <a:r>
              <a:rPr lang="fr-FR" sz="1700" dirty="0"/>
              <a:t>*Les résidents vont exercer un pouvoir croissant ; Et l’efficacité du système…</a:t>
            </a:r>
          </a:p>
          <a:p>
            <a:r>
              <a:rPr lang="fr-FR" sz="1700" dirty="0"/>
              <a:t>- Fin des luttes intestines</a:t>
            </a:r>
          </a:p>
          <a:p>
            <a:r>
              <a:rPr lang="fr-FR" sz="1700" dirty="0"/>
              <a:t>- Augmentation des revenus des Etats et de leurs commerces</a:t>
            </a:r>
          </a:p>
          <a:p>
            <a:r>
              <a:rPr lang="fr-FR" sz="1700" dirty="0"/>
              <a:t>L’efficacité du système va assurer sa pérennisation ; Conséquence…</a:t>
            </a:r>
          </a:p>
          <a:p>
            <a:endParaRPr lang="fr-FR" sz="1700" dirty="0"/>
          </a:p>
          <a:p>
            <a:r>
              <a:rPr lang="fr-FR" sz="1700" dirty="0"/>
              <a:t>*1880 : A Singapour…</a:t>
            </a:r>
          </a:p>
          <a:p>
            <a:r>
              <a:rPr lang="fr-FR" sz="1700" dirty="0"/>
              <a:t>Face à cette intrusion </a:t>
            </a:r>
            <a:r>
              <a:rPr lang="fr-FR" sz="1700" u="sng" dirty="0"/>
              <a:t>réussie</a:t>
            </a:r>
            <a:r>
              <a:rPr lang="fr-FR" sz="1700" dirty="0"/>
              <a:t> dans les affaires malaises</a:t>
            </a:r>
          </a:p>
          <a:p>
            <a:r>
              <a:rPr lang="fr-FR" sz="1700" dirty="0"/>
              <a:t>Et plus globalement face au contexte d’impérialisme croissant</a:t>
            </a:r>
          </a:p>
          <a:p>
            <a:r>
              <a:rPr lang="fr-FR" sz="1700" dirty="0"/>
              <a:t>On s’interroge sur l’avenir…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502497D9-13BD-D055-612B-107C1DD7004C}"/>
              </a:ext>
            </a:extLst>
          </p:cNvPr>
          <p:cNvSpPr/>
          <p:nvPr/>
        </p:nvSpPr>
        <p:spPr>
          <a:xfrm>
            <a:off x="9172540" y="4280482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63B61160-006A-3D2E-A657-6924CB665967}"/>
              </a:ext>
            </a:extLst>
          </p:cNvPr>
          <p:cNvSpPr/>
          <p:nvPr/>
        </p:nvSpPr>
        <p:spPr>
          <a:xfrm>
            <a:off x="9873580" y="4858214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9765A1A8-875A-3821-823E-C0616FA85431}"/>
              </a:ext>
            </a:extLst>
          </p:cNvPr>
          <p:cNvSpPr/>
          <p:nvPr/>
        </p:nvSpPr>
        <p:spPr>
          <a:xfrm>
            <a:off x="11132710" y="6049921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071AADDE-17DA-5567-F2CD-2A2CD0EC31E4}"/>
              </a:ext>
            </a:extLst>
          </p:cNvPr>
          <p:cNvSpPr/>
          <p:nvPr/>
        </p:nvSpPr>
        <p:spPr>
          <a:xfrm>
            <a:off x="10125382" y="5444039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7E84FC08-92C3-372F-36FC-34972C881E46}"/>
              </a:ext>
            </a:extLst>
          </p:cNvPr>
          <p:cNvSpPr/>
          <p:nvPr/>
        </p:nvSpPr>
        <p:spPr>
          <a:xfrm>
            <a:off x="8958840" y="3616713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96CE5ABB-B3CD-3998-7A7C-5D118088355A}"/>
              </a:ext>
            </a:extLst>
          </p:cNvPr>
          <p:cNvSpPr/>
          <p:nvPr/>
        </p:nvSpPr>
        <p:spPr>
          <a:xfrm>
            <a:off x="9622211" y="5006302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1AD0E6DB-11FC-F6CB-0231-7A3D6017DA2E}"/>
              </a:ext>
            </a:extLst>
          </p:cNvPr>
          <p:cNvSpPr/>
          <p:nvPr/>
        </p:nvSpPr>
        <p:spPr>
          <a:xfrm>
            <a:off x="9457543" y="4135516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6283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D07EF7-4B94-2BA2-8CF6-A2AA1D9FC9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hristophe\Pictures\My Scans\2016-02 (févr.)\scan0025.jpg">
            <a:extLst>
              <a:ext uri="{FF2B5EF4-FFF2-40B4-BE49-F238E27FC236}">
                <a16:creationId xmlns:a16="http://schemas.microsoft.com/office/drawing/2014/main" id="{F4EE4F98-6197-3379-7230-7E28075ED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552" y="95778"/>
            <a:ext cx="4388057" cy="666240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5155CDC-3838-0E0D-5344-D119C9A764BB}"/>
              </a:ext>
            </a:extLst>
          </p:cNvPr>
          <p:cNvSpPr/>
          <p:nvPr/>
        </p:nvSpPr>
        <p:spPr>
          <a:xfrm>
            <a:off x="124390" y="95778"/>
            <a:ext cx="7391531" cy="61093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1880-1888 : Les sultanats de </a:t>
            </a:r>
            <a:r>
              <a:rPr lang="fr-FR" sz="1700" b="1" dirty="0" err="1"/>
              <a:t>Sembilan</a:t>
            </a:r>
            <a:r>
              <a:rPr lang="fr-FR" sz="1700" b="1" dirty="0"/>
              <a:t>, Johore et Pahang passent sous protectorat britannique</a:t>
            </a:r>
          </a:p>
          <a:p>
            <a:endParaRPr lang="fr-FR" sz="1700" dirty="0"/>
          </a:p>
          <a:p>
            <a:r>
              <a:rPr lang="fr-FR" sz="1700" dirty="0"/>
              <a:t>*1880 : Pour </a:t>
            </a:r>
            <a:r>
              <a:rPr lang="fr-FR" sz="1700" u="sng" dirty="0"/>
              <a:t>Sir Frederick Weld</a:t>
            </a:r>
            <a:r>
              <a:rPr lang="fr-FR" sz="1700" dirty="0"/>
              <a:t>, </a:t>
            </a:r>
            <a:r>
              <a:rPr lang="fr-FR" sz="1600" dirty="0"/>
              <a:t>gouverneur des </a:t>
            </a:r>
            <a:r>
              <a:rPr lang="fr-FR" sz="1600" i="1" dirty="0" err="1"/>
              <a:t>Straits</a:t>
            </a:r>
            <a:r>
              <a:rPr lang="fr-FR" sz="1600" i="1" dirty="0"/>
              <a:t> </a:t>
            </a:r>
            <a:r>
              <a:rPr lang="fr-FR" sz="1600" i="1" dirty="0" err="1"/>
              <a:t>Settlements</a:t>
            </a:r>
            <a:r>
              <a:rPr lang="fr-FR" sz="1700" dirty="0"/>
              <a:t>, trois constats…</a:t>
            </a:r>
          </a:p>
          <a:p>
            <a:endParaRPr lang="fr-FR" sz="1700" dirty="0"/>
          </a:p>
          <a:p>
            <a:r>
              <a:rPr lang="fr-FR" sz="1700" dirty="0"/>
              <a:t>a) En Asie, depuis 1842, les </a:t>
            </a:r>
            <a:r>
              <a:rPr lang="fr-FR" sz="1700" i="1" dirty="0" err="1"/>
              <a:t>Straits</a:t>
            </a:r>
            <a:r>
              <a:rPr lang="fr-FR" sz="1700" i="1" dirty="0"/>
              <a:t> </a:t>
            </a:r>
            <a:r>
              <a:rPr lang="fr-FR" sz="1700" i="1" dirty="0" err="1"/>
              <a:t>Settlements</a:t>
            </a:r>
            <a:endParaRPr lang="fr-FR" sz="1700" i="1" dirty="0"/>
          </a:p>
          <a:p>
            <a:r>
              <a:rPr lang="fr-FR" sz="1700" dirty="0"/>
              <a:t>Ont été supplantés en tant qu’entrepôts par les autres ports asiatiques</a:t>
            </a:r>
          </a:p>
          <a:p>
            <a:r>
              <a:rPr lang="fr-FR" sz="1700" dirty="0"/>
              <a:t>Conséquence : Poursuivre l’emprise économique de leur </a:t>
            </a:r>
            <a:r>
              <a:rPr lang="fr-FR" sz="1700" i="1" dirty="0"/>
              <a:t>hinterland</a:t>
            </a:r>
            <a:r>
              <a:rPr lang="fr-FR" sz="1700" dirty="0"/>
              <a:t> malais</a:t>
            </a:r>
          </a:p>
          <a:p>
            <a:endParaRPr lang="fr-FR" sz="1700" dirty="0"/>
          </a:p>
          <a:p>
            <a:r>
              <a:rPr lang="fr-FR" sz="1700" dirty="0"/>
              <a:t>b) Dans l’Etat de Pahang, gestion chaotique des concessions minières</a:t>
            </a:r>
          </a:p>
          <a:p>
            <a:r>
              <a:rPr lang="fr-FR" sz="1700" dirty="0"/>
              <a:t>Oblige, comme à Perak et Selangor en 1874, à intervenir</a:t>
            </a:r>
          </a:p>
          <a:p>
            <a:r>
              <a:rPr lang="fr-FR" sz="1700" dirty="0"/>
              <a:t> </a:t>
            </a:r>
          </a:p>
          <a:p>
            <a:r>
              <a:rPr lang="fr-FR" sz="1700" dirty="0"/>
              <a:t>c) Mais surtout, fait nouveau</a:t>
            </a:r>
          </a:p>
          <a:p>
            <a:r>
              <a:rPr lang="fr-FR" sz="1700" dirty="0"/>
              <a:t>La pression conquérante des autres puissances augmente</a:t>
            </a:r>
          </a:p>
          <a:p>
            <a:r>
              <a:rPr lang="fr-FR" sz="1700" dirty="0"/>
              <a:t>Allemands en Nouvelle-Guinée ; Et surtout Français en Indochine</a:t>
            </a:r>
          </a:p>
          <a:p>
            <a:endParaRPr lang="fr-FR" sz="1700" dirty="0"/>
          </a:p>
          <a:p>
            <a:r>
              <a:rPr lang="fr-FR" sz="1700" dirty="0"/>
              <a:t>*Conclusion pour Weld, il faut aller plus loin que le traité de 1874</a:t>
            </a:r>
          </a:p>
          <a:p>
            <a:r>
              <a:rPr lang="fr-FR" sz="1700" dirty="0"/>
              <a:t>Passer à l’étape suivante en créant une fédération sous contrôle britannique</a:t>
            </a:r>
          </a:p>
          <a:p>
            <a:r>
              <a:rPr lang="fr-FR" sz="1700" dirty="0"/>
              <a:t>Qui rassemblerait l’ensemble des Etats malais</a:t>
            </a:r>
          </a:p>
          <a:p>
            <a:endParaRPr lang="fr-FR" sz="1700" dirty="0"/>
          </a:p>
          <a:p>
            <a:r>
              <a:rPr lang="fr-FR" sz="1700" dirty="0"/>
              <a:t>*1882-86 : Après Perak et Selangor, le </a:t>
            </a:r>
            <a:r>
              <a:rPr lang="fr-FR" sz="1700" dirty="0" err="1"/>
              <a:t>Sembilan</a:t>
            </a:r>
            <a:r>
              <a:rPr lang="fr-FR" sz="1700" dirty="0"/>
              <a:t> passe sous protectorat GB ; Puis…</a:t>
            </a:r>
          </a:p>
          <a:p>
            <a:r>
              <a:rPr lang="fr-FR" sz="1700" dirty="0"/>
              <a:t>*1885-88 : Ce sera le tour de Johore et de Pahang</a:t>
            </a:r>
          </a:p>
          <a:p>
            <a:r>
              <a:rPr lang="fr-FR" sz="1700" dirty="0"/>
              <a:t>Et enfin…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F4AEBED3-89B0-6C22-02A3-A1516B7BC0C3}"/>
              </a:ext>
            </a:extLst>
          </p:cNvPr>
          <p:cNvSpPr/>
          <p:nvPr/>
        </p:nvSpPr>
        <p:spPr>
          <a:xfrm>
            <a:off x="8958840" y="2923318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0CA37776-DC46-1650-533B-8C1B8AAE3D95}"/>
              </a:ext>
            </a:extLst>
          </p:cNvPr>
          <p:cNvSpPr/>
          <p:nvPr/>
        </p:nvSpPr>
        <p:spPr>
          <a:xfrm>
            <a:off x="9197975" y="3350781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BDB3FD3D-A855-FCB6-224E-F08BE38BB4A7}"/>
              </a:ext>
            </a:extLst>
          </p:cNvPr>
          <p:cNvSpPr/>
          <p:nvPr/>
        </p:nvSpPr>
        <p:spPr>
          <a:xfrm>
            <a:off x="11019342" y="5941581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7A8E52AC-1789-1DED-D7CD-36D039D3199B}"/>
              </a:ext>
            </a:extLst>
          </p:cNvPr>
          <p:cNvSpPr/>
          <p:nvPr/>
        </p:nvSpPr>
        <p:spPr>
          <a:xfrm>
            <a:off x="11132710" y="6049921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A175846-D5C3-30BD-CB22-2C01EC825ADF}"/>
              </a:ext>
            </a:extLst>
          </p:cNvPr>
          <p:cNvSpPr/>
          <p:nvPr/>
        </p:nvSpPr>
        <p:spPr>
          <a:xfrm>
            <a:off x="10125382" y="5444039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79C90CD6-C93B-FD81-301F-F8AE7F3E4C44}"/>
              </a:ext>
            </a:extLst>
          </p:cNvPr>
          <p:cNvSpPr/>
          <p:nvPr/>
        </p:nvSpPr>
        <p:spPr>
          <a:xfrm>
            <a:off x="8958840" y="3616713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818E29CC-55C9-F5BB-4868-294B2CE89A21}"/>
              </a:ext>
            </a:extLst>
          </p:cNvPr>
          <p:cNvSpPr/>
          <p:nvPr/>
        </p:nvSpPr>
        <p:spPr>
          <a:xfrm>
            <a:off x="10051116" y="3769113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EDE37121-5EF6-4F5E-5331-0B35ED943B6C}"/>
              </a:ext>
            </a:extLst>
          </p:cNvPr>
          <p:cNvSpPr/>
          <p:nvPr/>
        </p:nvSpPr>
        <p:spPr>
          <a:xfrm>
            <a:off x="10669937" y="3689196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2E55E107-2E85-2CA2-6FD4-DE74CE568F6E}"/>
              </a:ext>
            </a:extLst>
          </p:cNvPr>
          <p:cNvSpPr/>
          <p:nvPr/>
        </p:nvSpPr>
        <p:spPr>
          <a:xfrm>
            <a:off x="10276390" y="4454176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8C3B8D48-D7FD-EB9E-FCE9-62836D50EEE9}"/>
              </a:ext>
            </a:extLst>
          </p:cNvPr>
          <p:cNvSpPr/>
          <p:nvPr/>
        </p:nvSpPr>
        <p:spPr>
          <a:xfrm>
            <a:off x="10276390" y="5158702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DBCCEBD4-5B5D-64CA-E126-90469C54C243}"/>
              </a:ext>
            </a:extLst>
          </p:cNvPr>
          <p:cNvSpPr/>
          <p:nvPr/>
        </p:nvSpPr>
        <p:spPr>
          <a:xfrm>
            <a:off x="9622211" y="5006302"/>
            <a:ext cx="151008" cy="152400"/>
          </a:xfrm>
          <a:prstGeom prst="ellipse">
            <a:avLst/>
          </a:prstGeom>
          <a:solidFill>
            <a:srgbClr val="A9DA74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557208AA-68B2-FB34-4F93-134DA1B1B094}"/>
              </a:ext>
            </a:extLst>
          </p:cNvPr>
          <p:cNvSpPr/>
          <p:nvPr/>
        </p:nvSpPr>
        <p:spPr>
          <a:xfrm>
            <a:off x="9457543" y="4135516"/>
            <a:ext cx="151008" cy="152400"/>
          </a:xfrm>
          <a:prstGeom prst="ellipse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5485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CC1D74-2FB0-0043-5F2E-B299E69FBA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hristophe\Pictures\My Scans\2016-02 (févr.)\scan0025.jpg">
            <a:extLst>
              <a:ext uri="{FF2B5EF4-FFF2-40B4-BE49-F238E27FC236}">
                <a16:creationId xmlns:a16="http://schemas.microsoft.com/office/drawing/2014/main" id="{C2EA195A-D68B-3EAA-5EF2-03218E1B1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552" y="95778"/>
            <a:ext cx="4388057" cy="666240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6D45D10-3ED7-50E9-B5C5-58F12E9C2279}"/>
              </a:ext>
            </a:extLst>
          </p:cNvPr>
          <p:cNvSpPr/>
          <p:nvPr/>
        </p:nvSpPr>
        <p:spPr>
          <a:xfrm>
            <a:off x="124390" y="95778"/>
            <a:ext cx="7391531" cy="401648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1896-1909 : Les sultanats de Perak, Selangor, Pahang et </a:t>
            </a:r>
            <a:r>
              <a:rPr lang="fr-FR" sz="1700" b="1" dirty="0" err="1"/>
              <a:t>Negeri</a:t>
            </a:r>
            <a:r>
              <a:rPr lang="fr-FR" sz="1700" b="1" dirty="0"/>
              <a:t> </a:t>
            </a:r>
            <a:r>
              <a:rPr lang="fr-FR" sz="1700" b="1" dirty="0" err="1"/>
              <a:t>Sembilan</a:t>
            </a:r>
            <a:r>
              <a:rPr lang="fr-FR" sz="1700" b="1" dirty="0"/>
              <a:t> regroupés dans la </a:t>
            </a:r>
            <a:r>
              <a:rPr lang="fr-FR" sz="1700" b="1" i="1" dirty="0" err="1"/>
              <a:t>Federated</a:t>
            </a:r>
            <a:r>
              <a:rPr lang="fr-FR" sz="1700" b="1" i="1" dirty="0"/>
              <a:t> Malay States</a:t>
            </a:r>
            <a:r>
              <a:rPr lang="fr-FR" sz="1700" b="1" dirty="0"/>
              <a:t> ; Traité GB-Siam de Bangkok ; Les sultanats sous suzeraineté siamoise, Kedah, Perlis, Kelantan et Terengganu, passent sous contrôle britannique </a:t>
            </a:r>
            <a:endParaRPr lang="fr-FR" sz="1700" b="1" i="1" dirty="0"/>
          </a:p>
          <a:p>
            <a:endParaRPr lang="fr-FR" sz="1700" dirty="0"/>
          </a:p>
          <a:p>
            <a:r>
              <a:rPr lang="fr-FR" sz="1700" dirty="0"/>
              <a:t>*1896 : Sous l’égide de la GB…</a:t>
            </a:r>
          </a:p>
          <a:p>
            <a:r>
              <a:rPr lang="fr-FR" sz="1700" dirty="0"/>
              <a:t>Quatre Etats : Perak, Pahang, Selangor et </a:t>
            </a:r>
            <a:r>
              <a:rPr lang="fr-FR" sz="1700" dirty="0" err="1"/>
              <a:t>Sembilan</a:t>
            </a:r>
            <a:endParaRPr lang="fr-FR" sz="1700" dirty="0"/>
          </a:p>
          <a:p>
            <a:r>
              <a:rPr lang="fr-FR" sz="1700" dirty="0"/>
              <a:t>Se regroupent en une fédération, la </a:t>
            </a:r>
            <a:r>
              <a:rPr lang="fr-FR" sz="1700" i="1" dirty="0" err="1"/>
              <a:t>Federated</a:t>
            </a:r>
            <a:r>
              <a:rPr lang="fr-FR" sz="1700" i="1" dirty="0"/>
              <a:t> Malay States (FMS)</a:t>
            </a:r>
          </a:p>
          <a:p>
            <a:r>
              <a:rPr lang="fr-FR" sz="1700" dirty="0"/>
              <a:t>Administrée par un résident général britannique siégeant à Kuala Lumpur</a:t>
            </a:r>
          </a:p>
          <a:p>
            <a:endParaRPr lang="fr-FR" sz="1700" dirty="0"/>
          </a:p>
          <a:p>
            <a:r>
              <a:rPr lang="fr-FR" sz="1700" dirty="0"/>
              <a:t>NB : 1880 : La réussite économique de Kuala Lumpur avait amené</a:t>
            </a:r>
          </a:p>
          <a:p>
            <a:r>
              <a:rPr lang="fr-FR" sz="1700" dirty="0"/>
              <a:t>Les Britanniques à l'élever au rang de capitale de Selangor</a:t>
            </a:r>
          </a:p>
          <a:p>
            <a:endParaRPr lang="fr-FR" sz="1700" dirty="0"/>
          </a:p>
          <a:p>
            <a:r>
              <a:rPr lang="fr-FR" sz="1700" dirty="0"/>
              <a:t>*1896 : Donc, au centre de la péninsule, quatre Etats regroupés dans la FMS</a:t>
            </a:r>
          </a:p>
          <a:p>
            <a:r>
              <a:rPr lang="fr-FR" sz="1700" dirty="0"/>
              <a:t>En revanche, au sud et au nord, des évolutions différentes…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C21CA04C-21AC-66E5-C000-C5D1B12D3FA2}"/>
              </a:ext>
            </a:extLst>
          </p:cNvPr>
          <p:cNvSpPr/>
          <p:nvPr/>
        </p:nvSpPr>
        <p:spPr>
          <a:xfrm>
            <a:off x="8958840" y="2923318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1BA86692-E5D5-7101-E35B-076B8514FB10}"/>
              </a:ext>
            </a:extLst>
          </p:cNvPr>
          <p:cNvSpPr/>
          <p:nvPr/>
        </p:nvSpPr>
        <p:spPr>
          <a:xfrm>
            <a:off x="9197975" y="3350781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4A4BA9D9-B31D-EAD4-7424-3D62BD8041BF}"/>
              </a:ext>
            </a:extLst>
          </p:cNvPr>
          <p:cNvSpPr/>
          <p:nvPr/>
        </p:nvSpPr>
        <p:spPr>
          <a:xfrm>
            <a:off x="11019342" y="5941581"/>
            <a:ext cx="151008" cy="152400"/>
          </a:xfrm>
          <a:prstGeom prst="ellipse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30A12806-03FA-18F2-F819-30A0EFFC679B}"/>
              </a:ext>
            </a:extLst>
          </p:cNvPr>
          <p:cNvSpPr/>
          <p:nvPr/>
        </p:nvSpPr>
        <p:spPr>
          <a:xfrm>
            <a:off x="11132710" y="6049921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492E73DA-4CB9-FF7C-809A-8E4D6327CB99}"/>
              </a:ext>
            </a:extLst>
          </p:cNvPr>
          <p:cNvSpPr/>
          <p:nvPr/>
        </p:nvSpPr>
        <p:spPr>
          <a:xfrm>
            <a:off x="10125382" y="5444039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2BE3FB18-CB14-84A0-BB4D-D30CB0C77EF8}"/>
              </a:ext>
            </a:extLst>
          </p:cNvPr>
          <p:cNvSpPr/>
          <p:nvPr/>
        </p:nvSpPr>
        <p:spPr>
          <a:xfrm>
            <a:off x="8958840" y="3616713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3D6FA25-1854-E9E0-2490-84D03D86773D}"/>
              </a:ext>
            </a:extLst>
          </p:cNvPr>
          <p:cNvSpPr/>
          <p:nvPr/>
        </p:nvSpPr>
        <p:spPr>
          <a:xfrm>
            <a:off x="10051116" y="3769113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F9ACAACC-493B-C510-D50A-16BA4DF0CFEA}"/>
              </a:ext>
            </a:extLst>
          </p:cNvPr>
          <p:cNvSpPr/>
          <p:nvPr/>
        </p:nvSpPr>
        <p:spPr>
          <a:xfrm>
            <a:off x="10669937" y="3689196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639D063-3FEE-8AD2-6F84-8755C699D9EA}"/>
              </a:ext>
            </a:extLst>
          </p:cNvPr>
          <p:cNvSpPr/>
          <p:nvPr/>
        </p:nvSpPr>
        <p:spPr>
          <a:xfrm>
            <a:off x="10276390" y="4454176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7E48C430-81E7-1A31-81F1-CC3D1E17A4C5}"/>
              </a:ext>
            </a:extLst>
          </p:cNvPr>
          <p:cNvSpPr/>
          <p:nvPr/>
        </p:nvSpPr>
        <p:spPr>
          <a:xfrm>
            <a:off x="10276390" y="5158702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1F624B52-34D3-351F-1D44-7FB4DFF25508}"/>
              </a:ext>
            </a:extLst>
          </p:cNvPr>
          <p:cNvSpPr/>
          <p:nvPr/>
        </p:nvSpPr>
        <p:spPr>
          <a:xfrm>
            <a:off x="9622211" y="5006302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30FC5D13-9C0F-9F1B-9F97-D4FCAA79B730}"/>
              </a:ext>
            </a:extLst>
          </p:cNvPr>
          <p:cNvSpPr/>
          <p:nvPr/>
        </p:nvSpPr>
        <p:spPr>
          <a:xfrm>
            <a:off x="9457543" y="4135516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69F90F36-8B5E-84F6-06FD-88793532EBBB}"/>
              </a:ext>
            </a:extLst>
          </p:cNvPr>
          <p:cNvSpPr/>
          <p:nvPr/>
        </p:nvSpPr>
        <p:spPr>
          <a:xfrm>
            <a:off x="9821974" y="4812767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0106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8EDCEE-F57B-E07A-0247-4A6188A80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hristophe\Pictures\My Scans\2016-02 (févr.)\scan0025.jpg">
            <a:extLst>
              <a:ext uri="{FF2B5EF4-FFF2-40B4-BE49-F238E27FC236}">
                <a16:creationId xmlns:a16="http://schemas.microsoft.com/office/drawing/2014/main" id="{6DE4C01E-03E0-28CE-3C71-0203E20E9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552" y="95778"/>
            <a:ext cx="4388057" cy="666240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AF164DD-C751-15E4-3CD5-843231E74132}"/>
              </a:ext>
            </a:extLst>
          </p:cNvPr>
          <p:cNvSpPr/>
          <p:nvPr/>
        </p:nvSpPr>
        <p:spPr>
          <a:xfrm>
            <a:off x="124390" y="95778"/>
            <a:ext cx="7391531" cy="532453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1896-1909 : Les sultanats de Perak, Selangor, Pahang et </a:t>
            </a:r>
            <a:r>
              <a:rPr lang="fr-FR" sz="1700" b="1" dirty="0" err="1"/>
              <a:t>Negeri</a:t>
            </a:r>
            <a:r>
              <a:rPr lang="fr-FR" sz="1700" b="1" dirty="0"/>
              <a:t> </a:t>
            </a:r>
            <a:r>
              <a:rPr lang="fr-FR" sz="1700" b="1" dirty="0" err="1"/>
              <a:t>Sembilan</a:t>
            </a:r>
            <a:r>
              <a:rPr lang="fr-FR" sz="1700" b="1" dirty="0"/>
              <a:t> regroupés dans la </a:t>
            </a:r>
            <a:r>
              <a:rPr lang="fr-FR" sz="1700" b="1" i="1" dirty="0" err="1"/>
              <a:t>Federated</a:t>
            </a:r>
            <a:r>
              <a:rPr lang="fr-FR" sz="1700" b="1" i="1" dirty="0"/>
              <a:t> Malay States</a:t>
            </a:r>
            <a:r>
              <a:rPr lang="fr-FR" sz="1700" b="1" dirty="0"/>
              <a:t> ; Traité GB-Siam de Bangkok ; Les sultanats sous suzeraineté siamoise, Kedah, Perlis, Kelantan et Terengganu, passent sous contrôle britannique </a:t>
            </a:r>
            <a:endParaRPr lang="fr-FR" sz="1700" b="1" i="1" dirty="0"/>
          </a:p>
          <a:p>
            <a:endParaRPr lang="fr-FR" sz="1700" dirty="0"/>
          </a:p>
          <a:p>
            <a:r>
              <a:rPr lang="fr-FR" sz="1700" dirty="0"/>
              <a:t>a) Au sud, Johore, bien que protectorat GB, reste en dehors de la Fédération</a:t>
            </a:r>
          </a:p>
          <a:p>
            <a:r>
              <a:rPr lang="fr-FR" sz="1700" dirty="0"/>
              <a:t>Et grâce au sultan </a:t>
            </a:r>
            <a:r>
              <a:rPr lang="fr-FR" sz="1700" u="sng" dirty="0"/>
              <a:t>Abu Bakar</a:t>
            </a:r>
            <a:r>
              <a:rPr lang="fr-FR" sz="1700" dirty="0"/>
              <a:t> (1886-95) jugé </a:t>
            </a:r>
            <a:r>
              <a:rPr lang="fr-FR" sz="1700" i="1" dirty="0"/>
              <a:t>modernisateur modèle</a:t>
            </a:r>
            <a:endParaRPr lang="fr-FR" sz="1700" dirty="0"/>
          </a:p>
          <a:p>
            <a:r>
              <a:rPr lang="fr-FR" sz="1700" dirty="0"/>
              <a:t>Aucun résident britannique jusqu’en 1914</a:t>
            </a:r>
          </a:p>
          <a:p>
            <a:endParaRPr lang="fr-FR" sz="1700" dirty="0"/>
          </a:p>
          <a:p>
            <a:r>
              <a:rPr lang="fr-FR" sz="1700" dirty="0"/>
              <a:t>b) Au nord…</a:t>
            </a:r>
          </a:p>
          <a:p>
            <a:r>
              <a:rPr lang="fr-FR" sz="1700" dirty="0"/>
              <a:t>Depuis le traité GB-Siam de 1826</a:t>
            </a:r>
          </a:p>
          <a:p>
            <a:r>
              <a:rPr lang="fr-FR" sz="1700" dirty="0"/>
              <a:t>Le raja de Perlis et les sultans de Kedah, Kelantan et Terengganu</a:t>
            </a:r>
          </a:p>
          <a:p>
            <a:r>
              <a:rPr lang="fr-FR" sz="1700" dirty="0"/>
              <a:t>Sont vassaux du roi du Siam</a:t>
            </a:r>
          </a:p>
          <a:p>
            <a:endParaRPr lang="fr-FR" sz="1700" dirty="0"/>
          </a:p>
          <a:p>
            <a:r>
              <a:rPr lang="fr-FR" sz="1700" dirty="0"/>
              <a:t>Mais…</a:t>
            </a:r>
          </a:p>
          <a:p>
            <a:r>
              <a:rPr lang="fr-FR" sz="1700" dirty="0"/>
              <a:t>*1909 : Nouveau traité GB-Siam de Bangkok</a:t>
            </a:r>
          </a:p>
          <a:p>
            <a:r>
              <a:rPr lang="fr-FR" sz="1700" dirty="0"/>
              <a:t>Ces quatre sultanats passent sous contrôle britannique, avec un résident</a:t>
            </a:r>
          </a:p>
          <a:p>
            <a:r>
              <a:rPr lang="fr-FR" sz="1700" dirty="0"/>
              <a:t>Sans entrer dans la Fédération malaise, les </a:t>
            </a:r>
            <a:r>
              <a:rPr lang="fr-FR" sz="1700" i="1" dirty="0" err="1"/>
              <a:t>Unfederated</a:t>
            </a:r>
            <a:r>
              <a:rPr lang="fr-FR" sz="1700" i="1" dirty="0"/>
              <a:t> Malay States</a:t>
            </a:r>
          </a:p>
          <a:p>
            <a:endParaRPr lang="fr-FR" sz="1700" dirty="0"/>
          </a:p>
          <a:p>
            <a:r>
              <a:rPr lang="fr-FR" sz="1700" dirty="0"/>
              <a:t>*Bilan en trois points…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3C20D736-86FC-6771-46CE-DD71A37A2572}"/>
              </a:ext>
            </a:extLst>
          </p:cNvPr>
          <p:cNvSpPr/>
          <p:nvPr/>
        </p:nvSpPr>
        <p:spPr>
          <a:xfrm>
            <a:off x="8958840" y="2923318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2243DBFB-BFBA-BDDF-8902-3F30038876D8}"/>
              </a:ext>
            </a:extLst>
          </p:cNvPr>
          <p:cNvSpPr/>
          <p:nvPr/>
        </p:nvSpPr>
        <p:spPr>
          <a:xfrm>
            <a:off x="9197975" y="3350781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97639A04-921F-C23D-860B-106BCE390949}"/>
              </a:ext>
            </a:extLst>
          </p:cNvPr>
          <p:cNvSpPr/>
          <p:nvPr/>
        </p:nvSpPr>
        <p:spPr>
          <a:xfrm>
            <a:off x="11019342" y="5941581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B5E8128E-4B7C-603F-592C-EB0E01C10E61}"/>
              </a:ext>
            </a:extLst>
          </p:cNvPr>
          <p:cNvSpPr/>
          <p:nvPr/>
        </p:nvSpPr>
        <p:spPr>
          <a:xfrm>
            <a:off x="11132710" y="6049921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0CDD107E-F5A6-287A-ADF0-40D0B0E54A0A}"/>
              </a:ext>
            </a:extLst>
          </p:cNvPr>
          <p:cNvSpPr/>
          <p:nvPr/>
        </p:nvSpPr>
        <p:spPr>
          <a:xfrm>
            <a:off x="10125382" y="5444039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7903501-77C0-D412-B04E-870D1572523D}"/>
              </a:ext>
            </a:extLst>
          </p:cNvPr>
          <p:cNvSpPr/>
          <p:nvPr/>
        </p:nvSpPr>
        <p:spPr>
          <a:xfrm>
            <a:off x="8958840" y="3616713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1DAE8C8D-085B-134F-223F-B6C2F45DA759}"/>
              </a:ext>
            </a:extLst>
          </p:cNvPr>
          <p:cNvSpPr/>
          <p:nvPr/>
        </p:nvSpPr>
        <p:spPr>
          <a:xfrm>
            <a:off x="10051116" y="3769113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3DAA7606-FC63-1250-C6A1-E00C359DF2A9}"/>
              </a:ext>
            </a:extLst>
          </p:cNvPr>
          <p:cNvSpPr/>
          <p:nvPr/>
        </p:nvSpPr>
        <p:spPr>
          <a:xfrm>
            <a:off x="10669937" y="3689196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EDF55674-8EE7-DFE6-7936-D8AFE3E6D5F1}"/>
              </a:ext>
            </a:extLst>
          </p:cNvPr>
          <p:cNvSpPr/>
          <p:nvPr/>
        </p:nvSpPr>
        <p:spPr>
          <a:xfrm>
            <a:off x="10276390" y="4454176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9A892787-4D22-A5EB-BA17-B49667FE4383}"/>
              </a:ext>
            </a:extLst>
          </p:cNvPr>
          <p:cNvSpPr/>
          <p:nvPr/>
        </p:nvSpPr>
        <p:spPr>
          <a:xfrm>
            <a:off x="10276390" y="5158702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7D53301A-CC47-90A1-B6C9-97F25C3235F3}"/>
              </a:ext>
            </a:extLst>
          </p:cNvPr>
          <p:cNvSpPr/>
          <p:nvPr/>
        </p:nvSpPr>
        <p:spPr>
          <a:xfrm>
            <a:off x="9622211" y="5006302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4CE443A0-241E-6380-2A53-91FC32773FE6}"/>
              </a:ext>
            </a:extLst>
          </p:cNvPr>
          <p:cNvSpPr/>
          <p:nvPr/>
        </p:nvSpPr>
        <p:spPr>
          <a:xfrm>
            <a:off x="9457543" y="4135516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D85DC5EC-655A-13FF-3D17-6F92B948A7AA}"/>
              </a:ext>
            </a:extLst>
          </p:cNvPr>
          <p:cNvSpPr/>
          <p:nvPr/>
        </p:nvSpPr>
        <p:spPr>
          <a:xfrm>
            <a:off x="9821974" y="4812767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644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5B4F14-69EB-0256-D6F0-1F16D91011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re 2">
            <a:extLst>
              <a:ext uri="{FF2B5EF4-FFF2-40B4-BE49-F238E27FC236}">
                <a16:creationId xmlns:a16="http://schemas.microsoft.com/office/drawing/2014/main" id="{118AD4F3-08F4-52C0-82B8-F6CAF22416EE}"/>
              </a:ext>
            </a:extLst>
          </p:cNvPr>
          <p:cNvSpPr/>
          <p:nvPr/>
        </p:nvSpPr>
        <p:spPr>
          <a:xfrm>
            <a:off x="202800" y="136525"/>
            <a:ext cx="11786400" cy="6604835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fr-FR" sz="1400" b="1" dirty="0"/>
              <a:t>1846-1914 : Au sud de l’Insulinde, après la conquête du nord de Sumatra, et notamment d’Aceh, et la conquête de la partie orientale de l’archipel, les Hollandais contrôle la totalité de l’Indonésie</a:t>
            </a:r>
          </a:p>
          <a:p>
            <a:r>
              <a:rPr lang="fr-FR" sz="1400" b="1" dirty="0"/>
              <a:t>1874-1912 : Naissance de la Malaisie britannique, un ensemble hétéroclite : Colonie des </a:t>
            </a:r>
            <a:r>
              <a:rPr lang="fr-FR" sz="1400" b="1" i="1" dirty="0" err="1"/>
              <a:t>Straits</a:t>
            </a:r>
            <a:r>
              <a:rPr lang="fr-FR" sz="1400" b="1" i="1" dirty="0"/>
              <a:t> </a:t>
            </a:r>
            <a:r>
              <a:rPr lang="fr-FR" sz="1400" b="1" i="1" dirty="0" err="1"/>
              <a:t>Settlements</a:t>
            </a:r>
            <a:r>
              <a:rPr lang="fr-FR" sz="1400" b="1" dirty="0"/>
              <a:t>, Penang, Malacca et Singapour ; Les sultanats de la Fédération malaise, les </a:t>
            </a:r>
            <a:r>
              <a:rPr lang="fr-FR" sz="1400" b="1" i="1" dirty="0"/>
              <a:t>rajas blancs</a:t>
            </a:r>
            <a:r>
              <a:rPr lang="fr-FR" sz="1400" b="1" dirty="0"/>
              <a:t> de Sarawak, la compagnie de Nord-Bornéo et le sultanat de Brunei deviennent des protectorats</a:t>
            </a:r>
          </a:p>
          <a:p>
            <a:r>
              <a:rPr lang="fr-FR" sz="1400" b="1" dirty="0"/>
              <a:t>1839-1890 : Naissance du Bornéo britannique</a:t>
            </a:r>
          </a:p>
          <a:p>
            <a:r>
              <a:rPr lang="fr-FR" sz="1400" dirty="0"/>
              <a:t>James et Charles Brook, les </a:t>
            </a:r>
            <a:r>
              <a:rPr lang="fr-FR" sz="1400" i="1" dirty="0"/>
              <a:t>Rajahs blancs</a:t>
            </a:r>
            <a:r>
              <a:rPr lang="fr-FR" sz="1400" dirty="0"/>
              <a:t>, obtiennent du sultan de Brunei, la souveraineté sur le Sarawak</a:t>
            </a:r>
            <a:endParaRPr lang="fr-FR" sz="1400" i="1" dirty="0"/>
          </a:p>
          <a:p>
            <a:r>
              <a:rPr lang="fr-FR" sz="1400" b="1" dirty="0"/>
              <a:t>1846-1874 : La 1</a:t>
            </a:r>
            <a:r>
              <a:rPr lang="fr-FR" sz="1400" b="1" baseline="30000" dirty="0"/>
              <a:t>ère</a:t>
            </a:r>
            <a:r>
              <a:rPr lang="fr-FR" sz="1400" b="1" dirty="0"/>
              <a:t> conquête hollandaise</a:t>
            </a:r>
          </a:p>
          <a:p>
            <a:r>
              <a:rPr lang="fr-FR" sz="1400" dirty="0"/>
              <a:t>1846-1863 : 1</a:t>
            </a:r>
            <a:r>
              <a:rPr lang="fr-FR" sz="1400" baseline="30000" dirty="0"/>
              <a:t>ère</a:t>
            </a:r>
            <a:r>
              <a:rPr lang="fr-FR" sz="1400" dirty="0"/>
              <a:t> conquête hollandaise de la partie orientale de l’archipel : Nord de Bali ; Royaume bugi de Bone au sud de Célèbes ; Sultanat de Banjarmasin au sud de Bornéo</a:t>
            </a:r>
          </a:p>
          <a:p>
            <a:r>
              <a:rPr lang="fr-FR" sz="1400" dirty="0"/>
              <a:t>1858-1874 : Conquête hollandaise du nord de Sumatra </a:t>
            </a:r>
          </a:p>
          <a:p>
            <a:r>
              <a:rPr lang="fr-FR" sz="1400" dirty="0"/>
              <a:t>      1858-1872 : Soumissions des sultanats de Deli et de </a:t>
            </a:r>
            <a:r>
              <a:rPr lang="fr-FR" sz="1400" dirty="0" err="1"/>
              <a:t>Siak</a:t>
            </a:r>
            <a:endParaRPr lang="fr-FR" sz="1400" dirty="0"/>
          </a:p>
          <a:p>
            <a:r>
              <a:rPr lang="fr-FR" sz="1400" dirty="0"/>
              <a:t>      1869-1874 : La conquête du sultanat d’Aceh : Victoire hollandaise mais début d’une longue guérilla</a:t>
            </a:r>
          </a:p>
          <a:p>
            <a:r>
              <a:rPr lang="fr-FR" sz="1400" b="1" dirty="0"/>
              <a:t>1874-1909 : Naissance de la Malaisie britannique</a:t>
            </a:r>
          </a:p>
          <a:p>
            <a:r>
              <a:rPr lang="fr-FR" sz="1400" dirty="0"/>
              <a:t>1874 : Dans la péninsule malaise, traité de </a:t>
            </a:r>
            <a:r>
              <a:rPr lang="fr-FR" sz="1400" dirty="0" err="1"/>
              <a:t>Pangkor</a:t>
            </a:r>
            <a:r>
              <a:rPr lang="fr-FR" sz="1400" dirty="0"/>
              <a:t> : Selangor et Perak mis sous tutelle britannique ; Grâce à l’aide et au pouvoir croissant des résidents, les sultans reprennent un contrôle pérenne et les activités minières et commerciales reprennent leurs croissances</a:t>
            </a:r>
          </a:p>
          <a:p>
            <a:r>
              <a:rPr lang="fr-FR" sz="1400" dirty="0"/>
              <a:t>1880-1888 : Les sultanats de </a:t>
            </a:r>
            <a:r>
              <a:rPr lang="fr-FR" sz="1400" dirty="0" err="1"/>
              <a:t>Sembilan</a:t>
            </a:r>
            <a:r>
              <a:rPr lang="fr-FR" sz="1400" dirty="0"/>
              <a:t>, Johore et Pahang passent sous protectorat britannique</a:t>
            </a:r>
          </a:p>
          <a:p>
            <a:r>
              <a:rPr lang="fr-FR" sz="1400" dirty="0"/>
              <a:t>1896-1909 : Les sultanats de Perak, Selangor, Pahang et </a:t>
            </a:r>
            <a:r>
              <a:rPr lang="fr-FR" sz="1400" dirty="0" err="1"/>
              <a:t>Negeri</a:t>
            </a:r>
            <a:r>
              <a:rPr lang="fr-FR" sz="1400" dirty="0"/>
              <a:t> </a:t>
            </a:r>
            <a:r>
              <a:rPr lang="fr-FR" sz="1400" dirty="0" err="1"/>
              <a:t>Sembilan</a:t>
            </a:r>
            <a:r>
              <a:rPr lang="fr-FR" sz="1400" dirty="0"/>
              <a:t> regroupés dans la </a:t>
            </a:r>
            <a:r>
              <a:rPr lang="fr-FR" sz="1400" i="1" dirty="0" err="1"/>
              <a:t>Federated</a:t>
            </a:r>
            <a:r>
              <a:rPr lang="fr-FR" sz="1400" i="1" dirty="0"/>
              <a:t> Malay States</a:t>
            </a:r>
            <a:r>
              <a:rPr lang="fr-FR" sz="1400" dirty="0"/>
              <a:t> ; Traité GB-Siam de Bangkok ; Les sultanats sous suzeraineté siamoise, Kedah, Perlis, Kelantan et Terengganu, passent sous contrôle britannique </a:t>
            </a:r>
            <a:endParaRPr lang="fr-FR" sz="1400" i="1" dirty="0"/>
          </a:p>
          <a:p>
            <a:r>
              <a:rPr lang="fr-FR" sz="1400" b="1" dirty="0"/>
              <a:t>1884-1914 : La 2</a:t>
            </a:r>
            <a:r>
              <a:rPr lang="fr-FR" sz="1400" b="1" baseline="30000" dirty="0"/>
              <a:t>nde</a:t>
            </a:r>
            <a:r>
              <a:rPr lang="fr-FR" sz="1400" b="1" dirty="0"/>
              <a:t> conquête hollandaise</a:t>
            </a:r>
          </a:p>
          <a:p>
            <a:r>
              <a:rPr lang="fr-FR" sz="1400" dirty="0"/>
              <a:t>1884-1914 : 2</a:t>
            </a:r>
            <a:r>
              <a:rPr lang="fr-FR" sz="1400" baseline="30000" dirty="0"/>
              <a:t>nde</a:t>
            </a:r>
            <a:r>
              <a:rPr lang="fr-FR" sz="1400" dirty="0"/>
              <a:t> conquête </a:t>
            </a:r>
            <a:r>
              <a:rPr lang="fr-FR" sz="1400" dirty="0" err="1"/>
              <a:t>hollandaisede</a:t>
            </a:r>
            <a:r>
              <a:rPr lang="fr-FR" sz="1400" dirty="0"/>
              <a:t> la partie orientale de l’archipel : Nouvelle-Guinée occidentale ; Petites Îles de la Sonde : Lombok, sud de Bali, Sumbawa, Florès, Timor occidental ; Centre de Bornéo ; Nord de Célèbes ; Moluques ; Seul le Timor oriental reste portugais ; Environ 200 souverains locaux des Indes néerlandaises prêtent allégeance aux Pays-Bas</a:t>
            </a: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r>
              <a:rPr lang="fr-FR" sz="1400" b="1" dirty="0"/>
              <a:t>1877-1912 : Le nord britannique de Bornéo devient un ensemble de protectorats de la Couronne</a:t>
            </a:r>
            <a:r>
              <a:rPr lang="fr-FR" sz="1400" dirty="0"/>
              <a:t> </a:t>
            </a:r>
          </a:p>
          <a:p>
            <a:r>
              <a:rPr lang="fr-FR" sz="1400" dirty="0"/>
              <a:t>1877-1885 : Au Nord-Est de Bornéo, naissance de la </a:t>
            </a:r>
            <a:r>
              <a:rPr lang="fr-FR" sz="1400" i="1" dirty="0"/>
              <a:t>British North </a:t>
            </a:r>
            <a:r>
              <a:rPr lang="fr-FR" sz="1400" i="1" dirty="0" err="1"/>
              <a:t>Borneo</a:t>
            </a:r>
            <a:r>
              <a:rPr lang="fr-FR" sz="1400" i="1" dirty="0"/>
              <a:t> </a:t>
            </a:r>
            <a:r>
              <a:rPr lang="fr-FR" sz="1400" i="1" dirty="0" err="1"/>
              <a:t>Company</a:t>
            </a:r>
            <a:r>
              <a:rPr lang="fr-FR" sz="1400" dirty="0"/>
              <a:t> (BNBC), compagnie à charte ; Accord entre la Grande Bretagne et l’Espagne et frontière maritime entre Nord-Bornéo britannique et les îles Sulu appartenant aux Philippines espagnoles</a:t>
            </a:r>
          </a:p>
          <a:p>
            <a:r>
              <a:rPr lang="fr-FR" sz="1400" dirty="0"/>
              <a:t>1886-1912 : Le protectorat britannique de Bornéo : Sarawak, sultanat de Brunei et Bornéo du Nord ; Accord entre la Grande Bretagne et les Pays-Bas, et</a:t>
            </a:r>
          </a:p>
          <a:p>
            <a:r>
              <a:rPr lang="fr-FR" sz="1400" dirty="0"/>
              <a:t>frontière établie entre Nord-Bornéo et Kalimantan (Sud-Bornéo) des Indes néerlandaises</a:t>
            </a:r>
            <a:endParaRPr lang="fr-FR" sz="1600" kern="100" dirty="0"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fr-FR" sz="1600" dirty="0"/>
          </a:p>
          <a:p>
            <a:pPr>
              <a:lnSpc>
                <a:spcPct val="107000"/>
              </a:lnSpc>
            </a:pPr>
            <a:endParaRPr lang="fr-FR" sz="1600" dirty="0">
              <a:effectLst/>
              <a:ea typeface="Aptos" panose="020B0004020202020204" pitchFamily="34" charset="0"/>
            </a:endParaRPr>
          </a:p>
        </p:txBody>
      </p:sp>
      <p:sp>
        <p:nvSpPr>
          <p:cNvPr id="2" name="PlaceHolder 1">
            <a:extLst>
              <a:ext uri="{FF2B5EF4-FFF2-40B4-BE49-F238E27FC236}">
                <a16:creationId xmlns:a16="http://schemas.microsoft.com/office/drawing/2014/main" id="{53CEEFF0-48B5-6CE6-71A9-AE617EB39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896438-8A0B-4EA3-9B45-871AE853AD8F}" type="slidenum">
              <a:rPr lang="fr-FR" smtClean="0"/>
              <a:pPr/>
              <a:t>2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386660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BF67E9-3879-016A-053A-3F322E8B0B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B4E3CFA-9C8E-DBF0-5E63-31D228B03DE1}"/>
              </a:ext>
            </a:extLst>
          </p:cNvPr>
          <p:cNvSpPr/>
          <p:nvPr/>
        </p:nvSpPr>
        <p:spPr>
          <a:xfrm>
            <a:off x="124390" y="95778"/>
            <a:ext cx="7433373" cy="50629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*Au début du XXe siècle…</a:t>
            </a:r>
          </a:p>
          <a:p>
            <a:pPr marL="342900" indent="-342900">
              <a:buAutoNum type="alphaLcParenR"/>
            </a:pPr>
            <a:endParaRPr lang="fr-FR" sz="1700" dirty="0"/>
          </a:p>
          <a:p>
            <a:r>
              <a:rPr lang="fr-FR" sz="1700" dirty="0"/>
              <a:t>1) Côté sultanats, malgré la tutelle britannique…</a:t>
            </a:r>
          </a:p>
          <a:p>
            <a:r>
              <a:rPr lang="fr-FR" sz="1700" dirty="0"/>
              <a:t>Les sultans et les chefs locaux conservent leurs pouvoirs coutumiers et religieux</a:t>
            </a:r>
          </a:p>
          <a:p>
            <a:r>
              <a:rPr lang="fr-FR" sz="1700" dirty="0"/>
              <a:t>Ils sont membres de droit du </a:t>
            </a:r>
            <a:r>
              <a:rPr lang="fr-FR" sz="1700" i="1" dirty="0" err="1"/>
              <a:t>Federal</a:t>
            </a:r>
            <a:r>
              <a:rPr lang="fr-FR" sz="1700" i="1" dirty="0"/>
              <a:t> Council</a:t>
            </a:r>
            <a:r>
              <a:rPr lang="fr-FR" sz="1700" dirty="0"/>
              <a:t> constitué en 1909 pour la FMS</a:t>
            </a:r>
          </a:p>
          <a:p>
            <a:r>
              <a:rPr lang="fr-FR" sz="1700" dirty="0"/>
              <a:t>De plus, ils bénéficient de la paix britannique ; </a:t>
            </a:r>
            <a:r>
              <a:rPr lang="fr-FR" sz="1700" u="sng" dirty="0"/>
              <a:t>Et de confortables pensions</a:t>
            </a:r>
            <a:r>
              <a:rPr lang="fr-FR" sz="1700" dirty="0"/>
              <a:t>…</a:t>
            </a:r>
          </a:p>
          <a:p>
            <a:endParaRPr lang="fr-FR" sz="1700" dirty="0"/>
          </a:p>
          <a:p>
            <a:r>
              <a:rPr lang="fr-FR" sz="1700" dirty="0"/>
              <a:t>2) Côté britannique…</a:t>
            </a:r>
          </a:p>
          <a:p>
            <a:r>
              <a:rPr lang="fr-FR" sz="1700" dirty="0"/>
              <a:t>La péninsule malaise devient un élément fondamental de l’Empire anglo-indien Avec…</a:t>
            </a:r>
          </a:p>
          <a:p>
            <a:endParaRPr lang="fr-FR" sz="1700" dirty="0"/>
          </a:p>
          <a:p>
            <a:r>
              <a:rPr lang="fr-FR" sz="1700" dirty="0"/>
              <a:t>a) Dans la péninsule, les mines d’étain</a:t>
            </a:r>
          </a:p>
          <a:p>
            <a:r>
              <a:rPr lang="fr-FR" sz="1700" dirty="0"/>
              <a:t>Puis ce seront les plantations d’hévéas à partir de 1889</a:t>
            </a:r>
          </a:p>
          <a:p>
            <a:endParaRPr lang="fr-FR" sz="1700" dirty="0"/>
          </a:p>
          <a:p>
            <a:r>
              <a:rPr lang="fr-FR" sz="1700" dirty="0"/>
              <a:t>b) Singapour ; Qui concentre 40-50 % du commerce malais et indonésien…</a:t>
            </a:r>
          </a:p>
          <a:p>
            <a:r>
              <a:rPr lang="fr-FR" sz="1700" dirty="0"/>
              <a:t>- Une place logistique : Marchandises emballées, étiquetées, voire transformées</a:t>
            </a:r>
          </a:p>
          <a:p>
            <a:r>
              <a:rPr lang="fr-FR" sz="1700" dirty="0"/>
              <a:t>- Un pôle migratoire : Afflux continuel de la main d’œuvre chinoise et indienne</a:t>
            </a:r>
          </a:p>
          <a:p>
            <a:pPr marL="285750" indent="-285750">
              <a:buFontTx/>
              <a:buChar char="-"/>
            </a:pPr>
            <a:endParaRPr lang="fr-FR" sz="1700" dirty="0"/>
          </a:p>
          <a:p>
            <a:r>
              <a:rPr lang="fr-FR" sz="1700" dirty="0"/>
              <a:t>*Et enfin…</a:t>
            </a:r>
          </a:p>
        </p:txBody>
      </p:sp>
      <p:pic>
        <p:nvPicPr>
          <p:cNvPr id="16" name="Picture 2" descr="C:\Users\Christophe\Pictures\My Scans\2016-02 (févr.)\scan0025.jpg">
            <a:extLst>
              <a:ext uri="{FF2B5EF4-FFF2-40B4-BE49-F238E27FC236}">
                <a16:creationId xmlns:a16="http://schemas.microsoft.com/office/drawing/2014/main" id="{F8F25D91-5F8B-AE0D-077C-A5CAC04E9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552" y="95778"/>
            <a:ext cx="4388057" cy="666240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Ellipse 16">
            <a:extLst>
              <a:ext uri="{FF2B5EF4-FFF2-40B4-BE49-F238E27FC236}">
                <a16:creationId xmlns:a16="http://schemas.microsoft.com/office/drawing/2014/main" id="{25551CB1-5718-D171-46EA-77067D11F8FF}"/>
              </a:ext>
            </a:extLst>
          </p:cNvPr>
          <p:cNvSpPr/>
          <p:nvPr/>
        </p:nvSpPr>
        <p:spPr>
          <a:xfrm>
            <a:off x="8958840" y="2923318"/>
            <a:ext cx="151008" cy="152400"/>
          </a:xfrm>
          <a:prstGeom prst="ellipse">
            <a:avLst/>
          </a:prstGeom>
          <a:solidFill>
            <a:srgbClr val="FFCC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F2CB6431-861C-D47C-C1AA-3D478BDA7265}"/>
              </a:ext>
            </a:extLst>
          </p:cNvPr>
          <p:cNvSpPr/>
          <p:nvPr/>
        </p:nvSpPr>
        <p:spPr>
          <a:xfrm>
            <a:off x="9197975" y="3350781"/>
            <a:ext cx="151008" cy="152400"/>
          </a:xfrm>
          <a:prstGeom prst="ellipse">
            <a:avLst/>
          </a:prstGeom>
          <a:solidFill>
            <a:srgbClr val="FFCC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E2A43521-E45F-209F-FF81-F3C36F24D82F}"/>
              </a:ext>
            </a:extLst>
          </p:cNvPr>
          <p:cNvSpPr/>
          <p:nvPr/>
        </p:nvSpPr>
        <p:spPr>
          <a:xfrm>
            <a:off x="11019342" y="5941581"/>
            <a:ext cx="151008" cy="152400"/>
          </a:xfrm>
          <a:prstGeom prst="ellipse">
            <a:avLst/>
          </a:prstGeom>
          <a:solidFill>
            <a:srgbClr val="FFCC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A7933114-4CE6-A669-273E-1D4613A96F66}"/>
              </a:ext>
            </a:extLst>
          </p:cNvPr>
          <p:cNvSpPr/>
          <p:nvPr/>
        </p:nvSpPr>
        <p:spPr>
          <a:xfrm>
            <a:off x="10125382" y="5444039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F7ACED75-848D-10DE-C94F-FED776C28B0D}"/>
              </a:ext>
            </a:extLst>
          </p:cNvPr>
          <p:cNvSpPr/>
          <p:nvPr/>
        </p:nvSpPr>
        <p:spPr>
          <a:xfrm>
            <a:off x="8958840" y="3616713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10D989E6-22BB-7D17-99FE-036292236BE2}"/>
              </a:ext>
            </a:extLst>
          </p:cNvPr>
          <p:cNvSpPr/>
          <p:nvPr/>
        </p:nvSpPr>
        <p:spPr>
          <a:xfrm>
            <a:off x="10051116" y="3769113"/>
            <a:ext cx="151008" cy="152400"/>
          </a:xfrm>
          <a:prstGeom prst="ellipse">
            <a:avLst/>
          </a:prstGeom>
          <a:solidFill>
            <a:srgbClr val="FFCC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DBE0C36E-620B-2D6F-CDDC-DFA125553AD3}"/>
              </a:ext>
            </a:extLst>
          </p:cNvPr>
          <p:cNvSpPr/>
          <p:nvPr/>
        </p:nvSpPr>
        <p:spPr>
          <a:xfrm>
            <a:off x="10669937" y="3689196"/>
            <a:ext cx="151008" cy="152400"/>
          </a:xfrm>
          <a:prstGeom prst="ellipse">
            <a:avLst/>
          </a:prstGeom>
          <a:solidFill>
            <a:srgbClr val="FFCC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B93F8C2A-855D-F1E7-5D45-5C2BADB1D708}"/>
              </a:ext>
            </a:extLst>
          </p:cNvPr>
          <p:cNvSpPr/>
          <p:nvPr/>
        </p:nvSpPr>
        <p:spPr>
          <a:xfrm>
            <a:off x="10276390" y="4454176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808E5628-3356-73FD-1861-27A2CF0D6219}"/>
              </a:ext>
            </a:extLst>
          </p:cNvPr>
          <p:cNvSpPr/>
          <p:nvPr/>
        </p:nvSpPr>
        <p:spPr>
          <a:xfrm>
            <a:off x="10276390" y="5158702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379FEB6D-E6AE-DEDF-71F0-660D840B8617}"/>
              </a:ext>
            </a:extLst>
          </p:cNvPr>
          <p:cNvSpPr/>
          <p:nvPr/>
        </p:nvSpPr>
        <p:spPr>
          <a:xfrm>
            <a:off x="9622211" y="5006302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37A77CD3-56F7-8C6F-01C9-A11714DBC46A}"/>
              </a:ext>
            </a:extLst>
          </p:cNvPr>
          <p:cNvSpPr/>
          <p:nvPr/>
        </p:nvSpPr>
        <p:spPr>
          <a:xfrm>
            <a:off x="9457543" y="4135516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0834B6EE-DA1F-DFDB-A778-165E4FF7B653}"/>
              </a:ext>
            </a:extLst>
          </p:cNvPr>
          <p:cNvSpPr/>
          <p:nvPr/>
        </p:nvSpPr>
        <p:spPr>
          <a:xfrm>
            <a:off x="9821974" y="4812767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02D9C97D-24D2-88B7-E8CD-0D64D19C32B6}"/>
              </a:ext>
            </a:extLst>
          </p:cNvPr>
          <p:cNvSpPr/>
          <p:nvPr/>
        </p:nvSpPr>
        <p:spPr>
          <a:xfrm>
            <a:off x="11094921" y="6017781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6304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4390" y="95778"/>
            <a:ext cx="7433373" cy="527836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3) Naissance de la future Malaisie…</a:t>
            </a:r>
          </a:p>
          <a:p>
            <a:endParaRPr lang="fr-FR" sz="1700" dirty="0"/>
          </a:p>
          <a:p>
            <a:r>
              <a:rPr lang="fr-FR" sz="1700" dirty="0"/>
              <a:t>a) Globalement, un ensemble désuni…</a:t>
            </a:r>
          </a:p>
          <a:p>
            <a:endParaRPr lang="fr-FR" sz="1700" dirty="0"/>
          </a:p>
          <a:p>
            <a:r>
              <a:rPr lang="fr-FR" sz="1700" dirty="0"/>
              <a:t>- Une population malaise dans les Etats</a:t>
            </a:r>
          </a:p>
          <a:p>
            <a:r>
              <a:rPr lang="fr-FR" sz="1700" dirty="0"/>
              <a:t>Mais majoritairement chinoise dans les </a:t>
            </a:r>
            <a:r>
              <a:rPr lang="fr-FR" sz="1700" i="1" dirty="0" err="1"/>
              <a:t>Straits</a:t>
            </a:r>
            <a:r>
              <a:rPr lang="fr-FR" sz="1700" i="1" dirty="0"/>
              <a:t> </a:t>
            </a:r>
            <a:r>
              <a:rPr lang="fr-FR" sz="1700" i="1" dirty="0" err="1"/>
              <a:t>Settlements</a:t>
            </a:r>
            <a:endParaRPr lang="fr-FR" sz="1700" i="1" dirty="0"/>
          </a:p>
          <a:p>
            <a:endParaRPr lang="fr-FR" sz="1700" dirty="0"/>
          </a:p>
          <a:p>
            <a:r>
              <a:rPr lang="fr-FR" sz="1700" dirty="0"/>
              <a:t>- Entre les colonies des </a:t>
            </a:r>
            <a:r>
              <a:rPr lang="fr-FR" sz="1700" dirty="0" err="1"/>
              <a:t>Straits</a:t>
            </a:r>
            <a:r>
              <a:rPr lang="fr-FR" sz="1700" dirty="0"/>
              <a:t> </a:t>
            </a:r>
            <a:r>
              <a:rPr lang="fr-FR" sz="1700" dirty="0" err="1"/>
              <a:t>Settlements</a:t>
            </a:r>
            <a:r>
              <a:rPr lang="fr-FR" sz="1700" dirty="0"/>
              <a:t> et les protectorats malais</a:t>
            </a:r>
          </a:p>
          <a:p>
            <a:r>
              <a:rPr lang="fr-FR" sz="1700" dirty="0"/>
              <a:t>Il n’y a pas d’</a:t>
            </a:r>
            <a:r>
              <a:rPr lang="fr-FR" sz="1700" u="sng" dirty="0"/>
              <a:t>unité politique</a:t>
            </a:r>
          </a:p>
          <a:p>
            <a:r>
              <a:rPr lang="fr-FR" sz="1700" dirty="0"/>
              <a:t>NB : 1920 : Tentative de fusion, mais refus des sultans</a:t>
            </a:r>
          </a:p>
          <a:p>
            <a:r>
              <a:rPr lang="fr-FR" sz="1700" dirty="0"/>
              <a:t>De peur d’être définitivement débordés par les Chinois</a:t>
            </a:r>
          </a:p>
          <a:p>
            <a:endParaRPr lang="fr-FR" sz="1700" dirty="0"/>
          </a:p>
          <a:p>
            <a:r>
              <a:rPr lang="fr-FR" sz="1700" dirty="0"/>
              <a:t>b) En revanche, les Britanniques, comme en Inde</a:t>
            </a:r>
          </a:p>
          <a:p>
            <a:r>
              <a:rPr lang="fr-FR" sz="1700" dirty="0"/>
              <a:t>Impose une </a:t>
            </a:r>
            <a:r>
              <a:rPr lang="fr-FR" sz="1700" u="sng" dirty="0"/>
              <a:t>unité administrative</a:t>
            </a:r>
          </a:p>
          <a:p>
            <a:r>
              <a:rPr lang="fr-FR" sz="1600" dirty="0"/>
              <a:t>- Le résident général à Kuala Lumpur devient le gouverneur général de Singapour</a:t>
            </a:r>
          </a:p>
          <a:p>
            <a:r>
              <a:rPr lang="fr-FR" sz="1600" dirty="0"/>
              <a:t>- Et l’administration britannique du </a:t>
            </a:r>
            <a:r>
              <a:rPr lang="fr-FR" sz="1600" i="1" dirty="0" err="1"/>
              <a:t>Malayan</a:t>
            </a:r>
            <a:r>
              <a:rPr lang="fr-FR" sz="1600" i="1" dirty="0"/>
              <a:t> Civil Service</a:t>
            </a:r>
            <a:r>
              <a:rPr lang="fr-FR" sz="1600" dirty="0"/>
              <a:t> est toute puissante</a:t>
            </a:r>
          </a:p>
          <a:p>
            <a:r>
              <a:rPr lang="fr-FR" sz="1600" dirty="0"/>
              <a:t>A la fois dans la </a:t>
            </a:r>
            <a:r>
              <a:rPr lang="fr-FR" sz="1600" i="1" dirty="0"/>
              <a:t>FMS</a:t>
            </a:r>
            <a:r>
              <a:rPr lang="fr-FR" sz="1600" dirty="0"/>
              <a:t> et dans les </a:t>
            </a:r>
            <a:r>
              <a:rPr lang="fr-FR" sz="1600" i="1" dirty="0" err="1"/>
              <a:t>Straits</a:t>
            </a:r>
            <a:r>
              <a:rPr lang="fr-FR" sz="1600" i="1" dirty="0"/>
              <a:t> </a:t>
            </a:r>
            <a:r>
              <a:rPr lang="fr-FR" sz="1600" i="1" dirty="0" err="1"/>
              <a:t>Settlements</a:t>
            </a:r>
            <a:endParaRPr lang="fr-FR" sz="1600" i="1" dirty="0"/>
          </a:p>
          <a:p>
            <a:r>
              <a:rPr lang="fr-FR" sz="1700" dirty="0"/>
              <a:t>NB : Comme l’Inde unie, la Malaisie est une création du colonisateur britannique</a:t>
            </a:r>
          </a:p>
          <a:p>
            <a:endParaRPr lang="fr-FR" sz="1700" dirty="0"/>
          </a:p>
          <a:p>
            <a:r>
              <a:rPr lang="fr-FR" sz="1700" dirty="0"/>
              <a:t>*Et maintenant, retour au côté hollandais…</a:t>
            </a:r>
          </a:p>
        </p:txBody>
      </p:sp>
      <p:pic>
        <p:nvPicPr>
          <p:cNvPr id="16" name="Picture 2" descr="C:\Users\Christophe\Pictures\My Scans\2016-02 (févr.)\scan0025.jpg">
            <a:extLst>
              <a:ext uri="{FF2B5EF4-FFF2-40B4-BE49-F238E27FC236}">
                <a16:creationId xmlns:a16="http://schemas.microsoft.com/office/drawing/2014/main" id="{10D0C4CA-5EC5-7295-E0C1-A7E25A1C3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552" y="95778"/>
            <a:ext cx="4388057" cy="666240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Ellipse 16">
            <a:extLst>
              <a:ext uri="{FF2B5EF4-FFF2-40B4-BE49-F238E27FC236}">
                <a16:creationId xmlns:a16="http://schemas.microsoft.com/office/drawing/2014/main" id="{14A619F0-B61D-32B2-435B-9EA10B0DB9DB}"/>
              </a:ext>
            </a:extLst>
          </p:cNvPr>
          <p:cNvSpPr/>
          <p:nvPr/>
        </p:nvSpPr>
        <p:spPr>
          <a:xfrm>
            <a:off x="8958840" y="2923318"/>
            <a:ext cx="151008" cy="152400"/>
          </a:xfrm>
          <a:prstGeom prst="ellipse">
            <a:avLst/>
          </a:prstGeom>
          <a:solidFill>
            <a:srgbClr val="FFCC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C0384ECB-233B-0A27-5A1F-245DE18F3BEB}"/>
              </a:ext>
            </a:extLst>
          </p:cNvPr>
          <p:cNvSpPr/>
          <p:nvPr/>
        </p:nvSpPr>
        <p:spPr>
          <a:xfrm>
            <a:off x="9197975" y="3350781"/>
            <a:ext cx="151008" cy="152400"/>
          </a:xfrm>
          <a:prstGeom prst="ellipse">
            <a:avLst/>
          </a:prstGeom>
          <a:solidFill>
            <a:srgbClr val="FFCC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98327080-8767-60D6-9F33-C3E55591F7A4}"/>
              </a:ext>
            </a:extLst>
          </p:cNvPr>
          <p:cNvSpPr/>
          <p:nvPr/>
        </p:nvSpPr>
        <p:spPr>
          <a:xfrm>
            <a:off x="11019342" y="5941581"/>
            <a:ext cx="151008" cy="152400"/>
          </a:xfrm>
          <a:prstGeom prst="ellipse">
            <a:avLst/>
          </a:prstGeom>
          <a:solidFill>
            <a:srgbClr val="FFCC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91D7F612-ECE2-C677-2019-FA34C591E616}"/>
              </a:ext>
            </a:extLst>
          </p:cNvPr>
          <p:cNvSpPr/>
          <p:nvPr/>
        </p:nvSpPr>
        <p:spPr>
          <a:xfrm>
            <a:off x="10125382" y="5444039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B41D6B00-4E01-03EA-C12B-2861EEE16FB6}"/>
              </a:ext>
            </a:extLst>
          </p:cNvPr>
          <p:cNvSpPr/>
          <p:nvPr/>
        </p:nvSpPr>
        <p:spPr>
          <a:xfrm>
            <a:off x="8958840" y="3616713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C5BB5F45-5A77-65E2-31C1-201E2350F433}"/>
              </a:ext>
            </a:extLst>
          </p:cNvPr>
          <p:cNvSpPr/>
          <p:nvPr/>
        </p:nvSpPr>
        <p:spPr>
          <a:xfrm>
            <a:off x="10051116" y="3769113"/>
            <a:ext cx="151008" cy="152400"/>
          </a:xfrm>
          <a:prstGeom prst="ellipse">
            <a:avLst/>
          </a:prstGeom>
          <a:solidFill>
            <a:srgbClr val="FFCC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EC27B99F-7316-9E36-E3D5-49FDF678745B}"/>
              </a:ext>
            </a:extLst>
          </p:cNvPr>
          <p:cNvSpPr/>
          <p:nvPr/>
        </p:nvSpPr>
        <p:spPr>
          <a:xfrm>
            <a:off x="10669937" y="3689196"/>
            <a:ext cx="151008" cy="152400"/>
          </a:xfrm>
          <a:prstGeom prst="ellipse">
            <a:avLst/>
          </a:prstGeom>
          <a:solidFill>
            <a:srgbClr val="FFCC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3EB246CB-B772-CFEE-F6B1-AE3F5841BA66}"/>
              </a:ext>
            </a:extLst>
          </p:cNvPr>
          <p:cNvSpPr/>
          <p:nvPr/>
        </p:nvSpPr>
        <p:spPr>
          <a:xfrm>
            <a:off x="10276390" y="4454176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B1124D2D-D24B-8960-9273-F9554CB51CC9}"/>
              </a:ext>
            </a:extLst>
          </p:cNvPr>
          <p:cNvSpPr/>
          <p:nvPr/>
        </p:nvSpPr>
        <p:spPr>
          <a:xfrm>
            <a:off x="10276390" y="5158702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3E9BDB23-72E2-1998-2D24-5A5071582EC5}"/>
              </a:ext>
            </a:extLst>
          </p:cNvPr>
          <p:cNvSpPr/>
          <p:nvPr/>
        </p:nvSpPr>
        <p:spPr>
          <a:xfrm>
            <a:off x="9622211" y="5006302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C89569AE-803B-7D79-8B66-60FFA4D0019F}"/>
              </a:ext>
            </a:extLst>
          </p:cNvPr>
          <p:cNvSpPr/>
          <p:nvPr/>
        </p:nvSpPr>
        <p:spPr>
          <a:xfrm>
            <a:off x="9457543" y="4135516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543F1F1A-BA46-5227-780E-A26FBCE469A4}"/>
              </a:ext>
            </a:extLst>
          </p:cNvPr>
          <p:cNvSpPr/>
          <p:nvPr/>
        </p:nvSpPr>
        <p:spPr>
          <a:xfrm>
            <a:off x="9821974" y="4812767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A30EB890-C4DF-439E-ECC4-F6700BFDB895}"/>
              </a:ext>
            </a:extLst>
          </p:cNvPr>
          <p:cNvSpPr/>
          <p:nvPr/>
        </p:nvSpPr>
        <p:spPr>
          <a:xfrm>
            <a:off x="11094921" y="6017781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2561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9182" y="109183"/>
            <a:ext cx="3994066" cy="67403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1884-1914 : La 2</a:t>
            </a:r>
            <a:r>
              <a:rPr lang="fr-FR" sz="1600" b="1" baseline="30000" dirty="0"/>
              <a:t>nde</a:t>
            </a:r>
            <a:r>
              <a:rPr lang="fr-FR" sz="1600" b="1" dirty="0"/>
              <a:t> conquête hollandaise : Conquête de la partie orientale de l’archipel : Nouvelle-Guinée occidentale ; …</a:t>
            </a:r>
          </a:p>
          <a:p>
            <a:endParaRPr lang="fr-FR" sz="1700" dirty="0"/>
          </a:p>
          <a:p>
            <a:r>
              <a:rPr lang="fr-FR" sz="1700" dirty="0"/>
              <a:t>*1880 : Après la victoire sur Aceh…</a:t>
            </a:r>
          </a:p>
          <a:p>
            <a:r>
              <a:rPr lang="fr-FR" sz="1700" dirty="0"/>
              <a:t>Et face aux prétentions croissantes des autres puissances, GB, France, Allemagne, Japon…</a:t>
            </a:r>
          </a:p>
          <a:p>
            <a:endParaRPr lang="fr-FR" sz="1700" dirty="0"/>
          </a:p>
          <a:p>
            <a:r>
              <a:rPr lang="fr-FR" sz="1700" dirty="0"/>
              <a:t>L’expansion néerlandaise devient systématique…</a:t>
            </a:r>
          </a:p>
          <a:p>
            <a:endParaRPr lang="fr-FR" sz="1700" dirty="0"/>
          </a:p>
          <a:p>
            <a:r>
              <a:rPr lang="fr-FR" sz="1700" dirty="0"/>
              <a:t>*1880 : D’abord, la Nouvelle-Guinée…</a:t>
            </a:r>
          </a:p>
          <a:p>
            <a:endParaRPr lang="fr-FR" sz="1700" dirty="0"/>
          </a:p>
          <a:p>
            <a:r>
              <a:rPr lang="fr-FR" sz="1700" dirty="0"/>
              <a:t>- 1770-93 : Découverte par James Cook</a:t>
            </a:r>
          </a:p>
          <a:p>
            <a:r>
              <a:rPr lang="fr-FR" sz="1700" dirty="0"/>
              <a:t>Elle est revendiquée par les Britanniques</a:t>
            </a:r>
          </a:p>
          <a:p>
            <a:r>
              <a:rPr lang="fr-FR" sz="1700" dirty="0"/>
              <a:t>En réaction…</a:t>
            </a:r>
          </a:p>
          <a:p>
            <a:endParaRPr lang="fr-FR" sz="1700" dirty="0"/>
          </a:p>
          <a:p>
            <a:r>
              <a:rPr lang="fr-FR" sz="1700" dirty="0"/>
              <a:t>- 1828 : Occupée par les Hollandais</a:t>
            </a:r>
          </a:p>
          <a:p>
            <a:endParaRPr lang="fr-FR" sz="1700" dirty="0"/>
          </a:p>
          <a:p>
            <a:r>
              <a:rPr lang="fr-FR" sz="1700" dirty="0"/>
              <a:t>- 1884-85 : Partage PB-GB-Allemagne</a:t>
            </a:r>
          </a:p>
          <a:p>
            <a:r>
              <a:rPr lang="fr-FR" sz="1700" dirty="0"/>
              <a:t>- Allemande au NE, britannique au SE</a:t>
            </a:r>
          </a:p>
          <a:p>
            <a:r>
              <a:rPr lang="fr-FR" sz="1700" dirty="0"/>
              <a:t>Et hollandaise à l’ouest</a:t>
            </a:r>
          </a:p>
          <a:p>
            <a:r>
              <a:rPr lang="fr-FR" sz="1700" dirty="0"/>
              <a:t>NB : Réellement contrôlée après 1920</a:t>
            </a:r>
          </a:p>
          <a:p>
            <a:endParaRPr lang="fr-FR" sz="1000" dirty="0"/>
          </a:p>
          <a:p>
            <a:r>
              <a:rPr lang="fr-FR" sz="1700" dirty="0"/>
              <a:t>*Puis…</a:t>
            </a:r>
          </a:p>
        </p:txBody>
      </p:sp>
      <p:pic>
        <p:nvPicPr>
          <p:cNvPr id="2" name="Picture 2" descr="C:\Users\Christophe\Pictures\My Scans\2016-02 (févr.)\scan0002.jpg">
            <a:extLst>
              <a:ext uri="{FF2B5EF4-FFF2-40B4-BE49-F238E27FC236}">
                <a16:creationId xmlns:a16="http://schemas.microsoft.com/office/drawing/2014/main" id="{249FDFC5-F56F-8CDD-A6CA-A35DBE3D1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315" y="109183"/>
            <a:ext cx="7853503" cy="480044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E1B531C5-AB8A-AA25-601E-22E18F00567F}"/>
              </a:ext>
            </a:extLst>
          </p:cNvPr>
          <p:cNvSpPr/>
          <p:nvPr/>
        </p:nvSpPr>
        <p:spPr>
          <a:xfrm>
            <a:off x="6262310" y="3605645"/>
            <a:ext cx="252790" cy="22860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718C69C7-6568-FAF6-88BB-5C73545C7B30}"/>
              </a:ext>
            </a:extLst>
          </p:cNvPr>
          <p:cNvSpPr/>
          <p:nvPr/>
        </p:nvSpPr>
        <p:spPr>
          <a:xfrm>
            <a:off x="7540089" y="3171607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4191DE9B-0D02-0A1D-DF1D-9F59AF11AF27}"/>
              </a:ext>
            </a:extLst>
          </p:cNvPr>
          <p:cNvSpPr/>
          <p:nvPr/>
        </p:nvSpPr>
        <p:spPr>
          <a:xfrm>
            <a:off x="4980463" y="1997974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DF8AB492-6303-C352-973C-AC93D4B24724}"/>
              </a:ext>
            </a:extLst>
          </p:cNvPr>
          <p:cNvSpPr/>
          <p:nvPr/>
        </p:nvSpPr>
        <p:spPr>
          <a:xfrm>
            <a:off x="4482001" y="1661461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625C6F5D-45D4-2B4C-013E-BBE445C2F7C1}"/>
              </a:ext>
            </a:extLst>
          </p:cNvPr>
          <p:cNvSpPr/>
          <p:nvPr/>
        </p:nvSpPr>
        <p:spPr>
          <a:xfrm>
            <a:off x="5579672" y="2448247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59ABA6B8-B4DF-FE42-5F31-B10D8A5664CF}"/>
              </a:ext>
            </a:extLst>
          </p:cNvPr>
          <p:cNvSpPr/>
          <p:nvPr/>
        </p:nvSpPr>
        <p:spPr>
          <a:xfrm>
            <a:off x="5869376" y="238709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CD3718FB-2DE6-202F-AB19-4C62D2A10256}"/>
              </a:ext>
            </a:extLst>
          </p:cNvPr>
          <p:cNvSpPr/>
          <p:nvPr/>
        </p:nvSpPr>
        <p:spPr>
          <a:xfrm>
            <a:off x="5587119" y="220481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1FDBB7CF-C8C4-1B1F-6D06-C9E686087B7F}"/>
              </a:ext>
            </a:extLst>
          </p:cNvPr>
          <p:cNvSpPr/>
          <p:nvPr/>
        </p:nvSpPr>
        <p:spPr>
          <a:xfrm>
            <a:off x="5315194" y="172261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C17379E9-5AE6-CE3E-1B27-A7C650B5F06C}"/>
              </a:ext>
            </a:extLst>
          </p:cNvPr>
          <p:cNvSpPr/>
          <p:nvPr/>
        </p:nvSpPr>
        <p:spPr>
          <a:xfrm>
            <a:off x="6928125" y="238709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9C05482F-0F90-1806-E5F5-348574CAF41C}"/>
              </a:ext>
            </a:extLst>
          </p:cNvPr>
          <p:cNvSpPr/>
          <p:nvPr/>
        </p:nvSpPr>
        <p:spPr>
          <a:xfrm>
            <a:off x="7112192" y="223717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0471BB58-FD20-B4A8-11BD-840055B8DE36}"/>
              </a:ext>
            </a:extLst>
          </p:cNvPr>
          <p:cNvSpPr/>
          <p:nvPr/>
        </p:nvSpPr>
        <p:spPr>
          <a:xfrm>
            <a:off x="7329888" y="211724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9ED19263-8099-1FF3-21FC-52D645DA89EA}"/>
              </a:ext>
            </a:extLst>
          </p:cNvPr>
          <p:cNvSpPr/>
          <p:nvPr/>
        </p:nvSpPr>
        <p:spPr>
          <a:xfrm>
            <a:off x="7505205" y="194005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D3B04FC2-C34D-2394-B0B9-990739500747}"/>
              </a:ext>
            </a:extLst>
          </p:cNvPr>
          <p:cNvSpPr/>
          <p:nvPr/>
        </p:nvSpPr>
        <p:spPr>
          <a:xfrm>
            <a:off x="7794909" y="187889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FA3D6B1B-792E-474C-C2AF-B219188B70F3}"/>
              </a:ext>
            </a:extLst>
          </p:cNvPr>
          <p:cNvSpPr/>
          <p:nvPr/>
        </p:nvSpPr>
        <p:spPr>
          <a:xfrm>
            <a:off x="7718834" y="1788967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3043928C-3188-A67A-2EE6-55667B194948}"/>
              </a:ext>
            </a:extLst>
          </p:cNvPr>
          <p:cNvSpPr/>
          <p:nvPr/>
        </p:nvSpPr>
        <p:spPr>
          <a:xfrm>
            <a:off x="11495561" y="3367844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3B954FF9-2788-D75F-A82E-DB56AEFBAA41}"/>
              </a:ext>
            </a:extLst>
          </p:cNvPr>
          <p:cNvSpPr/>
          <p:nvPr/>
        </p:nvSpPr>
        <p:spPr>
          <a:xfrm>
            <a:off x="5587119" y="3232763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8A58FCF1-7C1F-CDC8-FAFB-B2697734F4D9}"/>
              </a:ext>
            </a:extLst>
          </p:cNvPr>
          <p:cNvSpPr/>
          <p:nvPr/>
        </p:nvSpPr>
        <p:spPr>
          <a:xfrm>
            <a:off x="5262480" y="2710294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12660F63-7685-49B3-23B6-84C90946CE5A}"/>
              </a:ext>
            </a:extLst>
          </p:cNvPr>
          <p:cNvSpPr/>
          <p:nvPr/>
        </p:nvSpPr>
        <p:spPr>
          <a:xfrm>
            <a:off x="6147979" y="2986895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217F40F7-1231-B98B-7C99-064F95A08BED}"/>
              </a:ext>
            </a:extLst>
          </p:cNvPr>
          <p:cNvSpPr/>
          <p:nvPr/>
        </p:nvSpPr>
        <p:spPr>
          <a:xfrm>
            <a:off x="9647525" y="3171607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E0D93E87-DCCE-870F-3F00-9E5C38AD225F}"/>
              </a:ext>
            </a:extLst>
          </p:cNvPr>
          <p:cNvSpPr/>
          <p:nvPr/>
        </p:nvSpPr>
        <p:spPr>
          <a:xfrm>
            <a:off x="5941384" y="3059686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3BEA070B-59E9-0F78-86EB-4F33D5D72608}"/>
              </a:ext>
            </a:extLst>
          </p:cNvPr>
          <p:cNvSpPr/>
          <p:nvPr/>
        </p:nvSpPr>
        <p:spPr>
          <a:xfrm>
            <a:off x="6041101" y="3483333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7F0E4436-37D1-E259-3F24-F3AB7F285BDB}"/>
              </a:ext>
            </a:extLst>
          </p:cNvPr>
          <p:cNvSpPr/>
          <p:nvPr/>
        </p:nvSpPr>
        <p:spPr>
          <a:xfrm>
            <a:off x="5797368" y="2834984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5871A08C-E49C-38EF-0D20-B883FE2867A6}"/>
              </a:ext>
            </a:extLst>
          </p:cNvPr>
          <p:cNvSpPr/>
          <p:nvPr/>
        </p:nvSpPr>
        <p:spPr>
          <a:xfrm>
            <a:off x="6677645" y="2635875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A031D84B-38A7-3AE3-B293-7BEDDAEF375F}"/>
              </a:ext>
            </a:extLst>
          </p:cNvPr>
          <p:cNvSpPr/>
          <p:nvPr/>
        </p:nvSpPr>
        <p:spPr>
          <a:xfrm>
            <a:off x="6726988" y="2389469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F589F5B0-6197-2CBB-7CB4-535E24BD5B5C}"/>
              </a:ext>
            </a:extLst>
          </p:cNvPr>
          <p:cNvSpPr/>
          <p:nvPr/>
        </p:nvSpPr>
        <p:spPr>
          <a:xfrm>
            <a:off x="5951984" y="2634685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2C51A061-1525-C612-F171-900E1EDF47EA}"/>
              </a:ext>
            </a:extLst>
          </p:cNvPr>
          <p:cNvSpPr/>
          <p:nvPr/>
        </p:nvSpPr>
        <p:spPr>
          <a:xfrm>
            <a:off x="8300170" y="3544489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3371E9DB-B6CB-B0B1-D898-3DFD5A498B13}"/>
              </a:ext>
            </a:extLst>
          </p:cNvPr>
          <p:cNvSpPr/>
          <p:nvPr/>
        </p:nvSpPr>
        <p:spPr>
          <a:xfrm>
            <a:off x="8393903" y="3429000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6098C35C-B2AD-8831-C355-D84AD94B233E}"/>
              </a:ext>
            </a:extLst>
          </p:cNvPr>
          <p:cNvSpPr/>
          <p:nvPr/>
        </p:nvSpPr>
        <p:spPr>
          <a:xfrm>
            <a:off x="7577213" y="3979459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66F51F8C-2363-DE55-A544-F7A3254F38CA}"/>
              </a:ext>
            </a:extLst>
          </p:cNvPr>
          <p:cNvSpPr/>
          <p:nvPr/>
        </p:nvSpPr>
        <p:spPr>
          <a:xfrm>
            <a:off x="9221999" y="2387091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40E2289D-2575-04E8-94E4-1EF630C442CE}"/>
              </a:ext>
            </a:extLst>
          </p:cNvPr>
          <p:cNvCxnSpPr>
            <a:cxnSpLocks/>
            <a:endCxn id="25" idx="2"/>
          </p:cNvCxnSpPr>
          <p:nvPr/>
        </p:nvCxnSpPr>
        <p:spPr>
          <a:xfrm flipV="1">
            <a:off x="10696981" y="3429000"/>
            <a:ext cx="798580" cy="405246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70AFE614-8029-68FC-A508-3B4DA196B3D9}"/>
              </a:ext>
            </a:extLst>
          </p:cNvPr>
          <p:cNvCxnSpPr>
            <a:cxnSpLocks/>
            <a:stCxn id="9" idx="6"/>
          </p:cNvCxnSpPr>
          <p:nvPr/>
        </p:nvCxnSpPr>
        <p:spPr>
          <a:xfrm>
            <a:off x="6515100" y="3719946"/>
            <a:ext cx="4181881" cy="114300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Ellipse 42">
            <a:extLst>
              <a:ext uri="{FF2B5EF4-FFF2-40B4-BE49-F238E27FC236}">
                <a16:creationId xmlns:a16="http://schemas.microsoft.com/office/drawing/2014/main" id="{11FDDB5B-A5C5-F82A-6504-451F277430E0}"/>
              </a:ext>
            </a:extLst>
          </p:cNvPr>
          <p:cNvSpPr/>
          <p:nvPr/>
        </p:nvSpPr>
        <p:spPr>
          <a:xfrm>
            <a:off x="11905391" y="3367844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6D044C78-B066-0A28-9C89-B3F6A6A71F1D}"/>
              </a:ext>
            </a:extLst>
          </p:cNvPr>
          <p:cNvCxnSpPr>
            <a:cxnSpLocks/>
          </p:cNvCxnSpPr>
          <p:nvPr/>
        </p:nvCxnSpPr>
        <p:spPr>
          <a:xfrm flipH="1" flipV="1">
            <a:off x="4554009" y="1783773"/>
            <a:ext cx="203210" cy="850912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83EBFC15-6BAF-C56C-B52E-92053BC37D23}"/>
              </a:ext>
            </a:extLst>
          </p:cNvPr>
          <p:cNvCxnSpPr>
            <a:cxnSpLocks/>
          </p:cNvCxnSpPr>
          <p:nvPr/>
        </p:nvCxnSpPr>
        <p:spPr>
          <a:xfrm>
            <a:off x="4750420" y="2634685"/>
            <a:ext cx="864059" cy="1041318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256F5ACC-4161-1B14-F8D3-F4232D88FE34}"/>
              </a:ext>
            </a:extLst>
          </p:cNvPr>
          <p:cNvCxnSpPr>
            <a:cxnSpLocks/>
          </p:cNvCxnSpPr>
          <p:nvPr/>
        </p:nvCxnSpPr>
        <p:spPr>
          <a:xfrm>
            <a:off x="5587119" y="3648993"/>
            <a:ext cx="675191" cy="70953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84684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563211-719C-B9C3-3688-83968A1B5D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hristophe\Pictures\My Scans\2016-02 (févr.)\scan0002.jpg">
            <a:extLst>
              <a:ext uri="{FF2B5EF4-FFF2-40B4-BE49-F238E27FC236}">
                <a16:creationId xmlns:a16="http://schemas.microsoft.com/office/drawing/2014/main" id="{EF039A2C-F3E8-3478-3CB6-53DFD4F36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315" y="109183"/>
            <a:ext cx="7853503" cy="480044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E5719B70-BCD2-34B4-2704-E3D6F90C8EDE}"/>
              </a:ext>
            </a:extLst>
          </p:cNvPr>
          <p:cNvSpPr/>
          <p:nvPr/>
        </p:nvSpPr>
        <p:spPr>
          <a:xfrm>
            <a:off x="6262310" y="3605645"/>
            <a:ext cx="252790" cy="22860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6E266808-7A86-A109-B121-EC2F6EB09A2A}"/>
              </a:ext>
            </a:extLst>
          </p:cNvPr>
          <p:cNvSpPr/>
          <p:nvPr/>
        </p:nvSpPr>
        <p:spPr>
          <a:xfrm>
            <a:off x="6677645" y="2635875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40759444-BC52-2B98-33BC-6B7D0596E0EE}"/>
              </a:ext>
            </a:extLst>
          </p:cNvPr>
          <p:cNvSpPr/>
          <p:nvPr/>
        </p:nvSpPr>
        <p:spPr>
          <a:xfrm>
            <a:off x="7540089" y="3171607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84C246A8-1B10-E0FD-9B07-7ABF50FA7EB8}"/>
              </a:ext>
            </a:extLst>
          </p:cNvPr>
          <p:cNvSpPr/>
          <p:nvPr/>
        </p:nvSpPr>
        <p:spPr>
          <a:xfrm>
            <a:off x="4980463" y="1997974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FCC8FBDE-3E95-4794-CDAE-206388BDC4F8}"/>
              </a:ext>
            </a:extLst>
          </p:cNvPr>
          <p:cNvSpPr/>
          <p:nvPr/>
        </p:nvSpPr>
        <p:spPr>
          <a:xfrm>
            <a:off x="4482001" y="1661461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1BEBC43D-1926-860E-D05A-C5AD8A8DA71E}"/>
              </a:ext>
            </a:extLst>
          </p:cNvPr>
          <p:cNvSpPr/>
          <p:nvPr/>
        </p:nvSpPr>
        <p:spPr>
          <a:xfrm>
            <a:off x="5579672" y="2448247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5668088F-782A-6CA6-7CE5-14639CE50827}"/>
              </a:ext>
            </a:extLst>
          </p:cNvPr>
          <p:cNvSpPr/>
          <p:nvPr/>
        </p:nvSpPr>
        <p:spPr>
          <a:xfrm>
            <a:off x="5869376" y="238709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9B452D4A-968A-78AE-65E1-4EF7B8ACB05A}"/>
              </a:ext>
            </a:extLst>
          </p:cNvPr>
          <p:cNvSpPr/>
          <p:nvPr/>
        </p:nvSpPr>
        <p:spPr>
          <a:xfrm>
            <a:off x="5587119" y="220481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49EDF59D-8708-CB73-DC03-9C84CCFABC9F}"/>
              </a:ext>
            </a:extLst>
          </p:cNvPr>
          <p:cNvSpPr/>
          <p:nvPr/>
        </p:nvSpPr>
        <p:spPr>
          <a:xfrm>
            <a:off x="5315194" y="172261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315F6BB6-1F0E-564C-02B8-11F1F3AB21AC}"/>
              </a:ext>
            </a:extLst>
          </p:cNvPr>
          <p:cNvSpPr/>
          <p:nvPr/>
        </p:nvSpPr>
        <p:spPr>
          <a:xfrm>
            <a:off x="6928125" y="238709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E0C37BD8-0F19-637A-E84B-F8DD75E89FDB}"/>
              </a:ext>
            </a:extLst>
          </p:cNvPr>
          <p:cNvSpPr/>
          <p:nvPr/>
        </p:nvSpPr>
        <p:spPr>
          <a:xfrm>
            <a:off x="7112192" y="223717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96B4DB4D-BD3B-0F35-12A6-2872DCB45819}"/>
              </a:ext>
            </a:extLst>
          </p:cNvPr>
          <p:cNvSpPr/>
          <p:nvPr/>
        </p:nvSpPr>
        <p:spPr>
          <a:xfrm>
            <a:off x="7329888" y="211724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05A8F166-8E58-E800-5D72-0A636BD3B35E}"/>
              </a:ext>
            </a:extLst>
          </p:cNvPr>
          <p:cNvSpPr/>
          <p:nvPr/>
        </p:nvSpPr>
        <p:spPr>
          <a:xfrm>
            <a:off x="7505205" y="194005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7516AD04-2BA8-D22D-E952-BC3D72A61FFE}"/>
              </a:ext>
            </a:extLst>
          </p:cNvPr>
          <p:cNvSpPr/>
          <p:nvPr/>
        </p:nvSpPr>
        <p:spPr>
          <a:xfrm>
            <a:off x="7794909" y="187889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3DE59718-8DF7-CCC1-FAD9-42E936C478A2}"/>
              </a:ext>
            </a:extLst>
          </p:cNvPr>
          <p:cNvSpPr/>
          <p:nvPr/>
        </p:nvSpPr>
        <p:spPr>
          <a:xfrm>
            <a:off x="7718834" y="1788967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823E8C60-BED9-320A-8A0C-6B6BD37BF13A}"/>
              </a:ext>
            </a:extLst>
          </p:cNvPr>
          <p:cNvSpPr/>
          <p:nvPr/>
        </p:nvSpPr>
        <p:spPr>
          <a:xfrm>
            <a:off x="11495561" y="3367844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165CCC2A-E84B-64CD-6242-041969C30A1E}"/>
              </a:ext>
            </a:extLst>
          </p:cNvPr>
          <p:cNvSpPr/>
          <p:nvPr/>
        </p:nvSpPr>
        <p:spPr>
          <a:xfrm>
            <a:off x="5587119" y="3232763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C941AA83-D01C-1167-0687-BD93B78DEC20}"/>
              </a:ext>
            </a:extLst>
          </p:cNvPr>
          <p:cNvSpPr/>
          <p:nvPr/>
        </p:nvSpPr>
        <p:spPr>
          <a:xfrm>
            <a:off x="5262480" y="2710294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ED0E0B51-6DD4-6ED2-CEE1-8D89AA66E0B1}"/>
              </a:ext>
            </a:extLst>
          </p:cNvPr>
          <p:cNvSpPr/>
          <p:nvPr/>
        </p:nvSpPr>
        <p:spPr>
          <a:xfrm>
            <a:off x="6147979" y="2986895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40738AAA-6BD2-E019-B457-2F2D021201F0}"/>
              </a:ext>
            </a:extLst>
          </p:cNvPr>
          <p:cNvSpPr/>
          <p:nvPr/>
        </p:nvSpPr>
        <p:spPr>
          <a:xfrm>
            <a:off x="9647525" y="3171607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8D23A6EF-3F00-69FE-011B-2C23A182348D}"/>
              </a:ext>
            </a:extLst>
          </p:cNvPr>
          <p:cNvSpPr/>
          <p:nvPr/>
        </p:nvSpPr>
        <p:spPr>
          <a:xfrm>
            <a:off x="5941384" y="3059686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3AF3DF11-852D-27F7-37FB-31173EA72854}"/>
              </a:ext>
            </a:extLst>
          </p:cNvPr>
          <p:cNvSpPr/>
          <p:nvPr/>
        </p:nvSpPr>
        <p:spPr>
          <a:xfrm>
            <a:off x="6041101" y="3483333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3024A47F-6AE4-F75D-18BB-3725FA36B6C6}"/>
              </a:ext>
            </a:extLst>
          </p:cNvPr>
          <p:cNvSpPr/>
          <p:nvPr/>
        </p:nvSpPr>
        <p:spPr>
          <a:xfrm>
            <a:off x="5797368" y="2834984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11396299-CABA-0437-BD40-3DCABA2D52A2}"/>
              </a:ext>
            </a:extLst>
          </p:cNvPr>
          <p:cNvSpPr/>
          <p:nvPr/>
        </p:nvSpPr>
        <p:spPr>
          <a:xfrm>
            <a:off x="8624510" y="4037516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E8CA493F-C4E3-CA3E-2529-B774375564FF}"/>
              </a:ext>
            </a:extLst>
          </p:cNvPr>
          <p:cNvSpPr/>
          <p:nvPr/>
        </p:nvSpPr>
        <p:spPr>
          <a:xfrm>
            <a:off x="8428417" y="2864583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2428BE65-5175-B7FC-6A65-A28CDB27DC0E}"/>
              </a:ext>
            </a:extLst>
          </p:cNvPr>
          <p:cNvSpPr/>
          <p:nvPr/>
        </p:nvSpPr>
        <p:spPr>
          <a:xfrm>
            <a:off x="9826270" y="2957296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0023206C-AA34-07CC-EA53-F56E363D44EB}"/>
              </a:ext>
            </a:extLst>
          </p:cNvPr>
          <p:cNvSpPr/>
          <p:nvPr/>
        </p:nvSpPr>
        <p:spPr>
          <a:xfrm>
            <a:off x="7455185" y="2705097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E6B4468A-87D7-3C3E-FFAF-517B51CF7BE3}"/>
              </a:ext>
            </a:extLst>
          </p:cNvPr>
          <p:cNvSpPr/>
          <p:nvPr/>
        </p:nvSpPr>
        <p:spPr>
          <a:xfrm>
            <a:off x="9133665" y="4234943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1A144043-E4DB-FADD-0D21-FB4B64169206}"/>
              </a:ext>
            </a:extLst>
          </p:cNvPr>
          <p:cNvSpPr/>
          <p:nvPr/>
        </p:nvSpPr>
        <p:spPr>
          <a:xfrm>
            <a:off x="6726988" y="2389469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871C6A70-3712-2372-F24D-4E337E9C40D8}"/>
              </a:ext>
            </a:extLst>
          </p:cNvPr>
          <p:cNvSpPr/>
          <p:nvPr/>
        </p:nvSpPr>
        <p:spPr>
          <a:xfrm>
            <a:off x="5951984" y="2634685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DD978D45-C505-BFF5-A605-EBF27D448587}"/>
              </a:ext>
            </a:extLst>
          </p:cNvPr>
          <p:cNvSpPr/>
          <p:nvPr/>
        </p:nvSpPr>
        <p:spPr>
          <a:xfrm>
            <a:off x="7753143" y="4037516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87B53BB4-7EE6-249A-1232-CFFD1663F4D0}"/>
              </a:ext>
            </a:extLst>
          </p:cNvPr>
          <p:cNvSpPr/>
          <p:nvPr/>
        </p:nvSpPr>
        <p:spPr>
          <a:xfrm>
            <a:off x="8300170" y="3544489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E9CF40D9-D943-0A12-214F-1C850B1057F0}"/>
              </a:ext>
            </a:extLst>
          </p:cNvPr>
          <p:cNvSpPr/>
          <p:nvPr/>
        </p:nvSpPr>
        <p:spPr>
          <a:xfrm>
            <a:off x="8393903" y="3429000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4AE2348D-05EB-A395-1227-669E2CDB33BF}"/>
              </a:ext>
            </a:extLst>
          </p:cNvPr>
          <p:cNvSpPr/>
          <p:nvPr/>
        </p:nvSpPr>
        <p:spPr>
          <a:xfrm>
            <a:off x="8012896" y="4041751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C06C7E1A-3BC2-2CAB-F228-206E6749AF2C}"/>
              </a:ext>
            </a:extLst>
          </p:cNvPr>
          <p:cNvSpPr/>
          <p:nvPr/>
        </p:nvSpPr>
        <p:spPr>
          <a:xfrm>
            <a:off x="7577213" y="3979459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BC778535-9AEF-DCBA-55F7-43AA61D5C1FA}"/>
              </a:ext>
            </a:extLst>
          </p:cNvPr>
          <p:cNvSpPr/>
          <p:nvPr/>
        </p:nvSpPr>
        <p:spPr>
          <a:xfrm>
            <a:off x="7577546" y="4069391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E58DE2FC-DC7B-7511-FA93-8DA64B74585C}"/>
              </a:ext>
            </a:extLst>
          </p:cNvPr>
          <p:cNvSpPr/>
          <p:nvPr/>
        </p:nvSpPr>
        <p:spPr>
          <a:xfrm>
            <a:off x="9221999" y="2387091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41FBDA7B-60BC-6DCB-AC8C-248609F08C5C}"/>
              </a:ext>
            </a:extLst>
          </p:cNvPr>
          <p:cNvCxnSpPr>
            <a:cxnSpLocks/>
          </p:cNvCxnSpPr>
          <p:nvPr/>
        </p:nvCxnSpPr>
        <p:spPr>
          <a:xfrm>
            <a:off x="6515100" y="3719946"/>
            <a:ext cx="4181881" cy="114300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BC064A5E-4E1C-51DA-C63A-B752BF8C64D2}"/>
              </a:ext>
            </a:extLst>
          </p:cNvPr>
          <p:cNvCxnSpPr>
            <a:cxnSpLocks/>
          </p:cNvCxnSpPr>
          <p:nvPr/>
        </p:nvCxnSpPr>
        <p:spPr>
          <a:xfrm flipV="1">
            <a:off x="10696981" y="3429000"/>
            <a:ext cx="798580" cy="405246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3A86548D-C544-2024-7CA2-86519C2794D6}"/>
              </a:ext>
            </a:extLst>
          </p:cNvPr>
          <p:cNvCxnSpPr>
            <a:cxnSpLocks/>
            <a:endCxn id="42" idx="0"/>
          </p:cNvCxnSpPr>
          <p:nvPr/>
        </p:nvCxnSpPr>
        <p:spPr>
          <a:xfrm>
            <a:off x="7577213" y="3719946"/>
            <a:ext cx="72341" cy="349445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C1F2E163-AA1C-5F94-70E1-02F61E3073A3}"/>
              </a:ext>
            </a:extLst>
          </p:cNvPr>
          <p:cNvCxnSpPr>
            <a:cxnSpLocks/>
            <a:endCxn id="36" idx="0"/>
          </p:cNvCxnSpPr>
          <p:nvPr/>
        </p:nvCxnSpPr>
        <p:spPr>
          <a:xfrm>
            <a:off x="7825151" y="3719946"/>
            <a:ext cx="0" cy="317570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5C1B4585-8106-4E8B-2031-B4B379EC3609}"/>
              </a:ext>
            </a:extLst>
          </p:cNvPr>
          <p:cNvCxnSpPr>
            <a:cxnSpLocks/>
            <a:endCxn id="32" idx="4"/>
          </p:cNvCxnSpPr>
          <p:nvPr/>
        </p:nvCxnSpPr>
        <p:spPr>
          <a:xfrm flipV="1">
            <a:off x="6871004" y="2827409"/>
            <a:ext cx="656189" cy="892537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36B157DA-E546-DD9E-4393-7E5A4A0BAF21}"/>
              </a:ext>
            </a:extLst>
          </p:cNvPr>
          <p:cNvCxnSpPr>
            <a:cxnSpLocks/>
            <a:endCxn id="39" idx="0"/>
          </p:cNvCxnSpPr>
          <p:nvPr/>
        </p:nvCxnSpPr>
        <p:spPr>
          <a:xfrm>
            <a:off x="8084904" y="3834246"/>
            <a:ext cx="0" cy="207505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B3477149-B9E4-FE3C-6078-135265905E54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8645601" y="3834246"/>
            <a:ext cx="0" cy="221182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avec flèche 60">
            <a:extLst>
              <a:ext uri="{FF2B5EF4-FFF2-40B4-BE49-F238E27FC236}">
                <a16:creationId xmlns:a16="http://schemas.microsoft.com/office/drawing/2014/main" id="{4875A767-B193-3F61-2799-EB734CC5BD56}"/>
              </a:ext>
            </a:extLst>
          </p:cNvPr>
          <p:cNvCxnSpPr>
            <a:cxnSpLocks/>
            <a:endCxn id="15" idx="2"/>
          </p:cNvCxnSpPr>
          <p:nvPr/>
        </p:nvCxnSpPr>
        <p:spPr>
          <a:xfrm flipV="1">
            <a:off x="7825151" y="2925739"/>
            <a:ext cx="603266" cy="908507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cteur droit avec flèche 76">
            <a:extLst>
              <a:ext uri="{FF2B5EF4-FFF2-40B4-BE49-F238E27FC236}">
                <a16:creationId xmlns:a16="http://schemas.microsoft.com/office/drawing/2014/main" id="{4807CADD-4B8B-99BA-8381-BBCB7DF350AA}"/>
              </a:ext>
            </a:extLst>
          </p:cNvPr>
          <p:cNvCxnSpPr>
            <a:cxnSpLocks/>
            <a:endCxn id="33" idx="0"/>
          </p:cNvCxnSpPr>
          <p:nvPr/>
        </p:nvCxnSpPr>
        <p:spPr>
          <a:xfrm>
            <a:off x="9133665" y="3834246"/>
            <a:ext cx="72008" cy="400697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cteur droit avec flèche 83">
            <a:extLst>
              <a:ext uri="{FF2B5EF4-FFF2-40B4-BE49-F238E27FC236}">
                <a16:creationId xmlns:a16="http://schemas.microsoft.com/office/drawing/2014/main" id="{652B1B13-C8FA-E094-8CCA-72B90799A50E}"/>
              </a:ext>
            </a:extLst>
          </p:cNvPr>
          <p:cNvCxnSpPr>
            <a:cxnSpLocks/>
            <a:endCxn id="31" idx="4"/>
          </p:cNvCxnSpPr>
          <p:nvPr/>
        </p:nvCxnSpPr>
        <p:spPr>
          <a:xfrm flipH="1" flipV="1">
            <a:off x="9898278" y="3079608"/>
            <a:ext cx="72008" cy="754638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8AD29BC9-EEB8-5877-4B0E-80DF2B04B151}"/>
              </a:ext>
            </a:extLst>
          </p:cNvPr>
          <p:cNvCxnSpPr>
            <a:cxnSpLocks/>
          </p:cNvCxnSpPr>
          <p:nvPr/>
        </p:nvCxnSpPr>
        <p:spPr>
          <a:xfrm flipH="1" flipV="1">
            <a:off x="5103388" y="2102374"/>
            <a:ext cx="1195942" cy="1536749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28D18F3F-1FFC-652E-E9BA-AAA2618D6D7A}"/>
              </a:ext>
            </a:extLst>
          </p:cNvPr>
          <p:cNvCxnSpPr>
            <a:cxnSpLocks/>
          </p:cNvCxnSpPr>
          <p:nvPr/>
        </p:nvCxnSpPr>
        <p:spPr>
          <a:xfrm flipH="1" flipV="1">
            <a:off x="4554009" y="1783773"/>
            <a:ext cx="203210" cy="850912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2BB14012-779F-D8BB-4A15-07D46F0B51C8}"/>
              </a:ext>
            </a:extLst>
          </p:cNvPr>
          <p:cNvCxnSpPr>
            <a:cxnSpLocks/>
          </p:cNvCxnSpPr>
          <p:nvPr/>
        </p:nvCxnSpPr>
        <p:spPr>
          <a:xfrm>
            <a:off x="4750420" y="2634685"/>
            <a:ext cx="864059" cy="1041318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DCACCA92-4D86-9116-617E-F16160392CBB}"/>
              </a:ext>
            </a:extLst>
          </p:cNvPr>
          <p:cNvCxnSpPr>
            <a:cxnSpLocks/>
          </p:cNvCxnSpPr>
          <p:nvPr/>
        </p:nvCxnSpPr>
        <p:spPr>
          <a:xfrm>
            <a:off x="5587119" y="3648993"/>
            <a:ext cx="675191" cy="70953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2" descr="C:\Users\Christophe\Pictures\My Scans\2016-02 (févr.)\scan0002.jpg">
            <a:extLst>
              <a:ext uri="{FF2B5EF4-FFF2-40B4-BE49-F238E27FC236}">
                <a16:creationId xmlns:a16="http://schemas.microsoft.com/office/drawing/2014/main" id="{94F3D7DF-389D-44F8-1A60-B0594A1562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969" t="77433" r="30678" b="9684"/>
          <a:stretch/>
        </p:blipFill>
        <p:spPr bwMode="auto">
          <a:xfrm>
            <a:off x="5052471" y="5020082"/>
            <a:ext cx="6311039" cy="175276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Ellipse 49">
            <a:extLst>
              <a:ext uri="{FF2B5EF4-FFF2-40B4-BE49-F238E27FC236}">
                <a16:creationId xmlns:a16="http://schemas.microsoft.com/office/drawing/2014/main" id="{4FD0480E-CC78-AFFC-A815-CECF38913454}"/>
              </a:ext>
            </a:extLst>
          </p:cNvPr>
          <p:cNvSpPr/>
          <p:nvPr/>
        </p:nvSpPr>
        <p:spPr>
          <a:xfrm>
            <a:off x="5597957" y="5736496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0FBAAA7D-F89A-EEDC-1EA3-95B0FA6D2B54}"/>
              </a:ext>
            </a:extLst>
          </p:cNvPr>
          <p:cNvSpPr/>
          <p:nvPr/>
        </p:nvSpPr>
        <p:spPr>
          <a:xfrm>
            <a:off x="5470463" y="5497799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B0C0B305-5E99-E671-6DE7-949E9C8FBB31}"/>
              </a:ext>
            </a:extLst>
          </p:cNvPr>
          <p:cNvSpPr/>
          <p:nvPr/>
        </p:nvSpPr>
        <p:spPr>
          <a:xfrm>
            <a:off x="6096000" y="5736496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7CAD6AB8-0D9F-3D04-229A-86FE5E5BAA8C}"/>
              </a:ext>
            </a:extLst>
          </p:cNvPr>
          <p:cNvSpPr/>
          <p:nvPr/>
        </p:nvSpPr>
        <p:spPr>
          <a:xfrm>
            <a:off x="6791333" y="5797652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24723CBF-B881-0BDC-4786-DD54B4EBDC84}"/>
              </a:ext>
            </a:extLst>
          </p:cNvPr>
          <p:cNvSpPr/>
          <p:nvPr/>
        </p:nvSpPr>
        <p:spPr>
          <a:xfrm>
            <a:off x="8382088" y="5774153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B5659920-CA5B-E219-D261-6EEBE938E948}"/>
              </a:ext>
            </a:extLst>
          </p:cNvPr>
          <p:cNvSpPr/>
          <p:nvPr/>
        </p:nvSpPr>
        <p:spPr>
          <a:xfrm>
            <a:off x="9934282" y="6235260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C01EDB5D-0299-FE39-86B5-716C7036BAFF}"/>
              </a:ext>
            </a:extLst>
          </p:cNvPr>
          <p:cNvSpPr/>
          <p:nvPr/>
        </p:nvSpPr>
        <p:spPr>
          <a:xfrm>
            <a:off x="8385182" y="4234943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054AE701-6C26-9C1B-A694-E760282BB5FA}"/>
              </a:ext>
            </a:extLst>
          </p:cNvPr>
          <p:cNvSpPr/>
          <p:nvPr/>
        </p:nvSpPr>
        <p:spPr>
          <a:xfrm>
            <a:off x="7718834" y="6210287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id="{9E996322-2C0A-FC75-C68B-B0A5E70DC02A}"/>
              </a:ext>
            </a:extLst>
          </p:cNvPr>
          <p:cNvCxnSpPr>
            <a:cxnSpLocks/>
            <a:endCxn id="59" idx="7"/>
          </p:cNvCxnSpPr>
          <p:nvPr/>
        </p:nvCxnSpPr>
        <p:spPr>
          <a:xfrm>
            <a:off x="8382088" y="3802777"/>
            <a:ext cx="126019" cy="450078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>
            <a:extLst>
              <a:ext uri="{FF2B5EF4-FFF2-40B4-BE49-F238E27FC236}">
                <a16:creationId xmlns:a16="http://schemas.microsoft.com/office/drawing/2014/main" id="{EFC90CB5-73CD-C146-9A91-116573B7935B}"/>
              </a:ext>
            </a:extLst>
          </p:cNvPr>
          <p:cNvSpPr/>
          <p:nvPr/>
        </p:nvSpPr>
        <p:spPr>
          <a:xfrm>
            <a:off x="94523" y="35763"/>
            <a:ext cx="4378110" cy="66787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400" b="1" dirty="0"/>
              <a:t>1884-1914 : … Petites Îles de la Sonde : Lombok, sud de Bali, Sumbawa, Florès, Timor occidental ; Centre de Bornéo ; Nord de Célèbes ; Moluques ; Seul le Timor oriental reste portugais ; Environ 200 souverains locaux des Indes néerlandaises prêtent allégeance aux Pays-Bas</a:t>
            </a:r>
          </a:p>
          <a:p>
            <a:endParaRPr lang="fr-FR" sz="1700" dirty="0"/>
          </a:p>
          <a:p>
            <a:r>
              <a:rPr lang="fr-FR" sz="1700" dirty="0"/>
              <a:t>*1894-1914 : Après la Nouvelle-Guinée…</a:t>
            </a:r>
          </a:p>
          <a:p>
            <a:r>
              <a:rPr lang="fr-FR" sz="1700" dirty="0"/>
              <a:t>Conquête totale de la partie orientale</a:t>
            </a:r>
          </a:p>
          <a:p>
            <a:endParaRPr lang="fr-FR" sz="1700" dirty="0"/>
          </a:p>
          <a:p>
            <a:r>
              <a:rPr lang="fr-FR" sz="1700" dirty="0"/>
              <a:t>*1898 : 200 souverains prêtent allégeance</a:t>
            </a:r>
          </a:p>
          <a:p>
            <a:r>
              <a:rPr lang="fr-FR" sz="1700" dirty="0"/>
              <a:t>Les Hollandais leur imposent des </a:t>
            </a:r>
            <a:r>
              <a:rPr lang="fr-FR" sz="1700" i="1" dirty="0" err="1"/>
              <a:t>Korte</a:t>
            </a:r>
            <a:r>
              <a:rPr lang="fr-FR" sz="1700" i="1" dirty="0"/>
              <a:t> </a:t>
            </a:r>
            <a:r>
              <a:rPr lang="fr-FR" sz="1700" i="1" dirty="0" err="1"/>
              <a:t>Verklaringen</a:t>
            </a:r>
            <a:r>
              <a:rPr lang="fr-FR" sz="1700" dirty="0"/>
              <a:t>, déclarations succinctes</a:t>
            </a:r>
          </a:p>
          <a:p>
            <a:r>
              <a:rPr lang="fr-FR" sz="1700" dirty="0"/>
              <a:t>Faisant de ces princes </a:t>
            </a:r>
            <a:r>
              <a:rPr lang="fr-FR" sz="1600" dirty="0"/>
              <a:t>de simples exécutants</a:t>
            </a:r>
          </a:p>
          <a:p>
            <a:endParaRPr lang="fr-FR" sz="1700" dirty="0"/>
          </a:p>
          <a:p>
            <a:r>
              <a:rPr lang="fr-FR" sz="1700" dirty="0"/>
              <a:t>*1905 : Conquêtes du centre de Bornéo</a:t>
            </a:r>
          </a:p>
          <a:p>
            <a:r>
              <a:rPr lang="fr-FR" sz="1700" dirty="0"/>
              <a:t>Et du nord de Célèbes</a:t>
            </a:r>
          </a:p>
          <a:p>
            <a:endParaRPr lang="fr-FR" sz="1700" dirty="0"/>
          </a:p>
          <a:p>
            <a:r>
              <a:rPr lang="fr-FR" sz="1700" dirty="0"/>
              <a:t>*1906-08 : Les petites îles de la Sonde…</a:t>
            </a:r>
          </a:p>
          <a:p>
            <a:r>
              <a:rPr lang="fr-FR" sz="1700" dirty="0"/>
              <a:t>- Lombok (1894) ; Sud de Bali</a:t>
            </a:r>
          </a:p>
          <a:p>
            <a:r>
              <a:rPr lang="fr-FR" sz="1600" dirty="0"/>
              <a:t>NB : </a:t>
            </a:r>
            <a:r>
              <a:rPr lang="fr-FR" sz="1600" i="1" dirty="0" err="1"/>
              <a:t>Puputan</a:t>
            </a:r>
            <a:r>
              <a:rPr lang="fr-FR" sz="1600" dirty="0"/>
              <a:t>, suicide collectif des souverains </a:t>
            </a:r>
            <a:r>
              <a:rPr lang="fr-FR" sz="1700" dirty="0"/>
              <a:t>Sumbawa, Sumba, Florès, Timor occidental</a:t>
            </a:r>
          </a:p>
          <a:p>
            <a:r>
              <a:rPr lang="fr-FR" sz="1600" dirty="0"/>
              <a:t>NB : Timor partagé depuis 1859 entre PB-Portugal</a:t>
            </a:r>
          </a:p>
          <a:p>
            <a:endParaRPr lang="fr-FR" sz="1000" dirty="0"/>
          </a:p>
          <a:p>
            <a:r>
              <a:rPr lang="fr-FR" sz="1700" dirty="0"/>
              <a:t>Et enfin…</a:t>
            </a:r>
          </a:p>
          <a:p>
            <a:r>
              <a:rPr lang="fr-FR" sz="1700" dirty="0"/>
              <a:t>*1908 : L’ensemble des Moluques…</a:t>
            </a:r>
          </a:p>
          <a:p>
            <a:endParaRPr lang="fr-FR" sz="1000" dirty="0"/>
          </a:p>
          <a:p>
            <a:r>
              <a:rPr lang="fr-FR" sz="1700" dirty="0"/>
              <a:t>*Bilan…</a:t>
            </a:r>
          </a:p>
        </p:txBody>
      </p:sp>
    </p:spTree>
    <p:extLst>
      <p:ext uri="{BB962C8B-B14F-4D97-AF65-F5344CB8AC3E}">
        <p14:creationId xmlns:p14="http://schemas.microsoft.com/office/powerpoint/2010/main" val="12211535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42AEAA-A66A-1F6B-84FA-41BCF9418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Christophe\Pictures\My Scans\2016-02 (févr.)\scan0002.jpg">
            <a:extLst>
              <a:ext uri="{FF2B5EF4-FFF2-40B4-BE49-F238E27FC236}">
                <a16:creationId xmlns:a16="http://schemas.microsoft.com/office/drawing/2014/main" id="{6A95D0C9-3E7C-4A08-38D3-7C5679A8E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315" y="109183"/>
            <a:ext cx="7853503" cy="480044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Ellipse 16">
            <a:extLst>
              <a:ext uri="{FF2B5EF4-FFF2-40B4-BE49-F238E27FC236}">
                <a16:creationId xmlns:a16="http://schemas.microsoft.com/office/drawing/2014/main" id="{E6019B68-E7D1-56B2-0C01-C40E4D901A7C}"/>
              </a:ext>
            </a:extLst>
          </p:cNvPr>
          <p:cNvSpPr/>
          <p:nvPr/>
        </p:nvSpPr>
        <p:spPr>
          <a:xfrm>
            <a:off x="6262310" y="3605645"/>
            <a:ext cx="252790" cy="22860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802F8BCC-E83C-8424-C4EC-B0565F4C85B2}"/>
              </a:ext>
            </a:extLst>
          </p:cNvPr>
          <p:cNvSpPr/>
          <p:nvPr/>
        </p:nvSpPr>
        <p:spPr>
          <a:xfrm>
            <a:off x="6677645" y="2635875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1C41D7AA-E147-9324-9FF9-4218307E46CC}"/>
              </a:ext>
            </a:extLst>
          </p:cNvPr>
          <p:cNvSpPr/>
          <p:nvPr/>
        </p:nvSpPr>
        <p:spPr>
          <a:xfrm>
            <a:off x="7540089" y="3171607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0F7A7634-F6CF-0228-A709-82914830058E}"/>
              </a:ext>
            </a:extLst>
          </p:cNvPr>
          <p:cNvSpPr/>
          <p:nvPr/>
        </p:nvSpPr>
        <p:spPr>
          <a:xfrm>
            <a:off x="4980463" y="1997974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31AF4C60-4F87-A57C-AAC3-8E9065AF8FA0}"/>
              </a:ext>
            </a:extLst>
          </p:cNvPr>
          <p:cNvSpPr/>
          <p:nvPr/>
        </p:nvSpPr>
        <p:spPr>
          <a:xfrm>
            <a:off x="4482001" y="1661461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FFE5590F-EA1A-FF84-F008-0E5D0B9A9F9E}"/>
              </a:ext>
            </a:extLst>
          </p:cNvPr>
          <p:cNvSpPr/>
          <p:nvPr/>
        </p:nvSpPr>
        <p:spPr>
          <a:xfrm>
            <a:off x="5579672" y="2448247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37E119B4-8442-F6E3-161E-799D3CF8F05C}"/>
              </a:ext>
            </a:extLst>
          </p:cNvPr>
          <p:cNvSpPr/>
          <p:nvPr/>
        </p:nvSpPr>
        <p:spPr>
          <a:xfrm>
            <a:off x="5869376" y="238709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B51885B4-0076-21DA-DDF5-26A05C85107F}"/>
              </a:ext>
            </a:extLst>
          </p:cNvPr>
          <p:cNvSpPr/>
          <p:nvPr/>
        </p:nvSpPr>
        <p:spPr>
          <a:xfrm>
            <a:off x="5587119" y="220481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A969F290-6A63-B0BF-69CE-30D6100FFD35}"/>
              </a:ext>
            </a:extLst>
          </p:cNvPr>
          <p:cNvSpPr/>
          <p:nvPr/>
        </p:nvSpPr>
        <p:spPr>
          <a:xfrm>
            <a:off x="5315194" y="172261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276EF563-D90D-5BA1-D7C5-98C33C61BFAA}"/>
              </a:ext>
            </a:extLst>
          </p:cNvPr>
          <p:cNvSpPr/>
          <p:nvPr/>
        </p:nvSpPr>
        <p:spPr>
          <a:xfrm>
            <a:off x="6928125" y="238709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A50DFD89-D223-DB51-2765-023A0FF99032}"/>
              </a:ext>
            </a:extLst>
          </p:cNvPr>
          <p:cNvSpPr/>
          <p:nvPr/>
        </p:nvSpPr>
        <p:spPr>
          <a:xfrm>
            <a:off x="7112192" y="223717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80509323-F015-6C64-9D79-6D3B2979E1E7}"/>
              </a:ext>
            </a:extLst>
          </p:cNvPr>
          <p:cNvSpPr/>
          <p:nvPr/>
        </p:nvSpPr>
        <p:spPr>
          <a:xfrm>
            <a:off x="7329888" y="211724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8CCF5D5E-7F4D-2691-6402-7AAB01E3BE2B}"/>
              </a:ext>
            </a:extLst>
          </p:cNvPr>
          <p:cNvSpPr/>
          <p:nvPr/>
        </p:nvSpPr>
        <p:spPr>
          <a:xfrm>
            <a:off x="7505205" y="194005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C6669CAF-87F3-EDCB-DF30-6047360E8F65}"/>
              </a:ext>
            </a:extLst>
          </p:cNvPr>
          <p:cNvSpPr/>
          <p:nvPr/>
        </p:nvSpPr>
        <p:spPr>
          <a:xfrm>
            <a:off x="7794909" y="187889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9B4F0452-E796-2E8A-A8FF-20158ED6F10A}"/>
              </a:ext>
            </a:extLst>
          </p:cNvPr>
          <p:cNvSpPr/>
          <p:nvPr/>
        </p:nvSpPr>
        <p:spPr>
          <a:xfrm>
            <a:off x="7718834" y="1788967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33571F29-9B4A-4077-79A1-EA375CC1DE06}"/>
              </a:ext>
            </a:extLst>
          </p:cNvPr>
          <p:cNvSpPr/>
          <p:nvPr/>
        </p:nvSpPr>
        <p:spPr>
          <a:xfrm>
            <a:off x="11495561" y="3367844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BAC9EA34-F9A8-8BA7-C120-C122EB7E4E6C}"/>
              </a:ext>
            </a:extLst>
          </p:cNvPr>
          <p:cNvSpPr/>
          <p:nvPr/>
        </p:nvSpPr>
        <p:spPr>
          <a:xfrm>
            <a:off x="5587119" y="3232763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D2835DF6-C8ED-F527-1FCC-51A345C09C02}"/>
              </a:ext>
            </a:extLst>
          </p:cNvPr>
          <p:cNvSpPr/>
          <p:nvPr/>
        </p:nvSpPr>
        <p:spPr>
          <a:xfrm>
            <a:off x="5262480" y="2710294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D7D5B351-8043-AD18-C47A-9D2846A8B8EA}"/>
              </a:ext>
            </a:extLst>
          </p:cNvPr>
          <p:cNvSpPr/>
          <p:nvPr/>
        </p:nvSpPr>
        <p:spPr>
          <a:xfrm>
            <a:off x="6147979" y="2986895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B9084681-717D-435F-5D38-4377721C3C1F}"/>
              </a:ext>
            </a:extLst>
          </p:cNvPr>
          <p:cNvSpPr/>
          <p:nvPr/>
        </p:nvSpPr>
        <p:spPr>
          <a:xfrm>
            <a:off x="9647525" y="3171607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7C34D2ED-5D1C-F008-D3C8-18273ADEBAE9}"/>
              </a:ext>
            </a:extLst>
          </p:cNvPr>
          <p:cNvSpPr/>
          <p:nvPr/>
        </p:nvSpPr>
        <p:spPr>
          <a:xfrm>
            <a:off x="5941384" y="3059686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C2C4AA54-C969-CE47-A3F2-AC250AA7AB6B}"/>
              </a:ext>
            </a:extLst>
          </p:cNvPr>
          <p:cNvSpPr/>
          <p:nvPr/>
        </p:nvSpPr>
        <p:spPr>
          <a:xfrm>
            <a:off x="6041101" y="3483333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726A07B1-0419-A749-80D0-0DD2290C3C9D}"/>
              </a:ext>
            </a:extLst>
          </p:cNvPr>
          <p:cNvSpPr/>
          <p:nvPr/>
        </p:nvSpPr>
        <p:spPr>
          <a:xfrm>
            <a:off x="5797368" y="2834984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6ED702D7-938B-80FE-5B6B-D5B18B6E23EF}"/>
              </a:ext>
            </a:extLst>
          </p:cNvPr>
          <p:cNvSpPr/>
          <p:nvPr/>
        </p:nvSpPr>
        <p:spPr>
          <a:xfrm>
            <a:off x="8624510" y="4037516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A1DB5C61-0FA1-1DA8-9086-1666C8B9B881}"/>
              </a:ext>
            </a:extLst>
          </p:cNvPr>
          <p:cNvSpPr/>
          <p:nvPr/>
        </p:nvSpPr>
        <p:spPr>
          <a:xfrm>
            <a:off x="8428417" y="2864583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A13DDE3B-2926-82BF-21BD-E8F2C3DC3054}"/>
              </a:ext>
            </a:extLst>
          </p:cNvPr>
          <p:cNvSpPr/>
          <p:nvPr/>
        </p:nvSpPr>
        <p:spPr>
          <a:xfrm>
            <a:off x="9826270" y="2957296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A3C09EA7-1CEE-D3C5-49A6-0E431F43EADF}"/>
              </a:ext>
            </a:extLst>
          </p:cNvPr>
          <p:cNvSpPr/>
          <p:nvPr/>
        </p:nvSpPr>
        <p:spPr>
          <a:xfrm>
            <a:off x="7455185" y="2705097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B44EC12A-A7D6-0515-8719-21780E82B2E5}"/>
              </a:ext>
            </a:extLst>
          </p:cNvPr>
          <p:cNvSpPr/>
          <p:nvPr/>
        </p:nvSpPr>
        <p:spPr>
          <a:xfrm>
            <a:off x="9133665" y="4234943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272C3FBC-3239-F88C-1E57-9B99E6A43E09}"/>
              </a:ext>
            </a:extLst>
          </p:cNvPr>
          <p:cNvSpPr/>
          <p:nvPr/>
        </p:nvSpPr>
        <p:spPr>
          <a:xfrm>
            <a:off x="6726988" y="2389469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6EAC0819-C79F-BA58-B218-9564BF1C8A2E}"/>
              </a:ext>
            </a:extLst>
          </p:cNvPr>
          <p:cNvSpPr/>
          <p:nvPr/>
        </p:nvSpPr>
        <p:spPr>
          <a:xfrm>
            <a:off x="5951984" y="2634685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3A23EA22-98C4-9C04-335B-4F5C4EB95073}"/>
              </a:ext>
            </a:extLst>
          </p:cNvPr>
          <p:cNvSpPr/>
          <p:nvPr/>
        </p:nvSpPr>
        <p:spPr>
          <a:xfrm>
            <a:off x="7753143" y="4037516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4099AF00-3AE2-C23D-3F51-044C2B9CECA4}"/>
              </a:ext>
            </a:extLst>
          </p:cNvPr>
          <p:cNvSpPr/>
          <p:nvPr/>
        </p:nvSpPr>
        <p:spPr>
          <a:xfrm>
            <a:off x="8300170" y="3544489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93F51756-8420-4506-271E-D4EFB6B3EC21}"/>
              </a:ext>
            </a:extLst>
          </p:cNvPr>
          <p:cNvSpPr/>
          <p:nvPr/>
        </p:nvSpPr>
        <p:spPr>
          <a:xfrm>
            <a:off x="8393903" y="3429000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D07B18EB-77B2-9802-E422-A720636BA908}"/>
              </a:ext>
            </a:extLst>
          </p:cNvPr>
          <p:cNvSpPr/>
          <p:nvPr/>
        </p:nvSpPr>
        <p:spPr>
          <a:xfrm>
            <a:off x="8012896" y="4041751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7E3532D1-7BE0-1206-DDD9-6EDA7CF3E187}"/>
              </a:ext>
            </a:extLst>
          </p:cNvPr>
          <p:cNvSpPr/>
          <p:nvPr/>
        </p:nvSpPr>
        <p:spPr>
          <a:xfrm>
            <a:off x="7577213" y="3979459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EBB20431-71F5-9940-29C5-9D311A191FB5}"/>
              </a:ext>
            </a:extLst>
          </p:cNvPr>
          <p:cNvSpPr/>
          <p:nvPr/>
        </p:nvSpPr>
        <p:spPr>
          <a:xfrm>
            <a:off x="7577546" y="4069391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5AE4E87B-93BF-1B5B-39DC-BB7C78B034A4}"/>
              </a:ext>
            </a:extLst>
          </p:cNvPr>
          <p:cNvSpPr/>
          <p:nvPr/>
        </p:nvSpPr>
        <p:spPr>
          <a:xfrm>
            <a:off x="9221999" y="2387091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id="{0CD75862-D236-B686-8D72-2FC3682564F1}"/>
              </a:ext>
            </a:extLst>
          </p:cNvPr>
          <p:cNvCxnSpPr>
            <a:cxnSpLocks/>
          </p:cNvCxnSpPr>
          <p:nvPr/>
        </p:nvCxnSpPr>
        <p:spPr>
          <a:xfrm>
            <a:off x="6515100" y="3719946"/>
            <a:ext cx="4181881" cy="114300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19BDAB09-B06B-74A5-B81E-48D7FF789711}"/>
              </a:ext>
            </a:extLst>
          </p:cNvPr>
          <p:cNvCxnSpPr>
            <a:cxnSpLocks/>
          </p:cNvCxnSpPr>
          <p:nvPr/>
        </p:nvCxnSpPr>
        <p:spPr>
          <a:xfrm flipV="1">
            <a:off x="10696981" y="3429000"/>
            <a:ext cx="798580" cy="405246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8DA830A5-EECE-EB0E-5B40-51B272947744}"/>
              </a:ext>
            </a:extLst>
          </p:cNvPr>
          <p:cNvCxnSpPr>
            <a:cxnSpLocks/>
            <a:endCxn id="52" idx="0"/>
          </p:cNvCxnSpPr>
          <p:nvPr/>
        </p:nvCxnSpPr>
        <p:spPr>
          <a:xfrm>
            <a:off x="7577213" y="3719946"/>
            <a:ext cx="72341" cy="349445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AB717336-47CF-01B4-09E8-DCCB453ABB01}"/>
              </a:ext>
            </a:extLst>
          </p:cNvPr>
          <p:cNvCxnSpPr>
            <a:cxnSpLocks/>
            <a:endCxn id="47" idx="0"/>
          </p:cNvCxnSpPr>
          <p:nvPr/>
        </p:nvCxnSpPr>
        <p:spPr>
          <a:xfrm>
            <a:off x="7825151" y="3719946"/>
            <a:ext cx="0" cy="317570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AC67C66E-765F-AABD-0732-C5E2B4F1EDC1}"/>
              </a:ext>
            </a:extLst>
          </p:cNvPr>
          <p:cNvCxnSpPr>
            <a:cxnSpLocks/>
            <a:endCxn id="43" idx="4"/>
          </p:cNvCxnSpPr>
          <p:nvPr/>
        </p:nvCxnSpPr>
        <p:spPr>
          <a:xfrm flipV="1">
            <a:off x="6871004" y="2827409"/>
            <a:ext cx="656189" cy="892537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DDF4ECB4-073F-68CD-AE68-6FADC1B39792}"/>
              </a:ext>
            </a:extLst>
          </p:cNvPr>
          <p:cNvCxnSpPr>
            <a:cxnSpLocks/>
            <a:endCxn id="50" idx="0"/>
          </p:cNvCxnSpPr>
          <p:nvPr/>
        </p:nvCxnSpPr>
        <p:spPr>
          <a:xfrm>
            <a:off x="8084904" y="3834246"/>
            <a:ext cx="0" cy="207505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7D20DF9F-C3BF-5F3A-82B1-240378F48B78}"/>
              </a:ext>
            </a:extLst>
          </p:cNvPr>
          <p:cNvCxnSpPr>
            <a:cxnSpLocks/>
            <a:endCxn id="40" idx="1"/>
          </p:cNvCxnSpPr>
          <p:nvPr/>
        </p:nvCxnSpPr>
        <p:spPr>
          <a:xfrm>
            <a:off x="8645601" y="3834246"/>
            <a:ext cx="0" cy="221182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avec flèche 60">
            <a:extLst>
              <a:ext uri="{FF2B5EF4-FFF2-40B4-BE49-F238E27FC236}">
                <a16:creationId xmlns:a16="http://schemas.microsoft.com/office/drawing/2014/main" id="{2BED8B08-5C15-3D04-CCF6-D93C81E656AA}"/>
              </a:ext>
            </a:extLst>
          </p:cNvPr>
          <p:cNvCxnSpPr>
            <a:cxnSpLocks/>
            <a:endCxn id="41" idx="2"/>
          </p:cNvCxnSpPr>
          <p:nvPr/>
        </p:nvCxnSpPr>
        <p:spPr>
          <a:xfrm flipV="1">
            <a:off x="7825151" y="2925739"/>
            <a:ext cx="603266" cy="908507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id="{306BBCDD-B28D-E93E-4933-0AF4EC057F71}"/>
              </a:ext>
            </a:extLst>
          </p:cNvPr>
          <p:cNvCxnSpPr>
            <a:cxnSpLocks/>
            <a:endCxn id="44" idx="0"/>
          </p:cNvCxnSpPr>
          <p:nvPr/>
        </p:nvCxnSpPr>
        <p:spPr>
          <a:xfrm>
            <a:off x="9133665" y="3834246"/>
            <a:ext cx="72008" cy="400697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avec flèche 62">
            <a:extLst>
              <a:ext uri="{FF2B5EF4-FFF2-40B4-BE49-F238E27FC236}">
                <a16:creationId xmlns:a16="http://schemas.microsoft.com/office/drawing/2014/main" id="{1199AEC0-E846-B5CF-28F6-F7B7790A1F6B}"/>
              </a:ext>
            </a:extLst>
          </p:cNvPr>
          <p:cNvCxnSpPr>
            <a:cxnSpLocks/>
            <a:endCxn id="42" idx="4"/>
          </p:cNvCxnSpPr>
          <p:nvPr/>
        </p:nvCxnSpPr>
        <p:spPr>
          <a:xfrm flipH="1" flipV="1">
            <a:off x="9898278" y="3079608"/>
            <a:ext cx="72008" cy="754638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>
            <a:extLst>
              <a:ext uri="{FF2B5EF4-FFF2-40B4-BE49-F238E27FC236}">
                <a16:creationId xmlns:a16="http://schemas.microsoft.com/office/drawing/2014/main" id="{3CE19B91-DC32-001F-87B8-F203E6020F30}"/>
              </a:ext>
            </a:extLst>
          </p:cNvPr>
          <p:cNvSpPr/>
          <p:nvPr/>
        </p:nvSpPr>
        <p:spPr>
          <a:xfrm>
            <a:off x="8385182" y="4234943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06D63E75-EBFC-9C35-BEBA-F409936C02F7}"/>
              </a:ext>
            </a:extLst>
          </p:cNvPr>
          <p:cNvCxnSpPr>
            <a:cxnSpLocks/>
            <a:endCxn id="2" idx="7"/>
          </p:cNvCxnSpPr>
          <p:nvPr/>
        </p:nvCxnSpPr>
        <p:spPr>
          <a:xfrm>
            <a:off x="8382088" y="3802777"/>
            <a:ext cx="126019" cy="450078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7D9A9973-3A03-B364-7E57-E187CB4CA5A6}"/>
              </a:ext>
            </a:extLst>
          </p:cNvPr>
          <p:cNvSpPr/>
          <p:nvPr/>
        </p:nvSpPr>
        <p:spPr>
          <a:xfrm>
            <a:off x="67639" y="43058"/>
            <a:ext cx="4280108" cy="470898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*1908 : Malgré les résistances</a:t>
            </a:r>
          </a:p>
          <a:p>
            <a:r>
              <a:rPr lang="fr-FR" sz="1700" dirty="0"/>
              <a:t>Et après un siècle de conquête</a:t>
            </a:r>
          </a:p>
          <a:p>
            <a:r>
              <a:rPr lang="fr-FR" sz="1700" dirty="0"/>
              <a:t>Les PB contrôlent l’ensemble de l’archipel</a:t>
            </a:r>
          </a:p>
          <a:p>
            <a:endParaRPr lang="fr-FR" sz="1700" dirty="0"/>
          </a:p>
          <a:p>
            <a:r>
              <a:rPr lang="fr-FR" sz="1700" dirty="0"/>
              <a:t>*Un contrôle difficile d’un vaste territoire</a:t>
            </a:r>
          </a:p>
          <a:p>
            <a:r>
              <a:rPr lang="fr-FR" sz="1700" dirty="0"/>
              <a:t>Composé d’une myriade d’îles</a:t>
            </a:r>
          </a:p>
          <a:p>
            <a:r>
              <a:rPr lang="fr-FR" sz="1700" dirty="0"/>
              <a:t>Et où les révoltes perdurent</a:t>
            </a:r>
          </a:p>
          <a:p>
            <a:endParaRPr lang="fr-FR" sz="1700" dirty="0"/>
          </a:p>
          <a:p>
            <a:r>
              <a:rPr lang="fr-FR" sz="1700" dirty="0"/>
              <a:t>En réalité, une souveraineté théorique ; Ainsi…</a:t>
            </a:r>
          </a:p>
          <a:p>
            <a:endParaRPr lang="fr-FR" sz="1700" dirty="0"/>
          </a:p>
          <a:p>
            <a:r>
              <a:rPr lang="fr-FR" sz="1600" dirty="0"/>
              <a:t>*1894-1912</a:t>
            </a:r>
          </a:p>
          <a:p>
            <a:r>
              <a:rPr lang="fr-FR" sz="1600" dirty="0"/>
              <a:t>Pour légitimer leurs possessions, les Hollandais</a:t>
            </a:r>
          </a:p>
          <a:p>
            <a:r>
              <a:rPr lang="fr-FR" sz="1600" dirty="0"/>
              <a:t>Tout comme les Britanniques et les Espagnols</a:t>
            </a:r>
          </a:p>
          <a:p>
            <a:r>
              <a:rPr lang="fr-FR" sz="1600" dirty="0"/>
              <a:t>Doivent multiplier les relevés pour inventorier</a:t>
            </a:r>
          </a:p>
          <a:p>
            <a:r>
              <a:rPr lang="fr-FR" sz="1600" dirty="0"/>
              <a:t>Et tracer la myriade d’îlots et de récifs</a:t>
            </a:r>
          </a:p>
          <a:p>
            <a:r>
              <a:rPr lang="fr-FR" sz="1600" dirty="0"/>
              <a:t>A l’intérieur de leurs frontières maritimes</a:t>
            </a:r>
          </a:p>
          <a:p>
            <a:endParaRPr lang="fr-FR" sz="1700" dirty="0"/>
          </a:p>
          <a:p>
            <a:r>
              <a:rPr lang="fr-FR" sz="1700" dirty="0"/>
              <a:t>*Mais revenons au récit…</a:t>
            </a:r>
          </a:p>
        </p:txBody>
      </p:sp>
    </p:spTree>
    <p:extLst>
      <p:ext uri="{BB962C8B-B14F-4D97-AF65-F5344CB8AC3E}">
        <p14:creationId xmlns:p14="http://schemas.microsoft.com/office/powerpoint/2010/main" val="12021084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AD9E4B-9560-238E-7EC3-15729A1CF8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822E402-14EC-61B3-0BE6-381017A59530}"/>
              </a:ext>
            </a:extLst>
          </p:cNvPr>
          <p:cNvSpPr/>
          <p:nvPr/>
        </p:nvSpPr>
        <p:spPr>
          <a:xfrm>
            <a:off x="109181" y="109184"/>
            <a:ext cx="4016009" cy="6370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>
                <a:solidFill>
                  <a:srgbClr val="FF0000"/>
                </a:solidFill>
              </a:rPr>
              <a:t>*Un contrôle difficile</a:t>
            </a:r>
          </a:p>
          <a:p>
            <a:r>
              <a:rPr lang="fr-FR" sz="1700" dirty="0">
                <a:solidFill>
                  <a:srgbClr val="FF0000"/>
                </a:solidFill>
              </a:rPr>
              <a:t>Qui n’est pas sans rappeler celui</a:t>
            </a:r>
          </a:p>
          <a:p>
            <a:r>
              <a:rPr lang="fr-FR" sz="1700" dirty="0">
                <a:solidFill>
                  <a:srgbClr val="FF0000"/>
                </a:solidFill>
              </a:rPr>
              <a:t>Des Britanniques en Inde et en Malaisie</a:t>
            </a:r>
          </a:p>
          <a:p>
            <a:endParaRPr lang="fr-FR" sz="1700" dirty="0">
              <a:solidFill>
                <a:srgbClr val="FF0000"/>
              </a:solidFill>
            </a:endParaRPr>
          </a:p>
          <a:p>
            <a:r>
              <a:rPr lang="fr-FR" sz="1700" dirty="0">
                <a:solidFill>
                  <a:srgbClr val="FF0000"/>
                </a:solidFill>
              </a:rPr>
              <a:t>*Dans les deux cas, PB et GB</a:t>
            </a:r>
          </a:p>
          <a:p>
            <a:r>
              <a:rPr lang="fr-FR" sz="1700" dirty="0">
                <a:solidFill>
                  <a:srgbClr val="FF0000"/>
                </a:solidFill>
              </a:rPr>
              <a:t>Trois points communs…</a:t>
            </a:r>
          </a:p>
          <a:p>
            <a:endParaRPr lang="fr-FR" sz="1700" dirty="0">
              <a:solidFill>
                <a:srgbClr val="FF0000"/>
              </a:solidFill>
            </a:endParaRPr>
          </a:p>
          <a:p>
            <a:r>
              <a:rPr lang="fr-FR" sz="1700" dirty="0">
                <a:solidFill>
                  <a:srgbClr val="FF0000"/>
                </a:solidFill>
              </a:rPr>
              <a:t>a) Au départ, une compagnie à charte</a:t>
            </a:r>
          </a:p>
          <a:p>
            <a:r>
              <a:rPr lang="fr-FR" sz="1700" dirty="0">
                <a:solidFill>
                  <a:srgbClr val="FF0000"/>
                </a:solidFill>
              </a:rPr>
              <a:t>Puis relayée par son Etat-métropole</a:t>
            </a:r>
          </a:p>
          <a:p>
            <a:endParaRPr lang="fr-FR" sz="1700" dirty="0">
              <a:solidFill>
                <a:srgbClr val="FF0000"/>
              </a:solidFill>
            </a:endParaRPr>
          </a:p>
          <a:p>
            <a:r>
              <a:rPr lang="fr-FR" sz="1700" dirty="0">
                <a:solidFill>
                  <a:srgbClr val="FF0000"/>
                </a:solidFill>
              </a:rPr>
              <a:t>b) Une population agricole nombreuse Source de production et de fiscalité</a:t>
            </a:r>
          </a:p>
          <a:p>
            <a:endParaRPr lang="fr-FR" sz="1700" dirty="0">
              <a:solidFill>
                <a:srgbClr val="FF0000"/>
              </a:solidFill>
            </a:endParaRPr>
          </a:p>
          <a:p>
            <a:r>
              <a:rPr lang="fr-FR" sz="1700" dirty="0">
                <a:solidFill>
                  <a:srgbClr val="FF0000"/>
                </a:solidFill>
              </a:rPr>
              <a:t>c) Une métropole coloniale</a:t>
            </a:r>
          </a:p>
          <a:p>
            <a:r>
              <a:rPr lang="fr-FR" sz="1700" dirty="0">
                <a:solidFill>
                  <a:srgbClr val="FF0000"/>
                </a:solidFill>
              </a:rPr>
              <a:t>Face à des princes…</a:t>
            </a:r>
          </a:p>
          <a:p>
            <a:r>
              <a:rPr lang="fr-FR" sz="1700" dirty="0">
                <a:solidFill>
                  <a:srgbClr val="FF0000"/>
                </a:solidFill>
              </a:rPr>
              <a:t>- Avec qui on établit des alliances, tout en projetant leur éviction (</a:t>
            </a:r>
            <a:r>
              <a:rPr lang="fr-FR" sz="1700" i="1" dirty="0">
                <a:solidFill>
                  <a:srgbClr val="FF0000"/>
                </a:solidFill>
              </a:rPr>
              <a:t>doctrine of lapse</a:t>
            </a:r>
            <a:r>
              <a:rPr lang="fr-FR" sz="1700" dirty="0">
                <a:solidFill>
                  <a:srgbClr val="FF0000"/>
                </a:solidFill>
              </a:rPr>
              <a:t> et guerre de Java)</a:t>
            </a:r>
          </a:p>
          <a:p>
            <a:r>
              <a:rPr lang="fr-FR" sz="1700" dirty="0">
                <a:solidFill>
                  <a:srgbClr val="FF0000"/>
                </a:solidFill>
              </a:rPr>
              <a:t>- Et finalement</a:t>
            </a:r>
          </a:p>
          <a:p>
            <a:r>
              <a:rPr lang="fr-FR" sz="1700" dirty="0">
                <a:solidFill>
                  <a:srgbClr val="FF0000"/>
                </a:solidFill>
              </a:rPr>
              <a:t>Princes perçus comme </a:t>
            </a:r>
            <a:r>
              <a:rPr lang="fr-FR" sz="1700" i="1" dirty="0">
                <a:solidFill>
                  <a:srgbClr val="FF0000"/>
                </a:solidFill>
              </a:rPr>
              <a:t>garant de l’ordre A</a:t>
            </a:r>
            <a:r>
              <a:rPr lang="fr-FR" sz="1700" dirty="0">
                <a:solidFill>
                  <a:srgbClr val="FF0000"/>
                </a:solidFill>
              </a:rPr>
              <a:t>vec qui on établit une </a:t>
            </a:r>
            <a:r>
              <a:rPr lang="fr-FR" sz="1700" dirty="0" err="1">
                <a:solidFill>
                  <a:srgbClr val="FF0000"/>
                </a:solidFill>
              </a:rPr>
              <a:t>co</a:t>
            </a:r>
            <a:r>
              <a:rPr lang="fr-FR" sz="1700" dirty="0">
                <a:solidFill>
                  <a:srgbClr val="FF0000"/>
                </a:solidFill>
              </a:rPr>
              <a:t>-gouvernance ; Bien que dans les deux cas</a:t>
            </a:r>
          </a:p>
          <a:p>
            <a:r>
              <a:rPr lang="fr-FR" sz="1700" dirty="0">
                <a:solidFill>
                  <a:srgbClr val="FF0000"/>
                </a:solidFill>
              </a:rPr>
              <a:t>Le pouvoir de ces princes</a:t>
            </a:r>
          </a:p>
          <a:p>
            <a:r>
              <a:rPr lang="fr-FR" sz="1700" dirty="0">
                <a:solidFill>
                  <a:srgbClr val="FF0000"/>
                </a:solidFill>
              </a:rPr>
              <a:t>Reste symbolique et protocolaire</a:t>
            </a:r>
          </a:p>
        </p:txBody>
      </p:sp>
      <p:pic>
        <p:nvPicPr>
          <p:cNvPr id="16" name="Picture 2" descr="C:\Users\Christophe\Pictures\My Scans\2016-02 (févr.)\scan0002.jpg">
            <a:extLst>
              <a:ext uri="{FF2B5EF4-FFF2-40B4-BE49-F238E27FC236}">
                <a16:creationId xmlns:a16="http://schemas.microsoft.com/office/drawing/2014/main" id="{CF7EEEFD-3085-A0C8-473C-DEDEDDE7C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315" y="109183"/>
            <a:ext cx="7853503" cy="480044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Ellipse 16">
            <a:extLst>
              <a:ext uri="{FF2B5EF4-FFF2-40B4-BE49-F238E27FC236}">
                <a16:creationId xmlns:a16="http://schemas.microsoft.com/office/drawing/2014/main" id="{B610BAED-EBCE-5704-C2BA-81DBE8622810}"/>
              </a:ext>
            </a:extLst>
          </p:cNvPr>
          <p:cNvSpPr/>
          <p:nvPr/>
        </p:nvSpPr>
        <p:spPr>
          <a:xfrm>
            <a:off x="6262310" y="3605645"/>
            <a:ext cx="252790" cy="22860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D9CD8D48-04ED-C576-D0F6-876417D084F5}"/>
              </a:ext>
            </a:extLst>
          </p:cNvPr>
          <p:cNvSpPr/>
          <p:nvPr/>
        </p:nvSpPr>
        <p:spPr>
          <a:xfrm>
            <a:off x="6677645" y="2635875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7F2BF486-D26A-53C0-DC19-ADCF8055214B}"/>
              </a:ext>
            </a:extLst>
          </p:cNvPr>
          <p:cNvSpPr/>
          <p:nvPr/>
        </p:nvSpPr>
        <p:spPr>
          <a:xfrm>
            <a:off x="7540089" y="3171607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1A3DC27B-9D9D-8036-3454-56F65F1E4C2E}"/>
              </a:ext>
            </a:extLst>
          </p:cNvPr>
          <p:cNvSpPr/>
          <p:nvPr/>
        </p:nvSpPr>
        <p:spPr>
          <a:xfrm>
            <a:off x="4980463" y="1997974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2A677ECC-A62A-88A4-90EC-572CD4B78F08}"/>
              </a:ext>
            </a:extLst>
          </p:cNvPr>
          <p:cNvSpPr/>
          <p:nvPr/>
        </p:nvSpPr>
        <p:spPr>
          <a:xfrm>
            <a:off x="4482001" y="1661461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CA059AD8-24AE-7884-D755-561364268F38}"/>
              </a:ext>
            </a:extLst>
          </p:cNvPr>
          <p:cNvSpPr/>
          <p:nvPr/>
        </p:nvSpPr>
        <p:spPr>
          <a:xfrm>
            <a:off x="5579672" y="2448247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BE1968A1-3800-DF5C-D044-81376F5D1AE4}"/>
              </a:ext>
            </a:extLst>
          </p:cNvPr>
          <p:cNvSpPr/>
          <p:nvPr/>
        </p:nvSpPr>
        <p:spPr>
          <a:xfrm>
            <a:off x="5869376" y="238709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98CB360B-71E6-AD08-3EF2-EC8BA47378FA}"/>
              </a:ext>
            </a:extLst>
          </p:cNvPr>
          <p:cNvSpPr/>
          <p:nvPr/>
        </p:nvSpPr>
        <p:spPr>
          <a:xfrm>
            <a:off x="5587119" y="220481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333A691C-BA27-8F8D-25B1-267FB4080665}"/>
              </a:ext>
            </a:extLst>
          </p:cNvPr>
          <p:cNvSpPr/>
          <p:nvPr/>
        </p:nvSpPr>
        <p:spPr>
          <a:xfrm>
            <a:off x="5315194" y="172261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A86980EA-E559-78F3-60B9-7D0268BF90B4}"/>
              </a:ext>
            </a:extLst>
          </p:cNvPr>
          <p:cNvSpPr/>
          <p:nvPr/>
        </p:nvSpPr>
        <p:spPr>
          <a:xfrm>
            <a:off x="6928125" y="238709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5F7375B6-59B3-F298-B10B-D8D65AEDE014}"/>
              </a:ext>
            </a:extLst>
          </p:cNvPr>
          <p:cNvSpPr/>
          <p:nvPr/>
        </p:nvSpPr>
        <p:spPr>
          <a:xfrm>
            <a:off x="7112192" y="223717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FEA94A24-6AF4-F6D3-0D94-0CE6B2121961}"/>
              </a:ext>
            </a:extLst>
          </p:cNvPr>
          <p:cNvSpPr/>
          <p:nvPr/>
        </p:nvSpPr>
        <p:spPr>
          <a:xfrm>
            <a:off x="7329888" y="211724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851B060B-F606-1A11-F90E-2367914A05C6}"/>
              </a:ext>
            </a:extLst>
          </p:cNvPr>
          <p:cNvSpPr/>
          <p:nvPr/>
        </p:nvSpPr>
        <p:spPr>
          <a:xfrm>
            <a:off x="7505205" y="194005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72E03FD2-698D-EA86-E32D-132C1CAA66AB}"/>
              </a:ext>
            </a:extLst>
          </p:cNvPr>
          <p:cNvSpPr/>
          <p:nvPr/>
        </p:nvSpPr>
        <p:spPr>
          <a:xfrm>
            <a:off x="7794909" y="187889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C84ED3B0-1FE2-E052-3F7F-89CEDA96558F}"/>
              </a:ext>
            </a:extLst>
          </p:cNvPr>
          <p:cNvSpPr/>
          <p:nvPr/>
        </p:nvSpPr>
        <p:spPr>
          <a:xfrm>
            <a:off x="7718834" y="1788967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A7125BF4-101B-DDBD-92E7-A3C4C0533F97}"/>
              </a:ext>
            </a:extLst>
          </p:cNvPr>
          <p:cNvSpPr/>
          <p:nvPr/>
        </p:nvSpPr>
        <p:spPr>
          <a:xfrm>
            <a:off x="11495561" y="3367844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0FE6AC82-8402-C1D9-4681-A346A10E9BC3}"/>
              </a:ext>
            </a:extLst>
          </p:cNvPr>
          <p:cNvSpPr/>
          <p:nvPr/>
        </p:nvSpPr>
        <p:spPr>
          <a:xfrm>
            <a:off x="5587119" y="3232763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9CBC0E73-DC61-124A-8F5B-6BCDDAB9CFC4}"/>
              </a:ext>
            </a:extLst>
          </p:cNvPr>
          <p:cNvSpPr/>
          <p:nvPr/>
        </p:nvSpPr>
        <p:spPr>
          <a:xfrm>
            <a:off x="5262480" y="2710294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DA44507A-5BCA-D171-2F8C-AC84DAA08815}"/>
              </a:ext>
            </a:extLst>
          </p:cNvPr>
          <p:cNvSpPr/>
          <p:nvPr/>
        </p:nvSpPr>
        <p:spPr>
          <a:xfrm>
            <a:off x="6147979" y="2986895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9015C711-6BC9-B15F-E069-B3E18B982779}"/>
              </a:ext>
            </a:extLst>
          </p:cNvPr>
          <p:cNvSpPr/>
          <p:nvPr/>
        </p:nvSpPr>
        <p:spPr>
          <a:xfrm>
            <a:off x="9647525" y="3171607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CD5B8B7D-1F45-DF89-009F-C45D1C9B465B}"/>
              </a:ext>
            </a:extLst>
          </p:cNvPr>
          <p:cNvSpPr/>
          <p:nvPr/>
        </p:nvSpPr>
        <p:spPr>
          <a:xfrm>
            <a:off x="5941384" y="3059686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3D07FEC4-1A0E-8436-A9B2-AE22C934DDA4}"/>
              </a:ext>
            </a:extLst>
          </p:cNvPr>
          <p:cNvSpPr/>
          <p:nvPr/>
        </p:nvSpPr>
        <p:spPr>
          <a:xfrm>
            <a:off x="6041101" y="3483333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89687535-B383-BB93-38CF-293138C8399B}"/>
              </a:ext>
            </a:extLst>
          </p:cNvPr>
          <p:cNvSpPr/>
          <p:nvPr/>
        </p:nvSpPr>
        <p:spPr>
          <a:xfrm>
            <a:off x="5797368" y="2834984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BF1842B4-5D81-4CB9-E461-6F51438F5B28}"/>
              </a:ext>
            </a:extLst>
          </p:cNvPr>
          <p:cNvSpPr/>
          <p:nvPr/>
        </p:nvSpPr>
        <p:spPr>
          <a:xfrm>
            <a:off x="8624510" y="4037516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4EBC9DD1-743D-C2C1-74BD-BF3E350F1899}"/>
              </a:ext>
            </a:extLst>
          </p:cNvPr>
          <p:cNvSpPr/>
          <p:nvPr/>
        </p:nvSpPr>
        <p:spPr>
          <a:xfrm>
            <a:off x="8428417" y="2864583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9EBC3AC0-C38B-B35F-B70B-7D2E3912F42D}"/>
              </a:ext>
            </a:extLst>
          </p:cNvPr>
          <p:cNvSpPr/>
          <p:nvPr/>
        </p:nvSpPr>
        <p:spPr>
          <a:xfrm>
            <a:off x="9826270" y="2957296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FFE7E9FA-4373-F5A2-7EF0-354030691451}"/>
              </a:ext>
            </a:extLst>
          </p:cNvPr>
          <p:cNvSpPr/>
          <p:nvPr/>
        </p:nvSpPr>
        <p:spPr>
          <a:xfrm>
            <a:off x="7455185" y="2705097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0AF1DC0A-37F8-46A2-2A67-97411A37B558}"/>
              </a:ext>
            </a:extLst>
          </p:cNvPr>
          <p:cNvSpPr/>
          <p:nvPr/>
        </p:nvSpPr>
        <p:spPr>
          <a:xfrm>
            <a:off x="9133665" y="4234943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9D489B64-BDD8-93B1-8668-C506971BF268}"/>
              </a:ext>
            </a:extLst>
          </p:cNvPr>
          <p:cNvSpPr/>
          <p:nvPr/>
        </p:nvSpPr>
        <p:spPr>
          <a:xfrm>
            <a:off x="6726988" y="2389469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77BF9CC2-2725-C76C-3077-78F1E43BEE59}"/>
              </a:ext>
            </a:extLst>
          </p:cNvPr>
          <p:cNvSpPr/>
          <p:nvPr/>
        </p:nvSpPr>
        <p:spPr>
          <a:xfrm>
            <a:off x="5951984" y="2634685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FD2EE5B8-3C9F-D5C5-3053-30621C47A923}"/>
              </a:ext>
            </a:extLst>
          </p:cNvPr>
          <p:cNvSpPr/>
          <p:nvPr/>
        </p:nvSpPr>
        <p:spPr>
          <a:xfrm>
            <a:off x="7753143" y="4037516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BF420ECB-6466-6A42-D8CB-FE9E46363EF0}"/>
              </a:ext>
            </a:extLst>
          </p:cNvPr>
          <p:cNvSpPr/>
          <p:nvPr/>
        </p:nvSpPr>
        <p:spPr>
          <a:xfrm>
            <a:off x="8300170" y="3544489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F8F776B7-F4B8-63CB-DFE5-5F8F2A56E8F2}"/>
              </a:ext>
            </a:extLst>
          </p:cNvPr>
          <p:cNvSpPr/>
          <p:nvPr/>
        </p:nvSpPr>
        <p:spPr>
          <a:xfrm>
            <a:off x="8393903" y="3429000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7B751CC1-BFAA-ADAF-7AD0-961B21B35D12}"/>
              </a:ext>
            </a:extLst>
          </p:cNvPr>
          <p:cNvSpPr/>
          <p:nvPr/>
        </p:nvSpPr>
        <p:spPr>
          <a:xfrm>
            <a:off x="8012896" y="4041751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09E2E271-B2F1-424F-1CE8-47D3E5193F21}"/>
              </a:ext>
            </a:extLst>
          </p:cNvPr>
          <p:cNvSpPr/>
          <p:nvPr/>
        </p:nvSpPr>
        <p:spPr>
          <a:xfrm>
            <a:off x="7577213" y="3979459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C325FD71-FB3F-9C57-6714-9C39045C6BC7}"/>
              </a:ext>
            </a:extLst>
          </p:cNvPr>
          <p:cNvSpPr/>
          <p:nvPr/>
        </p:nvSpPr>
        <p:spPr>
          <a:xfrm>
            <a:off x="7577546" y="4069391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C05AFA7F-5018-6535-BD1F-9A6C9F664524}"/>
              </a:ext>
            </a:extLst>
          </p:cNvPr>
          <p:cNvSpPr/>
          <p:nvPr/>
        </p:nvSpPr>
        <p:spPr>
          <a:xfrm>
            <a:off x="9221999" y="2387091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52" name="Picture 2" descr="C:\Users\Christophe\Pictures\My Scans\2016-02 (févr.)\scan0001.jpg">
            <a:extLst>
              <a:ext uri="{FF2B5EF4-FFF2-40B4-BE49-F238E27FC236}">
                <a16:creationId xmlns:a16="http://schemas.microsoft.com/office/drawing/2014/main" id="{34F9F441-D798-6453-1A6D-B5D1D42E2C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25" t="3444" r="17639" b="8415"/>
          <a:stretch/>
        </p:blipFill>
        <p:spPr bwMode="auto">
          <a:xfrm>
            <a:off x="9221999" y="3303498"/>
            <a:ext cx="2842669" cy="342284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774278A2-4BE0-1C57-A6EF-1E79FC24AAB3}"/>
              </a:ext>
            </a:extLst>
          </p:cNvPr>
          <p:cNvSpPr/>
          <p:nvPr/>
        </p:nvSpPr>
        <p:spPr>
          <a:xfrm>
            <a:off x="8385182" y="4234943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Picture 2" descr="C:\Users\Christophe\Pictures\My Scans\2016-02 (févr.)\scan0025.jpg">
            <a:extLst>
              <a:ext uri="{FF2B5EF4-FFF2-40B4-BE49-F238E27FC236}">
                <a16:creationId xmlns:a16="http://schemas.microsoft.com/office/drawing/2014/main" id="{86133F12-002F-DCD8-5EF7-9780E102C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410" y="4183993"/>
            <a:ext cx="1663352" cy="252547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62880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E12D9C-2F1B-8A23-D5F1-961F79655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14E4536-98B2-25F4-8EE5-A8B68D789712}"/>
              </a:ext>
            </a:extLst>
          </p:cNvPr>
          <p:cNvSpPr/>
          <p:nvPr/>
        </p:nvSpPr>
        <p:spPr>
          <a:xfrm>
            <a:off x="109182" y="109183"/>
            <a:ext cx="4013806" cy="218521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*1908 : Les PB contrôlent</a:t>
            </a:r>
          </a:p>
          <a:p>
            <a:r>
              <a:rPr lang="fr-FR" sz="1700" dirty="0"/>
              <a:t>Tout l’archipel indonésien</a:t>
            </a:r>
          </a:p>
          <a:p>
            <a:endParaRPr lang="fr-FR" sz="1700" dirty="0"/>
          </a:p>
          <a:p>
            <a:r>
              <a:rPr lang="fr-FR" sz="1700" dirty="0"/>
              <a:t>*Tout ? Non !</a:t>
            </a:r>
          </a:p>
          <a:p>
            <a:r>
              <a:rPr lang="fr-FR" sz="1700" dirty="0"/>
              <a:t>Le nord de Bornéo britannique</a:t>
            </a:r>
          </a:p>
          <a:p>
            <a:endParaRPr lang="fr-FR" sz="1700" dirty="0"/>
          </a:p>
          <a:p>
            <a:r>
              <a:rPr lang="fr-FR" sz="1700" dirty="0"/>
              <a:t>*Terminons cette longue histoire de conquêtes, par ce cas particulier…</a:t>
            </a:r>
          </a:p>
        </p:txBody>
      </p:sp>
      <p:pic>
        <p:nvPicPr>
          <p:cNvPr id="2" name="Picture 2" descr="C:\Users\Christophe\Pictures\My Scans\2016-02 (févr.)\scan0002.jpg">
            <a:extLst>
              <a:ext uri="{FF2B5EF4-FFF2-40B4-BE49-F238E27FC236}">
                <a16:creationId xmlns:a16="http://schemas.microsoft.com/office/drawing/2014/main" id="{27586BAC-9A7B-8A40-4CD8-FA7997C30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315" y="109183"/>
            <a:ext cx="7853503" cy="480044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33C1A5C5-6FCB-FF82-BB92-6F9357919E6C}"/>
              </a:ext>
            </a:extLst>
          </p:cNvPr>
          <p:cNvSpPr/>
          <p:nvPr/>
        </p:nvSpPr>
        <p:spPr>
          <a:xfrm>
            <a:off x="6262310" y="3605645"/>
            <a:ext cx="252790" cy="22860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D97CE156-65C0-1575-1E0A-601E36718CCE}"/>
              </a:ext>
            </a:extLst>
          </p:cNvPr>
          <p:cNvSpPr/>
          <p:nvPr/>
        </p:nvSpPr>
        <p:spPr>
          <a:xfrm>
            <a:off x="6677645" y="2635875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79BFACF8-1BBF-1626-4CA4-08FCF6205AA8}"/>
              </a:ext>
            </a:extLst>
          </p:cNvPr>
          <p:cNvSpPr/>
          <p:nvPr/>
        </p:nvSpPr>
        <p:spPr>
          <a:xfrm>
            <a:off x="7540089" y="3171607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C2901FCD-F68E-9F30-3A83-DABAFED9A0A3}"/>
              </a:ext>
            </a:extLst>
          </p:cNvPr>
          <p:cNvSpPr/>
          <p:nvPr/>
        </p:nvSpPr>
        <p:spPr>
          <a:xfrm>
            <a:off x="4980463" y="1997974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01D68D26-9071-5A99-2E5A-FE68FCF17621}"/>
              </a:ext>
            </a:extLst>
          </p:cNvPr>
          <p:cNvSpPr/>
          <p:nvPr/>
        </p:nvSpPr>
        <p:spPr>
          <a:xfrm>
            <a:off x="4482001" y="1661461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58CBA601-D16C-A056-101E-C1F08F7DF3BC}"/>
              </a:ext>
            </a:extLst>
          </p:cNvPr>
          <p:cNvSpPr/>
          <p:nvPr/>
        </p:nvSpPr>
        <p:spPr>
          <a:xfrm>
            <a:off x="5579672" y="2448247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FBC8E608-2071-EB86-C49B-2FA662EE12AD}"/>
              </a:ext>
            </a:extLst>
          </p:cNvPr>
          <p:cNvSpPr/>
          <p:nvPr/>
        </p:nvSpPr>
        <p:spPr>
          <a:xfrm>
            <a:off x="5869376" y="238709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5CACC304-708A-9EE8-2E03-8EEFAD06320C}"/>
              </a:ext>
            </a:extLst>
          </p:cNvPr>
          <p:cNvSpPr/>
          <p:nvPr/>
        </p:nvSpPr>
        <p:spPr>
          <a:xfrm>
            <a:off x="5587119" y="220481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281CA5C-9F85-1960-F55F-01912E25C16A}"/>
              </a:ext>
            </a:extLst>
          </p:cNvPr>
          <p:cNvSpPr/>
          <p:nvPr/>
        </p:nvSpPr>
        <p:spPr>
          <a:xfrm>
            <a:off x="5315194" y="172261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65D2EF16-0033-0C7F-67D8-63971B92908F}"/>
              </a:ext>
            </a:extLst>
          </p:cNvPr>
          <p:cNvSpPr/>
          <p:nvPr/>
        </p:nvSpPr>
        <p:spPr>
          <a:xfrm>
            <a:off x="6928125" y="238709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7182CD5B-6003-2BC5-1D0C-480034AEE052}"/>
              </a:ext>
            </a:extLst>
          </p:cNvPr>
          <p:cNvSpPr/>
          <p:nvPr/>
        </p:nvSpPr>
        <p:spPr>
          <a:xfrm>
            <a:off x="7112192" y="2237176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1389DA10-CAA4-19EE-2F2C-CC1F4C81BC14}"/>
              </a:ext>
            </a:extLst>
          </p:cNvPr>
          <p:cNvSpPr/>
          <p:nvPr/>
        </p:nvSpPr>
        <p:spPr>
          <a:xfrm>
            <a:off x="7329888" y="2117244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81824959-D05B-09BA-DD85-157D0E1B85C7}"/>
              </a:ext>
            </a:extLst>
          </p:cNvPr>
          <p:cNvSpPr/>
          <p:nvPr/>
        </p:nvSpPr>
        <p:spPr>
          <a:xfrm>
            <a:off x="7505205" y="1940055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08A3A8C3-05D4-07EE-C1DA-CAB349FD9308}"/>
              </a:ext>
            </a:extLst>
          </p:cNvPr>
          <p:cNvSpPr/>
          <p:nvPr/>
        </p:nvSpPr>
        <p:spPr>
          <a:xfrm>
            <a:off x="7794909" y="1878899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F93A6206-6DDA-436B-98D0-F12F93940A6F}"/>
              </a:ext>
            </a:extLst>
          </p:cNvPr>
          <p:cNvSpPr/>
          <p:nvPr/>
        </p:nvSpPr>
        <p:spPr>
          <a:xfrm>
            <a:off x="7718834" y="1788967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2A59B951-89F0-8250-0C31-27F4037D3D60}"/>
              </a:ext>
            </a:extLst>
          </p:cNvPr>
          <p:cNvSpPr/>
          <p:nvPr/>
        </p:nvSpPr>
        <p:spPr>
          <a:xfrm>
            <a:off x="11495561" y="3367844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1E5BA12D-C207-3B2C-FCC6-C1E4F43C6143}"/>
              </a:ext>
            </a:extLst>
          </p:cNvPr>
          <p:cNvSpPr/>
          <p:nvPr/>
        </p:nvSpPr>
        <p:spPr>
          <a:xfrm>
            <a:off x="5587119" y="3232763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31B6BC4B-B784-172B-FD27-FED3499AB5B0}"/>
              </a:ext>
            </a:extLst>
          </p:cNvPr>
          <p:cNvSpPr/>
          <p:nvPr/>
        </p:nvSpPr>
        <p:spPr>
          <a:xfrm>
            <a:off x="5262480" y="2710294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27817D9C-FB76-318F-20EA-F3FDD8F52778}"/>
              </a:ext>
            </a:extLst>
          </p:cNvPr>
          <p:cNvSpPr/>
          <p:nvPr/>
        </p:nvSpPr>
        <p:spPr>
          <a:xfrm>
            <a:off x="6147979" y="2986895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6E61EABC-2EA4-FBFF-DD7B-B659B642314F}"/>
              </a:ext>
            </a:extLst>
          </p:cNvPr>
          <p:cNvSpPr/>
          <p:nvPr/>
        </p:nvSpPr>
        <p:spPr>
          <a:xfrm>
            <a:off x="9647525" y="3171607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63F18FD9-E768-CB69-A573-2CF882BC7E37}"/>
              </a:ext>
            </a:extLst>
          </p:cNvPr>
          <p:cNvSpPr/>
          <p:nvPr/>
        </p:nvSpPr>
        <p:spPr>
          <a:xfrm>
            <a:off x="5941384" y="3059686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C67643D4-1A3A-ED81-7831-FFE031AFAB2F}"/>
              </a:ext>
            </a:extLst>
          </p:cNvPr>
          <p:cNvSpPr/>
          <p:nvPr/>
        </p:nvSpPr>
        <p:spPr>
          <a:xfrm>
            <a:off x="6041101" y="3483333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64F440F4-7AB8-4F4D-DC9C-146F8CE34838}"/>
              </a:ext>
            </a:extLst>
          </p:cNvPr>
          <p:cNvSpPr/>
          <p:nvPr/>
        </p:nvSpPr>
        <p:spPr>
          <a:xfrm>
            <a:off x="5797368" y="2834984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6FD7D50E-4FAD-6CB1-D5F6-FB59C151E6EC}"/>
              </a:ext>
            </a:extLst>
          </p:cNvPr>
          <p:cNvSpPr/>
          <p:nvPr/>
        </p:nvSpPr>
        <p:spPr>
          <a:xfrm>
            <a:off x="8624510" y="4037516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D73077BD-4D92-2283-0B21-EA5F4B5618EF}"/>
              </a:ext>
            </a:extLst>
          </p:cNvPr>
          <p:cNvSpPr/>
          <p:nvPr/>
        </p:nvSpPr>
        <p:spPr>
          <a:xfrm>
            <a:off x="8428417" y="2864583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2F32F6FF-79B7-EBF1-630B-DF4C3EF8E302}"/>
              </a:ext>
            </a:extLst>
          </p:cNvPr>
          <p:cNvSpPr/>
          <p:nvPr/>
        </p:nvSpPr>
        <p:spPr>
          <a:xfrm>
            <a:off x="9826270" y="2957296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C6F8C963-AD98-247A-0CEA-F8E4E25F20FE}"/>
              </a:ext>
            </a:extLst>
          </p:cNvPr>
          <p:cNvSpPr/>
          <p:nvPr/>
        </p:nvSpPr>
        <p:spPr>
          <a:xfrm>
            <a:off x="7455185" y="2705097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CD95FF85-3942-E930-50BC-87018C4DE18E}"/>
              </a:ext>
            </a:extLst>
          </p:cNvPr>
          <p:cNvSpPr/>
          <p:nvPr/>
        </p:nvSpPr>
        <p:spPr>
          <a:xfrm>
            <a:off x="9133665" y="4234943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BFFCB117-3F9D-CA2A-1D33-AD0025FA049C}"/>
              </a:ext>
            </a:extLst>
          </p:cNvPr>
          <p:cNvSpPr/>
          <p:nvPr/>
        </p:nvSpPr>
        <p:spPr>
          <a:xfrm>
            <a:off x="6726988" y="2389469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ED18E522-827F-FFBC-8FE0-37E86BC74237}"/>
              </a:ext>
            </a:extLst>
          </p:cNvPr>
          <p:cNvSpPr/>
          <p:nvPr/>
        </p:nvSpPr>
        <p:spPr>
          <a:xfrm>
            <a:off x="5951984" y="2634685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2660BD87-F5A9-E710-3574-5F849C44C096}"/>
              </a:ext>
            </a:extLst>
          </p:cNvPr>
          <p:cNvSpPr/>
          <p:nvPr/>
        </p:nvSpPr>
        <p:spPr>
          <a:xfrm>
            <a:off x="7753143" y="4037516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0B9F436D-C85A-DD93-77E4-C8242C3F418C}"/>
              </a:ext>
            </a:extLst>
          </p:cNvPr>
          <p:cNvSpPr/>
          <p:nvPr/>
        </p:nvSpPr>
        <p:spPr>
          <a:xfrm>
            <a:off x="8012896" y="4041751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FE5EFD1C-4049-B712-9638-B42B49E7299E}"/>
              </a:ext>
            </a:extLst>
          </p:cNvPr>
          <p:cNvSpPr/>
          <p:nvPr/>
        </p:nvSpPr>
        <p:spPr>
          <a:xfrm>
            <a:off x="7577213" y="3979459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4F36D6E9-F226-BC6C-82C7-E8BACBF1070C}"/>
              </a:ext>
            </a:extLst>
          </p:cNvPr>
          <p:cNvSpPr/>
          <p:nvPr/>
        </p:nvSpPr>
        <p:spPr>
          <a:xfrm>
            <a:off x="7577546" y="4069391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B3A67A5C-07E6-3424-D8DE-D757CD8905CB}"/>
              </a:ext>
            </a:extLst>
          </p:cNvPr>
          <p:cNvSpPr/>
          <p:nvPr/>
        </p:nvSpPr>
        <p:spPr>
          <a:xfrm>
            <a:off x="9221999" y="2387091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7BCAD843-C70E-C56B-863C-DE7CE99A233B}"/>
              </a:ext>
            </a:extLst>
          </p:cNvPr>
          <p:cNvSpPr/>
          <p:nvPr/>
        </p:nvSpPr>
        <p:spPr>
          <a:xfrm>
            <a:off x="8300170" y="3544489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539407F2-1F65-B1C0-E33E-47296CD6854D}"/>
              </a:ext>
            </a:extLst>
          </p:cNvPr>
          <p:cNvSpPr/>
          <p:nvPr/>
        </p:nvSpPr>
        <p:spPr>
          <a:xfrm>
            <a:off x="8393903" y="3429000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2080F121-DD7E-3AD0-7706-588F7E16CB1E}"/>
              </a:ext>
            </a:extLst>
          </p:cNvPr>
          <p:cNvSpPr/>
          <p:nvPr/>
        </p:nvSpPr>
        <p:spPr>
          <a:xfrm>
            <a:off x="8385182" y="4234943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79720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1746" y="144017"/>
            <a:ext cx="4587675" cy="37548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*Rappels…</a:t>
            </a:r>
          </a:p>
          <a:p>
            <a:endParaRPr lang="fr-FR" sz="1700" dirty="0"/>
          </a:p>
          <a:p>
            <a:r>
              <a:rPr lang="fr-FR" sz="1700" dirty="0"/>
              <a:t>*1846 : Au nord-ouest de Bornéo, à Kuching…</a:t>
            </a:r>
          </a:p>
          <a:p>
            <a:r>
              <a:rPr lang="fr-FR" sz="1700" dirty="0"/>
              <a:t>Le Britannique </a:t>
            </a:r>
            <a:r>
              <a:rPr lang="fr-FR" sz="1700" u="sng" dirty="0"/>
              <a:t>James Brook</a:t>
            </a:r>
            <a:r>
              <a:rPr lang="fr-FR" sz="1700" dirty="0"/>
              <a:t> obtient</a:t>
            </a:r>
          </a:p>
          <a:p>
            <a:r>
              <a:rPr lang="fr-FR" sz="1700" dirty="0"/>
              <a:t>Du sultan de Brunei </a:t>
            </a:r>
            <a:r>
              <a:rPr lang="fr-FR" sz="1700" u="sng" dirty="0"/>
              <a:t>Omar Ali </a:t>
            </a:r>
            <a:r>
              <a:rPr lang="fr-FR" sz="1700" u="sng" dirty="0" err="1"/>
              <a:t>Saifuddin</a:t>
            </a:r>
            <a:r>
              <a:rPr lang="fr-FR" sz="1700" u="sng" dirty="0"/>
              <a:t> II</a:t>
            </a:r>
            <a:endParaRPr lang="fr-FR" sz="1700" dirty="0"/>
          </a:p>
          <a:p>
            <a:endParaRPr lang="fr-FR" sz="1700" dirty="0"/>
          </a:p>
          <a:p>
            <a:r>
              <a:rPr lang="fr-FR" sz="1700" dirty="0"/>
              <a:t>Le Sarawak en toute souveraineté</a:t>
            </a:r>
          </a:p>
          <a:p>
            <a:r>
              <a:rPr lang="fr-FR" sz="1700" dirty="0"/>
              <a:t>Fondant ainsi la dynastie des </a:t>
            </a:r>
            <a:r>
              <a:rPr lang="fr-FR" sz="1700" i="1" dirty="0"/>
              <a:t>rajahs blancs</a:t>
            </a:r>
          </a:p>
          <a:p>
            <a:endParaRPr lang="fr-FR" sz="1700" dirty="0"/>
          </a:p>
          <a:p>
            <a:r>
              <a:rPr lang="fr-FR" sz="1700" dirty="0"/>
              <a:t>*1853-90 : James puis son neveu </a:t>
            </a:r>
            <a:r>
              <a:rPr lang="fr-FR" sz="1700" u="sng" dirty="0"/>
              <a:t>Charles Brook</a:t>
            </a:r>
            <a:r>
              <a:rPr lang="fr-FR" sz="1700" dirty="0"/>
              <a:t> (1868-1917) étendent le Sarawak vers l’est</a:t>
            </a:r>
          </a:p>
          <a:p>
            <a:endParaRPr lang="fr-FR" sz="1700" dirty="0"/>
          </a:p>
          <a:p>
            <a:r>
              <a:rPr lang="fr-FR" sz="1700" dirty="0"/>
              <a:t>*Mais ils ne sont pas les seuls</a:t>
            </a:r>
          </a:p>
          <a:p>
            <a:r>
              <a:rPr lang="fr-FR" sz="1700" dirty="0"/>
              <a:t>A convoiter cette région...</a:t>
            </a:r>
          </a:p>
        </p:txBody>
      </p:sp>
      <p:pic>
        <p:nvPicPr>
          <p:cNvPr id="7" name="Picture 2" descr="C:\Users\Christophe\Pictures\My Scans\2016-02 (févr.)\scan0028.jpg">
            <a:extLst>
              <a:ext uri="{FF2B5EF4-FFF2-40B4-BE49-F238E27FC236}">
                <a16:creationId xmlns:a16="http://schemas.microsoft.com/office/drawing/2014/main" id="{F72DCE0A-0ACE-2A49-0902-06D7CA2AD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704" y="144017"/>
            <a:ext cx="7120550" cy="515131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3CF70C82-52ED-A2F8-3FEC-D4DD8C5A8EAD}"/>
              </a:ext>
            </a:extLst>
          </p:cNvPr>
          <p:cNvSpPr/>
          <p:nvPr/>
        </p:nvSpPr>
        <p:spPr>
          <a:xfrm>
            <a:off x="8561893" y="2268865"/>
            <a:ext cx="252790" cy="22860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3E364D37-CC56-A1FC-1FC4-B69771CC0CC5}"/>
              </a:ext>
            </a:extLst>
          </p:cNvPr>
          <p:cNvCxnSpPr>
            <a:cxnSpLocks/>
          </p:cNvCxnSpPr>
          <p:nvPr/>
        </p:nvCxnSpPr>
        <p:spPr>
          <a:xfrm>
            <a:off x="8286162" y="2780830"/>
            <a:ext cx="528521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6D9BBA99-3D6F-25FC-0078-067F80322001}"/>
              </a:ext>
            </a:extLst>
          </p:cNvPr>
          <p:cNvCxnSpPr>
            <a:cxnSpLocks/>
          </p:cNvCxnSpPr>
          <p:nvPr/>
        </p:nvCxnSpPr>
        <p:spPr>
          <a:xfrm flipV="1">
            <a:off x="7742031" y="2824074"/>
            <a:ext cx="421206" cy="38706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00E14190-9470-1774-0868-72E1CEE5458C}"/>
              </a:ext>
            </a:extLst>
          </p:cNvPr>
          <p:cNvCxnSpPr>
            <a:cxnSpLocks/>
          </p:cNvCxnSpPr>
          <p:nvPr/>
        </p:nvCxnSpPr>
        <p:spPr>
          <a:xfrm flipV="1">
            <a:off x="7186970" y="3254382"/>
            <a:ext cx="432136" cy="19253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CCC727BF-9D72-AA6E-A9F4-42C151F234E5}"/>
              </a:ext>
            </a:extLst>
          </p:cNvPr>
          <p:cNvCxnSpPr>
            <a:cxnSpLocks/>
          </p:cNvCxnSpPr>
          <p:nvPr/>
        </p:nvCxnSpPr>
        <p:spPr>
          <a:xfrm flipV="1">
            <a:off x="6689968" y="3446912"/>
            <a:ext cx="497002" cy="31487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lipse 15">
            <a:extLst>
              <a:ext uri="{FF2B5EF4-FFF2-40B4-BE49-F238E27FC236}">
                <a16:creationId xmlns:a16="http://schemas.microsoft.com/office/drawing/2014/main" id="{A9298F1D-D35E-66E4-9B23-C03E9E5C5E72}"/>
              </a:ext>
            </a:extLst>
          </p:cNvPr>
          <p:cNvSpPr/>
          <p:nvPr/>
        </p:nvSpPr>
        <p:spPr>
          <a:xfrm>
            <a:off x="6474198" y="3728308"/>
            <a:ext cx="252790" cy="22860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61BE8AE6-EE66-7C7C-5C2E-C20AE6CC7168}"/>
              </a:ext>
            </a:extLst>
          </p:cNvPr>
          <p:cNvSpPr/>
          <p:nvPr/>
        </p:nvSpPr>
        <p:spPr>
          <a:xfrm>
            <a:off x="7064045" y="342900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74460716-9008-6EAD-0DB2-60AECD307267}"/>
              </a:ext>
            </a:extLst>
          </p:cNvPr>
          <p:cNvSpPr/>
          <p:nvPr/>
        </p:nvSpPr>
        <p:spPr>
          <a:xfrm>
            <a:off x="7619106" y="319322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570D92CE-B62C-BDFF-797D-C56F2B20C651}"/>
              </a:ext>
            </a:extLst>
          </p:cNvPr>
          <p:cNvSpPr/>
          <p:nvPr/>
        </p:nvSpPr>
        <p:spPr>
          <a:xfrm>
            <a:off x="8142146" y="271967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E319299F-CC56-598B-741C-116888584BCB}"/>
              </a:ext>
            </a:extLst>
          </p:cNvPr>
          <p:cNvSpPr/>
          <p:nvPr/>
        </p:nvSpPr>
        <p:spPr>
          <a:xfrm>
            <a:off x="8814683" y="271967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02893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53D35D-9B3A-C95F-FF58-BAD680B1A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hristophe\Pictures\My Scans\2016-02 (févr.)\scan0028.jpg">
            <a:extLst>
              <a:ext uri="{FF2B5EF4-FFF2-40B4-BE49-F238E27FC236}">
                <a16:creationId xmlns:a16="http://schemas.microsoft.com/office/drawing/2014/main" id="{3797EE12-25EF-1ECE-7FBE-CB37C41C3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704" y="144017"/>
            <a:ext cx="7120550" cy="515131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8909F57-5520-109B-E64B-F288C495F89A}"/>
              </a:ext>
            </a:extLst>
          </p:cNvPr>
          <p:cNvSpPr/>
          <p:nvPr/>
        </p:nvSpPr>
        <p:spPr>
          <a:xfrm>
            <a:off x="161746" y="144017"/>
            <a:ext cx="4587675" cy="66018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1877-1912 : Le nord britannique de Bornéo devient un ensemble de protectorats de la Couronne</a:t>
            </a:r>
            <a:r>
              <a:rPr lang="fr-FR" sz="1600" dirty="0"/>
              <a:t> </a:t>
            </a:r>
          </a:p>
          <a:p>
            <a:r>
              <a:rPr lang="fr-FR" sz="1700" b="1" dirty="0"/>
              <a:t>1877-1885 : Au Nord-Est de Bornéo, naissance de la </a:t>
            </a:r>
            <a:r>
              <a:rPr lang="fr-FR" sz="1700" b="1" i="1" dirty="0"/>
              <a:t>British North </a:t>
            </a:r>
            <a:r>
              <a:rPr lang="fr-FR" sz="1700" b="1" i="1" dirty="0" err="1"/>
              <a:t>Borneo</a:t>
            </a:r>
            <a:r>
              <a:rPr lang="fr-FR" sz="1700" b="1" i="1" dirty="0"/>
              <a:t> </a:t>
            </a:r>
            <a:r>
              <a:rPr lang="fr-FR" sz="1700" b="1" i="1" dirty="0" err="1"/>
              <a:t>Company</a:t>
            </a:r>
            <a:r>
              <a:rPr lang="fr-FR" sz="1700" b="1" dirty="0"/>
              <a:t> (BNBC), compagnie à charte ; Accord entre la Grande Bretagne et l’Espagne, et frontière maritime entre Nord-Bornéo britannique et les îles Sulu appartenant aux Philippines espagnoles</a:t>
            </a:r>
          </a:p>
          <a:p>
            <a:endParaRPr lang="fr-FR" sz="1700" dirty="0"/>
          </a:p>
          <a:p>
            <a:r>
              <a:rPr lang="fr-FR" sz="1700" dirty="0"/>
              <a:t>*A l’extrême nord de Bornéo</a:t>
            </a:r>
          </a:p>
          <a:p>
            <a:r>
              <a:rPr lang="fr-FR" sz="1700" dirty="0"/>
              <a:t>Deux nouveaux protagonistes apparaissent…</a:t>
            </a:r>
          </a:p>
          <a:p>
            <a:endParaRPr lang="fr-FR" sz="1700" dirty="0"/>
          </a:p>
          <a:p>
            <a:r>
              <a:rPr lang="fr-FR" sz="1700" dirty="0"/>
              <a:t>a) 1851-76-87 : </a:t>
            </a:r>
            <a:r>
              <a:rPr lang="fr-FR" sz="1600" dirty="0"/>
              <a:t>A l’est, les Espagnols des Philippines</a:t>
            </a:r>
            <a:r>
              <a:rPr lang="fr-FR" sz="1700" dirty="0"/>
              <a:t> Soumettent le sultan des îles Sulu</a:t>
            </a:r>
          </a:p>
          <a:p>
            <a:r>
              <a:rPr lang="fr-FR" sz="1700" dirty="0"/>
              <a:t>Ils annexent ses possessions, îles et côte NE</a:t>
            </a:r>
          </a:p>
          <a:p>
            <a:r>
              <a:rPr lang="fr-FR" sz="1700" dirty="0">
                <a:solidFill>
                  <a:srgbClr val="FF0000"/>
                </a:solidFill>
              </a:rPr>
              <a:t>NB : 1848-58 : Les derniers pirates </a:t>
            </a:r>
            <a:r>
              <a:rPr lang="fr-FR" sz="1700" i="1" dirty="0" err="1">
                <a:solidFill>
                  <a:srgbClr val="FF0000"/>
                </a:solidFill>
              </a:rPr>
              <a:t>Iranun</a:t>
            </a:r>
            <a:r>
              <a:rPr lang="fr-FR" sz="1700" dirty="0">
                <a:solidFill>
                  <a:srgbClr val="FF0000"/>
                </a:solidFill>
              </a:rPr>
              <a:t> vaincus NB : 1895 : Les Maranao du Sud-Mindanao soumis</a:t>
            </a:r>
          </a:p>
          <a:p>
            <a:endParaRPr lang="fr-FR" sz="1700" dirty="0"/>
          </a:p>
          <a:p>
            <a:r>
              <a:rPr lang="fr-FR" sz="1700" dirty="0"/>
              <a:t>b) 1877 : A l’ouest, deux associés</a:t>
            </a:r>
          </a:p>
          <a:p>
            <a:r>
              <a:rPr lang="fr-FR" sz="1700" dirty="0"/>
              <a:t>Le baron autrichien Von Overbeck et l’Anglais </a:t>
            </a:r>
            <a:r>
              <a:rPr lang="fr-FR" sz="1700" u="sng" dirty="0"/>
              <a:t>Alfred Dent</a:t>
            </a:r>
            <a:r>
              <a:rPr lang="fr-FR" sz="1700" dirty="0"/>
              <a:t> obtiennent du sultan de Brunei</a:t>
            </a:r>
          </a:p>
          <a:p>
            <a:r>
              <a:rPr lang="fr-FR" sz="1700" dirty="0"/>
              <a:t>Une concession pour y établir des plantations</a:t>
            </a:r>
          </a:p>
          <a:p>
            <a:endParaRPr lang="fr-FR" sz="1700" dirty="0"/>
          </a:p>
          <a:p>
            <a:r>
              <a:rPr lang="fr-FR" sz="1700" dirty="0"/>
              <a:t>*Résultat : Contentieux</a:t>
            </a:r>
          </a:p>
          <a:p>
            <a:r>
              <a:rPr lang="fr-FR" sz="1700" dirty="0"/>
              <a:t>Entre Dent-Overbeck et les Espagnols…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8397D12E-4855-EE0B-5774-DC9EE9D674CC}"/>
              </a:ext>
            </a:extLst>
          </p:cNvPr>
          <p:cNvSpPr/>
          <p:nvPr/>
        </p:nvSpPr>
        <p:spPr>
          <a:xfrm>
            <a:off x="8561893" y="2268865"/>
            <a:ext cx="252790" cy="22860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9BAFA3EB-7FF3-CA24-DACC-CE7802D7FDBE}"/>
              </a:ext>
            </a:extLst>
          </p:cNvPr>
          <p:cNvSpPr/>
          <p:nvPr/>
        </p:nvSpPr>
        <p:spPr>
          <a:xfrm>
            <a:off x="11030058" y="2146553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8A8A8E99-E7C3-3FB6-C190-C5C108C44B80}"/>
              </a:ext>
            </a:extLst>
          </p:cNvPr>
          <p:cNvSpPr/>
          <p:nvPr/>
        </p:nvSpPr>
        <p:spPr>
          <a:xfrm>
            <a:off x="8561893" y="2268865"/>
            <a:ext cx="252790" cy="22860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5E4E4B6E-750C-DAF6-81AD-3FFF4F4FD011}"/>
              </a:ext>
            </a:extLst>
          </p:cNvPr>
          <p:cNvCxnSpPr>
            <a:cxnSpLocks/>
          </p:cNvCxnSpPr>
          <p:nvPr/>
        </p:nvCxnSpPr>
        <p:spPr>
          <a:xfrm>
            <a:off x="8286162" y="2780830"/>
            <a:ext cx="528521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E6F9379F-C8A5-C1F9-8ECE-5849DD209EC6}"/>
              </a:ext>
            </a:extLst>
          </p:cNvPr>
          <p:cNvCxnSpPr>
            <a:cxnSpLocks/>
          </p:cNvCxnSpPr>
          <p:nvPr/>
        </p:nvCxnSpPr>
        <p:spPr>
          <a:xfrm flipV="1">
            <a:off x="7742031" y="2824074"/>
            <a:ext cx="421206" cy="38706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6E9039D9-E58F-4A04-959D-4489F5A7AE88}"/>
              </a:ext>
            </a:extLst>
          </p:cNvPr>
          <p:cNvCxnSpPr>
            <a:cxnSpLocks/>
          </p:cNvCxnSpPr>
          <p:nvPr/>
        </p:nvCxnSpPr>
        <p:spPr>
          <a:xfrm flipV="1">
            <a:off x="7186970" y="3254382"/>
            <a:ext cx="432136" cy="19253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C7109291-19EB-94C3-D710-97E3C19F806E}"/>
              </a:ext>
            </a:extLst>
          </p:cNvPr>
          <p:cNvCxnSpPr>
            <a:cxnSpLocks/>
          </p:cNvCxnSpPr>
          <p:nvPr/>
        </p:nvCxnSpPr>
        <p:spPr>
          <a:xfrm flipV="1">
            <a:off x="6689968" y="3446912"/>
            <a:ext cx="497002" cy="31487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lipse 20">
            <a:extLst>
              <a:ext uri="{FF2B5EF4-FFF2-40B4-BE49-F238E27FC236}">
                <a16:creationId xmlns:a16="http://schemas.microsoft.com/office/drawing/2014/main" id="{E55A5394-5A1C-4604-D639-4FB88FDB5134}"/>
              </a:ext>
            </a:extLst>
          </p:cNvPr>
          <p:cNvSpPr/>
          <p:nvPr/>
        </p:nvSpPr>
        <p:spPr>
          <a:xfrm>
            <a:off x="6474198" y="3728308"/>
            <a:ext cx="252790" cy="22860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E8928B76-C275-DF20-B859-434E14001AC2}"/>
              </a:ext>
            </a:extLst>
          </p:cNvPr>
          <p:cNvSpPr/>
          <p:nvPr/>
        </p:nvSpPr>
        <p:spPr>
          <a:xfrm>
            <a:off x="7064045" y="342900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4499A69E-64A8-4488-8BCD-99430A55CE33}"/>
              </a:ext>
            </a:extLst>
          </p:cNvPr>
          <p:cNvSpPr/>
          <p:nvPr/>
        </p:nvSpPr>
        <p:spPr>
          <a:xfrm>
            <a:off x="7619106" y="319322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6A0B85AE-6A17-6FBD-E615-DC75D991834E}"/>
              </a:ext>
            </a:extLst>
          </p:cNvPr>
          <p:cNvSpPr/>
          <p:nvPr/>
        </p:nvSpPr>
        <p:spPr>
          <a:xfrm>
            <a:off x="8142146" y="271967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4763C2CD-3EEB-B6F5-4915-795C29E84DED}"/>
              </a:ext>
            </a:extLst>
          </p:cNvPr>
          <p:cNvSpPr/>
          <p:nvPr/>
        </p:nvSpPr>
        <p:spPr>
          <a:xfrm>
            <a:off x="8814683" y="271967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040BAF3E-7368-2127-DD94-DEFA822359A0}"/>
              </a:ext>
            </a:extLst>
          </p:cNvPr>
          <p:cNvCxnSpPr>
            <a:cxnSpLocks/>
            <a:endCxn id="15" idx="0"/>
          </p:cNvCxnSpPr>
          <p:nvPr/>
        </p:nvCxnSpPr>
        <p:spPr>
          <a:xfrm flipH="1">
            <a:off x="11102066" y="256478"/>
            <a:ext cx="484051" cy="1890075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lipse 32">
            <a:extLst>
              <a:ext uri="{FF2B5EF4-FFF2-40B4-BE49-F238E27FC236}">
                <a16:creationId xmlns:a16="http://schemas.microsoft.com/office/drawing/2014/main" id="{5136BA1D-C601-3346-711D-AD2905EC87EA}"/>
              </a:ext>
            </a:extLst>
          </p:cNvPr>
          <p:cNvSpPr/>
          <p:nvPr/>
        </p:nvSpPr>
        <p:spPr>
          <a:xfrm>
            <a:off x="10441905" y="2024241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A4C52149-633A-C75A-8426-E98CEE663424}"/>
              </a:ext>
            </a:extLst>
          </p:cNvPr>
          <p:cNvCxnSpPr>
            <a:cxnSpLocks/>
            <a:endCxn id="33" idx="0"/>
          </p:cNvCxnSpPr>
          <p:nvPr/>
        </p:nvCxnSpPr>
        <p:spPr>
          <a:xfrm flipH="1">
            <a:off x="10513913" y="1304693"/>
            <a:ext cx="819105" cy="719548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Ellipse 40">
            <a:extLst>
              <a:ext uri="{FF2B5EF4-FFF2-40B4-BE49-F238E27FC236}">
                <a16:creationId xmlns:a16="http://schemas.microsoft.com/office/drawing/2014/main" id="{A2B1013B-7C67-713A-5C30-474B9A236818}"/>
              </a:ext>
            </a:extLst>
          </p:cNvPr>
          <p:cNvSpPr/>
          <p:nvPr/>
        </p:nvSpPr>
        <p:spPr>
          <a:xfrm>
            <a:off x="9178100" y="1901929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BE3E8578-168D-C528-0465-201A6DA743EF}"/>
              </a:ext>
            </a:extLst>
          </p:cNvPr>
          <p:cNvCxnSpPr>
            <a:cxnSpLocks/>
            <a:endCxn id="41" idx="1"/>
          </p:cNvCxnSpPr>
          <p:nvPr/>
        </p:nvCxnSpPr>
        <p:spPr>
          <a:xfrm>
            <a:off x="8463776" y="1304693"/>
            <a:ext cx="735415" cy="61514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93396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B45275-E3B6-30F0-819E-A76CED30B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hristophe\Pictures\My Scans\2016-02 (févr.)\scan0028.jpg">
            <a:extLst>
              <a:ext uri="{FF2B5EF4-FFF2-40B4-BE49-F238E27FC236}">
                <a16:creationId xmlns:a16="http://schemas.microsoft.com/office/drawing/2014/main" id="{811AC9C7-FEEB-6685-4EB4-B603F8242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704" y="144017"/>
            <a:ext cx="7120550" cy="515131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B3EB8FF-88D0-0A9A-D7FB-0AFA7402F29A}"/>
              </a:ext>
            </a:extLst>
          </p:cNvPr>
          <p:cNvSpPr/>
          <p:nvPr/>
        </p:nvSpPr>
        <p:spPr>
          <a:xfrm>
            <a:off x="161746" y="144017"/>
            <a:ext cx="4587675" cy="574003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1877-1885 : Au Nord-Est de Bornéo, naissance de la </a:t>
            </a:r>
            <a:r>
              <a:rPr lang="fr-FR" sz="1600" b="1" i="1" dirty="0"/>
              <a:t>British North </a:t>
            </a:r>
            <a:r>
              <a:rPr lang="fr-FR" sz="1600" b="1" i="1" dirty="0" err="1"/>
              <a:t>Borneo</a:t>
            </a:r>
            <a:r>
              <a:rPr lang="fr-FR" sz="1600" b="1" i="1" dirty="0"/>
              <a:t> </a:t>
            </a:r>
            <a:r>
              <a:rPr lang="fr-FR" sz="1600" b="1" i="1" dirty="0" err="1"/>
              <a:t>Company</a:t>
            </a:r>
            <a:r>
              <a:rPr lang="fr-FR" sz="1600" b="1" dirty="0"/>
              <a:t> (BNBC), compagnie à charte ; Accord entre la Grande Bretagne et l’Espagne, et frontière maritime entre Nord-Bornéo britannique et les îles Sulu appartenant aux Philippines espagnoles</a:t>
            </a:r>
          </a:p>
          <a:p>
            <a:endParaRPr lang="fr-FR" sz="1700" dirty="0"/>
          </a:p>
          <a:p>
            <a:r>
              <a:rPr lang="fr-FR" sz="1700" dirty="0"/>
              <a:t>*1878 : Très vite, Von Overbeck se retire</a:t>
            </a:r>
          </a:p>
          <a:p>
            <a:r>
              <a:rPr lang="fr-FR" sz="1700" u="sng" dirty="0"/>
              <a:t>Alfred Dent</a:t>
            </a:r>
            <a:r>
              <a:rPr lang="fr-FR" sz="1700" dirty="0"/>
              <a:t> réclame la protection</a:t>
            </a:r>
          </a:p>
          <a:p>
            <a:r>
              <a:rPr lang="fr-FR" sz="1700" dirty="0"/>
              <a:t>Du gouvernement britannique ; Et finalement…</a:t>
            </a:r>
          </a:p>
          <a:p>
            <a:endParaRPr lang="fr-FR" sz="1700" dirty="0"/>
          </a:p>
          <a:p>
            <a:r>
              <a:rPr lang="fr-FR" sz="1700" dirty="0"/>
              <a:t>a) 1881 : La société d’Alfred Dent devient</a:t>
            </a:r>
          </a:p>
          <a:p>
            <a:r>
              <a:rPr lang="fr-FR" sz="1700" u="sng" dirty="0"/>
              <a:t>Une compagnie britannique à charte</a:t>
            </a:r>
          </a:p>
          <a:p>
            <a:r>
              <a:rPr lang="fr-FR" sz="1700" dirty="0"/>
              <a:t>La </a:t>
            </a:r>
            <a:r>
              <a:rPr lang="fr-FR" sz="1700" i="1" dirty="0"/>
              <a:t>British North </a:t>
            </a:r>
            <a:r>
              <a:rPr lang="fr-FR" sz="1700" i="1" dirty="0" err="1"/>
              <a:t>Borneo</a:t>
            </a:r>
            <a:r>
              <a:rPr lang="fr-FR" sz="1700" i="1" dirty="0"/>
              <a:t> </a:t>
            </a:r>
            <a:r>
              <a:rPr lang="fr-FR" sz="1700" i="1" dirty="0" err="1"/>
              <a:t>Company</a:t>
            </a:r>
            <a:r>
              <a:rPr lang="fr-FR" sz="1700" dirty="0"/>
              <a:t>, BNBC</a:t>
            </a:r>
            <a:endParaRPr lang="fr-FR" sz="1700" i="1" dirty="0"/>
          </a:p>
          <a:p>
            <a:r>
              <a:rPr lang="fr-FR" sz="1700" dirty="0"/>
              <a:t>NB : Futur Etat malais de Sabah ; Et…</a:t>
            </a:r>
          </a:p>
          <a:p>
            <a:endParaRPr lang="fr-FR" sz="1700" dirty="0"/>
          </a:p>
          <a:p>
            <a:r>
              <a:rPr lang="fr-FR" sz="1700" dirty="0"/>
              <a:t>b) 1885 : Accord anglo-espagnol</a:t>
            </a:r>
          </a:p>
          <a:p>
            <a:r>
              <a:rPr lang="fr-FR" sz="1700" dirty="0"/>
              <a:t>Les Philippines conservent les îles Sulu</a:t>
            </a:r>
          </a:p>
          <a:p>
            <a:r>
              <a:rPr lang="fr-FR" sz="1700" dirty="0"/>
              <a:t>Mais pas la côte NE, dévolue à la BNBC</a:t>
            </a:r>
          </a:p>
          <a:p>
            <a:r>
              <a:rPr lang="fr-FR" sz="1600" dirty="0"/>
              <a:t>NB : Frontière actuelle entre Malaisie et Philippines</a:t>
            </a:r>
          </a:p>
          <a:p>
            <a:endParaRPr lang="fr-FR" sz="1700" dirty="0"/>
          </a:p>
          <a:p>
            <a:r>
              <a:rPr lang="fr-FR" sz="1700" dirty="0"/>
              <a:t>*Epilogue…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47925411-EFE4-B531-E126-7683400C98D9}"/>
              </a:ext>
            </a:extLst>
          </p:cNvPr>
          <p:cNvSpPr/>
          <p:nvPr/>
        </p:nvSpPr>
        <p:spPr>
          <a:xfrm>
            <a:off x="8561893" y="2268865"/>
            <a:ext cx="252790" cy="22860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65975F49-4D96-BF64-6A48-8B2A032C44B5}"/>
              </a:ext>
            </a:extLst>
          </p:cNvPr>
          <p:cNvSpPr/>
          <p:nvPr/>
        </p:nvSpPr>
        <p:spPr>
          <a:xfrm>
            <a:off x="11030058" y="2146553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799B7D8D-3A18-75C0-F638-1CBAB6CA36D6}"/>
              </a:ext>
            </a:extLst>
          </p:cNvPr>
          <p:cNvSpPr/>
          <p:nvPr/>
        </p:nvSpPr>
        <p:spPr>
          <a:xfrm>
            <a:off x="8561893" y="2268865"/>
            <a:ext cx="252790" cy="22860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460A5BC6-DF01-CF5A-84E4-60EA48F09257}"/>
              </a:ext>
            </a:extLst>
          </p:cNvPr>
          <p:cNvCxnSpPr>
            <a:cxnSpLocks/>
          </p:cNvCxnSpPr>
          <p:nvPr/>
        </p:nvCxnSpPr>
        <p:spPr>
          <a:xfrm>
            <a:off x="8286162" y="2780830"/>
            <a:ext cx="528521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19CCE337-658B-036E-3F4F-9C429E4694E1}"/>
              </a:ext>
            </a:extLst>
          </p:cNvPr>
          <p:cNvCxnSpPr>
            <a:cxnSpLocks/>
          </p:cNvCxnSpPr>
          <p:nvPr/>
        </p:nvCxnSpPr>
        <p:spPr>
          <a:xfrm flipV="1">
            <a:off x="7742031" y="2824074"/>
            <a:ext cx="421206" cy="38706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81D21260-17C8-2130-C451-9E5C98711C50}"/>
              </a:ext>
            </a:extLst>
          </p:cNvPr>
          <p:cNvCxnSpPr>
            <a:cxnSpLocks/>
          </p:cNvCxnSpPr>
          <p:nvPr/>
        </p:nvCxnSpPr>
        <p:spPr>
          <a:xfrm flipV="1">
            <a:off x="7186970" y="3254382"/>
            <a:ext cx="432136" cy="19253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D4ECB740-F599-1C4A-C035-ACE09F314044}"/>
              </a:ext>
            </a:extLst>
          </p:cNvPr>
          <p:cNvCxnSpPr>
            <a:cxnSpLocks/>
          </p:cNvCxnSpPr>
          <p:nvPr/>
        </p:nvCxnSpPr>
        <p:spPr>
          <a:xfrm flipV="1">
            <a:off x="6689968" y="3446912"/>
            <a:ext cx="497002" cy="31487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lipse 20">
            <a:extLst>
              <a:ext uri="{FF2B5EF4-FFF2-40B4-BE49-F238E27FC236}">
                <a16:creationId xmlns:a16="http://schemas.microsoft.com/office/drawing/2014/main" id="{9CEDFA3E-902F-B006-8BFA-FC43EEC53566}"/>
              </a:ext>
            </a:extLst>
          </p:cNvPr>
          <p:cNvSpPr/>
          <p:nvPr/>
        </p:nvSpPr>
        <p:spPr>
          <a:xfrm>
            <a:off x="6474198" y="3728308"/>
            <a:ext cx="252790" cy="22860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C95C3B63-57E2-13DA-BDC4-24DD3B082040}"/>
              </a:ext>
            </a:extLst>
          </p:cNvPr>
          <p:cNvSpPr/>
          <p:nvPr/>
        </p:nvSpPr>
        <p:spPr>
          <a:xfrm>
            <a:off x="7064045" y="342900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49AB4B1D-6676-AF38-92A3-C5C4607ED286}"/>
              </a:ext>
            </a:extLst>
          </p:cNvPr>
          <p:cNvSpPr/>
          <p:nvPr/>
        </p:nvSpPr>
        <p:spPr>
          <a:xfrm>
            <a:off x="7619106" y="319322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CF5861BE-1130-F71A-BED9-40E8FA223C80}"/>
              </a:ext>
            </a:extLst>
          </p:cNvPr>
          <p:cNvSpPr/>
          <p:nvPr/>
        </p:nvSpPr>
        <p:spPr>
          <a:xfrm>
            <a:off x="8142146" y="271967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F67EBA9A-D300-DFD4-AFF6-CA5B0B90685D}"/>
              </a:ext>
            </a:extLst>
          </p:cNvPr>
          <p:cNvSpPr/>
          <p:nvPr/>
        </p:nvSpPr>
        <p:spPr>
          <a:xfrm>
            <a:off x="8814683" y="271967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E2DD5BBF-0B24-3865-069C-E581A3F1D125}"/>
              </a:ext>
            </a:extLst>
          </p:cNvPr>
          <p:cNvCxnSpPr>
            <a:cxnSpLocks/>
            <a:endCxn id="15" idx="0"/>
          </p:cNvCxnSpPr>
          <p:nvPr/>
        </p:nvCxnSpPr>
        <p:spPr>
          <a:xfrm flipH="1">
            <a:off x="11102066" y="256478"/>
            <a:ext cx="484051" cy="1890075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lipse 32">
            <a:extLst>
              <a:ext uri="{FF2B5EF4-FFF2-40B4-BE49-F238E27FC236}">
                <a16:creationId xmlns:a16="http://schemas.microsoft.com/office/drawing/2014/main" id="{34D7A454-1E0C-0802-9BD4-B56E0BB0CA94}"/>
              </a:ext>
            </a:extLst>
          </p:cNvPr>
          <p:cNvSpPr/>
          <p:nvPr/>
        </p:nvSpPr>
        <p:spPr>
          <a:xfrm>
            <a:off x="10441905" y="202424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B904C812-6A14-96E7-CD8A-18310944EFD2}"/>
              </a:ext>
            </a:extLst>
          </p:cNvPr>
          <p:cNvSpPr/>
          <p:nvPr/>
        </p:nvSpPr>
        <p:spPr>
          <a:xfrm>
            <a:off x="9178100" y="190192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2ADC9DA6-8B5F-F92F-6D40-6D82EED1DCF2}"/>
              </a:ext>
            </a:extLst>
          </p:cNvPr>
          <p:cNvCxnSpPr>
            <a:cxnSpLocks/>
            <a:endCxn id="41" idx="1"/>
          </p:cNvCxnSpPr>
          <p:nvPr/>
        </p:nvCxnSpPr>
        <p:spPr>
          <a:xfrm>
            <a:off x="8463776" y="1304693"/>
            <a:ext cx="735415" cy="61514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5EA936C1-09BE-77CE-76F9-97D51453D80A}"/>
              </a:ext>
            </a:extLst>
          </p:cNvPr>
          <p:cNvCxnSpPr>
            <a:cxnSpLocks/>
          </p:cNvCxnSpPr>
          <p:nvPr/>
        </p:nvCxnSpPr>
        <p:spPr>
          <a:xfrm flipH="1" flipV="1">
            <a:off x="10705171" y="2024241"/>
            <a:ext cx="122663" cy="24462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BDBA3B1A-095B-B858-CCB5-C8D46EABA71E}"/>
              </a:ext>
            </a:extLst>
          </p:cNvPr>
          <p:cNvCxnSpPr>
            <a:cxnSpLocks/>
          </p:cNvCxnSpPr>
          <p:nvPr/>
        </p:nvCxnSpPr>
        <p:spPr>
          <a:xfrm flipV="1">
            <a:off x="10513913" y="2268865"/>
            <a:ext cx="313921" cy="22860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40902C74-C6BE-26BC-223B-B426C4F9317E}"/>
              </a:ext>
            </a:extLst>
          </p:cNvPr>
          <p:cNvCxnSpPr>
            <a:cxnSpLocks/>
          </p:cNvCxnSpPr>
          <p:nvPr/>
        </p:nvCxnSpPr>
        <p:spPr>
          <a:xfrm flipH="1">
            <a:off x="9322116" y="1215483"/>
            <a:ext cx="580167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08AA8ADB-2F56-0309-40EB-58CF14E1E4C7}"/>
              </a:ext>
            </a:extLst>
          </p:cNvPr>
          <p:cNvCxnSpPr>
            <a:cxnSpLocks/>
          </p:cNvCxnSpPr>
          <p:nvPr/>
        </p:nvCxnSpPr>
        <p:spPr>
          <a:xfrm flipH="1" flipV="1">
            <a:off x="9902283" y="1215483"/>
            <a:ext cx="802888" cy="80875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8CBB1011-2286-E71D-3FB7-9CC5FF91CBDA}"/>
              </a:ext>
            </a:extLst>
          </p:cNvPr>
          <p:cNvCxnSpPr>
            <a:cxnSpLocks/>
            <a:endCxn id="33" idx="2"/>
          </p:cNvCxnSpPr>
          <p:nvPr/>
        </p:nvCxnSpPr>
        <p:spPr>
          <a:xfrm>
            <a:off x="8463776" y="1304693"/>
            <a:ext cx="1978129" cy="78070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74297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351DD3-3053-F0FA-45D1-D49FF6F5D5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4423D5-9266-28D3-4897-0FC6F54A276F}"/>
              </a:ext>
            </a:extLst>
          </p:cNvPr>
          <p:cNvSpPr/>
          <p:nvPr/>
        </p:nvSpPr>
        <p:spPr>
          <a:xfrm>
            <a:off x="115817" y="122831"/>
            <a:ext cx="4634011" cy="3693319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/>
              <a:t>1846-1914 : Au sud de l’Insulinde, après la conquête du nord de Sumatra, et notamment d’Aceh, et la conquête de la partie orientale de l’archipel, les Hollandais contrôle la totalité de l’Indonésie</a:t>
            </a:r>
          </a:p>
          <a:p>
            <a:endParaRPr lang="fr-FR" sz="1800" b="1" dirty="0"/>
          </a:p>
          <a:p>
            <a:r>
              <a:rPr lang="fr-FR" sz="1800" b="1" dirty="0"/>
              <a:t>1874-1912 : Naissance de la Malaisie britannique, un ensemble hétéroclite : Colonie des </a:t>
            </a:r>
            <a:r>
              <a:rPr lang="fr-FR" sz="1800" b="1" i="1" dirty="0" err="1"/>
              <a:t>Straits</a:t>
            </a:r>
            <a:r>
              <a:rPr lang="fr-FR" sz="1800" b="1" i="1" dirty="0"/>
              <a:t> </a:t>
            </a:r>
            <a:r>
              <a:rPr lang="fr-FR" sz="1800" b="1" i="1" dirty="0" err="1"/>
              <a:t>Settlements</a:t>
            </a:r>
            <a:r>
              <a:rPr lang="fr-FR" sz="1800" b="1" dirty="0"/>
              <a:t>, Penang, Malacca et Singapour ; Les sultanats de la Fédération malaise, les </a:t>
            </a:r>
            <a:r>
              <a:rPr lang="fr-FR" sz="1800" b="1" i="1" dirty="0"/>
              <a:t>rajas blancs</a:t>
            </a:r>
            <a:r>
              <a:rPr lang="fr-FR" sz="1800" b="1" dirty="0"/>
              <a:t> de Sarawak, la compagnie de Nord-Bornéo et le sultanat de Brunei deviennent des protectorats</a:t>
            </a:r>
          </a:p>
        </p:txBody>
      </p:sp>
      <p:pic>
        <p:nvPicPr>
          <p:cNvPr id="3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7F122646-896C-34A0-94FA-9C7038B6B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148" y="145407"/>
            <a:ext cx="7139693" cy="551841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Christophe\Pictures\My Scans\2016-02 (févr.)\scan0001.jpg">
            <a:extLst>
              <a:ext uri="{FF2B5EF4-FFF2-40B4-BE49-F238E27FC236}">
                <a16:creationId xmlns:a16="http://schemas.microsoft.com/office/drawing/2014/main" id="{C2056210-02BC-CA90-A722-B2EFA9C57B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3935" r="25267" b="5503"/>
          <a:stretch/>
        </p:blipFill>
        <p:spPr bwMode="auto">
          <a:xfrm>
            <a:off x="6432770" y="2254086"/>
            <a:ext cx="1687648" cy="2339653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D4A1654A-9BE5-C494-0BC0-5CA1CD5745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36" t="71590" r="81130" b="14899"/>
          <a:stretch/>
        </p:blipFill>
        <p:spPr bwMode="auto">
          <a:xfrm>
            <a:off x="6185095" y="4121834"/>
            <a:ext cx="673540" cy="74558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632E109A-8695-6260-67C9-36FCD97D81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76" t="38377" r="48126" b="52966"/>
          <a:stretch/>
        </p:blipFill>
        <p:spPr bwMode="auto">
          <a:xfrm>
            <a:off x="7276594" y="2254086"/>
            <a:ext cx="1392071" cy="477671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04C48FA-C5FD-8040-D58F-F225FA0705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CE091690-A972-E30D-B0C0-05D2BD2B3DB0}"/>
              </a:ext>
            </a:extLst>
          </p:cNvPr>
          <p:cNvSpPr/>
          <p:nvPr/>
        </p:nvSpPr>
        <p:spPr>
          <a:xfrm>
            <a:off x="6813677" y="356201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71CE1BDF-1848-2900-AC60-3F2B3CD5F3A9}"/>
              </a:ext>
            </a:extLst>
          </p:cNvPr>
          <p:cNvSpPr/>
          <p:nvPr/>
        </p:nvSpPr>
        <p:spPr>
          <a:xfrm>
            <a:off x="7221262" y="404182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777E3FBA-15C6-F950-F96D-FA0876263D26}"/>
              </a:ext>
            </a:extLst>
          </p:cNvPr>
          <p:cNvSpPr/>
          <p:nvPr/>
        </p:nvSpPr>
        <p:spPr>
          <a:xfrm>
            <a:off x="9557471" y="294823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DE03F514-D8F1-ED4E-D358-0193DD124B88}"/>
              </a:ext>
            </a:extLst>
          </p:cNvPr>
          <p:cNvCxnSpPr>
            <a:cxnSpLocks/>
            <a:endCxn id="11" idx="5"/>
          </p:cNvCxnSpPr>
          <p:nvPr/>
        </p:nvCxnSpPr>
        <p:spPr>
          <a:xfrm flipH="1" flipV="1">
            <a:off x="9680396" y="3052638"/>
            <a:ext cx="135277" cy="106919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lipse 12">
            <a:extLst>
              <a:ext uri="{FF2B5EF4-FFF2-40B4-BE49-F238E27FC236}">
                <a16:creationId xmlns:a16="http://schemas.microsoft.com/office/drawing/2014/main" id="{C096E17B-CDBE-A85D-A0BC-2A0011573762}"/>
              </a:ext>
            </a:extLst>
          </p:cNvPr>
          <p:cNvSpPr/>
          <p:nvPr/>
        </p:nvSpPr>
        <p:spPr>
          <a:xfrm>
            <a:off x="7779297" y="324778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C54508A1-3F9F-1CB2-4AB4-43A1725C2EBA}"/>
              </a:ext>
            </a:extLst>
          </p:cNvPr>
          <p:cNvCxnSpPr>
            <a:cxnSpLocks/>
          </p:cNvCxnSpPr>
          <p:nvPr/>
        </p:nvCxnSpPr>
        <p:spPr>
          <a:xfrm>
            <a:off x="7923313" y="3370095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7255F750-3BB0-98EF-AA29-310E5E27333C}"/>
              </a:ext>
            </a:extLst>
          </p:cNvPr>
          <p:cNvCxnSpPr>
            <a:cxnSpLocks/>
          </p:cNvCxnSpPr>
          <p:nvPr/>
        </p:nvCxnSpPr>
        <p:spPr>
          <a:xfrm flipV="1">
            <a:off x="8276850" y="3972961"/>
            <a:ext cx="391815" cy="688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66CD84AF-9F1B-2AED-4B7B-87EEB2473766}"/>
              </a:ext>
            </a:extLst>
          </p:cNvPr>
          <p:cNvCxnSpPr>
            <a:cxnSpLocks/>
          </p:cNvCxnSpPr>
          <p:nvPr/>
        </p:nvCxnSpPr>
        <p:spPr>
          <a:xfrm flipV="1">
            <a:off x="8076456" y="3523657"/>
            <a:ext cx="252202" cy="7838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lipse 16">
            <a:extLst>
              <a:ext uri="{FF2B5EF4-FFF2-40B4-BE49-F238E27FC236}">
                <a16:creationId xmlns:a16="http://schemas.microsoft.com/office/drawing/2014/main" id="{DF78B105-7D9C-998E-3DC6-288FE1D9DB03}"/>
              </a:ext>
            </a:extLst>
          </p:cNvPr>
          <p:cNvSpPr/>
          <p:nvPr/>
        </p:nvSpPr>
        <p:spPr>
          <a:xfrm>
            <a:off x="8572195" y="391180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9ED6B2D-6F7C-6653-63B1-C5C2C04EA316}"/>
              </a:ext>
            </a:extLst>
          </p:cNvPr>
          <p:cNvSpPr/>
          <p:nvPr/>
        </p:nvSpPr>
        <p:spPr>
          <a:xfrm>
            <a:off x="8192426" y="343532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9C3E9F09-FAC3-98BA-3CAA-B29A61DCE9E8}"/>
              </a:ext>
            </a:extLst>
          </p:cNvPr>
          <p:cNvSpPr/>
          <p:nvPr/>
        </p:nvSpPr>
        <p:spPr>
          <a:xfrm>
            <a:off x="6978258" y="2800158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6141394F-EBAD-252D-22A0-E158390561C4}"/>
              </a:ext>
            </a:extLst>
          </p:cNvPr>
          <p:cNvSpPr/>
          <p:nvPr/>
        </p:nvSpPr>
        <p:spPr>
          <a:xfrm>
            <a:off x="9500429" y="236144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498A4709-0C8D-6F53-DCD8-2DD6A3711162}"/>
              </a:ext>
            </a:extLst>
          </p:cNvPr>
          <p:cNvSpPr/>
          <p:nvPr/>
        </p:nvSpPr>
        <p:spPr>
          <a:xfrm>
            <a:off x="9917805" y="218450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A48A1B54-9C82-C8F1-01E4-0A59E5676B20}"/>
              </a:ext>
            </a:extLst>
          </p:cNvPr>
          <p:cNvCxnSpPr>
            <a:cxnSpLocks/>
          </p:cNvCxnSpPr>
          <p:nvPr/>
        </p:nvCxnSpPr>
        <p:spPr>
          <a:xfrm>
            <a:off x="10000953" y="1756908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DD6DA386-9778-6E24-8EB4-6687636785D6}"/>
              </a:ext>
            </a:extLst>
          </p:cNvPr>
          <p:cNvCxnSpPr>
            <a:cxnSpLocks/>
          </p:cNvCxnSpPr>
          <p:nvPr/>
        </p:nvCxnSpPr>
        <p:spPr>
          <a:xfrm flipH="1">
            <a:off x="9748034" y="2332536"/>
            <a:ext cx="559206" cy="106120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87520336-9C24-5158-44DB-C7250D3F83A5}"/>
              </a:ext>
            </a:extLst>
          </p:cNvPr>
          <p:cNvCxnSpPr>
            <a:cxnSpLocks/>
            <a:endCxn id="21" idx="5"/>
          </p:cNvCxnSpPr>
          <p:nvPr/>
        </p:nvCxnSpPr>
        <p:spPr>
          <a:xfrm flipH="1" flipV="1">
            <a:off x="10040730" y="2288904"/>
            <a:ext cx="217136" cy="8650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B259D82B-7F42-0926-3A07-61F551369D8C}"/>
              </a:ext>
            </a:extLst>
          </p:cNvPr>
          <p:cNvCxnSpPr>
            <a:cxnSpLocks/>
            <a:stCxn id="21" idx="3"/>
            <a:endCxn id="20" idx="6"/>
          </p:cNvCxnSpPr>
          <p:nvPr/>
        </p:nvCxnSpPr>
        <p:spPr>
          <a:xfrm flipH="1">
            <a:off x="9644445" y="2288904"/>
            <a:ext cx="294451" cy="1336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902BDB0C-B47A-0D08-2367-58626AFECB24}"/>
              </a:ext>
            </a:extLst>
          </p:cNvPr>
          <p:cNvSpPr/>
          <p:nvPr/>
        </p:nvSpPr>
        <p:spPr>
          <a:xfrm>
            <a:off x="6432770" y="2361063"/>
            <a:ext cx="1810478" cy="223267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C02D37B-C470-9291-3481-1008D38F777D}"/>
              </a:ext>
            </a:extLst>
          </p:cNvPr>
          <p:cNvSpPr/>
          <p:nvPr/>
        </p:nvSpPr>
        <p:spPr>
          <a:xfrm>
            <a:off x="9539078" y="2676296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A4044A1-9AC8-5C89-6F2B-9F015A73DC5B}"/>
              </a:ext>
            </a:extLst>
          </p:cNvPr>
          <p:cNvSpPr/>
          <p:nvPr/>
        </p:nvSpPr>
        <p:spPr>
          <a:xfrm>
            <a:off x="9256641" y="2288904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BD4847C-E8E2-5FC0-C756-0DE211DA9114}"/>
              </a:ext>
            </a:extLst>
          </p:cNvPr>
          <p:cNvSpPr/>
          <p:nvPr/>
        </p:nvSpPr>
        <p:spPr>
          <a:xfrm>
            <a:off x="9914098" y="2313488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33B08A8F-4C19-67B4-DC89-A8E524B4EC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31" name="Ellipse 30">
            <a:extLst>
              <a:ext uri="{FF2B5EF4-FFF2-40B4-BE49-F238E27FC236}">
                <a16:creationId xmlns:a16="http://schemas.microsoft.com/office/drawing/2014/main" id="{8D99C0B3-4FB1-77F6-7AC2-1A54DAB51123}"/>
              </a:ext>
            </a:extLst>
          </p:cNvPr>
          <p:cNvSpPr/>
          <p:nvPr/>
        </p:nvSpPr>
        <p:spPr>
          <a:xfrm>
            <a:off x="9320285" y="5261439"/>
            <a:ext cx="257460" cy="2089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9116978C-2656-FE66-893F-5D9E6F21AD12}"/>
              </a:ext>
            </a:extLst>
          </p:cNvPr>
          <p:cNvCxnSpPr>
            <a:cxnSpLocks/>
            <a:stCxn id="31" idx="1"/>
          </p:cNvCxnSpPr>
          <p:nvPr/>
        </p:nvCxnSpPr>
        <p:spPr>
          <a:xfrm flipH="1" flipV="1">
            <a:off x="9054966" y="5093402"/>
            <a:ext cx="303023" cy="198631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E10989CA-96BC-216B-9B75-64195BBC0AEE}"/>
              </a:ext>
            </a:extLst>
          </p:cNvPr>
          <p:cNvCxnSpPr>
            <a:cxnSpLocks/>
            <a:stCxn id="31" idx="7"/>
          </p:cNvCxnSpPr>
          <p:nvPr/>
        </p:nvCxnSpPr>
        <p:spPr>
          <a:xfrm flipV="1">
            <a:off x="9540041" y="5034109"/>
            <a:ext cx="161446" cy="257924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7AF920AD-F1AD-E85C-1230-513B051698C2}"/>
              </a:ext>
            </a:extLst>
          </p:cNvPr>
          <p:cNvCxnSpPr>
            <a:cxnSpLocks/>
            <a:stCxn id="31" idx="6"/>
          </p:cNvCxnSpPr>
          <p:nvPr/>
        </p:nvCxnSpPr>
        <p:spPr>
          <a:xfrm flipV="1">
            <a:off x="9577745" y="4971822"/>
            <a:ext cx="680121" cy="394073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Ellipse 34">
            <a:extLst>
              <a:ext uri="{FF2B5EF4-FFF2-40B4-BE49-F238E27FC236}">
                <a16:creationId xmlns:a16="http://schemas.microsoft.com/office/drawing/2014/main" id="{2B5DC7AF-B045-689E-E73C-37DF9BBF5D31}"/>
              </a:ext>
            </a:extLst>
          </p:cNvPr>
          <p:cNvSpPr/>
          <p:nvPr/>
        </p:nvSpPr>
        <p:spPr>
          <a:xfrm>
            <a:off x="9701487" y="4911797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F73812EC-A32F-741F-0C28-6648CC0DC82C}"/>
              </a:ext>
            </a:extLst>
          </p:cNvPr>
          <p:cNvSpPr/>
          <p:nvPr/>
        </p:nvSpPr>
        <p:spPr>
          <a:xfrm>
            <a:off x="10826923" y="4293747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7B58AF25-9505-1E99-23F6-23F09F0D0522}"/>
              </a:ext>
            </a:extLst>
          </p:cNvPr>
          <p:cNvSpPr/>
          <p:nvPr/>
        </p:nvSpPr>
        <p:spPr>
          <a:xfrm>
            <a:off x="9815673" y="4416059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435D4BF4-2DBF-17B1-690F-BE38EAC1E5DF}"/>
              </a:ext>
            </a:extLst>
          </p:cNvPr>
          <p:cNvSpPr/>
          <p:nvPr/>
        </p:nvSpPr>
        <p:spPr>
          <a:xfrm>
            <a:off x="9553060" y="5287809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4FFD6AF1-2367-4418-977A-AC5D30564ED6}"/>
              </a:ext>
            </a:extLst>
          </p:cNvPr>
          <p:cNvSpPr/>
          <p:nvPr/>
        </p:nvSpPr>
        <p:spPr>
          <a:xfrm>
            <a:off x="8454127" y="4597378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B1D04718-E3CD-143A-DB19-F887EA885C23}"/>
              </a:ext>
            </a:extLst>
          </p:cNvPr>
          <p:cNvSpPr/>
          <p:nvPr/>
        </p:nvSpPr>
        <p:spPr>
          <a:xfrm>
            <a:off x="8740504" y="443347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8F965B03-4408-35F4-5D06-1E3015358DB5}"/>
              </a:ext>
            </a:extLst>
          </p:cNvPr>
          <p:cNvCxnSpPr>
            <a:cxnSpLocks/>
          </p:cNvCxnSpPr>
          <p:nvPr/>
        </p:nvCxnSpPr>
        <p:spPr>
          <a:xfrm flipV="1">
            <a:off x="9004049" y="4121834"/>
            <a:ext cx="841454" cy="53306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96E0AA8A-7B34-7336-987A-3A371717025A}"/>
              </a:ext>
            </a:extLst>
          </p:cNvPr>
          <p:cNvCxnSpPr>
            <a:cxnSpLocks/>
          </p:cNvCxnSpPr>
          <p:nvPr/>
        </p:nvCxnSpPr>
        <p:spPr>
          <a:xfrm>
            <a:off x="8229600" y="3981917"/>
            <a:ext cx="616847" cy="61182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EEF5EB8F-4D63-79AA-3261-003E4DCB1C53}"/>
              </a:ext>
            </a:extLst>
          </p:cNvPr>
          <p:cNvSpPr/>
          <p:nvPr/>
        </p:nvSpPr>
        <p:spPr>
          <a:xfrm>
            <a:off x="9783377" y="4144432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25FC7718-023A-51CE-83D9-094CFA03C0F9}"/>
              </a:ext>
            </a:extLst>
          </p:cNvPr>
          <p:cNvSpPr/>
          <p:nvPr/>
        </p:nvSpPr>
        <p:spPr>
          <a:xfrm>
            <a:off x="10371824" y="3500857"/>
            <a:ext cx="144016" cy="1223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284DA17-942F-D9A9-690D-D2AAE757227C}"/>
              </a:ext>
            </a:extLst>
          </p:cNvPr>
          <p:cNvSpPr/>
          <p:nvPr/>
        </p:nvSpPr>
        <p:spPr>
          <a:xfrm>
            <a:off x="10360316" y="3446075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3B2E543A-3D8D-CC35-577E-861A6BD05E74}"/>
              </a:ext>
            </a:extLst>
          </p:cNvPr>
          <p:cNvSpPr/>
          <p:nvPr/>
        </p:nvSpPr>
        <p:spPr>
          <a:xfrm>
            <a:off x="10185858" y="3378899"/>
            <a:ext cx="144016" cy="122312"/>
          </a:xfrm>
          <a:prstGeom prst="ellipse">
            <a:avLst/>
          </a:prstGeom>
          <a:solidFill>
            <a:srgbClr val="FF6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BD007055-7EE8-341E-76AC-1E7C226EA0A0}"/>
              </a:ext>
            </a:extLst>
          </p:cNvPr>
          <p:cNvSpPr/>
          <p:nvPr/>
        </p:nvSpPr>
        <p:spPr>
          <a:xfrm>
            <a:off x="10826923" y="1411600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F6203E0-3B66-232F-D566-96FB91F271E3}"/>
              </a:ext>
            </a:extLst>
          </p:cNvPr>
          <p:cNvSpPr/>
          <p:nvPr/>
        </p:nvSpPr>
        <p:spPr>
          <a:xfrm>
            <a:off x="10970939" y="1382391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6</a:t>
            </a:r>
          </a:p>
        </p:txBody>
      </p: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8EF1D08C-7B5E-6005-9F92-B5290647847A}"/>
              </a:ext>
            </a:extLst>
          </p:cNvPr>
          <p:cNvCxnSpPr>
            <a:cxnSpLocks/>
          </p:cNvCxnSpPr>
          <p:nvPr/>
        </p:nvCxnSpPr>
        <p:spPr>
          <a:xfrm flipH="1" flipV="1">
            <a:off x="10898931" y="1533912"/>
            <a:ext cx="141453" cy="6505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200BE449-7CF0-05EB-17DD-8886099E34AC}"/>
              </a:ext>
            </a:extLst>
          </p:cNvPr>
          <p:cNvSpPr/>
          <p:nvPr/>
        </p:nvSpPr>
        <p:spPr>
          <a:xfrm>
            <a:off x="9454705" y="1440360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27A4DF51-1EA1-2A5F-F007-CE2800485687}"/>
              </a:ext>
            </a:extLst>
          </p:cNvPr>
          <p:cNvSpPr/>
          <p:nvPr/>
        </p:nvSpPr>
        <p:spPr>
          <a:xfrm>
            <a:off x="9317948" y="1671994"/>
            <a:ext cx="257460" cy="2089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3F6E01B6-4744-1CFB-EEF3-8C5F6BEB7227}"/>
              </a:ext>
            </a:extLst>
          </p:cNvPr>
          <p:cNvSpPr/>
          <p:nvPr/>
        </p:nvSpPr>
        <p:spPr>
          <a:xfrm>
            <a:off x="9476748" y="170810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75B1DE5A-90FD-1DCF-44D9-32FA4A6E13D6}"/>
              </a:ext>
            </a:extLst>
          </p:cNvPr>
          <p:cNvCxnSpPr>
            <a:cxnSpLocks/>
            <a:endCxn id="53" idx="6"/>
          </p:cNvCxnSpPr>
          <p:nvPr/>
        </p:nvCxnSpPr>
        <p:spPr>
          <a:xfrm flipH="1">
            <a:off x="9620764" y="1756908"/>
            <a:ext cx="410408" cy="1235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Ellipse 54">
            <a:extLst>
              <a:ext uri="{FF2B5EF4-FFF2-40B4-BE49-F238E27FC236}">
                <a16:creationId xmlns:a16="http://schemas.microsoft.com/office/drawing/2014/main" id="{6706EA66-E9BE-FB53-6E1E-B3DDD32779C0}"/>
              </a:ext>
            </a:extLst>
          </p:cNvPr>
          <p:cNvSpPr/>
          <p:nvPr/>
        </p:nvSpPr>
        <p:spPr>
          <a:xfrm>
            <a:off x="9195347" y="4054273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ECC96970-75B6-158E-B841-929088350FFA}"/>
              </a:ext>
            </a:extLst>
          </p:cNvPr>
          <p:cNvSpPr/>
          <p:nvPr/>
        </p:nvSpPr>
        <p:spPr>
          <a:xfrm>
            <a:off x="9500429" y="236144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9652C49D-5BBF-0C59-1DB3-69C450A27900}"/>
              </a:ext>
            </a:extLst>
          </p:cNvPr>
          <p:cNvSpPr/>
          <p:nvPr/>
        </p:nvSpPr>
        <p:spPr>
          <a:xfrm>
            <a:off x="9476748" y="170810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2027817-E27C-ABA1-4F1E-C0301E5F60EC}"/>
              </a:ext>
            </a:extLst>
          </p:cNvPr>
          <p:cNvSpPr/>
          <p:nvPr/>
        </p:nvSpPr>
        <p:spPr>
          <a:xfrm>
            <a:off x="9256641" y="2288904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5BEB711B-E1D2-2D78-CC63-DBEEEA59A22A}"/>
              </a:ext>
            </a:extLst>
          </p:cNvPr>
          <p:cNvSpPr/>
          <p:nvPr/>
        </p:nvSpPr>
        <p:spPr>
          <a:xfrm>
            <a:off x="9349061" y="3995381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7</a:t>
            </a:r>
          </a:p>
        </p:txBody>
      </p: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CF16129A-4102-99EE-639A-CC1A236C4E95}"/>
              </a:ext>
            </a:extLst>
          </p:cNvPr>
          <p:cNvCxnSpPr>
            <a:cxnSpLocks/>
          </p:cNvCxnSpPr>
          <p:nvPr/>
        </p:nvCxnSpPr>
        <p:spPr>
          <a:xfrm flipV="1">
            <a:off x="8982958" y="4176585"/>
            <a:ext cx="284397" cy="435066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>
            <a:extLst>
              <a:ext uri="{FF2B5EF4-FFF2-40B4-BE49-F238E27FC236}">
                <a16:creationId xmlns:a16="http://schemas.microsoft.com/office/drawing/2014/main" id="{B4B3A1FF-741E-024D-E8D8-4D92BEC82D7E}"/>
              </a:ext>
            </a:extLst>
          </p:cNvPr>
          <p:cNvSpPr/>
          <p:nvPr/>
        </p:nvSpPr>
        <p:spPr>
          <a:xfrm>
            <a:off x="9150453" y="1615915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5</a:t>
            </a:r>
          </a:p>
        </p:txBody>
      </p:sp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id="{77790FAE-B212-9564-37B8-7F6BF67B06C3}"/>
              </a:ext>
            </a:extLst>
          </p:cNvPr>
          <p:cNvCxnSpPr>
            <a:cxnSpLocks/>
          </p:cNvCxnSpPr>
          <p:nvPr/>
        </p:nvCxnSpPr>
        <p:spPr>
          <a:xfrm flipV="1">
            <a:off x="9004049" y="4520459"/>
            <a:ext cx="832715" cy="13443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Ellipse 68">
            <a:extLst>
              <a:ext uri="{FF2B5EF4-FFF2-40B4-BE49-F238E27FC236}">
                <a16:creationId xmlns:a16="http://schemas.microsoft.com/office/drawing/2014/main" id="{945AC05A-5AD6-4763-FF09-AAC546149949}"/>
              </a:ext>
            </a:extLst>
          </p:cNvPr>
          <p:cNvSpPr/>
          <p:nvPr/>
        </p:nvSpPr>
        <p:spPr>
          <a:xfrm>
            <a:off x="11472627" y="4447355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71" name="Connecteur droit avec flèche 70">
            <a:extLst>
              <a:ext uri="{FF2B5EF4-FFF2-40B4-BE49-F238E27FC236}">
                <a16:creationId xmlns:a16="http://schemas.microsoft.com/office/drawing/2014/main" id="{071AFF7C-D256-5031-A295-93A67A24CAF4}"/>
              </a:ext>
            </a:extLst>
          </p:cNvPr>
          <p:cNvCxnSpPr>
            <a:cxnSpLocks/>
            <a:endCxn id="69" idx="3"/>
          </p:cNvCxnSpPr>
          <p:nvPr/>
        </p:nvCxnSpPr>
        <p:spPr>
          <a:xfrm flipV="1">
            <a:off x="10359700" y="4551755"/>
            <a:ext cx="1134018" cy="333579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Ellipse 71">
            <a:extLst>
              <a:ext uri="{FF2B5EF4-FFF2-40B4-BE49-F238E27FC236}">
                <a16:creationId xmlns:a16="http://schemas.microsoft.com/office/drawing/2014/main" id="{C2D1C620-DB2E-8B82-BA14-55EBAAE76A1E}"/>
              </a:ext>
            </a:extLst>
          </p:cNvPr>
          <p:cNvSpPr/>
          <p:nvPr/>
        </p:nvSpPr>
        <p:spPr>
          <a:xfrm>
            <a:off x="10542068" y="5261439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74" name="Connecteur droit avec flèche 73">
            <a:extLst>
              <a:ext uri="{FF2B5EF4-FFF2-40B4-BE49-F238E27FC236}">
                <a16:creationId xmlns:a16="http://schemas.microsoft.com/office/drawing/2014/main" id="{23C956C5-C5CC-E2E9-A0C7-7B137B0D0F57}"/>
              </a:ext>
            </a:extLst>
          </p:cNvPr>
          <p:cNvCxnSpPr>
            <a:cxnSpLocks/>
            <a:stCxn id="38" idx="6"/>
          </p:cNvCxnSpPr>
          <p:nvPr/>
        </p:nvCxnSpPr>
        <p:spPr>
          <a:xfrm>
            <a:off x="9697076" y="5348965"/>
            <a:ext cx="357672" cy="16930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droit avec flèche 74">
            <a:extLst>
              <a:ext uri="{FF2B5EF4-FFF2-40B4-BE49-F238E27FC236}">
                <a16:creationId xmlns:a16="http://schemas.microsoft.com/office/drawing/2014/main" id="{FAE21B45-FEAE-B433-307A-225A78D9C252}"/>
              </a:ext>
            </a:extLst>
          </p:cNvPr>
          <p:cNvCxnSpPr>
            <a:cxnSpLocks/>
            <a:endCxn id="72" idx="2"/>
          </p:cNvCxnSpPr>
          <p:nvPr/>
        </p:nvCxnSpPr>
        <p:spPr>
          <a:xfrm flipV="1">
            <a:off x="10198764" y="5322595"/>
            <a:ext cx="343304" cy="43300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Ellipse 75">
            <a:extLst>
              <a:ext uri="{FF2B5EF4-FFF2-40B4-BE49-F238E27FC236}">
                <a16:creationId xmlns:a16="http://schemas.microsoft.com/office/drawing/2014/main" id="{6D237792-9257-9907-09B2-E52295F11785}"/>
              </a:ext>
            </a:extLst>
          </p:cNvPr>
          <p:cNvSpPr/>
          <p:nvPr/>
        </p:nvSpPr>
        <p:spPr>
          <a:xfrm>
            <a:off x="10054748" y="5304739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2A522AE8-5E42-B850-2462-E534C32F7D19}"/>
              </a:ext>
            </a:extLst>
          </p:cNvPr>
          <p:cNvSpPr/>
          <p:nvPr/>
        </p:nvSpPr>
        <p:spPr>
          <a:xfrm>
            <a:off x="10236775" y="4867422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78" name="Connecteur droit avec flèche 77">
            <a:extLst>
              <a:ext uri="{FF2B5EF4-FFF2-40B4-BE49-F238E27FC236}">
                <a16:creationId xmlns:a16="http://schemas.microsoft.com/office/drawing/2014/main" id="{DA4A4066-556E-462E-D766-E8090987DCCE}"/>
              </a:ext>
            </a:extLst>
          </p:cNvPr>
          <p:cNvCxnSpPr>
            <a:cxnSpLocks/>
            <a:endCxn id="39" idx="5"/>
          </p:cNvCxnSpPr>
          <p:nvPr/>
        </p:nvCxnSpPr>
        <p:spPr>
          <a:xfrm flipH="1" flipV="1">
            <a:off x="8577052" y="4701778"/>
            <a:ext cx="376080" cy="305136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Ellipse 78">
            <a:extLst>
              <a:ext uri="{FF2B5EF4-FFF2-40B4-BE49-F238E27FC236}">
                <a16:creationId xmlns:a16="http://schemas.microsoft.com/office/drawing/2014/main" id="{FDE75F14-4B97-A22E-3BD0-33A7053A6839}"/>
              </a:ext>
            </a:extLst>
          </p:cNvPr>
          <p:cNvSpPr/>
          <p:nvPr/>
        </p:nvSpPr>
        <p:spPr>
          <a:xfrm>
            <a:off x="8932041" y="4989002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2B9B508D-9E3E-4C3F-AA72-4C0792D90FD6}"/>
              </a:ext>
            </a:extLst>
          </p:cNvPr>
          <p:cNvSpPr/>
          <p:nvPr/>
        </p:nvSpPr>
        <p:spPr>
          <a:xfrm>
            <a:off x="8834062" y="4383422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F7C5BA1D-C6B5-285A-AB4A-0F7197C2ACAA}"/>
              </a:ext>
            </a:extLst>
          </p:cNvPr>
          <p:cNvSpPr/>
          <p:nvPr/>
        </p:nvSpPr>
        <p:spPr>
          <a:xfrm>
            <a:off x="9106804" y="5246770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73D4ECA5-DCE4-1382-4F1B-8754E11D249C}"/>
              </a:ext>
            </a:extLst>
          </p:cNvPr>
          <p:cNvSpPr/>
          <p:nvPr/>
        </p:nvSpPr>
        <p:spPr>
          <a:xfrm>
            <a:off x="9088505" y="3874185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83" name="Connecteur droit 82">
            <a:extLst>
              <a:ext uri="{FF2B5EF4-FFF2-40B4-BE49-F238E27FC236}">
                <a16:creationId xmlns:a16="http://schemas.microsoft.com/office/drawing/2014/main" id="{1BE2DAFF-2A73-162E-7779-10D68669D9AA}"/>
              </a:ext>
            </a:extLst>
          </p:cNvPr>
          <p:cNvCxnSpPr>
            <a:cxnSpLocks/>
          </p:cNvCxnSpPr>
          <p:nvPr/>
        </p:nvCxnSpPr>
        <p:spPr>
          <a:xfrm>
            <a:off x="7683190" y="4447355"/>
            <a:ext cx="1176843" cy="20754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Ellipse 83">
            <a:extLst>
              <a:ext uri="{FF2B5EF4-FFF2-40B4-BE49-F238E27FC236}">
                <a16:creationId xmlns:a16="http://schemas.microsoft.com/office/drawing/2014/main" id="{C276DFA8-3F0D-9C0E-A49F-4499E14ACC31}"/>
              </a:ext>
            </a:extLst>
          </p:cNvPr>
          <p:cNvSpPr/>
          <p:nvPr/>
        </p:nvSpPr>
        <p:spPr>
          <a:xfrm>
            <a:off x="8368093" y="368881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00"/>
              </a:solidFill>
            </a:endParaRPr>
          </a:p>
        </p:txBody>
      </p:sp>
      <p:cxnSp>
        <p:nvCxnSpPr>
          <p:cNvPr id="85" name="Connecteur droit avec flèche 84">
            <a:extLst>
              <a:ext uri="{FF2B5EF4-FFF2-40B4-BE49-F238E27FC236}">
                <a16:creationId xmlns:a16="http://schemas.microsoft.com/office/drawing/2014/main" id="{E3AEAE55-4A5F-678D-8B1E-F748C052AFEC}"/>
              </a:ext>
            </a:extLst>
          </p:cNvPr>
          <p:cNvCxnSpPr>
            <a:cxnSpLocks/>
          </p:cNvCxnSpPr>
          <p:nvPr/>
        </p:nvCxnSpPr>
        <p:spPr>
          <a:xfrm flipV="1">
            <a:off x="8192426" y="3793217"/>
            <a:ext cx="196758" cy="4530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Ellipse 85">
            <a:extLst>
              <a:ext uri="{FF2B5EF4-FFF2-40B4-BE49-F238E27FC236}">
                <a16:creationId xmlns:a16="http://schemas.microsoft.com/office/drawing/2014/main" id="{5CED0CD4-56C4-23C6-BC98-49FE5DB458D5}"/>
              </a:ext>
            </a:extLst>
          </p:cNvPr>
          <p:cNvSpPr/>
          <p:nvPr/>
        </p:nvSpPr>
        <p:spPr>
          <a:xfrm>
            <a:off x="8860033" y="4593739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0505B255-5B53-03D4-BE80-F1CBE163C3F5}"/>
              </a:ext>
            </a:extLst>
          </p:cNvPr>
          <p:cNvSpPr/>
          <p:nvPr/>
        </p:nvSpPr>
        <p:spPr>
          <a:xfrm>
            <a:off x="9742497" y="60796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C35BDDBC-1B5F-E691-7E2D-007371F1FE9B}"/>
              </a:ext>
            </a:extLst>
          </p:cNvPr>
          <p:cNvSpPr/>
          <p:nvPr/>
        </p:nvSpPr>
        <p:spPr>
          <a:xfrm>
            <a:off x="10280148" y="1037280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D8B04BF3-5879-F4EC-AAE0-C9C44BFC09F1}"/>
              </a:ext>
            </a:extLst>
          </p:cNvPr>
          <p:cNvSpPr/>
          <p:nvPr/>
        </p:nvSpPr>
        <p:spPr>
          <a:xfrm>
            <a:off x="10371824" y="317578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64" name="Ellipse 163">
            <a:extLst>
              <a:ext uri="{FF2B5EF4-FFF2-40B4-BE49-F238E27FC236}">
                <a16:creationId xmlns:a16="http://schemas.microsoft.com/office/drawing/2014/main" id="{D079D3CB-96A4-97D2-3CAF-3FBB78FA0D03}"/>
              </a:ext>
            </a:extLst>
          </p:cNvPr>
          <p:cNvSpPr/>
          <p:nvPr/>
        </p:nvSpPr>
        <p:spPr>
          <a:xfrm>
            <a:off x="10092759" y="1134360"/>
            <a:ext cx="144016" cy="122312"/>
          </a:xfrm>
          <a:prstGeom prst="ellipse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5" name="Ellipse 164">
            <a:extLst>
              <a:ext uri="{FF2B5EF4-FFF2-40B4-BE49-F238E27FC236}">
                <a16:creationId xmlns:a16="http://schemas.microsoft.com/office/drawing/2014/main" id="{83F7CE35-10AB-86AA-2F2D-846B8C951447}"/>
              </a:ext>
            </a:extLst>
          </p:cNvPr>
          <p:cNvSpPr/>
          <p:nvPr/>
        </p:nvSpPr>
        <p:spPr>
          <a:xfrm>
            <a:off x="10212879" y="391508"/>
            <a:ext cx="144016" cy="122312"/>
          </a:xfrm>
          <a:prstGeom prst="ellipse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66" name="Connecteur droit avec flèche 165">
            <a:extLst>
              <a:ext uri="{FF2B5EF4-FFF2-40B4-BE49-F238E27FC236}">
                <a16:creationId xmlns:a16="http://schemas.microsoft.com/office/drawing/2014/main" id="{A99612D3-BAF2-B9E5-B7FF-3E471F858388}"/>
              </a:ext>
            </a:extLst>
          </p:cNvPr>
          <p:cNvCxnSpPr>
            <a:cxnSpLocks/>
          </p:cNvCxnSpPr>
          <p:nvPr/>
        </p:nvCxnSpPr>
        <p:spPr>
          <a:xfrm>
            <a:off x="8846447" y="387523"/>
            <a:ext cx="736877" cy="226055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Connecteur droit avec flèche 166">
            <a:extLst>
              <a:ext uri="{FF2B5EF4-FFF2-40B4-BE49-F238E27FC236}">
                <a16:creationId xmlns:a16="http://schemas.microsoft.com/office/drawing/2014/main" id="{B771F95F-B118-A2FD-7BA8-6ADCAAECD0A7}"/>
              </a:ext>
            </a:extLst>
          </p:cNvPr>
          <p:cNvCxnSpPr>
            <a:cxnSpLocks/>
            <a:endCxn id="165" idx="2"/>
          </p:cNvCxnSpPr>
          <p:nvPr/>
        </p:nvCxnSpPr>
        <p:spPr>
          <a:xfrm flipV="1">
            <a:off x="9685158" y="452664"/>
            <a:ext cx="527721" cy="160914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Connecteur droit avec flèche 167">
            <a:extLst>
              <a:ext uri="{FF2B5EF4-FFF2-40B4-BE49-F238E27FC236}">
                <a16:creationId xmlns:a16="http://schemas.microsoft.com/office/drawing/2014/main" id="{52B2ED29-F976-E6E4-A671-B1EAE587CCF0}"/>
              </a:ext>
            </a:extLst>
          </p:cNvPr>
          <p:cNvCxnSpPr>
            <a:cxnSpLocks/>
            <a:endCxn id="164" idx="0"/>
          </p:cNvCxnSpPr>
          <p:nvPr/>
        </p:nvCxnSpPr>
        <p:spPr>
          <a:xfrm>
            <a:off x="9959689" y="558009"/>
            <a:ext cx="205078" cy="576351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Ellipse 168">
            <a:extLst>
              <a:ext uri="{FF2B5EF4-FFF2-40B4-BE49-F238E27FC236}">
                <a16:creationId xmlns:a16="http://schemas.microsoft.com/office/drawing/2014/main" id="{379950BD-1851-8C9C-DF12-EEEAE45B2AF9}"/>
              </a:ext>
            </a:extLst>
          </p:cNvPr>
          <p:cNvSpPr/>
          <p:nvPr/>
        </p:nvSpPr>
        <p:spPr>
          <a:xfrm>
            <a:off x="9562233" y="595666"/>
            <a:ext cx="144016" cy="122312"/>
          </a:xfrm>
          <a:prstGeom prst="ellipse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92E55ECD-4E42-D981-BF3C-19F87049738D}"/>
              </a:ext>
            </a:extLst>
          </p:cNvPr>
          <p:cNvSpPr/>
          <p:nvPr/>
        </p:nvSpPr>
        <p:spPr>
          <a:xfrm>
            <a:off x="5160237" y="317578"/>
            <a:ext cx="11831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1846-1914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1" name="Ellipse 170">
            <a:extLst>
              <a:ext uri="{FF2B5EF4-FFF2-40B4-BE49-F238E27FC236}">
                <a16:creationId xmlns:a16="http://schemas.microsoft.com/office/drawing/2014/main" id="{99A1B438-EEC0-656E-B7F5-C80E593393A4}"/>
              </a:ext>
            </a:extLst>
          </p:cNvPr>
          <p:cNvSpPr/>
          <p:nvPr/>
        </p:nvSpPr>
        <p:spPr>
          <a:xfrm>
            <a:off x="10297837" y="705144"/>
            <a:ext cx="890200" cy="1519920"/>
          </a:xfrm>
          <a:prstGeom prst="ellipse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2" name="Ellipse 171">
            <a:extLst>
              <a:ext uri="{FF2B5EF4-FFF2-40B4-BE49-F238E27FC236}">
                <a16:creationId xmlns:a16="http://schemas.microsoft.com/office/drawing/2014/main" id="{6D2ACA30-634A-F675-A218-9F766EF8F1E1}"/>
              </a:ext>
            </a:extLst>
          </p:cNvPr>
          <p:cNvSpPr/>
          <p:nvPr/>
        </p:nvSpPr>
        <p:spPr>
          <a:xfrm>
            <a:off x="7131844" y="109183"/>
            <a:ext cx="3248947" cy="3130847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3" name="Ellipse 172">
            <a:extLst>
              <a:ext uri="{FF2B5EF4-FFF2-40B4-BE49-F238E27FC236}">
                <a16:creationId xmlns:a16="http://schemas.microsoft.com/office/drawing/2014/main" id="{65B6B36D-A260-FF56-17BD-7F67D7A9DFF9}"/>
              </a:ext>
            </a:extLst>
          </p:cNvPr>
          <p:cNvSpPr/>
          <p:nvPr/>
        </p:nvSpPr>
        <p:spPr>
          <a:xfrm>
            <a:off x="8908911" y="3797371"/>
            <a:ext cx="651252" cy="496376"/>
          </a:xfrm>
          <a:prstGeom prst="ellipse">
            <a:avLst/>
          </a:prstGeom>
          <a:noFill/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4" name="Ellipse 173">
            <a:extLst>
              <a:ext uri="{FF2B5EF4-FFF2-40B4-BE49-F238E27FC236}">
                <a16:creationId xmlns:a16="http://schemas.microsoft.com/office/drawing/2014/main" id="{FC6CFACC-30DF-BA59-D43E-12345D10CA23}"/>
              </a:ext>
            </a:extLst>
          </p:cNvPr>
          <p:cNvSpPr/>
          <p:nvPr/>
        </p:nvSpPr>
        <p:spPr>
          <a:xfrm>
            <a:off x="8727324" y="4294787"/>
            <a:ext cx="1303847" cy="54491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5" name="Ellipse 174">
            <a:extLst>
              <a:ext uri="{FF2B5EF4-FFF2-40B4-BE49-F238E27FC236}">
                <a16:creationId xmlns:a16="http://schemas.microsoft.com/office/drawing/2014/main" id="{8D0C6541-5C37-6EA1-0F2A-E702E079955F}"/>
              </a:ext>
            </a:extLst>
          </p:cNvPr>
          <p:cNvSpPr/>
          <p:nvPr/>
        </p:nvSpPr>
        <p:spPr>
          <a:xfrm rot="2657619">
            <a:off x="8249831" y="4766269"/>
            <a:ext cx="1434463" cy="566837"/>
          </a:xfrm>
          <a:prstGeom prst="ellipse">
            <a:avLst/>
          </a:prstGeom>
          <a:noFill/>
          <a:ln w="76200">
            <a:solidFill>
              <a:srgbClr val="CC33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6" name="Ellipse 175">
            <a:extLst>
              <a:ext uri="{FF2B5EF4-FFF2-40B4-BE49-F238E27FC236}">
                <a16:creationId xmlns:a16="http://schemas.microsoft.com/office/drawing/2014/main" id="{3AE51475-5616-C47E-0730-D06A6039D97C}"/>
              </a:ext>
            </a:extLst>
          </p:cNvPr>
          <p:cNvSpPr/>
          <p:nvPr/>
        </p:nvSpPr>
        <p:spPr>
          <a:xfrm rot="20553895">
            <a:off x="9021162" y="4408614"/>
            <a:ext cx="3025850" cy="1089267"/>
          </a:xfrm>
          <a:prstGeom prst="ellipse">
            <a:avLst/>
          </a:prstGeom>
          <a:noFill/>
          <a:ln w="76200">
            <a:solidFill>
              <a:srgbClr val="CC33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7" name="Ellipse 176">
            <a:extLst>
              <a:ext uri="{FF2B5EF4-FFF2-40B4-BE49-F238E27FC236}">
                <a16:creationId xmlns:a16="http://schemas.microsoft.com/office/drawing/2014/main" id="{2009CB36-7D04-354F-4193-9964EB031330}"/>
              </a:ext>
            </a:extLst>
          </p:cNvPr>
          <p:cNvSpPr/>
          <p:nvPr/>
        </p:nvSpPr>
        <p:spPr>
          <a:xfrm>
            <a:off x="9901855" y="3083189"/>
            <a:ext cx="1013498" cy="1069196"/>
          </a:xfrm>
          <a:prstGeom prst="ellipse">
            <a:avLst/>
          </a:prstGeom>
          <a:noFill/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98967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89C1BA-00E8-E6DB-24D6-475C86831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C:\Users\Christophe\Pictures\My Scans\2016-02 (févr.)\scan0002.jpg">
            <a:extLst>
              <a:ext uri="{FF2B5EF4-FFF2-40B4-BE49-F238E27FC236}">
                <a16:creationId xmlns:a16="http://schemas.microsoft.com/office/drawing/2014/main" id="{D7452274-66F7-C5FD-BEB0-98AD6A195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315" y="109183"/>
            <a:ext cx="7853503" cy="480044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Ellipse 48">
            <a:extLst>
              <a:ext uri="{FF2B5EF4-FFF2-40B4-BE49-F238E27FC236}">
                <a16:creationId xmlns:a16="http://schemas.microsoft.com/office/drawing/2014/main" id="{FC679242-7C30-8D66-89DF-8707DA156FEF}"/>
              </a:ext>
            </a:extLst>
          </p:cNvPr>
          <p:cNvSpPr/>
          <p:nvPr/>
        </p:nvSpPr>
        <p:spPr>
          <a:xfrm>
            <a:off x="6262310" y="3605645"/>
            <a:ext cx="252790" cy="22860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A5AB2557-1410-19EF-2B60-A2CF459CE53C}"/>
              </a:ext>
            </a:extLst>
          </p:cNvPr>
          <p:cNvSpPr/>
          <p:nvPr/>
        </p:nvSpPr>
        <p:spPr>
          <a:xfrm>
            <a:off x="6677645" y="2635875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65B44804-AAC5-CAB7-2E47-35B2DB4AB09A}"/>
              </a:ext>
            </a:extLst>
          </p:cNvPr>
          <p:cNvSpPr/>
          <p:nvPr/>
        </p:nvSpPr>
        <p:spPr>
          <a:xfrm>
            <a:off x="7540089" y="3171607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0F7D1E39-0B5C-E3C2-6AAE-B1A4ADE510A1}"/>
              </a:ext>
            </a:extLst>
          </p:cNvPr>
          <p:cNvSpPr/>
          <p:nvPr/>
        </p:nvSpPr>
        <p:spPr>
          <a:xfrm>
            <a:off x="4980463" y="1997974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F6C9C8BC-D5D6-74D8-C5C1-A304D357FC73}"/>
              </a:ext>
            </a:extLst>
          </p:cNvPr>
          <p:cNvSpPr/>
          <p:nvPr/>
        </p:nvSpPr>
        <p:spPr>
          <a:xfrm>
            <a:off x="4482001" y="1661461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BCC84C11-9B11-3656-EBD1-08A5AF34734B}"/>
              </a:ext>
            </a:extLst>
          </p:cNvPr>
          <p:cNvSpPr/>
          <p:nvPr/>
        </p:nvSpPr>
        <p:spPr>
          <a:xfrm>
            <a:off x="5579672" y="2448247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C0320B7F-5BE0-A526-14E2-9A5AF4916620}"/>
              </a:ext>
            </a:extLst>
          </p:cNvPr>
          <p:cNvSpPr/>
          <p:nvPr/>
        </p:nvSpPr>
        <p:spPr>
          <a:xfrm>
            <a:off x="5869376" y="238709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E0208274-C085-6FEF-4829-3E882C8BF4C0}"/>
              </a:ext>
            </a:extLst>
          </p:cNvPr>
          <p:cNvSpPr/>
          <p:nvPr/>
        </p:nvSpPr>
        <p:spPr>
          <a:xfrm>
            <a:off x="5587119" y="220481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B36F1369-7981-CBEB-26BC-DF9B57DA43F1}"/>
              </a:ext>
            </a:extLst>
          </p:cNvPr>
          <p:cNvSpPr/>
          <p:nvPr/>
        </p:nvSpPr>
        <p:spPr>
          <a:xfrm>
            <a:off x="5315194" y="172261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AE6140ED-9D0D-9E53-6395-2F452F61539C}"/>
              </a:ext>
            </a:extLst>
          </p:cNvPr>
          <p:cNvSpPr/>
          <p:nvPr/>
        </p:nvSpPr>
        <p:spPr>
          <a:xfrm>
            <a:off x="6928125" y="2387091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D060F743-BF42-9D62-1000-D369C7F8B0D6}"/>
              </a:ext>
            </a:extLst>
          </p:cNvPr>
          <p:cNvSpPr/>
          <p:nvPr/>
        </p:nvSpPr>
        <p:spPr>
          <a:xfrm>
            <a:off x="7112192" y="2237176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DEFB2996-BB05-16E4-6375-5F8234556E5E}"/>
              </a:ext>
            </a:extLst>
          </p:cNvPr>
          <p:cNvSpPr/>
          <p:nvPr/>
        </p:nvSpPr>
        <p:spPr>
          <a:xfrm>
            <a:off x="7329888" y="2117244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91C376B3-A4B7-2996-6271-0A2091105B95}"/>
              </a:ext>
            </a:extLst>
          </p:cNvPr>
          <p:cNvSpPr/>
          <p:nvPr/>
        </p:nvSpPr>
        <p:spPr>
          <a:xfrm>
            <a:off x="7505205" y="1940055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9546F526-3D02-C7A8-79D5-D4AAD6F6E2E7}"/>
              </a:ext>
            </a:extLst>
          </p:cNvPr>
          <p:cNvSpPr/>
          <p:nvPr/>
        </p:nvSpPr>
        <p:spPr>
          <a:xfrm>
            <a:off x="7718834" y="1788967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AC43A32E-A854-7B30-4886-BE85DB2CC251}"/>
              </a:ext>
            </a:extLst>
          </p:cNvPr>
          <p:cNvSpPr/>
          <p:nvPr/>
        </p:nvSpPr>
        <p:spPr>
          <a:xfrm>
            <a:off x="11495561" y="3367844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4B6EBE9C-151E-9A7C-877B-F9A2E64AD1EE}"/>
              </a:ext>
            </a:extLst>
          </p:cNvPr>
          <p:cNvSpPr/>
          <p:nvPr/>
        </p:nvSpPr>
        <p:spPr>
          <a:xfrm>
            <a:off x="5587119" y="3232763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DDE82CAE-5867-5770-0CC5-F53719D045E0}"/>
              </a:ext>
            </a:extLst>
          </p:cNvPr>
          <p:cNvSpPr/>
          <p:nvPr/>
        </p:nvSpPr>
        <p:spPr>
          <a:xfrm>
            <a:off x="5262480" y="2710294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D07AD2D1-466F-C090-FA12-34A861D61746}"/>
              </a:ext>
            </a:extLst>
          </p:cNvPr>
          <p:cNvSpPr/>
          <p:nvPr/>
        </p:nvSpPr>
        <p:spPr>
          <a:xfrm>
            <a:off x="6147979" y="2986895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88F588EF-C68C-B5DB-C739-B242F9A37098}"/>
              </a:ext>
            </a:extLst>
          </p:cNvPr>
          <p:cNvSpPr/>
          <p:nvPr/>
        </p:nvSpPr>
        <p:spPr>
          <a:xfrm>
            <a:off x="9647525" y="3171607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835C8CB4-5DAF-33E0-DADE-C789CDC0CE26}"/>
              </a:ext>
            </a:extLst>
          </p:cNvPr>
          <p:cNvSpPr/>
          <p:nvPr/>
        </p:nvSpPr>
        <p:spPr>
          <a:xfrm>
            <a:off x="5941384" y="3059686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852CAB89-0976-7B2F-E2A1-0D749D9FC63B}"/>
              </a:ext>
            </a:extLst>
          </p:cNvPr>
          <p:cNvSpPr/>
          <p:nvPr/>
        </p:nvSpPr>
        <p:spPr>
          <a:xfrm>
            <a:off x="6041101" y="3483333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CBDFDDFE-31A2-4A3B-87DC-1E3313E52A24}"/>
              </a:ext>
            </a:extLst>
          </p:cNvPr>
          <p:cNvSpPr/>
          <p:nvPr/>
        </p:nvSpPr>
        <p:spPr>
          <a:xfrm>
            <a:off x="5797368" y="2834984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AD8DA867-FE46-A948-8C7B-753D362694FA}"/>
              </a:ext>
            </a:extLst>
          </p:cNvPr>
          <p:cNvSpPr/>
          <p:nvPr/>
        </p:nvSpPr>
        <p:spPr>
          <a:xfrm>
            <a:off x="8624510" y="4037516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47B9DCD4-1895-8543-D629-C9300B20014C}"/>
              </a:ext>
            </a:extLst>
          </p:cNvPr>
          <p:cNvSpPr/>
          <p:nvPr/>
        </p:nvSpPr>
        <p:spPr>
          <a:xfrm>
            <a:off x="8428417" y="2864583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FC4661E3-CC7B-39AB-3538-2CB9E793199E}"/>
              </a:ext>
            </a:extLst>
          </p:cNvPr>
          <p:cNvSpPr/>
          <p:nvPr/>
        </p:nvSpPr>
        <p:spPr>
          <a:xfrm>
            <a:off x="9826270" y="2957296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0AF72FA1-C8EA-9E6B-4757-26FD4E7CE050}"/>
              </a:ext>
            </a:extLst>
          </p:cNvPr>
          <p:cNvSpPr/>
          <p:nvPr/>
        </p:nvSpPr>
        <p:spPr>
          <a:xfrm>
            <a:off x="7455185" y="2705097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26EBB692-B0C3-CF82-ABEF-A7F55250C2F7}"/>
              </a:ext>
            </a:extLst>
          </p:cNvPr>
          <p:cNvSpPr/>
          <p:nvPr/>
        </p:nvSpPr>
        <p:spPr>
          <a:xfrm>
            <a:off x="9133665" y="4234943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E7747E10-E2F1-EC7D-4C45-49E14CD0EAE0}"/>
              </a:ext>
            </a:extLst>
          </p:cNvPr>
          <p:cNvSpPr/>
          <p:nvPr/>
        </p:nvSpPr>
        <p:spPr>
          <a:xfrm>
            <a:off x="6726988" y="2389469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E7FE98D0-6602-22F9-BD5C-4D6F54232DFF}"/>
              </a:ext>
            </a:extLst>
          </p:cNvPr>
          <p:cNvSpPr/>
          <p:nvPr/>
        </p:nvSpPr>
        <p:spPr>
          <a:xfrm>
            <a:off x="5951984" y="2634685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0C284413-F4CE-4ACE-F51C-1EBBA9DFCC42}"/>
              </a:ext>
            </a:extLst>
          </p:cNvPr>
          <p:cNvSpPr/>
          <p:nvPr/>
        </p:nvSpPr>
        <p:spPr>
          <a:xfrm>
            <a:off x="7753143" y="4037516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CE264819-90CB-E279-DAE3-EE009D4B5FFC}"/>
              </a:ext>
            </a:extLst>
          </p:cNvPr>
          <p:cNvSpPr/>
          <p:nvPr/>
        </p:nvSpPr>
        <p:spPr>
          <a:xfrm>
            <a:off x="8300170" y="3544489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302B334D-6DDD-9BBF-F39A-A1DD54C37CFA}"/>
              </a:ext>
            </a:extLst>
          </p:cNvPr>
          <p:cNvSpPr/>
          <p:nvPr/>
        </p:nvSpPr>
        <p:spPr>
          <a:xfrm>
            <a:off x="8393903" y="3429000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4F69AC71-5A1E-3821-9827-8AEBCF1692CB}"/>
              </a:ext>
            </a:extLst>
          </p:cNvPr>
          <p:cNvSpPr/>
          <p:nvPr/>
        </p:nvSpPr>
        <p:spPr>
          <a:xfrm>
            <a:off x="8012896" y="4041751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3EF7286E-4C06-003A-6C23-E39ECFB9BECF}"/>
              </a:ext>
            </a:extLst>
          </p:cNvPr>
          <p:cNvSpPr/>
          <p:nvPr/>
        </p:nvSpPr>
        <p:spPr>
          <a:xfrm>
            <a:off x="7577213" y="3979459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895331BF-0927-D011-B583-AF47B58598C6}"/>
              </a:ext>
            </a:extLst>
          </p:cNvPr>
          <p:cNvSpPr/>
          <p:nvPr/>
        </p:nvSpPr>
        <p:spPr>
          <a:xfrm>
            <a:off x="7577546" y="4069391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87C325C8-D51A-5454-D16B-8C7D03432022}"/>
              </a:ext>
            </a:extLst>
          </p:cNvPr>
          <p:cNvSpPr/>
          <p:nvPr/>
        </p:nvSpPr>
        <p:spPr>
          <a:xfrm>
            <a:off x="9221999" y="2387091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9" name="Ellipse 98">
            <a:extLst>
              <a:ext uri="{FF2B5EF4-FFF2-40B4-BE49-F238E27FC236}">
                <a16:creationId xmlns:a16="http://schemas.microsoft.com/office/drawing/2014/main" id="{DE5A3BD3-4ABC-623E-2FB0-1C6D05E587AA}"/>
              </a:ext>
            </a:extLst>
          </p:cNvPr>
          <p:cNvSpPr/>
          <p:nvPr/>
        </p:nvSpPr>
        <p:spPr>
          <a:xfrm>
            <a:off x="7825151" y="1621689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" name="Ellipse 104">
            <a:extLst>
              <a:ext uri="{FF2B5EF4-FFF2-40B4-BE49-F238E27FC236}">
                <a16:creationId xmlns:a16="http://schemas.microsoft.com/office/drawing/2014/main" id="{B8295C2D-0A3D-D045-7541-6C9606254DFD}"/>
              </a:ext>
            </a:extLst>
          </p:cNvPr>
          <p:cNvSpPr/>
          <p:nvPr/>
        </p:nvSpPr>
        <p:spPr>
          <a:xfrm>
            <a:off x="5503039" y="1796978"/>
            <a:ext cx="252790" cy="228601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4A3B02EE-315E-488F-365E-DED3C7C36685}"/>
              </a:ext>
            </a:extLst>
          </p:cNvPr>
          <p:cNvSpPr/>
          <p:nvPr/>
        </p:nvSpPr>
        <p:spPr>
          <a:xfrm>
            <a:off x="8385182" y="4234943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37EAC04-CC60-E8FF-C51A-A34B76A454F5}"/>
              </a:ext>
            </a:extLst>
          </p:cNvPr>
          <p:cNvSpPr/>
          <p:nvPr/>
        </p:nvSpPr>
        <p:spPr>
          <a:xfrm>
            <a:off x="38216" y="151179"/>
            <a:ext cx="4242036" cy="57554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1886-1912 : Le protectorat britannique de Bornéo : Sarawak, sultanat de Brunei et Bornéo du Nord ; Accord entre la Grande Bretagne et les Pays-Bas, et frontière établie entre Nord-Bornéo et Kalimantan (Sud-Bornéo) des Indes néerlandaises</a:t>
            </a:r>
          </a:p>
          <a:p>
            <a:endParaRPr lang="fr-FR" sz="1700" dirty="0"/>
          </a:p>
          <a:p>
            <a:r>
              <a:rPr lang="fr-FR" sz="1700" dirty="0"/>
              <a:t>*1886-88</a:t>
            </a:r>
          </a:p>
          <a:p>
            <a:r>
              <a:rPr lang="fr-FR" sz="1700" dirty="0"/>
              <a:t>Pour prévenir toute </a:t>
            </a:r>
            <a:r>
              <a:rPr lang="fr-FR" sz="1600" dirty="0"/>
              <a:t>revendication future</a:t>
            </a:r>
          </a:p>
          <a:p>
            <a:r>
              <a:rPr lang="fr-FR" sz="1600" dirty="0"/>
              <a:t>Sarawak, le sultanat de Brunei et Bornéo du nord</a:t>
            </a:r>
            <a:r>
              <a:rPr lang="fr-FR" sz="1700" dirty="0"/>
              <a:t> Deviennent des protectorats britanniques</a:t>
            </a:r>
          </a:p>
          <a:p>
            <a:r>
              <a:rPr lang="fr-FR" sz="1700" dirty="0"/>
              <a:t>Et enfin…</a:t>
            </a:r>
          </a:p>
          <a:p>
            <a:endParaRPr lang="fr-FR" sz="1700" dirty="0"/>
          </a:p>
          <a:p>
            <a:r>
              <a:rPr lang="fr-FR" sz="1700" dirty="0"/>
              <a:t>*1912 : La frontière, maritime et terrestre</a:t>
            </a:r>
          </a:p>
          <a:p>
            <a:r>
              <a:rPr lang="fr-FR" sz="1700" dirty="0"/>
              <a:t>Est établie avec les Indes néerlandaises</a:t>
            </a:r>
          </a:p>
          <a:p>
            <a:endParaRPr lang="fr-FR" sz="1700" dirty="0"/>
          </a:p>
          <a:p>
            <a:r>
              <a:rPr lang="fr-FR" sz="1700" dirty="0"/>
              <a:t>*Et maintenant</a:t>
            </a:r>
          </a:p>
          <a:p>
            <a:r>
              <a:rPr lang="fr-FR" sz="1700" dirty="0"/>
              <a:t>Terminons ce XIXe siècle asiatique (ouf !)</a:t>
            </a:r>
          </a:p>
          <a:p>
            <a:r>
              <a:rPr lang="fr-FR" sz="1700" dirty="0"/>
              <a:t>En retournant </a:t>
            </a:r>
            <a:r>
              <a:rPr lang="fr-FR" sz="1700" i="1" dirty="0"/>
              <a:t>au cœur du volcan</a:t>
            </a:r>
          </a:p>
          <a:p>
            <a:endParaRPr lang="fr-FR" sz="1700" dirty="0"/>
          </a:p>
          <a:p>
            <a:r>
              <a:rPr lang="fr-FR" sz="1700" dirty="0"/>
              <a:t>*En 1870, en Chine ; Et au Japon…</a:t>
            </a:r>
          </a:p>
          <a:p>
            <a:r>
              <a:rPr lang="fr-FR" sz="1700" dirty="0"/>
              <a:t>Deux histoires désormais fortement liées…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D8F35C21-0D59-AE8A-4881-64146076DCC2}"/>
              </a:ext>
            </a:extLst>
          </p:cNvPr>
          <p:cNvSpPr/>
          <p:nvPr/>
        </p:nvSpPr>
        <p:spPr>
          <a:xfrm>
            <a:off x="8219276" y="1788908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B981FD95-3E59-9024-041A-3E671A6FCDC2}"/>
              </a:ext>
            </a:extLst>
          </p:cNvPr>
          <p:cNvSpPr/>
          <p:nvPr/>
        </p:nvSpPr>
        <p:spPr>
          <a:xfrm>
            <a:off x="8443042" y="1769542"/>
            <a:ext cx="144016" cy="122312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01D1D25F-3C13-0891-8856-C0579007AB36}"/>
              </a:ext>
            </a:extLst>
          </p:cNvPr>
          <p:cNvSpPr/>
          <p:nvPr/>
        </p:nvSpPr>
        <p:spPr>
          <a:xfrm>
            <a:off x="7940888" y="1284633"/>
            <a:ext cx="144016" cy="122312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75941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1D2229-72BA-0618-8E08-01BB26C689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hristophe\Pictures\My Scans\2016-02 (févr.)\scan0002.jpg">
            <a:extLst>
              <a:ext uri="{FF2B5EF4-FFF2-40B4-BE49-F238E27FC236}">
                <a16:creationId xmlns:a16="http://schemas.microsoft.com/office/drawing/2014/main" id="{6E732997-5FF3-54D6-CFF7-732AF0AD5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315" y="109183"/>
            <a:ext cx="7853503" cy="480044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82F2BE7-4F6F-524D-482B-BEDA0D5960B2}"/>
              </a:ext>
            </a:extLst>
          </p:cNvPr>
          <p:cNvSpPr/>
          <p:nvPr/>
        </p:nvSpPr>
        <p:spPr>
          <a:xfrm>
            <a:off x="50667" y="103492"/>
            <a:ext cx="4101456" cy="55861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*Brefs rappels…</a:t>
            </a:r>
          </a:p>
          <a:p>
            <a:endParaRPr lang="fr-FR" sz="1700" dirty="0"/>
          </a:p>
          <a:p>
            <a:r>
              <a:rPr lang="fr-FR" sz="1700" dirty="0"/>
              <a:t>*La conquête de l’Insulinde</a:t>
            </a:r>
          </a:p>
          <a:p>
            <a:r>
              <a:rPr lang="fr-FR" sz="1700" dirty="0"/>
              <a:t>Par les Britanniques et les Hollandais…</a:t>
            </a:r>
          </a:p>
          <a:p>
            <a:endParaRPr lang="fr-FR" sz="1700" dirty="0"/>
          </a:p>
          <a:p>
            <a:r>
              <a:rPr lang="fr-FR" sz="1700" dirty="0"/>
              <a:t>a) 1819-73 : Côté britannique…</a:t>
            </a:r>
          </a:p>
          <a:p>
            <a:r>
              <a:rPr lang="fr-FR" sz="1700" dirty="0"/>
              <a:t>Dans la péninsule malaise ; Deux points…</a:t>
            </a:r>
          </a:p>
          <a:p>
            <a:endParaRPr lang="fr-FR" sz="1700" dirty="0"/>
          </a:p>
          <a:p>
            <a:r>
              <a:rPr lang="fr-FR" sz="1700" dirty="0"/>
              <a:t>a) Singapour…</a:t>
            </a:r>
            <a:endParaRPr lang="fr-FR" sz="1700" i="1" dirty="0"/>
          </a:p>
          <a:p>
            <a:r>
              <a:rPr lang="fr-FR" sz="1700" dirty="0"/>
              <a:t>Malgré la concurrence des ports chinois</a:t>
            </a:r>
          </a:p>
          <a:p>
            <a:r>
              <a:rPr lang="fr-FR" sz="1700" dirty="0"/>
              <a:t>Elle a su rester en Asie un pôle commercial majeur, en devenant la plaque tournante du monde malais</a:t>
            </a:r>
          </a:p>
          <a:p>
            <a:endParaRPr lang="fr-FR" sz="1700" dirty="0"/>
          </a:p>
          <a:p>
            <a:r>
              <a:rPr lang="fr-FR" sz="1700" dirty="0"/>
              <a:t>*En se recentrant sur…</a:t>
            </a:r>
          </a:p>
          <a:p>
            <a:r>
              <a:rPr lang="fr-FR" sz="1700" i="1" dirty="0"/>
              <a:t>- Le drainage des richesses de la péninsule</a:t>
            </a:r>
          </a:p>
          <a:p>
            <a:r>
              <a:rPr lang="fr-FR" sz="1700" i="1" dirty="0"/>
              <a:t>- L’abondant commerce des Indes néerlandaises</a:t>
            </a:r>
            <a:r>
              <a:rPr lang="fr-FR" sz="1700" dirty="0"/>
              <a:t>, JL </a:t>
            </a:r>
            <a:r>
              <a:rPr lang="fr-FR" sz="1700" dirty="0" err="1"/>
              <a:t>Margolin</a:t>
            </a:r>
            <a:r>
              <a:rPr lang="fr-FR" sz="1700" dirty="0"/>
              <a:t>, p. 408</a:t>
            </a:r>
          </a:p>
          <a:p>
            <a:endParaRPr lang="fr-FR" sz="1700" dirty="0"/>
          </a:p>
          <a:p>
            <a:r>
              <a:rPr lang="fr-FR" sz="1700" dirty="0"/>
              <a:t>b) Sans pour cela, politiquement</a:t>
            </a:r>
          </a:p>
          <a:p>
            <a:r>
              <a:rPr lang="fr-FR" sz="1700" i="1" dirty="0"/>
              <a:t>Inférer dans les affaires des Etats malais…</a:t>
            </a:r>
            <a:endParaRPr lang="fr-FR" sz="1700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051549A8-195D-1002-D16E-AEA76EA0B5B0}"/>
              </a:ext>
            </a:extLst>
          </p:cNvPr>
          <p:cNvSpPr/>
          <p:nvPr/>
        </p:nvSpPr>
        <p:spPr>
          <a:xfrm>
            <a:off x="6262310" y="3605645"/>
            <a:ext cx="252790" cy="22860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E8D9E361-74D9-D864-22AC-B391534FC0B2}"/>
              </a:ext>
            </a:extLst>
          </p:cNvPr>
          <p:cNvSpPr/>
          <p:nvPr/>
        </p:nvSpPr>
        <p:spPr>
          <a:xfrm>
            <a:off x="4807280" y="2111734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EF14936B-299D-CB6F-68D9-7F5EDC92A73E}"/>
              </a:ext>
            </a:extLst>
          </p:cNvPr>
          <p:cNvSpPr/>
          <p:nvPr/>
        </p:nvSpPr>
        <p:spPr>
          <a:xfrm>
            <a:off x="6447161" y="3773090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3434C147-4843-F77D-7501-2F54404BA475}"/>
              </a:ext>
            </a:extLst>
          </p:cNvPr>
          <p:cNvSpPr/>
          <p:nvPr/>
        </p:nvSpPr>
        <p:spPr>
          <a:xfrm>
            <a:off x="4482001" y="1661461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7ECCD56B-2F21-A464-BF1E-3442C2F30203}"/>
              </a:ext>
            </a:extLst>
          </p:cNvPr>
          <p:cNvSpPr/>
          <p:nvPr/>
        </p:nvSpPr>
        <p:spPr>
          <a:xfrm>
            <a:off x="5869376" y="238709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B4F4E219-F8E5-5488-4902-88CC624A2B4F}"/>
              </a:ext>
            </a:extLst>
          </p:cNvPr>
          <p:cNvSpPr/>
          <p:nvPr/>
        </p:nvSpPr>
        <p:spPr>
          <a:xfrm>
            <a:off x="5587119" y="220481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45C21E80-AD5A-1A8C-9343-B3E6A04ACFC5}"/>
              </a:ext>
            </a:extLst>
          </p:cNvPr>
          <p:cNvSpPr/>
          <p:nvPr/>
        </p:nvSpPr>
        <p:spPr>
          <a:xfrm>
            <a:off x="5315194" y="172261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A5DA8699-6C01-8EA3-0C33-C40549040529}"/>
              </a:ext>
            </a:extLst>
          </p:cNvPr>
          <p:cNvSpPr/>
          <p:nvPr/>
        </p:nvSpPr>
        <p:spPr>
          <a:xfrm>
            <a:off x="5587119" y="3232763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FDFF8703-F38B-32AD-4F17-C5EE4699D80E}"/>
              </a:ext>
            </a:extLst>
          </p:cNvPr>
          <p:cNvSpPr/>
          <p:nvPr/>
        </p:nvSpPr>
        <p:spPr>
          <a:xfrm>
            <a:off x="5262480" y="2710294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6C49FE40-1F49-0229-454A-5EDCB50DA87D}"/>
              </a:ext>
            </a:extLst>
          </p:cNvPr>
          <p:cNvSpPr/>
          <p:nvPr/>
        </p:nvSpPr>
        <p:spPr>
          <a:xfrm>
            <a:off x="5941384" y="3059686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F3ED94AD-BC0F-2355-E05B-D6E35F89091D}"/>
              </a:ext>
            </a:extLst>
          </p:cNvPr>
          <p:cNvSpPr/>
          <p:nvPr/>
        </p:nvSpPr>
        <p:spPr>
          <a:xfrm>
            <a:off x="6041101" y="3483333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ABFCDAC2-E0D2-3D1C-D07E-78830B386DE3}"/>
              </a:ext>
            </a:extLst>
          </p:cNvPr>
          <p:cNvSpPr/>
          <p:nvPr/>
        </p:nvSpPr>
        <p:spPr>
          <a:xfrm>
            <a:off x="5797368" y="2834984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B0A09B67-76CE-6563-9CD1-F64AA496ECBC}"/>
              </a:ext>
            </a:extLst>
          </p:cNvPr>
          <p:cNvSpPr/>
          <p:nvPr/>
        </p:nvSpPr>
        <p:spPr>
          <a:xfrm>
            <a:off x="6677645" y="2635875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C637B307-325D-9441-12BF-FDBDA68F3A13}"/>
              </a:ext>
            </a:extLst>
          </p:cNvPr>
          <p:cNvSpPr/>
          <p:nvPr/>
        </p:nvSpPr>
        <p:spPr>
          <a:xfrm>
            <a:off x="6726988" y="2389469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35A981FF-ED14-EDED-296E-9D878B2180A3}"/>
              </a:ext>
            </a:extLst>
          </p:cNvPr>
          <p:cNvSpPr/>
          <p:nvPr/>
        </p:nvSpPr>
        <p:spPr>
          <a:xfrm>
            <a:off x="5951984" y="2634685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22CBADB7-A6B1-E21F-0542-2FDAFF8240FC}"/>
              </a:ext>
            </a:extLst>
          </p:cNvPr>
          <p:cNvSpPr/>
          <p:nvPr/>
        </p:nvSpPr>
        <p:spPr>
          <a:xfrm>
            <a:off x="8300170" y="3544489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439C516F-C986-EF53-BE41-D92CFDBA089F}"/>
              </a:ext>
            </a:extLst>
          </p:cNvPr>
          <p:cNvSpPr/>
          <p:nvPr/>
        </p:nvSpPr>
        <p:spPr>
          <a:xfrm>
            <a:off x="8393903" y="3429000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80EA1C80-9D6F-5BBB-FE7C-86439A6B7CC1}"/>
              </a:ext>
            </a:extLst>
          </p:cNvPr>
          <p:cNvSpPr/>
          <p:nvPr/>
        </p:nvSpPr>
        <p:spPr>
          <a:xfrm>
            <a:off x="7721797" y="1784152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47B2AD9E-927D-D762-37F7-261B806B4B3B}"/>
              </a:ext>
            </a:extLst>
          </p:cNvPr>
          <p:cNvSpPr/>
          <p:nvPr/>
        </p:nvSpPr>
        <p:spPr>
          <a:xfrm>
            <a:off x="9221999" y="2387091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85A3D569-5C29-90A8-7B95-94CC5AA57025}"/>
              </a:ext>
            </a:extLst>
          </p:cNvPr>
          <p:cNvSpPr/>
          <p:nvPr/>
        </p:nvSpPr>
        <p:spPr>
          <a:xfrm>
            <a:off x="6147979" y="2986895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CF2996C-652D-FBD5-C11C-513566E5325F}"/>
              </a:ext>
            </a:extLst>
          </p:cNvPr>
          <p:cNvSpPr/>
          <p:nvPr/>
        </p:nvSpPr>
        <p:spPr>
          <a:xfrm>
            <a:off x="4626017" y="5123748"/>
            <a:ext cx="4923316" cy="113877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*1873 : </a:t>
            </a:r>
            <a:r>
              <a:rPr lang="fr-FR" sz="1700" u="sng" dirty="0"/>
              <a:t>Lord Kimberley</a:t>
            </a:r>
            <a:r>
              <a:rPr lang="fr-FR" sz="1700" dirty="0"/>
              <a:t>, chef du </a:t>
            </a:r>
            <a:r>
              <a:rPr lang="fr-FR" sz="1700" i="1" dirty="0"/>
              <a:t>Colonial Office</a:t>
            </a:r>
          </a:p>
          <a:p>
            <a:r>
              <a:rPr lang="fr-FR" sz="1700" i="1" dirty="0"/>
              <a:t>Le gouvernement de Sa Majesté, est-il besoin de le préciser, n’a aucun désir d’inférer dans les affaires des Etats malais </a:t>
            </a:r>
            <a:r>
              <a:rPr lang="fr-FR" sz="1700" dirty="0"/>
              <a:t>; Le colonialisme réticent…</a:t>
            </a:r>
          </a:p>
        </p:txBody>
      </p:sp>
    </p:spTree>
    <p:extLst>
      <p:ext uri="{BB962C8B-B14F-4D97-AF65-F5344CB8AC3E}">
        <p14:creationId xmlns:p14="http://schemas.microsoft.com/office/powerpoint/2010/main" val="20174093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20A771-557B-9C8A-1C90-264AB142CA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1F1CCD-448E-1A55-A585-B6729CDCE816}"/>
              </a:ext>
            </a:extLst>
          </p:cNvPr>
          <p:cNvSpPr/>
          <p:nvPr/>
        </p:nvSpPr>
        <p:spPr>
          <a:xfrm>
            <a:off x="50667" y="103492"/>
            <a:ext cx="4101456" cy="453970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b) Côté hollandais…</a:t>
            </a:r>
          </a:p>
          <a:p>
            <a:endParaRPr lang="fr-FR" sz="1700" dirty="0"/>
          </a:p>
          <a:p>
            <a:r>
              <a:rPr lang="fr-FR" sz="1700" dirty="0"/>
              <a:t>*Après…</a:t>
            </a:r>
          </a:p>
          <a:p>
            <a:r>
              <a:rPr lang="fr-FR" sz="1700" dirty="0"/>
              <a:t>1818-33 : La conquête</a:t>
            </a:r>
          </a:p>
          <a:p>
            <a:r>
              <a:rPr lang="fr-FR" sz="1700" dirty="0"/>
              <a:t>De la partie occidentale de l’archipel</a:t>
            </a:r>
          </a:p>
          <a:p>
            <a:r>
              <a:rPr lang="fr-FR" sz="1700" dirty="0"/>
              <a:t>La conquête du Sud et de centre de Sumatra</a:t>
            </a:r>
          </a:p>
          <a:p>
            <a:r>
              <a:rPr lang="fr-FR" sz="1700" dirty="0"/>
              <a:t>Et la soumission définitive de Java</a:t>
            </a:r>
          </a:p>
          <a:p>
            <a:r>
              <a:rPr lang="fr-FR" sz="1700" dirty="0"/>
              <a:t>Ce sera…</a:t>
            </a:r>
          </a:p>
          <a:p>
            <a:endParaRPr lang="fr-FR" sz="1700" dirty="0"/>
          </a:p>
          <a:p>
            <a:r>
              <a:rPr lang="fr-FR" sz="1700" dirty="0"/>
              <a:t>a) 1846-1914 : Celle de la partie orientale</a:t>
            </a:r>
          </a:p>
          <a:p>
            <a:r>
              <a:rPr lang="fr-FR" sz="1700" dirty="0"/>
              <a:t>Et du nord de Sumatra, dont Aceh</a:t>
            </a:r>
          </a:p>
          <a:p>
            <a:endParaRPr lang="fr-FR" sz="1700" dirty="0"/>
          </a:p>
          <a:p>
            <a:r>
              <a:rPr lang="fr-FR" sz="1700" dirty="0"/>
              <a:t>*Mais pour introduire le récit</a:t>
            </a:r>
          </a:p>
          <a:p>
            <a:r>
              <a:rPr lang="fr-FR" sz="1700" dirty="0"/>
              <a:t>De cette conquête hollandaise</a:t>
            </a:r>
          </a:p>
          <a:p>
            <a:endParaRPr lang="fr-FR" sz="1700" dirty="0"/>
          </a:p>
          <a:p>
            <a:r>
              <a:rPr lang="fr-FR" sz="1700" dirty="0"/>
              <a:t>*Commençons par </a:t>
            </a:r>
            <a:r>
              <a:rPr lang="fr-FR" sz="1600" dirty="0"/>
              <a:t>une intrusion britannique</a:t>
            </a:r>
          </a:p>
          <a:p>
            <a:r>
              <a:rPr lang="fr-FR" sz="1700" dirty="0"/>
              <a:t>Celle de 1839, au nord-ouest de Bornéo…</a:t>
            </a:r>
          </a:p>
        </p:txBody>
      </p:sp>
      <p:pic>
        <p:nvPicPr>
          <p:cNvPr id="24" name="Picture 2" descr="C:\Users\Christophe\Pictures\My Scans\2016-02 (févr.)\scan0002.jpg">
            <a:extLst>
              <a:ext uri="{FF2B5EF4-FFF2-40B4-BE49-F238E27FC236}">
                <a16:creationId xmlns:a16="http://schemas.microsoft.com/office/drawing/2014/main" id="{ED1E33B1-28D3-E956-8174-748AE9447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315" y="109183"/>
            <a:ext cx="7853503" cy="480044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Ellipse 24">
            <a:extLst>
              <a:ext uri="{FF2B5EF4-FFF2-40B4-BE49-F238E27FC236}">
                <a16:creationId xmlns:a16="http://schemas.microsoft.com/office/drawing/2014/main" id="{77D15F62-4DDC-9965-8B5D-B5FB156DFB0B}"/>
              </a:ext>
            </a:extLst>
          </p:cNvPr>
          <p:cNvSpPr/>
          <p:nvPr/>
        </p:nvSpPr>
        <p:spPr>
          <a:xfrm>
            <a:off x="6262310" y="3605645"/>
            <a:ext cx="252790" cy="22860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FEA64715-E2B3-8F40-426F-03965E250EF5}"/>
              </a:ext>
            </a:extLst>
          </p:cNvPr>
          <p:cNvSpPr/>
          <p:nvPr/>
        </p:nvSpPr>
        <p:spPr>
          <a:xfrm>
            <a:off x="6677645" y="2635875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389C924C-4E26-1CBA-E889-DB2EEA258B7B}"/>
              </a:ext>
            </a:extLst>
          </p:cNvPr>
          <p:cNvSpPr/>
          <p:nvPr/>
        </p:nvSpPr>
        <p:spPr>
          <a:xfrm>
            <a:off x="7540089" y="3171607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B4F2BF86-2136-CF8A-309D-C32A845E761D}"/>
              </a:ext>
            </a:extLst>
          </p:cNvPr>
          <p:cNvSpPr/>
          <p:nvPr/>
        </p:nvSpPr>
        <p:spPr>
          <a:xfrm>
            <a:off x="4980463" y="1997974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EAC2D000-D416-E018-02B5-CA71E74DB0C1}"/>
              </a:ext>
            </a:extLst>
          </p:cNvPr>
          <p:cNvSpPr/>
          <p:nvPr/>
        </p:nvSpPr>
        <p:spPr>
          <a:xfrm>
            <a:off x="4482001" y="1661461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58847ABE-AC21-208A-FC27-8FBBC4FCEF0C}"/>
              </a:ext>
            </a:extLst>
          </p:cNvPr>
          <p:cNvSpPr/>
          <p:nvPr/>
        </p:nvSpPr>
        <p:spPr>
          <a:xfrm>
            <a:off x="5579672" y="2448247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F12D449A-0DDF-02D8-310D-EC5B37FAF990}"/>
              </a:ext>
            </a:extLst>
          </p:cNvPr>
          <p:cNvSpPr/>
          <p:nvPr/>
        </p:nvSpPr>
        <p:spPr>
          <a:xfrm>
            <a:off x="5587119" y="220481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B674B55F-8298-B886-4677-1BC1747E496F}"/>
              </a:ext>
            </a:extLst>
          </p:cNvPr>
          <p:cNvSpPr/>
          <p:nvPr/>
        </p:nvSpPr>
        <p:spPr>
          <a:xfrm>
            <a:off x="5315194" y="172261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DDCF7A82-B611-055F-9797-4F9ACFC916D5}"/>
              </a:ext>
            </a:extLst>
          </p:cNvPr>
          <p:cNvSpPr/>
          <p:nvPr/>
        </p:nvSpPr>
        <p:spPr>
          <a:xfrm>
            <a:off x="7718834" y="1788967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F0FF7646-C7A4-33FD-DE2E-50920F65FD2D}"/>
              </a:ext>
            </a:extLst>
          </p:cNvPr>
          <p:cNvSpPr/>
          <p:nvPr/>
        </p:nvSpPr>
        <p:spPr>
          <a:xfrm>
            <a:off x="11495561" y="3367844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5F9EA8A3-A7CC-CCF2-724A-1D3221D76BB3}"/>
              </a:ext>
            </a:extLst>
          </p:cNvPr>
          <p:cNvSpPr/>
          <p:nvPr/>
        </p:nvSpPr>
        <p:spPr>
          <a:xfrm>
            <a:off x="5587119" y="3232763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3E2AEC84-273D-9921-AF43-24E262E39EE0}"/>
              </a:ext>
            </a:extLst>
          </p:cNvPr>
          <p:cNvSpPr/>
          <p:nvPr/>
        </p:nvSpPr>
        <p:spPr>
          <a:xfrm>
            <a:off x="5262480" y="2710294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6A5742B5-6466-571F-B063-5DBFA4BDEAF8}"/>
              </a:ext>
            </a:extLst>
          </p:cNvPr>
          <p:cNvSpPr/>
          <p:nvPr/>
        </p:nvSpPr>
        <p:spPr>
          <a:xfrm>
            <a:off x="6147979" y="2986895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55B7F5FC-64E5-4A05-6076-86B3DD915D34}"/>
              </a:ext>
            </a:extLst>
          </p:cNvPr>
          <p:cNvSpPr/>
          <p:nvPr/>
        </p:nvSpPr>
        <p:spPr>
          <a:xfrm>
            <a:off x="9647525" y="3171607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B213D335-1F7B-C573-F81F-D85C92A3DB7E}"/>
              </a:ext>
            </a:extLst>
          </p:cNvPr>
          <p:cNvSpPr/>
          <p:nvPr/>
        </p:nvSpPr>
        <p:spPr>
          <a:xfrm>
            <a:off x="5941384" y="3059686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38473AA0-9927-ED7E-F2A7-4CD80DAFB765}"/>
              </a:ext>
            </a:extLst>
          </p:cNvPr>
          <p:cNvSpPr/>
          <p:nvPr/>
        </p:nvSpPr>
        <p:spPr>
          <a:xfrm>
            <a:off x="6041101" y="3483333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9AF8973D-ADB4-676E-6B42-1FADC80ED503}"/>
              </a:ext>
            </a:extLst>
          </p:cNvPr>
          <p:cNvSpPr/>
          <p:nvPr/>
        </p:nvSpPr>
        <p:spPr>
          <a:xfrm>
            <a:off x="5797368" y="2834984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85AF855A-DBC5-F518-65AD-3C37FD24171E}"/>
              </a:ext>
            </a:extLst>
          </p:cNvPr>
          <p:cNvSpPr/>
          <p:nvPr/>
        </p:nvSpPr>
        <p:spPr>
          <a:xfrm>
            <a:off x="8624510" y="4037516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FEE36EF6-BFB5-8D7D-53DD-E184FF435B2C}"/>
              </a:ext>
            </a:extLst>
          </p:cNvPr>
          <p:cNvSpPr/>
          <p:nvPr/>
        </p:nvSpPr>
        <p:spPr>
          <a:xfrm>
            <a:off x="8428417" y="2864583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632787D6-1EA7-BF41-569E-530F449A1A97}"/>
              </a:ext>
            </a:extLst>
          </p:cNvPr>
          <p:cNvSpPr/>
          <p:nvPr/>
        </p:nvSpPr>
        <p:spPr>
          <a:xfrm>
            <a:off x="9826270" y="2957296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CC1E03F6-BD9F-F441-922C-AF85C7FC0D36}"/>
              </a:ext>
            </a:extLst>
          </p:cNvPr>
          <p:cNvSpPr/>
          <p:nvPr/>
        </p:nvSpPr>
        <p:spPr>
          <a:xfrm>
            <a:off x="7455185" y="2705097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8A4A5897-FE92-4F86-9A02-288EFFD27306}"/>
              </a:ext>
            </a:extLst>
          </p:cNvPr>
          <p:cNvSpPr/>
          <p:nvPr/>
        </p:nvSpPr>
        <p:spPr>
          <a:xfrm>
            <a:off x="9133665" y="4234943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6347FDC5-6874-4541-71E4-BEA50E2D3355}"/>
              </a:ext>
            </a:extLst>
          </p:cNvPr>
          <p:cNvSpPr/>
          <p:nvPr/>
        </p:nvSpPr>
        <p:spPr>
          <a:xfrm>
            <a:off x="6726988" y="2389469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AEC4BB7D-A01C-13FD-15D2-88B9F3445E8B}"/>
              </a:ext>
            </a:extLst>
          </p:cNvPr>
          <p:cNvSpPr/>
          <p:nvPr/>
        </p:nvSpPr>
        <p:spPr>
          <a:xfrm>
            <a:off x="5951984" y="2634685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8C89FD3D-12BE-C26C-21CD-811F723F5972}"/>
              </a:ext>
            </a:extLst>
          </p:cNvPr>
          <p:cNvSpPr/>
          <p:nvPr/>
        </p:nvSpPr>
        <p:spPr>
          <a:xfrm>
            <a:off x="7753143" y="4037516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1D912BE6-3F6B-33E4-5E7E-6C3E4C742D07}"/>
              </a:ext>
            </a:extLst>
          </p:cNvPr>
          <p:cNvSpPr/>
          <p:nvPr/>
        </p:nvSpPr>
        <p:spPr>
          <a:xfrm>
            <a:off x="8300170" y="3544489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18AF8F2C-7496-C61F-048A-329C49D63EC8}"/>
              </a:ext>
            </a:extLst>
          </p:cNvPr>
          <p:cNvSpPr/>
          <p:nvPr/>
        </p:nvSpPr>
        <p:spPr>
          <a:xfrm>
            <a:off x="8393903" y="3429000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1EA3B4E2-9819-AD84-44B8-DC2D76123E34}"/>
              </a:ext>
            </a:extLst>
          </p:cNvPr>
          <p:cNvSpPr/>
          <p:nvPr/>
        </p:nvSpPr>
        <p:spPr>
          <a:xfrm>
            <a:off x="8012896" y="4041751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10051C45-9A3D-047D-660F-D3F151D23268}"/>
              </a:ext>
            </a:extLst>
          </p:cNvPr>
          <p:cNvSpPr/>
          <p:nvPr/>
        </p:nvSpPr>
        <p:spPr>
          <a:xfrm>
            <a:off x="7577213" y="3979459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3B08F6B7-F0BD-1A38-8F78-3EE44D2C8582}"/>
              </a:ext>
            </a:extLst>
          </p:cNvPr>
          <p:cNvSpPr/>
          <p:nvPr/>
        </p:nvSpPr>
        <p:spPr>
          <a:xfrm>
            <a:off x="7577546" y="4069391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A4AFB3C5-1A87-AD81-DDAE-AE56CE2F6E2E}"/>
              </a:ext>
            </a:extLst>
          </p:cNvPr>
          <p:cNvSpPr/>
          <p:nvPr/>
        </p:nvSpPr>
        <p:spPr>
          <a:xfrm>
            <a:off x="9221999" y="2387091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2" name="Connecteur droit 61">
            <a:extLst>
              <a:ext uri="{FF2B5EF4-FFF2-40B4-BE49-F238E27FC236}">
                <a16:creationId xmlns:a16="http://schemas.microsoft.com/office/drawing/2014/main" id="{241AF808-0A34-C754-E94F-9C2A640186B6}"/>
              </a:ext>
            </a:extLst>
          </p:cNvPr>
          <p:cNvCxnSpPr>
            <a:cxnSpLocks/>
          </p:cNvCxnSpPr>
          <p:nvPr/>
        </p:nvCxnSpPr>
        <p:spPr>
          <a:xfrm>
            <a:off x="6515100" y="3719946"/>
            <a:ext cx="4181881" cy="114300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avec flèche 62">
            <a:extLst>
              <a:ext uri="{FF2B5EF4-FFF2-40B4-BE49-F238E27FC236}">
                <a16:creationId xmlns:a16="http://schemas.microsoft.com/office/drawing/2014/main" id="{6C790053-9298-66E2-8FD3-7F9BBBBB0092}"/>
              </a:ext>
            </a:extLst>
          </p:cNvPr>
          <p:cNvCxnSpPr>
            <a:cxnSpLocks/>
          </p:cNvCxnSpPr>
          <p:nvPr/>
        </p:nvCxnSpPr>
        <p:spPr>
          <a:xfrm flipV="1">
            <a:off x="10696981" y="3429000"/>
            <a:ext cx="798580" cy="405246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8" name="Connecteur droit avec flèche 2047">
            <a:extLst>
              <a:ext uri="{FF2B5EF4-FFF2-40B4-BE49-F238E27FC236}">
                <a16:creationId xmlns:a16="http://schemas.microsoft.com/office/drawing/2014/main" id="{749B4AD9-AA72-2884-712A-5A3F7B30555E}"/>
              </a:ext>
            </a:extLst>
          </p:cNvPr>
          <p:cNvCxnSpPr>
            <a:cxnSpLocks/>
            <a:endCxn id="60" idx="0"/>
          </p:cNvCxnSpPr>
          <p:nvPr/>
        </p:nvCxnSpPr>
        <p:spPr>
          <a:xfrm>
            <a:off x="7577213" y="3719946"/>
            <a:ext cx="72341" cy="349445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9" name="Connecteur droit avec flèche 2048">
            <a:extLst>
              <a:ext uri="{FF2B5EF4-FFF2-40B4-BE49-F238E27FC236}">
                <a16:creationId xmlns:a16="http://schemas.microsoft.com/office/drawing/2014/main" id="{96C35871-FDBE-C9DE-9062-E888BEA136E2}"/>
              </a:ext>
            </a:extLst>
          </p:cNvPr>
          <p:cNvCxnSpPr>
            <a:cxnSpLocks/>
            <a:endCxn id="55" idx="0"/>
          </p:cNvCxnSpPr>
          <p:nvPr/>
        </p:nvCxnSpPr>
        <p:spPr>
          <a:xfrm>
            <a:off x="7825151" y="3719946"/>
            <a:ext cx="0" cy="317570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1" name="Connecteur droit avec flèche 2050">
            <a:extLst>
              <a:ext uri="{FF2B5EF4-FFF2-40B4-BE49-F238E27FC236}">
                <a16:creationId xmlns:a16="http://schemas.microsoft.com/office/drawing/2014/main" id="{1EB8DDDA-11F6-DD85-2E2F-64A7D558F60F}"/>
              </a:ext>
            </a:extLst>
          </p:cNvPr>
          <p:cNvCxnSpPr>
            <a:cxnSpLocks/>
            <a:endCxn id="51" idx="4"/>
          </p:cNvCxnSpPr>
          <p:nvPr/>
        </p:nvCxnSpPr>
        <p:spPr>
          <a:xfrm flipV="1">
            <a:off x="6871004" y="2827409"/>
            <a:ext cx="656189" cy="892537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2" name="Connecteur droit avec flèche 2051">
            <a:extLst>
              <a:ext uri="{FF2B5EF4-FFF2-40B4-BE49-F238E27FC236}">
                <a16:creationId xmlns:a16="http://schemas.microsoft.com/office/drawing/2014/main" id="{FBA0F27E-F70F-A2F2-7B0A-9EDCC941CFA2}"/>
              </a:ext>
            </a:extLst>
          </p:cNvPr>
          <p:cNvCxnSpPr>
            <a:cxnSpLocks/>
            <a:endCxn id="58" idx="0"/>
          </p:cNvCxnSpPr>
          <p:nvPr/>
        </p:nvCxnSpPr>
        <p:spPr>
          <a:xfrm>
            <a:off x="8084904" y="3834246"/>
            <a:ext cx="0" cy="207505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3" name="Connecteur droit avec flèche 2052">
            <a:extLst>
              <a:ext uri="{FF2B5EF4-FFF2-40B4-BE49-F238E27FC236}">
                <a16:creationId xmlns:a16="http://schemas.microsoft.com/office/drawing/2014/main" id="{48465662-51D7-4FD7-B5E1-4BBF124EE684}"/>
              </a:ext>
            </a:extLst>
          </p:cNvPr>
          <p:cNvCxnSpPr>
            <a:cxnSpLocks/>
            <a:endCxn id="48" idx="1"/>
          </p:cNvCxnSpPr>
          <p:nvPr/>
        </p:nvCxnSpPr>
        <p:spPr>
          <a:xfrm>
            <a:off x="8645601" y="3834246"/>
            <a:ext cx="0" cy="221182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4" name="Connecteur droit avec flèche 2053">
            <a:extLst>
              <a:ext uri="{FF2B5EF4-FFF2-40B4-BE49-F238E27FC236}">
                <a16:creationId xmlns:a16="http://schemas.microsoft.com/office/drawing/2014/main" id="{F7935E0E-551E-B91F-A8BA-FE3A308AD943}"/>
              </a:ext>
            </a:extLst>
          </p:cNvPr>
          <p:cNvCxnSpPr>
            <a:cxnSpLocks/>
            <a:endCxn id="49" idx="2"/>
          </p:cNvCxnSpPr>
          <p:nvPr/>
        </p:nvCxnSpPr>
        <p:spPr>
          <a:xfrm flipV="1">
            <a:off x="7825151" y="2925739"/>
            <a:ext cx="603266" cy="908507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5" name="Connecteur droit avec flèche 2054">
            <a:extLst>
              <a:ext uri="{FF2B5EF4-FFF2-40B4-BE49-F238E27FC236}">
                <a16:creationId xmlns:a16="http://schemas.microsoft.com/office/drawing/2014/main" id="{F77CB3E0-E07B-DEB6-C7AD-2EBF2ECC1038}"/>
              </a:ext>
            </a:extLst>
          </p:cNvPr>
          <p:cNvCxnSpPr>
            <a:cxnSpLocks/>
            <a:endCxn id="52" idx="0"/>
          </p:cNvCxnSpPr>
          <p:nvPr/>
        </p:nvCxnSpPr>
        <p:spPr>
          <a:xfrm>
            <a:off x="9133665" y="3834246"/>
            <a:ext cx="72008" cy="400697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6" name="Connecteur droit avec flèche 2055">
            <a:extLst>
              <a:ext uri="{FF2B5EF4-FFF2-40B4-BE49-F238E27FC236}">
                <a16:creationId xmlns:a16="http://schemas.microsoft.com/office/drawing/2014/main" id="{9B4888D7-8A16-3962-A4C5-7A1A7A85B531}"/>
              </a:ext>
            </a:extLst>
          </p:cNvPr>
          <p:cNvCxnSpPr>
            <a:cxnSpLocks/>
            <a:endCxn id="50" idx="4"/>
          </p:cNvCxnSpPr>
          <p:nvPr/>
        </p:nvCxnSpPr>
        <p:spPr>
          <a:xfrm flipH="1" flipV="1">
            <a:off x="9898278" y="3079608"/>
            <a:ext cx="72008" cy="754638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7" name="Connecteur droit avec flèche 2056">
            <a:extLst>
              <a:ext uri="{FF2B5EF4-FFF2-40B4-BE49-F238E27FC236}">
                <a16:creationId xmlns:a16="http://schemas.microsoft.com/office/drawing/2014/main" id="{8E243E6C-B24E-AC83-C2A4-7BB153800C2C}"/>
              </a:ext>
            </a:extLst>
          </p:cNvPr>
          <p:cNvCxnSpPr>
            <a:cxnSpLocks/>
          </p:cNvCxnSpPr>
          <p:nvPr/>
        </p:nvCxnSpPr>
        <p:spPr>
          <a:xfrm flipH="1" flipV="1">
            <a:off x="5103388" y="2102374"/>
            <a:ext cx="1195942" cy="1536749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8" name="Connecteur droit avec flèche 2057">
            <a:extLst>
              <a:ext uri="{FF2B5EF4-FFF2-40B4-BE49-F238E27FC236}">
                <a16:creationId xmlns:a16="http://schemas.microsoft.com/office/drawing/2014/main" id="{D97B4B33-9A8E-6223-877F-BE1E7FFC9A61}"/>
              </a:ext>
            </a:extLst>
          </p:cNvPr>
          <p:cNvCxnSpPr>
            <a:cxnSpLocks/>
          </p:cNvCxnSpPr>
          <p:nvPr/>
        </p:nvCxnSpPr>
        <p:spPr>
          <a:xfrm flipH="1" flipV="1">
            <a:off x="4554009" y="1783773"/>
            <a:ext cx="203210" cy="850912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9" name="Connecteur droit 2058">
            <a:extLst>
              <a:ext uri="{FF2B5EF4-FFF2-40B4-BE49-F238E27FC236}">
                <a16:creationId xmlns:a16="http://schemas.microsoft.com/office/drawing/2014/main" id="{DBAD5C72-0FCA-86D6-7A2C-F50D52337012}"/>
              </a:ext>
            </a:extLst>
          </p:cNvPr>
          <p:cNvCxnSpPr>
            <a:cxnSpLocks/>
          </p:cNvCxnSpPr>
          <p:nvPr/>
        </p:nvCxnSpPr>
        <p:spPr>
          <a:xfrm>
            <a:off x="4750420" y="2634685"/>
            <a:ext cx="864059" cy="1041318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0" name="Connecteur droit 2059">
            <a:extLst>
              <a:ext uri="{FF2B5EF4-FFF2-40B4-BE49-F238E27FC236}">
                <a16:creationId xmlns:a16="http://schemas.microsoft.com/office/drawing/2014/main" id="{DFCF697C-278E-6BA5-2EC4-40DE0B2E9665}"/>
              </a:ext>
            </a:extLst>
          </p:cNvPr>
          <p:cNvCxnSpPr>
            <a:cxnSpLocks/>
          </p:cNvCxnSpPr>
          <p:nvPr/>
        </p:nvCxnSpPr>
        <p:spPr>
          <a:xfrm>
            <a:off x="5587119" y="3648993"/>
            <a:ext cx="675191" cy="70953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1" name="Ellipse 2060">
            <a:extLst>
              <a:ext uri="{FF2B5EF4-FFF2-40B4-BE49-F238E27FC236}">
                <a16:creationId xmlns:a16="http://schemas.microsoft.com/office/drawing/2014/main" id="{1E177ED2-A7ED-5D93-A1BE-C4E11F4F415E}"/>
              </a:ext>
            </a:extLst>
          </p:cNvPr>
          <p:cNvSpPr/>
          <p:nvPr/>
        </p:nvSpPr>
        <p:spPr>
          <a:xfrm>
            <a:off x="6855424" y="2232982"/>
            <a:ext cx="252790" cy="22860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062" name="Connecteur droit avec flèche 2061">
            <a:extLst>
              <a:ext uri="{FF2B5EF4-FFF2-40B4-BE49-F238E27FC236}">
                <a16:creationId xmlns:a16="http://schemas.microsoft.com/office/drawing/2014/main" id="{75652F4D-76DD-0191-752E-11B0105D07B8}"/>
              </a:ext>
            </a:extLst>
          </p:cNvPr>
          <p:cNvCxnSpPr>
            <a:cxnSpLocks/>
            <a:endCxn id="2061" idx="2"/>
          </p:cNvCxnSpPr>
          <p:nvPr/>
        </p:nvCxnSpPr>
        <p:spPr>
          <a:xfrm flipV="1">
            <a:off x="6013392" y="2347283"/>
            <a:ext cx="842032" cy="10096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6" name="Ellipse 2065">
            <a:extLst>
              <a:ext uri="{FF2B5EF4-FFF2-40B4-BE49-F238E27FC236}">
                <a16:creationId xmlns:a16="http://schemas.microsoft.com/office/drawing/2014/main" id="{3921673F-0DBC-8175-F2A9-A1011F9D2AF9}"/>
              </a:ext>
            </a:extLst>
          </p:cNvPr>
          <p:cNvSpPr/>
          <p:nvPr/>
        </p:nvSpPr>
        <p:spPr>
          <a:xfrm>
            <a:off x="5869376" y="238709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45B2579F-ED25-FBF1-0C50-A487F5BFEA79}"/>
              </a:ext>
            </a:extLst>
          </p:cNvPr>
          <p:cNvSpPr/>
          <p:nvPr/>
        </p:nvSpPr>
        <p:spPr>
          <a:xfrm>
            <a:off x="8385182" y="4234943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107F6408-C272-CCBC-7E8D-85F8704FB595}"/>
              </a:ext>
            </a:extLst>
          </p:cNvPr>
          <p:cNvCxnSpPr>
            <a:cxnSpLocks/>
            <a:endCxn id="2" idx="7"/>
          </p:cNvCxnSpPr>
          <p:nvPr/>
        </p:nvCxnSpPr>
        <p:spPr>
          <a:xfrm>
            <a:off x="8382088" y="3802777"/>
            <a:ext cx="126019" cy="450078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0BEF23C6-065E-BCB9-815E-6328015E9D45}"/>
              </a:ext>
            </a:extLst>
          </p:cNvPr>
          <p:cNvCxnSpPr>
            <a:cxnSpLocks/>
          </p:cNvCxnSpPr>
          <p:nvPr/>
        </p:nvCxnSpPr>
        <p:spPr>
          <a:xfrm flipH="1" flipV="1">
            <a:off x="5651680" y="2570559"/>
            <a:ext cx="647650" cy="1068564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0936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3FE047-4647-8DD8-EE5B-A43203B27D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661CBDD-05F1-7098-2DD8-CD9FF21B7BF8}"/>
              </a:ext>
            </a:extLst>
          </p:cNvPr>
          <p:cNvSpPr/>
          <p:nvPr/>
        </p:nvSpPr>
        <p:spPr>
          <a:xfrm>
            <a:off x="161746" y="144017"/>
            <a:ext cx="4494094" cy="6370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1839-1890 : Naissance du Bornéo britannique : James et Charles Brook, les </a:t>
            </a:r>
            <a:r>
              <a:rPr lang="fr-FR" sz="1700" b="1" i="1" dirty="0"/>
              <a:t>Rajahs blancs</a:t>
            </a:r>
            <a:r>
              <a:rPr lang="fr-FR" sz="1700" b="1" dirty="0"/>
              <a:t>, obtiennent du sultan de Brunei, la souveraineté sur le Sarawak</a:t>
            </a:r>
            <a:endParaRPr lang="fr-FR" sz="1700" b="1" i="1" dirty="0"/>
          </a:p>
          <a:p>
            <a:endParaRPr lang="fr-FR" sz="1700" dirty="0"/>
          </a:p>
          <a:p>
            <a:r>
              <a:rPr lang="fr-FR" sz="1700" dirty="0"/>
              <a:t>*1839 : Au nord-ouest de Bornéo, à Kuching…</a:t>
            </a:r>
          </a:p>
          <a:p>
            <a:r>
              <a:rPr lang="fr-FR" sz="1700" dirty="0"/>
              <a:t>Venu de Singapour, le Britannique </a:t>
            </a:r>
            <a:r>
              <a:rPr lang="fr-FR" sz="1700" u="sng" dirty="0"/>
              <a:t>James Brook</a:t>
            </a:r>
          </a:p>
          <a:p>
            <a:r>
              <a:rPr lang="fr-FR" sz="1700" u="sng" dirty="0"/>
              <a:t>Agent de l’EIC mais agissant à titre personnel</a:t>
            </a:r>
          </a:p>
          <a:p>
            <a:r>
              <a:rPr lang="fr-FR" sz="1700" dirty="0"/>
              <a:t>Aide le sultan de Brunei, </a:t>
            </a:r>
            <a:r>
              <a:rPr lang="fr-FR" sz="1700" u="sng" dirty="0"/>
              <a:t>Omar Ali </a:t>
            </a:r>
            <a:r>
              <a:rPr lang="fr-FR" sz="1700" u="sng" dirty="0" err="1"/>
              <a:t>Saifuddin</a:t>
            </a:r>
            <a:r>
              <a:rPr lang="fr-FR" sz="1700" u="sng" dirty="0"/>
              <a:t> II</a:t>
            </a:r>
            <a:endParaRPr lang="fr-FR" sz="1700" dirty="0"/>
          </a:p>
          <a:p>
            <a:r>
              <a:rPr lang="fr-FR" sz="1700" dirty="0"/>
              <a:t>A mâter une révolte</a:t>
            </a:r>
          </a:p>
          <a:p>
            <a:endParaRPr lang="fr-FR" sz="1700" dirty="0"/>
          </a:p>
          <a:p>
            <a:r>
              <a:rPr lang="fr-FR" sz="1700" dirty="0"/>
              <a:t>*1841 : En récompense…</a:t>
            </a:r>
          </a:p>
          <a:p>
            <a:r>
              <a:rPr lang="fr-FR" sz="1700" dirty="0"/>
              <a:t>Brook se fait nommer gouverneur du Sarawak</a:t>
            </a:r>
          </a:p>
          <a:p>
            <a:endParaRPr lang="fr-FR" sz="1700" dirty="0"/>
          </a:p>
          <a:p>
            <a:r>
              <a:rPr lang="fr-FR" sz="1700" dirty="0"/>
              <a:t>*1846 : Brook obtient de Brunei…</a:t>
            </a:r>
          </a:p>
          <a:p>
            <a:r>
              <a:rPr lang="fr-FR" sz="1700" dirty="0"/>
              <a:t>Le Sarawak en toute souveraineté</a:t>
            </a:r>
          </a:p>
          <a:p>
            <a:r>
              <a:rPr lang="fr-FR" sz="1700" dirty="0"/>
              <a:t>Fondant ainsi la dynastie des </a:t>
            </a:r>
            <a:r>
              <a:rPr lang="fr-FR" sz="1700" i="1" dirty="0"/>
              <a:t>rajahs blancs</a:t>
            </a:r>
          </a:p>
          <a:p>
            <a:endParaRPr lang="fr-FR" sz="1700" dirty="0"/>
          </a:p>
          <a:p>
            <a:r>
              <a:rPr lang="fr-FR" sz="1700" dirty="0"/>
              <a:t>*1853-90 : James puis son neveu </a:t>
            </a:r>
            <a:r>
              <a:rPr lang="fr-FR" sz="1700" u="sng" dirty="0"/>
              <a:t>Charles Brook</a:t>
            </a:r>
            <a:r>
              <a:rPr lang="fr-FR" sz="1700" dirty="0"/>
              <a:t> (1868), étendent le Sarawak vers l’est</a:t>
            </a:r>
          </a:p>
          <a:p>
            <a:r>
              <a:rPr lang="fr-FR" sz="1700" dirty="0"/>
              <a:t>Aux dépens de Brunei</a:t>
            </a:r>
          </a:p>
          <a:p>
            <a:endParaRPr lang="fr-FR" sz="1700" dirty="0"/>
          </a:p>
          <a:p>
            <a:r>
              <a:rPr lang="fr-FR" sz="1700" dirty="0"/>
              <a:t>*Face à cette intrusion britannique</a:t>
            </a:r>
          </a:p>
          <a:p>
            <a:r>
              <a:rPr lang="fr-FR" sz="1700" dirty="0"/>
              <a:t>Les Hollandais réagissent…</a:t>
            </a:r>
          </a:p>
        </p:txBody>
      </p:sp>
      <p:pic>
        <p:nvPicPr>
          <p:cNvPr id="2" name="Picture 2" descr="C:\Users\Christophe\Pictures\My Scans\2016-02 (févr.)\scan0028.jpg">
            <a:extLst>
              <a:ext uri="{FF2B5EF4-FFF2-40B4-BE49-F238E27FC236}">
                <a16:creationId xmlns:a16="http://schemas.microsoft.com/office/drawing/2014/main" id="{4681BB37-12B6-5B60-B7BE-54D4151FD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704" y="144017"/>
            <a:ext cx="7120550" cy="515131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FF0A0FF9-2662-7A0D-22DF-E019F5AF663C}"/>
              </a:ext>
            </a:extLst>
          </p:cNvPr>
          <p:cNvSpPr/>
          <p:nvPr/>
        </p:nvSpPr>
        <p:spPr>
          <a:xfrm>
            <a:off x="8561893" y="2268865"/>
            <a:ext cx="252790" cy="22860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784B4C0E-0F0B-5DDD-FBCE-BA03A340C7D6}"/>
              </a:ext>
            </a:extLst>
          </p:cNvPr>
          <p:cNvCxnSpPr>
            <a:cxnSpLocks/>
          </p:cNvCxnSpPr>
          <p:nvPr/>
        </p:nvCxnSpPr>
        <p:spPr>
          <a:xfrm>
            <a:off x="8286162" y="2780830"/>
            <a:ext cx="528521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FE13A725-2E47-2EC1-C546-3AF9E4F6D046}"/>
              </a:ext>
            </a:extLst>
          </p:cNvPr>
          <p:cNvCxnSpPr>
            <a:cxnSpLocks/>
          </p:cNvCxnSpPr>
          <p:nvPr/>
        </p:nvCxnSpPr>
        <p:spPr>
          <a:xfrm flipV="1">
            <a:off x="7742031" y="2824074"/>
            <a:ext cx="421206" cy="38706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FCBCC740-499A-79FA-EC13-7D74D5C11CBD}"/>
              </a:ext>
            </a:extLst>
          </p:cNvPr>
          <p:cNvCxnSpPr>
            <a:cxnSpLocks/>
          </p:cNvCxnSpPr>
          <p:nvPr/>
        </p:nvCxnSpPr>
        <p:spPr>
          <a:xfrm flipV="1">
            <a:off x="7186970" y="3254382"/>
            <a:ext cx="432136" cy="19253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A6D5A5E0-D62F-339D-4255-061B74558A48}"/>
              </a:ext>
            </a:extLst>
          </p:cNvPr>
          <p:cNvCxnSpPr>
            <a:cxnSpLocks/>
          </p:cNvCxnSpPr>
          <p:nvPr/>
        </p:nvCxnSpPr>
        <p:spPr>
          <a:xfrm flipV="1">
            <a:off x="6689968" y="3446912"/>
            <a:ext cx="497002" cy="31487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llipse 31">
            <a:extLst>
              <a:ext uri="{FF2B5EF4-FFF2-40B4-BE49-F238E27FC236}">
                <a16:creationId xmlns:a16="http://schemas.microsoft.com/office/drawing/2014/main" id="{B8105336-4968-2A33-4234-2B15EC445B18}"/>
              </a:ext>
            </a:extLst>
          </p:cNvPr>
          <p:cNvSpPr/>
          <p:nvPr/>
        </p:nvSpPr>
        <p:spPr>
          <a:xfrm>
            <a:off x="6474198" y="3728308"/>
            <a:ext cx="252790" cy="22860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A372CFE4-7203-261A-62EC-B92E975C2B25}"/>
              </a:ext>
            </a:extLst>
          </p:cNvPr>
          <p:cNvSpPr/>
          <p:nvPr/>
        </p:nvSpPr>
        <p:spPr>
          <a:xfrm>
            <a:off x="7064045" y="3429000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032263E3-E2BA-8F74-CD57-54717EBA3276}"/>
              </a:ext>
            </a:extLst>
          </p:cNvPr>
          <p:cNvSpPr/>
          <p:nvPr/>
        </p:nvSpPr>
        <p:spPr>
          <a:xfrm>
            <a:off x="7619106" y="3193226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54922985-DFFA-5F2C-4895-6680F41642BA}"/>
              </a:ext>
            </a:extLst>
          </p:cNvPr>
          <p:cNvSpPr/>
          <p:nvPr/>
        </p:nvSpPr>
        <p:spPr>
          <a:xfrm>
            <a:off x="8142146" y="2719674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FCAE21D5-B91E-604B-0EE6-8CAF6185AD19}"/>
              </a:ext>
            </a:extLst>
          </p:cNvPr>
          <p:cNvSpPr/>
          <p:nvPr/>
        </p:nvSpPr>
        <p:spPr>
          <a:xfrm>
            <a:off x="8814683" y="2719674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B037937E-CB67-80A6-9417-996F51D728CD}"/>
              </a:ext>
            </a:extLst>
          </p:cNvPr>
          <p:cNvCxnSpPr>
            <a:cxnSpLocks/>
            <a:endCxn id="32" idx="1"/>
          </p:cNvCxnSpPr>
          <p:nvPr/>
        </p:nvCxnSpPr>
        <p:spPr>
          <a:xfrm>
            <a:off x="6096000" y="3551312"/>
            <a:ext cx="415218" cy="21047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8310B65F-3CAE-B224-EBC6-2A80C62285EB}"/>
              </a:ext>
            </a:extLst>
          </p:cNvPr>
          <p:cNvCxnSpPr>
            <a:cxnSpLocks/>
          </p:cNvCxnSpPr>
          <p:nvPr/>
        </p:nvCxnSpPr>
        <p:spPr>
          <a:xfrm>
            <a:off x="5403273" y="3551312"/>
            <a:ext cx="69272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66995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58C002-7933-8F95-A519-717905C6B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BF4D4EB-FAB2-B0FD-10F6-09868B8CC786}"/>
              </a:ext>
            </a:extLst>
          </p:cNvPr>
          <p:cNvSpPr/>
          <p:nvPr/>
        </p:nvSpPr>
        <p:spPr>
          <a:xfrm>
            <a:off x="48405" y="109183"/>
            <a:ext cx="4057985" cy="66325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1846-1874 : La 1</a:t>
            </a:r>
            <a:r>
              <a:rPr lang="fr-FR" sz="1600" b="1" baseline="30000" dirty="0"/>
              <a:t>ère</a:t>
            </a:r>
            <a:r>
              <a:rPr lang="fr-FR" sz="1600" b="1" dirty="0"/>
              <a:t> conquête hollandaise</a:t>
            </a:r>
          </a:p>
          <a:p>
            <a:r>
              <a:rPr lang="fr-FR" sz="1600" b="1" dirty="0"/>
              <a:t>1846-1863 : 1</a:t>
            </a:r>
            <a:r>
              <a:rPr lang="fr-FR" sz="1600" b="1" baseline="30000" dirty="0"/>
              <a:t>ère</a:t>
            </a:r>
            <a:r>
              <a:rPr lang="fr-FR" sz="1600" b="1" dirty="0"/>
              <a:t> conquête hollandaise de la partie orientale de l’archipel : Nord de Bali ; Royaume bugi de Bone au sud de Célèbes ; Sultanat de Banjarmasin </a:t>
            </a:r>
            <a:r>
              <a:rPr lang="fr-FR" sz="1500" b="1" dirty="0"/>
              <a:t>au sud de Bornéo</a:t>
            </a:r>
          </a:p>
          <a:p>
            <a:endParaRPr lang="fr-FR" sz="1200" b="1" dirty="0"/>
          </a:p>
          <a:p>
            <a:r>
              <a:rPr lang="fr-FR" sz="1700" dirty="0"/>
              <a:t>*1850 : Les Hollandais renoncent</a:t>
            </a:r>
          </a:p>
          <a:p>
            <a:r>
              <a:rPr lang="fr-FR" sz="1700" dirty="0"/>
              <a:t>Au nord de Bornéo ; En revanche…</a:t>
            </a:r>
          </a:p>
          <a:p>
            <a:endParaRPr lang="fr-FR" sz="1700" dirty="0"/>
          </a:p>
          <a:p>
            <a:r>
              <a:rPr lang="fr-FR" sz="1700" dirty="0"/>
              <a:t>*Cette intrusion britannique les incite</a:t>
            </a:r>
          </a:p>
          <a:p>
            <a:r>
              <a:rPr lang="fr-FR" sz="1700" dirty="0"/>
              <a:t>A lancer la conquête de la partie orientale de l’archipel ; Quatre directions…</a:t>
            </a:r>
          </a:p>
          <a:p>
            <a:endParaRPr lang="fr-FR" sz="1000" dirty="0"/>
          </a:p>
          <a:p>
            <a:r>
              <a:rPr lang="fr-FR" sz="1700" dirty="0"/>
              <a:t>a) 1846-49 : Conquête du nord de Bali</a:t>
            </a:r>
          </a:p>
          <a:p>
            <a:endParaRPr lang="fr-FR" sz="1200" dirty="0"/>
          </a:p>
          <a:p>
            <a:r>
              <a:rPr lang="fr-FR" sz="1700" dirty="0"/>
              <a:t>b) 1850-54 : A Pontianak, </a:t>
            </a:r>
            <a:r>
              <a:rPr lang="fr-FR" sz="1600" dirty="0"/>
              <a:t>à l’ouest de Bornéo</a:t>
            </a:r>
          </a:p>
          <a:p>
            <a:r>
              <a:rPr lang="fr-FR" sz="1700" dirty="0"/>
              <a:t>Ils soumettent une confédération autonome de mineurs d’or chinois</a:t>
            </a:r>
          </a:p>
          <a:p>
            <a:endParaRPr lang="fr-FR" sz="1200" dirty="0"/>
          </a:p>
          <a:p>
            <a:r>
              <a:rPr lang="fr-FR" sz="1700" dirty="0"/>
              <a:t>c) 1858-60 : Au sud de Célèbes</a:t>
            </a:r>
          </a:p>
          <a:p>
            <a:r>
              <a:rPr lang="fr-FR" sz="1700" dirty="0"/>
              <a:t>Ils conquièrent et annexent </a:t>
            </a:r>
          </a:p>
          <a:p>
            <a:r>
              <a:rPr lang="fr-FR" sz="1700" dirty="0"/>
              <a:t>Le royaume bugi (Bone), vassal depuis 1825</a:t>
            </a:r>
          </a:p>
          <a:p>
            <a:r>
              <a:rPr lang="fr-FR" sz="1700" dirty="0">
                <a:solidFill>
                  <a:srgbClr val="FF0000"/>
                </a:solidFill>
              </a:rPr>
              <a:t>NB : Résistance jusqu’en 1906 ; </a:t>
            </a:r>
            <a:r>
              <a:rPr lang="fr-FR" sz="1700" dirty="0"/>
              <a:t>Et enfin…</a:t>
            </a:r>
          </a:p>
          <a:p>
            <a:endParaRPr lang="fr-FR" sz="1000" dirty="0"/>
          </a:p>
          <a:p>
            <a:r>
              <a:rPr lang="fr-FR" sz="1700" dirty="0"/>
              <a:t>d) 1859-63 : Au sud-est de Bornéo…</a:t>
            </a:r>
          </a:p>
          <a:p>
            <a:r>
              <a:rPr lang="fr-FR" sz="1700" dirty="0"/>
              <a:t>Ils annexent le sultanat de Banjarmasin</a:t>
            </a:r>
          </a:p>
          <a:p>
            <a:r>
              <a:rPr lang="fr-FR" sz="1700" dirty="0">
                <a:solidFill>
                  <a:srgbClr val="FF0000"/>
                </a:solidFill>
              </a:rPr>
              <a:t>NB : Résistance jusqu’en 1905</a:t>
            </a:r>
          </a:p>
        </p:txBody>
      </p:sp>
      <p:pic>
        <p:nvPicPr>
          <p:cNvPr id="2" name="Picture 2" descr="C:\Users\Christophe\Pictures\My Scans\2016-02 (févr.)\scan0002.jpg">
            <a:extLst>
              <a:ext uri="{FF2B5EF4-FFF2-40B4-BE49-F238E27FC236}">
                <a16:creationId xmlns:a16="http://schemas.microsoft.com/office/drawing/2014/main" id="{92042C3F-0340-5A7E-1E7B-E31FE1180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315" y="109183"/>
            <a:ext cx="7853503" cy="480044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876A0615-1F5F-8463-3F19-4421B48CF834}"/>
              </a:ext>
            </a:extLst>
          </p:cNvPr>
          <p:cNvSpPr/>
          <p:nvPr/>
        </p:nvSpPr>
        <p:spPr>
          <a:xfrm>
            <a:off x="7540089" y="3171607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C0979BDE-7F3E-4CE6-655D-8B3E3EA1B6F4}"/>
              </a:ext>
            </a:extLst>
          </p:cNvPr>
          <p:cNvSpPr/>
          <p:nvPr/>
        </p:nvSpPr>
        <p:spPr>
          <a:xfrm>
            <a:off x="4482001" y="1661461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AB7140F4-569B-2408-0710-CDC0A5B44567}"/>
              </a:ext>
            </a:extLst>
          </p:cNvPr>
          <p:cNvSpPr/>
          <p:nvPr/>
        </p:nvSpPr>
        <p:spPr>
          <a:xfrm>
            <a:off x="5869376" y="238709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D9333C1A-77E2-184F-B097-00D155B99EBE}"/>
              </a:ext>
            </a:extLst>
          </p:cNvPr>
          <p:cNvSpPr/>
          <p:nvPr/>
        </p:nvSpPr>
        <p:spPr>
          <a:xfrm>
            <a:off x="5587119" y="220481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12B077F2-FA8D-FD86-767C-06B75F6CC400}"/>
              </a:ext>
            </a:extLst>
          </p:cNvPr>
          <p:cNvSpPr/>
          <p:nvPr/>
        </p:nvSpPr>
        <p:spPr>
          <a:xfrm>
            <a:off x="5315194" y="172261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CC722FCF-E197-F7D7-6EDD-2BA698BA51BD}"/>
              </a:ext>
            </a:extLst>
          </p:cNvPr>
          <p:cNvSpPr/>
          <p:nvPr/>
        </p:nvSpPr>
        <p:spPr>
          <a:xfrm>
            <a:off x="6928125" y="238709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B8B1F1FF-50A1-C9C9-C5FB-655D8F6E3103}"/>
              </a:ext>
            </a:extLst>
          </p:cNvPr>
          <p:cNvSpPr/>
          <p:nvPr/>
        </p:nvSpPr>
        <p:spPr>
          <a:xfrm>
            <a:off x="7112192" y="223717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404C8589-BFAA-C635-F9EB-7679DA62B57D}"/>
              </a:ext>
            </a:extLst>
          </p:cNvPr>
          <p:cNvSpPr/>
          <p:nvPr/>
        </p:nvSpPr>
        <p:spPr>
          <a:xfrm>
            <a:off x="7329888" y="211724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1B8D699D-39DD-CBE3-BC8A-D287F0C9D124}"/>
              </a:ext>
            </a:extLst>
          </p:cNvPr>
          <p:cNvSpPr/>
          <p:nvPr/>
        </p:nvSpPr>
        <p:spPr>
          <a:xfrm>
            <a:off x="7505205" y="194005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4BEAE4DA-9EAF-9A9C-E728-F1254375858A}"/>
              </a:ext>
            </a:extLst>
          </p:cNvPr>
          <p:cNvSpPr/>
          <p:nvPr/>
        </p:nvSpPr>
        <p:spPr>
          <a:xfrm>
            <a:off x="7794909" y="187889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E71B6E51-321F-4CD2-6457-F2A830C0C22B}"/>
              </a:ext>
            </a:extLst>
          </p:cNvPr>
          <p:cNvSpPr/>
          <p:nvPr/>
        </p:nvSpPr>
        <p:spPr>
          <a:xfrm>
            <a:off x="5587119" y="3232763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5E334444-1CC0-FB6F-0B3A-A0E95AFDA6FE}"/>
              </a:ext>
            </a:extLst>
          </p:cNvPr>
          <p:cNvSpPr/>
          <p:nvPr/>
        </p:nvSpPr>
        <p:spPr>
          <a:xfrm>
            <a:off x="5262480" y="2710294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34ACB87F-8FC0-C87C-C9E9-AC17DC1255CC}"/>
              </a:ext>
            </a:extLst>
          </p:cNvPr>
          <p:cNvSpPr/>
          <p:nvPr/>
        </p:nvSpPr>
        <p:spPr>
          <a:xfrm>
            <a:off x="6147979" y="2986895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512E8820-D76A-A04B-70E1-A6284AA809C0}"/>
              </a:ext>
            </a:extLst>
          </p:cNvPr>
          <p:cNvSpPr/>
          <p:nvPr/>
        </p:nvSpPr>
        <p:spPr>
          <a:xfrm>
            <a:off x="9647525" y="3171607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58A09D88-FF20-17CB-98CB-018598E83F09}"/>
              </a:ext>
            </a:extLst>
          </p:cNvPr>
          <p:cNvSpPr/>
          <p:nvPr/>
        </p:nvSpPr>
        <p:spPr>
          <a:xfrm>
            <a:off x="5941384" y="3059686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DA452615-9C5F-62DD-BE49-EDD967D3276A}"/>
              </a:ext>
            </a:extLst>
          </p:cNvPr>
          <p:cNvSpPr/>
          <p:nvPr/>
        </p:nvSpPr>
        <p:spPr>
          <a:xfrm>
            <a:off x="6041101" y="3483333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285E5F41-9FCB-16A8-5E92-2FCCD4C41FD6}"/>
              </a:ext>
            </a:extLst>
          </p:cNvPr>
          <p:cNvSpPr/>
          <p:nvPr/>
        </p:nvSpPr>
        <p:spPr>
          <a:xfrm>
            <a:off x="5797368" y="2834984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7372B291-DDE5-DA19-10A5-6B29E2F32C4A}"/>
              </a:ext>
            </a:extLst>
          </p:cNvPr>
          <p:cNvSpPr/>
          <p:nvPr/>
        </p:nvSpPr>
        <p:spPr>
          <a:xfrm>
            <a:off x="6677645" y="2635875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57F5AC47-3687-4B61-5F5F-F831D04D45AD}"/>
              </a:ext>
            </a:extLst>
          </p:cNvPr>
          <p:cNvSpPr/>
          <p:nvPr/>
        </p:nvSpPr>
        <p:spPr>
          <a:xfrm>
            <a:off x="6726988" y="2389469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C8BA8CA9-26CE-4630-7166-6555142AC36E}"/>
              </a:ext>
            </a:extLst>
          </p:cNvPr>
          <p:cNvSpPr/>
          <p:nvPr/>
        </p:nvSpPr>
        <p:spPr>
          <a:xfrm>
            <a:off x="5951984" y="2634685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D7C52690-ABE3-DC6F-3CEC-0E11537C194C}"/>
              </a:ext>
            </a:extLst>
          </p:cNvPr>
          <p:cNvSpPr/>
          <p:nvPr/>
        </p:nvSpPr>
        <p:spPr>
          <a:xfrm>
            <a:off x="8300170" y="3544489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85FFCE88-AE2C-E65F-32F3-03DFBA8BD431}"/>
              </a:ext>
            </a:extLst>
          </p:cNvPr>
          <p:cNvSpPr/>
          <p:nvPr/>
        </p:nvSpPr>
        <p:spPr>
          <a:xfrm>
            <a:off x="8393903" y="3429000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30462263-EFA8-0D2E-2D2C-9362DB2AD3C7}"/>
              </a:ext>
            </a:extLst>
          </p:cNvPr>
          <p:cNvSpPr/>
          <p:nvPr/>
        </p:nvSpPr>
        <p:spPr>
          <a:xfrm>
            <a:off x="7577213" y="3979459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A90D0D63-7664-7E5B-8A2A-81FB998418D4}"/>
              </a:ext>
            </a:extLst>
          </p:cNvPr>
          <p:cNvSpPr/>
          <p:nvPr/>
        </p:nvSpPr>
        <p:spPr>
          <a:xfrm>
            <a:off x="7721797" y="1784152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3B877B30-0FDB-66CE-4F50-CAAFFC269915}"/>
              </a:ext>
            </a:extLst>
          </p:cNvPr>
          <p:cNvSpPr/>
          <p:nvPr/>
        </p:nvSpPr>
        <p:spPr>
          <a:xfrm>
            <a:off x="9221999" y="2387091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D1BEE88A-05FD-5156-2FE7-3711E0141D3C}"/>
              </a:ext>
            </a:extLst>
          </p:cNvPr>
          <p:cNvCxnSpPr>
            <a:cxnSpLocks/>
          </p:cNvCxnSpPr>
          <p:nvPr/>
        </p:nvCxnSpPr>
        <p:spPr>
          <a:xfrm>
            <a:off x="7540089" y="3666801"/>
            <a:ext cx="109132" cy="312658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36CA1108-6020-56FC-C480-1F50D39FBE56}"/>
              </a:ext>
            </a:extLst>
          </p:cNvPr>
          <p:cNvCxnSpPr>
            <a:cxnSpLocks/>
          </p:cNvCxnSpPr>
          <p:nvPr/>
        </p:nvCxnSpPr>
        <p:spPr>
          <a:xfrm flipV="1">
            <a:off x="6515100" y="3666801"/>
            <a:ext cx="1062113" cy="53145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2EF75C1A-0204-7776-4EA3-8F737E0BC40C}"/>
              </a:ext>
            </a:extLst>
          </p:cNvPr>
          <p:cNvCxnSpPr>
            <a:cxnSpLocks/>
            <a:endCxn id="25" idx="3"/>
          </p:cNvCxnSpPr>
          <p:nvPr/>
        </p:nvCxnSpPr>
        <p:spPr>
          <a:xfrm flipV="1">
            <a:off x="6388705" y="2740275"/>
            <a:ext cx="310031" cy="865370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Ellipse 48">
            <a:extLst>
              <a:ext uri="{FF2B5EF4-FFF2-40B4-BE49-F238E27FC236}">
                <a16:creationId xmlns:a16="http://schemas.microsoft.com/office/drawing/2014/main" id="{6203D9F3-1AEF-9E78-4B5D-C3D3B10423EA}"/>
              </a:ext>
            </a:extLst>
          </p:cNvPr>
          <p:cNvSpPr/>
          <p:nvPr/>
        </p:nvSpPr>
        <p:spPr>
          <a:xfrm>
            <a:off x="6262310" y="3605645"/>
            <a:ext cx="252790" cy="22860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6CB640AF-25AF-BCF4-74C3-F1937BD342EE}"/>
              </a:ext>
            </a:extLst>
          </p:cNvPr>
          <p:cNvCxnSpPr>
            <a:cxnSpLocks/>
            <a:endCxn id="6" idx="3"/>
          </p:cNvCxnSpPr>
          <p:nvPr/>
        </p:nvCxnSpPr>
        <p:spPr>
          <a:xfrm flipV="1">
            <a:off x="7505205" y="3276007"/>
            <a:ext cx="55975" cy="390794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59B2D053-32F7-4826-7602-249AA03CBF9D}"/>
              </a:ext>
            </a:extLst>
          </p:cNvPr>
          <p:cNvCxnSpPr>
            <a:cxnSpLocks/>
            <a:endCxn id="28" idx="1"/>
          </p:cNvCxnSpPr>
          <p:nvPr/>
        </p:nvCxnSpPr>
        <p:spPr>
          <a:xfrm flipV="1">
            <a:off x="7540089" y="3446912"/>
            <a:ext cx="874905" cy="219889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56788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55F295-2C41-8BAF-220B-2FB2B7766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91AF0FD-2FB1-2E5D-A662-12DB1A60B49F}"/>
              </a:ext>
            </a:extLst>
          </p:cNvPr>
          <p:cNvSpPr/>
          <p:nvPr/>
        </p:nvSpPr>
        <p:spPr>
          <a:xfrm>
            <a:off x="109183" y="109183"/>
            <a:ext cx="4032092" cy="66325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*1863 : 1</a:t>
            </a:r>
            <a:r>
              <a:rPr lang="fr-FR" sz="1700" baseline="30000" dirty="0"/>
              <a:t>er</a:t>
            </a:r>
            <a:r>
              <a:rPr lang="fr-FR" sz="1700" dirty="0"/>
              <a:t> Bilan…</a:t>
            </a:r>
          </a:p>
          <a:p>
            <a:r>
              <a:rPr lang="fr-FR" sz="1700" dirty="0"/>
              <a:t>La plus grande partie de l’archipel indonésienne est déjà conquise</a:t>
            </a:r>
          </a:p>
          <a:p>
            <a:r>
              <a:rPr lang="fr-FR" sz="1700" dirty="0"/>
              <a:t>Mais malgré ces conquêtes</a:t>
            </a:r>
          </a:p>
          <a:p>
            <a:r>
              <a:rPr lang="fr-FR" sz="1700" dirty="0"/>
              <a:t>Le résultat reste mitigé…</a:t>
            </a:r>
          </a:p>
          <a:p>
            <a:endParaRPr lang="fr-FR" sz="1700" dirty="0"/>
          </a:p>
          <a:p>
            <a:r>
              <a:rPr lang="fr-FR" sz="1700" dirty="0"/>
              <a:t>*</a:t>
            </a:r>
            <a:r>
              <a:rPr lang="fr-FR" sz="1700" i="1" dirty="0"/>
              <a:t>1860 : Au moment où les Français s’emparent de la Cochinchine, et offre leur protectorat au Cambodge,…</a:t>
            </a:r>
          </a:p>
          <a:p>
            <a:r>
              <a:rPr lang="fr-FR" sz="1700" i="1" dirty="0"/>
              <a:t>Les Néerlandais ne contrôlent encore, en dehors de Java et des Moluques, que des territoires dispersés, sans cohérence, sans grand intérêt économique, et entrecoupés d’immenses zones à peine reconnues,</a:t>
            </a:r>
          </a:p>
          <a:p>
            <a:r>
              <a:rPr lang="fr-FR" sz="1700" i="1" dirty="0"/>
              <a:t>Ou liées à Batavia par des accords peu contraignants</a:t>
            </a:r>
            <a:r>
              <a:rPr lang="fr-FR" sz="1700" dirty="0"/>
              <a:t>, JL </a:t>
            </a:r>
            <a:r>
              <a:rPr lang="fr-FR" sz="1700" dirty="0" err="1"/>
              <a:t>Margolin</a:t>
            </a:r>
            <a:r>
              <a:rPr lang="fr-FR" sz="1700" dirty="0"/>
              <a:t>, p. 405</a:t>
            </a:r>
          </a:p>
          <a:p>
            <a:endParaRPr lang="fr-FR" sz="1700" dirty="0"/>
          </a:p>
          <a:p>
            <a:r>
              <a:rPr lang="fr-FR" sz="1700" dirty="0"/>
              <a:t>*Malgré cela, les Hollandais vont Poursuivre leurs efforts</a:t>
            </a:r>
          </a:p>
          <a:p>
            <a:r>
              <a:rPr lang="fr-FR" sz="1700" dirty="0"/>
              <a:t>Et notamment au nord de Sumatra ; Avec…</a:t>
            </a:r>
          </a:p>
          <a:p>
            <a:endParaRPr lang="fr-FR" sz="1700" dirty="0"/>
          </a:p>
          <a:p>
            <a:r>
              <a:rPr lang="fr-FR" sz="1700" dirty="0"/>
              <a:t>*Objectif…</a:t>
            </a:r>
          </a:p>
          <a:p>
            <a:r>
              <a:rPr lang="fr-FR" sz="1700" dirty="0"/>
              <a:t>Face aux Britanniques de Singapour</a:t>
            </a:r>
          </a:p>
          <a:p>
            <a:r>
              <a:rPr lang="fr-FR" sz="1700" dirty="0"/>
              <a:t>Mieux contrôler le détroit de Malacca</a:t>
            </a:r>
          </a:p>
          <a:p>
            <a:r>
              <a:rPr lang="fr-FR" sz="1700" dirty="0"/>
              <a:t>En soumettant toute sa côte sud…</a:t>
            </a:r>
          </a:p>
        </p:txBody>
      </p:sp>
      <p:pic>
        <p:nvPicPr>
          <p:cNvPr id="2" name="Picture 2" descr="C:\Users\Christophe\Pictures\My Scans\2016-02 (févr.)\scan0002.jpg">
            <a:extLst>
              <a:ext uri="{FF2B5EF4-FFF2-40B4-BE49-F238E27FC236}">
                <a16:creationId xmlns:a16="http://schemas.microsoft.com/office/drawing/2014/main" id="{ECCDCDFE-F665-005F-E421-C51C76DC0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315" y="109183"/>
            <a:ext cx="7853503" cy="480044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Ellipse 29">
            <a:extLst>
              <a:ext uri="{FF2B5EF4-FFF2-40B4-BE49-F238E27FC236}">
                <a16:creationId xmlns:a16="http://schemas.microsoft.com/office/drawing/2014/main" id="{4E5CC2AA-C565-28FF-E8E6-DE65EA88C7C5}"/>
              </a:ext>
            </a:extLst>
          </p:cNvPr>
          <p:cNvSpPr/>
          <p:nvPr/>
        </p:nvSpPr>
        <p:spPr>
          <a:xfrm>
            <a:off x="7540089" y="3171607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6F2B01CD-5472-7979-5E2C-4BB14B2EB799}"/>
              </a:ext>
            </a:extLst>
          </p:cNvPr>
          <p:cNvSpPr/>
          <p:nvPr/>
        </p:nvSpPr>
        <p:spPr>
          <a:xfrm>
            <a:off x="4482001" y="1661461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78AE736B-4EC2-B85F-D287-E9D9CDDB8172}"/>
              </a:ext>
            </a:extLst>
          </p:cNvPr>
          <p:cNvSpPr/>
          <p:nvPr/>
        </p:nvSpPr>
        <p:spPr>
          <a:xfrm>
            <a:off x="5869376" y="238709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65B6AD8D-5E26-69BF-41CB-335DB80E6E76}"/>
              </a:ext>
            </a:extLst>
          </p:cNvPr>
          <p:cNvSpPr/>
          <p:nvPr/>
        </p:nvSpPr>
        <p:spPr>
          <a:xfrm>
            <a:off x="5587119" y="220481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C118C328-D143-DE79-E6A8-F877CF03A55F}"/>
              </a:ext>
            </a:extLst>
          </p:cNvPr>
          <p:cNvSpPr/>
          <p:nvPr/>
        </p:nvSpPr>
        <p:spPr>
          <a:xfrm>
            <a:off x="5315194" y="172261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E145FC2E-A3EA-E3CF-6F7B-3BB12A5528C3}"/>
              </a:ext>
            </a:extLst>
          </p:cNvPr>
          <p:cNvSpPr/>
          <p:nvPr/>
        </p:nvSpPr>
        <p:spPr>
          <a:xfrm>
            <a:off x="6928125" y="238709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8644F499-06CA-03CB-DD36-A77972E01525}"/>
              </a:ext>
            </a:extLst>
          </p:cNvPr>
          <p:cNvSpPr/>
          <p:nvPr/>
        </p:nvSpPr>
        <p:spPr>
          <a:xfrm>
            <a:off x="7112192" y="223717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DE235FFB-2127-9B5C-C3DA-66541BA808E1}"/>
              </a:ext>
            </a:extLst>
          </p:cNvPr>
          <p:cNvSpPr/>
          <p:nvPr/>
        </p:nvSpPr>
        <p:spPr>
          <a:xfrm>
            <a:off x="7329888" y="211724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9588B2AF-A2B6-A212-D8A7-A32AA43A2287}"/>
              </a:ext>
            </a:extLst>
          </p:cNvPr>
          <p:cNvSpPr/>
          <p:nvPr/>
        </p:nvSpPr>
        <p:spPr>
          <a:xfrm>
            <a:off x="7505205" y="194005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0471FE1C-A285-A64F-1DDA-6333D860C1E3}"/>
              </a:ext>
            </a:extLst>
          </p:cNvPr>
          <p:cNvSpPr/>
          <p:nvPr/>
        </p:nvSpPr>
        <p:spPr>
          <a:xfrm>
            <a:off x="7794909" y="187889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8E3E6265-EB34-F682-DA65-EDC2CEEF07F3}"/>
              </a:ext>
            </a:extLst>
          </p:cNvPr>
          <p:cNvSpPr/>
          <p:nvPr/>
        </p:nvSpPr>
        <p:spPr>
          <a:xfrm>
            <a:off x="5587119" y="3232763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C36BD5FD-0F46-1978-132D-ABCDC711C605}"/>
              </a:ext>
            </a:extLst>
          </p:cNvPr>
          <p:cNvSpPr/>
          <p:nvPr/>
        </p:nvSpPr>
        <p:spPr>
          <a:xfrm>
            <a:off x="5262480" y="2710294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777E5B27-2B09-5C30-FA6E-77BC04526467}"/>
              </a:ext>
            </a:extLst>
          </p:cNvPr>
          <p:cNvSpPr/>
          <p:nvPr/>
        </p:nvSpPr>
        <p:spPr>
          <a:xfrm>
            <a:off x="6147979" y="2986895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720B98FF-5B27-AAD6-CE89-004F025220D9}"/>
              </a:ext>
            </a:extLst>
          </p:cNvPr>
          <p:cNvSpPr/>
          <p:nvPr/>
        </p:nvSpPr>
        <p:spPr>
          <a:xfrm>
            <a:off x="9647525" y="3171607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17DF8B56-7980-1E79-134D-216903FA9F95}"/>
              </a:ext>
            </a:extLst>
          </p:cNvPr>
          <p:cNvSpPr/>
          <p:nvPr/>
        </p:nvSpPr>
        <p:spPr>
          <a:xfrm>
            <a:off x="5941384" y="3059686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25BAEF64-F1A6-858C-C606-A0B4881DE7C4}"/>
              </a:ext>
            </a:extLst>
          </p:cNvPr>
          <p:cNvSpPr/>
          <p:nvPr/>
        </p:nvSpPr>
        <p:spPr>
          <a:xfrm>
            <a:off x="6041101" y="3483333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ED726973-102F-25DB-5490-7CFBA1653A12}"/>
              </a:ext>
            </a:extLst>
          </p:cNvPr>
          <p:cNvSpPr/>
          <p:nvPr/>
        </p:nvSpPr>
        <p:spPr>
          <a:xfrm>
            <a:off x="5797368" y="2834984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3620F474-AA4A-02D8-3F99-6833C3D9958B}"/>
              </a:ext>
            </a:extLst>
          </p:cNvPr>
          <p:cNvSpPr/>
          <p:nvPr/>
        </p:nvSpPr>
        <p:spPr>
          <a:xfrm>
            <a:off x="6677645" y="2635875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66585E04-448A-059A-55CD-9174995F6E95}"/>
              </a:ext>
            </a:extLst>
          </p:cNvPr>
          <p:cNvSpPr/>
          <p:nvPr/>
        </p:nvSpPr>
        <p:spPr>
          <a:xfrm>
            <a:off x="6726988" y="2389469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FFB0E92C-5A3E-8B81-879D-3452BA9A4C5E}"/>
              </a:ext>
            </a:extLst>
          </p:cNvPr>
          <p:cNvSpPr/>
          <p:nvPr/>
        </p:nvSpPr>
        <p:spPr>
          <a:xfrm>
            <a:off x="5951984" y="2634685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938E7CDF-19C5-A496-5CF5-7F14121F16BF}"/>
              </a:ext>
            </a:extLst>
          </p:cNvPr>
          <p:cNvSpPr/>
          <p:nvPr/>
        </p:nvSpPr>
        <p:spPr>
          <a:xfrm>
            <a:off x="8300170" y="3544489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0CE9554C-6161-339E-860A-C324CA009E9E}"/>
              </a:ext>
            </a:extLst>
          </p:cNvPr>
          <p:cNvSpPr/>
          <p:nvPr/>
        </p:nvSpPr>
        <p:spPr>
          <a:xfrm>
            <a:off x="8393903" y="3429000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62CEAB44-E4A4-66D4-147F-653F27F87C35}"/>
              </a:ext>
            </a:extLst>
          </p:cNvPr>
          <p:cNvSpPr/>
          <p:nvPr/>
        </p:nvSpPr>
        <p:spPr>
          <a:xfrm>
            <a:off x="7577213" y="3979459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081434A9-0DB3-3E20-9718-F9A6A275D24E}"/>
              </a:ext>
            </a:extLst>
          </p:cNvPr>
          <p:cNvSpPr/>
          <p:nvPr/>
        </p:nvSpPr>
        <p:spPr>
          <a:xfrm>
            <a:off x="7721797" y="1784152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00EB2AF9-1149-E3DB-D41A-E26A457EE743}"/>
              </a:ext>
            </a:extLst>
          </p:cNvPr>
          <p:cNvSpPr/>
          <p:nvPr/>
        </p:nvSpPr>
        <p:spPr>
          <a:xfrm>
            <a:off x="9221999" y="2387091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261C7AB4-2731-C303-A48A-5452CB95DA66}"/>
              </a:ext>
            </a:extLst>
          </p:cNvPr>
          <p:cNvCxnSpPr>
            <a:cxnSpLocks/>
          </p:cNvCxnSpPr>
          <p:nvPr/>
        </p:nvCxnSpPr>
        <p:spPr>
          <a:xfrm>
            <a:off x="7540089" y="3666801"/>
            <a:ext cx="109132" cy="312658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F23E8F98-525A-6EEB-DCA1-1D88A0FAB159}"/>
              </a:ext>
            </a:extLst>
          </p:cNvPr>
          <p:cNvCxnSpPr>
            <a:cxnSpLocks/>
          </p:cNvCxnSpPr>
          <p:nvPr/>
        </p:nvCxnSpPr>
        <p:spPr>
          <a:xfrm flipV="1">
            <a:off x="6515100" y="3666801"/>
            <a:ext cx="1062113" cy="53145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43E1EA65-0C79-A214-D9E8-B17233774AE0}"/>
              </a:ext>
            </a:extLst>
          </p:cNvPr>
          <p:cNvCxnSpPr>
            <a:cxnSpLocks/>
            <a:endCxn id="47" idx="3"/>
          </p:cNvCxnSpPr>
          <p:nvPr/>
        </p:nvCxnSpPr>
        <p:spPr>
          <a:xfrm flipV="1">
            <a:off x="6388705" y="2740275"/>
            <a:ext cx="310031" cy="865370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Ellipse 57">
            <a:extLst>
              <a:ext uri="{FF2B5EF4-FFF2-40B4-BE49-F238E27FC236}">
                <a16:creationId xmlns:a16="http://schemas.microsoft.com/office/drawing/2014/main" id="{DCE2E4B6-B535-D959-A13D-F4181CF5A880}"/>
              </a:ext>
            </a:extLst>
          </p:cNvPr>
          <p:cNvSpPr/>
          <p:nvPr/>
        </p:nvSpPr>
        <p:spPr>
          <a:xfrm>
            <a:off x="6262310" y="3605645"/>
            <a:ext cx="252790" cy="22860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F1720CC2-4C7A-4525-5030-6107CD50E397}"/>
              </a:ext>
            </a:extLst>
          </p:cNvPr>
          <p:cNvCxnSpPr>
            <a:cxnSpLocks/>
            <a:endCxn id="30" idx="3"/>
          </p:cNvCxnSpPr>
          <p:nvPr/>
        </p:nvCxnSpPr>
        <p:spPr>
          <a:xfrm flipV="1">
            <a:off x="7505205" y="3276007"/>
            <a:ext cx="55975" cy="390794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0EE2AC07-E851-29A0-E98A-F7B54081D456}"/>
              </a:ext>
            </a:extLst>
          </p:cNvPr>
          <p:cNvCxnSpPr>
            <a:cxnSpLocks/>
            <a:endCxn id="51" idx="1"/>
          </p:cNvCxnSpPr>
          <p:nvPr/>
        </p:nvCxnSpPr>
        <p:spPr>
          <a:xfrm flipV="1">
            <a:off x="7540089" y="3446912"/>
            <a:ext cx="874905" cy="219889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Ellipse 60">
            <a:extLst>
              <a:ext uri="{FF2B5EF4-FFF2-40B4-BE49-F238E27FC236}">
                <a16:creationId xmlns:a16="http://schemas.microsoft.com/office/drawing/2014/main" id="{3BE10B9C-E13B-9CA6-5BE7-B9C74B7B65F7}"/>
              </a:ext>
            </a:extLst>
          </p:cNvPr>
          <p:cNvSpPr/>
          <p:nvPr/>
        </p:nvSpPr>
        <p:spPr>
          <a:xfrm>
            <a:off x="6199486" y="859114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id="{7F7AFB51-73E2-77B7-E96F-A2C2BE683DDF}"/>
              </a:ext>
            </a:extLst>
          </p:cNvPr>
          <p:cNvCxnSpPr>
            <a:cxnSpLocks/>
            <a:endCxn id="61" idx="5"/>
          </p:cNvCxnSpPr>
          <p:nvPr/>
        </p:nvCxnSpPr>
        <p:spPr>
          <a:xfrm flipH="1" flipV="1">
            <a:off x="6322411" y="963514"/>
            <a:ext cx="354960" cy="51435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56863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527E3E-13B1-716C-6033-A0B0825CFE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F3BCF17-FA1A-C164-37CD-13F0DCE4D89F}"/>
              </a:ext>
            </a:extLst>
          </p:cNvPr>
          <p:cNvSpPr/>
          <p:nvPr/>
        </p:nvSpPr>
        <p:spPr>
          <a:xfrm>
            <a:off x="109182" y="109183"/>
            <a:ext cx="4044058" cy="453970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1858-1874 : Conquête hollandaise du nord de Sumatra </a:t>
            </a:r>
          </a:p>
          <a:p>
            <a:r>
              <a:rPr lang="fr-FR" sz="1700" b="1" dirty="0"/>
              <a:t>1858-1872 : Soumissions des sultanats de Deli et de </a:t>
            </a:r>
            <a:r>
              <a:rPr lang="fr-FR" sz="1700" b="1" dirty="0" err="1"/>
              <a:t>Siak</a:t>
            </a:r>
            <a:endParaRPr lang="fr-FR" sz="1700" b="1" dirty="0"/>
          </a:p>
          <a:p>
            <a:endParaRPr lang="fr-FR" sz="1700" dirty="0"/>
          </a:p>
          <a:p>
            <a:r>
              <a:rPr lang="fr-FR" sz="1700" dirty="0"/>
              <a:t>*1858-72 : Au NE de Sumatra…</a:t>
            </a:r>
          </a:p>
          <a:p>
            <a:r>
              <a:rPr lang="fr-FR" sz="1700" dirty="0"/>
              <a:t>Les Hollandais soumettent les Batak</a:t>
            </a:r>
          </a:p>
          <a:p>
            <a:r>
              <a:rPr lang="fr-FR" sz="1700" dirty="0">
                <a:solidFill>
                  <a:srgbClr val="FF0000"/>
                </a:solidFill>
              </a:rPr>
              <a:t>NB : Résistance jusqu’en 1895</a:t>
            </a:r>
          </a:p>
          <a:p>
            <a:endParaRPr lang="fr-FR" sz="1700" dirty="0"/>
          </a:p>
          <a:p>
            <a:r>
              <a:rPr lang="fr-FR" sz="1700" dirty="0"/>
              <a:t>*Puis ils prennent le contrôle</a:t>
            </a:r>
          </a:p>
          <a:p>
            <a:r>
              <a:rPr lang="fr-FR" sz="1700" dirty="0"/>
              <a:t>De Medan et du sultanat de Deli</a:t>
            </a:r>
          </a:p>
          <a:p>
            <a:r>
              <a:rPr lang="fr-FR" sz="1700" dirty="0"/>
              <a:t>A l’entrée nord du détroit de Malacca</a:t>
            </a:r>
          </a:p>
          <a:p>
            <a:endParaRPr lang="fr-FR" sz="1700" dirty="0"/>
          </a:p>
          <a:p>
            <a:r>
              <a:rPr lang="fr-FR" sz="1700" dirty="0">
                <a:solidFill>
                  <a:srgbClr val="FF0000"/>
                </a:solidFill>
              </a:rPr>
              <a:t>NB : 1870 : Médan, débouché du tabac</a:t>
            </a:r>
          </a:p>
          <a:p>
            <a:r>
              <a:rPr lang="fr-FR" sz="1700" dirty="0">
                <a:solidFill>
                  <a:srgbClr val="FF0000"/>
                </a:solidFill>
              </a:rPr>
              <a:t>Produit dans l’</a:t>
            </a:r>
            <a:r>
              <a:rPr lang="fr-FR" sz="1700" i="1" dirty="0" err="1">
                <a:solidFill>
                  <a:srgbClr val="FF0000"/>
                </a:solidFill>
              </a:rPr>
              <a:t>Oostkust</a:t>
            </a:r>
            <a:endParaRPr lang="fr-FR" sz="1700" i="1" dirty="0">
              <a:solidFill>
                <a:srgbClr val="FF0000"/>
              </a:solidFill>
            </a:endParaRPr>
          </a:p>
          <a:p>
            <a:endParaRPr lang="fr-FR" sz="1700" dirty="0"/>
          </a:p>
          <a:p>
            <a:r>
              <a:rPr lang="fr-FR" sz="1700" dirty="0"/>
              <a:t>*Et dans le même temps…</a:t>
            </a:r>
          </a:p>
        </p:txBody>
      </p:sp>
      <p:pic>
        <p:nvPicPr>
          <p:cNvPr id="2" name="Picture 2" descr="C:\Users\Christophe\Pictures\My Scans\2016-02 (févr.)\scan0002.jpg">
            <a:extLst>
              <a:ext uri="{FF2B5EF4-FFF2-40B4-BE49-F238E27FC236}">
                <a16:creationId xmlns:a16="http://schemas.microsoft.com/office/drawing/2014/main" id="{7BA14110-AEB2-C85D-F5E2-15F66C51C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315" y="109183"/>
            <a:ext cx="7853503" cy="480044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46C28E46-C04A-A09D-96E9-167E8CD6BFCB}"/>
              </a:ext>
            </a:extLst>
          </p:cNvPr>
          <p:cNvSpPr/>
          <p:nvPr/>
        </p:nvSpPr>
        <p:spPr>
          <a:xfrm>
            <a:off x="6262310" y="3605645"/>
            <a:ext cx="252790" cy="22860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A0CE6F61-D538-04D7-DDBD-DE3572118D43}"/>
              </a:ext>
            </a:extLst>
          </p:cNvPr>
          <p:cNvSpPr/>
          <p:nvPr/>
        </p:nvSpPr>
        <p:spPr>
          <a:xfrm>
            <a:off x="7540089" y="3171607"/>
            <a:ext cx="144016" cy="122312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EE5FD67-4D45-4F9A-CBB7-DF85599D466D}"/>
              </a:ext>
            </a:extLst>
          </p:cNvPr>
          <p:cNvSpPr/>
          <p:nvPr/>
        </p:nvSpPr>
        <p:spPr>
          <a:xfrm>
            <a:off x="4482001" y="1661461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4F200DFF-C179-7FEF-C7CB-49903CB0E7A1}"/>
              </a:ext>
            </a:extLst>
          </p:cNvPr>
          <p:cNvSpPr/>
          <p:nvPr/>
        </p:nvSpPr>
        <p:spPr>
          <a:xfrm>
            <a:off x="5869376" y="238709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1990D458-D2E2-9EEB-1182-7AD94BD0F910}"/>
              </a:ext>
            </a:extLst>
          </p:cNvPr>
          <p:cNvSpPr/>
          <p:nvPr/>
        </p:nvSpPr>
        <p:spPr>
          <a:xfrm>
            <a:off x="5587119" y="220481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E856E2BA-F26C-CF03-26E9-B311C8419D5A}"/>
              </a:ext>
            </a:extLst>
          </p:cNvPr>
          <p:cNvSpPr/>
          <p:nvPr/>
        </p:nvSpPr>
        <p:spPr>
          <a:xfrm>
            <a:off x="5315194" y="172261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A7E3CAC5-1449-8C0B-D966-C20B519BCE7E}"/>
              </a:ext>
            </a:extLst>
          </p:cNvPr>
          <p:cNvSpPr/>
          <p:nvPr/>
        </p:nvSpPr>
        <p:spPr>
          <a:xfrm>
            <a:off x="6928125" y="238709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6C17DC66-6B7E-8CF3-BAB0-6AB33404E51E}"/>
              </a:ext>
            </a:extLst>
          </p:cNvPr>
          <p:cNvSpPr/>
          <p:nvPr/>
        </p:nvSpPr>
        <p:spPr>
          <a:xfrm>
            <a:off x="7112192" y="223717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48938381-4A96-5C9A-BC45-CC199CC9AE33}"/>
              </a:ext>
            </a:extLst>
          </p:cNvPr>
          <p:cNvSpPr/>
          <p:nvPr/>
        </p:nvSpPr>
        <p:spPr>
          <a:xfrm>
            <a:off x="7329888" y="211724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ADECF568-04DD-5E61-4342-108A223B70E0}"/>
              </a:ext>
            </a:extLst>
          </p:cNvPr>
          <p:cNvSpPr/>
          <p:nvPr/>
        </p:nvSpPr>
        <p:spPr>
          <a:xfrm>
            <a:off x="7505205" y="194005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08FAEF91-CEBD-A977-F904-2B6A9A693549}"/>
              </a:ext>
            </a:extLst>
          </p:cNvPr>
          <p:cNvSpPr/>
          <p:nvPr/>
        </p:nvSpPr>
        <p:spPr>
          <a:xfrm>
            <a:off x="7794909" y="187889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8D58973B-5449-36A6-D88E-69C255F897C3}"/>
              </a:ext>
            </a:extLst>
          </p:cNvPr>
          <p:cNvSpPr/>
          <p:nvPr/>
        </p:nvSpPr>
        <p:spPr>
          <a:xfrm>
            <a:off x="7718834" y="1788967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D6601CE9-3F16-BDF8-9A15-5F3F6647F5D4}"/>
              </a:ext>
            </a:extLst>
          </p:cNvPr>
          <p:cNvSpPr/>
          <p:nvPr/>
        </p:nvSpPr>
        <p:spPr>
          <a:xfrm>
            <a:off x="5587119" y="3232763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447F537F-C45A-B217-DE78-352EBBD20B13}"/>
              </a:ext>
            </a:extLst>
          </p:cNvPr>
          <p:cNvSpPr/>
          <p:nvPr/>
        </p:nvSpPr>
        <p:spPr>
          <a:xfrm>
            <a:off x="5262480" y="2710294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95BA7BB4-C874-0873-A460-534692ED5A8E}"/>
              </a:ext>
            </a:extLst>
          </p:cNvPr>
          <p:cNvSpPr/>
          <p:nvPr/>
        </p:nvSpPr>
        <p:spPr>
          <a:xfrm>
            <a:off x="6147979" y="2986895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EF3A1E8F-F3AB-6D16-45B9-5D8EBAB793EA}"/>
              </a:ext>
            </a:extLst>
          </p:cNvPr>
          <p:cNvSpPr/>
          <p:nvPr/>
        </p:nvSpPr>
        <p:spPr>
          <a:xfrm>
            <a:off x="9647525" y="3171607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C8FA42D0-DB3C-D394-BC6E-5169FB034B33}"/>
              </a:ext>
            </a:extLst>
          </p:cNvPr>
          <p:cNvSpPr/>
          <p:nvPr/>
        </p:nvSpPr>
        <p:spPr>
          <a:xfrm>
            <a:off x="5941384" y="3059686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954F584-549B-683C-EE99-FEC68F13F57A}"/>
              </a:ext>
            </a:extLst>
          </p:cNvPr>
          <p:cNvSpPr/>
          <p:nvPr/>
        </p:nvSpPr>
        <p:spPr>
          <a:xfrm>
            <a:off x="6041101" y="3483333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58F475CB-E71E-A47A-BF1D-13F9078A16DF}"/>
              </a:ext>
            </a:extLst>
          </p:cNvPr>
          <p:cNvSpPr/>
          <p:nvPr/>
        </p:nvSpPr>
        <p:spPr>
          <a:xfrm>
            <a:off x="5797368" y="2834984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4447AEB2-6391-13B3-C058-95B8B3FE9EBE}"/>
              </a:ext>
            </a:extLst>
          </p:cNvPr>
          <p:cNvSpPr/>
          <p:nvPr/>
        </p:nvSpPr>
        <p:spPr>
          <a:xfrm>
            <a:off x="6677645" y="2635875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0DB2ED6B-9B1E-C947-99FE-0986D73A57B8}"/>
              </a:ext>
            </a:extLst>
          </p:cNvPr>
          <p:cNvSpPr/>
          <p:nvPr/>
        </p:nvSpPr>
        <p:spPr>
          <a:xfrm>
            <a:off x="6726988" y="2389469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761FA20A-D052-1F0C-2FBD-C6342E6E3A29}"/>
              </a:ext>
            </a:extLst>
          </p:cNvPr>
          <p:cNvSpPr/>
          <p:nvPr/>
        </p:nvSpPr>
        <p:spPr>
          <a:xfrm>
            <a:off x="5951984" y="2634685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552EEFE3-C0C3-ECB3-832D-F41B3223438D}"/>
              </a:ext>
            </a:extLst>
          </p:cNvPr>
          <p:cNvSpPr/>
          <p:nvPr/>
        </p:nvSpPr>
        <p:spPr>
          <a:xfrm>
            <a:off x="8300170" y="3544489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E27E5BE7-B2AF-AF74-E5F0-C1A0F65DEE8B}"/>
              </a:ext>
            </a:extLst>
          </p:cNvPr>
          <p:cNvSpPr/>
          <p:nvPr/>
        </p:nvSpPr>
        <p:spPr>
          <a:xfrm>
            <a:off x="8393903" y="3429000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E86E5E25-48E3-8289-70CB-0A805C6579D3}"/>
              </a:ext>
            </a:extLst>
          </p:cNvPr>
          <p:cNvSpPr/>
          <p:nvPr/>
        </p:nvSpPr>
        <p:spPr>
          <a:xfrm>
            <a:off x="7577213" y="3979459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B9DA34BE-3E4F-0DDC-7FB9-1213C23F6C61}"/>
              </a:ext>
            </a:extLst>
          </p:cNvPr>
          <p:cNvSpPr/>
          <p:nvPr/>
        </p:nvSpPr>
        <p:spPr>
          <a:xfrm>
            <a:off x="9221999" y="2387091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7AFB6EE5-6EE1-8422-2EB2-4CF600399BBB}"/>
              </a:ext>
            </a:extLst>
          </p:cNvPr>
          <p:cNvCxnSpPr>
            <a:cxnSpLocks/>
            <a:stCxn id="4" idx="1"/>
          </p:cNvCxnSpPr>
          <p:nvPr/>
        </p:nvCxnSpPr>
        <p:spPr>
          <a:xfrm flipH="1" flipV="1">
            <a:off x="5103388" y="2102374"/>
            <a:ext cx="1195942" cy="1536749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Ellipse 38">
            <a:extLst>
              <a:ext uri="{FF2B5EF4-FFF2-40B4-BE49-F238E27FC236}">
                <a16:creationId xmlns:a16="http://schemas.microsoft.com/office/drawing/2014/main" id="{05FD88B3-EA1B-52C7-855B-9F159ACEC653}"/>
              </a:ext>
            </a:extLst>
          </p:cNvPr>
          <p:cNvSpPr/>
          <p:nvPr/>
        </p:nvSpPr>
        <p:spPr>
          <a:xfrm>
            <a:off x="4980463" y="1997974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407508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94369</TotalTime>
  <Words>3929</Words>
  <Application>Microsoft Office PowerPoint</Application>
  <PresentationFormat>Grand écran</PresentationFormat>
  <Paragraphs>519</Paragraphs>
  <Slides>30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6" baseType="lpstr">
      <vt:lpstr>Aptos</vt:lpstr>
      <vt:lpstr>Arial</vt:lpstr>
      <vt:lpstr>Calibri</vt:lpstr>
      <vt:lpstr>Calibri Light</vt:lpstr>
      <vt:lpstr>Times New Roman</vt:lpstr>
      <vt:lpstr>Thème Office</vt:lpstr>
      <vt:lpstr>LE PARTAGE DU MONDE, de l’an 200 av. JC à nos jours Esquisse d’une histoire géopolitique universelle  Mardi 10 juin 2025 (15/15)  8ème période : 1815-1914 Europe et Russie à la conquête de l’Orient et de l’Asie  1853-1914 : Apogée des impérialismes et partage de l’Asie orientale Indes et Malaisie britanniques ; Indochine française ; Indes néerlandaises, Philippines américaines ; 1er empire japonais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PARTAGE DU MONDE, de l’an 200 av. JC à nos jours Esquisse d’une histoire géopolitique universelle  Mardi 17 octobre 2023 (2/15)  8ème période : 1815-1914  1789-1815 : Les guerres de la Révolution et de l’Empire  1789-1795 : La Révolution française et la 1ère République Guerre de la France contre la 1ère Coalition</dc:title>
  <dc:creator>Christophe JENTA</dc:creator>
  <cp:lastModifiedBy>Christophe JENTA</cp:lastModifiedBy>
  <cp:revision>735</cp:revision>
  <dcterms:created xsi:type="dcterms:W3CDTF">2023-07-15T08:08:34Z</dcterms:created>
  <dcterms:modified xsi:type="dcterms:W3CDTF">2025-06-10T10:43:30Z</dcterms:modified>
</cp:coreProperties>
</file>