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13527" r:id="rId2"/>
    <p:sldId id="13537" r:id="rId3"/>
    <p:sldId id="13530" r:id="rId4"/>
    <p:sldId id="13536" r:id="rId5"/>
    <p:sldId id="13535" r:id="rId6"/>
    <p:sldId id="13531" r:id="rId7"/>
    <p:sldId id="13533" r:id="rId8"/>
    <p:sldId id="13534" r:id="rId9"/>
    <p:sldId id="13532" r:id="rId10"/>
    <p:sldId id="12628" r:id="rId11"/>
    <p:sldId id="13473" r:id="rId12"/>
    <p:sldId id="13474" r:id="rId13"/>
    <p:sldId id="13375" r:id="rId14"/>
    <p:sldId id="13643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FB568F-F052-4819-8218-B3F578174A09}" v="2" dt="2025-06-10T10:42:32.563"/>
    <p1510:client id="{3C8E9C73-3296-4C6B-B58E-2389177D7177}" v="4" dt="2025-06-10T10:48:45.608"/>
    <p1510:client id="{F42F31B8-088B-4790-B943-D502C553486A}" v="4" dt="2025-06-10T10:28:06.1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21" autoAdjust="0"/>
    <p:restoredTop sz="94061" autoAdjust="0"/>
  </p:normalViewPr>
  <p:slideViewPr>
    <p:cSldViewPr snapToGrid="0">
      <p:cViewPr varScale="1">
        <p:scale>
          <a:sx n="59" d="100"/>
          <a:sy n="59" d="100"/>
        </p:scale>
        <p:origin x="956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320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B5128146-C764-44A6-9D47-DFC7B2AA53D8}"/>
    <pc:docChg chg="delSld">
      <pc:chgData name="Christophe JENTA" userId="8d1209f4831e9c53" providerId="LiveId" clId="{B5128146-C764-44A6-9D47-DFC7B2AA53D8}" dt="2025-04-29T09:56:27.564" v="1" actId="47"/>
      <pc:docMkLst>
        <pc:docMk/>
      </pc:docMkLst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247421863" sldId="99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21003822" sldId="99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337653266" sldId="1259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09108060" sldId="1260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987160675" sldId="1313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313498898" sldId="1313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865771323" sldId="13135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18480127" sldId="1313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473283674" sldId="1313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066435223" sldId="1313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287461453" sldId="1314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522681684" sldId="1314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427346446" sldId="1314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718160313" sldId="1315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17047442" sldId="1315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857858322" sldId="131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950949934" sldId="1315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201218659" sldId="1315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4156511993" sldId="13155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957833250" sldId="1315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01542117" sldId="1315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190164072" sldId="1315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302622610" sldId="1316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349566737" sldId="1316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992392614" sldId="13176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4104751075" sldId="1319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555514976" sldId="1320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953531859" sldId="1323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4580024" sldId="132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759682378" sldId="1325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239178158" sldId="13267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611874281" sldId="13310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1826041737" sldId="13311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870786359" sldId="13312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4184556983" sldId="13313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401878438" sldId="13314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131091472" sldId="13316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540542834" sldId="13317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928770195" sldId="13319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196238569" sldId="1332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9023465" sldId="1333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164755444" sldId="1334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046687059" sldId="1334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062926474" sldId="1335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657177706" sldId="1335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759616424" sldId="133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33196331" sldId="13353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649466456" sldId="1335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559325837" sldId="1336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864976604" sldId="13365"/>
        </pc:sldMkLst>
      </pc:sldChg>
    </pc:docChg>
  </pc:docChgLst>
  <pc:docChgLst>
    <pc:chgData name="Christophe JENTA" userId="8d1209f4831e9c53" providerId="LiveId" clId="{A2F96C60-82CF-4CA4-9E8C-6E8F10A1AF1B}"/>
    <pc:docChg chg="delSld">
      <pc:chgData name="Christophe JENTA" userId="8d1209f4831e9c53" providerId="LiveId" clId="{A2F96C60-82CF-4CA4-9E8C-6E8F10A1AF1B}" dt="2025-06-10T10:39:00.626" v="0" actId="47"/>
      <pc:docMkLst>
        <pc:docMk/>
      </pc:docMkLst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698085424" sldId="985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80169222" sldId="6166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3889054220" sldId="12590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2004671072" sldId="12645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2430355567" sldId="12732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3247777675" sldId="13495"/>
        </pc:sldMkLst>
      </pc:sldChg>
    </pc:docChg>
  </pc:docChgLst>
  <pc:docChgLst>
    <pc:chgData name="Christophe JENTA" userId="8d1209f4831e9c53" providerId="LiveId" clId="{05B6E72E-02BC-426D-8920-B5E36D356DE2}"/>
    <pc:docChg chg="undo custSel addSld delSld modSld">
      <pc:chgData name="Christophe JENTA" userId="8d1209f4831e9c53" providerId="LiveId" clId="{05B6E72E-02BC-426D-8920-B5E36D356DE2}" dt="2025-05-13T10:05:37.412" v="111" actId="478"/>
      <pc:docMkLst>
        <pc:docMk/>
      </pc:docMkLst>
      <pc:sldChg chg="add del">
        <pc:chgData name="Christophe JENTA" userId="8d1209f4831e9c53" providerId="LiveId" clId="{05B6E72E-02BC-426D-8920-B5E36D356DE2}" dt="2025-05-13T10:03:28.832" v="63"/>
        <pc:sldMkLst>
          <pc:docMk/>
          <pc:sldMk cId="2660340911" sldId="963"/>
        </pc:sldMkLst>
      </pc:sldChg>
      <pc:sldChg chg="delSp add del mod">
        <pc:chgData name="Christophe JENTA" userId="8d1209f4831e9c53" providerId="LiveId" clId="{05B6E72E-02BC-426D-8920-B5E36D356DE2}" dt="2025-05-13T10:04:59.071" v="86" actId="478"/>
        <pc:sldMkLst>
          <pc:docMk/>
          <pc:sldMk cId="3060746622" sldId="1003"/>
        </pc:sldMkLst>
      </pc:sldChg>
      <pc:sldChg chg="delSp add del mod">
        <pc:chgData name="Christophe JENTA" userId="8d1209f4831e9c53" providerId="LiveId" clId="{05B6E72E-02BC-426D-8920-B5E36D356DE2}" dt="2025-05-13T10:05:19.582" v="100" actId="478"/>
        <pc:sldMkLst>
          <pc:docMk/>
          <pc:sldMk cId="3535133046" sldId="1004"/>
        </pc:sldMkLst>
      </pc:sldChg>
      <pc:sldChg chg="delSp add del mod">
        <pc:chgData name="Christophe JENTA" userId="8d1209f4831e9c53" providerId="LiveId" clId="{05B6E72E-02BC-426D-8920-B5E36D356DE2}" dt="2025-05-13T10:04:34.006" v="73" actId="478"/>
        <pc:sldMkLst>
          <pc:docMk/>
          <pc:sldMk cId="2576855841" sldId="12603"/>
        </pc:sldMkLst>
      </pc:sldChg>
      <pc:sldChg chg="delSp add del mod">
        <pc:chgData name="Christophe JENTA" userId="8d1209f4831e9c53" providerId="LiveId" clId="{05B6E72E-02BC-426D-8920-B5E36D356DE2}" dt="2025-05-13T10:03:28.832" v="63"/>
        <pc:sldMkLst>
          <pc:docMk/>
          <pc:sldMk cId="1988575915" sldId="12904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883030374" sldId="12905"/>
        </pc:sldMkLst>
      </pc:sldChg>
      <pc:sldChg chg="delSp add del mod">
        <pc:chgData name="Christophe JENTA" userId="8d1209f4831e9c53" providerId="LiveId" clId="{05B6E72E-02BC-426D-8920-B5E36D356DE2}" dt="2025-05-13T10:04:45.490" v="77" actId="478"/>
        <pc:sldMkLst>
          <pc:docMk/>
          <pc:sldMk cId="1343055881" sldId="13043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4104751075" sldId="13192"/>
        </pc:sldMkLst>
      </pc:sldChg>
      <pc:sldChg chg="delSp add del mod">
        <pc:chgData name="Christophe JENTA" userId="8d1209f4831e9c53" providerId="LiveId" clId="{05B6E72E-02BC-426D-8920-B5E36D356DE2}" dt="2025-05-13T10:04:23.800" v="72" actId="478"/>
        <pc:sldMkLst>
          <pc:docMk/>
          <pc:sldMk cId="3417846926" sldId="13268"/>
        </pc:sldMkLst>
      </pc:sldChg>
      <pc:sldChg chg="delSp add del mod">
        <pc:chgData name="Christophe JENTA" userId="8d1209f4831e9c53" providerId="LiveId" clId="{05B6E72E-02BC-426D-8920-B5E36D356DE2}" dt="2025-05-13T10:04:19.263" v="66" actId="478"/>
        <pc:sldMkLst>
          <pc:docMk/>
          <pc:sldMk cId="235482400" sldId="1326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163860014" sldId="1327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00748767" sldId="1327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201976625" sldId="13273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02858905" sldId="13274"/>
        </pc:sldMkLst>
      </pc:sldChg>
      <pc:sldChg chg="addSp delSp add del mod">
        <pc:chgData name="Christophe JENTA" userId="8d1209f4831e9c53" providerId="LiveId" clId="{05B6E72E-02BC-426D-8920-B5E36D356DE2}" dt="2025-05-13T10:04:47.937" v="78" actId="478"/>
        <pc:sldMkLst>
          <pc:docMk/>
          <pc:sldMk cId="2882927050" sldId="13275"/>
        </pc:sldMkLst>
      </pc:sldChg>
      <pc:sldChg chg="delSp add del mod">
        <pc:chgData name="Christophe JENTA" userId="8d1209f4831e9c53" providerId="LiveId" clId="{05B6E72E-02BC-426D-8920-B5E36D356DE2}" dt="2025-05-13T10:04:49.362" v="79" actId="478"/>
        <pc:sldMkLst>
          <pc:docMk/>
          <pc:sldMk cId="3376998649" sldId="13276"/>
        </pc:sldMkLst>
      </pc:sldChg>
      <pc:sldChg chg="delSp add del mod">
        <pc:chgData name="Christophe JENTA" userId="8d1209f4831e9c53" providerId="LiveId" clId="{05B6E72E-02BC-426D-8920-B5E36D356DE2}" dt="2025-05-13T10:04:51.257" v="80" actId="478"/>
        <pc:sldMkLst>
          <pc:docMk/>
          <pc:sldMk cId="3805319232" sldId="13277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943872998" sldId="13278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350889238" sldId="1327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326358028" sldId="13280"/>
        </pc:sldMkLst>
      </pc:sldChg>
      <pc:sldChg chg="delSp add del mod">
        <pc:chgData name="Christophe JENTA" userId="8d1209f4831e9c53" providerId="LiveId" clId="{05B6E72E-02BC-426D-8920-B5E36D356DE2}" dt="2025-05-13T10:04:55.062" v="81" actId="478"/>
        <pc:sldMkLst>
          <pc:docMk/>
          <pc:sldMk cId="82619806" sldId="13281"/>
        </pc:sldMkLst>
      </pc:sldChg>
      <pc:sldChg chg="delSp add del mod">
        <pc:chgData name="Christophe JENTA" userId="8d1209f4831e9c53" providerId="LiveId" clId="{05B6E72E-02BC-426D-8920-B5E36D356DE2}" dt="2025-05-13T10:05:04.449" v="91" actId="478"/>
        <pc:sldMkLst>
          <pc:docMk/>
          <pc:sldMk cId="1443058731" sldId="13282"/>
        </pc:sldMkLst>
      </pc:sldChg>
      <pc:sldChg chg="delSp add del mod">
        <pc:chgData name="Christophe JENTA" userId="8d1209f4831e9c53" providerId="LiveId" clId="{05B6E72E-02BC-426D-8920-B5E36D356DE2}" dt="2025-05-13T10:05:01.247" v="88" actId="478"/>
        <pc:sldMkLst>
          <pc:docMk/>
          <pc:sldMk cId="2798218192" sldId="13283"/>
        </pc:sldMkLst>
      </pc:sldChg>
      <pc:sldChg chg="delSp add del mod">
        <pc:chgData name="Christophe JENTA" userId="8d1209f4831e9c53" providerId="LiveId" clId="{05B6E72E-02BC-426D-8920-B5E36D356DE2}" dt="2025-05-13T10:05:02.526" v="89" actId="478"/>
        <pc:sldMkLst>
          <pc:docMk/>
          <pc:sldMk cId="3093456767" sldId="13284"/>
        </pc:sldMkLst>
      </pc:sldChg>
      <pc:sldChg chg="delSp add del mod">
        <pc:chgData name="Christophe JENTA" userId="8d1209f4831e9c53" providerId="LiveId" clId="{05B6E72E-02BC-426D-8920-B5E36D356DE2}" dt="2025-05-13T10:05:08.546" v="95" actId="478"/>
        <pc:sldMkLst>
          <pc:docMk/>
          <pc:sldMk cId="3123463990" sldId="13285"/>
        </pc:sldMkLst>
      </pc:sldChg>
      <pc:sldChg chg="delSp add del mod">
        <pc:chgData name="Christophe JENTA" userId="8d1209f4831e9c53" providerId="LiveId" clId="{05B6E72E-02BC-426D-8920-B5E36D356DE2}" dt="2025-05-13T10:03:28.832" v="63"/>
        <pc:sldMkLst>
          <pc:docMk/>
          <pc:sldMk cId="1184084818" sldId="13286"/>
        </pc:sldMkLst>
      </pc:sldChg>
      <pc:sldChg chg="delSp add del mod">
        <pc:chgData name="Christophe JENTA" userId="8d1209f4831e9c53" providerId="LiveId" clId="{05B6E72E-02BC-426D-8920-B5E36D356DE2}" dt="2025-05-13T10:05:22.374" v="102" actId="478"/>
        <pc:sldMkLst>
          <pc:docMk/>
          <pc:sldMk cId="1396725314" sldId="13287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754472294" sldId="13288"/>
        </pc:sldMkLst>
      </pc:sldChg>
      <pc:sldChg chg="delSp add del mod">
        <pc:chgData name="Christophe JENTA" userId="8d1209f4831e9c53" providerId="LiveId" clId="{05B6E72E-02BC-426D-8920-B5E36D356DE2}" dt="2025-05-13T10:03:28.832" v="63"/>
        <pc:sldMkLst>
          <pc:docMk/>
          <pc:sldMk cId="1825808848" sldId="1328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281755366" sldId="1329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809490335" sldId="1329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746018639" sldId="13296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29620744" sldId="13297"/>
        </pc:sldMkLst>
      </pc:sldChg>
      <pc:sldChg chg="delSp add del mod">
        <pc:chgData name="Christophe JENTA" userId="8d1209f4831e9c53" providerId="LiveId" clId="{05B6E72E-02BC-426D-8920-B5E36D356DE2}" dt="2025-05-13T10:05:05.877" v="92" actId="478"/>
        <pc:sldMkLst>
          <pc:docMk/>
          <pc:sldMk cId="2964346462" sldId="13298"/>
        </pc:sldMkLst>
      </pc:sldChg>
      <pc:sldChg chg="delSp add del mod">
        <pc:chgData name="Christophe JENTA" userId="8d1209f4831e9c53" providerId="LiveId" clId="{05B6E72E-02BC-426D-8920-B5E36D356DE2}" dt="2025-05-13T10:03:28.832" v="63"/>
        <pc:sldMkLst>
          <pc:docMk/>
          <pc:sldMk cId="3348110480" sldId="1329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283845657" sldId="13300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113396128" sldId="13301"/>
        </pc:sldMkLst>
      </pc:sldChg>
      <pc:sldChg chg="delSp add del mod">
        <pc:chgData name="Christophe JENTA" userId="8d1209f4831e9c53" providerId="LiveId" clId="{05B6E72E-02BC-426D-8920-B5E36D356DE2}" dt="2025-05-13T10:05:37.412" v="111" actId="478"/>
        <pc:sldMkLst>
          <pc:docMk/>
          <pc:sldMk cId="1405272833" sldId="13302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611874281" sldId="13310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1826041737" sldId="13311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870786359" sldId="13312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4184556983" sldId="13313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401878438" sldId="13314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131091472" sldId="13316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540542834" sldId="13317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928770195" sldId="13319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196238569" sldId="13320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023826915" sldId="13340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173366456" sldId="1334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103706250" sldId="1334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132379362" sldId="13343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004641318" sldId="13344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84217792" sldId="13345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649466456" sldId="1335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788816304" sldId="13361"/>
        </pc:sldMkLst>
      </pc:sldChg>
      <pc:sldChg chg="delSp add del mod">
        <pc:chgData name="Christophe JENTA" userId="8d1209f4831e9c53" providerId="LiveId" clId="{05B6E72E-02BC-426D-8920-B5E36D356DE2}" dt="2025-05-13T10:04:39.119" v="75" actId="478"/>
        <pc:sldMkLst>
          <pc:docMk/>
          <pc:sldMk cId="1231829484" sldId="1336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385183537" sldId="1337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965154377" sldId="13404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593341080" sldId="13405"/>
        </pc:sldMkLst>
      </pc:sldChg>
      <pc:sldChg chg="delSp add del mod">
        <pc:chgData name="Christophe JENTA" userId="8d1209f4831e9c53" providerId="LiveId" clId="{05B6E72E-02BC-426D-8920-B5E36D356DE2}" dt="2025-05-13T10:05:34.922" v="109" actId="478"/>
        <pc:sldMkLst>
          <pc:docMk/>
          <pc:sldMk cId="3043490832" sldId="13406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627486974" sldId="13413"/>
        </pc:sldMkLst>
      </pc:sldChg>
      <pc:sldChg chg="delSp add del mod">
        <pc:chgData name="Christophe JENTA" userId="8d1209f4831e9c53" providerId="LiveId" clId="{05B6E72E-02BC-426D-8920-B5E36D356DE2}" dt="2025-05-13T10:04:42.708" v="76" actId="478"/>
        <pc:sldMkLst>
          <pc:docMk/>
          <pc:sldMk cId="3531323910" sldId="13414"/>
        </pc:sldMkLst>
      </pc:sldChg>
      <pc:sldChg chg="delSp add del mod">
        <pc:chgData name="Christophe JENTA" userId="8d1209f4831e9c53" providerId="LiveId" clId="{05B6E72E-02BC-426D-8920-B5E36D356DE2}" dt="2025-05-13T10:05:15.280" v="98" actId="478"/>
        <pc:sldMkLst>
          <pc:docMk/>
          <pc:sldMk cId="3280911573" sldId="13415"/>
        </pc:sldMkLst>
      </pc:sldChg>
      <pc:sldChg chg="delSp add del mod">
        <pc:chgData name="Christophe JENTA" userId="8d1209f4831e9c53" providerId="LiveId" clId="{05B6E72E-02BC-426D-8920-B5E36D356DE2}" dt="2025-05-13T10:05:21.150" v="101" actId="478"/>
        <pc:sldMkLst>
          <pc:docMk/>
          <pc:sldMk cId="2406553679" sldId="13416"/>
        </pc:sldMkLst>
      </pc:sldChg>
      <pc:sldChg chg="delSp add del mod">
        <pc:chgData name="Christophe JENTA" userId="8d1209f4831e9c53" providerId="LiveId" clId="{05B6E72E-02BC-426D-8920-B5E36D356DE2}" dt="2025-05-13T10:05:26.716" v="103" actId="478"/>
        <pc:sldMkLst>
          <pc:docMk/>
          <pc:sldMk cId="3864253158" sldId="13417"/>
        </pc:sldMkLst>
      </pc:sldChg>
      <pc:sldChg chg="delSp add del mod">
        <pc:chgData name="Christophe JENTA" userId="8d1209f4831e9c53" providerId="LiveId" clId="{05B6E72E-02BC-426D-8920-B5E36D356DE2}" dt="2025-05-13T10:05:28.028" v="104" actId="478"/>
        <pc:sldMkLst>
          <pc:docMk/>
          <pc:sldMk cId="4085027136" sldId="13418"/>
        </pc:sldMkLst>
      </pc:sldChg>
      <pc:sldChg chg="delSp add del mod">
        <pc:chgData name="Christophe JENTA" userId="8d1209f4831e9c53" providerId="LiveId" clId="{05B6E72E-02BC-426D-8920-B5E36D356DE2}" dt="2025-05-13T10:05:30.168" v="107" actId="478"/>
        <pc:sldMkLst>
          <pc:docMk/>
          <pc:sldMk cId="631008807" sldId="1341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270266986" sldId="13420"/>
        </pc:sldMkLst>
      </pc:sldChg>
    </pc:docChg>
  </pc:docChgLst>
  <pc:docChgLst>
    <pc:chgData name="Christophe JENTA" userId="8d1209f4831e9c53" providerId="LiveId" clId="{EC0570B5-EFBF-4A9F-B725-229662DC59FE}"/>
    <pc:docChg chg="delSld">
      <pc:chgData name="Christophe JENTA" userId="8d1209f4831e9c53" providerId="LiveId" clId="{EC0570B5-EFBF-4A9F-B725-229662DC59FE}" dt="2025-06-10T10:55:43.793" v="50" actId="47"/>
      <pc:docMkLst>
        <pc:docMk/>
      </pc:docMkLst>
      <pc:sldChg chg="del">
        <pc:chgData name="Christophe JENTA" userId="8d1209f4831e9c53" providerId="LiveId" clId="{EC0570B5-EFBF-4A9F-B725-229662DC59FE}" dt="2025-06-10T10:54:42.183" v="35" actId="47"/>
        <pc:sldMkLst>
          <pc:docMk/>
          <pc:sldMk cId="1045947826" sldId="964"/>
        </pc:sldMkLst>
      </pc:sldChg>
      <pc:sldChg chg="del">
        <pc:chgData name="Christophe JENTA" userId="8d1209f4831e9c53" providerId="LiveId" clId="{EC0570B5-EFBF-4A9F-B725-229662DC59FE}" dt="2025-06-10T10:53:04.419" v="19" actId="47"/>
        <pc:sldMkLst>
          <pc:docMk/>
          <pc:sldMk cId="3412425164" sldId="965"/>
        </pc:sldMkLst>
      </pc:sldChg>
      <pc:sldChg chg="del">
        <pc:chgData name="Christophe JENTA" userId="8d1209f4831e9c53" providerId="LiveId" clId="{EC0570B5-EFBF-4A9F-B725-229662DC59FE}" dt="2025-06-10T10:52:33.177" v="15" actId="47"/>
        <pc:sldMkLst>
          <pc:docMk/>
          <pc:sldMk cId="2442379234" sldId="966"/>
        </pc:sldMkLst>
      </pc:sldChg>
      <pc:sldChg chg="del">
        <pc:chgData name="Christophe JENTA" userId="8d1209f4831e9c53" providerId="LiveId" clId="{EC0570B5-EFBF-4A9F-B725-229662DC59FE}" dt="2025-06-10T10:52:32.741" v="14" actId="47"/>
        <pc:sldMkLst>
          <pc:docMk/>
          <pc:sldMk cId="3058252710" sldId="967"/>
        </pc:sldMkLst>
      </pc:sldChg>
      <pc:sldChg chg="del">
        <pc:chgData name="Christophe JENTA" userId="8d1209f4831e9c53" providerId="LiveId" clId="{EC0570B5-EFBF-4A9F-B725-229662DC59FE}" dt="2025-06-10T10:51:51.056" v="0" actId="47"/>
        <pc:sldMkLst>
          <pc:docMk/>
          <pc:sldMk cId="976005398" sldId="968"/>
        </pc:sldMkLst>
      </pc:sldChg>
      <pc:sldChg chg="del">
        <pc:chgData name="Christophe JENTA" userId="8d1209f4831e9c53" providerId="LiveId" clId="{EC0570B5-EFBF-4A9F-B725-229662DC59FE}" dt="2025-06-10T10:55:21.432" v="43" actId="47"/>
        <pc:sldMkLst>
          <pc:docMk/>
          <pc:sldMk cId="2324536082" sldId="1005"/>
        </pc:sldMkLst>
      </pc:sldChg>
      <pc:sldChg chg="del">
        <pc:chgData name="Christophe JENTA" userId="8d1209f4831e9c53" providerId="LiveId" clId="{EC0570B5-EFBF-4A9F-B725-229662DC59FE}" dt="2025-06-10T10:51:53.158" v="3" actId="47"/>
        <pc:sldMkLst>
          <pc:docMk/>
          <pc:sldMk cId="3363856911" sldId="1006"/>
        </pc:sldMkLst>
      </pc:sldChg>
      <pc:sldChg chg="del">
        <pc:chgData name="Christophe JENTA" userId="8d1209f4831e9c53" providerId="LiveId" clId="{EC0570B5-EFBF-4A9F-B725-229662DC59FE}" dt="2025-06-10T10:54:26.426" v="33" actId="47"/>
        <pc:sldMkLst>
          <pc:docMk/>
          <pc:sldMk cId="679908303" sldId="12604"/>
        </pc:sldMkLst>
      </pc:sldChg>
      <pc:sldChg chg="del">
        <pc:chgData name="Christophe JENTA" userId="8d1209f4831e9c53" providerId="LiveId" clId="{EC0570B5-EFBF-4A9F-B725-229662DC59FE}" dt="2025-06-10T10:55:43.793" v="50" actId="47"/>
        <pc:sldMkLst>
          <pc:docMk/>
          <pc:sldMk cId="2013934984" sldId="13377"/>
        </pc:sldMkLst>
      </pc:sldChg>
      <pc:sldChg chg="del">
        <pc:chgData name="Christophe JENTA" userId="8d1209f4831e9c53" providerId="LiveId" clId="{EC0570B5-EFBF-4A9F-B725-229662DC59FE}" dt="2025-06-10T10:55:05.805" v="41" actId="47"/>
        <pc:sldMkLst>
          <pc:docMk/>
          <pc:sldMk cId="2732707305" sldId="13378"/>
        </pc:sldMkLst>
      </pc:sldChg>
      <pc:sldChg chg="del">
        <pc:chgData name="Christophe JENTA" userId="8d1209f4831e9c53" providerId="LiveId" clId="{EC0570B5-EFBF-4A9F-B725-229662DC59FE}" dt="2025-06-10T10:55:04.531" v="40" actId="47"/>
        <pc:sldMkLst>
          <pc:docMk/>
          <pc:sldMk cId="1147839828" sldId="13379"/>
        </pc:sldMkLst>
      </pc:sldChg>
      <pc:sldChg chg="del">
        <pc:chgData name="Christophe JENTA" userId="8d1209f4831e9c53" providerId="LiveId" clId="{EC0570B5-EFBF-4A9F-B725-229662DC59FE}" dt="2025-06-10T10:54:53.743" v="37" actId="47"/>
        <pc:sldMkLst>
          <pc:docMk/>
          <pc:sldMk cId="3977704734" sldId="13380"/>
        </pc:sldMkLst>
      </pc:sldChg>
      <pc:sldChg chg="del">
        <pc:chgData name="Christophe JENTA" userId="8d1209f4831e9c53" providerId="LiveId" clId="{EC0570B5-EFBF-4A9F-B725-229662DC59FE}" dt="2025-06-10T10:54:29.047" v="34" actId="47"/>
        <pc:sldMkLst>
          <pc:docMk/>
          <pc:sldMk cId="2568058574" sldId="13382"/>
        </pc:sldMkLst>
      </pc:sldChg>
      <pc:sldChg chg="del">
        <pc:chgData name="Christophe JENTA" userId="8d1209f4831e9c53" providerId="LiveId" clId="{EC0570B5-EFBF-4A9F-B725-229662DC59FE}" dt="2025-06-10T10:54:11.980" v="30" actId="47"/>
        <pc:sldMkLst>
          <pc:docMk/>
          <pc:sldMk cId="3912159923" sldId="13383"/>
        </pc:sldMkLst>
      </pc:sldChg>
      <pc:sldChg chg="del">
        <pc:chgData name="Christophe JENTA" userId="8d1209f4831e9c53" providerId="LiveId" clId="{EC0570B5-EFBF-4A9F-B725-229662DC59FE}" dt="2025-06-10T10:53:44.485" v="26" actId="47"/>
        <pc:sldMkLst>
          <pc:docMk/>
          <pc:sldMk cId="4212527783" sldId="13384"/>
        </pc:sldMkLst>
      </pc:sldChg>
      <pc:sldChg chg="del">
        <pc:chgData name="Christophe JENTA" userId="8d1209f4831e9c53" providerId="LiveId" clId="{EC0570B5-EFBF-4A9F-B725-229662DC59FE}" dt="2025-06-10T10:53:57.023" v="28" actId="47"/>
        <pc:sldMkLst>
          <pc:docMk/>
          <pc:sldMk cId="461922297" sldId="13385"/>
        </pc:sldMkLst>
      </pc:sldChg>
      <pc:sldChg chg="del">
        <pc:chgData name="Christophe JENTA" userId="8d1209f4831e9c53" providerId="LiveId" clId="{EC0570B5-EFBF-4A9F-B725-229662DC59FE}" dt="2025-06-10T10:53:45.860" v="27" actId="47"/>
        <pc:sldMkLst>
          <pc:docMk/>
          <pc:sldMk cId="2148736882" sldId="13386"/>
        </pc:sldMkLst>
      </pc:sldChg>
      <pc:sldChg chg="del">
        <pc:chgData name="Christophe JENTA" userId="8d1209f4831e9c53" providerId="LiveId" clId="{EC0570B5-EFBF-4A9F-B725-229662DC59FE}" dt="2025-06-10T10:53:34.704" v="25" actId="47"/>
        <pc:sldMkLst>
          <pc:docMk/>
          <pc:sldMk cId="4228833088" sldId="13387"/>
        </pc:sldMkLst>
      </pc:sldChg>
      <pc:sldChg chg="del">
        <pc:chgData name="Christophe JENTA" userId="8d1209f4831e9c53" providerId="LiveId" clId="{EC0570B5-EFBF-4A9F-B725-229662DC59FE}" dt="2025-06-10T10:53:33.714" v="24" actId="47"/>
        <pc:sldMkLst>
          <pc:docMk/>
          <pc:sldMk cId="2425430845" sldId="13388"/>
        </pc:sldMkLst>
      </pc:sldChg>
      <pc:sldChg chg="del">
        <pc:chgData name="Christophe JENTA" userId="8d1209f4831e9c53" providerId="LiveId" clId="{EC0570B5-EFBF-4A9F-B725-229662DC59FE}" dt="2025-06-10T10:54:55.016" v="39" actId="47"/>
        <pc:sldMkLst>
          <pc:docMk/>
          <pc:sldMk cId="2357242644" sldId="13389"/>
        </pc:sldMkLst>
      </pc:sldChg>
      <pc:sldChg chg="del">
        <pc:chgData name="Christophe JENTA" userId="8d1209f4831e9c53" providerId="LiveId" clId="{EC0570B5-EFBF-4A9F-B725-229662DC59FE}" dt="2025-06-10T10:55:20.669" v="42" actId="47"/>
        <pc:sldMkLst>
          <pc:docMk/>
          <pc:sldMk cId="2364046885" sldId="13390"/>
        </pc:sldMkLst>
      </pc:sldChg>
      <pc:sldChg chg="del">
        <pc:chgData name="Christophe JENTA" userId="8d1209f4831e9c53" providerId="LiveId" clId="{EC0570B5-EFBF-4A9F-B725-229662DC59FE}" dt="2025-06-10T10:54:13.672" v="32" actId="47"/>
        <pc:sldMkLst>
          <pc:docMk/>
          <pc:sldMk cId="1533061526" sldId="13392"/>
        </pc:sldMkLst>
      </pc:sldChg>
      <pc:sldChg chg="del">
        <pc:chgData name="Christophe JENTA" userId="8d1209f4831e9c53" providerId="LiveId" clId="{EC0570B5-EFBF-4A9F-B725-229662DC59FE}" dt="2025-06-10T10:54:12.700" v="31" actId="47"/>
        <pc:sldMkLst>
          <pc:docMk/>
          <pc:sldMk cId="4246006424" sldId="13393"/>
        </pc:sldMkLst>
      </pc:sldChg>
      <pc:sldChg chg="del">
        <pc:chgData name="Christophe JENTA" userId="8d1209f4831e9c53" providerId="LiveId" clId="{EC0570B5-EFBF-4A9F-B725-229662DC59FE}" dt="2025-06-10T10:53:58.373" v="29" actId="47"/>
        <pc:sldMkLst>
          <pc:docMk/>
          <pc:sldMk cId="1337593991" sldId="13394"/>
        </pc:sldMkLst>
      </pc:sldChg>
      <pc:sldChg chg="del">
        <pc:chgData name="Christophe JENTA" userId="8d1209f4831e9c53" providerId="LiveId" clId="{EC0570B5-EFBF-4A9F-B725-229662DC59FE}" dt="2025-06-10T10:53:21.810" v="21" actId="47"/>
        <pc:sldMkLst>
          <pc:docMk/>
          <pc:sldMk cId="2332704537" sldId="13395"/>
        </pc:sldMkLst>
      </pc:sldChg>
      <pc:sldChg chg="del">
        <pc:chgData name="Christophe JENTA" userId="8d1209f4831e9c53" providerId="LiveId" clId="{EC0570B5-EFBF-4A9F-B725-229662DC59FE}" dt="2025-06-10T10:53:03.491" v="18" actId="47"/>
        <pc:sldMkLst>
          <pc:docMk/>
          <pc:sldMk cId="1316121534" sldId="13396"/>
        </pc:sldMkLst>
      </pc:sldChg>
      <pc:sldChg chg="del">
        <pc:chgData name="Christophe JENTA" userId="8d1209f4831e9c53" providerId="LiveId" clId="{EC0570B5-EFBF-4A9F-B725-229662DC59FE}" dt="2025-06-10T10:52:30.918" v="13" actId="47"/>
        <pc:sldMkLst>
          <pc:docMk/>
          <pc:sldMk cId="3288188122" sldId="13397"/>
        </pc:sldMkLst>
      </pc:sldChg>
      <pc:sldChg chg="del">
        <pc:chgData name="Christophe JENTA" userId="8d1209f4831e9c53" providerId="LiveId" clId="{EC0570B5-EFBF-4A9F-B725-229662DC59FE}" dt="2025-06-10T10:53:05.560" v="20" actId="47"/>
        <pc:sldMkLst>
          <pc:docMk/>
          <pc:sldMk cId="49757820" sldId="13398"/>
        </pc:sldMkLst>
      </pc:sldChg>
      <pc:sldChg chg="del">
        <pc:chgData name="Christophe JENTA" userId="8d1209f4831e9c53" providerId="LiveId" clId="{EC0570B5-EFBF-4A9F-B725-229662DC59FE}" dt="2025-06-10T10:52:16.694" v="12" actId="47"/>
        <pc:sldMkLst>
          <pc:docMk/>
          <pc:sldMk cId="2433211934" sldId="13399"/>
        </pc:sldMkLst>
      </pc:sldChg>
      <pc:sldChg chg="del">
        <pc:chgData name="Christophe JENTA" userId="8d1209f4831e9c53" providerId="LiveId" clId="{EC0570B5-EFBF-4A9F-B725-229662DC59FE}" dt="2025-06-10T10:51:57.623" v="8" actId="47"/>
        <pc:sldMkLst>
          <pc:docMk/>
          <pc:sldMk cId="3982531123" sldId="13400"/>
        </pc:sldMkLst>
      </pc:sldChg>
      <pc:sldChg chg="del">
        <pc:chgData name="Christophe JENTA" userId="8d1209f4831e9c53" providerId="LiveId" clId="{EC0570B5-EFBF-4A9F-B725-229662DC59FE}" dt="2025-06-10T10:51:54.507" v="5" actId="47"/>
        <pc:sldMkLst>
          <pc:docMk/>
          <pc:sldMk cId="1775159826" sldId="13401"/>
        </pc:sldMkLst>
      </pc:sldChg>
      <pc:sldChg chg="del">
        <pc:chgData name="Christophe JENTA" userId="8d1209f4831e9c53" providerId="LiveId" clId="{EC0570B5-EFBF-4A9F-B725-229662DC59FE}" dt="2025-06-10T10:51:53.731" v="4" actId="47"/>
        <pc:sldMkLst>
          <pc:docMk/>
          <pc:sldMk cId="2070160904" sldId="13402"/>
        </pc:sldMkLst>
      </pc:sldChg>
      <pc:sldChg chg="del">
        <pc:chgData name="Christophe JENTA" userId="8d1209f4831e9c53" providerId="LiveId" clId="{EC0570B5-EFBF-4A9F-B725-229662DC59FE}" dt="2025-06-10T10:51:52.443" v="2" actId="47"/>
        <pc:sldMkLst>
          <pc:docMk/>
          <pc:sldMk cId="3840547904" sldId="13403"/>
        </pc:sldMkLst>
      </pc:sldChg>
      <pc:sldChg chg="del">
        <pc:chgData name="Christophe JENTA" userId="8d1209f4831e9c53" providerId="LiveId" clId="{EC0570B5-EFBF-4A9F-B725-229662DC59FE}" dt="2025-06-10T10:51:52.019" v="1" actId="47"/>
        <pc:sldMkLst>
          <pc:docMk/>
          <pc:sldMk cId="2212204666" sldId="13407"/>
        </pc:sldMkLst>
      </pc:sldChg>
      <pc:sldChg chg="del">
        <pc:chgData name="Christophe JENTA" userId="8d1209f4831e9c53" providerId="LiveId" clId="{EC0570B5-EFBF-4A9F-B725-229662DC59FE}" dt="2025-06-10T10:52:44.625" v="16" actId="47"/>
        <pc:sldMkLst>
          <pc:docMk/>
          <pc:sldMk cId="1501032918" sldId="13432"/>
        </pc:sldMkLst>
      </pc:sldChg>
      <pc:sldChg chg="del">
        <pc:chgData name="Christophe JENTA" userId="8d1209f4831e9c53" providerId="LiveId" clId="{EC0570B5-EFBF-4A9F-B725-229662DC59FE}" dt="2025-06-10T10:54:44.224" v="36" actId="47"/>
        <pc:sldMkLst>
          <pc:docMk/>
          <pc:sldMk cId="792756286" sldId="13440"/>
        </pc:sldMkLst>
      </pc:sldChg>
      <pc:sldChg chg="del">
        <pc:chgData name="Christophe JENTA" userId="8d1209f4831e9c53" providerId="LiveId" clId="{EC0570B5-EFBF-4A9F-B725-229662DC59FE}" dt="2025-06-10T10:52:53.272" v="17" actId="47"/>
        <pc:sldMkLst>
          <pc:docMk/>
          <pc:sldMk cId="4255899082" sldId="13441"/>
        </pc:sldMkLst>
      </pc:sldChg>
      <pc:sldChg chg="del">
        <pc:chgData name="Christophe JENTA" userId="8d1209f4831e9c53" providerId="LiveId" clId="{EC0570B5-EFBF-4A9F-B725-229662DC59FE}" dt="2025-06-10T10:52:15.321" v="10" actId="47"/>
        <pc:sldMkLst>
          <pc:docMk/>
          <pc:sldMk cId="310834603" sldId="13442"/>
        </pc:sldMkLst>
      </pc:sldChg>
      <pc:sldChg chg="del">
        <pc:chgData name="Christophe JENTA" userId="8d1209f4831e9c53" providerId="LiveId" clId="{EC0570B5-EFBF-4A9F-B725-229662DC59FE}" dt="2025-06-10T10:51:58.969" v="9" actId="47"/>
        <pc:sldMkLst>
          <pc:docMk/>
          <pc:sldMk cId="2630199087" sldId="13443"/>
        </pc:sldMkLst>
      </pc:sldChg>
      <pc:sldChg chg="del">
        <pc:chgData name="Christophe JENTA" userId="8d1209f4831e9c53" providerId="LiveId" clId="{EC0570B5-EFBF-4A9F-B725-229662DC59FE}" dt="2025-06-10T10:51:56.663" v="7" actId="47"/>
        <pc:sldMkLst>
          <pc:docMk/>
          <pc:sldMk cId="1395981192" sldId="13444"/>
        </pc:sldMkLst>
      </pc:sldChg>
      <pc:sldChg chg="del">
        <pc:chgData name="Christophe JENTA" userId="8d1209f4831e9c53" providerId="LiveId" clId="{EC0570B5-EFBF-4A9F-B725-229662DC59FE}" dt="2025-06-10T10:51:55.283" v="6" actId="47"/>
        <pc:sldMkLst>
          <pc:docMk/>
          <pc:sldMk cId="1654905709" sldId="13462"/>
        </pc:sldMkLst>
      </pc:sldChg>
      <pc:sldChg chg="del">
        <pc:chgData name="Christophe JENTA" userId="8d1209f4831e9c53" providerId="LiveId" clId="{EC0570B5-EFBF-4A9F-B725-229662DC59FE}" dt="2025-06-10T10:52:15.925" v="11" actId="47"/>
        <pc:sldMkLst>
          <pc:docMk/>
          <pc:sldMk cId="3889438135" sldId="13505"/>
        </pc:sldMkLst>
      </pc:sldChg>
      <pc:sldChg chg="del">
        <pc:chgData name="Christophe JENTA" userId="8d1209f4831e9c53" providerId="LiveId" clId="{EC0570B5-EFBF-4A9F-B725-229662DC59FE}" dt="2025-06-10T10:54:54.439" v="38" actId="47"/>
        <pc:sldMkLst>
          <pc:docMk/>
          <pc:sldMk cId="3361087432" sldId="13509"/>
        </pc:sldMkLst>
      </pc:sldChg>
      <pc:sldChg chg="del">
        <pc:chgData name="Christophe JENTA" userId="8d1209f4831e9c53" providerId="LiveId" clId="{EC0570B5-EFBF-4A9F-B725-229662DC59FE}" dt="2025-06-10T10:55:31.369" v="45" actId="47"/>
        <pc:sldMkLst>
          <pc:docMk/>
          <pc:sldMk cId="1580758641" sldId="13511"/>
        </pc:sldMkLst>
      </pc:sldChg>
      <pc:sldChg chg="del">
        <pc:chgData name="Christophe JENTA" userId="8d1209f4831e9c53" providerId="LiveId" clId="{EC0570B5-EFBF-4A9F-B725-229662DC59FE}" dt="2025-06-10T10:55:21.905" v="44" actId="47"/>
        <pc:sldMkLst>
          <pc:docMk/>
          <pc:sldMk cId="3796412860" sldId="13512"/>
        </pc:sldMkLst>
      </pc:sldChg>
      <pc:sldChg chg="del">
        <pc:chgData name="Christophe JENTA" userId="8d1209f4831e9c53" providerId="LiveId" clId="{EC0570B5-EFBF-4A9F-B725-229662DC59FE}" dt="2025-06-10T10:55:42.608" v="48" actId="47"/>
        <pc:sldMkLst>
          <pc:docMk/>
          <pc:sldMk cId="3281201093" sldId="13514"/>
        </pc:sldMkLst>
      </pc:sldChg>
      <pc:sldChg chg="del">
        <pc:chgData name="Christophe JENTA" userId="8d1209f4831e9c53" providerId="LiveId" clId="{EC0570B5-EFBF-4A9F-B725-229662DC59FE}" dt="2025-06-10T10:53:32.878" v="23" actId="47"/>
        <pc:sldMkLst>
          <pc:docMk/>
          <pc:sldMk cId="2733976841" sldId="13515"/>
        </pc:sldMkLst>
      </pc:sldChg>
      <pc:sldChg chg="del">
        <pc:chgData name="Christophe JENTA" userId="8d1209f4831e9c53" providerId="LiveId" clId="{EC0570B5-EFBF-4A9F-B725-229662DC59FE}" dt="2025-06-10T10:53:23.311" v="22" actId="47"/>
        <pc:sldMkLst>
          <pc:docMk/>
          <pc:sldMk cId="479313224" sldId="13516"/>
        </pc:sldMkLst>
      </pc:sldChg>
      <pc:sldChg chg="del">
        <pc:chgData name="Christophe JENTA" userId="8d1209f4831e9c53" providerId="LiveId" clId="{EC0570B5-EFBF-4A9F-B725-229662DC59FE}" dt="2025-06-10T10:55:43.219" v="49" actId="47"/>
        <pc:sldMkLst>
          <pc:docMk/>
          <pc:sldMk cId="3127618932" sldId="13520"/>
        </pc:sldMkLst>
      </pc:sldChg>
      <pc:sldChg chg="del">
        <pc:chgData name="Christophe JENTA" userId="8d1209f4831e9c53" providerId="LiveId" clId="{EC0570B5-EFBF-4A9F-B725-229662DC59FE}" dt="2025-06-10T10:55:31.919" v="46" actId="47"/>
        <pc:sldMkLst>
          <pc:docMk/>
          <pc:sldMk cId="2249852910" sldId="13521"/>
        </pc:sldMkLst>
      </pc:sldChg>
      <pc:sldChg chg="del">
        <pc:chgData name="Christophe JENTA" userId="8d1209f4831e9c53" providerId="LiveId" clId="{EC0570B5-EFBF-4A9F-B725-229662DC59FE}" dt="2025-06-10T10:55:32.948" v="47" actId="47"/>
        <pc:sldMkLst>
          <pc:docMk/>
          <pc:sldMk cId="3030797996" sldId="13522"/>
        </pc:sldMkLst>
      </pc:sldChg>
    </pc:docChg>
  </pc:docChgLst>
  <pc:docChgLst>
    <pc:chgData name="Christophe JENTA" userId="8d1209f4831e9c53" providerId="LiveId" clId="{F42F31B8-088B-4790-B943-D502C553486A}"/>
    <pc:docChg chg="custSel addSld delSld modSld">
      <pc:chgData name="Christophe JENTA" userId="8d1209f4831e9c53" providerId="LiveId" clId="{F42F31B8-088B-4790-B943-D502C553486A}" dt="2025-06-10T10:30:24.456" v="139" actId="20577"/>
      <pc:docMkLst>
        <pc:docMk/>
      </pc:docMkLst>
      <pc:sldChg chg="add del">
        <pc:chgData name="Christophe JENTA" userId="8d1209f4831e9c53" providerId="LiveId" clId="{F42F31B8-088B-4790-B943-D502C553486A}" dt="2025-06-10T10:27:03.749" v="62"/>
        <pc:sldMkLst>
          <pc:docMk/>
          <pc:sldMk cId="698085424" sldId="985"/>
        </pc:sldMkLst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80169222" sldId="6166"/>
        </pc:sldMkLst>
      </pc:sldChg>
      <pc:sldChg chg="modSp add del mod">
        <pc:chgData name="Christophe JENTA" userId="8d1209f4831e9c53" providerId="LiveId" clId="{F42F31B8-088B-4790-B943-D502C553486A}" dt="2025-06-10T10:30:24.456" v="139" actId="20577"/>
        <pc:sldMkLst>
          <pc:docMk/>
          <pc:sldMk cId="3889054220" sldId="12590"/>
        </pc:sldMkLst>
        <pc:spChg chg="mod">
          <ac:chgData name="Christophe JENTA" userId="8d1209f4831e9c53" providerId="LiveId" clId="{F42F31B8-088B-4790-B943-D502C553486A}" dt="2025-06-10T10:30:24.456" v="139" actId="20577"/>
          <ac:spMkLst>
            <pc:docMk/>
            <pc:sldMk cId="3889054220" sldId="12590"/>
            <ac:spMk id="4" creationId="{00000000-0000-0000-0000-000000000000}"/>
          </ac:spMkLst>
        </pc:spChg>
      </pc:sldChg>
      <pc:sldChg chg="delSp add del mod">
        <pc:chgData name="Christophe JENTA" userId="8d1209f4831e9c53" providerId="LiveId" clId="{F42F31B8-088B-4790-B943-D502C553486A}" dt="2025-06-10T10:29:09.372" v="120" actId="478"/>
        <pc:sldMkLst>
          <pc:docMk/>
          <pc:sldMk cId="3917091377" sldId="12614"/>
        </pc:sldMkLst>
        <pc:picChg chg="del">
          <ac:chgData name="Christophe JENTA" userId="8d1209f4831e9c53" providerId="LiveId" clId="{F42F31B8-088B-4790-B943-D502C553486A}" dt="2025-06-10T10:29:09.372" v="120" actId="478"/>
          <ac:picMkLst>
            <pc:docMk/>
            <pc:sldMk cId="3917091377" sldId="12614"/>
            <ac:picMk id="29" creationId="{97E68DB6-56EB-9856-E478-83984A37849A}"/>
          </ac:picMkLst>
        </pc:picChg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2004671072" sldId="12645"/>
        </pc:sldMkLst>
      </pc:sldChg>
      <pc:sldChg chg="delSp add del mod">
        <pc:chgData name="Christophe JENTA" userId="8d1209f4831e9c53" providerId="LiveId" clId="{F42F31B8-088B-4790-B943-D502C553486A}" dt="2025-06-10T10:28:40.554" v="100" actId="478"/>
        <pc:sldMkLst>
          <pc:docMk/>
          <pc:sldMk cId="2430355567" sldId="12732"/>
        </pc:sldMkLst>
        <pc:picChg chg="del">
          <ac:chgData name="Christophe JENTA" userId="8d1209f4831e9c53" providerId="LiveId" clId="{F42F31B8-088B-4790-B943-D502C553486A}" dt="2025-06-10T10:28:40.554" v="100" actId="478"/>
          <ac:picMkLst>
            <pc:docMk/>
            <pc:sldMk cId="2430355567" sldId="12732"/>
            <ac:picMk id="3" creationId="{95793CD7-3FDF-F1CB-07A0-F05EDCC37E4C}"/>
          </ac:picMkLst>
        </pc:picChg>
      </pc:sldChg>
      <pc:sldChg chg="delSp add del mod">
        <pc:chgData name="Christophe JENTA" userId="8d1209f4831e9c53" providerId="LiveId" clId="{F42F31B8-088B-4790-B943-D502C553486A}" dt="2025-06-10T10:27:03.749" v="62"/>
        <pc:sldMkLst>
          <pc:docMk/>
          <pc:sldMk cId="1990776107" sldId="12956"/>
        </pc:sldMkLst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2760814102" sldId="13303"/>
        </pc:sldMkLst>
      </pc:sldChg>
      <pc:sldChg chg="delSp add del mod">
        <pc:chgData name="Christophe JENTA" userId="8d1209f4831e9c53" providerId="LiveId" clId="{F42F31B8-088B-4790-B943-D502C553486A}" dt="2025-06-10T10:28:57.296" v="111" actId="478"/>
        <pc:sldMkLst>
          <pc:docMk/>
          <pc:sldMk cId="2590889892" sldId="13306"/>
        </pc:sldMkLst>
        <pc:picChg chg="del">
          <ac:chgData name="Christophe JENTA" userId="8d1209f4831e9c53" providerId="LiveId" clId="{F42F31B8-088B-4790-B943-D502C553486A}" dt="2025-06-10T10:28:55.442" v="108" actId="478"/>
          <ac:picMkLst>
            <pc:docMk/>
            <pc:sldMk cId="2590889892" sldId="13306"/>
            <ac:picMk id="2" creationId="{AFAB05AA-9E55-FFFC-4387-8CE2AEA8D55C}"/>
          </ac:picMkLst>
        </pc:picChg>
        <pc:picChg chg="del">
          <ac:chgData name="Christophe JENTA" userId="8d1209f4831e9c53" providerId="LiveId" clId="{F42F31B8-088B-4790-B943-D502C553486A}" dt="2025-06-10T10:28:56.165" v="109" actId="478"/>
          <ac:picMkLst>
            <pc:docMk/>
            <pc:sldMk cId="2590889892" sldId="13306"/>
            <ac:picMk id="9" creationId="{71642B4C-41BB-64EB-F01D-4DC3E07DABC0}"/>
          </ac:picMkLst>
        </pc:picChg>
        <pc:picChg chg="del">
          <ac:chgData name="Christophe JENTA" userId="8d1209f4831e9c53" providerId="LiveId" clId="{F42F31B8-088B-4790-B943-D502C553486A}" dt="2025-06-10T10:28:54.795" v="107" actId="478"/>
          <ac:picMkLst>
            <pc:docMk/>
            <pc:sldMk cId="2590889892" sldId="13306"/>
            <ac:picMk id="10" creationId="{254DB974-53FE-CCE8-8E27-A81EFCFF4AAD}"/>
          </ac:picMkLst>
        </pc:picChg>
        <pc:picChg chg="del">
          <ac:chgData name="Christophe JENTA" userId="8d1209f4831e9c53" providerId="LiveId" clId="{F42F31B8-088B-4790-B943-D502C553486A}" dt="2025-06-10T10:28:56.719" v="110" actId="478"/>
          <ac:picMkLst>
            <pc:docMk/>
            <pc:sldMk cId="2590889892" sldId="13306"/>
            <ac:picMk id="11" creationId="{81369A33-E924-4DBF-5A17-CEA8BEA8CE48}"/>
          </ac:picMkLst>
        </pc:picChg>
        <pc:picChg chg="del">
          <ac:chgData name="Christophe JENTA" userId="8d1209f4831e9c53" providerId="LiveId" clId="{F42F31B8-088B-4790-B943-D502C553486A}" dt="2025-06-10T10:28:57.296" v="111" actId="478"/>
          <ac:picMkLst>
            <pc:docMk/>
            <pc:sldMk cId="2590889892" sldId="13306"/>
            <ac:picMk id="13" creationId="{DBBA23F3-D952-C00A-3AAE-8F139DC682E0}"/>
          </ac:picMkLst>
        </pc:picChg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1347215119" sldId="13307"/>
        </pc:sldMkLst>
      </pc:sldChg>
      <pc:sldChg chg="delSp add del mod">
        <pc:chgData name="Christophe JENTA" userId="8d1209f4831e9c53" providerId="LiveId" clId="{F42F31B8-088B-4790-B943-D502C553486A}" dt="2025-06-10T10:29:05.282" v="118" actId="478"/>
        <pc:sldMkLst>
          <pc:docMk/>
          <pc:sldMk cId="2356093778" sldId="13308"/>
        </pc:sldMkLst>
        <pc:picChg chg="del">
          <ac:chgData name="Christophe JENTA" userId="8d1209f4831e9c53" providerId="LiveId" clId="{F42F31B8-088B-4790-B943-D502C553486A}" dt="2025-06-10T10:29:05.282" v="118" actId="478"/>
          <ac:picMkLst>
            <pc:docMk/>
            <pc:sldMk cId="2356093778" sldId="13308"/>
            <ac:picMk id="11" creationId="{DA7F164A-3E16-8C6B-013A-EC66C062BAEA}"/>
          </ac:picMkLst>
        </pc:picChg>
      </pc:sldChg>
      <pc:sldChg chg="delSp add del mod">
        <pc:chgData name="Christophe JENTA" userId="8d1209f4831e9c53" providerId="LiveId" clId="{F42F31B8-088B-4790-B943-D502C553486A}" dt="2025-06-10T10:27:03.749" v="62"/>
        <pc:sldMkLst>
          <pc:docMk/>
          <pc:sldMk cId="2750064882" sldId="13309"/>
        </pc:sldMkLst>
      </pc:sldChg>
      <pc:sldChg chg="delSp add del mod">
        <pc:chgData name="Christophe JENTA" userId="8d1209f4831e9c53" providerId="LiveId" clId="{F42F31B8-088B-4790-B943-D502C553486A}" dt="2025-06-10T10:29:19.332" v="127" actId="478"/>
        <pc:sldMkLst>
          <pc:docMk/>
          <pc:sldMk cId="2313198400" sldId="13315"/>
        </pc:sldMkLst>
        <pc:picChg chg="del">
          <ac:chgData name="Christophe JENTA" userId="8d1209f4831e9c53" providerId="LiveId" clId="{F42F31B8-088B-4790-B943-D502C553486A}" dt="2025-06-10T10:29:18.286" v="125" actId="478"/>
          <ac:picMkLst>
            <pc:docMk/>
            <pc:sldMk cId="2313198400" sldId="13315"/>
            <ac:picMk id="45" creationId="{114A776C-AA36-2204-2728-3D8E7293A0EB}"/>
          </ac:picMkLst>
        </pc:picChg>
        <pc:picChg chg="del">
          <ac:chgData name="Christophe JENTA" userId="8d1209f4831e9c53" providerId="LiveId" clId="{F42F31B8-088B-4790-B943-D502C553486A}" dt="2025-06-10T10:29:18.805" v="126" actId="478"/>
          <ac:picMkLst>
            <pc:docMk/>
            <pc:sldMk cId="2313198400" sldId="13315"/>
            <ac:picMk id="47" creationId="{169CEDAD-50AE-A253-50D9-4BAB8E701C49}"/>
          </ac:picMkLst>
        </pc:picChg>
        <pc:picChg chg="del">
          <ac:chgData name="Christophe JENTA" userId="8d1209f4831e9c53" providerId="LiveId" clId="{F42F31B8-088B-4790-B943-D502C553486A}" dt="2025-06-10T10:29:19.332" v="127" actId="478"/>
          <ac:picMkLst>
            <pc:docMk/>
            <pc:sldMk cId="2313198400" sldId="13315"/>
            <ac:picMk id="48" creationId="{FBF52DFB-CBE8-718E-9DE9-CC431D26E2BD}"/>
          </ac:picMkLst>
        </pc:picChg>
      </pc:sldChg>
      <pc:sldChg chg="delSp add del mod">
        <pc:chgData name="Christophe JENTA" userId="8d1209f4831e9c53" providerId="LiveId" clId="{F42F31B8-088B-4790-B943-D502C553486A}" dt="2025-06-10T10:28:59.386" v="113" actId="478"/>
        <pc:sldMkLst>
          <pc:docMk/>
          <pc:sldMk cId="3319902537" sldId="13322"/>
        </pc:sldMkLst>
        <pc:picChg chg="del">
          <ac:chgData name="Christophe JENTA" userId="8d1209f4831e9c53" providerId="LiveId" clId="{F42F31B8-088B-4790-B943-D502C553486A}" dt="2025-06-10T10:28:59.386" v="113" actId="478"/>
          <ac:picMkLst>
            <pc:docMk/>
            <pc:sldMk cId="3319902537" sldId="13322"/>
            <ac:picMk id="50" creationId="{17D9F62F-DBC5-776F-3765-2E8A83632FB5}"/>
          </ac:picMkLst>
        </pc:picChg>
      </pc:sldChg>
      <pc:sldChg chg="delSp del mod">
        <pc:chgData name="Christophe JENTA" userId="8d1209f4831e9c53" providerId="LiveId" clId="{F42F31B8-088B-4790-B943-D502C553486A}" dt="2025-06-10T10:27:00.889" v="61" actId="47"/>
        <pc:sldMkLst>
          <pc:docMk/>
          <pc:sldMk cId="3197230125" sldId="13323"/>
        </pc:sldMkLst>
      </pc:sldChg>
      <pc:sldChg chg="delSp add del mod">
        <pc:chgData name="Christophe JENTA" userId="8d1209f4831e9c53" providerId="LiveId" clId="{F42F31B8-088B-4790-B943-D502C553486A}" dt="2025-06-10T10:29:06.694" v="119" actId="478"/>
        <pc:sldMkLst>
          <pc:docMk/>
          <pc:sldMk cId="2172998637" sldId="13324"/>
        </pc:sldMkLst>
        <pc:picChg chg="del">
          <ac:chgData name="Christophe JENTA" userId="8d1209f4831e9c53" providerId="LiveId" clId="{F42F31B8-088B-4790-B943-D502C553486A}" dt="2025-06-10T10:29:06.694" v="119" actId="478"/>
          <ac:picMkLst>
            <pc:docMk/>
            <pc:sldMk cId="2172998637" sldId="13324"/>
            <ac:picMk id="4" creationId="{4E7FEE55-15CD-8C5E-2977-E153A134F840}"/>
          </ac:picMkLst>
        </pc:picChg>
      </pc:sldChg>
      <pc:sldChg chg="modSp add del mod">
        <pc:chgData name="Christophe JENTA" userId="8d1209f4831e9c53" providerId="LiveId" clId="{F42F31B8-088B-4790-B943-D502C553486A}" dt="2025-06-10T10:27:30.907" v="89" actId="20577"/>
        <pc:sldMkLst>
          <pc:docMk/>
          <pc:sldMk cId="1004641318" sldId="13344"/>
        </pc:sldMkLst>
        <pc:spChg chg="mod">
          <ac:chgData name="Christophe JENTA" userId="8d1209f4831e9c53" providerId="LiveId" clId="{F42F31B8-088B-4790-B943-D502C553486A}" dt="2025-06-10T10:27:30.907" v="89" actId="20577"/>
          <ac:spMkLst>
            <pc:docMk/>
            <pc:sldMk cId="1004641318" sldId="13344"/>
            <ac:spMk id="3" creationId="{B9CEDB69-B880-1692-D8F7-3289F9345E7C}"/>
          </ac:spMkLst>
        </pc:spChg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1685030622" sldId="13391"/>
        </pc:sldMkLst>
      </pc:sldChg>
      <pc:sldChg chg="delSp add del mod">
        <pc:chgData name="Christophe JENTA" userId="8d1209f4831e9c53" providerId="LiveId" clId="{F42F31B8-088B-4790-B943-D502C553486A}" dt="2025-06-10T10:28:51.934" v="106" actId="478"/>
        <pc:sldMkLst>
          <pc:docMk/>
          <pc:sldMk cId="3111364696" sldId="13421"/>
        </pc:sldMkLst>
        <pc:picChg chg="del">
          <ac:chgData name="Christophe JENTA" userId="8d1209f4831e9c53" providerId="LiveId" clId="{F42F31B8-088B-4790-B943-D502C553486A}" dt="2025-06-10T10:28:51.934" v="106" actId="478"/>
          <ac:picMkLst>
            <pc:docMk/>
            <pc:sldMk cId="3111364696" sldId="13421"/>
            <ac:picMk id="29" creationId="{F8FF0AD5-A4A0-3A0F-56B2-0A979CD10172}"/>
          </ac:picMkLst>
        </pc:picChg>
        <pc:picChg chg="del">
          <ac:chgData name="Christophe JENTA" userId="8d1209f4831e9c53" providerId="LiveId" clId="{F42F31B8-088B-4790-B943-D502C553486A}" dt="2025-06-10T10:28:51.426" v="105" actId="478"/>
          <ac:picMkLst>
            <pc:docMk/>
            <pc:sldMk cId="3111364696" sldId="13421"/>
            <ac:picMk id="31" creationId="{B7CA056E-3C35-3990-F560-577EA2EBA805}"/>
          </ac:picMkLst>
        </pc:picChg>
      </pc:sldChg>
      <pc:sldChg chg="delSp add del mod">
        <pc:chgData name="Christophe JENTA" userId="8d1209f4831e9c53" providerId="LiveId" clId="{F42F31B8-088B-4790-B943-D502C553486A}" dt="2025-06-10T10:29:04.026" v="117" actId="478"/>
        <pc:sldMkLst>
          <pc:docMk/>
          <pc:sldMk cId="2551927669" sldId="13422"/>
        </pc:sldMkLst>
        <pc:picChg chg="del">
          <ac:chgData name="Christophe JENTA" userId="8d1209f4831e9c53" providerId="LiveId" clId="{F42F31B8-088B-4790-B943-D502C553486A}" dt="2025-06-10T10:29:04.026" v="117" actId="478"/>
          <ac:picMkLst>
            <pc:docMk/>
            <pc:sldMk cId="2551927669" sldId="13422"/>
            <ac:picMk id="21" creationId="{31369F77-04E5-607F-99E1-6A4A265B8E4D}"/>
          </ac:picMkLst>
        </pc:picChg>
        <pc:picChg chg="del">
          <ac:chgData name="Christophe JENTA" userId="8d1209f4831e9c53" providerId="LiveId" clId="{F42F31B8-088B-4790-B943-D502C553486A}" dt="2025-06-10T10:29:03.316" v="116" actId="478"/>
          <ac:picMkLst>
            <pc:docMk/>
            <pc:sldMk cId="2551927669" sldId="13422"/>
            <ac:picMk id="29" creationId="{7FA5E570-48A4-15C9-7FBE-0E57371B2040}"/>
          </ac:picMkLst>
        </pc:picChg>
      </pc:sldChg>
      <pc:sldChg chg="delSp add del mod">
        <pc:chgData name="Christophe JENTA" userId="8d1209f4831e9c53" providerId="LiveId" clId="{F42F31B8-088B-4790-B943-D502C553486A}" dt="2025-06-10T10:29:23.182" v="131" actId="478"/>
        <pc:sldMkLst>
          <pc:docMk/>
          <pc:sldMk cId="3549878236" sldId="13484"/>
        </pc:sldMkLst>
        <pc:picChg chg="del">
          <ac:chgData name="Christophe JENTA" userId="8d1209f4831e9c53" providerId="LiveId" clId="{F42F31B8-088B-4790-B943-D502C553486A}" dt="2025-06-10T10:29:23.182" v="131" actId="478"/>
          <ac:picMkLst>
            <pc:docMk/>
            <pc:sldMk cId="3549878236" sldId="13484"/>
            <ac:picMk id="42" creationId="{ACE3F3F6-A1D4-873C-D976-41966A5280E4}"/>
          </ac:picMkLst>
        </pc:picChg>
      </pc:sldChg>
      <pc:sldChg chg="add del">
        <pc:chgData name="Christophe JENTA" userId="8d1209f4831e9c53" providerId="LiveId" clId="{F42F31B8-088B-4790-B943-D502C553486A}" dt="2025-05-27T09:45:53.340" v="51" actId="47"/>
        <pc:sldMkLst>
          <pc:docMk/>
          <pc:sldMk cId="3222713968" sldId="13485"/>
        </pc:sldMkLst>
      </pc:sldChg>
      <pc:sldChg chg="add del">
        <pc:chgData name="Christophe JENTA" userId="8d1209f4831e9c53" providerId="LiveId" clId="{F42F31B8-088B-4790-B943-D502C553486A}" dt="2025-05-27T09:45:54.692" v="52" actId="47"/>
        <pc:sldMkLst>
          <pc:docMk/>
          <pc:sldMk cId="204796239" sldId="13486"/>
        </pc:sldMkLst>
      </pc:sldChg>
      <pc:sldChg chg="add del">
        <pc:chgData name="Christophe JENTA" userId="8d1209f4831e9c53" providerId="LiveId" clId="{F42F31B8-088B-4790-B943-D502C553486A}" dt="2025-05-27T09:46:48.303" v="58" actId="2696"/>
        <pc:sldMkLst>
          <pc:docMk/>
          <pc:sldMk cId="1490590332" sldId="13487"/>
        </pc:sldMkLst>
      </pc:sldChg>
      <pc:sldChg chg="add del">
        <pc:chgData name="Christophe JENTA" userId="8d1209f4831e9c53" providerId="LiveId" clId="{F42F31B8-088B-4790-B943-D502C553486A}" dt="2025-05-27T09:46:00.683" v="54" actId="47"/>
        <pc:sldMkLst>
          <pc:docMk/>
          <pc:sldMk cId="4223503328" sldId="13488"/>
        </pc:sldMkLst>
      </pc:sldChg>
      <pc:sldChg chg="add del">
        <pc:chgData name="Christophe JENTA" userId="8d1209f4831e9c53" providerId="LiveId" clId="{F42F31B8-088B-4790-B943-D502C553486A}" dt="2025-05-27T09:46:01.954" v="55" actId="47"/>
        <pc:sldMkLst>
          <pc:docMk/>
          <pc:sldMk cId="103614687" sldId="13489"/>
        </pc:sldMkLst>
      </pc:sldChg>
      <pc:sldChg chg="add del">
        <pc:chgData name="Christophe JENTA" userId="8d1209f4831e9c53" providerId="LiveId" clId="{F42F31B8-088B-4790-B943-D502C553486A}" dt="2025-05-27T09:46:02.516" v="56" actId="47"/>
        <pc:sldMkLst>
          <pc:docMk/>
          <pc:sldMk cId="3658086581" sldId="13490"/>
        </pc:sldMkLst>
      </pc:sldChg>
      <pc:sldChg chg="delSp add del mod">
        <pc:chgData name="Christophe JENTA" userId="8d1209f4831e9c53" providerId="LiveId" clId="{F42F31B8-088B-4790-B943-D502C553486A}" dt="2025-06-10T10:29:11.967" v="123" actId="478"/>
        <pc:sldMkLst>
          <pc:docMk/>
          <pc:sldMk cId="4258226152" sldId="13492"/>
        </pc:sldMkLst>
        <pc:picChg chg="del">
          <ac:chgData name="Christophe JENTA" userId="8d1209f4831e9c53" providerId="LiveId" clId="{F42F31B8-088B-4790-B943-D502C553486A}" dt="2025-06-10T10:29:11.967" v="123" actId="478"/>
          <ac:picMkLst>
            <pc:docMk/>
            <pc:sldMk cId="4258226152" sldId="13492"/>
            <ac:picMk id="7" creationId="{6806E797-5FD6-808B-A40D-D12652660CE9}"/>
          </ac:picMkLst>
        </pc:picChg>
        <pc:picChg chg="del">
          <ac:chgData name="Christophe JENTA" userId="8d1209f4831e9c53" providerId="LiveId" clId="{F42F31B8-088B-4790-B943-D502C553486A}" dt="2025-06-10T10:29:10.947" v="121" actId="478"/>
          <ac:picMkLst>
            <pc:docMk/>
            <pc:sldMk cId="4258226152" sldId="13492"/>
            <ac:picMk id="29" creationId="{E9A2B79C-6665-0B39-D35E-D1D51D78B2A8}"/>
          </ac:picMkLst>
        </pc:picChg>
        <pc:picChg chg="del">
          <ac:chgData name="Christophe JENTA" userId="8d1209f4831e9c53" providerId="LiveId" clId="{F42F31B8-088B-4790-B943-D502C553486A}" dt="2025-06-10T10:29:11.410" v="122" actId="478"/>
          <ac:picMkLst>
            <pc:docMk/>
            <pc:sldMk cId="4258226152" sldId="13492"/>
            <ac:picMk id="30" creationId="{B2FB1C38-F3C6-E0B1-1A20-76041790C630}"/>
          </ac:picMkLst>
        </pc:picChg>
      </pc:sldChg>
      <pc:sldChg chg="add del">
        <pc:chgData name="Christophe JENTA" userId="8d1209f4831e9c53" providerId="LiveId" clId="{F42F31B8-088B-4790-B943-D502C553486A}" dt="2025-05-27T09:45:55.239" v="53" actId="47"/>
        <pc:sldMkLst>
          <pc:docMk/>
          <pc:sldMk cId="3440142737" sldId="13494"/>
        </pc:sldMkLst>
      </pc:sldChg>
      <pc:sldChg chg="delSp add del mod">
        <pc:chgData name="Christophe JENTA" userId="8d1209f4831e9c53" providerId="LiveId" clId="{F42F31B8-088B-4790-B943-D502C553486A}" dt="2025-06-10T10:28:41.822" v="101" actId="478"/>
        <pc:sldMkLst>
          <pc:docMk/>
          <pc:sldMk cId="3247777675" sldId="13495"/>
        </pc:sldMkLst>
        <pc:picChg chg="del">
          <ac:chgData name="Christophe JENTA" userId="8d1209f4831e9c53" providerId="LiveId" clId="{F42F31B8-088B-4790-B943-D502C553486A}" dt="2025-06-10T10:28:41.822" v="101" actId="478"/>
          <ac:picMkLst>
            <pc:docMk/>
            <pc:sldMk cId="3247777675" sldId="13495"/>
            <ac:picMk id="3" creationId="{1AB36C97-703D-1DE8-96AF-9589BC3931A2}"/>
          </ac:picMkLst>
        </pc:picChg>
      </pc:sldChg>
      <pc:sldChg chg="modSp add del mod">
        <pc:chgData name="Christophe JENTA" userId="8d1209f4831e9c53" providerId="LiveId" clId="{F42F31B8-088B-4790-B943-D502C553486A}" dt="2025-06-10T10:28:25.105" v="99" actId="20577"/>
        <pc:sldMkLst>
          <pc:docMk/>
          <pc:sldMk cId="563165321" sldId="13496"/>
        </pc:sldMkLst>
        <pc:spChg chg="mod">
          <ac:chgData name="Christophe JENTA" userId="8d1209f4831e9c53" providerId="LiveId" clId="{F42F31B8-088B-4790-B943-D502C553486A}" dt="2025-06-10T10:28:25.105" v="99" actId="20577"/>
          <ac:spMkLst>
            <pc:docMk/>
            <pc:sldMk cId="563165321" sldId="13496"/>
            <ac:spMk id="3" creationId="{2C686C4C-83DD-F280-0486-F8EA92F6E51D}"/>
          </ac:spMkLst>
        </pc:spChg>
      </pc:sldChg>
      <pc:sldChg chg="add del">
        <pc:chgData name="Christophe JENTA" userId="8d1209f4831e9c53" providerId="LiveId" clId="{F42F31B8-088B-4790-B943-D502C553486A}" dt="2025-06-10T10:27:00.889" v="61" actId="47"/>
        <pc:sldMkLst>
          <pc:docMk/>
          <pc:sldMk cId="63625768" sldId="13497"/>
        </pc:sldMkLst>
      </pc:sldChg>
      <pc:sldChg chg="modSp add mod">
        <pc:chgData name="Christophe JENTA" userId="8d1209f4831e9c53" providerId="LiveId" clId="{F42F31B8-088B-4790-B943-D502C553486A}" dt="2025-06-10T10:30:15.162" v="135" actId="20577"/>
        <pc:sldMkLst>
          <pc:docMk/>
          <pc:sldMk cId="990408261" sldId="13500"/>
        </pc:sldMkLst>
        <pc:spChg chg="mod">
          <ac:chgData name="Christophe JENTA" userId="8d1209f4831e9c53" providerId="LiveId" clId="{F42F31B8-088B-4790-B943-D502C553486A}" dt="2025-06-10T10:30:15.162" v="135" actId="20577"/>
          <ac:spMkLst>
            <pc:docMk/>
            <pc:sldMk cId="990408261" sldId="13500"/>
            <ac:spMk id="169" creationId="{BFE73CB4-6D9F-8A20-2F31-8B3FE04B3CEC}"/>
          </ac:spMkLst>
        </pc:spChg>
      </pc:sldChg>
      <pc:sldChg chg="delSp add mod">
        <pc:chgData name="Christophe JENTA" userId="8d1209f4831e9c53" providerId="LiveId" clId="{F42F31B8-088B-4790-B943-D502C553486A}" dt="2025-06-10T10:28:58.363" v="112" actId="478"/>
        <pc:sldMkLst>
          <pc:docMk/>
          <pc:sldMk cId="3002597145" sldId="13504"/>
        </pc:sldMkLst>
        <pc:picChg chg="del">
          <ac:chgData name="Christophe JENTA" userId="8d1209f4831e9c53" providerId="LiveId" clId="{F42F31B8-088B-4790-B943-D502C553486A}" dt="2025-06-10T10:28:58.363" v="112" actId="478"/>
          <ac:picMkLst>
            <pc:docMk/>
            <pc:sldMk cId="3002597145" sldId="13504"/>
            <ac:picMk id="25" creationId="{0B38C711-2B9B-4936-10AE-CD9D692883D6}"/>
          </ac:picMkLst>
        </pc:picChg>
      </pc:sldChg>
      <pc:sldChg chg="delSp add mod">
        <pc:chgData name="Christophe JENTA" userId="8d1209f4831e9c53" providerId="LiveId" clId="{F42F31B8-088B-4790-B943-D502C553486A}" dt="2025-06-10T10:28:45.871" v="102" actId="478"/>
        <pc:sldMkLst>
          <pc:docMk/>
          <pc:sldMk cId="827916773" sldId="13506"/>
        </pc:sldMkLst>
        <pc:picChg chg="del">
          <ac:chgData name="Christophe JENTA" userId="8d1209f4831e9c53" providerId="LiveId" clId="{F42F31B8-088B-4790-B943-D502C553486A}" dt="2025-06-10T10:28:45.871" v="102" actId="478"/>
          <ac:picMkLst>
            <pc:docMk/>
            <pc:sldMk cId="827916773" sldId="13506"/>
            <ac:picMk id="6" creationId="{22E7B56E-F206-5699-66B6-A1842114EDDB}"/>
          </ac:picMkLst>
        </pc:picChg>
      </pc:sldChg>
      <pc:sldChg chg="delSp add mod">
        <pc:chgData name="Christophe JENTA" userId="8d1209f4831e9c53" providerId="LiveId" clId="{F42F31B8-088B-4790-B943-D502C553486A}" dt="2025-06-10T10:28:50.229" v="104" actId="478"/>
        <pc:sldMkLst>
          <pc:docMk/>
          <pc:sldMk cId="2569487986" sldId="13507"/>
        </pc:sldMkLst>
        <pc:picChg chg="del">
          <ac:chgData name="Christophe JENTA" userId="8d1209f4831e9c53" providerId="LiveId" clId="{F42F31B8-088B-4790-B943-D502C553486A}" dt="2025-06-10T10:28:50.229" v="104" actId="478"/>
          <ac:picMkLst>
            <pc:docMk/>
            <pc:sldMk cId="2569487986" sldId="13507"/>
            <ac:picMk id="4" creationId="{E4B4C4E0-B119-E2DA-FD85-ACE5CBE3B614}"/>
          </ac:picMkLst>
        </pc:picChg>
        <pc:picChg chg="del">
          <ac:chgData name="Christophe JENTA" userId="8d1209f4831e9c53" providerId="LiveId" clId="{F42F31B8-088B-4790-B943-D502C553486A}" dt="2025-06-10T10:28:49.336" v="103" actId="478"/>
          <ac:picMkLst>
            <pc:docMk/>
            <pc:sldMk cId="2569487986" sldId="13507"/>
            <ac:picMk id="33" creationId="{8655B083-7D33-8A4C-EDAE-1BBC7046E19D}"/>
          </ac:picMkLst>
        </pc:picChg>
      </pc:sldChg>
      <pc:sldChg chg="delSp add mod">
        <pc:chgData name="Christophe JENTA" userId="8d1209f4831e9c53" providerId="LiveId" clId="{F42F31B8-088B-4790-B943-D502C553486A}" dt="2025-06-10T10:29:01.383" v="115" actId="478"/>
        <pc:sldMkLst>
          <pc:docMk/>
          <pc:sldMk cId="1780955767" sldId="13517"/>
        </pc:sldMkLst>
        <pc:picChg chg="del">
          <ac:chgData name="Christophe JENTA" userId="8d1209f4831e9c53" providerId="LiveId" clId="{F42F31B8-088B-4790-B943-D502C553486A}" dt="2025-06-10T10:29:01.383" v="115" actId="478"/>
          <ac:picMkLst>
            <pc:docMk/>
            <pc:sldMk cId="1780955767" sldId="13517"/>
            <ac:picMk id="18" creationId="{73523999-CAA7-1258-F22F-663D40602C99}"/>
          </ac:picMkLst>
        </pc:picChg>
      </pc:sldChg>
      <pc:sldChg chg="delSp add mod">
        <pc:chgData name="Christophe JENTA" userId="8d1209f4831e9c53" providerId="LiveId" clId="{F42F31B8-088B-4790-B943-D502C553486A}" dt="2025-06-10T10:29:00.363" v="114" actId="478"/>
        <pc:sldMkLst>
          <pc:docMk/>
          <pc:sldMk cId="1640899349" sldId="13523"/>
        </pc:sldMkLst>
        <pc:picChg chg="del">
          <ac:chgData name="Christophe JENTA" userId="8d1209f4831e9c53" providerId="LiveId" clId="{F42F31B8-088B-4790-B943-D502C553486A}" dt="2025-06-10T10:29:00.363" v="114" actId="478"/>
          <ac:picMkLst>
            <pc:docMk/>
            <pc:sldMk cId="1640899349" sldId="13523"/>
            <ac:picMk id="18" creationId="{110CBFAF-FA30-BE67-83BF-03C20923E7C7}"/>
          </ac:picMkLst>
        </pc:picChg>
      </pc:sldChg>
      <pc:sldChg chg="delSp add mod">
        <pc:chgData name="Christophe JENTA" userId="8d1209f4831e9c53" providerId="LiveId" clId="{F42F31B8-088B-4790-B943-D502C553486A}" dt="2025-06-10T10:29:15.987" v="124" actId="478"/>
        <pc:sldMkLst>
          <pc:docMk/>
          <pc:sldMk cId="3753657259" sldId="13524"/>
        </pc:sldMkLst>
        <pc:picChg chg="del">
          <ac:chgData name="Christophe JENTA" userId="8d1209f4831e9c53" providerId="LiveId" clId="{F42F31B8-088B-4790-B943-D502C553486A}" dt="2025-06-10T10:29:15.987" v="124" actId="478"/>
          <ac:picMkLst>
            <pc:docMk/>
            <pc:sldMk cId="3753657259" sldId="13524"/>
            <ac:picMk id="34" creationId="{D63F44D6-2E4D-E082-188F-DB652867727F}"/>
          </ac:picMkLst>
        </pc:picChg>
      </pc:sldChg>
      <pc:sldChg chg="delSp add mod">
        <pc:chgData name="Christophe JENTA" userId="8d1209f4831e9c53" providerId="LiveId" clId="{F42F31B8-088B-4790-B943-D502C553486A}" dt="2025-06-10T10:29:21.695" v="130" actId="478"/>
        <pc:sldMkLst>
          <pc:docMk/>
          <pc:sldMk cId="1789823357" sldId="13525"/>
        </pc:sldMkLst>
        <pc:picChg chg="del">
          <ac:chgData name="Christophe JENTA" userId="8d1209f4831e9c53" providerId="LiveId" clId="{F42F31B8-088B-4790-B943-D502C553486A}" dt="2025-06-10T10:29:21.695" v="130" actId="478"/>
          <ac:picMkLst>
            <pc:docMk/>
            <pc:sldMk cId="1789823357" sldId="13525"/>
            <ac:picMk id="39" creationId="{E68377C2-52BA-9D39-4E3F-88E8836BEFB5}"/>
          </ac:picMkLst>
        </pc:picChg>
        <pc:picChg chg="del">
          <ac:chgData name="Christophe JENTA" userId="8d1209f4831e9c53" providerId="LiveId" clId="{F42F31B8-088B-4790-B943-D502C553486A}" dt="2025-06-10T10:29:21.092" v="129" actId="478"/>
          <ac:picMkLst>
            <pc:docMk/>
            <pc:sldMk cId="1789823357" sldId="13525"/>
            <ac:picMk id="40" creationId="{9E6B0097-3F1F-5D10-636A-8290062CA5D0}"/>
          </ac:picMkLst>
        </pc:picChg>
        <pc:picChg chg="del">
          <ac:chgData name="Christophe JENTA" userId="8d1209f4831e9c53" providerId="LiveId" clId="{F42F31B8-088B-4790-B943-D502C553486A}" dt="2025-06-10T10:29:20.603" v="128" actId="478"/>
          <ac:picMkLst>
            <pc:docMk/>
            <pc:sldMk cId="1789823357" sldId="13525"/>
            <ac:picMk id="45" creationId="{266C8097-77C8-A8F1-44B4-F23F1D01844B}"/>
          </ac:picMkLst>
        </pc:picChg>
      </pc:sldChg>
      <pc:sldChg chg="add">
        <pc:chgData name="Christophe JENTA" userId="8d1209f4831e9c53" providerId="LiveId" clId="{F42F31B8-088B-4790-B943-D502C553486A}" dt="2025-06-10T10:27:03.749" v="62"/>
        <pc:sldMkLst>
          <pc:docMk/>
          <pc:sldMk cId="3452419468" sldId="13526"/>
        </pc:sldMkLst>
      </pc:sldChg>
    </pc:docChg>
  </pc:docChgLst>
  <pc:docChgLst>
    <pc:chgData name="Christophe JENTA" userId="8d1209f4831e9c53" providerId="LiveId" clId="{745370F5-D647-4ABD-8D02-0A0548DFCB5B}"/>
    <pc:docChg chg="custSel addSld delSld modSld">
      <pc:chgData name="Christophe JENTA" userId="8d1209f4831e9c53" providerId="LiveId" clId="{745370F5-D647-4ABD-8D02-0A0548DFCB5B}" dt="2025-04-29T09:52:06.948" v="25" actId="478"/>
      <pc:docMkLst>
        <pc:docMk/>
      </pc:docMkLst>
      <pc:sldChg chg="delSp add mod">
        <pc:chgData name="Christophe JENTA" userId="8d1209f4831e9c53" providerId="LiveId" clId="{745370F5-D647-4ABD-8D02-0A0548DFCB5B}" dt="2025-04-29T09:51:11.639" v="6" actId="478"/>
        <pc:sldMkLst>
          <pc:docMk/>
          <pc:sldMk cId="1247421863" sldId="99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21003822" sldId="997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2780617583" sldId="1000"/>
        </pc:sldMkLst>
      </pc:sldChg>
      <pc:sldChg chg="delSp add mod">
        <pc:chgData name="Christophe JENTA" userId="8d1209f4831e9c53" providerId="LiveId" clId="{745370F5-D647-4ABD-8D02-0A0548DFCB5B}" dt="2025-04-29T09:52:06.948" v="25" actId="478"/>
        <pc:sldMkLst>
          <pc:docMk/>
          <pc:sldMk cId="3490898107" sldId="100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37653266" sldId="12591"/>
        </pc:sldMkLst>
      </pc:sldChg>
      <pc:sldChg chg="delSp add mod">
        <pc:chgData name="Christophe JENTA" userId="8d1209f4831e9c53" providerId="LiveId" clId="{745370F5-D647-4ABD-8D02-0A0548DFCB5B}" dt="2025-04-29T09:51:05.523" v="4" actId="478"/>
        <pc:sldMkLst>
          <pc:docMk/>
          <pc:sldMk cId="2409108060" sldId="12606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060782881" sldId="1261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665540087" sldId="12613"/>
        </pc:sldMkLst>
      </pc:sldChg>
      <pc:sldChg chg="delSp add mod">
        <pc:chgData name="Christophe JENTA" userId="8d1209f4831e9c53" providerId="LiveId" clId="{745370F5-D647-4ABD-8D02-0A0548DFCB5B}" dt="2025-04-29T09:51:19.822" v="9" actId="478"/>
        <pc:sldMkLst>
          <pc:docMk/>
          <pc:sldMk cId="2987160675" sldId="1313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313498898" sldId="13133"/>
        </pc:sldMkLst>
      </pc:sldChg>
      <pc:sldChg chg="delSp add mod">
        <pc:chgData name="Christophe JENTA" userId="8d1209f4831e9c53" providerId="LiveId" clId="{745370F5-D647-4ABD-8D02-0A0548DFCB5B}" dt="2025-04-29T09:51:24.132" v="12" actId="478"/>
        <pc:sldMkLst>
          <pc:docMk/>
          <pc:sldMk cId="3865771323" sldId="13135"/>
        </pc:sldMkLst>
      </pc:sldChg>
      <pc:sldChg chg="delSp add mod">
        <pc:chgData name="Christophe JENTA" userId="8d1209f4831e9c53" providerId="LiveId" clId="{745370F5-D647-4ABD-8D02-0A0548DFCB5B}" dt="2025-04-29T09:51:22.692" v="11" actId="478"/>
        <pc:sldMkLst>
          <pc:docMk/>
          <pc:sldMk cId="2418480127" sldId="13136"/>
        </pc:sldMkLst>
      </pc:sldChg>
      <pc:sldChg chg="delSp add mod">
        <pc:chgData name="Christophe JENTA" userId="8d1209f4831e9c53" providerId="LiveId" clId="{745370F5-D647-4ABD-8D02-0A0548DFCB5B}" dt="2025-04-29T09:51:32.318" v="17" actId="478"/>
        <pc:sldMkLst>
          <pc:docMk/>
          <pc:sldMk cId="3473283674" sldId="1313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066435223" sldId="1313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87461453" sldId="13147"/>
        </pc:sldMkLst>
      </pc:sldChg>
      <pc:sldChg chg="delSp add mod">
        <pc:chgData name="Christophe JENTA" userId="8d1209f4831e9c53" providerId="LiveId" clId="{745370F5-D647-4ABD-8D02-0A0548DFCB5B}" dt="2025-04-29T09:51:01.556" v="2" actId="478"/>
        <pc:sldMkLst>
          <pc:docMk/>
          <pc:sldMk cId="2522681684" sldId="1314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27346446" sldId="13149"/>
        </pc:sldMkLst>
      </pc:sldChg>
      <pc:sldChg chg="delSp add mod">
        <pc:chgData name="Christophe JENTA" userId="8d1209f4831e9c53" providerId="LiveId" clId="{745370F5-D647-4ABD-8D02-0A0548DFCB5B}" dt="2025-04-29T09:51:18.399" v="8" actId="478"/>
        <pc:sldMkLst>
          <pc:docMk/>
          <pc:sldMk cId="3718160313" sldId="1315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17047442" sldId="13151"/>
        </pc:sldMkLst>
      </pc:sldChg>
      <pc:sldChg chg="delSp add mod">
        <pc:chgData name="Christophe JENTA" userId="8d1209f4831e9c53" providerId="LiveId" clId="{745370F5-D647-4ABD-8D02-0A0548DFCB5B}" dt="2025-04-29T09:51:03.904" v="3" actId="478"/>
        <pc:sldMkLst>
          <pc:docMk/>
          <pc:sldMk cId="1857858322" sldId="13152"/>
        </pc:sldMkLst>
      </pc:sldChg>
      <pc:sldChg chg="delSp add mod">
        <pc:chgData name="Christophe JENTA" userId="8d1209f4831e9c53" providerId="LiveId" clId="{745370F5-D647-4ABD-8D02-0A0548DFCB5B}" dt="2025-04-29T09:51:28.297" v="15" actId="478"/>
        <pc:sldMkLst>
          <pc:docMk/>
          <pc:sldMk cId="1950949934" sldId="13153"/>
        </pc:sldMkLst>
      </pc:sldChg>
      <pc:sldChg chg="delSp add mod">
        <pc:chgData name="Christophe JENTA" userId="8d1209f4831e9c53" providerId="LiveId" clId="{745370F5-D647-4ABD-8D02-0A0548DFCB5B}" dt="2025-04-29T09:51:30.819" v="16" actId="478"/>
        <pc:sldMkLst>
          <pc:docMk/>
          <pc:sldMk cId="2201218659" sldId="1315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56511993" sldId="131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57833250" sldId="13156"/>
        </pc:sldMkLst>
      </pc:sldChg>
      <pc:sldChg chg="delSp add mod">
        <pc:chgData name="Christophe JENTA" userId="8d1209f4831e9c53" providerId="LiveId" clId="{745370F5-D647-4ABD-8D02-0A0548DFCB5B}" dt="2025-04-29T09:51:06.759" v="5" actId="478"/>
        <pc:sldMkLst>
          <pc:docMk/>
          <pc:sldMk cId="2801542117" sldId="131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0164072" sldId="1315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02622610" sldId="1316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49566737" sldId="1316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60340695" sldId="13165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539409700" sldId="1316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4637956" sldId="1316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8025286" sldId="1317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74252401" sldId="1317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42643047" sldId="13172"/>
        </pc:sldMkLst>
      </pc:sldChg>
      <pc:sldChg chg="delSp add mod">
        <pc:chgData name="Christophe JENTA" userId="8d1209f4831e9c53" providerId="LiveId" clId="{745370F5-D647-4ABD-8D02-0A0548DFCB5B}" dt="2025-04-29T09:51:56.311" v="23" actId="478"/>
        <pc:sldMkLst>
          <pc:docMk/>
          <pc:sldMk cId="3211553572" sldId="1317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36066486" sldId="1317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56575271" sldId="1317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92392614" sldId="1317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33691726" sldId="1317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745778830" sldId="1317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07203901" sldId="13179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833563372" sldId="13185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2808987593" sldId="1318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04751075" sldId="1319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040728144" sldId="1319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627594343" sldId="1319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555514976" sldId="1320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7375481" sldId="13228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071169686" sldId="1322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6999913" sldId="1323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953531859" sldId="13238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1381752268" sldId="13243"/>
        </pc:sldMkLst>
      </pc:sldChg>
      <pc:sldChg chg="del">
        <pc:chgData name="Christophe JENTA" userId="8d1209f4831e9c53" providerId="LiveId" clId="{745370F5-D647-4ABD-8D02-0A0548DFCB5B}" dt="2025-04-29T09:50:11.135" v="0" actId="47"/>
        <pc:sldMkLst>
          <pc:docMk/>
          <pc:sldMk cId="107836326" sldId="1324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4580024" sldId="1325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759682378" sldId="1325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98894336" sldId="13254"/>
        </pc:sldMkLst>
      </pc:sldChg>
      <pc:sldChg chg="delSp add mod">
        <pc:chgData name="Christophe JENTA" userId="8d1209f4831e9c53" providerId="LiveId" clId="{745370F5-D647-4ABD-8D02-0A0548DFCB5B}" dt="2025-04-29T09:51:47.612" v="21" actId="478"/>
        <pc:sldMkLst>
          <pc:docMk/>
          <pc:sldMk cId="2125185414" sldId="132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087807556" sldId="1325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41433013" sldId="1325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4671181" sldId="132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18675770" sldId="13259"/>
        </pc:sldMkLst>
      </pc:sldChg>
      <pc:sldChg chg="delSp add mod">
        <pc:chgData name="Christophe JENTA" userId="8d1209f4831e9c53" providerId="LiveId" clId="{745370F5-D647-4ABD-8D02-0A0548DFCB5B}" dt="2025-04-29T09:51:57.638" v="24" actId="478"/>
        <pc:sldMkLst>
          <pc:docMk/>
          <pc:sldMk cId="2505937206" sldId="1326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39178158" sldId="1326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611874281" sldId="1331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826041737" sldId="1331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70786359" sldId="1331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84556983" sldId="1331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01878438" sldId="1331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131091472" sldId="1331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540542834" sldId="1331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928770195" sldId="1331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6238569" sldId="1332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9023465" sldId="1333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164755444" sldId="13346"/>
        </pc:sldMkLst>
      </pc:sldChg>
      <pc:sldChg chg="delSp add mod">
        <pc:chgData name="Christophe JENTA" userId="8d1209f4831e9c53" providerId="LiveId" clId="{745370F5-D647-4ABD-8D02-0A0548DFCB5B}" dt="2025-04-29T09:51:14.115" v="7" actId="478"/>
        <pc:sldMkLst>
          <pc:docMk/>
          <pc:sldMk cId="2046687059" sldId="13347"/>
        </pc:sldMkLst>
      </pc:sldChg>
      <pc:sldChg chg="delSp add mod">
        <pc:chgData name="Christophe JENTA" userId="8d1209f4831e9c53" providerId="LiveId" clId="{745370F5-D647-4ABD-8D02-0A0548DFCB5B}" dt="2025-04-29T09:51:39.622" v="20" actId="478"/>
        <pc:sldMkLst>
          <pc:docMk/>
          <pc:sldMk cId="2062926474" sldId="1335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57177706" sldId="13351"/>
        </pc:sldMkLst>
      </pc:sldChg>
      <pc:sldChg chg="delSp modSp add mod">
        <pc:chgData name="Christophe JENTA" userId="8d1209f4831e9c53" providerId="LiveId" clId="{745370F5-D647-4ABD-8D02-0A0548DFCB5B}" dt="2025-04-29T09:51:25.330" v="14" actId="478"/>
        <pc:sldMkLst>
          <pc:docMk/>
          <pc:sldMk cId="2759616424" sldId="13352"/>
        </pc:sldMkLst>
      </pc:sldChg>
      <pc:sldChg chg="delSp add mod">
        <pc:chgData name="Christophe JENTA" userId="8d1209f4831e9c53" providerId="LiveId" clId="{745370F5-D647-4ABD-8D02-0A0548DFCB5B}" dt="2025-04-29T09:51:35.936" v="18" actId="478"/>
        <pc:sldMkLst>
          <pc:docMk/>
          <pc:sldMk cId="2433196331" sldId="1335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474163732" sldId="1335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95364604" sldId="133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265437348" sldId="1335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585258681" sldId="1335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35271449" sldId="133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49466456" sldId="1335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559325837" sldId="1336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864976604" sldId="1336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303084747" sldId="1336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0620827" sldId="1336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65720077" sldId="1336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832043419" sldId="1336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257712248" sldId="13370"/>
        </pc:sldMkLst>
      </pc:sldChg>
    </pc:docChg>
  </pc:docChgLst>
  <pc:docChgLst>
    <pc:chgData name="Christophe JENTA" userId="8d1209f4831e9c53" providerId="LiveId" clId="{C612942D-7E6D-4B31-95B0-4FB745C31038}"/>
    <pc:docChg chg="delSld">
      <pc:chgData name="Christophe JENTA" userId="8d1209f4831e9c53" providerId="LiveId" clId="{C612942D-7E6D-4B31-95B0-4FB745C31038}" dt="2025-04-29T10:03:25.614" v="0" actId="47"/>
      <pc:docMkLst>
        <pc:docMk/>
      </pc:docMkLst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490898107" sldId="1001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060782881" sldId="12612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665540087" sldId="12613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808987593" sldId="1318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040728144" sldId="1319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627594343" sldId="1319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917375481" sldId="13228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196999913" sldId="1323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395364604" sldId="13355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265437348" sldId="1335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585258681" sldId="1335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303084747" sldId="1336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910620827" sldId="1336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665720077" sldId="13368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832043419" sldId="13369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257712248" sldId="13370"/>
        </pc:sldMkLst>
      </pc:sldChg>
    </pc:docChg>
  </pc:docChgLst>
  <pc:docChgLst>
    <pc:chgData name="Christophe JENTA" userId="8d1209f4831e9c53" providerId="LiveId" clId="{37FB568F-F052-4819-8218-B3F578174A09}"/>
    <pc:docChg chg="custSel addSld delSld modSld">
      <pc:chgData name="Christophe JENTA" userId="8d1209f4831e9c53" providerId="LiveId" clId="{37FB568F-F052-4819-8218-B3F578174A09}" dt="2025-06-10T10:43:25.003" v="22" actId="478"/>
      <pc:docMkLst>
        <pc:docMk/>
      </pc:docMkLst>
      <pc:sldChg chg="delSp add mod">
        <pc:chgData name="Christophe JENTA" userId="8d1209f4831e9c53" providerId="LiveId" clId="{37FB568F-F052-4819-8218-B3F578174A09}" dt="2025-06-10T10:43:16.212" v="17" actId="478"/>
        <pc:sldMkLst>
          <pc:docMk/>
          <pc:sldMk cId="1988468440" sldId="12605"/>
        </pc:sldMkLst>
        <pc:picChg chg="del">
          <ac:chgData name="Christophe JENTA" userId="8d1209f4831e9c53" providerId="LiveId" clId="{37FB568F-F052-4819-8218-B3F578174A09}" dt="2025-06-10T10:43:16.212" v="17" actId="478"/>
          <ac:picMkLst>
            <pc:docMk/>
            <pc:sldMk cId="1988468440" sldId="12605"/>
            <ac:picMk id="45" creationId="{FCD96E9F-BA23-0C8E-EDC0-E471FAE3C1D8}"/>
          </ac:picMkLst>
        </pc:picChg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712256188" sldId="12608"/>
        </pc:sldMkLst>
      </pc:sldChg>
      <pc:sldChg chg="delSp add mod">
        <pc:chgData name="Christophe JENTA" userId="8d1209f4831e9c53" providerId="LiveId" clId="{37FB568F-F052-4819-8218-B3F578174A09}" dt="2025-06-10T10:43:22.422" v="20" actId="478"/>
        <pc:sldMkLst>
          <pc:docMk/>
          <pc:sldMk cId="520289311" sldId="12611"/>
        </pc:sldMkLst>
        <pc:picChg chg="del">
          <ac:chgData name="Christophe JENTA" userId="8d1209f4831e9c53" providerId="LiveId" clId="{37FB568F-F052-4819-8218-B3F578174A09}" dt="2025-06-10T10:43:21.798" v="19" actId="478"/>
          <ac:picMkLst>
            <pc:docMk/>
            <pc:sldMk cId="520289311" sldId="12611"/>
            <ac:picMk id="8" creationId="{052CE87C-123D-EDDC-B7AA-F17CE7E9D297}"/>
          </ac:picMkLst>
        </pc:picChg>
        <pc:picChg chg="del">
          <ac:chgData name="Christophe JENTA" userId="8d1209f4831e9c53" providerId="LiveId" clId="{37FB568F-F052-4819-8218-B3F578174A09}" dt="2025-06-10T10:43:22.422" v="20" actId="478"/>
          <ac:picMkLst>
            <pc:docMk/>
            <pc:sldMk cId="520289311" sldId="12611"/>
            <ac:picMk id="9" creationId="{F2C4E089-CD23-CE87-FAFA-CBAF63633FB9}"/>
          </ac:picMkLst>
        </pc:picChg>
        <pc:picChg chg="del">
          <ac:chgData name="Christophe JENTA" userId="8d1209f4831e9c53" providerId="LiveId" clId="{37FB568F-F052-4819-8218-B3F578174A09}" dt="2025-06-10T10:43:20.793" v="18" actId="478"/>
          <ac:picMkLst>
            <pc:docMk/>
            <pc:sldMk cId="520289311" sldId="12611"/>
            <ac:picMk id="10" creationId="{2D8DBB8B-B24D-06A3-BCDD-11E1A1A114EF}"/>
          </ac:picMkLst>
        </pc:picChg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917091377" sldId="12614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990776107" sldId="12956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4074075089" sldId="13139"/>
        </pc:sldMkLst>
      </pc:sldChg>
      <pc:sldChg chg="delSp add mod">
        <pc:chgData name="Christophe JENTA" userId="8d1209f4831e9c53" providerId="LiveId" clId="{37FB568F-F052-4819-8218-B3F578174A09}" dt="2025-06-10T10:42:59.561" v="8" actId="478"/>
        <pc:sldMkLst>
          <pc:docMk/>
          <pc:sldMk cId="2437782784" sldId="13140"/>
        </pc:sldMkLst>
        <pc:picChg chg="del">
          <ac:chgData name="Christophe JENTA" userId="8d1209f4831e9c53" providerId="LiveId" clId="{37FB568F-F052-4819-8218-B3F578174A09}" dt="2025-06-10T10:42:59.561" v="8" actId="478"/>
          <ac:picMkLst>
            <pc:docMk/>
            <pc:sldMk cId="2437782784" sldId="13140"/>
            <ac:picMk id="18" creationId="{8663759A-8FDD-7BAF-5007-0D48C8DF941D}"/>
          </ac:picMkLst>
        </pc:picChg>
        <pc:picChg chg="del">
          <ac:chgData name="Christophe JENTA" userId="8d1209f4831e9c53" providerId="LiveId" clId="{37FB568F-F052-4819-8218-B3F578174A09}" dt="2025-06-10T10:42:58.906" v="7" actId="478"/>
          <ac:picMkLst>
            <pc:docMk/>
            <pc:sldMk cId="2437782784" sldId="13140"/>
            <ac:picMk id="19" creationId="{CDC7BB1A-FE15-54FC-C89D-CB7E81473D3D}"/>
          </ac:picMkLst>
        </pc:picChg>
      </pc:sldChg>
      <pc:sldChg chg="delSp add mod">
        <pc:chgData name="Christophe JENTA" userId="8d1209f4831e9c53" providerId="LiveId" clId="{37FB568F-F052-4819-8218-B3F578174A09}" dt="2025-06-10T10:43:00.629" v="9" actId="478"/>
        <pc:sldMkLst>
          <pc:docMk/>
          <pc:sldMk cId="1542721837" sldId="13142"/>
        </pc:sldMkLst>
        <pc:picChg chg="del">
          <ac:chgData name="Christophe JENTA" userId="8d1209f4831e9c53" providerId="LiveId" clId="{37FB568F-F052-4819-8218-B3F578174A09}" dt="2025-06-10T10:43:00.629" v="9" actId="478"/>
          <ac:picMkLst>
            <pc:docMk/>
            <pc:sldMk cId="1542721837" sldId="13142"/>
            <ac:picMk id="10" creationId="{2E6DED5E-DA5A-49FD-C32A-D9607F46C21E}"/>
          </ac:picMkLst>
        </pc:picChg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221153509" sldId="13143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015686399" sldId="13144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4115678857" sldId="13145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202108402" sldId="13146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2257972018" sldId="13160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2895587533" sldId="13161"/>
        </pc:sldMkLst>
      </pc:sldChg>
      <pc:sldChg chg="delSp add mod">
        <pc:chgData name="Christophe JENTA" userId="8d1209f4831e9c53" providerId="LiveId" clId="{37FB568F-F052-4819-8218-B3F578174A09}" dt="2025-06-10T10:43:05.756" v="13" actId="478"/>
        <pc:sldMkLst>
          <pc:docMk/>
          <pc:sldMk cId="2631628354" sldId="13180"/>
        </pc:sldMkLst>
        <pc:picChg chg="del">
          <ac:chgData name="Christophe JENTA" userId="8d1209f4831e9c53" providerId="LiveId" clId="{37FB568F-F052-4819-8218-B3F578174A09}" dt="2025-06-10T10:43:05.756" v="13" actId="478"/>
          <ac:picMkLst>
            <pc:docMk/>
            <pc:sldMk cId="2631628354" sldId="13180"/>
            <ac:picMk id="7" creationId="{1809DD9F-16B4-4EF7-A913-1B684A608C58}"/>
          </ac:picMkLst>
        </pc:picChg>
        <pc:picChg chg="del">
          <ac:chgData name="Christophe JENTA" userId="8d1209f4831e9c53" providerId="LiveId" clId="{37FB568F-F052-4819-8218-B3F578174A09}" dt="2025-06-10T10:43:05.092" v="12" actId="478"/>
          <ac:picMkLst>
            <pc:docMk/>
            <pc:sldMk cId="2631628354" sldId="13180"/>
            <ac:picMk id="13" creationId="{852AE4A4-60AA-C32B-CBCF-3995E3AC0536}"/>
          </ac:picMkLst>
        </pc:picChg>
      </pc:sldChg>
      <pc:sldChg chg="delSp add mod">
        <pc:chgData name="Christophe JENTA" userId="8d1209f4831e9c53" providerId="LiveId" clId="{37FB568F-F052-4819-8218-B3F578174A09}" dt="2025-06-10T10:43:08" v="15" actId="478"/>
        <pc:sldMkLst>
          <pc:docMk/>
          <pc:sldMk cId="645010697" sldId="13181"/>
        </pc:sldMkLst>
        <pc:picChg chg="del">
          <ac:chgData name="Christophe JENTA" userId="8d1209f4831e9c53" providerId="LiveId" clId="{37FB568F-F052-4819-8218-B3F578174A09}" dt="2025-06-10T10:43:08" v="15" actId="478"/>
          <ac:picMkLst>
            <pc:docMk/>
            <pc:sldMk cId="645010697" sldId="13181"/>
            <ac:picMk id="17" creationId="{6FB38D1A-88EC-6C28-B33B-E2EF18AB5C7A}"/>
          </ac:picMkLst>
        </pc:picChg>
      </pc:sldChg>
      <pc:sldChg chg="delSp add mod">
        <pc:chgData name="Christophe JENTA" userId="8d1209f4831e9c53" providerId="LiveId" clId="{37FB568F-F052-4819-8218-B3F578174A09}" dt="2025-06-10T10:43:06.934" v="14" actId="478"/>
        <pc:sldMkLst>
          <pc:docMk/>
          <pc:sldMk cId="2362548557" sldId="13182"/>
        </pc:sldMkLst>
        <pc:picChg chg="del">
          <ac:chgData name="Christophe JENTA" userId="8d1209f4831e9c53" providerId="LiveId" clId="{37FB568F-F052-4819-8218-B3F578174A09}" dt="2025-06-10T10:43:06.934" v="14" actId="478"/>
          <ac:picMkLst>
            <pc:docMk/>
            <pc:sldMk cId="2362548557" sldId="13182"/>
            <ac:picMk id="16" creationId="{ABC0C915-13AB-9FD8-D7AA-F8D0BABD639F}"/>
          </ac:picMkLst>
        </pc:picChg>
      </pc:sldChg>
      <pc:sldChg chg="delSp add mod">
        <pc:chgData name="Christophe JENTA" userId="8d1209f4831e9c53" providerId="LiveId" clId="{37FB568F-F052-4819-8218-B3F578174A09}" dt="2025-06-10T10:43:23.779" v="21" actId="478"/>
        <pc:sldMkLst>
          <pc:docMk/>
          <pc:sldMk cId="2299339616" sldId="13183"/>
        </pc:sldMkLst>
        <pc:picChg chg="del">
          <ac:chgData name="Christophe JENTA" userId="8d1209f4831e9c53" providerId="LiveId" clId="{37FB568F-F052-4819-8218-B3F578174A09}" dt="2025-06-10T10:43:23.779" v="21" actId="478"/>
          <ac:picMkLst>
            <pc:docMk/>
            <pc:sldMk cId="2299339616" sldId="13183"/>
            <ac:picMk id="46" creationId="{0943D8DE-E29C-C608-A56B-39E9F3FACC5F}"/>
          </ac:picMkLst>
        </pc:picChg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497594121" sldId="13184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3415555628" sldId="13239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606288082" sldId="13240"/>
        </pc:sldMkLst>
      </pc:sldChg>
      <pc:sldChg chg="delSp add mod">
        <pc:chgData name="Christophe JENTA" userId="8d1209f4831e9c53" providerId="LiveId" clId="{37FB568F-F052-4819-8218-B3F578174A09}" dt="2025-06-10T10:43:03.644" v="11" actId="478"/>
        <pc:sldMkLst>
          <pc:docMk/>
          <pc:sldMk cId="3323752398" sldId="13261"/>
        </pc:sldMkLst>
        <pc:picChg chg="del">
          <ac:chgData name="Christophe JENTA" userId="8d1209f4831e9c53" providerId="LiveId" clId="{37FB568F-F052-4819-8218-B3F578174A09}" dt="2025-06-10T10:43:02.839" v="10" actId="478"/>
          <ac:picMkLst>
            <pc:docMk/>
            <pc:sldMk cId="3323752398" sldId="13261"/>
            <ac:picMk id="5" creationId="{08CDE6DB-B386-DA61-C934-EB8D8E49D7F3}"/>
          </ac:picMkLst>
        </pc:picChg>
        <pc:picChg chg="del">
          <ac:chgData name="Christophe JENTA" userId="8d1209f4831e9c53" providerId="LiveId" clId="{37FB568F-F052-4819-8218-B3F578174A09}" dt="2025-06-10T10:43:03.644" v="11" actId="478"/>
          <ac:picMkLst>
            <pc:docMk/>
            <pc:sldMk cId="3323752398" sldId="13261"/>
            <ac:picMk id="7" creationId="{720B008C-EC5C-42D2-8B50-6C0BDA3FE474}"/>
          </ac:picMkLst>
        </pc:picChg>
      </pc:sldChg>
      <pc:sldChg chg="delSp add mod">
        <pc:chgData name="Christophe JENTA" userId="8d1209f4831e9c53" providerId="LiveId" clId="{37FB568F-F052-4819-8218-B3F578174A09}" dt="2025-06-10T10:43:12.004" v="16" actId="478"/>
        <pc:sldMkLst>
          <pc:docMk/>
          <pc:sldMk cId="1159644968" sldId="13262"/>
        </pc:sldMkLst>
        <pc:picChg chg="del">
          <ac:chgData name="Christophe JENTA" userId="8d1209f4831e9c53" providerId="LiveId" clId="{37FB568F-F052-4819-8218-B3F578174A09}" dt="2025-06-10T10:43:12.004" v="16" actId="478"/>
          <ac:picMkLst>
            <pc:docMk/>
            <pc:sldMk cId="1159644968" sldId="13262"/>
            <ac:picMk id="16" creationId="{976B360D-31FB-9C51-23BE-15FC5C92B49B}"/>
          </ac:picMkLst>
        </pc:picChg>
      </pc:sldChg>
      <pc:sldChg chg="delSp add mod">
        <pc:chgData name="Christophe JENTA" userId="8d1209f4831e9c53" providerId="LiveId" clId="{37FB568F-F052-4819-8218-B3F578174A09}" dt="2025-06-10T10:43:25.003" v="22" actId="478"/>
        <pc:sldMkLst>
          <pc:docMk/>
          <pc:sldMk cId="3747429759" sldId="13263"/>
        </pc:sldMkLst>
        <pc:picChg chg="del">
          <ac:chgData name="Christophe JENTA" userId="8d1209f4831e9c53" providerId="LiveId" clId="{37FB568F-F052-4819-8218-B3F578174A09}" dt="2025-06-10T10:43:25.003" v="22" actId="478"/>
          <ac:picMkLst>
            <pc:docMk/>
            <pc:sldMk cId="3747429759" sldId="13263"/>
            <ac:picMk id="4" creationId="{913F62E8-13FA-6394-450E-B12DA4FFC756}"/>
          </ac:picMkLst>
        </pc:picChg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760814102" sldId="13303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590889892" sldId="13306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347215119" sldId="13307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356093778" sldId="13308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750064882" sldId="13309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313198400" sldId="13315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319902537" sldId="13322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172998637" sldId="13324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249896720" sldId="13325"/>
        </pc:sldMkLst>
      </pc:sldChg>
      <pc:sldChg chg="modSp mod">
        <pc:chgData name="Christophe JENTA" userId="8d1209f4831e9c53" providerId="LiveId" clId="{37FB568F-F052-4819-8218-B3F578174A09}" dt="2025-06-10T10:41:42.084" v="0" actId="20577"/>
        <pc:sldMkLst>
          <pc:docMk/>
          <pc:sldMk cId="1004641318" sldId="13344"/>
        </pc:sldMkLst>
        <pc:spChg chg="mod">
          <ac:chgData name="Christophe JENTA" userId="8d1209f4831e9c53" providerId="LiveId" clId="{37FB568F-F052-4819-8218-B3F578174A09}" dt="2025-06-10T10:41:42.084" v="0" actId="20577"/>
          <ac:spMkLst>
            <pc:docMk/>
            <pc:sldMk cId="1004641318" sldId="13344"/>
            <ac:spMk id="3" creationId="{B9CEDB69-B880-1692-D8F7-3289F9345E7C}"/>
          </ac:spMkLst>
        </pc:spChg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2017409313" sldId="13348"/>
        </pc:sldMkLst>
      </pc:sldChg>
      <pc:sldChg chg="delSp add mod">
        <pc:chgData name="Christophe JENTA" userId="8d1209f4831e9c53" providerId="LiveId" clId="{37FB568F-F052-4819-8218-B3F578174A09}" dt="2025-06-10T10:42:55.316" v="6" actId="478"/>
        <pc:sldMkLst>
          <pc:docMk/>
          <pc:sldMk cId="1706699578" sldId="13349"/>
        </pc:sldMkLst>
        <pc:picChg chg="del">
          <ac:chgData name="Christophe JENTA" userId="8d1209f4831e9c53" providerId="LiveId" clId="{37FB568F-F052-4819-8218-B3F578174A09}" dt="2025-06-10T10:42:54.481" v="5" actId="478"/>
          <ac:picMkLst>
            <pc:docMk/>
            <pc:sldMk cId="1706699578" sldId="13349"/>
            <ac:picMk id="7" creationId="{608C1123-ACA0-AA3A-A7C5-F68B64756D1B}"/>
          </ac:picMkLst>
        </pc:picChg>
        <pc:picChg chg="del">
          <ac:chgData name="Christophe JENTA" userId="8d1209f4831e9c53" providerId="LiveId" clId="{37FB568F-F052-4819-8218-B3F578174A09}" dt="2025-06-10T10:42:53.920" v="4" actId="478"/>
          <ac:picMkLst>
            <pc:docMk/>
            <pc:sldMk cId="1706699578" sldId="13349"/>
            <ac:picMk id="9" creationId="{2D9597A2-368E-741B-9BE9-47D90427E9A2}"/>
          </ac:picMkLst>
        </pc:picChg>
        <pc:picChg chg="del">
          <ac:chgData name="Christophe JENTA" userId="8d1209f4831e9c53" providerId="LiveId" clId="{37FB568F-F052-4819-8218-B3F578174A09}" dt="2025-06-10T10:42:55.316" v="6" actId="478"/>
          <ac:picMkLst>
            <pc:docMk/>
            <pc:sldMk cId="1706699578" sldId="13349"/>
            <ac:picMk id="11" creationId="{272FA32A-27EF-3448-483E-23E44D776753}"/>
          </ac:picMkLst>
        </pc:picChg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2931051633" sldId="13360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685030622" sldId="13391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111364696" sldId="13421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551927669" sldId="13422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2310936362" sldId="13463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549878236" sldId="13484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3804630496" sldId="13491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4258226152" sldId="13492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563165321" sldId="13496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990408261" sldId="13500"/>
        </pc:sldMkLst>
      </pc:sldChg>
      <pc:sldChg chg="add">
        <pc:chgData name="Christophe JENTA" userId="8d1209f4831e9c53" providerId="LiveId" clId="{37FB568F-F052-4819-8218-B3F578174A09}" dt="2025-06-10T10:42:32.563" v="3"/>
        <pc:sldMkLst>
          <pc:docMk/>
          <pc:sldMk cId="938666023" sldId="13501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002597145" sldId="13504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827916773" sldId="13506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569487986" sldId="13507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780955767" sldId="13517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640899349" sldId="13523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753657259" sldId="13524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789823357" sldId="13525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452419468" sldId="13526"/>
        </pc:sldMkLst>
      </pc:sldChg>
    </pc:docChg>
  </pc:docChgLst>
  <pc:docChgLst>
    <pc:chgData name="Christophe JENTA" userId="8d1209f4831e9c53" providerId="LiveId" clId="{5C514B55-6A1C-47DC-BEB4-C64F1CFA897A}"/>
    <pc:docChg chg="delSld">
      <pc:chgData name="Christophe JENTA" userId="8d1209f4831e9c53" providerId="LiveId" clId="{5C514B55-6A1C-47DC-BEB4-C64F1CFA897A}" dt="2025-05-13T10:10:39.025" v="0" actId="47"/>
      <pc:docMkLst>
        <pc:docMk/>
      </pc:docMkLst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660340911" sldId="96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576855841" sldId="1260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988575915" sldId="12904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883030374" sldId="12905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343055881" sldId="1304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3417846926" sldId="13268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35482400" sldId="13269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163860014" sldId="13271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400748767" sldId="13272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4201976625" sldId="1327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882927050" sldId="13275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943872998" sldId="13278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350889238" sldId="13279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3023826915" sldId="13340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173366456" sldId="13341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103706250" sldId="13342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4132379362" sldId="1334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004641318" sldId="13344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84217792" sldId="13345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788816304" sldId="13361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231829484" sldId="13362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3385183537" sldId="13371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627486974" sldId="1341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3531323910" sldId="13414"/>
        </pc:sldMkLst>
      </pc:sldChg>
    </pc:docChg>
  </pc:docChgLst>
  <pc:docChgLst>
    <pc:chgData name="Christophe JENTA" userId="8d1209f4831e9c53" providerId="LiveId" clId="{DE45046C-8012-4DB3-A2C1-625718BFB607}"/>
    <pc:docChg chg="addSld delSld modSld">
      <pc:chgData name="Christophe JENTA" userId="8d1209f4831e9c53" providerId="LiveId" clId="{DE45046C-8012-4DB3-A2C1-625718BFB607}" dt="2025-04-29T09:59:40.670" v="1"/>
      <pc:docMkLst>
        <pc:docMk/>
      </pc:docMkLst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360340695" sldId="1316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914637956" sldId="13169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98025286" sldId="13170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874252401" sldId="13171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42643047" sldId="13172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211553572" sldId="13173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36066486" sldId="13174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456575271" sldId="1317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233691726" sldId="13177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745778830" sldId="13178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07203901" sldId="13179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4104751075" sldId="13192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4198894336" sldId="13254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125185414" sldId="1325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1087807556" sldId="13256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341433013" sldId="13257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914671181" sldId="13258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18675770" sldId="13259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505937206" sldId="13260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611874281" sldId="13310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1826041737" sldId="13311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870786359" sldId="13312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4184556983" sldId="13313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401878438" sldId="13314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131091472" sldId="13316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540542834" sldId="13317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928770195" sldId="13319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196238569" sldId="13320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1474163732" sldId="13354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35271449" sldId="13358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649466456" sldId="13359"/>
        </pc:sldMkLst>
      </pc:sldChg>
    </pc:docChg>
  </pc:docChgLst>
  <pc:docChgLst>
    <pc:chgData name="Christophe JENTA" userId="8d1209f4831e9c53" providerId="LiveId" clId="{3C0CF307-8BA0-448D-9B8F-1250907647B5}"/>
    <pc:docChg chg="delSld">
      <pc:chgData name="Christophe JENTA" userId="8d1209f4831e9c53" providerId="LiveId" clId="{3C0CF307-8BA0-448D-9B8F-1250907647B5}" dt="2025-04-29T10:02:25.103" v="0" actId="47"/>
      <pc:docMkLst>
        <pc:docMk/>
      </pc:docMkLst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2780617583" sldId="1000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3539409700" sldId="13166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3833563372" sldId="13185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3071169686" sldId="13229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1381752268" sldId="13243"/>
        </pc:sldMkLst>
      </pc:sldChg>
    </pc:docChg>
  </pc:docChgLst>
  <pc:docChgLst>
    <pc:chgData name="Christophe JENTA" userId="8d1209f4831e9c53" providerId="LiveId" clId="{3C8E9C73-3296-4C6B-B58E-2389177D7177}"/>
    <pc:docChg chg="custSel addSld delSld modSld">
      <pc:chgData name="Christophe JENTA" userId="8d1209f4831e9c53" providerId="LiveId" clId="{3C8E9C73-3296-4C6B-B58E-2389177D7177}" dt="2025-06-10T10:48:57.221" v="17" actId="478"/>
      <pc:docMkLst>
        <pc:docMk/>
      </pc:docMkLst>
      <pc:sldChg chg="add">
        <pc:chgData name="Christophe JENTA" userId="8d1209f4831e9c53" providerId="LiveId" clId="{3C8E9C73-3296-4C6B-B58E-2389177D7177}" dt="2025-06-10T10:47:27.766" v="1"/>
        <pc:sldMkLst>
          <pc:docMk/>
          <pc:sldMk cId="1045947826" sldId="964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412425164" sldId="965"/>
        </pc:sldMkLst>
      </pc:sldChg>
      <pc:sldChg chg="delSp add">
        <pc:chgData name="Christophe JENTA" userId="8d1209f4831e9c53" providerId="LiveId" clId="{3C8E9C73-3296-4C6B-B58E-2389177D7177}" dt="2025-06-10T10:48:45.608" v="15" actId="478"/>
        <pc:sldMkLst>
          <pc:docMk/>
          <pc:sldMk cId="2442379234" sldId="966"/>
        </pc:sldMkLst>
        <pc:picChg chg="del">
          <ac:chgData name="Christophe JENTA" userId="8d1209f4831e9c53" providerId="LiveId" clId="{3C8E9C73-3296-4C6B-B58E-2389177D7177}" dt="2025-06-10T10:48:44.896" v="14" actId="478"/>
          <ac:picMkLst>
            <pc:docMk/>
            <pc:sldMk cId="2442379234" sldId="966"/>
            <ac:picMk id="1026" creationId="{00000000-0000-0000-0000-000000000000}"/>
          </ac:picMkLst>
        </pc:picChg>
        <pc:picChg chg="del">
          <ac:chgData name="Christophe JENTA" userId="8d1209f4831e9c53" providerId="LiveId" clId="{3C8E9C73-3296-4C6B-B58E-2389177D7177}" dt="2025-06-10T10:48:45.608" v="15" actId="478"/>
          <ac:picMkLst>
            <pc:docMk/>
            <pc:sldMk cId="2442379234" sldId="966"/>
            <ac:picMk id="1028" creationId="{00000000-0000-0000-0000-000000000000}"/>
          </ac:picMkLst>
        </pc:picChg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058252710" sldId="967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976005398" sldId="968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324536082" sldId="1005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363856911" sldId="1006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679908303" sldId="12604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988468440" sldId="12605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712256188" sldId="12608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520289311" sldId="12611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581355647" sldId="12628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4074075089" sldId="13139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437782784" sldId="13140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542721837" sldId="13142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221153509" sldId="13143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015686399" sldId="13144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4115678857" sldId="13145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202108402" sldId="13146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257972018" sldId="13160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895587533" sldId="13161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631628354" sldId="13180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645010697" sldId="13181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362548557" sldId="13182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299339616" sldId="13183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497594121" sldId="13184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3415555628" sldId="13239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606288082" sldId="13240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3323752398" sldId="13261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159644968" sldId="13262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3747429759" sldId="13263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249896720" sldId="13325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004641318" sldId="13344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017409313" sldId="13348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706699578" sldId="13349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931051633" sldId="13360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207810703" sldId="13375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013934984" sldId="13377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732707305" sldId="13378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147839828" sldId="13379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977704734" sldId="13380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568058574" sldId="13382"/>
        </pc:sldMkLst>
      </pc:sldChg>
      <pc:sldChg chg="delSp add mod">
        <pc:chgData name="Christophe JENTA" userId="8d1209f4831e9c53" providerId="LiveId" clId="{3C8E9C73-3296-4C6B-B58E-2389177D7177}" dt="2025-06-10T10:48:32.117" v="9" actId="478"/>
        <pc:sldMkLst>
          <pc:docMk/>
          <pc:sldMk cId="3912159923" sldId="13383"/>
        </pc:sldMkLst>
        <pc:picChg chg="del">
          <ac:chgData name="Christophe JENTA" userId="8d1209f4831e9c53" providerId="LiveId" clId="{3C8E9C73-3296-4C6B-B58E-2389177D7177}" dt="2025-06-10T10:48:32.117" v="9" actId="478"/>
          <ac:picMkLst>
            <pc:docMk/>
            <pc:sldMk cId="3912159923" sldId="13383"/>
            <ac:picMk id="3" creationId="{B4CC7A68-B310-384A-15EE-975DCB80AF40}"/>
          </ac:picMkLst>
        </pc:picChg>
        <pc:picChg chg="del">
          <ac:chgData name="Christophe JENTA" userId="8d1209f4831e9c53" providerId="LiveId" clId="{3C8E9C73-3296-4C6B-B58E-2389177D7177}" dt="2025-06-10T10:48:31.625" v="8" actId="478"/>
          <ac:picMkLst>
            <pc:docMk/>
            <pc:sldMk cId="3912159923" sldId="13383"/>
            <ac:picMk id="7" creationId="{C588DD7A-7885-BE39-6809-D914B11E973F}"/>
          </ac:picMkLst>
        </pc:picChg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212527783" sldId="13384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61922297" sldId="13385"/>
        </pc:sldMkLst>
      </pc:sldChg>
      <pc:sldChg chg="delSp add mod">
        <pc:chgData name="Christophe JENTA" userId="8d1209f4831e9c53" providerId="LiveId" clId="{3C8E9C73-3296-4C6B-B58E-2389177D7177}" dt="2025-06-10T10:48:35.345" v="11" actId="478"/>
        <pc:sldMkLst>
          <pc:docMk/>
          <pc:sldMk cId="2148736882" sldId="13386"/>
        </pc:sldMkLst>
        <pc:picChg chg="del">
          <ac:chgData name="Christophe JENTA" userId="8d1209f4831e9c53" providerId="LiveId" clId="{3C8E9C73-3296-4C6B-B58E-2389177D7177}" dt="2025-06-10T10:48:35.345" v="11" actId="478"/>
          <ac:picMkLst>
            <pc:docMk/>
            <pc:sldMk cId="2148736882" sldId="13386"/>
            <ac:picMk id="16" creationId="{6D66B568-D2AF-F6BF-1E75-A65BEBAF2D45}"/>
          </ac:picMkLst>
        </pc:picChg>
        <pc:picChg chg="del">
          <ac:chgData name="Christophe JENTA" userId="8d1209f4831e9c53" providerId="LiveId" clId="{3C8E9C73-3296-4C6B-B58E-2389177D7177}" dt="2025-06-10T10:48:34.551" v="10" actId="478"/>
          <ac:picMkLst>
            <pc:docMk/>
            <pc:sldMk cId="2148736882" sldId="13386"/>
            <ac:picMk id="19" creationId="{ECF1B5EC-18F2-8194-6864-1E1201D1D700}"/>
          </ac:picMkLst>
        </pc:picChg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228833088" sldId="13387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425430845" sldId="13388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357242644" sldId="13389"/>
        </pc:sldMkLst>
      </pc:sldChg>
      <pc:sldChg chg="delSp add mod">
        <pc:chgData name="Christophe JENTA" userId="8d1209f4831e9c53" providerId="LiveId" clId="{3C8E9C73-3296-4C6B-B58E-2389177D7177}" dt="2025-06-10T10:48:16.645" v="4" actId="478"/>
        <pc:sldMkLst>
          <pc:docMk/>
          <pc:sldMk cId="2364046885" sldId="13390"/>
        </pc:sldMkLst>
        <pc:picChg chg="del">
          <ac:chgData name="Christophe JENTA" userId="8d1209f4831e9c53" providerId="LiveId" clId="{3C8E9C73-3296-4C6B-B58E-2389177D7177}" dt="2025-06-10T10:48:16.645" v="4" actId="478"/>
          <ac:picMkLst>
            <pc:docMk/>
            <pc:sldMk cId="2364046885" sldId="13390"/>
            <ac:picMk id="13" creationId="{2FCB5CE8-1F0D-CC43-F7BF-AEF8A435C2DC}"/>
          </ac:picMkLst>
        </pc:picChg>
      </pc:sldChg>
      <pc:sldChg chg="delSp add mod">
        <pc:chgData name="Christophe JENTA" userId="8d1209f4831e9c53" providerId="LiveId" clId="{3C8E9C73-3296-4C6B-B58E-2389177D7177}" dt="2025-06-10T10:48:29.316" v="7" actId="478"/>
        <pc:sldMkLst>
          <pc:docMk/>
          <pc:sldMk cId="1533061526" sldId="13392"/>
        </pc:sldMkLst>
        <pc:picChg chg="del">
          <ac:chgData name="Christophe JENTA" userId="8d1209f4831e9c53" providerId="LiveId" clId="{3C8E9C73-3296-4C6B-B58E-2389177D7177}" dt="2025-06-10T10:48:29.316" v="7" actId="478"/>
          <ac:picMkLst>
            <pc:docMk/>
            <pc:sldMk cId="1533061526" sldId="13392"/>
            <ac:picMk id="11" creationId="{928C9D8E-9422-68F4-D9A8-6417E5F1B4BE}"/>
          </ac:picMkLst>
        </pc:picChg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246006424" sldId="13393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337593991" sldId="13394"/>
        </pc:sldMkLst>
      </pc:sldChg>
      <pc:sldChg chg="delSp add mod">
        <pc:chgData name="Christophe JENTA" userId="8d1209f4831e9c53" providerId="LiveId" clId="{3C8E9C73-3296-4C6B-B58E-2389177D7177}" dt="2025-06-10T10:48:39.032" v="12" actId="478"/>
        <pc:sldMkLst>
          <pc:docMk/>
          <pc:sldMk cId="2332704537" sldId="13395"/>
        </pc:sldMkLst>
        <pc:picChg chg="del">
          <ac:chgData name="Christophe JENTA" userId="8d1209f4831e9c53" providerId="LiveId" clId="{3C8E9C73-3296-4C6B-B58E-2389177D7177}" dt="2025-06-10T10:48:39.032" v="12" actId="478"/>
          <ac:picMkLst>
            <pc:docMk/>
            <pc:sldMk cId="2332704537" sldId="13395"/>
            <ac:picMk id="27" creationId="{2F1FA91F-FDBF-35E6-6FBA-F82E64CBFF0A}"/>
          </ac:picMkLst>
        </pc:picChg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316121534" sldId="13396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288188122" sldId="13397"/>
        </pc:sldMkLst>
      </pc:sldChg>
      <pc:sldChg chg="delSp add mod">
        <pc:chgData name="Christophe JENTA" userId="8d1209f4831e9c53" providerId="LiveId" clId="{3C8E9C73-3296-4C6B-B58E-2389177D7177}" dt="2025-06-10T10:48:40.545" v="13" actId="478"/>
        <pc:sldMkLst>
          <pc:docMk/>
          <pc:sldMk cId="49757820" sldId="13398"/>
        </pc:sldMkLst>
        <pc:picChg chg="del">
          <ac:chgData name="Christophe JENTA" userId="8d1209f4831e9c53" providerId="LiveId" clId="{3C8E9C73-3296-4C6B-B58E-2389177D7177}" dt="2025-06-10T10:48:40.545" v="13" actId="478"/>
          <ac:picMkLst>
            <pc:docMk/>
            <pc:sldMk cId="49757820" sldId="13398"/>
            <ac:picMk id="3" creationId="{DA55C9C2-D0FC-9BE6-EB68-4D12E050057A}"/>
          </ac:picMkLst>
        </pc:picChg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433211934" sldId="13399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982531123" sldId="13400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775159826" sldId="13401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070160904" sldId="13402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840547904" sldId="13403"/>
        </pc:sldMkLst>
      </pc:sldChg>
      <pc:sldChg chg="delSp modSp add mod">
        <pc:chgData name="Christophe JENTA" userId="8d1209f4831e9c53" providerId="LiveId" clId="{3C8E9C73-3296-4C6B-B58E-2389177D7177}" dt="2025-06-10T10:48:57.221" v="17" actId="478"/>
        <pc:sldMkLst>
          <pc:docMk/>
          <pc:sldMk cId="2212204666" sldId="13407"/>
        </pc:sldMkLst>
        <pc:picChg chg="del mod">
          <ac:chgData name="Christophe JENTA" userId="8d1209f4831e9c53" providerId="LiveId" clId="{3C8E9C73-3296-4C6B-B58E-2389177D7177}" dt="2025-06-10T10:48:57.221" v="17" actId="478"/>
          <ac:picMkLst>
            <pc:docMk/>
            <pc:sldMk cId="2212204666" sldId="13407"/>
            <ac:picMk id="9" creationId="{23F8BC84-7EA3-273B-3506-F868B5B8104A}"/>
          </ac:picMkLst>
        </pc:picChg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501032918" sldId="13432"/>
        </pc:sldMkLst>
      </pc:sldChg>
      <pc:sldChg chg="delSp add mod">
        <pc:chgData name="Christophe JENTA" userId="8d1209f4831e9c53" providerId="LiveId" clId="{3C8E9C73-3296-4C6B-B58E-2389177D7177}" dt="2025-06-10T10:48:24.275" v="6" actId="478"/>
        <pc:sldMkLst>
          <pc:docMk/>
          <pc:sldMk cId="792756286" sldId="13440"/>
        </pc:sldMkLst>
        <pc:picChg chg="del">
          <ac:chgData name="Christophe JENTA" userId="8d1209f4831e9c53" providerId="LiveId" clId="{3C8E9C73-3296-4C6B-B58E-2389177D7177}" dt="2025-06-10T10:48:24.275" v="6" actId="478"/>
          <ac:picMkLst>
            <pc:docMk/>
            <pc:sldMk cId="792756286" sldId="13440"/>
            <ac:picMk id="9" creationId="{1A8D3DBF-9A6B-359E-EF6C-C7DDA51A50E5}"/>
          </ac:picMkLst>
        </pc:picChg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255899082" sldId="13441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10834603" sldId="13442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630199087" sldId="13443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395981192" sldId="13444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654905709" sldId="13462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310936362" sldId="13463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384410676" sldId="13473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367615530" sldId="13474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3804630496" sldId="13491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938666023" sldId="13501"/>
        </pc:sldMkLst>
      </pc:sldChg>
      <pc:sldChg chg="add">
        <pc:chgData name="Christophe JENTA" userId="8d1209f4831e9c53" providerId="LiveId" clId="{3C8E9C73-3296-4C6B-B58E-2389177D7177}" dt="2025-06-10T10:48:01.422" v="2"/>
        <pc:sldMkLst>
          <pc:docMk/>
          <pc:sldMk cId="3024607188" sldId="13502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889438135" sldId="13505"/>
        </pc:sldMkLst>
      </pc:sldChg>
      <pc:sldChg chg="delSp add mod">
        <pc:chgData name="Christophe JENTA" userId="8d1209f4831e9c53" providerId="LiveId" clId="{3C8E9C73-3296-4C6B-B58E-2389177D7177}" dt="2025-06-10T10:48:21.631" v="5" actId="478"/>
        <pc:sldMkLst>
          <pc:docMk/>
          <pc:sldMk cId="3361087432" sldId="13509"/>
        </pc:sldMkLst>
        <pc:picChg chg="del">
          <ac:chgData name="Christophe JENTA" userId="8d1209f4831e9c53" providerId="LiveId" clId="{3C8E9C73-3296-4C6B-B58E-2389177D7177}" dt="2025-06-10T10:48:21.631" v="5" actId="478"/>
          <ac:picMkLst>
            <pc:docMk/>
            <pc:sldMk cId="3361087432" sldId="13509"/>
            <ac:picMk id="10" creationId="{2719463C-8CA9-0943-262B-868350397310}"/>
          </ac:picMkLst>
        </pc:picChg>
        <pc:picChg chg="del">
          <ac:chgData name="Christophe JENTA" userId="8d1209f4831e9c53" providerId="LiveId" clId="{3C8E9C73-3296-4C6B-B58E-2389177D7177}" dt="2025-06-10T10:48:21.631" v="5" actId="478"/>
          <ac:picMkLst>
            <pc:docMk/>
            <pc:sldMk cId="3361087432" sldId="13509"/>
            <ac:picMk id="12" creationId="{CBDB440C-1AFF-6E71-D110-6B9433098CD4}"/>
          </ac:picMkLst>
        </pc:picChg>
        <pc:picChg chg="del">
          <ac:chgData name="Christophe JENTA" userId="8d1209f4831e9c53" providerId="LiveId" clId="{3C8E9C73-3296-4C6B-B58E-2389177D7177}" dt="2025-06-10T10:48:21.631" v="5" actId="478"/>
          <ac:picMkLst>
            <pc:docMk/>
            <pc:sldMk cId="3361087432" sldId="13509"/>
            <ac:picMk id="13" creationId="{4FFDA083-7E57-6F94-B166-5A9783F28FC4}"/>
          </ac:picMkLst>
        </pc:picChg>
        <pc:picChg chg="del">
          <ac:chgData name="Christophe JENTA" userId="8d1209f4831e9c53" providerId="LiveId" clId="{3C8E9C73-3296-4C6B-B58E-2389177D7177}" dt="2025-06-10T10:48:21.631" v="5" actId="478"/>
          <ac:picMkLst>
            <pc:docMk/>
            <pc:sldMk cId="3361087432" sldId="13509"/>
            <ac:picMk id="14" creationId="{19725CF6-6137-50D5-AB37-FBB891AE9DD9}"/>
          </ac:picMkLst>
        </pc:picChg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580758641" sldId="13511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796412860" sldId="13512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281201093" sldId="13514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733976841" sldId="13515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79313224" sldId="13516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127618932" sldId="13520"/>
        </pc:sldMkLst>
      </pc:sldChg>
      <pc:sldChg chg="delSp add mod">
        <pc:chgData name="Christophe JENTA" userId="8d1209f4831e9c53" providerId="LiveId" clId="{3C8E9C73-3296-4C6B-B58E-2389177D7177}" dt="2025-06-10T10:48:13.507" v="3" actId="478"/>
        <pc:sldMkLst>
          <pc:docMk/>
          <pc:sldMk cId="2249852910" sldId="13521"/>
        </pc:sldMkLst>
        <pc:picChg chg="del">
          <ac:chgData name="Christophe JENTA" userId="8d1209f4831e9c53" providerId="LiveId" clId="{3C8E9C73-3296-4C6B-B58E-2389177D7177}" dt="2025-06-10T10:48:13.507" v="3" actId="478"/>
          <ac:picMkLst>
            <pc:docMk/>
            <pc:sldMk cId="2249852910" sldId="13521"/>
            <ac:picMk id="10" creationId="{D7ED2C55-AB10-8840-7026-E3BB94A8965A}"/>
          </ac:picMkLst>
        </pc:picChg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030797996" sldId="13522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174441396" sldId="1352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30/09/2025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3652F-CC2A-36E8-F74F-7099152B8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0C8382D-85DE-D495-9F41-7DF600EE61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530CB5D-5DBE-FACE-E4B5-BA29E1A67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1698E6A-80EE-F4EC-5929-FD59E33752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0315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2781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A5A50-8019-E955-3081-DD3986C24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DAB050C-1816-C893-994D-A25F197A0A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5946543-7CB5-CB99-7DEA-DD85572E4E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317F767-C8AD-01B0-6981-BB4EDE2E00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573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30/09/2025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30/09/2025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30/09/2025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30/09/2025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30/09/2025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30/09/2025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30/09/2025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30/09/2025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30/09/2025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30/09/2025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30/09/2025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30/09/2025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BE071-966F-3E77-4085-3D378B849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97E618C-A336-F445-DFCC-2A269911F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Mardi 30 septembre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2025 (1/15)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dirty="0">
                <a:effectLst/>
                <a:latin typeface="+mn-lt"/>
                <a:ea typeface="Times New Roman" panose="02020603050405020304" pitchFamily="18" charset="0"/>
              </a:rPr>
              <a:t>1853-1914 : Apogée des impérialismes et partage de l’Asie orientale</a:t>
            </a:r>
            <a:br>
              <a:rPr lang="fr-FR" sz="2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dirty="0">
                <a:effectLst/>
                <a:latin typeface="+mn-lt"/>
                <a:ea typeface="Times New Roman" panose="02020603050405020304" pitchFamily="18" charset="0"/>
              </a:rPr>
              <a:t>Indes et Malaisie britanniques ; Indochine française ; Indes néerlandaises, Philippines américaines ; 1</a:t>
            </a:r>
            <a:r>
              <a:rPr lang="fr-FR" sz="2800" baseline="30000" dirty="0">
                <a:effectLst/>
                <a:latin typeface="+mn-lt"/>
                <a:ea typeface="Times New Roman" panose="02020603050405020304" pitchFamily="18" charset="0"/>
              </a:rPr>
              <a:t>er</a:t>
            </a:r>
            <a:r>
              <a:rPr lang="fr-FR" sz="2800" dirty="0">
                <a:effectLst/>
                <a:latin typeface="+mn-lt"/>
                <a:ea typeface="Times New Roman" panose="02020603050405020304" pitchFamily="18" charset="0"/>
              </a:rPr>
              <a:t> empire japonais</a:t>
            </a:r>
            <a:br>
              <a:rPr lang="fr-FR" sz="280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dirty="0">
                <a:effectLst/>
                <a:latin typeface="+mn-lt"/>
                <a:ea typeface="Times New Roman" panose="02020603050405020304" pitchFamily="18" charset="0"/>
              </a:rPr>
              <a:t>Suite et fin…</a:t>
            </a:r>
            <a:br>
              <a:rPr lang="fr-FR" sz="2800" dirty="0">
                <a:latin typeface="+mn-lt"/>
              </a:rPr>
            </a:b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349B95A-7D33-2063-42B7-4108D7042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4441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5578" y="131974"/>
            <a:ext cx="4636263" cy="185736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1871-1912 : En Chine,</a:t>
            </a:r>
            <a:r>
              <a:rPr lang="fr-FR" sz="1800" b="1" dirty="0"/>
              <a:t> </a:t>
            </a:r>
            <a:r>
              <a:rPr lang="fr-FR" sz="1800" b="1" kern="100" dirty="0">
                <a:cs typeface="Times New Roman" panose="02020603050405020304" pitchFamily="18" charset="0"/>
              </a:rPr>
              <a:t>f</a:t>
            </a:r>
            <a:r>
              <a:rPr lang="fr-F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ace aux impérialismes occidentaux, </a:t>
            </a:r>
            <a:r>
              <a:rPr lang="fr-FR" sz="1800" b="1" dirty="0"/>
              <a:t>de la grande récession à l’aliénation </a:t>
            </a:r>
            <a:r>
              <a:rPr lang="fr-F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; F</a:t>
            </a:r>
            <a:r>
              <a:rPr lang="fr-FR" sz="1800" b="1" dirty="0"/>
              <a:t>in</a:t>
            </a:r>
            <a:r>
              <a:rPr lang="fr-F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des Qing et naissance de la république de Chine ; L’impérialisme japonais en mer de Chine : </a:t>
            </a:r>
            <a:r>
              <a:rPr lang="fr-FR" sz="1800" b="1" dirty="0"/>
              <a:t>Îles Kouriles et Ryükyü, Taïwan, sud de Sakhaline, Liaodong, Corée</a:t>
            </a:r>
            <a:endParaRPr lang="fr-FR" sz="1800" b="1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44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ED3E7B19-D157-C755-8CD2-1298FE48B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5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38F31214-09C4-4714-B5EF-A50FDAECE5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51F50BE2-C0AA-6FF5-D1B5-97481DAF76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7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A81D4C0B-B12A-BB60-EB09-DB20CBEE7B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8" name="Ellipse 5147">
            <a:extLst>
              <a:ext uri="{FF2B5EF4-FFF2-40B4-BE49-F238E27FC236}">
                <a16:creationId xmlns:a16="http://schemas.microsoft.com/office/drawing/2014/main" id="{51160D19-227E-B322-F5FA-1C65AD6B0010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49" name="Ellipse 5148">
            <a:extLst>
              <a:ext uri="{FF2B5EF4-FFF2-40B4-BE49-F238E27FC236}">
                <a16:creationId xmlns:a16="http://schemas.microsoft.com/office/drawing/2014/main" id="{6D43A5CB-9A65-DB32-1BFD-ED096B7FD48B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150" name="Connecteur droit avec flèche 5149">
            <a:extLst>
              <a:ext uri="{FF2B5EF4-FFF2-40B4-BE49-F238E27FC236}">
                <a16:creationId xmlns:a16="http://schemas.microsoft.com/office/drawing/2014/main" id="{B7E226FD-3953-5910-977E-5838C03AEEEC}"/>
              </a:ext>
            </a:extLst>
          </p:cNvPr>
          <p:cNvCxnSpPr>
            <a:cxnSpLocks/>
            <a:stCxn id="5149" idx="3"/>
            <a:endCxn id="5148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51" name="Rectangle 5150">
            <a:extLst>
              <a:ext uri="{FF2B5EF4-FFF2-40B4-BE49-F238E27FC236}">
                <a16:creationId xmlns:a16="http://schemas.microsoft.com/office/drawing/2014/main" id="{8BC50DAC-E1EE-74D5-128D-384D16B75E53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52" name="Rectangle 5151">
            <a:extLst>
              <a:ext uri="{FF2B5EF4-FFF2-40B4-BE49-F238E27FC236}">
                <a16:creationId xmlns:a16="http://schemas.microsoft.com/office/drawing/2014/main" id="{084DDD7A-7070-DCC7-5045-8E6DB422ED15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153" name="Rectangle 5152">
            <a:extLst>
              <a:ext uri="{FF2B5EF4-FFF2-40B4-BE49-F238E27FC236}">
                <a16:creationId xmlns:a16="http://schemas.microsoft.com/office/drawing/2014/main" id="{E89C4F07-E105-ADB5-5E9E-73DCC6498063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154" name="Ellipse 5153">
            <a:extLst>
              <a:ext uri="{FF2B5EF4-FFF2-40B4-BE49-F238E27FC236}">
                <a16:creationId xmlns:a16="http://schemas.microsoft.com/office/drawing/2014/main" id="{78E639B7-87B1-A3DC-A6A9-15E860A1F649}"/>
              </a:ext>
            </a:extLst>
          </p:cNvPr>
          <p:cNvSpPr/>
          <p:nvPr/>
        </p:nvSpPr>
        <p:spPr>
          <a:xfrm>
            <a:off x="9317948" y="1671994"/>
            <a:ext cx="257460" cy="20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55" name="Ellipse 5154">
            <a:extLst>
              <a:ext uri="{FF2B5EF4-FFF2-40B4-BE49-F238E27FC236}">
                <a16:creationId xmlns:a16="http://schemas.microsoft.com/office/drawing/2014/main" id="{61613937-C5A3-95A8-03D9-467595FB973E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156" name="Connecteur droit avec flèche 5155">
            <a:extLst>
              <a:ext uri="{FF2B5EF4-FFF2-40B4-BE49-F238E27FC236}">
                <a16:creationId xmlns:a16="http://schemas.microsoft.com/office/drawing/2014/main" id="{A488643E-C316-B329-EFA4-054A915C9953}"/>
              </a:ext>
            </a:extLst>
          </p:cNvPr>
          <p:cNvCxnSpPr>
            <a:cxnSpLocks/>
            <a:endCxn id="5155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57" name="Ellipse 5156">
            <a:extLst>
              <a:ext uri="{FF2B5EF4-FFF2-40B4-BE49-F238E27FC236}">
                <a16:creationId xmlns:a16="http://schemas.microsoft.com/office/drawing/2014/main" id="{C68761BD-03CE-F661-DF9E-AE70F9ED31BD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58" name="Ellipse 5157">
            <a:extLst>
              <a:ext uri="{FF2B5EF4-FFF2-40B4-BE49-F238E27FC236}">
                <a16:creationId xmlns:a16="http://schemas.microsoft.com/office/drawing/2014/main" id="{C016F112-7B8C-EF0B-FF0E-84DEC0F87F54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59" name="Rectangle 5158">
            <a:extLst>
              <a:ext uri="{FF2B5EF4-FFF2-40B4-BE49-F238E27FC236}">
                <a16:creationId xmlns:a16="http://schemas.microsoft.com/office/drawing/2014/main" id="{9AE738F0-F4CE-1A79-106E-D3ED4F018A4E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5160" name="Rectangle 5159">
            <a:extLst>
              <a:ext uri="{FF2B5EF4-FFF2-40B4-BE49-F238E27FC236}">
                <a16:creationId xmlns:a16="http://schemas.microsoft.com/office/drawing/2014/main" id="{4520DF3E-4002-4994-BB91-70682352A94A}"/>
              </a:ext>
            </a:extLst>
          </p:cNvPr>
          <p:cNvSpPr/>
          <p:nvPr/>
        </p:nvSpPr>
        <p:spPr>
          <a:xfrm>
            <a:off x="8902420" y="1642099"/>
            <a:ext cx="423021" cy="24521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5161" name="Ellipse 5160">
            <a:extLst>
              <a:ext uri="{FF2B5EF4-FFF2-40B4-BE49-F238E27FC236}">
                <a16:creationId xmlns:a16="http://schemas.microsoft.com/office/drawing/2014/main" id="{CD6B36CB-B124-7EF6-CDA2-10349D0AC5BE}"/>
              </a:ext>
            </a:extLst>
          </p:cNvPr>
          <p:cNvSpPr/>
          <p:nvPr/>
        </p:nvSpPr>
        <p:spPr>
          <a:xfrm>
            <a:off x="10785811" y="577173"/>
            <a:ext cx="144016" cy="1223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62" name="Rectangle 5161">
            <a:extLst>
              <a:ext uri="{FF2B5EF4-FFF2-40B4-BE49-F238E27FC236}">
                <a16:creationId xmlns:a16="http://schemas.microsoft.com/office/drawing/2014/main" id="{F83BC4D9-3DFA-2062-6C93-079E0C032AE1}"/>
              </a:ext>
            </a:extLst>
          </p:cNvPr>
          <p:cNvSpPr/>
          <p:nvPr/>
        </p:nvSpPr>
        <p:spPr>
          <a:xfrm>
            <a:off x="10848014" y="1125248"/>
            <a:ext cx="450709" cy="24105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11</a:t>
            </a:r>
          </a:p>
        </p:txBody>
      </p:sp>
      <p:cxnSp>
        <p:nvCxnSpPr>
          <p:cNvPr id="5163" name="Connecteur droit avec flèche 5162">
            <a:extLst>
              <a:ext uri="{FF2B5EF4-FFF2-40B4-BE49-F238E27FC236}">
                <a16:creationId xmlns:a16="http://schemas.microsoft.com/office/drawing/2014/main" id="{2C890C0F-9A37-9C81-9FE4-5FC31B4D059B}"/>
              </a:ext>
            </a:extLst>
          </p:cNvPr>
          <p:cNvCxnSpPr>
            <a:cxnSpLocks/>
          </p:cNvCxnSpPr>
          <p:nvPr/>
        </p:nvCxnSpPr>
        <p:spPr>
          <a:xfrm flipH="1" flipV="1">
            <a:off x="10443832" y="748066"/>
            <a:ext cx="294984" cy="75886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64" name="Connecteur droit avec flèche 5163">
            <a:extLst>
              <a:ext uri="{FF2B5EF4-FFF2-40B4-BE49-F238E27FC236}">
                <a16:creationId xmlns:a16="http://schemas.microsoft.com/office/drawing/2014/main" id="{37D40760-8DD4-DAB6-D101-ADBED566E267}"/>
              </a:ext>
            </a:extLst>
          </p:cNvPr>
          <p:cNvCxnSpPr>
            <a:cxnSpLocks/>
          </p:cNvCxnSpPr>
          <p:nvPr/>
        </p:nvCxnSpPr>
        <p:spPr>
          <a:xfrm flipH="1">
            <a:off x="10515840" y="1580796"/>
            <a:ext cx="260680" cy="79461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65" name="Connecteur droit avec flèche 5164">
            <a:extLst>
              <a:ext uri="{FF2B5EF4-FFF2-40B4-BE49-F238E27FC236}">
                <a16:creationId xmlns:a16="http://schemas.microsoft.com/office/drawing/2014/main" id="{33F321FC-DE7B-7F21-0F63-99C999B5BFCA}"/>
              </a:ext>
            </a:extLst>
          </p:cNvPr>
          <p:cNvCxnSpPr>
            <a:cxnSpLocks/>
          </p:cNvCxnSpPr>
          <p:nvPr/>
        </p:nvCxnSpPr>
        <p:spPr>
          <a:xfrm flipH="1" flipV="1">
            <a:off x="10857819" y="699485"/>
            <a:ext cx="9727" cy="91190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66" name="Connecteur droit avec flèche 5165">
            <a:extLst>
              <a:ext uri="{FF2B5EF4-FFF2-40B4-BE49-F238E27FC236}">
                <a16:creationId xmlns:a16="http://schemas.microsoft.com/office/drawing/2014/main" id="{EE3628C5-235E-6675-FA88-4F8A84ECFC4F}"/>
              </a:ext>
            </a:extLst>
          </p:cNvPr>
          <p:cNvCxnSpPr>
            <a:cxnSpLocks/>
          </p:cNvCxnSpPr>
          <p:nvPr/>
        </p:nvCxnSpPr>
        <p:spPr>
          <a:xfrm flipH="1">
            <a:off x="10167807" y="2498092"/>
            <a:ext cx="284014" cy="26084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67" name="Ellipse 5166">
            <a:extLst>
              <a:ext uri="{FF2B5EF4-FFF2-40B4-BE49-F238E27FC236}">
                <a16:creationId xmlns:a16="http://schemas.microsoft.com/office/drawing/2014/main" id="{EEF9485C-4041-586E-99C0-3972F3930955}"/>
              </a:ext>
            </a:extLst>
          </p:cNvPr>
          <p:cNvSpPr/>
          <p:nvPr/>
        </p:nvSpPr>
        <p:spPr>
          <a:xfrm>
            <a:off x="10092759" y="1620641"/>
            <a:ext cx="144016" cy="1223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68" name="Ellipse 5167">
            <a:extLst>
              <a:ext uri="{FF2B5EF4-FFF2-40B4-BE49-F238E27FC236}">
                <a16:creationId xmlns:a16="http://schemas.microsoft.com/office/drawing/2014/main" id="{ABD1C076-E0DB-9431-374E-6C1D1F0E9574}"/>
              </a:ext>
            </a:extLst>
          </p:cNvPr>
          <p:cNvSpPr/>
          <p:nvPr/>
        </p:nvSpPr>
        <p:spPr>
          <a:xfrm>
            <a:off x="9859243" y="1482130"/>
            <a:ext cx="144016" cy="1223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69" name="Ellipse 5168">
            <a:extLst>
              <a:ext uri="{FF2B5EF4-FFF2-40B4-BE49-F238E27FC236}">
                <a16:creationId xmlns:a16="http://schemas.microsoft.com/office/drawing/2014/main" id="{A5765E83-F782-DAE9-9F04-7AB9B2872DFA}"/>
              </a:ext>
            </a:extLst>
          </p:cNvPr>
          <p:cNvSpPr/>
          <p:nvPr/>
        </p:nvSpPr>
        <p:spPr>
          <a:xfrm>
            <a:off x="10430730" y="2393692"/>
            <a:ext cx="144016" cy="1223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70" name="Rectangle 5169">
            <a:extLst>
              <a:ext uri="{FF2B5EF4-FFF2-40B4-BE49-F238E27FC236}">
                <a16:creationId xmlns:a16="http://schemas.microsoft.com/office/drawing/2014/main" id="{C6D8D26B-279C-7A25-EBC0-A3948C973B80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1871-1912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171" name="Ellipse 5170">
            <a:extLst>
              <a:ext uri="{FF2B5EF4-FFF2-40B4-BE49-F238E27FC236}">
                <a16:creationId xmlns:a16="http://schemas.microsoft.com/office/drawing/2014/main" id="{C1D5B20B-FF90-7B9F-E68A-78048DA06554}"/>
              </a:ext>
            </a:extLst>
          </p:cNvPr>
          <p:cNvSpPr/>
          <p:nvPr/>
        </p:nvSpPr>
        <p:spPr>
          <a:xfrm>
            <a:off x="7131844" y="109183"/>
            <a:ext cx="3248947" cy="313084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72" name="Ellipse 5171">
            <a:extLst>
              <a:ext uri="{FF2B5EF4-FFF2-40B4-BE49-F238E27FC236}">
                <a16:creationId xmlns:a16="http://schemas.microsoft.com/office/drawing/2014/main" id="{0D99B9DF-3238-914A-0E20-A9A88B7A31E7}"/>
              </a:ext>
            </a:extLst>
          </p:cNvPr>
          <p:cNvSpPr/>
          <p:nvPr/>
        </p:nvSpPr>
        <p:spPr>
          <a:xfrm>
            <a:off x="9845503" y="444500"/>
            <a:ext cx="1598179" cy="2753677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73" name="Ellipse 5172">
            <a:extLst>
              <a:ext uri="{FF2B5EF4-FFF2-40B4-BE49-F238E27FC236}">
                <a16:creationId xmlns:a16="http://schemas.microsoft.com/office/drawing/2014/main" id="{DBFE1B31-1228-3D74-ABA5-5941740AB30F}"/>
              </a:ext>
            </a:extLst>
          </p:cNvPr>
          <p:cNvSpPr/>
          <p:nvPr/>
        </p:nvSpPr>
        <p:spPr>
          <a:xfrm>
            <a:off x="11073368" y="2209846"/>
            <a:ext cx="144016" cy="1223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174" name="Connecteur droit avec flèche 5173">
            <a:extLst>
              <a:ext uri="{FF2B5EF4-FFF2-40B4-BE49-F238E27FC236}">
                <a16:creationId xmlns:a16="http://schemas.microsoft.com/office/drawing/2014/main" id="{51A0BDA0-77FE-967E-F0E0-7F13D1C76D80}"/>
              </a:ext>
            </a:extLst>
          </p:cNvPr>
          <p:cNvCxnSpPr>
            <a:cxnSpLocks/>
            <a:endCxn id="5173" idx="1"/>
          </p:cNvCxnSpPr>
          <p:nvPr/>
        </p:nvCxnSpPr>
        <p:spPr>
          <a:xfrm>
            <a:off x="10867546" y="1611390"/>
            <a:ext cx="226913" cy="61636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75" name="Image 5174">
            <a:extLst>
              <a:ext uri="{FF2B5EF4-FFF2-40B4-BE49-F238E27FC236}">
                <a16:creationId xmlns:a16="http://schemas.microsoft.com/office/drawing/2014/main" id="{793F41ED-ED72-10FE-9709-D7FDC3829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5176" name="Ellipse 5175">
            <a:extLst>
              <a:ext uri="{FF2B5EF4-FFF2-40B4-BE49-F238E27FC236}">
                <a16:creationId xmlns:a16="http://schemas.microsoft.com/office/drawing/2014/main" id="{D95C2D1E-8DD6-3F75-6CEA-B0D25F2A0079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77" name="Ellipse 5176">
            <a:extLst>
              <a:ext uri="{FF2B5EF4-FFF2-40B4-BE49-F238E27FC236}">
                <a16:creationId xmlns:a16="http://schemas.microsoft.com/office/drawing/2014/main" id="{04B6DFAC-6CFF-89C5-6875-6B4DE6A70748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178" name="Connecteur droit avec flèche 5177">
            <a:extLst>
              <a:ext uri="{FF2B5EF4-FFF2-40B4-BE49-F238E27FC236}">
                <a16:creationId xmlns:a16="http://schemas.microsoft.com/office/drawing/2014/main" id="{2B14BA5E-A755-6A77-A1DF-CC28334696E1}"/>
              </a:ext>
            </a:extLst>
          </p:cNvPr>
          <p:cNvCxnSpPr>
            <a:cxnSpLocks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79" name="Ellipse 5178">
            <a:extLst>
              <a:ext uri="{FF2B5EF4-FFF2-40B4-BE49-F238E27FC236}">
                <a16:creationId xmlns:a16="http://schemas.microsoft.com/office/drawing/2014/main" id="{5BC73DED-8FFA-7761-870B-685567B7EA52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180" name="Connecteur droit 5179">
            <a:extLst>
              <a:ext uri="{FF2B5EF4-FFF2-40B4-BE49-F238E27FC236}">
                <a16:creationId xmlns:a16="http://schemas.microsoft.com/office/drawing/2014/main" id="{CA3598CA-6347-F5D8-2B26-B1CA82CCDDD3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81" name="Connecteur droit avec flèche 5180">
            <a:extLst>
              <a:ext uri="{FF2B5EF4-FFF2-40B4-BE49-F238E27FC236}">
                <a16:creationId xmlns:a16="http://schemas.microsoft.com/office/drawing/2014/main" id="{019B31BE-7FC8-6628-9835-E57E6A81EFE1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82" name="Connecteur droit avec flèche 5181">
            <a:extLst>
              <a:ext uri="{FF2B5EF4-FFF2-40B4-BE49-F238E27FC236}">
                <a16:creationId xmlns:a16="http://schemas.microsoft.com/office/drawing/2014/main" id="{B36B60FD-5519-8AB9-60E6-447D25C0AD5C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83" name="Ellipse 5182">
            <a:extLst>
              <a:ext uri="{FF2B5EF4-FFF2-40B4-BE49-F238E27FC236}">
                <a16:creationId xmlns:a16="http://schemas.microsoft.com/office/drawing/2014/main" id="{6E7E8526-DFF5-F9D5-B1A9-5A644064EA05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84" name="Ellipse 5183">
            <a:extLst>
              <a:ext uri="{FF2B5EF4-FFF2-40B4-BE49-F238E27FC236}">
                <a16:creationId xmlns:a16="http://schemas.microsoft.com/office/drawing/2014/main" id="{E9A4FDB4-282E-4431-D069-91BA9553C225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85" name="Ellipse 5184">
            <a:extLst>
              <a:ext uri="{FF2B5EF4-FFF2-40B4-BE49-F238E27FC236}">
                <a16:creationId xmlns:a16="http://schemas.microsoft.com/office/drawing/2014/main" id="{F29FFBAE-D420-B6B2-7C92-7DED2DAA7510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86" name="Rectangle 5185">
            <a:extLst>
              <a:ext uri="{FF2B5EF4-FFF2-40B4-BE49-F238E27FC236}">
                <a16:creationId xmlns:a16="http://schemas.microsoft.com/office/drawing/2014/main" id="{776AFCFF-25B5-B670-13FF-CE964C184F42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5187" name="Image 5186">
            <a:extLst>
              <a:ext uri="{FF2B5EF4-FFF2-40B4-BE49-F238E27FC236}">
                <a16:creationId xmlns:a16="http://schemas.microsoft.com/office/drawing/2014/main" id="{38B944CE-E4A5-9EDD-229D-1F12C9F2B4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5189" name="Ellipse 5188">
            <a:extLst>
              <a:ext uri="{FF2B5EF4-FFF2-40B4-BE49-F238E27FC236}">
                <a16:creationId xmlns:a16="http://schemas.microsoft.com/office/drawing/2014/main" id="{F6394A7B-4F0C-D10B-7047-0AE431EF7896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190" name="Connecteur droit avec flèche 5189">
            <a:extLst>
              <a:ext uri="{FF2B5EF4-FFF2-40B4-BE49-F238E27FC236}">
                <a16:creationId xmlns:a16="http://schemas.microsoft.com/office/drawing/2014/main" id="{19319720-A19B-3D87-4104-AD80B8E4BE8A}"/>
              </a:ext>
            </a:extLst>
          </p:cNvPr>
          <p:cNvCxnSpPr>
            <a:cxnSpLocks/>
            <a:stCxn id="5189" idx="1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91" name="Connecteur droit avec flèche 5190">
            <a:extLst>
              <a:ext uri="{FF2B5EF4-FFF2-40B4-BE49-F238E27FC236}">
                <a16:creationId xmlns:a16="http://schemas.microsoft.com/office/drawing/2014/main" id="{D6FE75C2-4F16-7C68-24AB-748149063F25}"/>
              </a:ext>
            </a:extLst>
          </p:cNvPr>
          <p:cNvCxnSpPr>
            <a:cxnSpLocks/>
            <a:stCxn id="5189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92" name="Connecteur droit avec flèche 5191">
            <a:extLst>
              <a:ext uri="{FF2B5EF4-FFF2-40B4-BE49-F238E27FC236}">
                <a16:creationId xmlns:a16="http://schemas.microsoft.com/office/drawing/2014/main" id="{347EFB5F-F100-4C55-3A01-DAD7E4B50175}"/>
              </a:ext>
            </a:extLst>
          </p:cNvPr>
          <p:cNvCxnSpPr>
            <a:cxnSpLocks/>
            <a:stCxn id="5189" idx="6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6" name="Ellipse 5195">
            <a:extLst>
              <a:ext uri="{FF2B5EF4-FFF2-40B4-BE49-F238E27FC236}">
                <a16:creationId xmlns:a16="http://schemas.microsoft.com/office/drawing/2014/main" id="{64B05582-062D-0557-AB60-A84F5BE86698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97" name="Ellipse 5196">
            <a:extLst>
              <a:ext uri="{FF2B5EF4-FFF2-40B4-BE49-F238E27FC236}">
                <a16:creationId xmlns:a16="http://schemas.microsoft.com/office/drawing/2014/main" id="{03F3FB3F-E89C-D443-0A19-26EFF856E4FB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98" name="Ellipse 5197">
            <a:extLst>
              <a:ext uri="{FF2B5EF4-FFF2-40B4-BE49-F238E27FC236}">
                <a16:creationId xmlns:a16="http://schemas.microsoft.com/office/drawing/2014/main" id="{0146FFC6-486F-B0B2-C79D-B309C5747C71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99" name="Ellipse 5198">
            <a:extLst>
              <a:ext uri="{FF2B5EF4-FFF2-40B4-BE49-F238E27FC236}">
                <a16:creationId xmlns:a16="http://schemas.microsoft.com/office/drawing/2014/main" id="{ED89A627-C246-7F0E-CCF8-8FD606C84721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203" name="Ellipse 5202">
            <a:extLst>
              <a:ext uri="{FF2B5EF4-FFF2-40B4-BE49-F238E27FC236}">
                <a16:creationId xmlns:a16="http://schemas.microsoft.com/office/drawing/2014/main" id="{25100618-4D1C-BB53-77AC-C5BC87B4835D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204" name="Ellipse 5203">
            <a:extLst>
              <a:ext uri="{FF2B5EF4-FFF2-40B4-BE49-F238E27FC236}">
                <a16:creationId xmlns:a16="http://schemas.microsoft.com/office/drawing/2014/main" id="{D4691179-D466-EB45-0F46-4284AF9C1039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205" name="Connecteur droit 5204">
            <a:extLst>
              <a:ext uri="{FF2B5EF4-FFF2-40B4-BE49-F238E27FC236}">
                <a16:creationId xmlns:a16="http://schemas.microsoft.com/office/drawing/2014/main" id="{033454B4-8AB9-273C-A441-DC6FCB3B82D7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06" name="Connecteur droit avec flèche 5205">
            <a:extLst>
              <a:ext uri="{FF2B5EF4-FFF2-40B4-BE49-F238E27FC236}">
                <a16:creationId xmlns:a16="http://schemas.microsoft.com/office/drawing/2014/main" id="{CAC2414D-B435-5FF5-EBBC-466CE587359A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07" name="Ellipse 5206">
            <a:extLst>
              <a:ext uri="{FF2B5EF4-FFF2-40B4-BE49-F238E27FC236}">
                <a16:creationId xmlns:a16="http://schemas.microsoft.com/office/drawing/2014/main" id="{534092BC-49D9-D567-A2A4-4AA0D0778FDD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208" name="Rectangle 5207">
            <a:extLst>
              <a:ext uri="{FF2B5EF4-FFF2-40B4-BE49-F238E27FC236}">
                <a16:creationId xmlns:a16="http://schemas.microsoft.com/office/drawing/2014/main" id="{AFDE7C78-1CB9-E8FD-34CC-C1DB9A67B7D7}"/>
              </a:ext>
            </a:extLst>
          </p:cNvPr>
          <p:cNvSpPr/>
          <p:nvPr/>
        </p:nvSpPr>
        <p:spPr>
          <a:xfrm>
            <a:off x="10360316" y="344607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209" name="Ellipse 5208">
            <a:extLst>
              <a:ext uri="{FF2B5EF4-FFF2-40B4-BE49-F238E27FC236}">
                <a16:creationId xmlns:a16="http://schemas.microsoft.com/office/drawing/2014/main" id="{40C082EE-504C-91CE-618B-F14E9FAEBBDD}"/>
              </a:ext>
            </a:extLst>
          </p:cNvPr>
          <p:cNvSpPr/>
          <p:nvPr/>
        </p:nvSpPr>
        <p:spPr>
          <a:xfrm>
            <a:off x="10185858" y="3378899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210" name="Ellipse 5209">
            <a:extLst>
              <a:ext uri="{FF2B5EF4-FFF2-40B4-BE49-F238E27FC236}">
                <a16:creationId xmlns:a16="http://schemas.microsoft.com/office/drawing/2014/main" id="{49DB06D3-08E0-688C-202F-46680E8804A1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211" name="Connecteur droit avec flèche 5210">
            <a:extLst>
              <a:ext uri="{FF2B5EF4-FFF2-40B4-BE49-F238E27FC236}">
                <a16:creationId xmlns:a16="http://schemas.microsoft.com/office/drawing/2014/main" id="{F5E7EC95-0795-CEB1-0DCE-8251D3351B03}"/>
              </a:ext>
            </a:extLst>
          </p:cNvPr>
          <p:cNvCxnSpPr>
            <a:cxnSpLocks/>
          </p:cNvCxnSpPr>
          <p:nvPr/>
        </p:nvCxnSpPr>
        <p:spPr>
          <a:xfrm flipV="1">
            <a:off x="8982958" y="4176585"/>
            <a:ext cx="284397" cy="43506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12" name="Connecteur droit avec flèche 5211">
            <a:extLst>
              <a:ext uri="{FF2B5EF4-FFF2-40B4-BE49-F238E27FC236}">
                <a16:creationId xmlns:a16="http://schemas.microsoft.com/office/drawing/2014/main" id="{D0AACB27-8552-9B1A-790F-0154ED187A4F}"/>
              </a:ext>
            </a:extLst>
          </p:cNvPr>
          <p:cNvCxnSpPr>
            <a:cxnSpLocks/>
          </p:cNvCxnSpPr>
          <p:nvPr/>
        </p:nvCxnSpPr>
        <p:spPr>
          <a:xfrm flipV="1">
            <a:off x="9004049" y="4520459"/>
            <a:ext cx="832715" cy="1344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3" name="Ellipse 5212">
            <a:extLst>
              <a:ext uri="{FF2B5EF4-FFF2-40B4-BE49-F238E27FC236}">
                <a16:creationId xmlns:a16="http://schemas.microsoft.com/office/drawing/2014/main" id="{2D605BB8-867C-EDDE-47B5-01B690D1E76A}"/>
              </a:ext>
            </a:extLst>
          </p:cNvPr>
          <p:cNvSpPr/>
          <p:nvPr/>
        </p:nvSpPr>
        <p:spPr>
          <a:xfrm>
            <a:off x="11472627" y="4447355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214" name="Connecteur droit avec flèche 5213">
            <a:extLst>
              <a:ext uri="{FF2B5EF4-FFF2-40B4-BE49-F238E27FC236}">
                <a16:creationId xmlns:a16="http://schemas.microsoft.com/office/drawing/2014/main" id="{674E68A0-A3E7-6E86-7DF0-EEC3D02A14D3}"/>
              </a:ext>
            </a:extLst>
          </p:cNvPr>
          <p:cNvCxnSpPr>
            <a:cxnSpLocks/>
            <a:endCxn id="5213" idx="3"/>
          </p:cNvCxnSpPr>
          <p:nvPr/>
        </p:nvCxnSpPr>
        <p:spPr>
          <a:xfrm flipV="1">
            <a:off x="10359700" y="4551755"/>
            <a:ext cx="1134018" cy="333579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5" name="Ellipse 5214">
            <a:extLst>
              <a:ext uri="{FF2B5EF4-FFF2-40B4-BE49-F238E27FC236}">
                <a16:creationId xmlns:a16="http://schemas.microsoft.com/office/drawing/2014/main" id="{71D3F698-565A-F7A7-5877-F72B46BB5E0E}"/>
              </a:ext>
            </a:extLst>
          </p:cNvPr>
          <p:cNvSpPr/>
          <p:nvPr/>
        </p:nvSpPr>
        <p:spPr>
          <a:xfrm>
            <a:off x="10542068" y="526143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216" name="Connecteur droit avec flèche 5215">
            <a:extLst>
              <a:ext uri="{FF2B5EF4-FFF2-40B4-BE49-F238E27FC236}">
                <a16:creationId xmlns:a16="http://schemas.microsoft.com/office/drawing/2014/main" id="{B15FC2C5-6A73-B9F4-ACBF-D1246EDDBDEA}"/>
              </a:ext>
            </a:extLst>
          </p:cNvPr>
          <p:cNvCxnSpPr>
            <a:cxnSpLocks/>
            <a:stCxn id="5199" idx="6"/>
          </p:cNvCxnSpPr>
          <p:nvPr/>
        </p:nvCxnSpPr>
        <p:spPr>
          <a:xfrm>
            <a:off x="9697076" y="5348965"/>
            <a:ext cx="357672" cy="16930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17" name="Connecteur droit avec flèche 5216">
            <a:extLst>
              <a:ext uri="{FF2B5EF4-FFF2-40B4-BE49-F238E27FC236}">
                <a16:creationId xmlns:a16="http://schemas.microsoft.com/office/drawing/2014/main" id="{CB2373BA-6DB9-9D2C-0C80-B448DBBE20F0}"/>
              </a:ext>
            </a:extLst>
          </p:cNvPr>
          <p:cNvCxnSpPr>
            <a:cxnSpLocks/>
            <a:endCxn id="5215" idx="2"/>
          </p:cNvCxnSpPr>
          <p:nvPr/>
        </p:nvCxnSpPr>
        <p:spPr>
          <a:xfrm flipV="1">
            <a:off x="10198764" y="5322595"/>
            <a:ext cx="343304" cy="43300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8" name="Ellipse 5217">
            <a:extLst>
              <a:ext uri="{FF2B5EF4-FFF2-40B4-BE49-F238E27FC236}">
                <a16:creationId xmlns:a16="http://schemas.microsoft.com/office/drawing/2014/main" id="{8FED539F-71E3-B252-70F5-DCE3CC13CECA}"/>
              </a:ext>
            </a:extLst>
          </p:cNvPr>
          <p:cNvSpPr/>
          <p:nvPr/>
        </p:nvSpPr>
        <p:spPr>
          <a:xfrm>
            <a:off x="10054748" y="530473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219" name="Ellipse 5218">
            <a:extLst>
              <a:ext uri="{FF2B5EF4-FFF2-40B4-BE49-F238E27FC236}">
                <a16:creationId xmlns:a16="http://schemas.microsoft.com/office/drawing/2014/main" id="{99206378-D661-4122-9D39-ADEC473F63A9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220" name="Connecteur droit avec flèche 5219">
            <a:extLst>
              <a:ext uri="{FF2B5EF4-FFF2-40B4-BE49-F238E27FC236}">
                <a16:creationId xmlns:a16="http://schemas.microsoft.com/office/drawing/2014/main" id="{30F4624D-6CF9-D5C1-84E8-1EC21D49A069}"/>
              </a:ext>
            </a:extLst>
          </p:cNvPr>
          <p:cNvCxnSpPr>
            <a:cxnSpLocks/>
            <a:endCxn id="5203" idx="5"/>
          </p:cNvCxnSpPr>
          <p:nvPr/>
        </p:nvCxnSpPr>
        <p:spPr>
          <a:xfrm flipH="1" flipV="1">
            <a:off x="8577052" y="4701778"/>
            <a:ext cx="376080" cy="305136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1" name="Ellipse 5220">
            <a:extLst>
              <a:ext uri="{FF2B5EF4-FFF2-40B4-BE49-F238E27FC236}">
                <a16:creationId xmlns:a16="http://schemas.microsoft.com/office/drawing/2014/main" id="{42F987B9-D239-44FE-ED16-2AB1120CB663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222" name="Ellipse 5221">
            <a:extLst>
              <a:ext uri="{FF2B5EF4-FFF2-40B4-BE49-F238E27FC236}">
                <a16:creationId xmlns:a16="http://schemas.microsoft.com/office/drawing/2014/main" id="{8278E9E2-892F-C129-B038-56755AA3AB9A}"/>
              </a:ext>
            </a:extLst>
          </p:cNvPr>
          <p:cNvSpPr/>
          <p:nvPr/>
        </p:nvSpPr>
        <p:spPr>
          <a:xfrm>
            <a:off x="9088505" y="387418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223" name="Connecteur droit 5222">
            <a:extLst>
              <a:ext uri="{FF2B5EF4-FFF2-40B4-BE49-F238E27FC236}">
                <a16:creationId xmlns:a16="http://schemas.microsoft.com/office/drawing/2014/main" id="{0F4F3C32-1650-EC20-3C3B-8862C0256775}"/>
              </a:ext>
            </a:extLst>
          </p:cNvPr>
          <p:cNvCxnSpPr>
            <a:cxnSpLocks/>
          </p:cNvCxnSpPr>
          <p:nvPr/>
        </p:nvCxnSpPr>
        <p:spPr>
          <a:xfrm>
            <a:off x="7683190" y="4447355"/>
            <a:ext cx="1176843" cy="20754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4" name="Ellipse 5223">
            <a:extLst>
              <a:ext uri="{FF2B5EF4-FFF2-40B4-BE49-F238E27FC236}">
                <a16:creationId xmlns:a16="http://schemas.microsoft.com/office/drawing/2014/main" id="{99FC902C-C215-58A4-9CE1-13F5A0C85EEC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5225" name="Connecteur droit avec flèche 5224">
            <a:extLst>
              <a:ext uri="{FF2B5EF4-FFF2-40B4-BE49-F238E27FC236}">
                <a16:creationId xmlns:a16="http://schemas.microsoft.com/office/drawing/2014/main" id="{F676CA9D-A51F-C786-612A-B5CC0CF8B0D4}"/>
              </a:ext>
            </a:extLst>
          </p:cNvPr>
          <p:cNvCxnSpPr>
            <a:cxnSpLocks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6" name="Ellipse 5225">
            <a:extLst>
              <a:ext uri="{FF2B5EF4-FFF2-40B4-BE49-F238E27FC236}">
                <a16:creationId xmlns:a16="http://schemas.microsoft.com/office/drawing/2014/main" id="{F320B82A-6A0F-D0FA-1265-BAEF83258790}"/>
              </a:ext>
            </a:extLst>
          </p:cNvPr>
          <p:cNvSpPr/>
          <p:nvPr/>
        </p:nvSpPr>
        <p:spPr>
          <a:xfrm>
            <a:off x="8908911" y="3797371"/>
            <a:ext cx="651252" cy="496376"/>
          </a:xfrm>
          <a:prstGeom prst="ellipse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27" name="Ellipse 5226">
            <a:extLst>
              <a:ext uri="{FF2B5EF4-FFF2-40B4-BE49-F238E27FC236}">
                <a16:creationId xmlns:a16="http://schemas.microsoft.com/office/drawing/2014/main" id="{F06DC63B-CB6E-FEE7-BE1E-4EFE536E20FC}"/>
              </a:ext>
            </a:extLst>
          </p:cNvPr>
          <p:cNvSpPr/>
          <p:nvPr/>
        </p:nvSpPr>
        <p:spPr>
          <a:xfrm>
            <a:off x="8727324" y="4294787"/>
            <a:ext cx="1303847" cy="54491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28" name="Ellipse 5227">
            <a:extLst>
              <a:ext uri="{FF2B5EF4-FFF2-40B4-BE49-F238E27FC236}">
                <a16:creationId xmlns:a16="http://schemas.microsoft.com/office/drawing/2014/main" id="{880FD115-4B36-BBAF-958E-4D847CF9EFDF}"/>
              </a:ext>
            </a:extLst>
          </p:cNvPr>
          <p:cNvSpPr/>
          <p:nvPr/>
        </p:nvSpPr>
        <p:spPr>
          <a:xfrm rot="2657619">
            <a:off x="8249831" y="4766269"/>
            <a:ext cx="1434463" cy="566837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29" name="Ellipse 5228">
            <a:extLst>
              <a:ext uri="{FF2B5EF4-FFF2-40B4-BE49-F238E27FC236}">
                <a16:creationId xmlns:a16="http://schemas.microsoft.com/office/drawing/2014/main" id="{AB51CC0A-1445-3668-EECF-1E15D67507DE}"/>
              </a:ext>
            </a:extLst>
          </p:cNvPr>
          <p:cNvSpPr/>
          <p:nvPr/>
        </p:nvSpPr>
        <p:spPr>
          <a:xfrm rot="20553895">
            <a:off x="9021162" y="4408614"/>
            <a:ext cx="3025850" cy="1089267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30" name="Ellipse 5229">
            <a:extLst>
              <a:ext uri="{FF2B5EF4-FFF2-40B4-BE49-F238E27FC236}">
                <a16:creationId xmlns:a16="http://schemas.microsoft.com/office/drawing/2014/main" id="{AE2D5C82-226D-F08C-9989-DCF65A47A9DE}"/>
              </a:ext>
            </a:extLst>
          </p:cNvPr>
          <p:cNvSpPr/>
          <p:nvPr/>
        </p:nvSpPr>
        <p:spPr>
          <a:xfrm>
            <a:off x="9901855" y="3083189"/>
            <a:ext cx="1013498" cy="1069196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32" name="Ellipse 5231">
            <a:extLst>
              <a:ext uri="{FF2B5EF4-FFF2-40B4-BE49-F238E27FC236}">
                <a16:creationId xmlns:a16="http://schemas.microsoft.com/office/drawing/2014/main" id="{438B39E3-FFEE-6D98-CC48-D4E5E9364722}"/>
              </a:ext>
            </a:extLst>
          </p:cNvPr>
          <p:cNvSpPr/>
          <p:nvPr/>
        </p:nvSpPr>
        <p:spPr>
          <a:xfrm>
            <a:off x="9060987" y="323092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233" name="Rectangle 5232">
            <a:extLst>
              <a:ext uri="{FF2B5EF4-FFF2-40B4-BE49-F238E27FC236}">
                <a16:creationId xmlns:a16="http://schemas.microsoft.com/office/drawing/2014/main" id="{4710E717-BA70-4DAB-C2FC-43BECA604690}"/>
              </a:ext>
            </a:extLst>
          </p:cNvPr>
          <p:cNvSpPr/>
          <p:nvPr/>
        </p:nvSpPr>
        <p:spPr>
          <a:xfrm>
            <a:off x="7221262" y="327461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234" name="Rectangle 5233">
            <a:extLst>
              <a:ext uri="{FF2B5EF4-FFF2-40B4-BE49-F238E27FC236}">
                <a16:creationId xmlns:a16="http://schemas.microsoft.com/office/drawing/2014/main" id="{FAECD05B-A79E-644F-B262-BD864DB4E7AF}"/>
              </a:ext>
            </a:extLst>
          </p:cNvPr>
          <p:cNvSpPr/>
          <p:nvPr/>
        </p:nvSpPr>
        <p:spPr>
          <a:xfrm>
            <a:off x="8326509" y="363084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235" name="Ellipse 5234">
            <a:extLst>
              <a:ext uri="{FF2B5EF4-FFF2-40B4-BE49-F238E27FC236}">
                <a16:creationId xmlns:a16="http://schemas.microsoft.com/office/drawing/2014/main" id="{4E2DD586-752B-AAA0-AAB5-2BD14E48DE2F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236" name="Rectangle 5235">
            <a:extLst>
              <a:ext uri="{FF2B5EF4-FFF2-40B4-BE49-F238E27FC236}">
                <a16:creationId xmlns:a16="http://schemas.microsoft.com/office/drawing/2014/main" id="{4252C1E3-5BD7-230A-FC22-E82156887650}"/>
              </a:ext>
            </a:extLst>
          </p:cNvPr>
          <p:cNvSpPr/>
          <p:nvPr/>
        </p:nvSpPr>
        <p:spPr>
          <a:xfrm>
            <a:off x="8701042" y="431350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5237" name="Rectangle 5236">
            <a:extLst>
              <a:ext uri="{FF2B5EF4-FFF2-40B4-BE49-F238E27FC236}">
                <a16:creationId xmlns:a16="http://schemas.microsoft.com/office/drawing/2014/main" id="{DB7CA1B2-E847-0410-B1AA-1A115691C07E}"/>
              </a:ext>
            </a:extLst>
          </p:cNvPr>
          <p:cNvSpPr/>
          <p:nvPr/>
        </p:nvSpPr>
        <p:spPr>
          <a:xfrm>
            <a:off x="9783377" y="414443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5239" name="Rectangle 5238">
            <a:extLst>
              <a:ext uri="{FF2B5EF4-FFF2-40B4-BE49-F238E27FC236}">
                <a16:creationId xmlns:a16="http://schemas.microsoft.com/office/drawing/2014/main" id="{0912916C-76E2-FD47-7DB8-EB9F72F50040}"/>
              </a:ext>
            </a:extLst>
          </p:cNvPr>
          <p:cNvSpPr/>
          <p:nvPr/>
        </p:nvSpPr>
        <p:spPr>
          <a:xfrm>
            <a:off x="9106804" y="524677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5240" name="Rectangle 5239">
            <a:extLst>
              <a:ext uri="{FF2B5EF4-FFF2-40B4-BE49-F238E27FC236}">
                <a16:creationId xmlns:a16="http://schemas.microsoft.com/office/drawing/2014/main" id="{90B01F59-45FA-1DA9-D279-E01ABC07A01E}"/>
              </a:ext>
            </a:extLst>
          </p:cNvPr>
          <p:cNvSpPr/>
          <p:nvPr/>
        </p:nvSpPr>
        <p:spPr>
          <a:xfrm>
            <a:off x="9349061" y="399538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5241" name="Ellipse 5240">
            <a:extLst>
              <a:ext uri="{FF2B5EF4-FFF2-40B4-BE49-F238E27FC236}">
                <a16:creationId xmlns:a16="http://schemas.microsoft.com/office/drawing/2014/main" id="{0F27F55F-8ADB-97D5-C7C4-0E19169DDD85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242" name="Ellipse 5241">
            <a:extLst>
              <a:ext uri="{FF2B5EF4-FFF2-40B4-BE49-F238E27FC236}">
                <a16:creationId xmlns:a16="http://schemas.microsoft.com/office/drawing/2014/main" id="{C55F34EC-A0BA-F924-D626-6A0F8773FF18}"/>
              </a:ext>
            </a:extLst>
          </p:cNvPr>
          <p:cNvSpPr/>
          <p:nvPr/>
        </p:nvSpPr>
        <p:spPr>
          <a:xfrm>
            <a:off x="10044882" y="2741025"/>
            <a:ext cx="144016" cy="1223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243" name="Ellipse 5242">
            <a:extLst>
              <a:ext uri="{FF2B5EF4-FFF2-40B4-BE49-F238E27FC236}">
                <a16:creationId xmlns:a16="http://schemas.microsoft.com/office/drawing/2014/main" id="{94444672-CA2D-0490-42F3-E99AA8C597CC}"/>
              </a:ext>
            </a:extLst>
          </p:cNvPr>
          <p:cNvSpPr/>
          <p:nvPr/>
        </p:nvSpPr>
        <p:spPr>
          <a:xfrm>
            <a:off x="9346058" y="357685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244" name="Rectangle 5243">
            <a:extLst>
              <a:ext uri="{FF2B5EF4-FFF2-40B4-BE49-F238E27FC236}">
                <a16:creationId xmlns:a16="http://schemas.microsoft.com/office/drawing/2014/main" id="{BFC0205C-ECD5-D06A-1258-90767D0EE908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cxnSp>
        <p:nvCxnSpPr>
          <p:cNvPr id="5245" name="Connecteur droit avec flèche 5244">
            <a:extLst>
              <a:ext uri="{FF2B5EF4-FFF2-40B4-BE49-F238E27FC236}">
                <a16:creationId xmlns:a16="http://schemas.microsoft.com/office/drawing/2014/main" id="{AC4A633C-2D20-3780-27CD-414417FEB991}"/>
              </a:ext>
            </a:extLst>
          </p:cNvPr>
          <p:cNvCxnSpPr>
            <a:cxnSpLocks/>
          </p:cNvCxnSpPr>
          <p:nvPr/>
        </p:nvCxnSpPr>
        <p:spPr>
          <a:xfrm flipH="1">
            <a:off x="10003259" y="1506934"/>
            <a:ext cx="735557" cy="3635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46" name="Connecteur droit avec flèche 5245">
            <a:extLst>
              <a:ext uri="{FF2B5EF4-FFF2-40B4-BE49-F238E27FC236}">
                <a16:creationId xmlns:a16="http://schemas.microsoft.com/office/drawing/2014/main" id="{28B5FAFB-0224-ACD9-1AC6-70B9311B318C}"/>
              </a:ext>
            </a:extLst>
          </p:cNvPr>
          <p:cNvCxnSpPr>
            <a:cxnSpLocks/>
          </p:cNvCxnSpPr>
          <p:nvPr/>
        </p:nvCxnSpPr>
        <p:spPr>
          <a:xfrm flipH="1">
            <a:off x="10215684" y="1506934"/>
            <a:ext cx="523132" cy="13161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47" name="Ellipse 5246">
            <a:extLst>
              <a:ext uri="{FF2B5EF4-FFF2-40B4-BE49-F238E27FC236}">
                <a16:creationId xmlns:a16="http://schemas.microsoft.com/office/drawing/2014/main" id="{DDE74135-5210-84C4-51C9-3707125522E3}"/>
              </a:ext>
            </a:extLst>
          </p:cNvPr>
          <p:cNvSpPr/>
          <p:nvPr/>
        </p:nvSpPr>
        <p:spPr>
          <a:xfrm>
            <a:off x="10738816" y="1402478"/>
            <a:ext cx="257460" cy="2089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248" name="Ellipse 5247">
            <a:extLst>
              <a:ext uri="{FF2B5EF4-FFF2-40B4-BE49-F238E27FC236}">
                <a16:creationId xmlns:a16="http://schemas.microsoft.com/office/drawing/2014/main" id="{190EB1F5-F854-5C8F-1D75-96C9E8E88EDA}"/>
              </a:ext>
            </a:extLst>
          </p:cNvPr>
          <p:cNvSpPr/>
          <p:nvPr/>
        </p:nvSpPr>
        <p:spPr>
          <a:xfrm>
            <a:off x="10371824" y="625754"/>
            <a:ext cx="144016" cy="1223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249" name="Rectangle 5248">
            <a:extLst>
              <a:ext uri="{FF2B5EF4-FFF2-40B4-BE49-F238E27FC236}">
                <a16:creationId xmlns:a16="http://schemas.microsoft.com/office/drawing/2014/main" id="{23B5FF98-CCE2-0F60-EC17-3DA0EFA66E5B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262" name="Ellipse 5261">
            <a:extLst>
              <a:ext uri="{FF2B5EF4-FFF2-40B4-BE49-F238E27FC236}">
                <a16:creationId xmlns:a16="http://schemas.microsoft.com/office/drawing/2014/main" id="{99EBB9E5-EC88-02D6-C665-2DCDB1615B4C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263" name="Ellipse 5262">
            <a:extLst>
              <a:ext uri="{FF2B5EF4-FFF2-40B4-BE49-F238E27FC236}">
                <a16:creationId xmlns:a16="http://schemas.microsoft.com/office/drawing/2014/main" id="{14D6BDDA-B96F-DAD9-9EBE-F59BE5FCA314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264" name="Connecteur droit avec flèche 5263">
            <a:extLst>
              <a:ext uri="{FF2B5EF4-FFF2-40B4-BE49-F238E27FC236}">
                <a16:creationId xmlns:a16="http://schemas.microsoft.com/office/drawing/2014/main" id="{9DBF545E-B9F2-B02B-8924-97E9F616218E}"/>
              </a:ext>
            </a:extLst>
          </p:cNvPr>
          <p:cNvCxnSpPr>
            <a:cxnSpLocks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65" name="Connecteur droit avec flèche 5264">
            <a:extLst>
              <a:ext uri="{FF2B5EF4-FFF2-40B4-BE49-F238E27FC236}">
                <a16:creationId xmlns:a16="http://schemas.microsoft.com/office/drawing/2014/main" id="{426ED210-90A2-BA93-49CB-FDEB0C90ABF4}"/>
              </a:ext>
            </a:extLst>
          </p:cNvPr>
          <p:cNvCxnSpPr>
            <a:cxnSpLocks/>
            <a:endCxn id="5263" idx="2"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66" name="Connecteur droit avec flèche 5265">
            <a:extLst>
              <a:ext uri="{FF2B5EF4-FFF2-40B4-BE49-F238E27FC236}">
                <a16:creationId xmlns:a16="http://schemas.microsoft.com/office/drawing/2014/main" id="{21DF3CE9-7924-E7E6-009B-01A71DE88ACB}"/>
              </a:ext>
            </a:extLst>
          </p:cNvPr>
          <p:cNvCxnSpPr>
            <a:cxnSpLocks/>
            <a:endCxn id="5262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7" name="Ellipse 5266">
            <a:extLst>
              <a:ext uri="{FF2B5EF4-FFF2-40B4-BE49-F238E27FC236}">
                <a16:creationId xmlns:a16="http://schemas.microsoft.com/office/drawing/2014/main" id="{B6A76EE7-F43F-9344-0F0D-EEE9A3FE6838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268" name="Rectangle 5267">
            <a:extLst>
              <a:ext uri="{FF2B5EF4-FFF2-40B4-BE49-F238E27FC236}">
                <a16:creationId xmlns:a16="http://schemas.microsoft.com/office/drawing/2014/main" id="{D98E64F4-8165-C801-A294-5FF18AE85589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269" name="Rectangle 5268">
            <a:extLst>
              <a:ext uri="{FF2B5EF4-FFF2-40B4-BE49-F238E27FC236}">
                <a16:creationId xmlns:a16="http://schemas.microsoft.com/office/drawing/2014/main" id="{856A2DF9-D655-088C-C709-2FF4C482F1A6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270" name="Rectangle 5269">
            <a:extLst>
              <a:ext uri="{FF2B5EF4-FFF2-40B4-BE49-F238E27FC236}">
                <a16:creationId xmlns:a16="http://schemas.microsoft.com/office/drawing/2014/main" id="{39720028-1F35-A7F4-B091-C7668372619A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cxnSp>
        <p:nvCxnSpPr>
          <p:cNvPr id="5271" name="Connecteur droit 5270">
            <a:extLst>
              <a:ext uri="{FF2B5EF4-FFF2-40B4-BE49-F238E27FC236}">
                <a16:creationId xmlns:a16="http://schemas.microsoft.com/office/drawing/2014/main" id="{B405F24E-9EA9-B68B-BE87-3EC5938E8454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72" name="Connecteur droit avec flèche 5271">
            <a:extLst>
              <a:ext uri="{FF2B5EF4-FFF2-40B4-BE49-F238E27FC236}">
                <a16:creationId xmlns:a16="http://schemas.microsoft.com/office/drawing/2014/main" id="{79207FB5-42A0-4B80-61C2-73DA2758281D}"/>
              </a:ext>
            </a:extLst>
          </p:cNvPr>
          <p:cNvCxnSpPr>
            <a:cxnSpLocks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73" name="Connecteur droit 5272">
            <a:extLst>
              <a:ext uri="{FF2B5EF4-FFF2-40B4-BE49-F238E27FC236}">
                <a16:creationId xmlns:a16="http://schemas.microsoft.com/office/drawing/2014/main" id="{9DF2A445-02E5-B55F-B92A-AF5049412940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355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89976-FFFC-485B-F40A-E722D08F0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92EF67A7-1989-6D0F-D511-398155B9E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D9F81B5B-CEAB-9355-B2AD-576053AD72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BAB1E80F-6665-E70D-1AF8-7BAF8AB454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E33CB285-2E02-EC50-6B07-0A14866DB3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EA2AC90-634E-8F56-7086-1C2D90E2CF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5732E26D-DB88-D6DD-78C3-DEB067EC4AF4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7536064-1042-CD36-5696-EFF25AB9D885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AEC9FFD-B321-2A82-9071-D850702FD9AE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B873B789-4E5D-732E-BADE-DD2E23D4E979}"/>
              </a:ext>
            </a:extLst>
          </p:cNvPr>
          <p:cNvCxnSpPr>
            <a:cxnSpLocks/>
            <a:endCxn id="10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929ED18C-A4D4-10AC-C8DB-9FAA9885318E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F2B5734-C454-D698-9A31-EC16DB4681F9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27814A5-4764-CB82-2FF0-67A0909A143F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126CEF5E-B4E4-5846-131A-982A9E7697A6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69DC6107-E449-2B34-7CB0-565FAF545483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D3CB4FB-BCF8-E327-7974-F515769A7DB2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C0CB18B-1EF6-5098-11B8-51CD2BE716DB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B75BC8E-8693-CB1D-CAE9-2D86CCCE6E41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1661C47-4E2B-A753-9082-4EAA365704CF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3BB26063-650E-9FC3-DEFD-DFDB68F8FF2E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FDE16FDC-6D7E-9838-3816-8B4AC73AEB9D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3A9853D5-C8FD-F862-DD73-7304A13DEE88}"/>
              </a:ext>
            </a:extLst>
          </p:cNvPr>
          <p:cNvCxnSpPr>
            <a:cxnSpLocks/>
            <a:endCxn id="20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0438CB85-DE4A-00AF-D3D3-E7F0B19FC7D6}"/>
              </a:ext>
            </a:extLst>
          </p:cNvPr>
          <p:cNvCxnSpPr>
            <a:cxnSpLocks/>
            <a:stCxn id="20" idx="3"/>
            <a:endCxn id="19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7B72ADEB-CACE-79AC-3CFE-217618DBB104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432A34-C57F-797A-7218-31DAC3DFECEA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61A0559-5306-8C56-C8C4-1BD0676CFB1A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ABD218F-EBC8-0C6E-4967-DF9D295F9C8C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40F618A-DECF-9ACC-11CD-31B48CD71729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FAC93DA-8319-0FD6-7921-5DE871B632C0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713CFDF2-B063-26FF-A4B5-851200065A77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B6A35B53-6635-6D4F-8DCF-17423F395030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5807B952-16A3-5CE9-41BC-113D1FC9C2DE}"/>
              </a:ext>
            </a:extLst>
          </p:cNvPr>
          <p:cNvCxnSpPr>
            <a:cxnSpLocks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F947AE42-8225-8968-8F47-9F742EB65C70}"/>
              </a:ext>
            </a:extLst>
          </p:cNvPr>
          <p:cNvCxnSpPr>
            <a:cxnSpLocks/>
            <a:endCxn id="33" idx="2"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571AC436-2435-1DD9-6E9F-43B02CB3DC74}"/>
              </a:ext>
            </a:extLst>
          </p:cNvPr>
          <p:cNvCxnSpPr>
            <a:cxnSpLocks/>
            <a:endCxn id="32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4B84C20A-35CC-88F8-5E23-975404BB0096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0CD21F7E-18AF-BFD6-DD37-B59C6F7F2F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39" name="Ellipse 38">
            <a:extLst>
              <a:ext uri="{FF2B5EF4-FFF2-40B4-BE49-F238E27FC236}">
                <a16:creationId xmlns:a16="http://schemas.microsoft.com/office/drawing/2014/main" id="{EA8D5B5F-DA15-BE04-CD51-BD598C71BB6D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2CC68F21-0CA0-35AB-210A-0A8F4AFA8EEB}"/>
              </a:ext>
            </a:extLst>
          </p:cNvPr>
          <p:cNvCxnSpPr>
            <a:cxnSpLocks/>
            <a:stCxn id="39" idx="1"/>
            <a:endCxn id="37" idx="5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DA7BD4EA-7731-3764-C044-ACE0C8F7E94A}"/>
              </a:ext>
            </a:extLst>
          </p:cNvPr>
          <p:cNvCxnSpPr>
            <a:cxnSpLocks/>
            <a:stCxn id="39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76EA73C7-97D5-4E21-AB9B-9F7CE22813EB}"/>
              </a:ext>
            </a:extLst>
          </p:cNvPr>
          <p:cNvCxnSpPr>
            <a:cxnSpLocks/>
            <a:stCxn id="39" idx="6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0D087511-4D3F-BF39-57EC-CE17FA5422BE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7686D4F-C2AE-C7E0-754A-C2381158CB84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018279D6-C8A8-C45E-04DD-C44169834C1F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32B93072-0826-DD30-959D-6A8B9F0C0847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F0CC2EBA-AB23-3DBA-65EE-D34A9FCE54F4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80E51672-E150-E189-2E3F-145DB64BE805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0BDAA65C-6ADD-66A8-A5AB-6428D7F13979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C44FC758-A1B0-EF1A-B972-D675576B76D3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>
            <a:extLst>
              <a:ext uri="{FF2B5EF4-FFF2-40B4-BE49-F238E27FC236}">
                <a16:creationId xmlns:a16="http://schemas.microsoft.com/office/drawing/2014/main" id="{99DB6CAE-C4FF-3583-5691-A967CC14DD45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A4653C-9497-3164-B84E-47F284E94B63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C42C4C4-218C-7870-B57A-279C0844D255}"/>
              </a:ext>
            </a:extLst>
          </p:cNvPr>
          <p:cNvSpPr/>
          <p:nvPr/>
        </p:nvSpPr>
        <p:spPr>
          <a:xfrm>
            <a:off x="9099536" y="5225139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93DAB7EA-9FD9-7DA3-2FAD-CC96878223ED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E7FCF8C-1A73-F274-07C0-AE7D15010965}"/>
              </a:ext>
            </a:extLst>
          </p:cNvPr>
          <p:cNvSpPr/>
          <p:nvPr/>
        </p:nvSpPr>
        <p:spPr>
          <a:xfrm>
            <a:off x="10360316" y="344607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C8158E22-95FE-204A-008D-F5BD09B5769A}"/>
              </a:ext>
            </a:extLst>
          </p:cNvPr>
          <p:cNvSpPr/>
          <p:nvPr/>
        </p:nvSpPr>
        <p:spPr>
          <a:xfrm>
            <a:off x="10185858" y="3378899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E1249A26-A9AF-BE21-ACE6-5C3C3272D739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BAF9A26-599E-D189-5D92-5D1338AC7892}"/>
              </a:ext>
            </a:extLst>
          </p:cNvPr>
          <p:cNvSpPr/>
          <p:nvPr/>
        </p:nvSpPr>
        <p:spPr>
          <a:xfrm>
            <a:off x="10970939" y="1382391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B95F4E23-0865-05AA-71B5-4A6EA69CDE89}"/>
              </a:ext>
            </a:extLst>
          </p:cNvPr>
          <p:cNvCxnSpPr>
            <a:cxnSpLocks/>
          </p:cNvCxnSpPr>
          <p:nvPr/>
        </p:nvCxnSpPr>
        <p:spPr>
          <a:xfrm flipH="1" flipV="1">
            <a:off x="10898931" y="1533912"/>
            <a:ext cx="141453" cy="6505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3BEC2CAF-1F48-1802-00EB-32574EB7B01C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9DF1CEAB-4B88-0D3C-E712-EBF1C50645E9}"/>
              </a:ext>
            </a:extLst>
          </p:cNvPr>
          <p:cNvSpPr/>
          <p:nvPr/>
        </p:nvSpPr>
        <p:spPr>
          <a:xfrm>
            <a:off x="9317948" y="1671994"/>
            <a:ext cx="257460" cy="20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DBE909F9-7DD9-8913-94CF-17A0790348C1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EF2E545E-4671-DDA0-BB55-02BA4940B754}"/>
              </a:ext>
            </a:extLst>
          </p:cNvPr>
          <p:cNvCxnSpPr>
            <a:cxnSpLocks/>
            <a:endCxn id="62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Ellipse 63">
            <a:extLst>
              <a:ext uri="{FF2B5EF4-FFF2-40B4-BE49-F238E27FC236}">
                <a16:creationId xmlns:a16="http://schemas.microsoft.com/office/drawing/2014/main" id="{6FB547A9-BD1C-E884-81A5-2B898419E7E7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2ACCDB77-5E7F-5766-39FF-51D09CE84362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F4E067B-E8F6-2364-EBCE-5D78532CD172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FCD6AB6-C1C8-4D98-76CA-3DC2AD3BDB9D}"/>
              </a:ext>
            </a:extLst>
          </p:cNvPr>
          <p:cNvSpPr/>
          <p:nvPr/>
        </p:nvSpPr>
        <p:spPr>
          <a:xfrm>
            <a:off x="9150453" y="1615915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4A9D8C1E-67F5-BA65-6FAB-F1BE7396F600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EF456AC5-9866-C2D1-5B34-C647A08E2FE9}"/>
              </a:ext>
            </a:extLst>
          </p:cNvPr>
          <p:cNvCxnSpPr>
            <a:cxnSpLocks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Ellipse 69">
            <a:extLst>
              <a:ext uri="{FF2B5EF4-FFF2-40B4-BE49-F238E27FC236}">
                <a16:creationId xmlns:a16="http://schemas.microsoft.com/office/drawing/2014/main" id="{EC1C2FA1-7E92-F466-34F3-CFFF5BF705CF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E367AC49-11DE-5397-A88B-B9C26AC15969}"/>
              </a:ext>
            </a:extLst>
          </p:cNvPr>
          <p:cNvSpPr/>
          <p:nvPr/>
        </p:nvSpPr>
        <p:spPr>
          <a:xfrm>
            <a:off x="7131844" y="109183"/>
            <a:ext cx="3248947" cy="313084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3DBFCD83-B458-07CB-556F-2637FD7E7A42}"/>
              </a:ext>
            </a:extLst>
          </p:cNvPr>
          <p:cNvSpPr/>
          <p:nvPr/>
        </p:nvSpPr>
        <p:spPr>
          <a:xfrm>
            <a:off x="10297837" y="705144"/>
            <a:ext cx="890200" cy="1519920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EB6E1D0-A1B1-75B8-1C7C-D1B781F73943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1839-1860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F71340AE-69FC-103E-54B2-1BC6031A3576}"/>
              </a:ext>
            </a:extLst>
          </p:cNvPr>
          <p:cNvSpPr/>
          <p:nvPr/>
        </p:nvSpPr>
        <p:spPr>
          <a:xfrm>
            <a:off x="8736636" y="4642125"/>
            <a:ext cx="1755949" cy="899384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6CDBB39D-37A5-9598-F8FD-BEB101405CBA}"/>
              </a:ext>
            </a:extLst>
          </p:cNvPr>
          <p:cNvSpPr/>
          <p:nvPr/>
        </p:nvSpPr>
        <p:spPr>
          <a:xfrm>
            <a:off x="9901855" y="3083189"/>
            <a:ext cx="1013498" cy="1069196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21A2085-2D7B-1B7B-7BF1-70D04D212F43}"/>
              </a:ext>
            </a:extLst>
          </p:cNvPr>
          <p:cNvSpPr/>
          <p:nvPr/>
        </p:nvSpPr>
        <p:spPr>
          <a:xfrm>
            <a:off x="105476" y="145407"/>
            <a:ext cx="4740862" cy="42791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dirty="0"/>
              <a:t>*Rappels…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*1839-53-60 : Chine et Japon, dans le même temps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Subissent ouvertures forcées et traités inégaux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*Deux conséquences, intérieures et extérieures…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a) Conséquences intérieures…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*L’intrusion agressive des Occidentaux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Oblige ces deux pays à se moderniser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*Avec des processus et des résultats différents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- Difficiles et incertains pour la Chine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- Réussis et prometteurs pour le Japon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6E3D8E-8E52-4DC9-CDEC-DE2935729378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84410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C545E-7BC4-6827-00FD-59D4C36D3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E0702691-6524-4B34-C51B-558A0741B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83C01582-857E-6DDB-226C-65D8512660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0CD2D1F0-C789-3EA9-BC29-2EAE103FAA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557A85F3-0F6C-E5D5-FF46-3C8250C08B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9DEF31D-E110-7C12-4C5E-6935955F10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F06D50E7-CF8E-3F74-BABE-D21823D8FF22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1E0D4B8-742E-49DF-9616-E6BDB1DA3D4D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7CD3DA4-EE96-D962-B270-5958E326CEAF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B746F894-7B3D-C7BA-9A36-C657B5749D09}"/>
              </a:ext>
            </a:extLst>
          </p:cNvPr>
          <p:cNvCxnSpPr>
            <a:cxnSpLocks/>
            <a:endCxn id="10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EBDD9712-806F-25F2-0D6E-8B301C55E001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BFE9EF0-B5FC-84ED-FB3C-5A7C1A464FAF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AD20464-B249-D85E-3D2C-A8420272B97C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6BE8EABE-4E57-C8B9-D69C-441D47068068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D65A91D2-1D6A-AB61-5E49-7CA422DD4E72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B022CD5-619C-39EC-13EC-FC998070E9E9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859784B-2421-2F0C-2900-52BCD14DE637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B5ACA11-782E-71CB-A686-1AA873B99A75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58EA24E-EDB9-1520-1B39-9694FD87FA3C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1B1A54F7-3A6A-BA2B-45BC-755FAEAAF156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25410AC3-AA95-CE11-C6C0-1F73CF5E4C79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8F335FBF-8F94-EB6C-FC1E-D1AD4CF23885}"/>
              </a:ext>
            </a:extLst>
          </p:cNvPr>
          <p:cNvCxnSpPr>
            <a:cxnSpLocks/>
            <a:endCxn id="20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0AD5E7AC-1595-1CC6-2C49-C955EED0DA9B}"/>
              </a:ext>
            </a:extLst>
          </p:cNvPr>
          <p:cNvCxnSpPr>
            <a:cxnSpLocks/>
            <a:stCxn id="20" idx="3"/>
            <a:endCxn id="19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0AB4CAD7-12A3-1B4B-E15E-265A53BAEBF0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FD90586-DF57-F377-8419-4CFC249B736A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B31C99A-2223-34EA-A71B-8B512BD41E8C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0DE50A-CB29-FA3B-DC2B-F312D5C40B1A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96FF2B9-5760-3C7F-B591-28FEEF86B245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E47612A-A0EB-6427-4BA5-73219BE67FD9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F884A422-B85F-2DA4-9BB0-D171CC84A92B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3B5BFD10-1659-927C-3264-BB42C04AED23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039C1AB7-FB7F-2073-7C88-06BE8179A026}"/>
              </a:ext>
            </a:extLst>
          </p:cNvPr>
          <p:cNvCxnSpPr>
            <a:cxnSpLocks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9901073D-C3C2-6C3F-785E-31BD50A3DB13}"/>
              </a:ext>
            </a:extLst>
          </p:cNvPr>
          <p:cNvCxnSpPr>
            <a:cxnSpLocks/>
            <a:endCxn id="33" idx="2"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10079D8F-A98B-8983-8F71-DFE13811941B}"/>
              </a:ext>
            </a:extLst>
          </p:cNvPr>
          <p:cNvCxnSpPr>
            <a:cxnSpLocks/>
            <a:endCxn id="32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2B59A92D-D1B9-81B4-9650-2EC42DCAFF16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F5925B29-061F-0E38-CDAD-44A69D2F11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39" name="Ellipse 38">
            <a:extLst>
              <a:ext uri="{FF2B5EF4-FFF2-40B4-BE49-F238E27FC236}">
                <a16:creationId xmlns:a16="http://schemas.microsoft.com/office/drawing/2014/main" id="{645E7904-9CD3-3622-D17C-D9352B55A2DD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CDDD20F0-D60A-81A9-C0E3-1E722BB4372F}"/>
              </a:ext>
            </a:extLst>
          </p:cNvPr>
          <p:cNvCxnSpPr>
            <a:cxnSpLocks/>
            <a:stCxn id="39" idx="1"/>
            <a:endCxn id="37" idx="5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635AB596-2C15-1803-FBE7-4A9DC0163446}"/>
              </a:ext>
            </a:extLst>
          </p:cNvPr>
          <p:cNvCxnSpPr>
            <a:cxnSpLocks/>
            <a:stCxn id="39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8081968D-1F98-37E8-86F8-F9DA46DD1B72}"/>
              </a:ext>
            </a:extLst>
          </p:cNvPr>
          <p:cNvCxnSpPr>
            <a:cxnSpLocks/>
            <a:stCxn id="39" idx="6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6CF863B1-20AD-ADCA-5803-2C039742B61F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D7367919-D814-2E95-24E1-BA7C3FCDFDBF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4E4E503C-7376-CC9A-EEA1-6DCB370A6FFD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BCE69582-485E-4860-3BF8-0159F76688AC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21D8FB10-07B9-0D1E-8505-3B49B6C3A47E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E7785C15-97C8-6E99-0EAB-5537FDBBA1FE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98A5257E-77BA-D90A-9AD1-5652AEBF4399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17D8B7C7-45D5-65E6-F342-DF5A2412E5D2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>
            <a:extLst>
              <a:ext uri="{FF2B5EF4-FFF2-40B4-BE49-F238E27FC236}">
                <a16:creationId xmlns:a16="http://schemas.microsoft.com/office/drawing/2014/main" id="{4671455E-F7E2-366A-EEDE-4BB5E5AE54A0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A2B4869-F1AF-C4D8-4116-E848887BF27D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B10EF3D-FD30-E14A-96DD-4C937F6DB735}"/>
              </a:ext>
            </a:extLst>
          </p:cNvPr>
          <p:cNvSpPr/>
          <p:nvPr/>
        </p:nvSpPr>
        <p:spPr>
          <a:xfrm>
            <a:off x="9099536" y="5225139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C945D00C-A3DA-5D2A-D292-ACBB7D28CFAE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F151DA2-7358-F16F-05E5-5A715809C87C}"/>
              </a:ext>
            </a:extLst>
          </p:cNvPr>
          <p:cNvSpPr/>
          <p:nvPr/>
        </p:nvSpPr>
        <p:spPr>
          <a:xfrm>
            <a:off x="10360316" y="344607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23AE63EF-3030-5CD0-57EA-25F23079B211}"/>
              </a:ext>
            </a:extLst>
          </p:cNvPr>
          <p:cNvSpPr/>
          <p:nvPr/>
        </p:nvSpPr>
        <p:spPr>
          <a:xfrm>
            <a:off x="10185858" y="3378899"/>
            <a:ext cx="144016" cy="122312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65D5ED3B-8D78-D9F9-D642-3F358C57D0BF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C76C1F4-F040-C3EA-6DDE-16390B53A03F}"/>
              </a:ext>
            </a:extLst>
          </p:cNvPr>
          <p:cNvSpPr/>
          <p:nvPr/>
        </p:nvSpPr>
        <p:spPr>
          <a:xfrm>
            <a:off x="10970939" y="1382391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7DF6A7BE-191E-F787-AD64-01D0F728EE33}"/>
              </a:ext>
            </a:extLst>
          </p:cNvPr>
          <p:cNvCxnSpPr>
            <a:cxnSpLocks/>
          </p:cNvCxnSpPr>
          <p:nvPr/>
        </p:nvCxnSpPr>
        <p:spPr>
          <a:xfrm flipH="1" flipV="1">
            <a:off x="10898931" y="1533912"/>
            <a:ext cx="141453" cy="6505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93635C9E-94DF-4BAD-D2AB-171F01981C18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7B832B77-F8CF-FDE7-9EB3-A2DEDB2CBB1B}"/>
              </a:ext>
            </a:extLst>
          </p:cNvPr>
          <p:cNvSpPr/>
          <p:nvPr/>
        </p:nvSpPr>
        <p:spPr>
          <a:xfrm>
            <a:off x="9317948" y="1671994"/>
            <a:ext cx="257460" cy="20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CCC0CC3C-0288-BC8C-0CD5-2993BDEDB0AF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39A8ED44-03D2-6EFB-6B3D-62B344EC29D7}"/>
              </a:ext>
            </a:extLst>
          </p:cNvPr>
          <p:cNvCxnSpPr>
            <a:cxnSpLocks/>
            <a:endCxn id="62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Ellipse 63">
            <a:extLst>
              <a:ext uri="{FF2B5EF4-FFF2-40B4-BE49-F238E27FC236}">
                <a16:creationId xmlns:a16="http://schemas.microsoft.com/office/drawing/2014/main" id="{0F6B9BD8-B154-68E7-3716-A99A3F935678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FBABFDB2-62E0-1DB7-F40D-B277DE8A788C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15AF754-6B29-4ABF-E656-A26203F00351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E268752-48C6-205F-2B5A-B8EB795C0474}"/>
              </a:ext>
            </a:extLst>
          </p:cNvPr>
          <p:cNvSpPr/>
          <p:nvPr/>
        </p:nvSpPr>
        <p:spPr>
          <a:xfrm>
            <a:off x="9150453" y="1615915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773FE79C-56CB-2341-FDED-0B1B9C98350B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D2E151C6-7E5C-10F8-3A36-6915E46FC8CD}"/>
              </a:ext>
            </a:extLst>
          </p:cNvPr>
          <p:cNvCxnSpPr>
            <a:cxnSpLocks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Ellipse 69">
            <a:extLst>
              <a:ext uri="{FF2B5EF4-FFF2-40B4-BE49-F238E27FC236}">
                <a16:creationId xmlns:a16="http://schemas.microsoft.com/office/drawing/2014/main" id="{8E73666C-6690-D055-683D-3460C28457E5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6E4CB3CF-B80E-AEFC-B6B4-F632D3E11867}"/>
              </a:ext>
            </a:extLst>
          </p:cNvPr>
          <p:cNvSpPr/>
          <p:nvPr/>
        </p:nvSpPr>
        <p:spPr>
          <a:xfrm>
            <a:off x="7131844" y="109183"/>
            <a:ext cx="3248947" cy="313084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7B0B9F1E-220E-7101-09B9-58F5E79F7B7F}"/>
              </a:ext>
            </a:extLst>
          </p:cNvPr>
          <p:cNvSpPr/>
          <p:nvPr/>
        </p:nvSpPr>
        <p:spPr>
          <a:xfrm>
            <a:off x="10297837" y="705144"/>
            <a:ext cx="890200" cy="1519920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87382BA-45B2-C3F0-275A-F06462189F1C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1839-1860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F3CB5045-7BE1-D522-41D8-CC2EB4EAB196}"/>
              </a:ext>
            </a:extLst>
          </p:cNvPr>
          <p:cNvSpPr/>
          <p:nvPr/>
        </p:nvSpPr>
        <p:spPr>
          <a:xfrm>
            <a:off x="8736636" y="4642125"/>
            <a:ext cx="1755949" cy="899384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DFCD56D1-1B92-E9C9-8F34-75EE49236D09}"/>
              </a:ext>
            </a:extLst>
          </p:cNvPr>
          <p:cNvSpPr/>
          <p:nvPr/>
        </p:nvSpPr>
        <p:spPr>
          <a:xfrm>
            <a:off x="9901855" y="3083189"/>
            <a:ext cx="1013498" cy="1069196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B7AEE8D-105B-08F3-2C49-F5BE58ABD656}"/>
              </a:ext>
            </a:extLst>
          </p:cNvPr>
          <p:cNvSpPr/>
          <p:nvPr/>
        </p:nvSpPr>
        <p:spPr>
          <a:xfrm>
            <a:off x="105476" y="145407"/>
            <a:ext cx="4636267" cy="25994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dirty="0"/>
              <a:t>b) Conséquences extérieures…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Et notamment pour les relations sino-japonaises…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*Depuis le XVIIe siècle…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Chine et Japon </a:t>
            </a:r>
            <a:r>
              <a:rPr lang="fr-FR" sz="1700" i="1" dirty="0"/>
              <a:t>fermés</a:t>
            </a:r>
            <a:r>
              <a:rPr lang="fr-FR" sz="1700" dirty="0"/>
              <a:t>, n’entretenaient plus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De réelles relations, </a:t>
            </a:r>
            <a:r>
              <a:rPr lang="fr-FR" sz="1600" dirty="0"/>
              <a:t>diplomatiques ou commerciales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*Pour bien comprendre, petit aparté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En revenant </a:t>
            </a:r>
            <a:r>
              <a:rPr lang="fr-FR" sz="1700" u="sng" dirty="0"/>
              <a:t>brièvement</a:t>
            </a:r>
            <a:r>
              <a:rPr lang="fr-FR" sz="1700" dirty="0"/>
              <a:t> au XVIIe siècle…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279D1E-7E8B-97DE-0934-8B5F86E248D4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67615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F9E5B-B0D7-C399-11CB-CB3163BD7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6BF59C-25F2-A6FC-2716-33D49E65EA96}"/>
              </a:ext>
            </a:extLst>
          </p:cNvPr>
          <p:cNvSpPr/>
          <p:nvPr/>
        </p:nvSpPr>
        <p:spPr>
          <a:xfrm>
            <a:off x="77263" y="101047"/>
            <a:ext cx="6081355" cy="66171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*Au XVIIe siècle, sous l’ère Edo…</a:t>
            </a: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Le </a:t>
            </a:r>
            <a:r>
              <a:rPr lang="fr-FR" sz="1700" i="1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sakoku</a:t>
            </a:r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, fermeture du Japon</a:t>
            </a: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Mais en réalité une fermeture relative…</a:t>
            </a:r>
          </a:p>
          <a:p>
            <a:endParaRPr lang="fr-FR" sz="17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*Le Japon parvient à instaurer son propre système commercial</a:t>
            </a:r>
            <a:endParaRPr lang="fr-FR" sz="1700" i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700" u="sng" kern="100" dirty="0">
                <a:ea typeface="Aptos" panose="020B0004020202020204" pitchFamily="34" charset="0"/>
                <a:cs typeface="Times New Roman" panose="02020603050405020304" pitchFamily="18" charset="0"/>
              </a:rPr>
              <a:t>A l’image de celui de la Chine, avec son commerce tributaire…</a:t>
            </a:r>
          </a:p>
          <a:p>
            <a:endParaRPr lang="fr-FR" sz="17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*Ce système, </a:t>
            </a:r>
            <a:r>
              <a:rPr lang="fr-FR" sz="1700" u="sng" kern="100" dirty="0">
                <a:ea typeface="Aptos" panose="020B0004020202020204" pitchFamily="34" charset="0"/>
                <a:cs typeface="Times New Roman" panose="02020603050405020304" pitchFamily="18" charset="0"/>
              </a:rPr>
              <a:t>centré sur la mer Jaune</a:t>
            </a:r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, repose sur quatre piliers…</a:t>
            </a:r>
          </a:p>
          <a:p>
            <a:endParaRPr lang="fr-FR" sz="17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a) Avec la Chine qui ne conçoit que son système tributaire </a:t>
            </a: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Aucune relation diplomatique et seul existe un commerce chinois </a:t>
            </a:r>
            <a:r>
              <a:rPr lang="fr-FR" sz="1700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privé</a:t>
            </a:r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 ; D’ailleurs considéré par la Chine comme de la contrebande</a:t>
            </a:r>
          </a:p>
          <a:p>
            <a:endParaRPr lang="fr-FR" sz="17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b) Avec la Corée des Yi (1392), </a:t>
            </a:r>
            <a:r>
              <a:rPr lang="fr-FR" sz="1700" u="sng" kern="100" dirty="0">
                <a:ea typeface="Aptos" panose="020B0004020202020204" pitchFamily="34" charset="0"/>
                <a:cs typeface="Times New Roman" panose="02020603050405020304" pitchFamily="18" charset="0"/>
              </a:rPr>
              <a:t>tributaire de la Chine</a:t>
            </a: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Des relations égalitaires, diplomatiques et commerciales</a:t>
            </a: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Par l’intermédiaire du clan </a:t>
            </a:r>
            <a:r>
              <a:rPr lang="fr-FR" sz="1600" dirty="0" err="1"/>
              <a:t>Sō</a:t>
            </a:r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 de l’île de Tsushima</a:t>
            </a:r>
          </a:p>
          <a:p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NB : 1592-98 : Défaite contre la Chine et échec de l’invasion de la Corée</a:t>
            </a:r>
          </a:p>
          <a:p>
            <a:endParaRPr lang="fr-FR" sz="17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d) Avec le royaume de Ryūkyū, </a:t>
            </a:r>
            <a:r>
              <a:rPr lang="fr-FR" sz="1700" u="sng" kern="100" dirty="0">
                <a:ea typeface="Aptos" panose="020B0004020202020204" pitchFamily="34" charset="0"/>
                <a:cs typeface="Times New Roman" panose="02020603050405020304" pitchFamily="18" charset="0"/>
              </a:rPr>
              <a:t>tributaire également de la Chine</a:t>
            </a: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Le Japon instaure son propre système tributaire</a:t>
            </a: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Par l’intermédiaire du clan </a:t>
            </a:r>
            <a:r>
              <a:rPr lang="fr-FR" sz="17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Shimazu</a:t>
            </a:r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 de </a:t>
            </a:r>
            <a:r>
              <a:rPr lang="fr-FR" sz="17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Satsuma</a:t>
            </a:r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 (île de </a:t>
            </a:r>
            <a:r>
              <a:rPr lang="fr-FR" sz="1600" dirty="0"/>
              <a:t>Kyūshū</a:t>
            </a:r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  <a:p>
            <a:endParaRPr lang="fr-FR" sz="17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e) Et enfin, à Nagasaki, avec les Hollandais de la VOC</a:t>
            </a:r>
            <a:endParaRPr lang="fr-FR" sz="1700" i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Un commerce privé qui lui apporte toutes les marchandises du monde ; Et notamment celles venues d’Europe ; </a:t>
            </a:r>
            <a:r>
              <a:rPr lang="fr-FR" sz="1700" u="sng" kern="100" dirty="0">
                <a:ea typeface="Aptos" panose="020B0004020202020204" pitchFamily="34" charset="0"/>
                <a:cs typeface="Times New Roman" panose="02020603050405020304" pitchFamily="18" charset="0"/>
              </a:rPr>
              <a:t>Et de Chine</a:t>
            </a:r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8A215FD-FB7E-DDDF-FCCA-C43430913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3728" r="35753" b="68642"/>
          <a:stretch/>
        </p:blipFill>
        <p:spPr>
          <a:xfrm rot="5400000">
            <a:off x="6778055" y="-373190"/>
            <a:ext cx="4814935" cy="57634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B82ABB-6531-688D-A38A-05C2504E32F4}"/>
              </a:ext>
            </a:extLst>
          </p:cNvPr>
          <p:cNvSpPr/>
          <p:nvPr/>
        </p:nvSpPr>
        <p:spPr>
          <a:xfrm>
            <a:off x="6249110" y="5130248"/>
            <a:ext cx="1647982" cy="8771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F. </a:t>
            </a:r>
            <a:r>
              <a:rPr lang="fr-FR" sz="17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Gipouloux</a:t>
            </a:r>
            <a:endParaRPr lang="fr-FR" sz="17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La Méditerranée asiatique, p. 117</a:t>
            </a:r>
          </a:p>
        </p:txBody>
      </p:sp>
      <p:pic>
        <p:nvPicPr>
          <p:cNvPr id="6" name="Image 5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8F0AC3D0-FE6D-2B44-C0D9-2B68A1998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33" t="22574" r="46798" b="51997"/>
          <a:stretch>
            <a:fillRect/>
          </a:stretch>
        </p:blipFill>
        <p:spPr>
          <a:xfrm rot="16200000">
            <a:off x="9825149" y="4476163"/>
            <a:ext cx="2202747" cy="22814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F53E4BE2-270B-7D77-448D-81391B63D23A}"/>
              </a:ext>
            </a:extLst>
          </p:cNvPr>
          <p:cNvSpPr/>
          <p:nvPr/>
        </p:nvSpPr>
        <p:spPr>
          <a:xfrm>
            <a:off x="11923212" y="49619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09E710F-DA25-D958-525E-2C33FF803716}"/>
              </a:ext>
            </a:extLst>
          </p:cNvPr>
          <p:cNvSpPr/>
          <p:nvPr/>
        </p:nvSpPr>
        <p:spPr>
          <a:xfrm>
            <a:off x="9785815" y="500793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BA95DA6-D9C7-7E7D-1E1C-877AC929D4DC}"/>
              </a:ext>
            </a:extLst>
          </p:cNvPr>
          <p:cNvSpPr/>
          <p:nvPr/>
        </p:nvSpPr>
        <p:spPr>
          <a:xfrm>
            <a:off x="10768570" y="508427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820B728-774C-1CB9-D6C7-8AD96218075D}"/>
              </a:ext>
            </a:extLst>
          </p:cNvPr>
          <p:cNvSpPr/>
          <p:nvPr/>
        </p:nvSpPr>
        <p:spPr>
          <a:xfrm>
            <a:off x="11078085" y="630584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F2974F9-4165-CC11-3C0E-4DA622FDB79A}"/>
              </a:ext>
            </a:extLst>
          </p:cNvPr>
          <p:cNvSpPr/>
          <p:nvPr/>
        </p:nvSpPr>
        <p:spPr>
          <a:xfrm>
            <a:off x="11078085" y="542744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829CD9C-1C46-F564-9689-8BAF346E466C}"/>
              </a:ext>
            </a:extLst>
          </p:cNvPr>
          <p:cNvSpPr/>
          <p:nvPr/>
        </p:nvSpPr>
        <p:spPr>
          <a:xfrm>
            <a:off x="11222101" y="569480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B8030DB-C79F-3892-8DB9-7008C43B581F}"/>
              </a:ext>
            </a:extLst>
          </p:cNvPr>
          <p:cNvSpPr/>
          <p:nvPr/>
        </p:nvSpPr>
        <p:spPr>
          <a:xfrm>
            <a:off x="11150093" y="554976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D6F3684-63A9-7DC3-08E3-F7035E744EDD}"/>
              </a:ext>
            </a:extLst>
          </p:cNvPr>
          <p:cNvSpPr/>
          <p:nvPr/>
        </p:nvSpPr>
        <p:spPr>
          <a:xfrm>
            <a:off x="8300719" y="2692400"/>
            <a:ext cx="203201" cy="23368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C464114-8873-BE3D-2698-ACD8B7EB059B}"/>
              </a:ext>
            </a:extLst>
          </p:cNvPr>
          <p:cNvSpPr/>
          <p:nvPr/>
        </p:nvSpPr>
        <p:spPr>
          <a:xfrm>
            <a:off x="9185522" y="1595120"/>
            <a:ext cx="203201" cy="23368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45A0B56-3215-10DD-2459-05614DA15DF8}"/>
              </a:ext>
            </a:extLst>
          </p:cNvPr>
          <p:cNvSpPr/>
          <p:nvPr/>
        </p:nvSpPr>
        <p:spPr>
          <a:xfrm>
            <a:off x="9388723" y="3138711"/>
            <a:ext cx="203201" cy="23368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9041366-052C-A84D-3620-A0D7ADDFF039}"/>
              </a:ext>
            </a:extLst>
          </p:cNvPr>
          <p:cNvSpPr/>
          <p:nvPr/>
        </p:nvSpPr>
        <p:spPr>
          <a:xfrm>
            <a:off x="11222101" y="3502997"/>
            <a:ext cx="203201" cy="23368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E1BE7C1-E223-3861-33D1-2002B862C33C}"/>
              </a:ext>
            </a:extLst>
          </p:cNvPr>
          <p:cNvSpPr/>
          <p:nvPr/>
        </p:nvSpPr>
        <p:spPr>
          <a:xfrm>
            <a:off x="4811141" y="3614365"/>
            <a:ext cx="144016" cy="12231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53623F5-4566-FCF7-7537-76BF3F1F9F97}"/>
              </a:ext>
            </a:extLst>
          </p:cNvPr>
          <p:cNvSpPr/>
          <p:nvPr/>
        </p:nvSpPr>
        <p:spPr>
          <a:xfrm>
            <a:off x="5816981" y="4885624"/>
            <a:ext cx="144016" cy="12231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A4FB92D-A4E7-E9A9-23AE-F6E0AFD04CE2}"/>
              </a:ext>
            </a:extLst>
          </p:cNvPr>
          <p:cNvSpPr/>
          <p:nvPr/>
        </p:nvSpPr>
        <p:spPr>
          <a:xfrm>
            <a:off x="7217117" y="3077555"/>
            <a:ext cx="144016" cy="12231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04B5989-C241-EFBA-FCB3-CBE74C78C684}"/>
              </a:ext>
            </a:extLst>
          </p:cNvPr>
          <p:cNvSpPr/>
          <p:nvPr/>
        </p:nvSpPr>
        <p:spPr>
          <a:xfrm>
            <a:off x="7073101" y="1410843"/>
            <a:ext cx="144016" cy="12231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4F31D0A-DF67-7602-EB16-40B070A0CBF0}"/>
              </a:ext>
            </a:extLst>
          </p:cNvPr>
          <p:cNvSpPr/>
          <p:nvPr/>
        </p:nvSpPr>
        <p:spPr>
          <a:xfrm>
            <a:off x="4425949" y="5084270"/>
            <a:ext cx="668518" cy="22940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7810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7C0EB-1769-98F5-6081-910C2F4EB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6C42EA44-0D63-B7AA-BB34-ED7E1BB1A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146AE92D-4391-247B-562C-214708F79A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2CBCADC1-4450-C6A7-2E31-C8417DB152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F9F4C1A6-F99B-CE3B-A9E5-AA94BA4F84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DE4B463-A305-DD3C-3AFF-7625B1BB29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AF742302-940F-0EEC-5C72-59528EF5CB02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707D879-F798-4100-CA06-6E54E15B4DEF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F7930CB-1A30-F965-72CC-E6142A2C603E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65E2BD1-3B1D-1B42-D0A2-79654A633F37}"/>
              </a:ext>
            </a:extLst>
          </p:cNvPr>
          <p:cNvCxnSpPr>
            <a:cxnSpLocks/>
            <a:endCxn id="10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60B59D7F-0DBD-A872-0729-4B25A8139812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5E928EB-F366-0D0C-661D-76944724F1DF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54616D0-7752-A92D-B661-FD5F1429D244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29AD7128-D333-AFB8-0226-BA5591C75C5A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9354CC75-A30A-E4FA-5F3C-76459B5A3C2D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D47936E-3FEB-7503-02DC-BAD12454AE00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30452FF-3A4B-6552-41AB-8659E3050C2B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C87056F-A7BE-80FE-3200-1242FD7E34A2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B0F9E89-F946-E84D-510F-6716BD719522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1FE1786-99B3-CC2C-B920-0185798C010C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FC7DA443-D3DD-E042-458A-C31DA820E286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DD53F815-F0CE-F66F-6647-7E9E5410F2BE}"/>
              </a:ext>
            </a:extLst>
          </p:cNvPr>
          <p:cNvCxnSpPr>
            <a:cxnSpLocks/>
            <a:endCxn id="20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BF2EA2FE-F570-B3A8-E0DD-C21FF99A1EB4}"/>
              </a:ext>
            </a:extLst>
          </p:cNvPr>
          <p:cNvCxnSpPr>
            <a:cxnSpLocks/>
            <a:stCxn id="20" idx="3"/>
            <a:endCxn id="19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219F57C-788F-3427-EC81-70828F0DCCFA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656ADC3-128C-8FFD-9155-DDF545056FC7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73F80CA-FCA2-F5DC-BA7D-245EEEE76214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96F26D4-0AB9-F8EC-3B5F-1E68BECE72A4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9D1E4B9-D9A2-D795-72DA-B525B8539F3A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6C9D3C0-E318-D89C-ACBB-F335F30DD6A6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759E9A3-E3D1-1DAF-2CA7-299C3B2ED3CA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7B547340-6314-0D34-3708-3B8F8CA00C5B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E6C22B76-9AB7-75E5-A9D3-0F83D00CCEC9}"/>
              </a:ext>
            </a:extLst>
          </p:cNvPr>
          <p:cNvCxnSpPr>
            <a:cxnSpLocks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69662D65-E4F7-5777-D33E-0FC62B646BC0}"/>
              </a:ext>
            </a:extLst>
          </p:cNvPr>
          <p:cNvCxnSpPr>
            <a:cxnSpLocks/>
            <a:endCxn id="33" idx="2"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F8ED0848-40FF-254B-0DFA-20B4E7C2CE23}"/>
              </a:ext>
            </a:extLst>
          </p:cNvPr>
          <p:cNvCxnSpPr>
            <a:cxnSpLocks/>
            <a:endCxn id="32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B942C464-9BDE-28AC-0C12-0A7174088555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2FEF651F-4C74-6219-1C64-1D7BE0EFE2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39" name="Ellipse 38">
            <a:extLst>
              <a:ext uri="{FF2B5EF4-FFF2-40B4-BE49-F238E27FC236}">
                <a16:creationId xmlns:a16="http://schemas.microsoft.com/office/drawing/2014/main" id="{4444ECC6-A50F-8CE8-C0A8-271C63AD555B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BECC3B8F-DD65-1A8A-9D09-673A47E32B49}"/>
              </a:ext>
            </a:extLst>
          </p:cNvPr>
          <p:cNvCxnSpPr>
            <a:cxnSpLocks/>
            <a:stCxn id="39" idx="1"/>
            <a:endCxn id="37" idx="5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EBE83795-6C31-12ED-5129-027F8C4A13B0}"/>
              </a:ext>
            </a:extLst>
          </p:cNvPr>
          <p:cNvCxnSpPr>
            <a:cxnSpLocks/>
            <a:stCxn id="39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2858C694-0F3F-2319-8E83-F406C6DD11C2}"/>
              </a:ext>
            </a:extLst>
          </p:cNvPr>
          <p:cNvCxnSpPr>
            <a:cxnSpLocks/>
            <a:stCxn id="39" idx="6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C321F430-5350-5859-C5BE-B9B8A6E201CF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6ACB47A-0103-031E-10E8-B6A8BA2CF062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238CF941-476F-1F04-55AB-36C98E4C9A00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8D01EF82-2DCB-9C65-09D6-57A650C0D7D1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06759B1A-845D-42E9-66C1-987738BE81BE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93EB203D-7193-F851-C81D-4AB0C2B48E8D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C44D4983-62B4-3C2F-406D-A56E8504EEDE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EDCA049E-98DC-BF83-9C17-87702244D885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>
            <a:extLst>
              <a:ext uri="{FF2B5EF4-FFF2-40B4-BE49-F238E27FC236}">
                <a16:creationId xmlns:a16="http://schemas.microsoft.com/office/drawing/2014/main" id="{188BDBCA-C35F-1C61-B35D-A7F4A61EDBB6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E080D3E-CC8E-26E0-B811-8650774063AF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09C51AC-62FF-7290-3F0A-C89E457CCB06}"/>
              </a:ext>
            </a:extLst>
          </p:cNvPr>
          <p:cNvSpPr/>
          <p:nvPr/>
        </p:nvSpPr>
        <p:spPr>
          <a:xfrm>
            <a:off x="9099536" y="5225139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CDC49C2A-A239-3B2F-BD78-2523BD96A099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3A6A2E1-1352-C9FA-6C54-7878AD1A07D8}"/>
              </a:ext>
            </a:extLst>
          </p:cNvPr>
          <p:cNvSpPr/>
          <p:nvPr/>
        </p:nvSpPr>
        <p:spPr>
          <a:xfrm>
            <a:off x="10360316" y="344607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F8207395-6138-7079-B2C3-381D416768D0}"/>
              </a:ext>
            </a:extLst>
          </p:cNvPr>
          <p:cNvSpPr/>
          <p:nvPr/>
        </p:nvSpPr>
        <p:spPr>
          <a:xfrm>
            <a:off x="10185858" y="3378899"/>
            <a:ext cx="144016" cy="122312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D39EF5A3-43F0-2B41-7CF5-A3C5C8A08071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61BDFCC-694F-A98D-3AF9-8C2B91F9FC89}"/>
              </a:ext>
            </a:extLst>
          </p:cNvPr>
          <p:cNvSpPr/>
          <p:nvPr/>
        </p:nvSpPr>
        <p:spPr>
          <a:xfrm>
            <a:off x="10970939" y="1382391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B1644CD1-D175-550E-90BA-AE26572540F7}"/>
              </a:ext>
            </a:extLst>
          </p:cNvPr>
          <p:cNvCxnSpPr>
            <a:cxnSpLocks/>
          </p:cNvCxnSpPr>
          <p:nvPr/>
        </p:nvCxnSpPr>
        <p:spPr>
          <a:xfrm flipH="1" flipV="1">
            <a:off x="10898931" y="1533912"/>
            <a:ext cx="141453" cy="6505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F6702387-06B2-AD85-18E0-26E64011F588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A8323EDC-6F91-1C76-82D0-B1C743282E42}"/>
              </a:ext>
            </a:extLst>
          </p:cNvPr>
          <p:cNvSpPr/>
          <p:nvPr/>
        </p:nvSpPr>
        <p:spPr>
          <a:xfrm>
            <a:off x="9317948" y="1671994"/>
            <a:ext cx="257460" cy="20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E0DBC842-7508-2830-A9EF-3E832FDE1EFF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A9610881-2A4F-C2F8-BBAF-41AECF0F7772}"/>
              </a:ext>
            </a:extLst>
          </p:cNvPr>
          <p:cNvCxnSpPr>
            <a:cxnSpLocks/>
            <a:endCxn id="62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Ellipse 63">
            <a:extLst>
              <a:ext uri="{FF2B5EF4-FFF2-40B4-BE49-F238E27FC236}">
                <a16:creationId xmlns:a16="http://schemas.microsoft.com/office/drawing/2014/main" id="{57E71088-8658-71F7-FE79-9B3E0E976173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194B4497-75FB-8C16-CD24-A722C54E2E5B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AAB13F4-B337-0AB1-A23F-0D123BCF021C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6B2E6D0-C8CC-F099-5449-ACC9EA7A5AB5}"/>
              </a:ext>
            </a:extLst>
          </p:cNvPr>
          <p:cNvSpPr/>
          <p:nvPr/>
        </p:nvSpPr>
        <p:spPr>
          <a:xfrm>
            <a:off x="9150453" y="1615915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F1DDC3EB-3B6E-1810-8AB0-A53EF6D20E09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47B7C2FC-FB52-5488-F9C2-E572A4DC3D20}"/>
              </a:ext>
            </a:extLst>
          </p:cNvPr>
          <p:cNvCxnSpPr>
            <a:cxnSpLocks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Ellipse 69">
            <a:extLst>
              <a:ext uri="{FF2B5EF4-FFF2-40B4-BE49-F238E27FC236}">
                <a16:creationId xmlns:a16="http://schemas.microsoft.com/office/drawing/2014/main" id="{9FA0986C-71C5-A445-5F59-B9A9FD4B2458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946C5506-30CC-7593-F049-350580D12D5A}"/>
              </a:ext>
            </a:extLst>
          </p:cNvPr>
          <p:cNvSpPr/>
          <p:nvPr/>
        </p:nvSpPr>
        <p:spPr>
          <a:xfrm>
            <a:off x="7131844" y="109183"/>
            <a:ext cx="3248947" cy="313084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62CE94C6-7BE6-2230-54BB-BC4CEA6A2161}"/>
              </a:ext>
            </a:extLst>
          </p:cNvPr>
          <p:cNvSpPr/>
          <p:nvPr/>
        </p:nvSpPr>
        <p:spPr>
          <a:xfrm>
            <a:off x="10297837" y="705144"/>
            <a:ext cx="890200" cy="1519920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A4932F2-AB78-B132-4476-31979586CA6A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1842-1858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73FDDA09-4DB9-8262-4FF7-A56EA11E7F86}"/>
              </a:ext>
            </a:extLst>
          </p:cNvPr>
          <p:cNvSpPr/>
          <p:nvPr/>
        </p:nvSpPr>
        <p:spPr>
          <a:xfrm>
            <a:off x="8736636" y="4642125"/>
            <a:ext cx="1755949" cy="899384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A5414758-0771-CF75-CB5B-494FF8AF2A34}"/>
              </a:ext>
            </a:extLst>
          </p:cNvPr>
          <p:cNvSpPr/>
          <p:nvPr/>
        </p:nvSpPr>
        <p:spPr>
          <a:xfrm>
            <a:off x="9901855" y="3083189"/>
            <a:ext cx="1013498" cy="1069196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6A8620DE-4BF9-58AD-2351-A5656A2AE1D1}"/>
              </a:ext>
            </a:extLst>
          </p:cNvPr>
          <p:cNvSpPr/>
          <p:nvPr/>
        </p:nvSpPr>
        <p:spPr>
          <a:xfrm>
            <a:off x="105476" y="145407"/>
            <a:ext cx="4636267" cy="37192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dirty="0"/>
              <a:t>*Donc…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*XVIIe-XVIIIe siècles : Chine et Japon sans relations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Et un Japon relativement plus fermé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*Mais au XIXe siècle…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L’arrivée </a:t>
            </a:r>
            <a:r>
              <a:rPr lang="fr-FR" sz="1700" i="1" dirty="0"/>
              <a:t>déstabilisatrice</a:t>
            </a:r>
            <a:r>
              <a:rPr lang="fr-FR" sz="1700" dirty="0"/>
              <a:t> des Occidentaux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Va obliger Chine et Japon à renouer contact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*Leurs destins vont se retrouver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à nouveau étroitement liés…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Et dans cette histoire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Le Japon </a:t>
            </a:r>
            <a:r>
              <a:rPr lang="fr-FR" sz="1700" i="1" dirty="0"/>
              <a:t>va prendre le dessus</a:t>
            </a:r>
            <a:r>
              <a:rPr lang="fr-FR" sz="1700" dirty="0"/>
              <a:t>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E36C63-93E4-CE59-C679-53BBD039F7FE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75523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3316E-77E7-81C7-FB77-7FDBA796C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955C51DD-DB19-8F0C-6D49-9FBDAF2EE30B}"/>
              </a:ext>
            </a:extLst>
          </p:cNvPr>
          <p:cNvSpPr/>
          <p:nvPr/>
        </p:nvSpPr>
        <p:spPr>
          <a:xfrm>
            <a:off x="101600" y="68262"/>
            <a:ext cx="11988800" cy="6721475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altLang="fr-FR" sz="1400" b="1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8</a:t>
            </a:r>
            <a:r>
              <a:rPr lang="fr-FR" altLang="fr-FR" sz="1400" b="1" baseline="300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ème</a:t>
            </a:r>
            <a:r>
              <a:rPr lang="fr-FR" altLang="fr-FR" sz="1400" b="1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 période : 1815-1914</a:t>
            </a:r>
            <a:br>
              <a:rPr lang="fr-FR" altLang="fr-FR" sz="1400" b="1" dirty="0">
                <a:solidFill>
                  <a:sysClr val="windowText" lastClr="000000"/>
                </a:solidFill>
                <a:cs typeface="Arial" panose="020B0604020202020204" pitchFamily="34" charset="0"/>
              </a:rPr>
            </a:br>
            <a:r>
              <a:rPr lang="fr-FR" sz="1400" b="1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1400" b="1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</a:br>
            <a:r>
              <a:rPr lang="fr-FR" sz="1400" b="1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1853-1914 : Apogée des impérialismes et partage de l’Asie orientale</a:t>
            </a:r>
            <a:br>
              <a:rPr lang="fr-FR" sz="1400" b="1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</a:br>
            <a:r>
              <a:rPr lang="fr-FR" sz="1400" b="1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Indes et Malaisie britanniques ; Indochine française ; Indes néerlandaises, Philippines américaines ; 1</a:t>
            </a:r>
            <a:r>
              <a:rPr lang="fr-FR" sz="1400" b="1" baseline="3000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er</a:t>
            </a:r>
            <a:r>
              <a:rPr lang="fr-FR" sz="1400" b="1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 empire japonais ; Suite et fin…</a:t>
            </a:r>
            <a:endParaRPr lang="fr-FR" sz="1400" b="1" kern="100" dirty="0">
              <a:solidFill>
                <a:sysClr val="windowText" lastClr="000000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fr-FR" sz="600" b="1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1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1871-1912 : En Chine,</a:t>
            </a:r>
            <a:r>
              <a:rPr lang="fr-FR" sz="1400" b="1" dirty="0"/>
              <a:t> </a:t>
            </a:r>
            <a:r>
              <a:rPr lang="fr-FR" sz="1400" b="1" kern="100" dirty="0">
                <a:cs typeface="Times New Roman" panose="02020603050405020304" pitchFamily="18" charset="0"/>
              </a:rPr>
              <a:t>f</a:t>
            </a:r>
            <a:r>
              <a:rPr lang="fr-FR" sz="1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ace aux impérialismes occidentaux, </a:t>
            </a:r>
            <a:r>
              <a:rPr lang="fr-FR" sz="1400" b="1" dirty="0"/>
              <a:t>de la grande récession à l’aliénation </a:t>
            </a:r>
            <a:r>
              <a:rPr lang="fr-FR" sz="1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; F</a:t>
            </a:r>
            <a:r>
              <a:rPr lang="fr-FR" sz="1400" b="1" dirty="0"/>
              <a:t>in</a:t>
            </a:r>
            <a:r>
              <a:rPr lang="fr-FR" sz="1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des Qing et naissance de la république de Chine ; L’impérialisme japonais en mer de Chine : </a:t>
            </a:r>
            <a:r>
              <a:rPr lang="fr-FR" sz="1400" b="1" dirty="0"/>
              <a:t>Îles Kouriles et Ryükyü, Taïwan, sud de Sakhaline, Liaodong, Corée</a:t>
            </a:r>
            <a:endParaRPr lang="fr-FR" sz="1400" b="1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14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1)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 1871-1879 : Début de l’impérialisme japonais : Traité de paix et d’amitié avec la Chine ; Raid sur Taïwan ; Annexion des îles Ryükyü et d’Okinawa</a:t>
            </a:r>
          </a:p>
          <a:p>
            <a:pPr>
              <a:lnSpc>
                <a:spcPct val="107000"/>
              </a:lnSpc>
            </a:pPr>
            <a:r>
              <a:rPr lang="fr-FR" sz="14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2)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 1871-1876 : Victoire contre la Corée et traité de Kanghwa : ouverture de trois ports : Busan, </a:t>
            </a:r>
            <a:r>
              <a:rPr lang="fr-FR" sz="1400" dirty="0"/>
              <a:t>Incheon et Wonsan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 ; </a:t>
            </a:r>
            <a:r>
              <a:rPr lang="fr-FR" sz="1400" dirty="0"/>
              <a:t>Les Japonais y obtiennent la liberté de commerce, le droit d’installation et l’extraterritorialité</a:t>
            </a:r>
          </a:p>
          <a:p>
            <a:pPr>
              <a:lnSpc>
                <a:spcPct val="107000"/>
              </a:lnSpc>
            </a:pPr>
            <a:r>
              <a:rPr lang="fr-FR" sz="1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3)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1875-1876 : Traité de Saint-Pétersbourg : La Russie obtient l’île de Sakhaline et le Japon, l’ensemble des îles Kouriles ; Le Japon annexe l’archipel Ogasawara ou îles Bonin, 1</a:t>
            </a:r>
            <a:r>
              <a:rPr lang="fr-FR" sz="14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ères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îles japonaises du Pacifique</a:t>
            </a:r>
          </a:p>
          <a:p>
            <a:r>
              <a:rPr lang="fr-FR" sz="1400" b="1" dirty="0"/>
              <a:t>4)</a:t>
            </a:r>
            <a:r>
              <a:rPr lang="fr-FR" sz="1400" dirty="0"/>
              <a:t> 1881-1885 : En Indochine, victoire française contre le Viêt-Nam et la Chine ; 2</a:t>
            </a:r>
            <a:r>
              <a:rPr lang="fr-FR" sz="1400" baseline="30000" dirty="0"/>
              <a:t>nd</a:t>
            </a:r>
            <a:r>
              <a:rPr lang="fr-FR" sz="1400" dirty="0"/>
              <a:t> traité de Tianjin : La Chine reconnaît le protectorat de la France sur le Viêt-Nam</a:t>
            </a:r>
          </a:p>
          <a:p>
            <a:r>
              <a:rPr lang="fr-FR" sz="1400" dirty="0"/>
              <a:t>1890-1894 : Montée des tensions entre Chine et Japon à propos de la Corée</a:t>
            </a:r>
          </a:p>
          <a:p>
            <a:r>
              <a:rPr lang="fr-FR" sz="1400" b="1" dirty="0"/>
              <a:t>5)</a:t>
            </a:r>
            <a:r>
              <a:rPr lang="fr-FR" sz="1400" dirty="0"/>
              <a:t> 1894-1895 : Guerre sino-japonaise : Victoire des Japonais qui s’emparent de la Corée et du Liaodong ; Traité de Shimonoseki : La Chine reconnaît l’indépendance de la Corée qui devient un protectorat japonais ; La Chine paie une énorme indemnité, et cède Taïwan et le Liaodong ; Sous la pression de la Russie, le Japon doit renoncer au Liaodong ; Les Japonais conquièrent Taïwan malgré la résistance de la population</a:t>
            </a:r>
          </a:p>
          <a:p>
            <a:r>
              <a:rPr lang="fr-FR" sz="1400" dirty="0"/>
              <a:t>1895-1896 : En Corée, résistance à la domination japonaise ; La monarchie coréenne se place sous protection russe</a:t>
            </a:r>
          </a:p>
          <a:p>
            <a:r>
              <a:rPr lang="fr-FR" sz="1400" b="1" dirty="0"/>
              <a:t>6)</a:t>
            </a:r>
            <a:r>
              <a:rPr lang="fr-FR" sz="1400" dirty="0"/>
              <a:t> 1898 : En Chine affaiblie après sa défaite contre le Japon, les Occidentaux obtiennent des </a:t>
            </a:r>
            <a:r>
              <a:rPr lang="fr-FR" sz="1400" i="1" dirty="0"/>
              <a:t>territoires à bail</a:t>
            </a:r>
            <a:r>
              <a:rPr lang="fr-FR" sz="1400" dirty="0"/>
              <a:t> et des concessions industrielles et ferroviaires : C’est la curée ! Liaodong et Port-Arthur aux Russes, et colère du Japon ; Qingdao aux Allemands ; Weihai et extension de Hong-Kong aux Britanniques ; A proximité de l’Indochine française, </a:t>
            </a:r>
            <a:r>
              <a:rPr lang="fr-FR" sz="1400" dirty="0" err="1"/>
              <a:t>Kouang</a:t>
            </a:r>
            <a:r>
              <a:rPr lang="fr-FR" sz="1400" dirty="0"/>
              <a:t>-</a:t>
            </a:r>
            <a:r>
              <a:rPr lang="fr-FR" sz="1400" dirty="0" err="1"/>
              <a:t>Tchéou</a:t>
            </a:r>
            <a:r>
              <a:rPr lang="fr-FR" sz="1400" dirty="0"/>
              <a:t>-Wan aux Français ; Les puissances investissent leurs capitaux et se partagent la Chine en zones d’influence ; En Chine, échec de la réforme des </a:t>
            </a:r>
            <a:r>
              <a:rPr lang="fr-FR" sz="1400" i="1" dirty="0"/>
              <a:t>Cent Jours</a:t>
            </a:r>
            <a:r>
              <a:rPr lang="fr-FR" sz="1400" dirty="0"/>
              <a:t>, menée par l’empereur </a:t>
            </a:r>
            <a:r>
              <a:rPr lang="fr-FR" sz="1400" dirty="0" err="1"/>
              <a:t>Guangxu</a:t>
            </a:r>
            <a:r>
              <a:rPr lang="fr-FR" sz="1400" dirty="0"/>
              <a:t> mais combattue par l’impératrice Cixi ; Au Japon, grâce à l’indemnité chinoise et à de nouveaux impôts, accélérations de l’industrialisation et de la militarisation</a:t>
            </a:r>
          </a:p>
          <a:p>
            <a:r>
              <a:rPr lang="fr-FR" sz="1400" b="1" dirty="0"/>
              <a:t>7) </a:t>
            </a:r>
            <a:r>
              <a:rPr lang="fr-FR" sz="1400" dirty="0"/>
              <a:t>1898-1900 : En Chine, la révolte des Boxers : Autour de Pékin, la société secrète </a:t>
            </a:r>
            <a:r>
              <a:rPr lang="fr-FR" sz="1400" i="1" dirty="0" err="1"/>
              <a:t>Yihequan</a:t>
            </a:r>
            <a:r>
              <a:rPr lang="fr-FR" sz="1400" dirty="0"/>
              <a:t> lance la révolte et assiègent les légations étrangères à Pékin, soutenue par Cixi ; Un corps expéditionnaire Japon-Russie-GB-France-Allemagne-EU libèrent les légations</a:t>
            </a:r>
          </a:p>
          <a:p>
            <a:r>
              <a:rPr lang="fr-FR" sz="1200" dirty="0"/>
              <a:t>1900-1902 : Montées des tensions entre Japon et Russie : Mandchourie occupée par les Russes et Corée disputée ; Alliance d’assistance militaire anglo-japonaise contre la Russie</a:t>
            </a:r>
          </a:p>
          <a:p>
            <a:r>
              <a:rPr lang="fr-FR" sz="1400" b="1" dirty="0"/>
              <a:t>8)</a:t>
            </a:r>
            <a:r>
              <a:rPr lang="fr-FR" sz="1400" dirty="0"/>
              <a:t> 1904-1905 : Guerre russo-japonaise ; Victoire japonaise et traité de Portsmouth : Le Japon récupère le sud de Sakhaline, le Liaodong et Port-Arthur ; En Mandchourie, les Russes occupent le nord et les Japonais, le sud</a:t>
            </a:r>
          </a:p>
          <a:p>
            <a:r>
              <a:rPr lang="fr-FR" sz="1400" dirty="0"/>
              <a:t>1905-1912 : Le Japon domine l’Asie du Nord-Est : Tokyo devient le centre asiatique de la modernité</a:t>
            </a:r>
          </a:p>
          <a:p>
            <a:r>
              <a:rPr lang="fr-FR" sz="1400" b="1" dirty="0"/>
              <a:t>9)</a:t>
            </a:r>
            <a:r>
              <a:rPr lang="fr-FR" sz="1400" dirty="0"/>
              <a:t> 1907-1910 : Annexion de la Corée par le Japon </a:t>
            </a:r>
          </a:p>
          <a:p>
            <a:r>
              <a:rPr lang="fr-FR" sz="1400" dirty="0"/>
              <a:t>1905-1912 :  En Chine, mouvement républicain et démocratique autour de Sun Yat sen ; Fin de l’Empire des Qing et naissance de la république de Chine</a:t>
            </a: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1D88DA87-8D0E-612B-E132-BACB3B0A9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6774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F970E-ABFE-8B58-7D88-140365B59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AF712DEA-470E-C928-4C43-98AF25A1953B}"/>
              </a:ext>
            </a:extLst>
          </p:cNvPr>
          <p:cNvSpPr/>
          <p:nvPr/>
        </p:nvSpPr>
        <p:spPr>
          <a:xfrm>
            <a:off x="38216" y="151179"/>
            <a:ext cx="4778392" cy="40164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*1815-1914 : </a:t>
            </a:r>
            <a:r>
              <a:rPr lang="fr-FR" sz="1700" kern="0" dirty="0"/>
              <a:t>L’</a:t>
            </a:r>
            <a:r>
              <a:rPr lang="fr-FR" sz="1700" kern="0" dirty="0">
                <a:ea typeface="Times New Roman" panose="02020603050405020304" pitchFamily="18" charset="0"/>
              </a:rPr>
              <a:t>Europe et la Russie</a:t>
            </a:r>
          </a:p>
          <a:p>
            <a:r>
              <a:rPr lang="fr-FR" sz="1700" kern="0" dirty="0">
                <a:ea typeface="Times New Roman" panose="02020603050405020304" pitchFamily="18" charset="0"/>
              </a:rPr>
              <a:t>A la conquête de l’Orient et de l’Asie ; </a:t>
            </a:r>
            <a:r>
              <a:rPr lang="fr-FR" sz="1700" dirty="0"/>
              <a:t>Rappels…</a:t>
            </a:r>
          </a:p>
          <a:p>
            <a:endParaRPr lang="fr-FR" sz="1700" dirty="0"/>
          </a:p>
          <a:p>
            <a:r>
              <a:rPr lang="fr-FR" sz="1700" dirty="0"/>
              <a:t>*1</a:t>
            </a:r>
            <a:r>
              <a:rPr lang="fr-FR" sz="1700" baseline="30000" dirty="0"/>
              <a:t>ère</a:t>
            </a:r>
            <a:r>
              <a:rPr lang="fr-FR" sz="1700" dirty="0"/>
              <a:t> moitié du XIXe siècle</a:t>
            </a:r>
          </a:p>
          <a:p>
            <a:r>
              <a:rPr lang="fr-FR" sz="1700" dirty="0"/>
              <a:t>Les 1</a:t>
            </a:r>
            <a:r>
              <a:rPr lang="fr-FR" sz="1700" baseline="30000" dirty="0"/>
              <a:t>ère</a:t>
            </a:r>
            <a:r>
              <a:rPr lang="fr-FR" sz="1700" dirty="0"/>
              <a:t> conquêtes européennes…</a:t>
            </a:r>
          </a:p>
          <a:p>
            <a:endParaRPr lang="fr-FR" sz="1700" dirty="0"/>
          </a:p>
          <a:p>
            <a:r>
              <a:rPr lang="fr-FR" sz="1700" dirty="0"/>
              <a:t>0) 1757-1849</a:t>
            </a:r>
          </a:p>
          <a:p>
            <a:r>
              <a:rPr lang="fr-FR" sz="1700" dirty="0"/>
              <a:t>Dans une Asie dominée par la Chine</a:t>
            </a:r>
          </a:p>
          <a:p>
            <a:r>
              <a:rPr lang="fr-FR" sz="1700" dirty="0"/>
              <a:t>La conquête britannique de l’Inde inaugure L’implantation réelle des Européens</a:t>
            </a:r>
          </a:p>
          <a:p>
            <a:endParaRPr lang="fr-FR" sz="1700" dirty="0"/>
          </a:p>
          <a:p>
            <a:r>
              <a:rPr lang="fr-FR" sz="1700" dirty="0"/>
              <a:t>*Et durant cette longue implantation initiale</a:t>
            </a:r>
          </a:p>
          <a:p>
            <a:r>
              <a:rPr lang="fr-FR" sz="1700" dirty="0"/>
              <a:t>Plus à l’est, trois autres zones</a:t>
            </a:r>
          </a:p>
          <a:p>
            <a:r>
              <a:rPr lang="fr-FR" sz="1700" dirty="0"/>
              <a:t>De (re)conquête et de colonisation</a:t>
            </a:r>
          </a:p>
          <a:p>
            <a:r>
              <a:rPr lang="fr-FR" sz="1700" dirty="0"/>
              <a:t>Se mettent en place…</a:t>
            </a:r>
          </a:p>
        </p:txBody>
      </p:sp>
      <p:pic>
        <p:nvPicPr>
          <p:cNvPr id="63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0DA3EDB2-A69A-CFAD-1A34-A9F049F22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FAB37F40-234D-A52A-7140-82FEDB2C50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A6D0A907-01B8-1550-28C2-29E3CDDE8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BFFEFEC7-8B18-E344-93AB-C844E5066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Ellipse 67">
            <a:extLst>
              <a:ext uri="{FF2B5EF4-FFF2-40B4-BE49-F238E27FC236}">
                <a16:creationId xmlns:a16="http://schemas.microsoft.com/office/drawing/2014/main" id="{D9B7F636-B713-521C-00A1-91A9810CD5B1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1171E11F-0B3A-DD56-AA9A-EAD3E3678290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3A980626-5282-AA77-8A68-77C45FD130F8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FFFF7D76-B49C-65AD-0326-B6C9F2199AB5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5BC4CB1F-CDF2-75FA-D567-486E70494297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3458BD8B-9380-FFA1-11F4-F64EC3BE0A31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1757-1849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8" name="Ellipse 147">
            <a:extLst>
              <a:ext uri="{FF2B5EF4-FFF2-40B4-BE49-F238E27FC236}">
                <a16:creationId xmlns:a16="http://schemas.microsoft.com/office/drawing/2014/main" id="{D6154378-F575-9E2A-D88D-71A190198021}"/>
              </a:ext>
            </a:extLst>
          </p:cNvPr>
          <p:cNvSpPr/>
          <p:nvPr/>
        </p:nvSpPr>
        <p:spPr>
          <a:xfrm>
            <a:off x="7131844" y="109183"/>
            <a:ext cx="3248947" cy="313084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7118D542-68CC-ED5D-A426-60742667686D}"/>
              </a:ext>
            </a:extLst>
          </p:cNvPr>
          <p:cNvSpPr/>
          <p:nvPr/>
        </p:nvSpPr>
        <p:spPr>
          <a:xfrm>
            <a:off x="7221262" y="327461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4BFF8FF-7A70-5997-F754-CA85DAB71499}"/>
              </a:ext>
            </a:extLst>
          </p:cNvPr>
          <p:cNvSpPr/>
          <p:nvPr/>
        </p:nvSpPr>
        <p:spPr>
          <a:xfrm>
            <a:off x="9317948" y="1671994"/>
            <a:ext cx="257460" cy="20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089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6229D-1A37-CF5D-AB5D-1C0E90529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573E3B72-F845-0044-B7C8-7F8D0319C447}"/>
              </a:ext>
            </a:extLst>
          </p:cNvPr>
          <p:cNvSpPr/>
          <p:nvPr/>
        </p:nvSpPr>
        <p:spPr>
          <a:xfrm>
            <a:off x="38215" y="151179"/>
            <a:ext cx="4829141" cy="60016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*1815-24 :</a:t>
            </a:r>
          </a:p>
          <a:p>
            <a:r>
              <a:rPr lang="fr-FR" sz="1600" dirty="0"/>
              <a:t>Britanniques et Hollandais se partagent l’Insulinde</a:t>
            </a:r>
          </a:p>
          <a:p>
            <a:endParaRPr lang="fr-FR" sz="1600" dirty="0"/>
          </a:p>
          <a:p>
            <a:r>
              <a:rPr lang="fr-FR" sz="1600" dirty="0"/>
              <a:t>1) 1816-46 : Au sud du détroit de Malacca</a:t>
            </a:r>
          </a:p>
          <a:p>
            <a:r>
              <a:rPr lang="fr-FR" sz="1600" dirty="0"/>
              <a:t>Côté hollandais ; Trois points…</a:t>
            </a:r>
          </a:p>
          <a:p>
            <a:r>
              <a:rPr lang="fr-FR" sz="1600" dirty="0"/>
              <a:t>a) 1816 : A Batavia, retour des Hollandais ; Puis…</a:t>
            </a:r>
          </a:p>
          <a:p>
            <a:r>
              <a:rPr lang="fr-FR" sz="1600" dirty="0"/>
              <a:t>b) Reconquêtes des anciennes possessions de la VOC</a:t>
            </a:r>
          </a:p>
          <a:p>
            <a:r>
              <a:rPr lang="fr-FR" sz="1600" dirty="0"/>
              <a:t>Java, sud de Sumatra, Bornéo et Célèbes (Sulawesi)</a:t>
            </a:r>
          </a:p>
          <a:p>
            <a:r>
              <a:rPr lang="fr-FR" sz="1600" dirty="0"/>
              <a:t>Ternate et Tidore à l’extrême-est</a:t>
            </a:r>
          </a:p>
          <a:p>
            <a:r>
              <a:rPr lang="fr-FR" sz="1600" dirty="0"/>
              <a:t>c) Et avec le succès du </a:t>
            </a:r>
            <a:r>
              <a:rPr lang="fr-FR" sz="1600" i="1" dirty="0" err="1"/>
              <a:t>cultuurstelsel</a:t>
            </a:r>
            <a:r>
              <a:rPr lang="fr-FR" sz="1600" dirty="0"/>
              <a:t> à Java (1830)</a:t>
            </a:r>
          </a:p>
          <a:p>
            <a:r>
              <a:rPr lang="fr-FR" sz="1600" dirty="0"/>
              <a:t>Les Indes néerlandaises deviennent la colonie modèle</a:t>
            </a:r>
          </a:p>
          <a:p>
            <a:endParaRPr lang="fr-FR" sz="1600" dirty="0"/>
          </a:p>
          <a:p>
            <a:r>
              <a:rPr lang="fr-FR" sz="1600" dirty="0"/>
              <a:t>2) 1824-52 : Au nord du détroit de Malacca</a:t>
            </a:r>
          </a:p>
          <a:p>
            <a:r>
              <a:rPr lang="fr-FR" sz="1600" dirty="0"/>
              <a:t>Côté britannique ; Trois points…</a:t>
            </a:r>
          </a:p>
          <a:p>
            <a:r>
              <a:rPr lang="fr-FR" sz="1600" dirty="0"/>
              <a:t>a) 1824-52 : Conquête de la côte birmane </a:t>
            </a:r>
          </a:p>
          <a:p>
            <a:r>
              <a:rPr lang="fr-FR" sz="1600" dirty="0"/>
              <a:t>b) 1819 : Fondation de Singapour ; Tandis que…</a:t>
            </a:r>
          </a:p>
          <a:p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c) 1819-73 : Dans la péninsule malaise, les sultanats</a:t>
            </a:r>
          </a:p>
          <a:p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Passent progressivement sous domination britannique</a:t>
            </a:r>
          </a:p>
          <a:p>
            <a:endParaRPr lang="fr-FR" sz="16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600" dirty="0"/>
              <a:t>3) 1529-1863 : Et enfin, côté espagnol, les Philippines… Simple relais délaissé entre Chine et Mexique Deviennent au XIXe siècle une riche colonie exportatrice </a:t>
            </a:r>
          </a:p>
          <a:p>
            <a:r>
              <a:rPr lang="fr-FR" sz="1600" dirty="0"/>
              <a:t>*Mais en parallèle</a:t>
            </a:r>
          </a:p>
          <a:p>
            <a:r>
              <a:rPr lang="fr-FR" sz="1600" dirty="0"/>
              <a:t>Emergence d’un mouvement nationaliste…</a:t>
            </a:r>
            <a:endParaRPr lang="fr-FR" sz="1600" i="1" dirty="0"/>
          </a:p>
        </p:txBody>
      </p:sp>
      <p:pic>
        <p:nvPicPr>
          <p:cNvPr id="63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9A0556D9-3E2A-343A-87C0-56C13DD9B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BCFE5E60-05FC-ECCC-7C42-0D94FF2B98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EF226FD4-1955-E3CB-0B75-064C6D5CB6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48840156-379F-F382-319A-F8EFD52A06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85D38F5A-95FF-1B31-589A-AEF166CF1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68" name="Ellipse 67">
            <a:extLst>
              <a:ext uri="{FF2B5EF4-FFF2-40B4-BE49-F238E27FC236}">
                <a16:creationId xmlns:a16="http://schemas.microsoft.com/office/drawing/2014/main" id="{BA00F0ED-9A9F-535F-59FC-1899EA3BAFD5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43A47DA4-4A5C-9786-B3FB-1F2A05EB543E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74E7AED8-4902-C6FF-0249-13C64DBFB514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6553B6EC-A149-6598-8575-E8824A1D2CBA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52687F1C-8422-6665-81C4-00160A386D9F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avec flèche 91">
            <a:extLst>
              <a:ext uri="{FF2B5EF4-FFF2-40B4-BE49-F238E27FC236}">
                <a16:creationId xmlns:a16="http://schemas.microsoft.com/office/drawing/2014/main" id="{1DC5ED1A-7A22-C293-E614-611EE1FA341B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Ellipse 92">
            <a:extLst>
              <a:ext uri="{FF2B5EF4-FFF2-40B4-BE49-F238E27FC236}">
                <a16:creationId xmlns:a16="http://schemas.microsoft.com/office/drawing/2014/main" id="{B2C0164F-A831-27D3-48F6-64C5483ACABF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417F2957-4D83-8C9C-BB82-15328DABF01D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8DA9BA20-9ABD-3442-970C-45F3E980437B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ED4C69EB-1984-E61D-A0D1-2F2F8FDFF38E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115" name="Image 114">
            <a:extLst>
              <a:ext uri="{FF2B5EF4-FFF2-40B4-BE49-F238E27FC236}">
                <a16:creationId xmlns:a16="http://schemas.microsoft.com/office/drawing/2014/main" id="{B3081A1B-575D-1A0B-84E8-588C1B141A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116" name="Ellipse 115">
            <a:extLst>
              <a:ext uri="{FF2B5EF4-FFF2-40B4-BE49-F238E27FC236}">
                <a16:creationId xmlns:a16="http://schemas.microsoft.com/office/drawing/2014/main" id="{E4749B27-1E6E-111E-FC7B-87FCD543BBB3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7" name="Connecteur droit avec flèche 116">
            <a:extLst>
              <a:ext uri="{FF2B5EF4-FFF2-40B4-BE49-F238E27FC236}">
                <a16:creationId xmlns:a16="http://schemas.microsoft.com/office/drawing/2014/main" id="{4611F2A4-D38F-8284-8324-EF7F1CD0EB0F}"/>
              </a:ext>
            </a:extLst>
          </p:cNvPr>
          <p:cNvCxnSpPr>
            <a:cxnSpLocks/>
            <a:stCxn id="116" idx="1"/>
            <a:endCxn id="114" idx="5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avec flèche 117">
            <a:extLst>
              <a:ext uri="{FF2B5EF4-FFF2-40B4-BE49-F238E27FC236}">
                <a16:creationId xmlns:a16="http://schemas.microsoft.com/office/drawing/2014/main" id="{9D4BA1B0-E79C-73FA-0FA9-70D6F3B7DF95}"/>
              </a:ext>
            </a:extLst>
          </p:cNvPr>
          <p:cNvCxnSpPr>
            <a:cxnSpLocks/>
            <a:stCxn id="116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avec flèche 118">
            <a:extLst>
              <a:ext uri="{FF2B5EF4-FFF2-40B4-BE49-F238E27FC236}">
                <a16:creationId xmlns:a16="http://schemas.microsoft.com/office/drawing/2014/main" id="{B1A8AFDD-530A-333D-8789-CDB59FAC127F}"/>
              </a:ext>
            </a:extLst>
          </p:cNvPr>
          <p:cNvCxnSpPr>
            <a:cxnSpLocks/>
            <a:stCxn id="116" idx="6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Ellipse 119">
            <a:extLst>
              <a:ext uri="{FF2B5EF4-FFF2-40B4-BE49-F238E27FC236}">
                <a16:creationId xmlns:a16="http://schemas.microsoft.com/office/drawing/2014/main" id="{30186D62-BE2D-0659-4F96-2707A6034798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E0E17392-3A01-2940-D11B-CB01B81D120E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4E0E4967-245C-3946-F5B9-CC04770FF5C3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D7A1D4FD-185A-3ED4-358B-54E1D5E23266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74F9461E-5D38-7621-56E2-FF6E1087DF7D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C88CB2A1-7995-B2FB-9285-C71C51B669DE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27" name="Connecteur droit avec flèche 126">
            <a:extLst>
              <a:ext uri="{FF2B5EF4-FFF2-40B4-BE49-F238E27FC236}">
                <a16:creationId xmlns:a16="http://schemas.microsoft.com/office/drawing/2014/main" id="{13388785-7A01-68EB-B5F0-D969DD4BA3EE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Ellipse 127">
            <a:extLst>
              <a:ext uri="{FF2B5EF4-FFF2-40B4-BE49-F238E27FC236}">
                <a16:creationId xmlns:a16="http://schemas.microsoft.com/office/drawing/2014/main" id="{69FD1820-412E-FDC1-944E-0C0872AE56FE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7DD7155F-A575-5D0A-C9E6-A7852D156906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D3D8AE3C-9542-B328-CE7D-7DA529C027FD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B433B8D1-E62B-46E7-60B7-0D3E77D2F1AE}"/>
              </a:ext>
            </a:extLst>
          </p:cNvPr>
          <p:cNvSpPr/>
          <p:nvPr/>
        </p:nvSpPr>
        <p:spPr>
          <a:xfrm>
            <a:off x="10360316" y="3446075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5FB50038-7AA3-B725-A15D-53CC9511636A}"/>
              </a:ext>
            </a:extLst>
          </p:cNvPr>
          <p:cNvSpPr/>
          <p:nvPr/>
        </p:nvSpPr>
        <p:spPr>
          <a:xfrm>
            <a:off x="10185858" y="3378899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93BB615D-89FD-5922-47AE-DC39506F327B}"/>
              </a:ext>
            </a:extLst>
          </p:cNvPr>
          <p:cNvSpPr/>
          <p:nvPr/>
        </p:nvSpPr>
        <p:spPr>
          <a:xfrm>
            <a:off x="9317948" y="1671994"/>
            <a:ext cx="257460" cy="20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95CFA433-474B-08B7-B09F-16ECE93274CE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143" name="Connecteur droit avec flèche 142">
            <a:extLst>
              <a:ext uri="{FF2B5EF4-FFF2-40B4-BE49-F238E27FC236}">
                <a16:creationId xmlns:a16="http://schemas.microsoft.com/office/drawing/2014/main" id="{453A05A2-A7F0-9F1F-2411-137CDEE6ED57}"/>
              </a:ext>
            </a:extLst>
          </p:cNvPr>
          <p:cNvCxnSpPr>
            <a:cxnSpLocks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7B87388D-88A0-AC5F-4E34-7855C65116A0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1815-1860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0994F358-D48E-1475-0730-E136E3FD51CC}"/>
              </a:ext>
            </a:extLst>
          </p:cNvPr>
          <p:cNvSpPr/>
          <p:nvPr/>
        </p:nvSpPr>
        <p:spPr>
          <a:xfrm>
            <a:off x="8736636" y="4642125"/>
            <a:ext cx="1755949" cy="899384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1D31FE91-790C-804E-1F9E-E146DCCAC115}"/>
              </a:ext>
            </a:extLst>
          </p:cNvPr>
          <p:cNvSpPr/>
          <p:nvPr/>
        </p:nvSpPr>
        <p:spPr>
          <a:xfrm>
            <a:off x="9901855" y="3083189"/>
            <a:ext cx="1013498" cy="1069196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Ellipse 147">
            <a:extLst>
              <a:ext uri="{FF2B5EF4-FFF2-40B4-BE49-F238E27FC236}">
                <a16:creationId xmlns:a16="http://schemas.microsoft.com/office/drawing/2014/main" id="{63C3D110-D9C0-8AE7-4584-B0778C774FEA}"/>
              </a:ext>
            </a:extLst>
          </p:cNvPr>
          <p:cNvSpPr/>
          <p:nvPr/>
        </p:nvSpPr>
        <p:spPr>
          <a:xfrm>
            <a:off x="7131844" y="109183"/>
            <a:ext cx="3248947" cy="313084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04CE538D-5002-3EC4-2C5E-5D1D5270BDD6}"/>
              </a:ext>
            </a:extLst>
          </p:cNvPr>
          <p:cNvSpPr/>
          <p:nvPr/>
        </p:nvSpPr>
        <p:spPr>
          <a:xfrm>
            <a:off x="7221262" y="3274615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BC5327AC-2860-EB75-3FD0-801DCD64B077}"/>
              </a:ext>
            </a:extLst>
          </p:cNvPr>
          <p:cNvSpPr/>
          <p:nvPr/>
        </p:nvSpPr>
        <p:spPr>
          <a:xfrm>
            <a:off x="8326509" y="3630848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2D935D28-801D-6AEE-1041-D19192A82906}"/>
              </a:ext>
            </a:extLst>
          </p:cNvPr>
          <p:cNvSpPr/>
          <p:nvPr/>
        </p:nvSpPr>
        <p:spPr>
          <a:xfrm>
            <a:off x="8703799" y="4219081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46B189C3-BE8E-325F-0635-63597A84CC93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0163F075-0DCD-7713-8FAA-2E9FC71D36B7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7779297" y="5344264"/>
            <a:ext cx="1320239" cy="21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274A36E1-0F87-1282-9496-AD7D6AF8F72F}"/>
              </a:ext>
            </a:extLst>
          </p:cNvPr>
          <p:cNvSpPr/>
          <p:nvPr/>
        </p:nvSpPr>
        <p:spPr>
          <a:xfrm>
            <a:off x="9099536" y="5225139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43276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31225-EE0E-8A05-9765-5B811618D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14CB7707-538B-9A9C-1783-F92D85DF958D}"/>
              </a:ext>
            </a:extLst>
          </p:cNvPr>
          <p:cNvSpPr/>
          <p:nvPr/>
        </p:nvSpPr>
        <p:spPr>
          <a:xfrm>
            <a:off x="38215" y="151179"/>
            <a:ext cx="4798261" cy="66325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4) 1810-39-60 : La Chine des Qing</a:t>
            </a:r>
          </a:p>
          <a:p>
            <a:endParaRPr lang="fr-FR" sz="17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*Après un apogée au XVIIIe siècle</a:t>
            </a: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*1775 : La Chine en proie </a:t>
            </a: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à des difficultés intérieures</a:t>
            </a:r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 Entre dans une phase de profond déclin</a:t>
            </a:r>
          </a:p>
          <a:p>
            <a:endParaRPr lang="fr-FR" sz="17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*Et c’est dans ce contexte de crise interne</a:t>
            </a: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Qu’arrivent les Européens ; Avec…</a:t>
            </a:r>
          </a:p>
          <a:p>
            <a:endParaRPr lang="fr-FR" sz="17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*1810-39 : Ingérences européennes croissantes</a:t>
            </a: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Puis…</a:t>
            </a:r>
          </a:p>
          <a:p>
            <a:endParaRPr lang="fr-FR" sz="17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*1839-60 : Deux guerres perdues de l’opium ; Avec…</a:t>
            </a: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a) Ouvertures forcées des ports côtiers et fluviaux</a:t>
            </a: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b) Dans ces ports, extraterritorialité des étrangers</a:t>
            </a: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c) Cession du nord de la Mandchourie à la Russie</a:t>
            </a:r>
          </a:p>
          <a:p>
            <a:r>
              <a:rPr lang="fr-FR" sz="1700" u="sng" kern="100" dirty="0">
                <a:ea typeface="Aptos" panose="020B0004020202020204" pitchFamily="34" charset="0"/>
                <a:cs typeface="Times New Roman" panose="02020603050405020304" pitchFamily="18" charset="0"/>
              </a:rPr>
              <a:t>Mais le plus grave, et dans le même temps</a:t>
            </a:r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…</a:t>
            </a:r>
          </a:p>
          <a:p>
            <a:endParaRPr lang="fr-FR" sz="17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*1851-68-73 : Révoltes populaires massives</a:t>
            </a:r>
          </a:p>
          <a:p>
            <a:endParaRPr lang="fr-FR" sz="17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*Durant le XIXe siècle, la Chine passe</a:t>
            </a: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*1775-1810 : De l’apogée au déclin</a:t>
            </a: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*1810-60 : Puis du déclin à la grande récession…</a:t>
            </a:r>
          </a:p>
          <a:p>
            <a:endParaRPr lang="fr-FR" sz="17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700" kern="100" dirty="0">
                <a:solidFill>
                  <a:sysClr val="windowText" lastClr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*Et maintenant, 2</a:t>
            </a:r>
            <a:r>
              <a:rPr lang="fr-FR" sz="1700" kern="100" baseline="30000" dirty="0">
                <a:solidFill>
                  <a:sysClr val="windowText" lastClr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nde</a:t>
            </a:r>
            <a:r>
              <a:rPr lang="fr-FR" sz="1700" kern="100" dirty="0">
                <a:solidFill>
                  <a:sysClr val="windowText" lastClr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moitié du XIXe siècle…</a:t>
            </a:r>
          </a:p>
        </p:txBody>
      </p:sp>
      <p:pic>
        <p:nvPicPr>
          <p:cNvPr id="63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491F8019-CB19-AA74-6E74-EA648E9C2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7C370218-323F-6155-23DF-CB1D6451B8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71DA7D96-935F-728C-6F67-C01F5CAABB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37BB6B2A-664A-208D-27B6-CFC8B11AE8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D3447390-7B06-486E-972E-02D0649200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68" name="Ellipse 67">
            <a:extLst>
              <a:ext uri="{FF2B5EF4-FFF2-40B4-BE49-F238E27FC236}">
                <a16:creationId xmlns:a16="http://schemas.microsoft.com/office/drawing/2014/main" id="{8587DEB4-76A7-2E9B-95EA-D5EBBCAA6F8E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6AC5813F-DEEB-14B5-BA9C-7CE5098CFC5F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BC68C8D2-6DE8-7EC2-F3AE-322D1A4AF721}"/>
              </a:ext>
            </a:extLst>
          </p:cNvPr>
          <p:cNvCxnSpPr>
            <a:cxnSpLocks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Ellipse 88">
            <a:extLst>
              <a:ext uri="{FF2B5EF4-FFF2-40B4-BE49-F238E27FC236}">
                <a16:creationId xmlns:a16="http://schemas.microsoft.com/office/drawing/2014/main" id="{C5E44C4B-739E-F92B-2E07-5C68449A8BCB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C4D0F790-B11B-B688-8A61-7CD77CB53F4D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F176BEE5-463A-2AA1-EBCA-FBA87A635DD7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avec flèche 91">
            <a:extLst>
              <a:ext uri="{FF2B5EF4-FFF2-40B4-BE49-F238E27FC236}">
                <a16:creationId xmlns:a16="http://schemas.microsoft.com/office/drawing/2014/main" id="{90ED4E2B-F06A-6A51-4C3B-9A75CAA6E770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Ellipse 92">
            <a:extLst>
              <a:ext uri="{FF2B5EF4-FFF2-40B4-BE49-F238E27FC236}">
                <a16:creationId xmlns:a16="http://schemas.microsoft.com/office/drawing/2014/main" id="{A6ED49E3-C0F4-71A9-DF6E-6A36DE0AC569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9679B60E-89B9-BB69-BDCB-72123C50967A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1629191D-2393-B6BB-61DB-598401AF19C1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4E3E937D-7C70-0988-6CFA-CE9E74D8CF02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id="{BA55B015-3D74-75C6-7088-3CFEBC0E7CD3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E9F2564A-214F-4131-00E2-B8D7FC94CBB0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A124369A-B5A5-9222-FD4D-22CE5220A430}"/>
              </a:ext>
            </a:extLst>
          </p:cNvPr>
          <p:cNvCxnSpPr>
            <a:cxnSpLocks/>
            <a:endCxn id="97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4F0D14F4-4728-E5CC-90DA-9DA32F5C5C73}"/>
              </a:ext>
            </a:extLst>
          </p:cNvPr>
          <p:cNvCxnSpPr>
            <a:cxnSpLocks/>
            <a:stCxn id="97" idx="3"/>
            <a:endCxn id="96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>
            <a:extLst>
              <a:ext uri="{FF2B5EF4-FFF2-40B4-BE49-F238E27FC236}">
                <a16:creationId xmlns:a16="http://schemas.microsoft.com/office/drawing/2014/main" id="{08ACAF7A-E995-ED56-3407-3922BA44DD67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C9A644AE-EF20-4FFA-8E36-B6AFECBA1CEA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0827B0E3-3C4F-E4AE-442D-520BBDC5B935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1813810E-1630-571F-5119-49D477978116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0F49DEE8-7414-C3A1-1CBC-98E6DC01A656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115" name="Image 114">
            <a:extLst>
              <a:ext uri="{FF2B5EF4-FFF2-40B4-BE49-F238E27FC236}">
                <a16:creationId xmlns:a16="http://schemas.microsoft.com/office/drawing/2014/main" id="{B0BE17FA-6C35-1250-F43B-48F503BABA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116" name="Ellipse 115">
            <a:extLst>
              <a:ext uri="{FF2B5EF4-FFF2-40B4-BE49-F238E27FC236}">
                <a16:creationId xmlns:a16="http://schemas.microsoft.com/office/drawing/2014/main" id="{CE278244-2DD6-18D8-B0F1-E9B8F11055CE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7" name="Connecteur droit avec flèche 116">
            <a:extLst>
              <a:ext uri="{FF2B5EF4-FFF2-40B4-BE49-F238E27FC236}">
                <a16:creationId xmlns:a16="http://schemas.microsoft.com/office/drawing/2014/main" id="{0F0864B8-357F-8F93-9AF7-02E5556AFAAA}"/>
              </a:ext>
            </a:extLst>
          </p:cNvPr>
          <p:cNvCxnSpPr>
            <a:cxnSpLocks/>
            <a:stCxn id="116" idx="1"/>
            <a:endCxn id="114" idx="5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avec flèche 117">
            <a:extLst>
              <a:ext uri="{FF2B5EF4-FFF2-40B4-BE49-F238E27FC236}">
                <a16:creationId xmlns:a16="http://schemas.microsoft.com/office/drawing/2014/main" id="{96633EF6-04ED-3555-1805-71041A4C0275}"/>
              </a:ext>
            </a:extLst>
          </p:cNvPr>
          <p:cNvCxnSpPr>
            <a:cxnSpLocks/>
            <a:stCxn id="116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avec flèche 118">
            <a:extLst>
              <a:ext uri="{FF2B5EF4-FFF2-40B4-BE49-F238E27FC236}">
                <a16:creationId xmlns:a16="http://schemas.microsoft.com/office/drawing/2014/main" id="{C1C5FCC8-B51D-B408-FD2B-5D68342E029D}"/>
              </a:ext>
            </a:extLst>
          </p:cNvPr>
          <p:cNvCxnSpPr>
            <a:cxnSpLocks/>
            <a:stCxn id="116" idx="6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Ellipse 119">
            <a:extLst>
              <a:ext uri="{FF2B5EF4-FFF2-40B4-BE49-F238E27FC236}">
                <a16:creationId xmlns:a16="http://schemas.microsoft.com/office/drawing/2014/main" id="{8A526CD4-BF40-AE3C-8D42-3095924BA0B2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076D4E6E-E28D-4918-AD3F-B328F2D3009F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DBFB3DBE-0E0F-2C48-32E7-614D647D9A91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2B9D82BA-D69E-E807-5970-BE6ECF5A60F2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29C7D665-9A5B-E4D5-F19A-85357B84704D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521F16E9-2B24-1BD0-727B-8FBFF5D8ACE4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26" name="Connecteur droit 125">
            <a:extLst>
              <a:ext uri="{FF2B5EF4-FFF2-40B4-BE49-F238E27FC236}">
                <a16:creationId xmlns:a16="http://schemas.microsoft.com/office/drawing/2014/main" id="{6BC047D7-B6CE-57FF-ECAD-33815C533A82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avec flèche 126">
            <a:extLst>
              <a:ext uri="{FF2B5EF4-FFF2-40B4-BE49-F238E27FC236}">
                <a16:creationId xmlns:a16="http://schemas.microsoft.com/office/drawing/2014/main" id="{48AD210F-0D0B-6EE8-A787-FBFC34237E71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Ellipse 127">
            <a:extLst>
              <a:ext uri="{FF2B5EF4-FFF2-40B4-BE49-F238E27FC236}">
                <a16:creationId xmlns:a16="http://schemas.microsoft.com/office/drawing/2014/main" id="{D20BD0B5-7289-CB01-22ED-80A23AAAD628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A031F5A4-8F89-95D5-A6F4-E66528EEC047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404EAB2B-97C9-B50D-1AB1-8DF667AC14C9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7CD8C3A9-681D-3AA9-6C67-31511F653539}"/>
              </a:ext>
            </a:extLst>
          </p:cNvPr>
          <p:cNvSpPr/>
          <p:nvPr/>
        </p:nvSpPr>
        <p:spPr>
          <a:xfrm>
            <a:off x="10360316" y="344607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4445D5F8-3B53-5927-80EF-CD1764FDCF53}"/>
              </a:ext>
            </a:extLst>
          </p:cNvPr>
          <p:cNvSpPr/>
          <p:nvPr/>
        </p:nvSpPr>
        <p:spPr>
          <a:xfrm>
            <a:off x="10185858" y="3378899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0436D9EA-D9BA-91E8-9D22-A8DCC2B4106C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52FB0358-BB16-6527-4A38-36BF1E3A449D}"/>
              </a:ext>
            </a:extLst>
          </p:cNvPr>
          <p:cNvSpPr/>
          <p:nvPr/>
        </p:nvSpPr>
        <p:spPr>
          <a:xfrm>
            <a:off x="9317948" y="1671994"/>
            <a:ext cx="257460" cy="20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0780744A-A745-B36B-9FBA-F27DB3E93A97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37" name="Connecteur droit avec flèche 136">
            <a:extLst>
              <a:ext uri="{FF2B5EF4-FFF2-40B4-BE49-F238E27FC236}">
                <a16:creationId xmlns:a16="http://schemas.microsoft.com/office/drawing/2014/main" id="{0E253473-FF1F-21B7-D5B9-5B8C337F815E}"/>
              </a:ext>
            </a:extLst>
          </p:cNvPr>
          <p:cNvCxnSpPr>
            <a:cxnSpLocks/>
            <a:endCxn id="136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Ellipse 137">
            <a:extLst>
              <a:ext uri="{FF2B5EF4-FFF2-40B4-BE49-F238E27FC236}">
                <a16:creationId xmlns:a16="http://schemas.microsoft.com/office/drawing/2014/main" id="{DCC1ED59-857E-9E5C-BB50-F38650EDD86F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1522745F-24E3-21AD-98BE-3EE0BD8F3A0F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3A1EABDA-20BD-B0B8-E7FB-18B94964978B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3BA746CE-EEDD-7AEC-B40B-09A2E175A210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143" name="Connecteur droit avec flèche 142">
            <a:extLst>
              <a:ext uri="{FF2B5EF4-FFF2-40B4-BE49-F238E27FC236}">
                <a16:creationId xmlns:a16="http://schemas.microsoft.com/office/drawing/2014/main" id="{C6134979-1C57-895B-15AB-37A2141BA099}"/>
              </a:ext>
            </a:extLst>
          </p:cNvPr>
          <p:cNvCxnSpPr>
            <a:cxnSpLocks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EE21253-531C-6896-BAA5-729AFA13AD4B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1839-1860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5FDCE2C8-FFCE-C3DE-705B-987DDF3AC0F0}"/>
              </a:ext>
            </a:extLst>
          </p:cNvPr>
          <p:cNvSpPr/>
          <p:nvPr/>
        </p:nvSpPr>
        <p:spPr>
          <a:xfrm>
            <a:off x="8736636" y="4642125"/>
            <a:ext cx="1755949" cy="899384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BB8692E0-9CDD-9AC5-3780-8351DCED2BBC}"/>
              </a:ext>
            </a:extLst>
          </p:cNvPr>
          <p:cNvSpPr/>
          <p:nvPr/>
        </p:nvSpPr>
        <p:spPr>
          <a:xfrm>
            <a:off x="9901855" y="3083189"/>
            <a:ext cx="1013498" cy="1069196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Ellipse 147">
            <a:extLst>
              <a:ext uri="{FF2B5EF4-FFF2-40B4-BE49-F238E27FC236}">
                <a16:creationId xmlns:a16="http://schemas.microsoft.com/office/drawing/2014/main" id="{95066232-90D1-6E64-741C-BD4FB1FD5B5B}"/>
              </a:ext>
            </a:extLst>
          </p:cNvPr>
          <p:cNvSpPr/>
          <p:nvPr/>
        </p:nvSpPr>
        <p:spPr>
          <a:xfrm>
            <a:off x="7131844" y="109183"/>
            <a:ext cx="3248947" cy="313084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3040194D-1D25-2293-148D-1C7D024AC2D6}"/>
              </a:ext>
            </a:extLst>
          </p:cNvPr>
          <p:cNvSpPr/>
          <p:nvPr/>
        </p:nvSpPr>
        <p:spPr>
          <a:xfrm>
            <a:off x="7221262" y="327461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A2FD684A-CFD8-CD2A-F812-F425C4248B84}"/>
              </a:ext>
            </a:extLst>
          </p:cNvPr>
          <p:cNvSpPr/>
          <p:nvPr/>
        </p:nvSpPr>
        <p:spPr>
          <a:xfrm>
            <a:off x="8326509" y="363084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8024C18C-451C-7EF4-FA0B-D6ABE7CB2459}"/>
              </a:ext>
            </a:extLst>
          </p:cNvPr>
          <p:cNvSpPr/>
          <p:nvPr/>
        </p:nvSpPr>
        <p:spPr>
          <a:xfrm>
            <a:off x="8703799" y="421908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CE4D1F98-8DF4-33DE-D322-59CC43E2579D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03813433-9D1F-BEC2-8243-A1471266DCF6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0F47C6-3D00-12BA-98F2-13914CB7BDA5}"/>
              </a:ext>
            </a:extLst>
          </p:cNvPr>
          <p:cNvSpPr/>
          <p:nvPr/>
        </p:nvSpPr>
        <p:spPr>
          <a:xfrm>
            <a:off x="9099536" y="5225139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F7A56F-958D-F88E-3164-5ED881C9E51A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272E18-6092-2CB8-921B-3852C1E0C043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117288-940B-CEA8-BE62-3CB185026C1D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80708A6-6802-78E9-979E-B5ECEF84074C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5BC3143-0FB4-E80C-5C6C-801A82AF713F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9BE5F9D0-C5E1-507B-6242-0C64522214D4}"/>
              </a:ext>
            </a:extLst>
          </p:cNvPr>
          <p:cNvCxnSpPr>
            <a:cxnSpLocks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8AC7D90-C738-89BA-DB86-55720075DED3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5C00B75-EB71-7C45-96D9-61AAB88A9F9C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EB5DC679-4CCB-C83E-0496-5568A98E08DE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738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7AD0F-C38A-5CBA-E539-A7E686982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F98BA174-C204-FAF2-6313-E46A2E1FD1A9}"/>
              </a:ext>
            </a:extLst>
          </p:cNvPr>
          <p:cNvSpPr/>
          <p:nvPr/>
        </p:nvSpPr>
        <p:spPr>
          <a:xfrm>
            <a:off x="60982" y="58846"/>
            <a:ext cx="4752637" cy="61555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kern="100" dirty="0">
                <a:solidFill>
                  <a:sysClr val="windowText" lastClr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*Dans la 2</a:t>
            </a:r>
            <a:r>
              <a:rPr lang="fr-FR" sz="1600" kern="100" baseline="30000" dirty="0">
                <a:solidFill>
                  <a:sysClr val="windowText" lastClr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nde</a:t>
            </a:r>
            <a:r>
              <a:rPr lang="fr-FR" sz="1600" kern="100" dirty="0">
                <a:solidFill>
                  <a:sysClr val="windowText" lastClr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moitié du XIXe siècle…</a:t>
            </a:r>
          </a:p>
          <a:p>
            <a:r>
              <a:rPr lang="fr-FR" sz="1600" kern="100" dirty="0">
                <a:solidFill>
                  <a:sysClr val="windowText" lastClr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L’impérialisme européen atteint son apogée…</a:t>
            </a:r>
          </a:p>
          <a:p>
            <a:endParaRPr lang="fr-FR" sz="1600" kern="100" dirty="0">
              <a:solidFill>
                <a:sysClr val="windowText" lastClr="000000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600" kern="100" dirty="0">
                <a:solidFill>
                  <a:sysClr val="windowText" lastClr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*D’abord, au nord, en Chine et au Japon</a:t>
            </a:r>
          </a:p>
          <a:p>
            <a:r>
              <a:rPr lang="fr-FR" sz="1600" kern="100" dirty="0">
                <a:solidFill>
                  <a:sysClr val="windowText" lastClr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Avec deux évolutions différentes…</a:t>
            </a:r>
          </a:p>
          <a:p>
            <a:endParaRPr lang="fr-FR" sz="1000" kern="100" dirty="0">
              <a:solidFill>
                <a:sysClr val="windowText" lastClr="000000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600" kern="100" dirty="0">
                <a:solidFill>
                  <a:sysClr val="windowText" lastClr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5) 1860-89 : En Chine…</a:t>
            </a:r>
          </a:p>
          <a:p>
            <a:r>
              <a:rPr lang="fr-FR" sz="1600" kern="100" dirty="0">
                <a:solidFill>
                  <a:sysClr val="windowText" lastClr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Après les ouvertures forcées aux Occidentaux…</a:t>
            </a:r>
          </a:p>
          <a:p>
            <a:r>
              <a:rPr lang="fr-FR" sz="1600" kern="100" dirty="0">
                <a:solidFill>
                  <a:sysClr val="windowText" lastClr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a) 1868 : Fin des grandes révoltes populaires</a:t>
            </a:r>
          </a:p>
          <a:p>
            <a:r>
              <a:rPr lang="fr-FR" sz="1600" kern="100" dirty="0">
                <a:solidFill>
                  <a:sysClr val="windowText" lastClr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b) La Chine tente de se moderniser</a:t>
            </a:r>
          </a:p>
          <a:p>
            <a:r>
              <a:rPr lang="fr-FR" sz="1600" kern="100" dirty="0">
                <a:solidFill>
                  <a:sysClr val="windowText" lastClr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Et malgré le rejet des conservateurs de la Cour de </a:t>
            </a:r>
            <a:r>
              <a:rPr lang="fr-FR" sz="1600" u="sng" kern="100" dirty="0">
                <a:solidFill>
                  <a:sysClr val="windowText" lastClr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Cixi</a:t>
            </a:r>
          </a:p>
          <a:p>
            <a:r>
              <a:rPr lang="fr-FR" sz="1600" kern="100" dirty="0">
                <a:solidFill>
                  <a:sysClr val="windowText" lastClr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Les 1</a:t>
            </a:r>
            <a:r>
              <a:rPr lang="fr-FR" sz="1600" kern="100" baseline="30000" dirty="0">
                <a:solidFill>
                  <a:sysClr val="windowText" lastClr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ères</a:t>
            </a:r>
            <a:r>
              <a:rPr lang="fr-FR" sz="1600" kern="100" dirty="0">
                <a:solidFill>
                  <a:sysClr val="windowText" lastClr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réformes et une 1</a:t>
            </a:r>
            <a:r>
              <a:rPr lang="fr-FR" sz="1600" kern="100" baseline="30000" dirty="0">
                <a:solidFill>
                  <a:sysClr val="windowText" lastClr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ère</a:t>
            </a:r>
            <a:r>
              <a:rPr lang="fr-FR" sz="1600" kern="100" dirty="0">
                <a:solidFill>
                  <a:sysClr val="windowText" lastClr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industrialisation</a:t>
            </a:r>
          </a:p>
          <a:p>
            <a:endParaRPr lang="fr-FR" sz="1600" kern="100" dirty="0">
              <a:solidFill>
                <a:sysClr val="windowText" lastClr="000000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600" kern="100" dirty="0">
                <a:solidFill>
                  <a:sysClr val="windowText" lastClr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*Et presque dans le même temps…</a:t>
            </a:r>
          </a:p>
          <a:p>
            <a:endParaRPr lang="fr-FR" sz="1600" kern="100" dirty="0">
              <a:solidFill>
                <a:sysClr val="windowText" lastClr="000000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600" kern="100" dirty="0">
                <a:solidFill>
                  <a:sysClr val="windowText" lastClr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6) 1853-89 : Au Japon…</a:t>
            </a:r>
          </a:p>
          <a:p>
            <a:r>
              <a:rPr lang="fr-FR" sz="1600" kern="100" dirty="0">
                <a:solidFill>
                  <a:sysClr val="windowText" lastClr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a) 1853-58 : Comme en Chine…</a:t>
            </a:r>
          </a:p>
          <a:p>
            <a:r>
              <a:rPr lang="fr-FR" sz="1600" kern="100" dirty="0">
                <a:solidFill>
                  <a:sysClr val="windowText" lastClr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Ouverture forcée et traités inégaux ; Conséquences…</a:t>
            </a:r>
          </a:p>
          <a:p>
            <a:r>
              <a:rPr lang="fr-FR" sz="1600" kern="100" dirty="0">
                <a:solidFill>
                  <a:sysClr val="windowText" lastClr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b) 1867-69 : Révolution, fin du shogunat des Tokugawa</a:t>
            </a:r>
          </a:p>
          <a:p>
            <a:r>
              <a:rPr lang="fr-FR" sz="1600" kern="100" dirty="0">
                <a:solidFill>
                  <a:sysClr val="windowText" lastClr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Et restauration du pouvoir impérial de l’empereur </a:t>
            </a:r>
            <a:r>
              <a:rPr lang="fr-FR" sz="1600" u="sng" kern="100" dirty="0">
                <a:solidFill>
                  <a:sysClr val="windowText" lastClr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Meiji</a:t>
            </a:r>
            <a:endParaRPr lang="fr-FR" sz="1600" i="1" u="sng" kern="100" dirty="0">
              <a:solidFill>
                <a:sysClr val="windowText" lastClr="000000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600" kern="100" dirty="0">
                <a:solidFill>
                  <a:sysClr val="windowText" lastClr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c) </a:t>
            </a:r>
            <a:r>
              <a:rPr lang="fr-FR" sz="1600" i="1" kern="100" dirty="0">
                <a:solidFill>
                  <a:sysClr val="windowText" lastClr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L’ère Meiji</a:t>
            </a:r>
            <a:r>
              <a:rPr lang="fr-FR" sz="1600" kern="100" dirty="0">
                <a:solidFill>
                  <a:sysClr val="windowText" lastClr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: Modernisation</a:t>
            </a:r>
          </a:p>
          <a:p>
            <a:r>
              <a:rPr lang="fr-FR" sz="1600" kern="100" dirty="0">
                <a:solidFill>
                  <a:sysClr val="windowText" lastClr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Mais, contrairement à la Chine : un véritable succès</a:t>
            </a:r>
          </a:p>
          <a:p>
            <a:endParaRPr lang="fr-FR" sz="1600" kern="100" dirty="0">
              <a:solidFill>
                <a:sysClr val="windowText" lastClr="000000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600" kern="100" dirty="0">
                <a:solidFill>
                  <a:sysClr val="windowText" lastClr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*Tandis qu’au sud</a:t>
            </a:r>
          </a:p>
          <a:p>
            <a:r>
              <a:rPr lang="fr-FR" sz="1600" kern="100" dirty="0">
                <a:solidFill>
                  <a:sysClr val="windowText" lastClr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Trois nouvelles conquêtes européennes apparaissent…</a:t>
            </a:r>
          </a:p>
        </p:txBody>
      </p:sp>
      <p:pic>
        <p:nvPicPr>
          <p:cNvPr id="63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95F7A253-557D-B6C7-C7AE-458852343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B976D37E-4938-1666-5D63-A364F80367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7D6AA8FD-8F9B-EF13-5E08-B48200D39D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8B55833E-EB21-43E4-C508-795BBC5D8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A0C19E79-6E91-25DA-EDAC-F86495866A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68" name="Ellipse 67">
            <a:extLst>
              <a:ext uri="{FF2B5EF4-FFF2-40B4-BE49-F238E27FC236}">
                <a16:creationId xmlns:a16="http://schemas.microsoft.com/office/drawing/2014/main" id="{EDA53749-2EC9-5B5B-FAD2-D4CEB6A11A67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EC02AFE4-3C39-E564-96B3-CB9C61FF1296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E1C9E159-E911-1192-8C48-686C24B31534}"/>
              </a:ext>
            </a:extLst>
          </p:cNvPr>
          <p:cNvCxnSpPr>
            <a:cxnSpLocks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Ellipse 88">
            <a:extLst>
              <a:ext uri="{FF2B5EF4-FFF2-40B4-BE49-F238E27FC236}">
                <a16:creationId xmlns:a16="http://schemas.microsoft.com/office/drawing/2014/main" id="{5B4BAF76-91F1-95EE-ACFB-50F14F9ACF89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E751F628-69BA-42D7-3B26-2BFB2AFF5C7B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6878ECA9-7A18-559E-D1DE-869C1159CDA1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avec flèche 91">
            <a:extLst>
              <a:ext uri="{FF2B5EF4-FFF2-40B4-BE49-F238E27FC236}">
                <a16:creationId xmlns:a16="http://schemas.microsoft.com/office/drawing/2014/main" id="{FA7DDBDA-1FC6-050C-AF2D-C6BEA8CDA7B9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Ellipse 92">
            <a:extLst>
              <a:ext uri="{FF2B5EF4-FFF2-40B4-BE49-F238E27FC236}">
                <a16:creationId xmlns:a16="http://schemas.microsoft.com/office/drawing/2014/main" id="{8C601DE3-906C-75DF-A152-5255F1EF3728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352BDFF9-DAFE-3BC3-0ED9-D3858655DAE3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70B68096-0587-C76E-E979-1A6E26B5999E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97250E37-16F0-F03E-C517-080A419A9B38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id="{39854944-3D58-4BE1-8955-8EAF9BC1532B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ACDC4BE8-3B6E-D018-58A8-EF3C5547D602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B02D8D9E-5513-89D2-F955-54C07F58B829}"/>
              </a:ext>
            </a:extLst>
          </p:cNvPr>
          <p:cNvCxnSpPr>
            <a:cxnSpLocks/>
            <a:endCxn id="97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30389E7D-F126-BE63-FE8C-28CCA6C3F24B}"/>
              </a:ext>
            </a:extLst>
          </p:cNvPr>
          <p:cNvCxnSpPr>
            <a:cxnSpLocks/>
            <a:stCxn id="97" idx="3"/>
            <a:endCxn id="96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>
            <a:extLst>
              <a:ext uri="{FF2B5EF4-FFF2-40B4-BE49-F238E27FC236}">
                <a16:creationId xmlns:a16="http://schemas.microsoft.com/office/drawing/2014/main" id="{AE93A671-8C03-E3CD-FB75-C97332C4BCC3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B5F17ACE-D25C-0B41-1B19-82B99CD8720D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711913DD-BE78-8B76-DBC8-4F56B9275526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5461BEC5-3ABC-65B7-BB8A-3548C2262331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1B10D3BB-9B2A-4E0B-C7B5-9AA308D78BC0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115" name="Image 114">
            <a:extLst>
              <a:ext uri="{FF2B5EF4-FFF2-40B4-BE49-F238E27FC236}">
                <a16:creationId xmlns:a16="http://schemas.microsoft.com/office/drawing/2014/main" id="{6C23F6EF-BD6B-541E-E22D-7BD0EB379B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116" name="Ellipse 115">
            <a:extLst>
              <a:ext uri="{FF2B5EF4-FFF2-40B4-BE49-F238E27FC236}">
                <a16:creationId xmlns:a16="http://schemas.microsoft.com/office/drawing/2014/main" id="{372EBA33-4B32-F325-C30B-AD5B08560F0A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7" name="Connecteur droit avec flèche 116">
            <a:extLst>
              <a:ext uri="{FF2B5EF4-FFF2-40B4-BE49-F238E27FC236}">
                <a16:creationId xmlns:a16="http://schemas.microsoft.com/office/drawing/2014/main" id="{9A82B50D-4172-322B-3C98-DAC5F93ECF48}"/>
              </a:ext>
            </a:extLst>
          </p:cNvPr>
          <p:cNvCxnSpPr>
            <a:cxnSpLocks/>
            <a:stCxn id="116" idx="1"/>
            <a:endCxn id="114" idx="5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avec flèche 117">
            <a:extLst>
              <a:ext uri="{FF2B5EF4-FFF2-40B4-BE49-F238E27FC236}">
                <a16:creationId xmlns:a16="http://schemas.microsoft.com/office/drawing/2014/main" id="{7794877C-A32F-16F1-C66C-B4F0AB9C24E5}"/>
              </a:ext>
            </a:extLst>
          </p:cNvPr>
          <p:cNvCxnSpPr>
            <a:cxnSpLocks/>
            <a:stCxn id="116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avec flèche 118">
            <a:extLst>
              <a:ext uri="{FF2B5EF4-FFF2-40B4-BE49-F238E27FC236}">
                <a16:creationId xmlns:a16="http://schemas.microsoft.com/office/drawing/2014/main" id="{8917E963-3C3D-9F0C-DAFE-E3B2E15AEDF3}"/>
              </a:ext>
            </a:extLst>
          </p:cNvPr>
          <p:cNvCxnSpPr>
            <a:cxnSpLocks/>
            <a:stCxn id="116" idx="6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Ellipse 119">
            <a:extLst>
              <a:ext uri="{FF2B5EF4-FFF2-40B4-BE49-F238E27FC236}">
                <a16:creationId xmlns:a16="http://schemas.microsoft.com/office/drawing/2014/main" id="{03F2CBAB-1B4B-9C87-14F3-478058EDA41C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335016A0-664B-62A1-3FBF-D2C49C049E7F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B5FBEC8A-9ABB-F12E-8B4B-0DEADCEE1B69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3DC7D41B-327F-D728-9183-604EDF0D5643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30F56B61-248E-1BBA-9C8E-3FCA13CB9BD9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D2902BEB-253D-A3DC-3C4E-95EEB3D605FF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26" name="Connecteur droit 125">
            <a:extLst>
              <a:ext uri="{FF2B5EF4-FFF2-40B4-BE49-F238E27FC236}">
                <a16:creationId xmlns:a16="http://schemas.microsoft.com/office/drawing/2014/main" id="{3AEF42A2-0C87-DF50-3638-DF5993285B76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avec flèche 126">
            <a:extLst>
              <a:ext uri="{FF2B5EF4-FFF2-40B4-BE49-F238E27FC236}">
                <a16:creationId xmlns:a16="http://schemas.microsoft.com/office/drawing/2014/main" id="{F18CC67A-A9F8-C471-22F5-CA9FDF74B5A3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Ellipse 127">
            <a:extLst>
              <a:ext uri="{FF2B5EF4-FFF2-40B4-BE49-F238E27FC236}">
                <a16:creationId xmlns:a16="http://schemas.microsoft.com/office/drawing/2014/main" id="{1CC2BAFA-EF6F-B8C9-C01C-D0DC3AF90C76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8A325FB7-1A79-9122-89E3-FD2FC17E8CD2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12C669A3-69B0-93AD-EB02-C8C5EF8BB54E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305CD51A-E7EA-EF38-98BC-1B017FEFFCA8}"/>
              </a:ext>
            </a:extLst>
          </p:cNvPr>
          <p:cNvSpPr/>
          <p:nvPr/>
        </p:nvSpPr>
        <p:spPr>
          <a:xfrm>
            <a:off x="10360316" y="344607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F8D92226-BA6D-CC23-1FD5-FD6BC2DE3435}"/>
              </a:ext>
            </a:extLst>
          </p:cNvPr>
          <p:cNvSpPr/>
          <p:nvPr/>
        </p:nvSpPr>
        <p:spPr>
          <a:xfrm>
            <a:off x="10185858" y="3378899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237FD58E-5677-17BD-48C8-CFA5056B84B0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BBB9E486-38F5-0814-0811-9356BF1C815D}"/>
              </a:ext>
            </a:extLst>
          </p:cNvPr>
          <p:cNvSpPr/>
          <p:nvPr/>
        </p:nvSpPr>
        <p:spPr>
          <a:xfrm>
            <a:off x="9317948" y="1671994"/>
            <a:ext cx="257460" cy="20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BC6ED997-24BB-86C6-46E8-4958B44D6FC1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37" name="Connecteur droit avec flèche 136">
            <a:extLst>
              <a:ext uri="{FF2B5EF4-FFF2-40B4-BE49-F238E27FC236}">
                <a16:creationId xmlns:a16="http://schemas.microsoft.com/office/drawing/2014/main" id="{C4B318A5-29CF-9A20-8B8B-AE1CF3FA5774}"/>
              </a:ext>
            </a:extLst>
          </p:cNvPr>
          <p:cNvCxnSpPr>
            <a:cxnSpLocks/>
            <a:endCxn id="136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Ellipse 137">
            <a:extLst>
              <a:ext uri="{FF2B5EF4-FFF2-40B4-BE49-F238E27FC236}">
                <a16:creationId xmlns:a16="http://schemas.microsoft.com/office/drawing/2014/main" id="{E7FC410B-C863-2631-6E02-C60731548EA4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CB899BAC-5D86-D152-DAF9-2EF421CC8C65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B166934D-5B5B-B08B-8132-E4CF94289FAF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08020A24-2B5B-2532-C0C4-018392A90BF6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142" name="Connecteur droit avec flèche 141">
            <a:extLst>
              <a:ext uri="{FF2B5EF4-FFF2-40B4-BE49-F238E27FC236}">
                <a16:creationId xmlns:a16="http://schemas.microsoft.com/office/drawing/2014/main" id="{A81A67CD-1C08-7233-2CCE-E5CABC5C798F}"/>
              </a:ext>
            </a:extLst>
          </p:cNvPr>
          <p:cNvCxnSpPr>
            <a:cxnSpLocks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Rectangle 143">
            <a:extLst>
              <a:ext uri="{FF2B5EF4-FFF2-40B4-BE49-F238E27FC236}">
                <a16:creationId xmlns:a16="http://schemas.microsoft.com/office/drawing/2014/main" id="{F4C1240D-1B20-1499-BA6E-44892D7064DA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1853-1889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A79CDE33-7F62-ACB1-C1B0-E2B058381CF3}"/>
              </a:ext>
            </a:extLst>
          </p:cNvPr>
          <p:cNvSpPr/>
          <p:nvPr/>
        </p:nvSpPr>
        <p:spPr>
          <a:xfrm>
            <a:off x="8736636" y="4642125"/>
            <a:ext cx="1755949" cy="899384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1A633580-C81D-C881-89B7-46E6AA320AFC}"/>
              </a:ext>
            </a:extLst>
          </p:cNvPr>
          <p:cNvSpPr/>
          <p:nvPr/>
        </p:nvSpPr>
        <p:spPr>
          <a:xfrm>
            <a:off x="9901855" y="3083189"/>
            <a:ext cx="1013498" cy="1069196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AB10210A-1A37-EA73-A671-EE92100F0882}"/>
              </a:ext>
            </a:extLst>
          </p:cNvPr>
          <p:cNvSpPr/>
          <p:nvPr/>
        </p:nvSpPr>
        <p:spPr>
          <a:xfrm>
            <a:off x="7131844" y="109183"/>
            <a:ext cx="3248947" cy="313084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1BB5185B-AE43-7953-6E7C-57A782BA4897}"/>
              </a:ext>
            </a:extLst>
          </p:cNvPr>
          <p:cNvSpPr/>
          <p:nvPr/>
        </p:nvSpPr>
        <p:spPr>
          <a:xfrm>
            <a:off x="7221262" y="327461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63646C79-8A38-8006-F155-B4D4C6A09CD9}"/>
              </a:ext>
            </a:extLst>
          </p:cNvPr>
          <p:cNvSpPr/>
          <p:nvPr/>
        </p:nvSpPr>
        <p:spPr>
          <a:xfrm>
            <a:off x="8326509" y="363084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32C401D6-22B1-5B61-FC1D-08FBBB72FF25}"/>
              </a:ext>
            </a:extLst>
          </p:cNvPr>
          <p:cNvSpPr/>
          <p:nvPr/>
        </p:nvSpPr>
        <p:spPr>
          <a:xfrm>
            <a:off x="8703799" y="421908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C224B620-BC65-4483-BAB4-DBB915E4A7E7}"/>
              </a:ext>
            </a:extLst>
          </p:cNvPr>
          <p:cNvSpPr/>
          <p:nvPr/>
        </p:nvSpPr>
        <p:spPr>
          <a:xfrm>
            <a:off x="9150453" y="1615915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F45904CE-E180-4BA2-04FF-6CC185C349C7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8F58340E-6FD2-7E5B-3895-49276579FC7E}"/>
              </a:ext>
            </a:extLst>
          </p:cNvPr>
          <p:cNvSpPr/>
          <p:nvPr/>
        </p:nvSpPr>
        <p:spPr>
          <a:xfrm>
            <a:off x="10970939" y="1382391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D0506121-3279-1522-100A-39682BB5DA41}"/>
              </a:ext>
            </a:extLst>
          </p:cNvPr>
          <p:cNvSpPr/>
          <p:nvPr/>
        </p:nvSpPr>
        <p:spPr>
          <a:xfrm>
            <a:off x="10297837" y="705144"/>
            <a:ext cx="890200" cy="1519920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6" name="Connecteur droit avec flèche 155">
            <a:extLst>
              <a:ext uri="{FF2B5EF4-FFF2-40B4-BE49-F238E27FC236}">
                <a16:creationId xmlns:a16="http://schemas.microsoft.com/office/drawing/2014/main" id="{2D3423DA-F9BA-67C1-3F2C-0A0699FDBF86}"/>
              </a:ext>
            </a:extLst>
          </p:cNvPr>
          <p:cNvCxnSpPr>
            <a:cxnSpLocks/>
          </p:cNvCxnSpPr>
          <p:nvPr/>
        </p:nvCxnSpPr>
        <p:spPr>
          <a:xfrm flipH="1" flipV="1">
            <a:off x="10898931" y="1533912"/>
            <a:ext cx="141453" cy="6505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Ellipse 157">
            <a:extLst>
              <a:ext uri="{FF2B5EF4-FFF2-40B4-BE49-F238E27FC236}">
                <a16:creationId xmlns:a16="http://schemas.microsoft.com/office/drawing/2014/main" id="{430000EB-D033-9AF2-BADB-D30961A159DE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B729C9C5-A94D-91B3-E5E2-618DB1472D9E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2E0549-71BE-5F04-2BFA-F43D970B50D1}"/>
              </a:ext>
            </a:extLst>
          </p:cNvPr>
          <p:cNvSpPr/>
          <p:nvPr/>
        </p:nvSpPr>
        <p:spPr>
          <a:xfrm>
            <a:off x="9099536" y="5225139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DDFB66-CE03-D07F-1745-309A43BF3874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A1A22D-4477-929C-C694-4C3F9D3C0D05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9C25E6-0610-F8CC-F1A1-AFA02B5C67E5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9D22DB0-F5F9-849F-82E1-E65C4A464A22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A8D023C-A8A4-D298-C563-3FEC71B22238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D5C12D6A-296D-BD61-9BAF-57D0A232D50B}"/>
              </a:ext>
            </a:extLst>
          </p:cNvPr>
          <p:cNvCxnSpPr>
            <a:cxnSpLocks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5CAB7EC-6FD6-EB65-F2CA-D3036A52B129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4E51D139-1C37-E09D-9687-12C2DD13AD75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F91492B5-AD35-5D85-9099-5EEDA04E94C1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311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3EBAE-AEED-85E4-E749-54AEA0602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DDD8CDAB-D5F4-1920-7D70-17743B88C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8BA1FFC4-949A-61AD-EE8F-3AF6D2F60F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AE158443-2F46-AEE1-03A3-DF408D408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BE29C541-A7A7-0158-F353-A1F1A58955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185174A-A49D-93FF-F925-7533DC1796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E8D75176-5FC6-273F-F7C5-7BB011618808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3333B39-4634-B009-B865-B8B544505619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ADF6178E-0571-DC2F-E88C-7AF9F9C83169}"/>
              </a:ext>
            </a:extLst>
          </p:cNvPr>
          <p:cNvCxnSpPr>
            <a:cxnSpLocks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06F48C99-EC21-ED3C-7B6F-22BC2C16F173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EB0A9B44-D41E-B98E-EA7C-425AD92D9C53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04A29334-4B0E-CFD9-2152-B78296216FFD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22BEEDD2-F876-F6B9-25CB-D7109B803E74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1B3770C5-A67B-DB86-D281-D394F2B13FBC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CCCB1C3-F19F-0051-2842-4062DBC3DDA6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600E710-1385-DCD3-F778-13CF597ED1A9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561CF16-201B-D619-0317-57D53C351F62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D3322510-0D26-DA29-ABE9-B3E717DD0760}"/>
              </a:ext>
            </a:extLst>
          </p:cNvPr>
          <p:cNvCxnSpPr>
            <a:cxnSpLocks/>
            <a:stCxn id="21" idx="3"/>
            <a:endCxn id="20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C76E4416-D273-A4BE-6D09-B0E4AE299462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47FC1FD-3522-C8B2-EAF6-6B09190B558B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3AB87D8-AC38-F4C3-1903-C9B8E39D5918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0A35CF-1FCB-8009-150F-A0BBE102E974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F0166D99-09AE-7A4F-0395-BD459ACB9D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31" name="Ellipse 30">
            <a:extLst>
              <a:ext uri="{FF2B5EF4-FFF2-40B4-BE49-F238E27FC236}">
                <a16:creationId xmlns:a16="http://schemas.microsoft.com/office/drawing/2014/main" id="{DCF95864-42DE-9284-0D4A-2EB2650D985B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BA3D1D4A-A83F-1037-711E-1D15198F8B6E}"/>
              </a:ext>
            </a:extLst>
          </p:cNvPr>
          <p:cNvCxnSpPr>
            <a:cxnSpLocks/>
            <a:stCxn id="31" idx="1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464BE19E-F7D1-0D43-855D-3D5CBA8D2739}"/>
              </a:ext>
            </a:extLst>
          </p:cNvPr>
          <p:cNvCxnSpPr>
            <a:cxnSpLocks/>
            <a:stCxn id="31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6C09B65-D7CC-6B35-DD98-5F5FD9653C21}"/>
              </a:ext>
            </a:extLst>
          </p:cNvPr>
          <p:cNvCxnSpPr>
            <a:cxnSpLocks/>
            <a:stCxn id="31" idx="6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475B0BF5-8B98-B584-1536-7ECDC1855866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4F4A9B7B-76FA-A5D0-B756-FECA39A07008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73838448-3AD0-19C5-BF42-B29540E09DCF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25EE08C6-B5BB-6A3F-992A-332388E10E93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AAC0962A-E2AE-06FE-B1E5-93CB9F9205C2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257A672B-482B-C36B-A4D3-DD712E207882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3060C298-0C6C-E14B-6B06-F550D17ADF60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76423031-F726-0E98-1AD1-C366EB555905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llipse 44">
            <a:extLst>
              <a:ext uri="{FF2B5EF4-FFF2-40B4-BE49-F238E27FC236}">
                <a16:creationId xmlns:a16="http://schemas.microsoft.com/office/drawing/2014/main" id="{560C8A51-3DCF-4864-25E4-D97E1D30B7EA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1182F0C-4111-6C74-4311-109A785A8605}"/>
              </a:ext>
            </a:extLst>
          </p:cNvPr>
          <p:cNvSpPr/>
          <p:nvPr/>
        </p:nvSpPr>
        <p:spPr>
          <a:xfrm>
            <a:off x="10360316" y="344607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F6C06497-291B-4B24-F9E7-B1FE08331F83}"/>
              </a:ext>
            </a:extLst>
          </p:cNvPr>
          <p:cNvSpPr/>
          <p:nvPr/>
        </p:nvSpPr>
        <p:spPr>
          <a:xfrm>
            <a:off x="10185858" y="3378899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BC6236CD-19C1-111E-684B-4F10DAFA2667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9D11187-B859-064B-5E40-6290B73C1FF3}"/>
              </a:ext>
            </a:extLst>
          </p:cNvPr>
          <p:cNvSpPr/>
          <p:nvPr/>
        </p:nvSpPr>
        <p:spPr>
          <a:xfrm>
            <a:off x="10970939" y="138239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18392BF3-B364-D854-0443-48356F21C0A8}"/>
              </a:ext>
            </a:extLst>
          </p:cNvPr>
          <p:cNvCxnSpPr>
            <a:cxnSpLocks/>
          </p:cNvCxnSpPr>
          <p:nvPr/>
        </p:nvCxnSpPr>
        <p:spPr>
          <a:xfrm flipH="1" flipV="1">
            <a:off x="10898931" y="1533912"/>
            <a:ext cx="141453" cy="6505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37B0A845-7488-7F3F-E61F-3E0E0AFF529E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3340D634-4D2F-1DF9-4B37-C87894BC1490}"/>
              </a:ext>
            </a:extLst>
          </p:cNvPr>
          <p:cNvSpPr/>
          <p:nvPr/>
        </p:nvSpPr>
        <p:spPr>
          <a:xfrm>
            <a:off x="9317948" y="1671994"/>
            <a:ext cx="257460" cy="20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E18F340B-4444-920B-4117-26220CDF56AA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0DAD171D-38D8-91CB-5CEB-D79AB5B976F8}"/>
              </a:ext>
            </a:extLst>
          </p:cNvPr>
          <p:cNvCxnSpPr>
            <a:cxnSpLocks/>
            <a:endCxn id="53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>
            <a:extLst>
              <a:ext uri="{FF2B5EF4-FFF2-40B4-BE49-F238E27FC236}">
                <a16:creationId xmlns:a16="http://schemas.microsoft.com/office/drawing/2014/main" id="{46E8D43A-471B-89A6-5FFA-7575458D63E9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E00CE5BC-3C65-0B5C-27A0-64B18D132405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F1B1D3A3-1C0C-9720-662E-A2BFE7D1C4B9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6B0196E-09EF-367B-30B0-3410773DE4D0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6D6BA714-9B50-EC1E-E2D8-2BE6E962412B}"/>
              </a:ext>
            </a:extLst>
          </p:cNvPr>
          <p:cNvCxnSpPr>
            <a:cxnSpLocks/>
          </p:cNvCxnSpPr>
          <p:nvPr/>
        </p:nvCxnSpPr>
        <p:spPr>
          <a:xfrm flipV="1">
            <a:off x="8982958" y="4176585"/>
            <a:ext cx="284397" cy="43506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165E4366-31B4-3E09-A2B6-42FE89E541B9}"/>
              </a:ext>
            </a:extLst>
          </p:cNvPr>
          <p:cNvSpPr/>
          <p:nvPr/>
        </p:nvSpPr>
        <p:spPr>
          <a:xfrm>
            <a:off x="9150453" y="161591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193E7BE4-ABA0-EB22-383D-AD318D054A19}"/>
              </a:ext>
            </a:extLst>
          </p:cNvPr>
          <p:cNvCxnSpPr>
            <a:cxnSpLocks/>
          </p:cNvCxnSpPr>
          <p:nvPr/>
        </p:nvCxnSpPr>
        <p:spPr>
          <a:xfrm flipV="1">
            <a:off x="9004049" y="4520459"/>
            <a:ext cx="832715" cy="1344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Ellipse 68">
            <a:extLst>
              <a:ext uri="{FF2B5EF4-FFF2-40B4-BE49-F238E27FC236}">
                <a16:creationId xmlns:a16="http://schemas.microsoft.com/office/drawing/2014/main" id="{3068014E-B98F-7828-53F4-65DE1E9E2596}"/>
              </a:ext>
            </a:extLst>
          </p:cNvPr>
          <p:cNvSpPr/>
          <p:nvPr/>
        </p:nvSpPr>
        <p:spPr>
          <a:xfrm>
            <a:off x="11472627" y="4447355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51B6D2D9-407C-4DC5-C273-1FA1D490D1F0}"/>
              </a:ext>
            </a:extLst>
          </p:cNvPr>
          <p:cNvCxnSpPr>
            <a:cxnSpLocks/>
            <a:endCxn id="69" idx="3"/>
          </p:cNvCxnSpPr>
          <p:nvPr/>
        </p:nvCxnSpPr>
        <p:spPr>
          <a:xfrm flipV="1">
            <a:off x="10359700" y="4551755"/>
            <a:ext cx="1134018" cy="333579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Ellipse 71">
            <a:extLst>
              <a:ext uri="{FF2B5EF4-FFF2-40B4-BE49-F238E27FC236}">
                <a16:creationId xmlns:a16="http://schemas.microsoft.com/office/drawing/2014/main" id="{0C9C72ED-AC34-5C3A-7037-FE743211E486}"/>
              </a:ext>
            </a:extLst>
          </p:cNvPr>
          <p:cNvSpPr/>
          <p:nvPr/>
        </p:nvSpPr>
        <p:spPr>
          <a:xfrm>
            <a:off x="10542068" y="526143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41EDDE45-F3BC-F61B-67EF-F03C8CFA0C1E}"/>
              </a:ext>
            </a:extLst>
          </p:cNvPr>
          <p:cNvCxnSpPr>
            <a:cxnSpLocks/>
            <a:stCxn id="38" idx="6"/>
          </p:cNvCxnSpPr>
          <p:nvPr/>
        </p:nvCxnSpPr>
        <p:spPr>
          <a:xfrm>
            <a:off x="9697076" y="5348965"/>
            <a:ext cx="357672" cy="16930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47000498-3F63-789A-E7E9-162E7B7846C1}"/>
              </a:ext>
            </a:extLst>
          </p:cNvPr>
          <p:cNvCxnSpPr>
            <a:cxnSpLocks/>
            <a:endCxn id="72" idx="2"/>
          </p:cNvCxnSpPr>
          <p:nvPr/>
        </p:nvCxnSpPr>
        <p:spPr>
          <a:xfrm flipV="1">
            <a:off x="10198764" y="5322595"/>
            <a:ext cx="343304" cy="43300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Ellipse 75">
            <a:extLst>
              <a:ext uri="{FF2B5EF4-FFF2-40B4-BE49-F238E27FC236}">
                <a16:creationId xmlns:a16="http://schemas.microsoft.com/office/drawing/2014/main" id="{69D85737-EFCB-397F-A430-EC7A85CC2C03}"/>
              </a:ext>
            </a:extLst>
          </p:cNvPr>
          <p:cNvSpPr/>
          <p:nvPr/>
        </p:nvSpPr>
        <p:spPr>
          <a:xfrm>
            <a:off x="10054748" y="530473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7A3742A0-BB83-84A2-5A94-2563F38243C0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6A5983B2-BF0C-3F5B-99FB-300CB66D26CA}"/>
              </a:ext>
            </a:extLst>
          </p:cNvPr>
          <p:cNvCxnSpPr>
            <a:cxnSpLocks/>
            <a:endCxn id="39" idx="5"/>
          </p:cNvCxnSpPr>
          <p:nvPr/>
        </p:nvCxnSpPr>
        <p:spPr>
          <a:xfrm flipH="1" flipV="1">
            <a:off x="8577052" y="4701778"/>
            <a:ext cx="376080" cy="305136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Ellipse 78">
            <a:extLst>
              <a:ext uri="{FF2B5EF4-FFF2-40B4-BE49-F238E27FC236}">
                <a16:creationId xmlns:a16="http://schemas.microsoft.com/office/drawing/2014/main" id="{FB536478-CB19-0DFE-8C43-087A4A5C64E8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7CB3EF91-F531-3828-76B5-5E27EDDE5EC3}"/>
              </a:ext>
            </a:extLst>
          </p:cNvPr>
          <p:cNvSpPr/>
          <p:nvPr/>
        </p:nvSpPr>
        <p:spPr>
          <a:xfrm>
            <a:off x="9088505" y="387418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39803D22-12B5-4C56-1D21-0F4080735C0A}"/>
              </a:ext>
            </a:extLst>
          </p:cNvPr>
          <p:cNvCxnSpPr>
            <a:cxnSpLocks/>
          </p:cNvCxnSpPr>
          <p:nvPr/>
        </p:nvCxnSpPr>
        <p:spPr>
          <a:xfrm>
            <a:off x="7683190" y="4447355"/>
            <a:ext cx="1176843" cy="20754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Ellipse 83">
            <a:extLst>
              <a:ext uri="{FF2B5EF4-FFF2-40B4-BE49-F238E27FC236}">
                <a16:creationId xmlns:a16="http://schemas.microsoft.com/office/drawing/2014/main" id="{B2293406-75B4-8BB8-86DB-5365F1EB1281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96EA0CE6-8EEE-53C5-88BA-BFE2097E85A7}"/>
              </a:ext>
            </a:extLst>
          </p:cNvPr>
          <p:cNvCxnSpPr>
            <a:cxnSpLocks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Rectangle 169">
            <a:extLst>
              <a:ext uri="{FF2B5EF4-FFF2-40B4-BE49-F238E27FC236}">
                <a16:creationId xmlns:a16="http://schemas.microsoft.com/office/drawing/2014/main" id="{80330D0A-8383-98F5-766B-255D2B17ED7C}"/>
              </a:ext>
            </a:extLst>
          </p:cNvPr>
          <p:cNvSpPr/>
          <p:nvPr/>
        </p:nvSpPr>
        <p:spPr>
          <a:xfrm>
            <a:off x="5547896" y="145407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1846-1914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1" name="Ellipse 170">
            <a:extLst>
              <a:ext uri="{FF2B5EF4-FFF2-40B4-BE49-F238E27FC236}">
                <a16:creationId xmlns:a16="http://schemas.microsoft.com/office/drawing/2014/main" id="{B0BADADE-9C38-0472-7F3C-9D5A3717D976}"/>
              </a:ext>
            </a:extLst>
          </p:cNvPr>
          <p:cNvSpPr/>
          <p:nvPr/>
        </p:nvSpPr>
        <p:spPr>
          <a:xfrm>
            <a:off x="10297837" y="705144"/>
            <a:ext cx="890200" cy="1519920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2" name="Ellipse 171">
            <a:extLst>
              <a:ext uri="{FF2B5EF4-FFF2-40B4-BE49-F238E27FC236}">
                <a16:creationId xmlns:a16="http://schemas.microsoft.com/office/drawing/2014/main" id="{96421707-E074-BDDA-757A-87091C90DEC1}"/>
              </a:ext>
            </a:extLst>
          </p:cNvPr>
          <p:cNvSpPr/>
          <p:nvPr/>
        </p:nvSpPr>
        <p:spPr>
          <a:xfrm>
            <a:off x="7131844" y="109183"/>
            <a:ext cx="3248947" cy="313084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Ellipse 172">
            <a:extLst>
              <a:ext uri="{FF2B5EF4-FFF2-40B4-BE49-F238E27FC236}">
                <a16:creationId xmlns:a16="http://schemas.microsoft.com/office/drawing/2014/main" id="{9E5138BE-DFED-FF6A-EA9B-FCC12565D0BD}"/>
              </a:ext>
            </a:extLst>
          </p:cNvPr>
          <p:cNvSpPr/>
          <p:nvPr/>
        </p:nvSpPr>
        <p:spPr>
          <a:xfrm>
            <a:off x="8908911" y="3797371"/>
            <a:ext cx="651252" cy="496376"/>
          </a:xfrm>
          <a:prstGeom prst="ellipse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8E856B1F-0073-94DB-7AB1-019948F2BF2E}"/>
              </a:ext>
            </a:extLst>
          </p:cNvPr>
          <p:cNvSpPr/>
          <p:nvPr/>
        </p:nvSpPr>
        <p:spPr>
          <a:xfrm>
            <a:off x="8727324" y="4294787"/>
            <a:ext cx="1303847" cy="54491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5" name="Ellipse 174">
            <a:extLst>
              <a:ext uri="{FF2B5EF4-FFF2-40B4-BE49-F238E27FC236}">
                <a16:creationId xmlns:a16="http://schemas.microsoft.com/office/drawing/2014/main" id="{5B8A21EF-91AC-F883-851D-FB371452B99E}"/>
              </a:ext>
            </a:extLst>
          </p:cNvPr>
          <p:cNvSpPr/>
          <p:nvPr/>
        </p:nvSpPr>
        <p:spPr>
          <a:xfrm rot="2657619">
            <a:off x="8249831" y="4766269"/>
            <a:ext cx="1434463" cy="566837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6" name="Ellipse 175">
            <a:extLst>
              <a:ext uri="{FF2B5EF4-FFF2-40B4-BE49-F238E27FC236}">
                <a16:creationId xmlns:a16="http://schemas.microsoft.com/office/drawing/2014/main" id="{C404CAD7-FB83-0570-45FA-F84D6976045D}"/>
              </a:ext>
            </a:extLst>
          </p:cNvPr>
          <p:cNvSpPr/>
          <p:nvPr/>
        </p:nvSpPr>
        <p:spPr>
          <a:xfrm rot="20553895">
            <a:off x="9021162" y="4408614"/>
            <a:ext cx="3025850" cy="1089267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7" name="Ellipse 176">
            <a:extLst>
              <a:ext uri="{FF2B5EF4-FFF2-40B4-BE49-F238E27FC236}">
                <a16:creationId xmlns:a16="http://schemas.microsoft.com/office/drawing/2014/main" id="{E8B4FE90-D0C2-C140-75B1-AD5AB80D21D5}"/>
              </a:ext>
            </a:extLst>
          </p:cNvPr>
          <p:cNvSpPr/>
          <p:nvPr/>
        </p:nvSpPr>
        <p:spPr>
          <a:xfrm>
            <a:off x="9901855" y="3083189"/>
            <a:ext cx="1013498" cy="1069196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DA61AC3-D3EC-8F5A-0A2A-D57C8DD90B4B}"/>
              </a:ext>
            </a:extLst>
          </p:cNvPr>
          <p:cNvSpPr/>
          <p:nvPr/>
        </p:nvSpPr>
        <p:spPr>
          <a:xfrm>
            <a:off x="9060987" y="323092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2B6E668-7D1D-36E7-8544-8C2DF5E75C9E}"/>
              </a:ext>
            </a:extLst>
          </p:cNvPr>
          <p:cNvSpPr/>
          <p:nvPr/>
        </p:nvSpPr>
        <p:spPr>
          <a:xfrm>
            <a:off x="38216" y="151179"/>
            <a:ext cx="5262076" cy="65556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7) 1859-74 : En Indochine, 1</a:t>
            </a:r>
            <a:r>
              <a:rPr lang="fr-FR" sz="1600" baseline="30000" dirty="0"/>
              <a:t>ère</a:t>
            </a:r>
            <a:r>
              <a:rPr lang="fr-FR" sz="1600" dirty="0"/>
              <a:t> conquête française</a:t>
            </a:r>
          </a:p>
          <a:p>
            <a:r>
              <a:rPr lang="fr-FR" sz="1600" dirty="0"/>
              <a:t>Trois points…</a:t>
            </a:r>
          </a:p>
          <a:p>
            <a:r>
              <a:rPr lang="fr-FR" sz="1600" dirty="0"/>
              <a:t>a) 1859-62 : Conquête de la Cochinchine (colonie), prise au Viêt-Nam</a:t>
            </a:r>
          </a:p>
          <a:p>
            <a:r>
              <a:rPr lang="fr-FR" sz="1600" dirty="0"/>
              <a:t>b) 1863 : Protectorat sur le Cambodge ; Et…</a:t>
            </a:r>
          </a:p>
          <a:p>
            <a:r>
              <a:rPr lang="fr-FR" sz="1600" dirty="0"/>
              <a:t>c) 1874 : Ouverture forcée du Viêt-Nam : </a:t>
            </a:r>
            <a:r>
              <a:rPr lang="fr-FR" sz="1600" dirty="0" err="1"/>
              <a:t>Tourane</a:t>
            </a:r>
            <a:r>
              <a:rPr lang="fr-FR" sz="1600" dirty="0"/>
              <a:t>, Haiphong</a:t>
            </a:r>
          </a:p>
          <a:p>
            <a:r>
              <a:rPr lang="fr-FR" sz="1600" dirty="0"/>
              <a:t>NB : 1855-56 : Ouverture forcée du Siam (GB et France)</a:t>
            </a:r>
          </a:p>
          <a:p>
            <a:r>
              <a:rPr lang="fr-FR" sz="1600" dirty="0"/>
              <a:t>Tout en restant indépendant</a:t>
            </a:r>
          </a:p>
          <a:p>
            <a:endParaRPr lang="fr-FR" sz="1000" dirty="0"/>
          </a:p>
          <a:p>
            <a:r>
              <a:rPr lang="fr-FR" sz="1600" dirty="0"/>
              <a:t>8) 1846-1914 : En Insulinde, côté hollandais ; Avec…</a:t>
            </a:r>
          </a:p>
          <a:p>
            <a:r>
              <a:rPr lang="fr-FR" sz="1600" dirty="0"/>
              <a:t>- La conquête du nord de Sumatra, et notamment d’Aceh</a:t>
            </a:r>
          </a:p>
          <a:p>
            <a:r>
              <a:rPr lang="fr-FR" sz="1600" dirty="0"/>
              <a:t>- La conquête de la partie orientale de l’archipel</a:t>
            </a:r>
          </a:p>
          <a:p>
            <a:r>
              <a:rPr lang="fr-FR" sz="1600" dirty="0"/>
              <a:t>Les Hollandais contrôlent la totalité de l’Indonésie ; Et enfin…</a:t>
            </a:r>
          </a:p>
          <a:p>
            <a:endParaRPr lang="fr-FR" sz="1000" dirty="0"/>
          </a:p>
          <a:p>
            <a:r>
              <a:rPr lang="fr-FR" sz="1600" dirty="0"/>
              <a:t>9) 1874-1914 : En Insulinde, côté britannique…</a:t>
            </a:r>
          </a:p>
          <a:p>
            <a:r>
              <a:rPr lang="fr-FR" sz="1600" dirty="0"/>
              <a:t>1874 : Naissance de la Malaisie britannique</a:t>
            </a:r>
          </a:p>
          <a:p>
            <a:r>
              <a:rPr lang="fr-FR" sz="1600" dirty="0"/>
              <a:t>Un ensemble hétéroclite regroupant trois éléments…</a:t>
            </a:r>
          </a:p>
          <a:p>
            <a:r>
              <a:rPr lang="fr-FR" sz="1600" dirty="0"/>
              <a:t>a) Depuis 1819, les trois colonies des </a:t>
            </a:r>
            <a:r>
              <a:rPr lang="fr-FR" sz="1600" i="1" dirty="0" err="1"/>
              <a:t>Straits</a:t>
            </a:r>
            <a:r>
              <a:rPr lang="fr-FR" sz="1600" i="1" dirty="0"/>
              <a:t> </a:t>
            </a:r>
            <a:r>
              <a:rPr lang="fr-FR" sz="1600" i="1" dirty="0" err="1"/>
              <a:t>Settlements</a:t>
            </a:r>
            <a:r>
              <a:rPr lang="fr-FR" sz="1600" dirty="0"/>
              <a:t> </a:t>
            </a:r>
          </a:p>
          <a:p>
            <a:r>
              <a:rPr lang="fr-FR" sz="1600" dirty="0"/>
              <a:t>Penang, Malacca et Singapour</a:t>
            </a:r>
          </a:p>
          <a:p>
            <a:r>
              <a:rPr lang="fr-FR" sz="1600" dirty="0"/>
              <a:t>b) 1896-1914 : Les sultanats sous protectorat de la Fédération malaise ; Et enfin…</a:t>
            </a:r>
          </a:p>
          <a:p>
            <a:r>
              <a:rPr lang="fr-FR" sz="1600" dirty="0"/>
              <a:t>c) 1886-88: Les protectorats du nord de Bornéo…</a:t>
            </a:r>
          </a:p>
          <a:p>
            <a:r>
              <a:rPr lang="fr-FR" sz="1600" dirty="0"/>
              <a:t>*Les </a:t>
            </a:r>
            <a:r>
              <a:rPr lang="fr-FR" sz="1600" i="1" dirty="0"/>
              <a:t>rajas blancs</a:t>
            </a:r>
            <a:r>
              <a:rPr lang="fr-FR" sz="1600" dirty="0"/>
              <a:t> de Sarawak</a:t>
            </a:r>
          </a:p>
          <a:p>
            <a:r>
              <a:rPr lang="fr-FR" sz="1600" dirty="0"/>
              <a:t>*La compagnie de Nord-Bornéo ; Et le sultanat de Brunei</a:t>
            </a:r>
          </a:p>
          <a:p>
            <a:endParaRPr lang="fr-FR" sz="1600" dirty="0"/>
          </a:p>
          <a:p>
            <a:r>
              <a:rPr lang="fr-FR" sz="1600" dirty="0"/>
              <a:t>*Fin des rappels</a:t>
            </a:r>
          </a:p>
          <a:p>
            <a:r>
              <a:rPr lang="fr-FR" sz="1600" dirty="0"/>
              <a:t>La suite, ce sera…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26A178-9DA2-B2E4-2728-50B105CECB40}"/>
              </a:ext>
            </a:extLst>
          </p:cNvPr>
          <p:cNvSpPr/>
          <p:nvPr/>
        </p:nvSpPr>
        <p:spPr>
          <a:xfrm>
            <a:off x="7221262" y="327461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7FEF56D-54AB-385A-62DE-F767756960B9}"/>
              </a:ext>
            </a:extLst>
          </p:cNvPr>
          <p:cNvSpPr/>
          <p:nvPr/>
        </p:nvSpPr>
        <p:spPr>
          <a:xfrm>
            <a:off x="8326509" y="363084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01B76AA8-EAB3-D344-B237-029FDA976515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2CFA100-B553-B173-D0E1-5411AED15743}"/>
              </a:ext>
            </a:extLst>
          </p:cNvPr>
          <p:cNvSpPr/>
          <p:nvPr/>
        </p:nvSpPr>
        <p:spPr>
          <a:xfrm>
            <a:off x="8701042" y="4313505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79DCE34-76AE-6C8A-EAD3-9DE7F2FF028D}"/>
              </a:ext>
            </a:extLst>
          </p:cNvPr>
          <p:cNvSpPr/>
          <p:nvPr/>
        </p:nvSpPr>
        <p:spPr>
          <a:xfrm>
            <a:off x="9783377" y="4144432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8C1DD38-014F-D72A-4E94-399F92F4537E}"/>
              </a:ext>
            </a:extLst>
          </p:cNvPr>
          <p:cNvSpPr/>
          <p:nvPr/>
        </p:nvSpPr>
        <p:spPr>
          <a:xfrm>
            <a:off x="9106804" y="5246770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298BE23-DE8C-1FA9-409A-70B6C44CE9EE}"/>
              </a:ext>
            </a:extLst>
          </p:cNvPr>
          <p:cNvSpPr/>
          <p:nvPr/>
        </p:nvSpPr>
        <p:spPr>
          <a:xfrm>
            <a:off x="9349061" y="3995381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2ED4C3A5-311F-8992-6F95-F36E1F08A247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8D49D313-8527-1FA5-A1A0-A5788C5933E2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4574FAF-6DAB-6D9D-F69F-4506C7A482D6}"/>
              </a:ext>
            </a:extLst>
          </p:cNvPr>
          <p:cNvSpPr/>
          <p:nvPr/>
        </p:nvSpPr>
        <p:spPr>
          <a:xfrm>
            <a:off x="9346058" y="357685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0FA77B-8362-ACB8-6E85-6C79642EFA48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4D2A60-A063-42AC-4A5F-B641FED4EC40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0AB105A-A650-0C46-9533-9883651C16DA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62F607C3-AB43-A0D3-1B66-48E79430C9C3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0D485DCD-D5CD-A421-5C23-D35FBCCD9DC8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id="{2AA1343E-07AB-A364-9CF2-CE3E970E9BAD}"/>
              </a:ext>
            </a:extLst>
          </p:cNvPr>
          <p:cNvCxnSpPr>
            <a:cxnSpLocks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9F146005-5DB2-6CE1-7CFE-98A3435A77D3}"/>
              </a:ext>
            </a:extLst>
          </p:cNvPr>
          <p:cNvCxnSpPr>
            <a:cxnSpLocks/>
            <a:endCxn id="81" idx="2"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4B6AD800-F271-F1C8-10B5-51BB5F75854B}"/>
              </a:ext>
            </a:extLst>
          </p:cNvPr>
          <p:cNvCxnSpPr>
            <a:cxnSpLocks/>
            <a:endCxn id="80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Ellipse 89">
            <a:extLst>
              <a:ext uri="{FF2B5EF4-FFF2-40B4-BE49-F238E27FC236}">
                <a16:creationId xmlns:a16="http://schemas.microsoft.com/office/drawing/2014/main" id="{E5C93EBC-BF0E-3D26-FBCB-C72E610811E8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6B834087-F7A1-FC81-6484-F9F6FFD53E8D}"/>
              </a:ext>
            </a:extLst>
          </p:cNvPr>
          <p:cNvCxnSpPr>
            <a:cxnSpLocks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52371EF4-766C-F6C6-7463-786BEC02FCE8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29C0EE68-EEE2-2ACE-2772-674CB82A14F7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214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B03C4-F05D-13A9-6901-A2DC3A5CB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329205FD-42B6-3DE4-7BBF-A5E4BA68E1D2}"/>
              </a:ext>
            </a:extLst>
          </p:cNvPr>
          <p:cNvSpPr/>
          <p:nvPr/>
        </p:nvSpPr>
        <p:spPr>
          <a:xfrm>
            <a:off x="38215" y="151179"/>
            <a:ext cx="4851049" cy="526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10) La Chine à nouveau…</a:t>
            </a:r>
          </a:p>
          <a:p>
            <a:endParaRPr lang="fr-FR" sz="1600" kern="100" dirty="0">
              <a:cs typeface="Times New Roman" panose="02020603050405020304" pitchFamily="18" charset="0"/>
            </a:endParaRPr>
          </a:p>
          <a:p>
            <a:r>
              <a:rPr lang="fr-FR" sz="1600" kern="100" dirty="0">
                <a:cs typeface="Times New Roman" panose="02020603050405020304" pitchFamily="18" charset="0"/>
              </a:rPr>
              <a:t>*1871-1912 : Elle doit faire face a</a:t>
            </a: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ux ingérences européennes croissantes ; Avec comme acmé…</a:t>
            </a:r>
          </a:p>
          <a:p>
            <a:r>
              <a:rPr lang="fr-FR" sz="1600" kern="100" dirty="0">
                <a:cs typeface="Times New Roman" panose="02020603050405020304" pitchFamily="18" charset="0"/>
              </a:rPr>
              <a:t>*1900 : La guerre des Boxers et la prise de Pékin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*Mais également, </a:t>
            </a:r>
            <a:r>
              <a:rPr lang="fr-FR" sz="1600" u="sng" dirty="0"/>
              <a:t>dans le même temps</a:t>
            </a:r>
          </a:p>
          <a:p>
            <a:r>
              <a:rPr lang="fr-FR" sz="1600" dirty="0"/>
              <a:t>Elle doit faire face</a:t>
            </a:r>
          </a:p>
          <a:p>
            <a:r>
              <a:rPr lang="fr-FR" sz="1600" dirty="0"/>
              <a:t>A l</a:t>
            </a: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’impérialisme japonais en mer de Chine (11) …</a:t>
            </a:r>
          </a:p>
          <a:p>
            <a:endParaRPr lang="fr-FR" sz="16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Impérialisme japonais lui-même confronté</a:t>
            </a:r>
          </a:p>
          <a:p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A l’impérialisme russe</a:t>
            </a:r>
          </a:p>
          <a:p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Notamment en Corée et en Mandchourie</a:t>
            </a:r>
          </a:p>
          <a:p>
            <a:endParaRPr lang="fr-FR" sz="16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*La Chine passe de</a:t>
            </a:r>
            <a:r>
              <a:rPr lang="fr-FR" sz="1600" dirty="0"/>
              <a:t> la grande récession à l’aliénation</a:t>
            </a: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 Avec comme conséquence ultime, la f</a:t>
            </a:r>
            <a:r>
              <a:rPr lang="fr-FR" sz="1600" dirty="0"/>
              <a:t>in</a:t>
            </a: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 des Qing (1912)</a:t>
            </a:r>
          </a:p>
          <a:p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Et la naissance de la république de Chine</a:t>
            </a:r>
          </a:p>
          <a:p>
            <a:endParaRPr lang="fr-FR" sz="16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*Et pendant ce temps, au sud</a:t>
            </a:r>
          </a:p>
          <a:p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Les conquêtes européennes, et américaines</a:t>
            </a:r>
          </a:p>
          <a:p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Se poursuivent et se terminent…</a:t>
            </a:r>
          </a:p>
        </p:txBody>
      </p:sp>
      <p:pic>
        <p:nvPicPr>
          <p:cNvPr id="191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E9A79BF2-5E12-AC6E-0826-A2A0E0D6D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B3F63EEB-C502-E978-AB35-DF92FB8B5E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9C22715D-D164-1FF5-D8E1-2AE80DDA24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16F3B483-4771-2563-9DD2-2C7C77A885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" name="Ellipse 194">
            <a:extLst>
              <a:ext uri="{FF2B5EF4-FFF2-40B4-BE49-F238E27FC236}">
                <a16:creationId xmlns:a16="http://schemas.microsoft.com/office/drawing/2014/main" id="{63F5F844-8D4A-8416-CE7D-30808DA12033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6" name="Ellipse 195">
            <a:extLst>
              <a:ext uri="{FF2B5EF4-FFF2-40B4-BE49-F238E27FC236}">
                <a16:creationId xmlns:a16="http://schemas.microsoft.com/office/drawing/2014/main" id="{91CA0998-8760-5B42-D293-1781DA4F73BB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00" name="Connecteur droit avec flèche 199">
            <a:extLst>
              <a:ext uri="{FF2B5EF4-FFF2-40B4-BE49-F238E27FC236}">
                <a16:creationId xmlns:a16="http://schemas.microsoft.com/office/drawing/2014/main" id="{9A95839A-DAEB-8EDA-6535-10EAD62696BD}"/>
              </a:ext>
            </a:extLst>
          </p:cNvPr>
          <p:cNvCxnSpPr>
            <a:cxnSpLocks/>
            <a:stCxn id="196" idx="3"/>
            <a:endCxn id="195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Rectangle 200">
            <a:extLst>
              <a:ext uri="{FF2B5EF4-FFF2-40B4-BE49-F238E27FC236}">
                <a16:creationId xmlns:a16="http://schemas.microsoft.com/office/drawing/2014/main" id="{1E6C1DE2-DE37-555D-87F7-75DA5484E40E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B09894E8-C981-9155-840F-2842FC67A0C9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88688F3D-16BA-0015-5EC9-CEF3B259ED2B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05" name="Ellipse 204">
            <a:extLst>
              <a:ext uri="{FF2B5EF4-FFF2-40B4-BE49-F238E27FC236}">
                <a16:creationId xmlns:a16="http://schemas.microsoft.com/office/drawing/2014/main" id="{3B0C3AF0-5FC9-2477-748F-A45A6B087F95}"/>
              </a:ext>
            </a:extLst>
          </p:cNvPr>
          <p:cNvSpPr/>
          <p:nvPr/>
        </p:nvSpPr>
        <p:spPr>
          <a:xfrm>
            <a:off x="9317948" y="1671994"/>
            <a:ext cx="257460" cy="20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6" name="Ellipse 205">
            <a:extLst>
              <a:ext uri="{FF2B5EF4-FFF2-40B4-BE49-F238E27FC236}">
                <a16:creationId xmlns:a16="http://schemas.microsoft.com/office/drawing/2014/main" id="{B3C9996D-F400-9F0B-512F-8EC46303DB4D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07" name="Connecteur droit avec flèche 206">
            <a:extLst>
              <a:ext uri="{FF2B5EF4-FFF2-40B4-BE49-F238E27FC236}">
                <a16:creationId xmlns:a16="http://schemas.microsoft.com/office/drawing/2014/main" id="{6D29190B-ACCC-421E-8093-DE5E9ECED4A8}"/>
              </a:ext>
            </a:extLst>
          </p:cNvPr>
          <p:cNvCxnSpPr>
            <a:cxnSpLocks/>
            <a:endCxn id="206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Ellipse 207">
            <a:extLst>
              <a:ext uri="{FF2B5EF4-FFF2-40B4-BE49-F238E27FC236}">
                <a16:creationId xmlns:a16="http://schemas.microsoft.com/office/drawing/2014/main" id="{E1237AA6-F5E6-2142-A90C-9FC23D2E3F57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9" name="Ellipse 208">
            <a:extLst>
              <a:ext uri="{FF2B5EF4-FFF2-40B4-BE49-F238E27FC236}">
                <a16:creationId xmlns:a16="http://schemas.microsoft.com/office/drawing/2014/main" id="{DF3A6460-DB0E-0175-1799-A8A7C3BD3666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49F3070C-BBAB-B203-F916-DC2021723117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0B15AC01-CE6B-3156-B350-8FA5E6631E36}"/>
              </a:ext>
            </a:extLst>
          </p:cNvPr>
          <p:cNvSpPr/>
          <p:nvPr/>
        </p:nvSpPr>
        <p:spPr>
          <a:xfrm>
            <a:off x="8902420" y="1642099"/>
            <a:ext cx="423021" cy="24521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215" name="Ellipse 214">
            <a:extLst>
              <a:ext uri="{FF2B5EF4-FFF2-40B4-BE49-F238E27FC236}">
                <a16:creationId xmlns:a16="http://schemas.microsoft.com/office/drawing/2014/main" id="{33EF8FB3-9AC5-C076-5FB2-2007835F4D71}"/>
              </a:ext>
            </a:extLst>
          </p:cNvPr>
          <p:cNvSpPr/>
          <p:nvPr/>
        </p:nvSpPr>
        <p:spPr>
          <a:xfrm>
            <a:off x="10785811" y="577173"/>
            <a:ext cx="144016" cy="1223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4BC08F53-DAAB-804B-F410-9F8D5785E00E}"/>
              </a:ext>
            </a:extLst>
          </p:cNvPr>
          <p:cNvSpPr/>
          <p:nvPr/>
        </p:nvSpPr>
        <p:spPr>
          <a:xfrm>
            <a:off x="10848014" y="1125248"/>
            <a:ext cx="450709" cy="24105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11</a:t>
            </a:r>
          </a:p>
        </p:txBody>
      </p:sp>
      <p:cxnSp>
        <p:nvCxnSpPr>
          <p:cNvPr id="217" name="Connecteur droit avec flèche 216">
            <a:extLst>
              <a:ext uri="{FF2B5EF4-FFF2-40B4-BE49-F238E27FC236}">
                <a16:creationId xmlns:a16="http://schemas.microsoft.com/office/drawing/2014/main" id="{F2E4B13E-1ABC-FBFC-B2FB-5417D0868245}"/>
              </a:ext>
            </a:extLst>
          </p:cNvPr>
          <p:cNvCxnSpPr>
            <a:cxnSpLocks/>
          </p:cNvCxnSpPr>
          <p:nvPr/>
        </p:nvCxnSpPr>
        <p:spPr>
          <a:xfrm flipH="1" flipV="1">
            <a:off x="10443832" y="748066"/>
            <a:ext cx="294984" cy="75886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Connecteur droit avec flèche 217">
            <a:extLst>
              <a:ext uri="{FF2B5EF4-FFF2-40B4-BE49-F238E27FC236}">
                <a16:creationId xmlns:a16="http://schemas.microsoft.com/office/drawing/2014/main" id="{07023B4B-89A4-5ADB-D6EE-EB8F9E18521C}"/>
              </a:ext>
            </a:extLst>
          </p:cNvPr>
          <p:cNvCxnSpPr>
            <a:cxnSpLocks/>
          </p:cNvCxnSpPr>
          <p:nvPr/>
        </p:nvCxnSpPr>
        <p:spPr>
          <a:xfrm flipH="1">
            <a:off x="10515840" y="1580796"/>
            <a:ext cx="260680" cy="79461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Connecteur droit avec flèche 218">
            <a:extLst>
              <a:ext uri="{FF2B5EF4-FFF2-40B4-BE49-F238E27FC236}">
                <a16:creationId xmlns:a16="http://schemas.microsoft.com/office/drawing/2014/main" id="{D5E5DB5A-A983-140F-D106-2A29FD08A406}"/>
              </a:ext>
            </a:extLst>
          </p:cNvPr>
          <p:cNvCxnSpPr>
            <a:cxnSpLocks/>
          </p:cNvCxnSpPr>
          <p:nvPr/>
        </p:nvCxnSpPr>
        <p:spPr>
          <a:xfrm flipH="1" flipV="1">
            <a:off x="10857819" y="699485"/>
            <a:ext cx="9727" cy="91190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Connecteur droit avec flèche 219">
            <a:extLst>
              <a:ext uri="{FF2B5EF4-FFF2-40B4-BE49-F238E27FC236}">
                <a16:creationId xmlns:a16="http://schemas.microsoft.com/office/drawing/2014/main" id="{796ED334-B169-5E02-B766-C9B646929EB5}"/>
              </a:ext>
            </a:extLst>
          </p:cNvPr>
          <p:cNvCxnSpPr>
            <a:cxnSpLocks/>
          </p:cNvCxnSpPr>
          <p:nvPr/>
        </p:nvCxnSpPr>
        <p:spPr>
          <a:xfrm flipH="1">
            <a:off x="10167807" y="2498092"/>
            <a:ext cx="284014" cy="26084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Ellipse 220">
            <a:extLst>
              <a:ext uri="{FF2B5EF4-FFF2-40B4-BE49-F238E27FC236}">
                <a16:creationId xmlns:a16="http://schemas.microsoft.com/office/drawing/2014/main" id="{E3CEE34E-F7E2-69C4-EB7D-1511D2E51F53}"/>
              </a:ext>
            </a:extLst>
          </p:cNvPr>
          <p:cNvSpPr/>
          <p:nvPr/>
        </p:nvSpPr>
        <p:spPr>
          <a:xfrm>
            <a:off x="10092759" y="1620641"/>
            <a:ext cx="144016" cy="1223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2" name="Ellipse 221">
            <a:extLst>
              <a:ext uri="{FF2B5EF4-FFF2-40B4-BE49-F238E27FC236}">
                <a16:creationId xmlns:a16="http://schemas.microsoft.com/office/drawing/2014/main" id="{9F517046-8893-0B36-B1DF-D6DB905FE9DB}"/>
              </a:ext>
            </a:extLst>
          </p:cNvPr>
          <p:cNvSpPr/>
          <p:nvPr/>
        </p:nvSpPr>
        <p:spPr>
          <a:xfrm>
            <a:off x="9859243" y="1482130"/>
            <a:ext cx="144016" cy="1223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5" name="Ellipse 224">
            <a:extLst>
              <a:ext uri="{FF2B5EF4-FFF2-40B4-BE49-F238E27FC236}">
                <a16:creationId xmlns:a16="http://schemas.microsoft.com/office/drawing/2014/main" id="{FB19B49E-9946-C00B-A19E-3EFBB5B945CA}"/>
              </a:ext>
            </a:extLst>
          </p:cNvPr>
          <p:cNvSpPr/>
          <p:nvPr/>
        </p:nvSpPr>
        <p:spPr>
          <a:xfrm>
            <a:off x="10430730" y="2393692"/>
            <a:ext cx="144016" cy="1223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9E69F4F0-46EB-3BE2-55FA-BDC71D8A5482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1871-1912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6" name="Ellipse 235">
            <a:extLst>
              <a:ext uri="{FF2B5EF4-FFF2-40B4-BE49-F238E27FC236}">
                <a16:creationId xmlns:a16="http://schemas.microsoft.com/office/drawing/2014/main" id="{AA7D86C9-8BA3-3477-1251-34C1D80C8A0E}"/>
              </a:ext>
            </a:extLst>
          </p:cNvPr>
          <p:cNvSpPr/>
          <p:nvPr/>
        </p:nvSpPr>
        <p:spPr>
          <a:xfrm>
            <a:off x="7131844" y="109183"/>
            <a:ext cx="3248947" cy="313084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7" name="Ellipse 236">
            <a:extLst>
              <a:ext uri="{FF2B5EF4-FFF2-40B4-BE49-F238E27FC236}">
                <a16:creationId xmlns:a16="http://schemas.microsoft.com/office/drawing/2014/main" id="{70EA16E5-A0AE-42A7-7527-EECA65970E43}"/>
              </a:ext>
            </a:extLst>
          </p:cNvPr>
          <p:cNvSpPr/>
          <p:nvPr/>
        </p:nvSpPr>
        <p:spPr>
          <a:xfrm>
            <a:off x="9845503" y="444500"/>
            <a:ext cx="1598179" cy="2753677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8" name="Ellipse 237">
            <a:extLst>
              <a:ext uri="{FF2B5EF4-FFF2-40B4-BE49-F238E27FC236}">
                <a16:creationId xmlns:a16="http://schemas.microsoft.com/office/drawing/2014/main" id="{B52215E5-DF1D-3F12-07E1-8B55BE453546}"/>
              </a:ext>
            </a:extLst>
          </p:cNvPr>
          <p:cNvSpPr/>
          <p:nvPr/>
        </p:nvSpPr>
        <p:spPr>
          <a:xfrm>
            <a:off x="11073368" y="2209846"/>
            <a:ext cx="144016" cy="1223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39" name="Connecteur droit avec flèche 238">
            <a:extLst>
              <a:ext uri="{FF2B5EF4-FFF2-40B4-BE49-F238E27FC236}">
                <a16:creationId xmlns:a16="http://schemas.microsoft.com/office/drawing/2014/main" id="{331D2D61-21C0-6567-2B4B-8DCC0F281986}"/>
              </a:ext>
            </a:extLst>
          </p:cNvPr>
          <p:cNvCxnSpPr>
            <a:cxnSpLocks/>
            <a:endCxn id="238" idx="1"/>
          </p:cNvCxnSpPr>
          <p:nvPr/>
        </p:nvCxnSpPr>
        <p:spPr>
          <a:xfrm>
            <a:off x="10867546" y="1611390"/>
            <a:ext cx="226913" cy="61636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1" name="Image 240">
            <a:extLst>
              <a:ext uri="{FF2B5EF4-FFF2-40B4-BE49-F238E27FC236}">
                <a16:creationId xmlns:a16="http://schemas.microsoft.com/office/drawing/2014/main" id="{B144E19F-7F8A-10C5-DAD2-6DBC18629D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242" name="Ellipse 241">
            <a:extLst>
              <a:ext uri="{FF2B5EF4-FFF2-40B4-BE49-F238E27FC236}">
                <a16:creationId xmlns:a16="http://schemas.microsoft.com/office/drawing/2014/main" id="{20C6F33C-4B75-F881-6621-CC22FD62ED2B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3" name="Ellipse 242">
            <a:extLst>
              <a:ext uri="{FF2B5EF4-FFF2-40B4-BE49-F238E27FC236}">
                <a16:creationId xmlns:a16="http://schemas.microsoft.com/office/drawing/2014/main" id="{ED000BA8-DC18-CC06-E785-89415DD81196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44" name="Connecteur droit avec flèche 243">
            <a:extLst>
              <a:ext uri="{FF2B5EF4-FFF2-40B4-BE49-F238E27FC236}">
                <a16:creationId xmlns:a16="http://schemas.microsoft.com/office/drawing/2014/main" id="{6022138A-241C-5AFF-2D29-4B672F7B140F}"/>
              </a:ext>
            </a:extLst>
          </p:cNvPr>
          <p:cNvCxnSpPr>
            <a:cxnSpLocks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" name="Ellipse 244">
            <a:extLst>
              <a:ext uri="{FF2B5EF4-FFF2-40B4-BE49-F238E27FC236}">
                <a16:creationId xmlns:a16="http://schemas.microsoft.com/office/drawing/2014/main" id="{BCA4D285-6A0C-E76E-ED42-CB19F482612F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46" name="Connecteur droit 245">
            <a:extLst>
              <a:ext uri="{FF2B5EF4-FFF2-40B4-BE49-F238E27FC236}">
                <a16:creationId xmlns:a16="http://schemas.microsoft.com/office/drawing/2014/main" id="{B242EFCB-EED7-8FCB-169E-EB2C4D68135E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Connecteur droit avec flèche 246">
            <a:extLst>
              <a:ext uri="{FF2B5EF4-FFF2-40B4-BE49-F238E27FC236}">
                <a16:creationId xmlns:a16="http://schemas.microsoft.com/office/drawing/2014/main" id="{9544325B-1527-40F6-A771-F071C639F37D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Connecteur droit avec flèche 247">
            <a:extLst>
              <a:ext uri="{FF2B5EF4-FFF2-40B4-BE49-F238E27FC236}">
                <a16:creationId xmlns:a16="http://schemas.microsoft.com/office/drawing/2014/main" id="{EC1EBF05-079B-1BB6-E4F0-F9A1AD45CF73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Ellipse 248">
            <a:extLst>
              <a:ext uri="{FF2B5EF4-FFF2-40B4-BE49-F238E27FC236}">
                <a16:creationId xmlns:a16="http://schemas.microsoft.com/office/drawing/2014/main" id="{2135A38A-E9BC-2B74-895F-326A71638B37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0" name="Ellipse 249">
            <a:extLst>
              <a:ext uri="{FF2B5EF4-FFF2-40B4-BE49-F238E27FC236}">
                <a16:creationId xmlns:a16="http://schemas.microsoft.com/office/drawing/2014/main" id="{11D2D367-E5B9-ADD0-5A25-F158752E0ED4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1" name="Ellipse 250">
            <a:extLst>
              <a:ext uri="{FF2B5EF4-FFF2-40B4-BE49-F238E27FC236}">
                <a16:creationId xmlns:a16="http://schemas.microsoft.com/office/drawing/2014/main" id="{E00590AA-5695-5DCD-ADAB-5206FDE25478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29E2020A-A754-64A5-2974-90AFBF01F41F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253" name="Image 252">
            <a:extLst>
              <a:ext uri="{FF2B5EF4-FFF2-40B4-BE49-F238E27FC236}">
                <a16:creationId xmlns:a16="http://schemas.microsoft.com/office/drawing/2014/main" id="{F1E111A6-288F-20C3-1055-E0B79EA6F6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254" name="Ellipse 253">
            <a:extLst>
              <a:ext uri="{FF2B5EF4-FFF2-40B4-BE49-F238E27FC236}">
                <a16:creationId xmlns:a16="http://schemas.microsoft.com/office/drawing/2014/main" id="{3C86CEEB-2EA5-C4BE-4507-624AA6418680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55" name="Connecteur droit avec flèche 254">
            <a:extLst>
              <a:ext uri="{FF2B5EF4-FFF2-40B4-BE49-F238E27FC236}">
                <a16:creationId xmlns:a16="http://schemas.microsoft.com/office/drawing/2014/main" id="{054713DC-FE48-757A-DF17-59A3E441F944}"/>
              </a:ext>
            </a:extLst>
          </p:cNvPr>
          <p:cNvCxnSpPr>
            <a:cxnSpLocks/>
            <a:stCxn id="254" idx="1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Connecteur droit avec flèche 255">
            <a:extLst>
              <a:ext uri="{FF2B5EF4-FFF2-40B4-BE49-F238E27FC236}">
                <a16:creationId xmlns:a16="http://schemas.microsoft.com/office/drawing/2014/main" id="{52249684-73BB-5938-AB4F-7CCDF9944D2F}"/>
              </a:ext>
            </a:extLst>
          </p:cNvPr>
          <p:cNvCxnSpPr>
            <a:cxnSpLocks/>
            <a:stCxn id="254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Connecteur droit avec flèche 256">
            <a:extLst>
              <a:ext uri="{FF2B5EF4-FFF2-40B4-BE49-F238E27FC236}">
                <a16:creationId xmlns:a16="http://schemas.microsoft.com/office/drawing/2014/main" id="{BC3826D0-36EB-B8A5-C9E8-C530388B7301}"/>
              </a:ext>
            </a:extLst>
          </p:cNvPr>
          <p:cNvCxnSpPr>
            <a:cxnSpLocks/>
            <a:stCxn id="254" idx="6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Ellipse 257">
            <a:extLst>
              <a:ext uri="{FF2B5EF4-FFF2-40B4-BE49-F238E27FC236}">
                <a16:creationId xmlns:a16="http://schemas.microsoft.com/office/drawing/2014/main" id="{DAE0446D-3EA8-B41E-82D0-DB504050314C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9" name="Ellipse 258">
            <a:extLst>
              <a:ext uri="{FF2B5EF4-FFF2-40B4-BE49-F238E27FC236}">
                <a16:creationId xmlns:a16="http://schemas.microsoft.com/office/drawing/2014/main" id="{359E1BD0-C6EF-96F9-795B-C6EEA9E815BC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0" name="Ellipse 259">
            <a:extLst>
              <a:ext uri="{FF2B5EF4-FFF2-40B4-BE49-F238E27FC236}">
                <a16:creationId xmlns:a16="http://schemas.microsoft.com/office/drawing/2014/main" id="{F78CD9DA-58DA-75ED-37A3-6B03F8442C1A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1" name="Ellipse 260">
            <a:extLst>
              <a:ext uri="{FF2B5EF4-FFF2-40B4-BE49-F238E27FC236}">
                <a16:creationId xmlns:a16="http://schemas.microsoft.com/office/drawing/2014/main" id="{6ABF0194-61EC-8681-93AF-3F0607BA68A9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2" name="Ellipse 261">
            <a:extLst>
              <a:ext uri="{FF2B5EF4-FFF2-40B4-BE49-F238E27FC236}">
                <a16:creationId xmlns:a16="http://schemas.microsoft.com/office/drawing/2014/main" id="{46FAA64C-C8E2-E277-816A-E5ECCDA42093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3" name="Ellipse 262">
            <a:extLst>
              <a:ext uri="{FF2B5EF4-FFF2-40B4-BE49-F238E27FC236}">
                <a16:creationId xmlns:a16="http://schemas.microsoft.com/office/drawing/2014/main" id="{A160F639-1B2D-06B0-8BBF-20B50EFB6439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64" name="Connecteur droit 263">
            <a:extLst>
              <a:ext uri="{FF2B5EF4-FFF2-40B4-BE49-F238E27FC236}">
                <a16:creationId xmlns:a16="http://schemas.microsoft.com/office/drawing/2014/main" id="{0F68AEB9-52F0-FAAC-0241-D6512CCA4B30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Connecteur droit avec flèche 264">
            <a:extLst>
              <a:ext uri="{FF2B5EF4-FFF2-40B4-BE49-F238E27FC236}">
                <a16:creationId xmlns:a16="http://schemas.microsoft.com/office/drawing/2014/main" id="{EE4738B2-491F-408F-9E90-085D2A831EC2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" name="Ellipse 265">
            <a:extLst>
              <a:ext uri="{FF2B5EF4-FFF2-40B4-BE49-F238E27FC236}">
                <a16:creationId xmlns:a16="http://schemas.microsoft.com/office/drawing/2014/main" id="{DB027BEC-831A-7917-AF46-718A5318716F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E084DE5F-E452-E167-0672-88B5A2AA718F}"/>
              </a:ext>
            </a:extLst>
          </p:cNvPr>
          <p:cNvSpPr/>
          <p:nvPr/>
        </p:nvSpPr>
        <p:spPr>
          <a:xfrm>
            <a:off x="10360316" y="344607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8" name="Ellipse 267">
            <a:extLst>
              <a:ext uri="{FF2B5EF4-FFF2-40B4-BE49-F238E27FC236}">
                <a16:creationId xmlns:a16="http://schemas.microsoft.com/office/drawing/2014/main" id="{7E24BC4F-B7AA-507F-FDBA-E221B46A7454}"/>
              </a:ext>
            </a:extLst>
          </p:cNvPr>
          <p:cNvSpPr/>
          <p:nvPr/>
        </p:nvSpPr>
        <p:spPr>
          <a:xfrm>
            <a:off x="10185858" y="3378899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9" name="Ellipse 268">
            <a:extLst>
              <a:ext uri="{FF2B5EF4-FFF2-40B4-BE49-F238E27FC236}">
                <a16:creationId xmlns:a16="http://schemas.microsoft.com/office/drawing/2014/main" id="{EA94CB80-8C99-B256-F972-D0DFDF9F44A8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70" name="Connecteur droit avec flèche 269">
            <a:extLst>
              <a:ext uri="{FF2B5EF4-FFF2-40B4-BE49-F238E27FC236}">
                <a16:creationId xmlns:a16="http://schemas.microsoft.com/office/drawing/2014/main" id="{40DA065B-E499-3501-06BD-74880D4D92EA}"/>
              </a:ext>
            </a:extLst>
          </p:cNvPr>
          <p:cNvCxnSpPr>
            <a:cxnSpLocks/>
          </p:cNvCxnSpPr>
          <p:nvPr/>
        </p:nvCxnSpPr>
        <p:spPr>
          <a:xfrm flipV="1">
            <a:off x="8982958" y="4176585"/>
            <a:ext cx="284397" cy="43506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Connecteur droit avec flèche 270">
            <a:extLst>
              <a:ext uri="{FF2B5EF4-FFF2-40B4-BE49-F238E27FC236}">
                <a16:creationId xmlns:a16="http://schemas.microsoft.com/office/drawing/2014/main" id="{C129F812-84D3-9DA8-7D78-1CD64F52C464}"/>
              </a:ext>
            </a:extLst>
          </p:cNvPr>
          <p:cNvCxnSpPr>
            <a:cxnSpLocks/>
          </p:cNvCxnSpPr>
          <p:nvPr/>
        </p:nvCxnSpPr>
        <p:spPr>
          <a:xfrm flipV="1">
            <a:off x="9004049" y="4520459"/>
            <a:ext cx="832715" cy="1344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Ellipse 271">
            <a:extLst>
              <a:ext uri="{FF2B5EF4-FFF2-40B4-BE49-F238E27FC236}">
                <a16:creationId xmlns:a16="http://schemas.microsoft.com/office/drawing/2014/main" id="{1D20D211-C3ED-0A27-CE6A-892E7DB08CE1}"/>
              </a:ext>
            </a:extLst>
          </p:cNvPr>
          <p:cNvSpPr/>
          <p:nvPr/>
        </p:nvSpPr>
        <p:spPr>
          <a:xfrm>
            <a:off x="11472627" y="4447355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73" name="Connecteur droit avec flèche 272">
            <a:extLst>
              <a:ext uri="{FF2B5EF4-FFF2-40B4-BE49-F238E27FC236}">
                <a16:creationId xmlns:a16="http://schemas.microsoft.com/office/drawing/2014/main" id="{CA51725F-73AB-D2FD-672A-DF9A6C69F6EF}"/>
              </a:ext>
            </a:extLst>
          </p:cNvPr>
          <p:cNvCxnSpPr>
            <a:cxnSpLocks/>
            <a:endCxn id="272" idx="3"/>
          </p:cNvCxnSpPr>
          <p:nvPr/>
        </p:nvCxnSpPr>
        <p:spPr>
          <a:xfrm flipV="1">
            <a:off x="10359700" y="4551755"/>
            <a:ext cx="1134018" cy="333579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Ellipse 273">
            <a:extLst>
              <a:ext uri="{FF2B5EF4-FFF2-40B4-BE49-F238E27FC236}">
                <a16:creationId xmlns:a16="http://schemas.microsoft.com/office/drawing/2014/main" id="{DDDE3FB8-AE47-AAF3-13D0-7132A270BA8E}"/>
              </a:ext>
            </a:extLst>
          </p:cNvPr>
          <p:cNvSpPr/>
          <p:nvPr/>
        </p:nvSpPr>
        <p:spPr>
          <a:xfrm>
            <a:off x="10542068" y="526143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75" name="Connecteur droit avec flèche 274">
            <a:extLst>
              <a:ext uri="{FF2B5EF4-FFF2-40B4-BE49-F238E27FC236}">
                <a16:creationId xmlns:a16="http://schemas.microsoft.com/office/drawing/2014/main" id="{16021B64-2A43-9D3D-4200-61F1D5BC2B81}"/>
              </a:ext>
            </a:extLst>
          </p:cNvPr>
          <p:cNvCxnSpPr>
            <a:cxnSpLocks/>
            <a:stCxn id="261" idx="6"/>
          </p:cNvCxnSpPr>
          <p:nvPr/>
        </p:nvCxnSpPr>
        <p:spPr>
          <a:xfrm>
            <a:off x="9697076" y="5348965"/>
            <a:ext cx="357672" cy="16930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Connecteur droit avec flèche 275">
            <a:extLst>
              <a:ext uri="{FF2B5EF4-FFF2-40B4-BE49-F238E27FC236}">
                <a16:creationId xmlns:a16="http://schemas.microsoft.com/office/drawing/2014/main" id="{206C13C2-69A9-750C-6E33-0ABF1F0CC25D}"/>
              </a:ext>
            </a:extLst>
          </p:cNvPr>
          <p:cNvCxnSpPr>
            <a:cxnSpLocks/>
            <a:endCxn id="274" idx="2"/>
          </p:cNvCxnSpPr>
          <p:nvPr/>
        </p:nvCxnSpPr>
        <p:spPr>
          <a:xfrm flipV="1">
            <a:off x="10198764" y="5322595"/>
            <a:ext cx="343304" cy="43300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" name="Ellipse 276">
            <a:extLst>
              <a:ext uri="{FF2B5EF4-FFF2-40B4-BE49-F238E27FC236}">
                <a16:creationId xmlns:a16="http://schemas.microsoft.com/office/drawing/2014/main" id="{72CC2C4D-FD1F-0994-A726-901D7F2E241C}"/>
              </a:ext>
            </a:extLst>
          </p:cNvPr>
          <p:cNvSpPr/>
          <p:nvPr/>
        </p:nvSpPr>
        <p:spPr>
          <a:xfrm>
            <a:off x="10054748" y="530473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8" name="Ellipse 277">
            <a:extLst>
              <a:ext uri="{FF2B5EF4-FFF2-40B4-BE49-F238E27FC236}">
                <a16:creationId xmlns:a16="http://schemas.microsoft.com/office/drawing/2014/main" id="{9A318358-0D5C-B22A-49B5-49B04CF79F21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79" name="Connecteur droit avec flèche 278">
            <a:extLst>
              <a:ext uri="{FF2B5EF4-FFF2-40B4-BE49-F238E27FC236}">
                <a16:creationId xmlns:a16="http://schemas.microsoft.com/office/drawing/2014/main" id="{3BD75EC0-8987-5B99-4A19-F400BD7D2F28}"/>
              </a:ext>
            </a:extLst>
          </p:cNvPr>
          <p:cNvCxnSpPr>
            <a:cxnSpLocks/>
            <a:endCxn id="262" idx="5"/>
          </p:cNvCxnSpPr>
          <p:nvPr/>
        </p:nvCxnSpPr>
        <p:spPr>
          <a:xfrm flipH="1" flipV="1">
            <a:off x="8577052" y="4701778"/>
            <a:ext cx="376080" cy="305136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0" name="Ellipse 279">
            <a:extLst>
              <a:ext uri="{FF2B5EF4-FFF2-40B4-BE49-F238E27FC236}">
                <a16:creationId xmlns:a16="http://schemas.microsoft.com/office/drawing/2014/main" id="{1D113B28-847A-9113-D8F8-B462635D2A5C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1" name="Ellipse 280">
            <a:extLst>
              <a:ext uri="{FF2B5EF4-FFF2-40B4-BE49-F238E27FC236}">
                <a16:creationId xmlns:a16="http://schemas.microsoft.com/office/drawing/2014/main" id="{74083F1F-86F3-A1D6-55E1-1F0108BF0D40}"/>
              </a:ext>
            </a:extLst>
          </p:cNvPr>
          <p:cNvSpPr/>
          <p:nvPr/>
        </p:nvSpPr>
        <p:spPr>
          <a:xfrm>
            <a:off x="9088505" y="387418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82" name="Connecteur droit 281">
            <a:extLst>
              <a:ext uri="{FF2B5EF4-FFF2-40B4-BE49-F238E27FC236}">
                <a16:creationId xmlns:a16="http://schemas.microsoft.com/office/drawing/2014/main" id="{9A93937E-9AE3-6CB9-A7AC-D162C7739904}"/>
              </a:ext>
            </a:extLst>
          </p:cNvPr>
          <p:cNvCxnSpPr>
            <a:cxnSpLocks/>
          </p:cNvCxnSpPr>
          <p:nvPr/>
        </p:nvCxnSpPr>
        <p:spPr>
          <a:xfrm>
            <a:off x="7683190" y="4447355"/>
            <a:ext cx="1176843" cy="20754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3" name="Ellipse 282">
            <a:extLst>
              <a:ext uri="{FF2B5EF4-FFF2-40B4-BE49-F238E27FC236}">
                <a16:creationId xmlns:a16="http://schemas.microsoft.com/office/drawing/2014/main" id="{D01DA905-D6E6-2DAC-BA07-971F8134C66A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284" name="Connecteur droit avec flèche 283">
            <a:extLst>
              <a:ext uri="{FF2B5EF4-FFF2-40B4-BE49-F238E27FC236}">
                <a16:creationId xmlns:a16="http://schemas.microsoft.com/office/drawing/2014/main" id="{C45F69E2-F395-DC2B-E740-0FDEE63E17E2}"/>
              </a:ext>
            </a:extLst>
          </p:cNvPr>
          <p:cNvCxnSpPr>
            <a:cxnSpLocks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5" name="Ellipse 284">
            <a:extLst>
              <a:ext uri="{FF2B5EF4-FFF2-40B4-BE49-F238E27FC236}">
                <a16:creationId xmlns:a16="http://schemas.microsoft.com/office/drawing/2014/main" id="{3B165492-CBE5-7AA9-0008-1143404FC7C1}"/>
              </a:ext>
            </a:extLst>
          </p:cNvPr>
          <p:cNvSpPr/>
          <p:nvPr/>
        </p:nvSpPr>
        <p:spPr>
          <a:xfrm>
            <a:off x="8908911" y="3797371"/>
            <a:ext cx="651252" cy="496376"/>
          </a:xfrm>
          <a:prstGeom prst="ellipse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6" name="Ellipse 285">
            <a:extLst>
              <a:ext uri="{FF2B5EF4-FFF2-40B4-BE49-F238E27FC236}">
                <a16:creationId xmlns:a16="http://schemas.microsoft.com/office/drawing/2014/main" id="{0FF8CE05-5873-C499-62CA-9A294112BCF2}"/>
              </a:ext>
            </a:extLst>
          </p:cNvPr>
          <p:cNvSpPr/>
          <p:nvPr/>
        </p:nvSpPr>
        <p:spPr>
          <a:xfrm>
            <a:off x="8727324" y="4294787"/>
            <a:ext cx="1303847" cy="54491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7" name="Ellipse 286">
            <a:extLst>
              <a:ext uri="{FF2B5EF4-FFF2-40B4-BE49-F238E27FC236}">
                <a16:creationId xmlns:a16="http://schemas.microsoft.com/office/drawing/2014/main" id="{30A2D9BD-45E7-6B11-765A-925D432E7C12}"/>
              </a:ext>
            </a:extLst>
          </p:cNvPr>
          <p:cNvSpPr/>
          <p:nvPr/>
        </p:nvSpPr>
        <p:spPr>
          <a:xfrm rot="2657619">
            <a:off x="8249831" y="4766269"/>
            <a:ext cx="1434463" cy="566837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8" name="Ellipse 287">
            <a:extLst>
              <a:ext uri="{FF2B5EF4-FFF2-40B4-BE49-F238E27FC236}">
                <a16:creationId xmlns:a16="http://schemas.microsoft.com/office/drawing/2014/main" id="{E0CF2FBA-4F1F-BE4B-E10F-B73A411F5CF0}"/>
              </a:ext>
            </a:extLst>
          </p:cNvPr>
          <p:cNvSpPr/>
          <p:nvPr/>
        </p:nvSpPr>
        <p:spPr>
          <a:xfrm rot="20553895">
            <a:off x="9021162" y="4408614"/>
            <a:ext cx="3025850" cy="1089267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9" name="Ellipse 288">
            <a:extLst>
              <a:ext uri="{FF2B5EF4-FFF2-40B4-BE49-F238E27FC236}">
                <a16:creationId xmlns:a16="http://schemas.microsoft.com/office/drawing/2014/main" id="{3FE23255-49A1-7A0D-7BFE-1140CF454737}"/>
              </a:ext>
            </a:extLst>
          </p:cNvPr>
          <p:cNvSpPr/>
          <p:nvPr/>
        </p:nvSpPr>
        <p:spPr>
          <a:xfrm>
            <a:off x="9901855" y="3083189"/>
            <a:ext cx="1013498" cy="1069196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0" name="Ellipse 289">
            <a:extLst>
              <a:ext uri="{FF2B5EF4-FFF2-40B4-BE49-F238E27FC236}">
                <a16:creationId xmlns:a16="http://schemas.microsoft.com/office/drawing/2014/main" id="{E4363E59-55D5-A739-1D0F-B0B38C981716}"/>
              </a:ext>
            </a:extLst>
          </p:cNvPr>
          <p:cNvSpPr/>
          <p:nvPr/>
        </p:nvSpPr>
        <p:spPr>
          <a:xfrm>
            <a:off x="9060987" y="323092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E4D41914-7A45-AB32-2127-2E6C7B293863}"/>
              </a:ext>
            </a:extLst>
          </p:cNvPr>
          <p:cNvSpPr/>
          <p:nvPr/>
        </p:nvSpPr>
        <p:spPr>
          <a:xfrm>
            <a:off x="7221262" y="327461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0BD30BF7-DFDE-5222-A458-DABF116D0490}"/>
              </a:ext>
            </a:extLst>
          </p:cNvPr>
          <p:cNvSpPr/>
          <p:nvPr/>
        </p:nvSpPr>
        <p:spPr>
          <a:xfrm>
            <a:off x="8326509" y="363084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93" name="Ellipse 292">
            <a:extLst>
              <a:ext uri="{FF2B5EF4-FFF2-40B4-BE49-F238E27FC236}">
                <a16:creationId xmlns:a16="http://schemas.microsoft.com/office/drawing/2014/main" id="{A380D81B-5F22-C3BA-C306-FBEA91729D74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4" name="Rectangle 293">
            <a:extLst>
              <a:ext uri="{FF2B5EF4-FFF2-40B4-BE49-F238E27FC236}">
                <a16:creationId xmlns:a16="http://schemas.microsoft.com/office/drawing/2014/main" id="{6A381716-559D-C1E0-8F51-D3CDEBE4F629}"/>
              </a:ext>
            </a:extLst>
          </p:cNvPr>
          <p:cNvSpPr/>
          <p:nvPr/>
        </p:nvSpPr>
        <p:spPr>
          <a:xfrm>
            <a:off x="8701042" y="431350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54686F52-006F-01FF-B02F-6A0905E230E6}"/>
              </a:ext>
            </a:extLst>
          </p:cNvPr>
          <p:cNvSpPr/>
          <p:nvPr/>
        </p:nvSpPr>
        <p:spPr>
          <a:xfrm>
            <a:off x="9783377" y="414443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A7336ACF-A77F-1167-C3CC-74FD49DE7B25}"/>
              </a:ext>
            </a:extLst>
          </p:cNvPr>
          <p:cNvSpPr/>
          <p:nvPr/>
        </p:nvSpPr>
        <p:spPr>
          <a:xfrm>
            <a:off x="9106804" y="524677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A1489013-9591-5046-D74B-2062ACC5826A}"/>
              </a:ext>
            </a:extLst>
          </p:cNvPr>
          <p:cNvSpPr/>
          <p:nvPr/>
        </p:nvSpPr>
        <p:spPr>
          <a:xfrm>
            <a:off x="9349061" y="399538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98" name="Ellipse 297">
            <a:extLst>
              <a:ext uri="{FF2B5EF4-FFF2-40B4-BE49-F238E27FC236}">
                <a16:creationId xmlns:a16="http://schemas.microsoft.com/office/drawing/2014/main" id="{95E3C070-F15F-126C-73A1-95651400FE92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9" name="Ellipse 298">
            <a:extLst>
              <a:ext uri="{FF2B5EF4-FFF2-40B4-BE49-F238E27FC236}">
                <a16:creationId xmlns:a16="http://schemas.microsoft.com/office/drawing/2014/main" id="{233C9B6B-133A-A7E4-FF4B-B2569C958B5B}"/>
              </a:ext>
            </a:extLst>
          </p:cNvPr>
          <p:cNvSpPr/>
          <p:nvPr/>
        </p:nvSpPr>
        <p:spPr>
          <a:xfrm>
            <a:off x="10044882" y="2741025"/>
            <a:ext cx="144016" cy="1223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D39AFCC-B7E4-0E92-3330-11AD26F6B5E0}"/>
              </a:ext>
            </a:extLst>
          </p:cNvPr>
          <p:cNvSpPr/>
          <p:nvPr/>
        </p:nvSpPr>
        <p:spPr>
          <a:xfrm>
            <a:off x="9346058" y="357685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668C1F-DCFE-4089-1DAD-F86F55A07C70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CB85595D-4C11-CD50-9E36-A4C41DA175E8}"/>
              </a:ext>
            </a:extLst>
          </p:cNvPr>
          <p:cNvCxnSpPr>
            <a:cxnSpLocks/>
          </p:cNvCxnSpPr>
          <p:nvPr/>
        </p:nvCxnSpPr>
        <p:spPr>
          <a:xfrm flipH="1">
            <a:off x="10003259" y="1506934"/>
            <a:ext cx="735557" cy="3635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3A74239-CA49-EB66-58E6-5FB9A94B4059}"/>
              </a:ext>
            </a:extLst>
          </p:cNvPr>
          <p:cNvCxnSpPr>
            <a:cxnSpLocks/>
          </p:cNvCxnSpPr>
          <p:nvPr/>
        </p:nvCxnSpPr>
        <p:spPr>
          <a:xfrm flipH="1">
            <a:off x="10215684" y="1506934"/>
            <a:ext cx="523132" cy="13161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06A7F00C-28D0-D62B-811D-440BD230E321}"/>
              </a:ext>
            </a:extLst>
          </p:cNvPr>
          <p:cNvSpPr/>
          <p:nvPr/>
        </p:nvSpPr>
        <p:spPr>
          <a:xfrm>
            <a:off x="10738816" y="1402478"/>
            <a:ext cx="257460" cy="2089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7308408-F87B-E594-F563-3D44AB8D82E8}"/>
              </a:ext>
            </a:extLst>
          </p:cNvPr>
          <p:cNvSpPr/>
          <p:nvPr/>
        </p:nvSpPr>
        <p:spPr>
          <a:xfrm>
            <a:off x="10371824" y="625754"/>
            <a:ext cx="144016" cy="1223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7FE516-2386-CF18-E8AA-08FA16D5BD50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F91B9F5-14CF-8CFB-1564-8EFA78B3A798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6E9DC06-1475-A093-F0A1-AE9C61F02634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FC5658BB-9556-920F-CDEA-901C6F873C1C}"/>
              </a:ext>
            </a:extLst>
          </p:cNvPr>
          <p:cNvCxnSpPr>
            <a:cxnSpLocks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4647B2BD-498A-D6FB-0797-502E8F086F5B}"/>
              </a:ext>
            </a:extLst>
          </p:cNvPr>
          <p:cNvCxnSpPr>
            <a:cxnSpLocks/>
            <a:endCxn id="16" idx="2"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141DDBE3-6834-0F29-7F4E-A72E07456579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7E255230-E06A-1CC1-FDB4-D23EC39AD9CB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9772A18-ECB9-9D3B-B385-3F99893A7370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7DB8E8-33F5-3640-C4CD-C8EB7ACC5599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BE2197F-9868-31D7-378A-35903CCCBDB0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EFF3AB1A-4D6C-4DC6-7B70-51C8DB31D9C1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7E0F4F72-AB21-BF5C-63A7-39EB665D9CD3}"/>
              </a:ext>
            </a:extLst>
          </p:cNvPr>
          <p:cNvCxnSpPr>
            <a:cxnSpLocks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A6528801-1BD6-4B80-12E8-D03AF545B393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712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1E48A-906A-3535-EEA7-9CDF11666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6CBADDEF-9805-FBC4-572A-8452934CBD1D}"/>
              </a:ext>
            </a:extLst>
          </p:cNvPr>
          <p:cNvSpPr/>
          <p:nvPr/>
        </p:nvSpPr>
        <p:spPr>
          <a:xfrm>
            <a:off x="38216" y="151179"/>
            <a:ext cx="4778392" cy="4770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*1881-1909 : L’Indochine conquise est partagée entre…</a:t>
            </a:r>
          </a:p>
          <a:p>
            <a:endParaRPr lang="fr-FR" sz="16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12) 1883-85 : La Birmanie britannique à l’ouest</a:t>
            </a:r>
          </a:p>
          <a:p>
            <a:endParaRPr lang="fr-FR" sz="16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13) 1881-87-99 : L’Union indochinoise française à l’est</a:t>
            </a:r>
          </a:p>
          <a:p>
            <a:endParaRPr lang="fr-FR" sz="16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14) Et au centre, le Siam indépendant, qui devient</a:t>
            </a:r>
          </a:p>
          <a:p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Un Etat-tampon entre Britanniques et Français</a:t>
            </a:r>
          </a:p>
          <a:p>
            <a:endParaRPr lang="fr-FR" sz="1600" dirty="0"/>
          </a:p>
          <a:p>
            <a:r>
              <a:rPr lang="fr-FR" sz="1600" dirty="0"/>
              <a:t>*Et enfin…</a:t>
            </a:r>
          </a:p>
          <a:p>
            <a:r>
              <a:rPr lang="fr-FR" sz="1600" dirty="0"/>
              <a:t>15) 1871-1901 : Aux Philippines…</a:t>
            </a:r>
          </a:p>
          <a:p>
            <a:r>
              <a:rPr lang="fr-FR" sz="1600" dirty="0"/>
              <a:t>La lutte anticoloniale des nationalistes contre l’Espagne Se termine par la conquête et l’annexion des Etats-Unis</a:t>
            </a:r>
          </a:p>
          <a:p>
            <a:endParaRPr lang="fr-FR" sz="1600" dirty="0"/>
          </a:p>
          <a:p>
            <a:r>
              <a:rPr lang="fr-FR" sz="1600" dirty="0"/>
              <a:t>*Et maintenant, le récit…</a:t>
            </a:r>
          </a:p>
          <a:p>
            <a:r>
              <a:rPr lang="fr-FR" sz="1600" dirty="0"/>
              <a:t>Chine et Japon ; Indochine ; Philippines plus tard</a:t>
            </a:r>
          </a:p>
          <a:p>
            <a:endParaRPr lang="fr-FR" sz="1600" dirty="0"/>
          </a:p>
          <a:p>
            <a:r>
              <a:rPr lang="fr-FR" sz="1600" dirty="0"/>
              <a:t>*Commençons par les 1</a:t>
            </a:r>
            <a:r>
              <a:rPr lang="fr-FR" sz="1600" baseline="30000" dirty="0"/>
              <a:t>ers</a:t>
            </a:r>
            <a:r>
              <a:rPr lang="fr-FR" sz="1600" dirty="0"/>
              <a:t> : Chine et Japon</a:t>
            </a:r>
          </a:p>
          <a:p>
            <a:r>
              <a:rPr lang="fr-FR" sz="1600" dirty="0"/>
              <a:t>Deux histoires désormais fortement liées…</a:t>
            </a:r>
          </a:p>
        </p:txBody>
      </p:sp>
      <p:pic>
        <p:nvPicPr>
          <p:cNvPr id="191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CA370859-D9F8-CA01-A9FC-6B9CAA08C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0A7A8AF9-E742-F415-7ACB-ABAF4F1D7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0DEBAB2B-DA2B-2636-EFFE-A8B1FDAC2C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E1C59FCE-B95A-8D9F-E102-4F30C5EA5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" name="Ellipse 194">
            <a:extLst>
              <a:ext uri="{FF2B5EF4-FFF2-40B4-BE49-F238E27FC236}">
                <a16:creationId xmlns:a16="http://schemas.microsoft.com/office/drawing/2014/main" id="{14810F10-6500-8BF0-9687-E99D9F0511F7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98" name="Connecteur droit 197">
            <a:extLst>
              <a:ext uri="{FF2B5EF4-FFF2-40B4-BE49-F238E27FC236}">
                <a16:creationId xmlns:a16="http://schemas.microsoft.com/office/drawing/2014/main" id="{D1FB8304-DEEC-E47E-B58A-2A15E7F21EA9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Connecteur droit avec flèche 199">
            <a:extLst>
              <a:ext uri="{FF2B5EF4-FFF2-40B4-BE49-F238E27FC236}">
                <a16:creationId xmlns:a16="http://schemas.microsoft.com/office/drawing/2014/main" id="{977854F1-1037-9E9C-5593-FDCD6C883237}"/>
              </a:ext>
            </a:extLst>
          </p:cNvPr>
          <p:cNvCxnSpPr>
            <a:cxnSpLocks/>
            <a:endCxn id="195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Rectangle 200">
            <a:extLst>
              <a:ext uri="{FF2B5EF4-FFF2-40B4-BE49-F238E27FC236}">
                <a16:creationId xmlns:a16="http://schemas.microsoft.com/office/drawing/2014/main" id="{75AD4E5C-AEA6-5A57-3B88-401FFE062624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3F324C68-EEAC-0462-1964-5A9D7001978D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4C75E247-317E-4664-CA41-D8BA9142D21F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05" name="Ellipse 204">
            <a:extLst>
              <a:ext uri="{FF2B5EF4-FFF2-40B4-BE49-F238E27FC236}">
                <a16:creationId xmlns:a16="http://schemas.microsoft.com/office/drawing/2014/main" id="{C42E2E83-F86E-9377-B979-8F59325FD431}"/>
              </a:ext>
            </a:extLst>
          </p:cNvPr>
          <p:cNvSpPr/>
          <p:nvPr/>
        </p:nvSpPr>
        <p:spPr>
          <a:xfrm>
            <a:off x="9317948" y="1671994"/>
            <a:ext cx="257460" cy="20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6" name="Ellipse 205">
            <a:extLst>
              <a:ext uri="{FF2B5EF4-FFF2-40B4-BE49-F238E27FC236}">
                <a16:creationId xmlns:a16="http://schemas.microsoft.com/office/drawing/2014/main" id="{55CB260D-67D2-E21A-AB8B-5407DC7CAA57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07" name="Connecteur droit avec flèche 206">
            <a:extLst>
              <a:ext uri="{FF2B5EF4-FFF2-40B4-BE49-F238E27FC236}">
                <a16:creationId xmlns:a16="http://schemas.microsoft.com/office/drawing/2014/main" id="{FD9234B8-9FC2-32D8-3DFA-31683CD8207F}"/>
              </a:ext>
            </a:extLst>
          </p:cNvPr>
          <p:cNvCxnSpPr>
            <a:cxnSpLocks/>
            <a:endCxn id="206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Ellipse 207">
            <a:extLst>
              <a:ext uri="{FF2B5EF4-FFF2-40B4-BE49-F238E27FC236}">
                <a16:creationId xmlns:a16="http://schemas.microsoft.com/office/drawing/2014/main" id="{1F20DD55-42CC-3DEF-E3B0-A26D99304605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9" name="Ellipse 208">
            <a:extLst>
              <a:ext uri="{FF2B5EF4-FFF2-40B4-BE49-F238E27FC236}">
                <a16:creationId xmlns:a16="http://schemas.microsoft.com/office/drawing/2014/main" id="{9114C9A6-9639-0AEA-4B61-BBD69A5E94A4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DBF72F6F-9A4F-9FBA-1C2E-618A80C03D0B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4514DC4F-5CAD-51E7-EE66-C0F89CF473EA}"/>
              </a:ext>
            </a:extLst>
          </p:cNvPr>
          <p:cNvSpPr/>
          <p:nvPr/>
        </p:nvSpPr>
        <p:spPr>
          <a:xfrm>
            <a:off x="8902420" y="1642099"/>
            <a:ext cx="423021" cy="2452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401DC967-C90B-7143-9880-7411D5AF45F2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cxnSp>
        <p:nvCxnSpPr>
          <p:cNvPr id="231" name="Connecteur droit avec flèche 230">
            <a:extLst>
              <a:ext uri="{FF2B5EF4-FFF2-40B4-BE49-F238E27FC236}">
                <a16:creationId xmlns:a16="http://schemas.microsoft.com/office/drawing/2014/main" id="{1BD5B7B5-C2BD-7BF4-5217-AE20165C6DE1}"/>
              </a:ext>
            </a:extLst>
          </p:cNvPr>
          <p:cNvCxnSpPr>
            <a:cxnSpLocks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Connecteur droit avec flèche 231">
            <a:extLst>
              <a:ext uri="{FF2B5EF4-FFF2-40B4-BE49-F238E27FC236}">
                <a16:creationId xmlns:a16="http://schemas.microsoft.com/office/drawing/2014/main" id="{79D226A8-7677-F530-D95F-E23BB4DFDE73}"/>
              </a:ext>
            </a:extLst>
          </p:cNvPr>
          <p:cNvCxnSpPr>
            <a:cxnSpLocks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Ellipse 233">
            <a:extLst>
              <a:ext uri="{FF2B5EF4-FFF2-40B4-BE49-F238E27FC236}">
                <a16:creationId xmlns:a16="http://schemas.microsoft.com/office/drawing/2014/main" id="{73C10B0F-44F9-BF97-38F3-40A465491742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BA9EF5D3-7191-C188-1E65-9A32A1B36E9E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1881-1909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6" name="Ellipse 235">
            <a:extLst>
              <a:ext uri="{FF2B5EF4-FFF2-40B4-BE49-F238E27FC236}">
                <a16:creationId xmlns:a16="http://schemas.microsoft.com/office/drawing/2014/main" id="{C48C4DC1-C3A8-F263-5BB1-E53FDC22D575}"/>
              </a:ext>
            </a:extLst>
          </p:cNvPr>
          <p:cNvSpPr/>
          <p:nvPr/>
        </p:nvSpPr>
        <p:spPr>
          <a:xfrm>
            <a:off x="7131844" y="109183"/>
            <a:ext cx="3248947" cy="313084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1" name="Image 240">
            <a:extLst>
              <a:ext uri="{FF2B5EF4-FFF2-40B4-BE49-F238E27FC236}">
                <a16:creationId xmlns:a16="http://schemas.microsoft.com/office/drawing/2014/main" id="{05208A21-8491-D06D-DFE0-F35A22C139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242" name="Ellipse 241">
            <a:extLst>
              <a:ext uri="{FF2B5EF4-FFF2-40B4-BE49-F238E27FC236}">
                <a16:creationId xmlns:a16="http://schemas.microsoft.com/office/drawing/2014/main" id="{0BE8F21F-697E-C5CB-D1AD-361C64727B8F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3" name="Ellipse 242">
            <a:extLst>
              <a:ext uri="{FF2B5EF4-FFF2-40B4-BE49-F238E27FC236}">
                <a16:creationId xmlns:a16="http://schemas.microsoft.com/office/drawing/2014/main" id="{B19B8F45-0B3D-E55B-F8C9-D9CC1028C127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44" name="Connecteur droit avec flèche 243">
            <a:extLst>
              <a:ext uri="{FF2B5EF4-FFF2-40B4-BE49-F238E27FC236}">
                <a16:creationId xmlns:a16="http://schemas.microsoft.com/office/drawing/2014/main" id="{C811EB6A-4EA2-CF15-0303-A6B2E50A0FBE}"/>
              </a:ext>
            </a:extLst>
          </p:cNvPr>
          <p:cNvCxnSpPr>
            <a:cxnSpLocks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Connecteur droit 245">
            <a:extLst>
              <a:ext uri="{FF2B5EF4-FFF2-40B4-BE49-F238E27FC236}">
                <a16:creationId xmlns:a16="http://schemas.microsoft.com/office/drawing/2014/main" id="{D4ECBE54-3E52-7E7D-2553-8C8B2A39818F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Connecteur droit avec flèche 246">
            <a:extLst>
              <a:ext uri="{FF2B5EF4-FFF2-40B4-BE49-F238E27FC236}">
                <a16:creationId xmlns:a16="http://schemas.microsoft.com/office/drawing/2014/main" id="{08D4E185-3634-7D21-8CA3-4CF47221A112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Connecteur droit avec flèche 247">
            <a:extLst>
              <a:ext uri="{FF2B5EF4-FFF2-40B4-BE49-F238E27FC236}">
                <a16:creationId xmlns:a16="http://schemas.microsoft.com/office/drawing/2014/main" id="{33406417-F8C7-56BF-CBDE-208A4CB95FCA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Ellipse 248">
            <a:extLst>
              <a:ext uri="{FF2B5EF4-FFF2-40B4-BE49-F238E27FC236}">
                <a16:creationId xmlns:a16="http://schemas.microsoft.com/office/drawing/2014/main" id="{35CAF337-C130-442A-D876-1D45789A013D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0" name="Ellipse 249">
            <a:extLst>
              <a:ext uri="{FF2B5EF4-FFF2-40B4-BE49-F238E27FC236}">
                <a16:creationId xmlns:a16="http://schemas.microsoft.com/office/drawing/2014/main" id="{0F0B3074-0C27-712F-EF8D-55C9632EB054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1" name="Ellipse 250">
            <a:extLst>
              <a:ext uri="{FF2B5EF4-FFF2-40B4-BE49-F238E27FC236}">
                <a16:creationId xmlns:a16="http://schemas.microsoft.com/office/drawing/2014/main" id="{3C3E8560-25B0-BE35-D801-EB2823473303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F980720B-4096-73F5-7EB9-5BBD444597B1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253" name="Image 252">
            <a:extLst>
              <a:ext uri="{FF2B5EF4-FFF2-40B4-BE49-F238E27FC236}">
                <a16:creationId xmlns:a16="http://schemas.microsoft.com/office/drawing/2014/main" id="{47062BCF-FDB1-6D2F-EC52-2A0BB015DD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254" name="Ellipse 253">
            <a:extLst>
              <a:ext uri="{FF2B5EF4-FFF2-40B4-BE49-F238E27FC236}">
                <a16:creationId xmlns:a16="http://schemas.microsoft.com/office/drawing/2014/main" id="{1DE0265A-D7B2-488F-C84C-9C177FEA2F35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55" name="Connecteur droit avec flèche 254">
            <a:extLst>
              <a:ext uri="{FF2B5EF4-FFF2-40B4-BE49-F238E27FC236}">
                <a16:creationId xmlns:a16="http://schemas.microsoft.com/office/drawing/2014/main" id="{35D8064C-8A22-0831-92BB-ACDB5FC20423}"/>
              </a:ext>
            </a:extLst>
          </p:cNvPr>
          <p:cNvCxnSpPr>
            <a:cxnSpLocks/>
            <a:stCxn id="254" idx="1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Connecteur droit avec flèche 255">
            <a:extLst>
              <a:ext uri="{FF2B5EF4-FFF2-40B4-BE49-F238E27FC236}">
                <a16:creationId xmlns:a16="http://schemas.microsoft.com/office/drawing/2014/main" id="{69139374-2691-6446-CF0C-6DA29DBCCE12}"/>
              </a:ext>
            </a:extLst>
          </p:cNvPr>
          <p:cNvCxnSpPr>
            <a:cxnSpLocks/>
            <a:stCxn id="254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Connecteur droit avec flèche 256">
            <a:extLst>
              <a:ext uri="{FF2B5EF4-FFF2-40B4-BE49-F238E27FC236}">
                <a16:creationId xmlns:a16="http://schemas.microsoft.com/office/drawing/2014/main" id="{BDF3962C-C3FF-B8D3-427D-C0D8A4F330AE}"/>
              </a:ext>
            </a:extLst>
          </p:cNvPr>
          <p:cNvCxnSpPr>
            <a:cxnSpLocks/>
            <a:stCxn id="254" idx="6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Ellipse 257">
            <a:extLst>
              <a:ext uri="{FF2B5EF4-FFF2-40B4-BE49-F238E27FC236}">
                <a16:creationId xmlns:a16="http://schemas.microsoft.com/office/drawing/2014/main" id="{5C14D25D-5469-4E8E-D206-0EC8683F7094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9" name="Ellipse 258">
            <a:extLst>
              <a:ext uri="{FF2B5EF4-FFF2-40B4-BE49-F238E27FC236}">
                <a16:creationId xmlns:a16="http://schemas.microsoft.com/office/drawing/2014/main" id="{F988D6DB-0424-CD3E-01E7-BF0B54084359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0" name="Ellipse 259">
            <a:extLst>
              <a:ext uri="{FF2B5EF4-FFF2-40B4-BE49-F238E27FC236}">
                <a16:creationId xmlns:a16="http://schemas.microsoft.com/office/drawing/2014/main" id="{AF31838D-59DD-646B-4189-008D7305E2DD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1" name="Ellipse 260">
            <a:extLst>
              <a:ext uri="{FF2B5EF4-FFF2-40B4-BE49-F238E27FC236}">
                <a16:creationId xmlns:a16="http://schemas.microsoft.com/office/drawing/2014/main" id="{97DAC717-497F-6737-F4D7-339B26EA2274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2" name="Ellipse 261">
            <a:extLst>
              <a:ext uri="{FF2B5EF4-FFF2-40B4-BE49-F238E27FC236}">
                <a16:creationId xmlns:a16="http://schemas.microsoft.com/office/drawing/2014/main" id="{505F16CB-4F02-BB91-48B5-33EB875483B0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3" name="Ellipse 262">
            <a:extLst>
              <a:ext uri="{FF2B5EF4-FFF2-40B4-BE49-F238E27FC236}">
                <a16:creationId xmlns:a16="http://schemas.microsoft.com/office/drawing/2014/main" id="{B6D621C6-FB7D-52C8-331B-59428EA15924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64" name="Connecteur droit 263">
            <a:extLst>
              <a:ext uri="{FF2B5EF4-FFF2-40B4-BE49-F238E27FC236}">
                <a16:creationId xmlns:a16="http://schemas.microsoft.com/office/drawing/2014/main" id="{A8E861EA-7250-0540-5A9F-9FE687BE81BD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Connecteur droit avec flèche 264">
            <a:extLst>
              <a:ext uri="{FF2B5EF4-FFF2-40B4-BE49-F238E27FC236}">
                <a16:creationId xmlns:a16="http://schemas.microsoft.com/office/drawing/2014/main" id="{EB0D3763-D3A2-FE72-7C4F-6332577224B1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Ellipse 268">
            <a:extLst>
              <a:ext uri="{FF2B5EF4-FFF2-40B4-BE49-F238E27FC236}">
                <a16:creationId xmlns:a16="http://schemas.microsoft.com/office/drawing/2014/main" id="{252F5B68-D64A-1F5B-0DA3-5E9B6287C21A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70" name="Connecteur droit avec flèche 269">
            <a:extLst>
              <a:ext uri="{FF2B5EF4-FFF2-40B4-BE49-F238E27FC236}">
                <a16:creationId xmlns:a16="http://schemas.microsoft.com/office/drawing/2014/main" id="{0D766B1D-340B-DEC0-188A-9A28973DB828}"/>
              </a:ext>
            </a:extLst>
          </p:cNvPr>
          <p:cNvCxnSpPr>
            <a:cxnSpLocks/>
          </p:cNvCxnSpPr>
          <p:nvPr/>
        </p:nvCxnSpPr>
        <p:spPr>
          <a:xfrm flipV="1">
            <a:off x="8982958" y="4176585"/>
            <a:ext cx="284397" cy="43506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Connecteur droit avec flèche 270">
            <a:extLst>
              <a:ext uri="{FF2B5EF4-FFF2-40B4-BE49-F238E27FC236}">
                <a16:creationId xmlns:a16="http://schemas.microsoft.com/office/drawing/2014/main" id="{4DA7AC7A-BF97-93AB-E99C-D90CDFA2328A}"/>
              </a:ext>
            </a:extLst>
          </p:cNvPr>
          <p:cNvCxnSpPr>
            <a:cxnSpLocks/>
          </p:cNvCxnSpPr>
          <p:nvPr/>
        </p:nvCxnSpPr>
        <p:spPr>
          <a:xfrm flipV="1">
            <a:off x="9004049" y="4520459"/>
            <a:ext cx="832715" cy="1344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Ellipse 271">
            <a:extLst>
              <a:ext uri="{FF2B5EF4-FFF2-40B4-BE49-F238E27FC236}">
                <a16:creationId xmlns:a16="http://schemas.microsoft.com/office/drawing/2014/main" id="{989A4F99-95C2-68C8-724F-21BEE95E4577}"/>
              </a:ext>
            </a:extLst>
          </p:cNvPr>
          <p:cNvSpPr/>
          <p:nvPr/>
        </p:nvSpPr>
        <p:spPr>
          <a:xfrm>
            <a:off x="11472627" y="4447355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73" name="Connecteur droit avec flèche 272">
            <a:extLst>
              <a:ext uri="{FF2B5EF4-FFF2-40B4-BE49-F238E27FC236}">
                <a16:creationId xmlns:a16="http://schemas.microsoft.com/office/drawing/2014/main" id="{DDCBF607-A284-5E99-93C7-1A6295D36E3C}"/>
              </a:ext>
            </a:extLst>
          </p:cNvPr>
          <p:cNvCxnSpPr>
            <a:cxnSpLocks/>
            <a:endCxn id="272" idx="3"/>
          </p:cNvCxnSpPr>
          <p:nvPr/>
        </p:nvCxnSpPr>
        <p:spPr>
          <a:xfrm flipV="1">
            <a:off x="10359700" y="4551755"/>
            <a:ext cx="1134018" cy="333579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Ellipse 273">
            <a:extLst>
              <a:ext uri="{FF2B5EF4-FFF2-40B4-BE49-F238E27FC236}">
                <a16:creationId xmlns:a16="http://schemas.microsoft.com/office/drawing/2014/main" id="{F901A16E-576A-E5D3-27ED-233F358FDF1C}"/>
              </a:ext>
            </a:extLst>
          </p:cNvPr>
          <p:cNvSpPr/>
          <p:nvPr/>
        </p:nvSpPr>
        <p:spPr>
          <a:xfrm>
            <a:off x="10542068" y="526143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75" name="Connecteur droit avec flèche 274">
            <a:extLst>
              <a:ext uri="{FF2B5EF4-FFF2-40B4-BE49-F238E27FC236}">
                <a16:creationId xmlns:a16="http://schemas.microsoft.com/office/drawing/2014/main" id="{7403898C-1334-DB39-3A90-001DAE4E8F10}"/>
              </a:ext>
            </a:extLst>
          </p:cNvPr>
          <p:cNvCxnSpPr>
            <a:cxnSpLocks/>
            <a:stCxn id="261" idx="6"/>
          </p:cNvCxnSpPr>
          <p:nvPr/>
        </p:nvCxnSpPr>
        <p:spPr>
          <a:xfrm>
            <a:off x="9697076" y="5348965"/>
            <a:ext cx="357672" cy="16930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Connecteur droit avec flèche 275">
            <a:extLst>
              <a:ext uri="{FF2B5EF4-FFF2-40B4-BE49-F238E27FC236}">
                <a16:creationId xmlns:a16="http://schemas.microsoft.com/office/drawing/2014/main" id="{B8FBF6E5-CF22-6427-AD48-CE7D95A62E45}"/>
              </a:ext>
            </a:extLst>
          </p:cNvPr>
          <p:cNvCxnSpPr>
            <a:cxnSpLocks/>
            <a:endCxn id="274" idx="2"/>
          </p:cNvCxnSpPr>
          <p:nvPr/>
        </p:nvCxnSpPr>
        <p:spPr>
          <a:xfrm flipV="1">
            <a:off x="10198764" y="5322595"/>
            <a:ext cx="343304" cy="43300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" name="Ellipse 276">
            <a:extLst>
              <a:ext uri="{FF2B5EF4-FFF2-40B4-BE49-F238E27FC236}">
                <a16:creationId xmlns:a16="http://schemas.microsoft.com/office/drawing/2014/main" id="{F2A95F57-3B53-B430-0F26-53C163E239A4}"/>
              </a:ext>
            </a:extLst>
          </p:cNvPr>
          <p:cNvSpPr/>
          <p:nvPr/>
        </p:nvSpPr>
        <p:spPr>
          <a:xfrm>
            <a:off x="10054748" y="530473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8" name="Ellipse 277">
            <a:extLst>
              <a:ext uri="{FF2B5EF4-FFF2-40B4-BE49-F238E27FC236}">
                <a16:creationId xmlns:a16="http://schemas.microsoft.com/office/drawing/2014/main" id="{D1F21A5E-A16C-4289-FDB1-A2E00A40C478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79" name="Connecteur droit avec flèche 278">
            <a:extLst>
              <a:ext uri="{FF2B5EF4-FFF2-40B4-BE49-F238E27FC236}">
                <a16:creationId xmlns:a16="http://schemas.microsoft.com/office/drawing/2014/main" id="{63C9456D-6ECA-9FFE-8F69-0D7CD7BB8E19}"/>
              </a:ext>
            </a:extLst>
          </p:cNvPr>
          <p:cNvCxnSpPr>
            <a:cxnSpLocks/>
            <a:endCxn id="262" idx="5"/>
          </p:cNvCxnSpPr>
          <p:nvPr/>
        </p:nvCxnSpPr>
        <p:spPr>
          <a:xfrm flipH="1" flipV="1">
            <a:off x="8577052" y="4701778"/>
            <a:ext cx="376080" cy="305136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0" name="Ellipse 279">
            <a:extLst>
              <a:ext uri="{FF2B5EF4-FFF2-40B4-BE49-F238E27FC236}">
                <a16:creationId xmlns:a16="http://schemas.microsoft.com/office/drawing/2014/main" id="{C4EBD91A-72FF-F47A-3AFF-77909FE9A378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1" name="Ellipse 280">
            <a:extLst>
              <a:ext uri="{FF2B5EF4-FFF2-40B4-BE49-F238E27FC236}">
                <a16:creationId xmlns:a16="http://schemas.microsoft.com/office/drawing/2014/main" id="{33F0D39C-131F-133B-514B-E3BF008B3E9D}"/>
              </a:ext>
            </a:extLst>
          </p:cNvPr>
          <p:cNvSpPr/>
          <p:nvPr/>
        </p:nvSpPr>
        <p:spPr>
          <a:xfrm>
            <a:off x="9088505" y="387418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82" name="Connecteur droit 281">
            <a:extLst>
              <a:ext uri="{FF2B5EF4-FFF2-40B4-BE49-F238E27FC236}">
                <a16:creationId xmlns:a16="http://schemas.microsoft.com/office/drawing/2014/main" id="{DD52F5D9-509D-61C9-9D6C-496C81453B7F}"/>
              </a:ext>
            </a:extLst>
          </p:cNvPr>
          <p:cNvCxnSpPr>
            <a:cxnSpLocks/>
          </p:cNvCxnSpPr>
          <p:nvPr/>
        </p:nvCxnSpPr>
        <p:spPr>
          <a:xfrm>
            <a:off x="7683190" y="4447355"/>
            <a:ext cx="1176843" cy="20754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3" name="Ellipse 282">
            <a:extLst>
              <a:ext uri="{FF2B5EF4-FFF2-40B4-BE49-F238E27FC236}">
                <a16:creationId xmlns:a16="http://schemas.microsoft.com/office/drawing/2014/main" id="{3E2DA343-C659-0832-2E13-A82804A044E8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284" name="Connecteur droit avec flèche 283">
            <a:extLst>
              <a:ext uri="{FF2B5EF4-FFF2-40B4-BE49-F238E27FC236}">
                <a16:creationId xmlns:a16="http://schemas.microsoft.com/office/drawing/2014/main" id="{E39574E9-9D5A-7898-CDA6-56AB16E13819}"/>
              </a:ext>
            </a:extLst>
          </p:cNvPr>
          <p:cNvCxnSpPr>
            <a:cxnSpLocks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" name="Ellipse 285">
            <a:extLst>
              <a:ext uri="{FF2B5EF4-FFF2-40B4-BE49-F238E27FC236}">
                <a16:creationId xmlns:a16="http://schemas.microsoft.com/office/drawing/2014/main" id="{DBA33C82-42CF-ED02-8CCC-F8DF1D6EA468}"/>
              </a:ext>
            </a:extLst>
          </p:cNvPr>
          <p:cNvSpPr/>
          <p:nvPr/>
        </p:nvSpPr>
        <p:spPr>
          <a:xfrm>
            <a:off x="8727324" y="4294787"/>
            <a:ext cx="1303847" cy="54491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7" name="Ellipse 286">
            <a:extLst>
              <a:ext uri="{FF2B5EF4-FFF2-40B4-BE49-F238E27FC236}">
                <a16:creationId xmlns:a16="http://schemas.microsoft.com/office/drawing/2014/main" id="{B891C4FC-A158-CE18-D1F4-C438FC60818B}"/>
              </a:ext>
            </a:extLst>
          </p:cNvPr>
          <p:cNvSpPr/>
          <p:nvPr/>
        </p:nvSpPr>
        <p:spPr>
          <a:xfrm rot="2657619">
            <a:off x="8249831" y="4766269"/>
            <a:ext cx="1434463" cy="566837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8" name="Ellipse 287">
            <a:extLst>
              <a:ext uri="{FF2B5EF4-FFF2-40B4-BE49-F238E27FC236}">
                <a16:creationId xmlns:a16="http://schemas.microsoft.com/office/drawing/2014/main" id="{BC88C7B6-F8AD-415C-DE1E-82063C7BF674}"/>
              </a:ext>
            </a:extLst>
          </p:cNvPr>
          <p:cNvSpPr/>
          <p:nvPr/>
        </p:nvSpPr>
        <p:spPr>
          <a:xfrm rot="20553895">
            <a:off x="9021162" y="4408614"/>
            <a:ext cx="3025850" cy="1089267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326A6EB0-2D52-9F6F-CC2C-1BC70EC1FE3F}"/>
              </a:ext>
            </a:extLst>
          </p:cNvPr>
          <p:cNvSpPr/>
          <p:nvPr/>
        </p:nvSpPr>
        <p:spPr>
          <a:xfrm>
            <a:off x="7221262" y="327461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F0D37F9E-2B9E-64D3-8433-5337EC135244}"/>
              </a:ext>
            </a:extLst>
          </p:cNvPr>
          <p:cNvSpPr/>
          <p:nvPr/>
        </p:nvSpPr>
        <p:spPr>
          <a:xfrm>
            <a:off x="8326509" y="363084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93" name="Ellipse 292">
            <a:extLst>
              <a:ext uri="{FF2B5EF4-FFF2-40B4-BE49-F238E27FC236}">
                <a16:creationId xmlns:a16="http://schemas.microsoft.com/office/drawing/2014/main" id="{CB6D2F7D-954D-F1F5-EE82-352CA32408B3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4" name="Rectangle 293">
            <a:extLst>
              <a:ext uri="{FF2B5EF4-FFF2-40B4-BE49-F238E27FC236}">
                <a16:creationId xmlns:a16="http://schemas.microsoft.com/office/drawing/2014/main" id="{540C50C9-D8A9-F119-638F-C86DE4F42433}"/>
              </a:ext>
            </a:extLst>
          </p:cNvPr>
          <p:cNvSpPr/>
          <p:nvPr/>
        </p:nvSpPr>
        <p:spPr>
          <a:xfrm>
            <a:off x="8701042" y="431350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1D783B63-340E-78E2-1B22-F8A11E40B0C1}"/>
              </a:ext>
            </a:extLst>
          </p:cNvPr>
          <p:cNvSpPr/>
          <p:nvPr/>
        </p:nvSpPr>
        <p:spPr>
          <a:xfrm>
            <a:off x="9783377" y="414443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3B130F97-6D74-0424-636A-5006FFCEBEFA}"/>
              </a:ext>
            </a:extLst>
          </p:cNvPr>
          <p:cNvSpPr/>
          <p:nvPr/>
        </p:nvSpPr>
        <p:spPr>
          <a:xfrm>
            <a:off x="9106804" y="524677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98" name="Ellipse 297">
            <a:extLst>
              <a:ext uri="{FF2B5EF4-FFF2-40B4-BE49-F238E27FC236}">
                <a16:creationId xmlns:a16="http://schemas.microsoft.com/office/drawing/2014/main" id="{AAB8A0D6-9E4A-FF1E-35B0-F45E01B33D5D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0" name="Ellipse 299">
            <a:extLst>
              <a:ext uri="{FF2B5EF4-FFF2-40B4-BE49-F238E27FC236}">
                <a16:creationId xmlns:a16="http://schemas.microsoft.com/office/drawing/2014/main" id="{EB00C18D-4F19-A155-3563-187229FE0003}"/>
              </a:ext>
            </a:extLst>
          </p:cNvPr>
          <p:cNvSpPr/>
          <p:nvPr/>
        </p:nvSpPr>
        <p:spPr>
          <a:xfrm>
            <a:off x="8908911" y="3141876"/>
            <a:ext cx="651252" cy="1151871"/>
          </a:xfrm>
          <a:prstGeom prst="ellipse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1" name="Connecteur droit avec flèche 300">
            <a:extLst>
              <a:ext uri="{FF2B5EF4-FFF2-40B4-BE49-F238E27FC236}">
                <a16:creationId xmlns:a16="http://schemas.microsoft.com/office/drawing/2014/main" id="{FBFDBC1E-C9EB-99B7-C70E-1CF0E1B4CAEC}"/>
              </a:ext>
            </a:extLst>
          </p:cNvPr>
          <p:cNvCxnSpPr>
            <a:cxnSpLocks/>
          </p:cNvCxnSpPr>
          <p:nvPr/>
        </p:nvCxnSpPr>
        <p:spPr>
          <a:xfrm flipH="1" flipV="1">
            <a:off x="9150453" y="3334271"/>
            <a:ext cx="349976" cy="28889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Connecteur droit 302">
            <a:extLst>
              <a:ext uri="{FF2B5EF4-FFF2-40B4-BE49-F238E27FC236}">
                <a16:creationId xmlns:a16="http://schemas.microsoft.com/office/drawing/2014/main" id="{DF7CC066-8188-EC93-027D-6E274AA3D7DA}"/>
              </a:ext>
            </a:extLst>
          </p:cNvPr>
          <p:cNvCxnSpPr>
            <a:cxnSpLocks/>
          </p:cNvCxnSpPr>
          <p:nvPr/>
        </p:nvCxnSpPr>
        <p:spPr>
          <a:xfrm>
            <a:off x="9500429" y="3623169"/>
            <a:ext cx="52631" cy="403729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Connecteur droit 303">
            <a:extLst>
              <a:ext uri="{FF2B5EF4-FFF2-40B4-BE49-F238E27FC236}">
                <a16:creationId xmlns:a16="http://schemas.microsoft.com/office/drawing/2014/main" id="{4C8496CB-B3B4-72D1-F63A-BC56F1DC06E3}"/>
              </a:ext>
            </a:extLst>
          </p:cNvPr>
          <p:cNvCxnSpPr>
            <a:cxnSpLocks/>
          </p:cNvCxnSpPr>
          <p:nvPr/>
        </p:nvCxnSpPr>
        <p:spPr>
          <a:xfrm flipH="1">
            <a:off x="9339363" y="4041827"/>
            <a:ext cx="238382" cy="7360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5" name="Rectangle 304">
            <a:extLst>
              <a:ext uri="{FF2B5EF4-FFF2-40B4-BE49-F238E27FC236}">
                <a16:creationId xmlns:a16="http://schemas.microsoft.com/office/drawing/2014/main" id="{F570F5C3-1FDA-CE49-2589-8214BB51F935}"/>
              </a:ext>
            </a:extLst>
          </p:cNvPr>
          <p:cNvSpPr/>
          <p:nvPr/>
        </p:nvSpPr>
        <p:spPr>
          <a:xfrm>
            <a:off x="9349061" y="399538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06" name="Ellipse 305">
            <a:extLst>
              <a:ext uri="{FF2B5EF4-FFF2-40B4-BE49-F238E27FC236}">
                <a16:creationId xmlns:a16="http://schemas.microsoft.com/office/drawing/2014/main" id="{4455AF62-2163-7383-9C02-C9D6CFE22A6C}"/>
              </a:ext>
            </a:extLst>
          </p:cNvPr>
          <p:cNvSpPr/>
          <p:nvPr/>
        </p:nvSpPr>
        <p:spPr>
          <a:xfrm>
            <a:off x="9060987" y="323092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B1EAF9C7-C028-973A-EA4B-D41B10B19DF6}"/>
              </a:ext>
            </a:extLst>
          </p:cNvPr>
          <p:cNvSpPr/>
          <p:nvPr/>
        </p:nvSpPr>
        <p:spPr>
          <a:xfrm>
            <a:off x="8888594" y="2976266"/>
            <a:ext cx="421883" cy="26326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308" name="Ellipse 307">
            <a:extLst>
              <a:ext uri="{FF2B5EF4-FFF2-40B4-BE49-F238E27FC236}">
                <a16:creationId xmlns:a16="http://schemas.microsoft.com/office/drawing/2014/main" id="{3418CA3F-E464-D5B6-018F-3D98196834A0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09" name="Connecteur droit avec flèche 308">
            <a:extLst>
              <a:ext uri="{FF2B5EF4-FFF2-40B4-BE49-F238E27FC236}">
                <a16:creationId xmlns:a16="http://schemas.microsoft.com/office/drawing/2014/main" id="{7BAEE47E-6CD8-7B40-C60F-A3DA575CC010}"/>
              </a:ext>
            </a:extLst>
          </p:cNvPr>
          <p:cNvCxnSpPr>
            <a:cxnSpLocks/>
          </p:cNvCxnSpPr>
          <p:nvPr/>
        </p:nvCxnSpPr>
        <p:spPr>
          <a:xfrm>
            <a:off x="7923313" y="3308939"/>
            <a:ext cx="43566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0" name="Ellipse 309">
            <a:extLst>
              <a:ext uri="{FF2B5EF4-FFF2-40B4-BE49-F238E27FC236}">
                <a16:creationId xmlns:a16="http://schemas.microsoft.com/office/drawing/2014/main" id="{A80807CA-B2DA-71CE-2262-822C89EE3305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2" name="Ellipse 311">
            <a:extLst>
              <a:ext uri="{FF2B5EF4-FFF2-40B4-BE49-F238E27FC236}">
                <a16:creationId xmlns:a16="http://schemas.microsoft.com/office/drawing/2014/main" id="{FB66BFEF-BEB5-73BA-B028-67D0026E7640}"/>
              </a:ext>
            </a:extLst>
          </p:cNvPr>
          <p:cNvSpPr/>
          <p:nvPr/>
        </p:nvSpPr>
        <p:spPr>
          <a:xfrm>
            <a:off x="10185858" y="3378899"/>
            <a:ext cx="144016" cy="122312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13" name="Connecteur droit avec flèche 312">
            <a:extLst>
              <a:ext uri="{FF2B5EF4-FFF2-40B4-BE49-F238E27FC236}">
                <a16:creationId xmlns:a16="http://schemas.microsoft.com/office/drawing/2014/main" id="{6FDF5102-1E2D-ED4B-0CF9-B1D689C66BC7}"/>
              </a:ext>
            </a:extLst>
          </p:cNvPr>
          <p:cNvCxnSpPr>
            <a:cxnSpLocks/>
            <a:endCxn id="312" idx="6"/>
          </p:cNvCxnSpPr>
          <p:nvPr/>
        </p:nvCxnSpPr>
        <p:spPr>
          <a:xfrm flipH="1">
            <a:off x="10329874" y="3247783"/>
            <a:ext cx="1590780" cy="192272"/>
          </a:xfrm>
          <a:prstGeom prst="straightConnector1">
            <a:avLst/>
          </a:prstGeom>
          <a:ln w="76200">
            <a:solidFill>
              <a:srgbClr val="FF99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4" name="Rectangle 313">
            <a:extLst>
              <a:ext uri="{FF2B5EF4-FFF2-40B4-BE49-F238E27FC236}">
                <a16:creationId xmlns:a16="http://schemas.microsoft.com/office/drawing/2014/main" id="{D647D8F9-76BA-9FF0-BCFE-19F4692E09AA}"/>
              </a:ext>
            </a:extLst>
          </p:cNvPr>
          <p:cNvSpPr/>
          <p:nvPr/>
        </p:nvSpPr>
        <p:spPr>
          <a:xfrm>
            <a:off x="10167405" y="3529954"/>
            <a:ext cx="421883" cy="26326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315" name="Ellipse 314">
            <a:extLst>
              <a:ext uri="{FF2B5EF4-FFF2-40B4-BE49-F238E27FC236}">
                <a16:creationId xmlns:a16="http://schemas.microsoft.com/office/drawing/2014/main" id="{375FBFB0-F3FC-72AB-BC9D-43A12D2521B9}"/>
              </a:ext>
            </a:extLst>
          </p:cNvPr>
          <p:cNvSpPr/>
          <p:nvPr/>
        </p:nvSpPr>
        <p:spPr>
          <a:xfrm>
            <a:off x="9901855" y="3083189"/>
            <a:ext cx="1013498" cy="1069196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6" name="Ellipse 315">
            <a:extLst>
              <a:ext uri="{FF2B5EF4-FFF2-40B4-BE49-F238E27FC236}">
                <a16:creationId xmlns:a16="http://schemas.microsoft.com/office/drawing/2014/main" id="{22D1E8CB-1D38-D29D-33AD-AC135B5B78C3}"/>
              </a:ext>
            </a:extLst>
          </p:cNvPr>
          <p:cNvSpPr/>
          <p:nvPr/>
        </p:nvSpPr>
        <p:spPr>
          <a:xfrm>
            <a:off x="8623032" y="3467160"/>
            <a:ext cx="571294" cy="56683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ysClr val="windowText" lastClr="000000"/>
              </a:solidFill>
            </a:endParaRPr>
          </a:p>
        </p:txBody>
      </p:sp>
      <p:sp>
        <p:nvSpPr>
          <p:cNvPr id="318" name="Ellipse 317">
            <a:extLst>
              <a:ext uri="{FF2B5EF4-FFF2-40B4-BE49-F238E27FC236}">
                <a16:creationId xmlns:a16="http://schemas.microsoft.com/office/drawing/2014/main" id="{0AFCCEB2-B228-04B1-0B41-AB42687217BE}"/>
              </a:ext>
            </a:extLst>
          </p:cNvPr>
          <p:cNvSpPr/>
          <p:nvPr/>
        </p:nvSpPr>
        <p:spPr>
          <a:xfrm>
            <a:off x="8188056" y="2910075"/>
            <a:ext cx="658391" cy="120599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4CFFC609-4EC8-7575-8EFD-98512B299079}"/>
              </a:ext>
            </a:extLst>
          </p:cNvPr>
          <p:cNvSpPr/>
          <p:nvPr/>
        </p:nvSpPr>
        <p:spPr>
          <a:xfrm>
            <a:off x="8246782" y="2968895"/>
            <a:ext cx="421883" cy="26326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320" name="Rectangle 319">
            <a:extLst>
              <a:ext uri="{FF2B5EF4-FFF2-40B4-BE49-F238E27FC236}">
                <a16:creationId xmlns:a16="http://schemas.microsoft.com/office/drawing/2014/main" id="{FA4A0D2C-1787-40F6-8B72-E96012D1095C}"/>
              </a:ext>
            </a:extLst>
          </p:cNvPr>
          <p:cNvSpPr/>
          <p:nvPr/>
        </p:nvSpPr>
        <p:spPr>
          <a:xfrm>
            <a:off x="8661102" y="3619781"/>
            <a:ext cx="421883" cy="26326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4A243B6-45F8-41ED-19A8-5736E8B39907}"/>
              </a:ext>
            </a:extLst>
          </p:cNvPr>
          <p:cNvSpPr/>
          <p:nvPr/>
        </p:nvSpPr>
        <p:spPr>
          <a:xfrm>
            <a:off x="9346058" y="357685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6EF1AD6-D94A-F8E3-01D9-7DF0092EB91F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3A2196E4-A886-CF3C-F087-507B2E75A060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48632AC7-90D6-6B48-E46F-CD450520006E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491F33DD-E586-539E-4F07-930EC9571C5E}"/>
              </a:ext>
            </a:extLst>
          </p:cNvPr>
          <p:cNvCxnSpPr>
            <a:cxnSpLocks/>
            <a:endCxn id="3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7264EB74-3860-A818-C3FA-FFEECB51C203}"/>
              </a:ext>
            </a:extLst>
          </p:cNvPr>
          <p:cNvSpPr/>
          <p:nvPr/>
        </p:nvSpPr>
        <p:spPr>
          <a:xfrm>
            <a:off x="10371824" y="625754"/>
            <a:ext cx="144016" cy="1223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D6FEF4-C4C4-53FF-505F-D85355BC319D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D57ECBF-819D-400A-2AAE-05DF9F392045}"/>
              </a:ext>
            </a:extLst>
          </p:cNvPr>
          <p:cNvSpPr/>
          <p:nvPr/>
        </p:nvSpPr>
        <p:spPr>
          <a:xfrm>
            <a:off x="10785811" y="577173"/>
            <a:ext cx="144016" cy="1223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DD7FFF-D9D2-F114-C121-EE0E6385E40C}"/>
              </a:ext>
            </a:extLst>
          </p:cNvPr>
          <p:cNvSpPr/>
          <p:nvPr/>
        </p:nvSpPr>
        <p:spPr>
          <a:xfrm>
            <a:off x="10848014" y="1125248"/>
            <a:ext cx="450709" cy="24105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11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A38BCB1D-43F7-E6C6-2295-64D8F772ECFA}"/>
              </a:ext>
            </a:extLst>
          </p:cNvPr>
          <p:cNvCxnSpPr>
            <a:cxnSpLocks/>
          </p:cNvCxnSpPr>
          <p:nvPr/>
        </p:nvCxnSpPr>
        <p:spPr>
          <a:xfrm flipH="1" flipV="1">
            <a:off x="10443832" y="748066"/>
            <a:ext cx="294984" cy="75886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08B75BC-6205-EF5F-C17D-905EACF32A0A}"/>
              </a:ext>
            </a:extLst>
          </p:cNvPr>
          <p:cNvCxnSpPr>
            <a:cxnSpLocks/>
          </p:cNvCxnSpPr>
          <p:nvPr/>
        </p:nvCxnSpPr>
        <p:spPr>
          <a:xfrm flipH="1">
            <a:off x="10515840" y="1580796"/>
            <a:ext cx="260680" cy="79461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25E435BE-156C-B473-4ACB-216D1D7CC092}"/>
              </a:ext>
            </a:extLst>
          </p:cNvPr>
          <p:cNvCxnSpPr>
            <a:cxnSpLocks/>
          </p:cNvCxnSpPr>
          <p:nvPr/>
        </p:nvCxnSpPr>
        <p:spPr>
          <a:xfrm flipH="1" flipV="1">
            <a:off x="10857819" y="699485"/>
            <a:ext cx="9727" cy="91190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EF39C506-9DDA-BA5B-9727-053A147AB5BD}"/>
              </a:ext>
            </a:extLst>
          </p:cNvPr>
          <p:cNvCxnSpPr>
            <a:cxnSpLocks/>
          </p:cNvCxnSpPr>
          <p:nvPr/>
        </p:nvCxnSpPr>
        <p:spPr>
          <a:xfrm flipH="1">
            <a:off x="10167807" y="2498092"/>
            <a:ext cx="284014" cy="26084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63FB059A-FE70-F945-7B91-AE53C4CB62DC}"/>
              </a:ext>
            </a:extLst>
          </p:cNvPr>
          <p:cNvSpPr/>
          <p:nvPr/>
        </p:nvSpPr>
        <p:spPr>
          <a:xfrm>
            <a:off x="10092759" y="1620641"/>
            <a:ext cx="144016" cy="1223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3FCC7E7-DB4D-7BBC-CA63-AE4BC2DD78BB}"/>
              </a:ext>
            </a:extLst>
          </p:cNvPr>
          <p:cNvSpPr/>
          <p:nvPr/>
        </p:nvSpPr>
        <p:spPr>
          <a:xfrm>
            <a:off x="9859243" y="1482130"/>
            <a:ext cx="144016" cy="1223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FA46DD06-A8CB-AA5D-6C61-4273E070D84F}"/>
              </a:ext>
            </a:extLst>
          </p:cNvPr>
          <p:cNvCxnSpPr>
            <a:cxnSpLocks/>
            <a:endCxn id="17" idx="7"/>
          </p:cNvCxnSpPr>
          <p:nvPr/>
        </p:nvCxnSpPr>
        <p:spPr>
          <a:xfrm flipH="1">
            <a:off x="10215684" y="1506934"/>
            <a:ext cx="523132" cy="13161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E346EB00-3006-09BD-FED8-D17A1D198F68}"/>
              </a:ext>
            </a:extLst>
          </p:cNvPr>
          <p:cNvCxnSpPr>
            <a:cxnSpLocks/>
            <a:endCxn id="18" idx="6"/>
          </p:cNvCxnSpPr>
          <p:nvPr/>
        </p:nvCxnSpPr>
        <p:spPr>
          <a:xfrm flipH="1">
            <a:off x="10003259" y="1506934"/>
            <a:ext cx="735557" cy="3635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7C4116A0-4472-3945-3157-F404696E6779}"/>
              </a:ext>
            </a:extLst>
          </p:cNvPr>
          <p:cNvSpPr/>
          <p:nvPr/>
        </p:nvSpPr>
        <p:spPr>
          <a:xfrm>
            <a:off x="10430730" y="2393692"/>
            <a:ext cx="144016" cy="1223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EEDF193-A3E1-F7D5-091E-95EE80CA3443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8A447F-6FA8-7C00-4F94-C75625255DEE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332E22A-D494-58B1-6B65-DFE3EE2BDE94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AF83559-2166-29F8-5E13-F0AA4633F31C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0A554414-E9F9-EE86-BA5A-4B1B5E56620E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4CE454BA-2C20-15FC-E65D-7C3AC913B35F}"/>
              </a:ext>
            </a:extLst>
          </p:cNvPr>
          <p:cNvSpPr/>
          <p:nvPr/>
        </p:nvSpPr>
        <p:spPr>
          <a:xfrm>
            <a:off x="9845503" y="444500"/>
            <a:ext cx="1598179" cy="2753677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30ED04A5-2231-5CDC-C13A-33D5E6FF9CA5}"/>
              </a:ext>
            </a:extLst>
          </p:cNvPr>
          <p:cNvSpPr/>
          <p:nvPr/>
        </p:nvSpPr>
        <p:spPr>
          <a:xfrm>
            <a:off x="11073368" y="2209846"/>
            <a:ext cx="144016" cy="1223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068BB782-F6C4-D88B-6AAF-C991803B79E5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10867546" y="1611390"/>
            <a:ext cx="226913" cy="61636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FC26AA3D-5A1F-5B60-923C-334C2ED5A397}"/>
              </a:ext>
            </a:extLst>
          </p:cNvPr>
          <p:cNvSpPr/>
          <p:nvPr/>
        </p:nvSpPr>
        <p:spPr>
          <a:xfrm>
            <a:off x="10185858" y="3378899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F0656458-43FC-CE38-E07F-83D35591DC07}"/>
              </a:ext>
            </a:extLst>
          </p:cNvPr>
          <p:cNvSpPr/>
          <p:nvPr/>
        </p:nvSpPr>
        <p:spPr>
          <a:xfrm>
            <a:off x="10044882" y="2741025"/>
            <a:ext cx="144016" cy="1223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A388E04-320E-1D17-F516-21F1A8432A61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B7D7146-9B31-AAB0-AE88-4F34417E4508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29B9D3A-0AF6-9249-1C0A-3357AB170759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965B3744-3179-11CC-80BE-7990C2832DCA}"/>
              </a:ext>
            </a:extLst>
          </p:cNvPr>
          <p:cNvSpPr/>
          <p:nvPr/>
        </p:nvSpPr>
        <p:spPr>
          <a:xfrm>
            <a:off x="10738816" y="1402478"/>
            <a:ext cx="257460" cy="2089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83326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94372</TotalTime>
  <Words>2299</Words>
  <Application>Microsoft Office PowerPoint</Application>
  <PresentationFormat>Grand écran</PresentationFormat>
  <Paragraphs>400</Paragraphs>
  <Slides>14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Aptos</vt:lpstr>
      <vt:lpstr>Arial</vt:lpstr>
      <vt:lpstr>Calibri</vt:lpstr>
      <vt:lpstr>Calibri Light</vt:lpstr>
      <vt:lpstr>Times New Roman</vt:lpstr>
      <vt:lpstr>Thème Office</vt:lpstr>
      <vt:lpstr>LE PARTAGE DU MONDE, de l’an 200 av. JC à nos jours Esquisse d’une histoire géopolitique universelle  Mardi 30 septembre 2025 (1/15)  8ème période : 1815-1914 Europe et Russie à la conquête de l’Orient et de l’Asie  1853-1914 : Apogée des impérialismes et partage de l’Asie orientale Indes et Malaisie britanniques ; Indochine française ; Indes néerlandaises, Philippines américaines ; 1er empire japonais  Suite et fin…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761</cp:revision>
  <dcterms:created xsi:type="dcterms:W3CDTF">2023-07-15T08:08:34Z</dcterms:created>
  <dcterms:modified xsi:type="dcterms:W3CDTF">2025-09-30T10:06:07Z</dcterms:modified>
</cp:coreProperties>
</file>