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3527" r:id="rId2"/>
    <p:sldId id="13502" r:id="rId3"/>
    <p:sldId id="12628" r:id="rId4"/>
    <p:sldId id="13473" r:id="rId5"/>
    <p:sldId id="13474" r:id="rId6"/>
    <p:sldId id="13375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B568F-F052-4819-8218-B3F578174A09}" v="2" dt="2025-06-10T10:42:32.563"/>
    <p1510:client id="{3C8E9C73-3296-4C6B-B58E-2389177D7177}" v="4" dt="2025-06-10T10:48:45.608"/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  <pc:picChg chg="del">
          <ac:chgData name="Christophe JENTA" userId="8d1209f4831e9c53" providerId="LiveId" clId="{37FB568F-F052-4819-8218-B3F578174A09}" dt="2025-06-10T10:43:16.212" v="17" actId="478"/>
          <ac:picMkLst>
            <pc:docMk/>
            <pc:sldMk cId="1988468440" sldId="12605"/>
            <ac:picMk id="45" creationId="{FCD96E9F-BA23-0C8E-EDC0-E471FAE3C1D8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  <pc:picChg chg="del">
          <ac:chgData name="Christophe JENTA" userId="8d1209f4831e9c53" providerId="LiveId" clId="{37FB568F-F052-4819-8218-B3F578174A09}" dt="2025-06-10T10:43:21.798" v="19" actId="478"/>
          <ac:picMkLst>
            <pc:docMk/>
            <pc:sldMk cId="520289311" sldId="12611"/>
            <ac:picMk id="8" creationId="{052CE87C-123D-EDDC-B7AA-F17CE7E9D297}"/>
          </ac:picMkLst>
        </pc:picChg>
        <pc:picChg chg="del">
          <ac:chgData name="Christophe JENTA" userId="8d1209f4831e9c53" providerId="LiveId" clId="{37FB568F-F052-4819-8218-B3F578174A09}" dt="2025-06-10T10:43:22.422" v="20" actId="478"/>
          <ac:picMkLst>
            <pc:docMk/>
            <pc:sldMk cId="520289311" sldId="12611"/>
            <ac:picMk id="9" creationId="{F2C4E089-CD23-CE87-FAFA-CBAF63633FB9}"/>
          </ac:picMkLst>
        </pc:picChg>
        <pc:picChg chg="del">
          <ac:chgData name="Christophe JENTA" userId="8d1209f4831e9c53" providerId="LiveId" clId="{37FB568F-F052-4819-8218-B3F578174A09}" dt="2025-06-10T10:43:20.793" v="18" actId="478"/>
          <ac:picMkLst>
            <pc:docMk/>
            <pc:sldMk cId="520289311" sldId="12611"/>
            <ac:picMk id="10" creationId="{2D8DBB8B-B24D-06A3-BCDD-11E1A1A114EF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  <pc:picChg chg="del">
          <ac:chgData name="Christophe JENTA" userId="8d1209f4831e9c53" providerId="LiveId" clId="{37FB568F-F052-4819-8218-B3F578174A09}" dt="2025-06-10T10:42:59.561" v="8" actId="478"/>
          <ac:picMkLst>
            <pc:docMk/>
            <pc:sldMk cId="2437782784" sldId="13140"/>
            <ac:picMk id="18" creationId="{8663759A-8FDD-7BAF-5007-0D48C8DF941D}"/>
          </ac:picMkLst>
        </pc:picChg>
        <pc:picChg chg="del">
          <ac:chgData name="Christophe JENTA" userId="8d1209f4831e9c53" providerId="LiveId" clId="{37FB568F-F052-4819-8218-B3F578174A09}" dt="2025-06-10T10:42:58.906" v="7" actId="478"/>
          <ac:picMkLst>
            <pc:docMk/>
            <pc:sldMk cId="2437782784" sldId="13140"/>
            <ac:picMk id="19" creationId="{CDC7BB1A-FE15-54FC-C89D-CB7E81473D3D}"/>
          </ac:picMkLst>
        </pc:picChg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  <pc:picChg chg="del">
          <ac:chgData name="Christophe JENTA" userId="8d1209f4831e9c53" providerId="LiveId" clId="{37FB568F-F052-4819-8218-B3F578174A09}" dt="2025-06-10T10:43:00.629" v="9" actId="478"/>
          <ac:picMkLst>
            <pc:docMk/>
            <pc:sldMk cId="1542721837" sldId="13142"/>
            <ac:picMk id="10" creationId="{2E6DED5E-DA5A-49FD-C32A-D9607F46C21E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  <pc:picChg chg="del">
          <ac:chgData name="Christophe JENTA" userId="8d1209f4831e9c53" providerId="LiveId" clId="{37FB568F-F052-4819-8218-B3F578174A09}" dt="2025-06-10T10:43:05.756" v="13" actId="478"/>
          <ac:picMkLst>
            <pc:docMk/>
            <pc:sldMk cId="2631628354" sldId="13180"/>
            <ac:picMk id="7" creationId="{1809DD9F-16B4-4EF7-A913-1B684A608C58}"/>
          </ac:picMkLst>
        </pc:picChg>
        <pc:picChg chg="del">
          <ac:chgData name="Christophe JENTA" userId="8d1209f4831e9c53" providerId="LiveId" clId="{37FB568F-F052-4819-8218-B3F578174A09}" dt="2025-06-10T10:43:05.092" v="12" actId="478"/>
          <ac:picMkLst>
            <pc:docMk/>
            <pc:sldMk cId="2631628354" sldId="13180"/>
            <ac:picMk id="13" creationId="{852AE4A4-60AA-C32B-CBCF-3995E3AC0536}"/>
          </ac:picMkLst>
        </pc:picChg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  <pc:picChg chg="del">
          <ac:chgData name="Christophe JENTA" userId="8d1209f4831e9c53" providerId="LiveId" clId="{37FB568F-F052-4819-8218-B3F578174A09}" dt="2025-06-10T10:43:08" v="15" actId="478"/>
          <ac:picMkLst>
            <pc:docMk/>
            <pc:sldMk cId="645010697" sldId="13181"/>
            <ac:picMk id="17" creationId="{6FB38D1A-88EC-6C28-B33B-E2EF18AB5C7A}"/>
          </ac:picMkLst>
        </pc:picChg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  <pc:picChg chg="del">
          <ac:chgData name="Christophe JENTA" userId="8d1209f4831e9c53" providerId="LiveId" clId="{37FB568F-F052-4819-8218-B3F578174A09}" dt="2025-06-10T10:43:06.934" v="14" actId="478"/>
          <ac:picMkLst>
            <pc:docMk/>
            <pc:sldMk cId="2362548557" sldId="13182"/>
            <ac:picMk id="16" creationId="{ABC0C915-13AB-9FD8-D7AA-F8D0BABD639F}"/>
          </ac:picMkLst>
        </pc:picChg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  <pc:picChg chg="del">
          <ac:chgData name="Christophe JENTA" userId="8d1209f4831e9c53" providerId="LiveId" clId="{37FB568F-F052-4819-8218-B3F578174A09}" dt="2025-06-10T10:43:23.779" v="21" actId="478"/>
          <ac:picMkLst>
            <pc:docMk/>
            <pc:sldMk cId="2299339616" sldId="13183"/>
            <ac:picMk id="46" creationId="{0943D8DE-E29C-C608-A56B-39E9F3FACC5F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  <pc:picChg chg="del">
          <ac:chgData name="Christophe JENTA" userId="8d1209f4831e9c53" providerId="LiveId" clId="{37FB568F-F052-4819-8218-B3F578174A09}" dt="2025-06-10T10:43:02.839" v="10" actId="478"/>
          <ac:picMkLst>
            <pc:docMk/>
            <pc:sldMk cId="3323752398" sldId="13261"/>
            <ac:picMk id="5" creationId="{08CDE6DB-B386-DA61-C934-EB8D8E49D7F3}"/>
          </ac:picMkLst>
        </pc:picChg>
        <pc:picChg chg="del">
          <ac:chgData name="Christophe JENTA" userId="8d1209f4831e9c53" providerId="LiveId" clId="{37FB568F-F052-4819-8218-B3F578174A09}" dt="2025-06-10T10:43:03.644" v="11" actId="478"/>
          <ac:picMkLst>
            <pc:docMk/>
            <pc:sldMk cId="3323752398" sldId="13261"/>
            <ac:picMk id="7" creationId="{720B008C-EC5C-42D2-8B50-6C0BDA3FE474}"/>
          </ac:picMkLst>
        </pc:picChg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  <pc:picChg chg="del">
          <ac:chgData name="Christophe JENTA" userId="8d1209f4831e9c53" providerId="LiveId" clId="{37FB568F-F052-4819-8218-B3F578174A09}" dt="2025-06-10T10:43:12.004" v="16" actId="478"/>
          <ac:picMkLst>
            <pc:docMk/>
            <pc:sldMk cId="1159644968" sldId="13262"/>
            <ac:picMk id="16" creationId="{976B360D-31FB-9C51-23BE-15FC5C92B49B}"/>
          </ac:picMkLst>
        </pc:picChg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  <pc:picChg chg="del">
          <ac:chgData name="Christophe JENTA" userId="8d1209f4831e9c53" providerId="LiveId" clId="{37FB568F-F052-4819-8218-B3F578174A09}" dt="2025-06-10T10:43:25.003" v="22" actId="478"/>
          <ac:picMkLst>
            <pc:docMk/>
            <pc:sldMk cId="3747429759" sldId="13263"/>
            <ac:picMk id="4" creationId="{913F62E8-13FA-6394-450E-B12DA4FFC756}"/>
          </ac:picMkLst>
        </pc:picChg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  <pc:spChg chg="mod">
          <ac:chgData name="Christophe JENTA" userId="8d1209f4831e9c53" providerId="LiveId" clId="{37FB568F-F052-4819-8218-B3F578174A09}" dt="2025-06-10T10:41:42.084" v="0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  <pc:picChg chg="del">
          <ac:chgData name="Christophe JENTA" userId="8d1209f4831e9c53" providerId="LiveId" clId="{37FB568F-F052-4819-8218-B3F578174A09}" dt="2025-06-10T10:42:54.481" v="5" actId="478"/>
          <ac:picMkLst>
            <pc:docMk/>
            <pc:sldMk cId="1706699578" sldId="13349"/>
            <ac:picMk id="7" creationId="{608C1123-ACA0-AA3A-A7C5-F68B64756D1B}"/>
          </ac:picMkLst>
        </pc:picChg>
        <pc:picChg chg="del">
          <ac:chgData name="Christophe JENTA" userId="8d1209f4831e9c53" providerId="LiveId" clId="{37FB568F-F052-4819-8218-B3F578174A09}" dt="2025-06-10T10:42:53.920" v="4" actId="478"/>
          <ac:picMkLst>
            <pc:docMk/>
            <pc:sldMk cId="1706699578" sldId="13349"/>
            <ac:picMk id="9" creationId="{2D9597A2-368E-741B-9BE9-47D90427E9A2}"/>
          </ac:picMkLst>
        </pc:picChg>
        <pc:picChg chg="del">
          <ac:chgData name="Christophe JENTA" userId="8d1209f4831e9c53" providerId="LiveId" clId="{37FB568F-F052-4819-8218-B3F578174A09}" dt="2025-06-10T10:42:55.316" v="6" actId="478"/>
          <ac:picMkLst>
            <pc:docMk/>
            <pc:sldMk cId="1706699578" sldId="13349"/>
            <ac:picMk id="11" creationId="{272FA32A-27EF-3448-483E-23E44D776753}"/>
          </ac:picMkLst>
        </pc:picChg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  <pc:picChg chg="del">
          <ac:chgData name="Christophe JENTA" userId="8d1209f4831e9c53" providerId="LiveId" clId="{3C8E9C73-3296-4C6B-B58E-2389177D7177}" dt="2025-06-10T10:48:44.896" v="14" actId="478"/>
          <ac:picMkLst>
            <pc:docMk/>
            <pc:sldMk cId="2442379234" sldId="966"/>
            <ac:picMk id="1026" creationId="{00000000-0000-0000-0000-000000000000}"/>
          </ac:picMkLst>
        </pc:picChg>
        <pc:picChg chg="del">
          <ac:chgData name="Christophe JENTA" userId="8d1209f4831e9c53" providerId="LiveId" clId="{3C8E9C73-3296-4C6B-B58E-2389177D7177}" dt="2025-06-10T10:48:45.608" v="15" actId="478"/>
          <ac:picMkLst>
            <pc:docMk/>
            <pc:sldMk cId="2442379234" sldId="966"/>
            <ac:picMk id="1028" creationId="{00000000-0000-0000-0000-0000000000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  <pc:picChg chg="del">
          <ac:chgData name="Christophe JENTA" userId="8d1209f4831e9c53" providerId="LiveId" clId="{3C8E9C73-3296-4C6B-B58E-2389177D7177}" dt="2025-06-10T10:48:32.117" v="9" actId="478"/>
          <ac:picMkLst>
            <pc:docMk/>
            <pc:sldMk cId="3912159923" sldId="13383"/>
            <ac:picMk id="3" creationId="{B4CC7A68-B310-384A-15EE-975DCB80AF40}"/>
          </ac:picMkLst>
        </pc:picChg>
        <pc:picChg chg="del">
          <ac:chgData name="Christophe JENTA" userId="8d1209f4831e9c53" providerId="LiveId" clId="{3C8E9C73-3296-4C6B-B58E-2389177D7177}" dt="2025-06-10T10:48:31.625" v="8" actId="478"/>
          <ac:picMkLst>
            <pc:docMk/>
            <pc:sldMk cId="3912159923" sldId="13383"/>
            <ac:picMk id="7" creationId="{C588DD7A-7885-BE39-6809-D914B11E973F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  <pc:picChg chg="del">
          <ac:chgData name="Christophe JENTA" userId="8d1209f4831e9c53" providerId="LiveId" clId="{3C8E9C73-3296-4C6B-B58E-2389177D7177}" dt="2025-06-10T10:48:35.345" v="11" actId="478"/>
          <ac:picMkLst>
            <pc:docMk/>
            <pc:sldMk cId="2148736882" sldId="13386"/>
            <ac:picMk id="16" creationId="{6D66B568-D2AF-F6BF-1E75-A65BEBAF2D45}"/>
          </ac:picMkLst>
        </pc:picChg>
        <pc:picChg chg="del">
          <ac:chgData name="Christophe JENTA" userId="8d1209f4831e9c53" providerId="LiveId" clId="{3C8E9C73-3296-4C6B-B58E-2389177D7177}" dt="2025-06-10T10:48:34.551" v="10" actId="478"/>
          <ac:picMkLst>
            <pc:docMk/>
            <pc:sldMk cId="2148736882" sldId="13386"/>
            <ac:picMk id="19" creationId="{ECF1B5EC-18F2-8194-6864-1E1201D1D700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  <pc:picChg chg="del">
          <ac:chgData name="Christophe JENTA" userId="8d1209f4831e9c53" providerId="LiveId" clId="{3C8E9C73-3296-4C6B-B58E-2389177D7177}" dt="2025-06-10T10:48:16.645" v="4" actId="478"/>
          <ac:picMkLst>
            <pc:docMk/>
            <pc:sldMk cId="2364046885" sldId="13390"/>
            <ac:picMk id="13" creationId="{2FCB5CE8-1F0D-CC43-F7BF-AEF8A435C2DC}"/>
          </ac:picMkLst>
        </pc:picChg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  <pc:picChg chg="del">
          <ac:chgData name="Christophe JENTA" userId="8d1209f4831e9c53" providerId="LiveId" clId="{3C8E9C73-3296-4C6B-B58E-2389177D7177}" dt="2025-06-10T10:48:29.316" v="7" actId="478"/>
          <ac:picMkLst>
            <pc:docMk/>
            <pc:sldMk cId="1533061526" sldId="13392"/>
            <ac:picMk id="11" creationId="{928C9D8E-9422-68F4-D9A8-6417E5F1B4BE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  <pc:picChg chg="del">
          <ac:chgData name="Christophe JENTA" userId="8d1209f4831e9c53" providerId="LiveId" clId="{3C8E9C73-3296-4C6B-B58E-2389177D7177}" dt="2025-06-10T10:48:39.032" v="12" actId="478"/>
          <ac:picMkLst>
            <pc:docMk/>
            <pc:sldMk cId="2332704537" sldId="13395"/>
            <ac:picMk id="27" creationId="{2F1FA91F-FDBF-35E6-6FBA-F82E64CBFF0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  <pc:picChg chg="del">
          <ac:chgData name="Christophe JENTA" userId="8d1209f4831e9c53" providerId="LiveId" clId="{3C8E9C73-3296-4C6B-B58E-2389177D7177}" dt="2025-06-10T10:48:40.545" v="13" actId="478"/>
          <ac:picMkLst>
            <pc:docMk/>
            <pc:sldMk cId="49757820" sldId="13398"/>
            <ac:picMk id="3" creationId="{DA55C9C2-D0FC-9BE6-EB68-4D12E050057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  <pc:picChg chg="del mod">
          <ac:chgData name="Christophe JENTA" userId="8d1209f4831e9c53" providerId="LiveId" clId="{3C8E9C73-3296-4C6B-B58E-2389177D7177}" dt="2025-06-10T10:48:57.221" v="17" actId="478"/>
          <ac:picMkLst>
            <pc:docMk/>
            <pc:sldMk cId="2212204666" sldId="13407"/>
            <ac:picMk id="9" creationId="{23F8BC84-7EA3-273B-3506-F868B5B8104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  <pc:picChg chg="del">
          <ac:chgData name="Christophe JENTA" userId="8d1209f4831e9c53" providerId="LiveId" clId="{3C8E9C73-3296-4C6B-B58E-2389177D7177}" dt="2025-06-10T10:48:24.275" v="6" actId="478"/>
          <ac:picMkLst>
            <pc:docMk/>
            <pc:sldMk cId="792756286" sldId="13440"/>
            <ac:picMk id="9" creationId="{1A8D3DBF-9A6B-359E-EF6C-C7DDA51A50E5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0" creationId="{2719463C-8CA9-0943-262B-868350397310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2" creationId="{CBDB440C-1AFF-6E71-D110-6B9433098CD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3" creationId="{4FFDA083-7E57-6F94-B166-5A9783F28FC4}"/>
          </ac:picMkLst>
        </pc:picChg>
        <pc:picChg chg="del">
          <ac:chgData name="Christophe JENTA" userId="8d1209f4831e9c53" providerId="LiveId" clId="{3C8E9C73-3296-4C6B-B58E-2389177D7177}" dt="2025-06-10T10:48:21.631" v="5" actId="478"/>
          <ac:picMkLst>
            <pc:docMk/>
            <pc:sldMk cId="3361087432" sldId="13509"/>
            <ac:picMk id="14" creationId="{19725CF6-6137-50D5-AB37-FBB891AE9DD9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  <pc:picChg chg="del">
          <ac:chgData name="Christophe JENTA" userId="8d1209f4831e9c53" providerId="LiveId" clId="{3C8E9C73-3296-4C6B-B58E-2389177D7177}" dt="2025-06-10T10:48:13.507" v="3" actId="478"/>
          <ac:picMkLst>
            <pc:docMk/>
            <pc:sldMk cId="2249852910" sldId="13521"/>
            <ac:picMk id="10" creationId="{D7ED2C55-AB10-8840-7026-E3BB94A8965A}"/>
          </ac:picMkLst>
        </pc:picChg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DCFD-2F75-E880-C802-BDE09E1F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2B5F90-DF83-FE6D-585A-805813F74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ECA12C-4EA0-37D2-EC0A-1E0AC8A02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E8D1A9-E4A7-DC20-34D6-B71C211ED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11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071-966F-3E77-4085-3D378B849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7E618C-A336-F445-DFCC-2A269911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30 septembre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49B95A-7D33-2063-42B7-4108D704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44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9F30-EEFC-DD38-F2DB-FF3422CA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6D248682-38A0-768D-FADB-133C56AC8798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1871-1912 : En Chine,</a:t>
            </a:r>
            <a:r>
              <a:rPr lang="fr-FR" sz="1400" b="1" dirty="0"/>
              <a:t> </a:t>
            </a:r>
            <a:r>
              <a:rPr lang="fr-FR" sz="1400" b="1" kern="100" dirty="0">
                <a:cs typeface="Times New Roman" panose="02020603050405020304" pitchFamily="18" charset="0"/>
              </a:rPr>
              <a:t>f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400" b="1" dirty="0"/>
              <a:t>de la grande récession à l’aliénation 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400" b="1" dirty="0"/>
              <a:t>in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400" b="1" dirty="0"/>
              <a:t>Îles Kouriles et Ryükyü, Taïwan, sud de Sakhaline, Liaodong, Corée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1871-1879 : Début de l’impérialisme japonais : Traité de paix et d’amitié avec la Chine ; Raid sur Taïwan ; Annexion des îles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Ryukyu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d’Okinawa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1871-1876 : Victoire contre la Corée et traité de Kanghwa : ouverture de trois ports : Busan, </a:t>
            </a:r>
            <a:r>
              <a:rPr lang="fr-FR" sz="1400" dirty="0"/>
              <a:t>Incheon et Wonsan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400" dirty="0"/>
              <a:t>Les Japonais y obtiennent la liberté de commerce, le droit d’installation et l’extraterritorialité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1875-1876 : Traité de Saint-Pétersbourg : La Russie obtient l’île de Sakhaline et le Japon, l’ensemble des îles Kouriles ; Le Japon annexe l’archipel Ogasawara ou îles Bonin,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r>
              <a:rPr lang="fr-FR" sz="1400" dirty="0"/>
              <a:t>1881-1885 : En Indochine, victoire française contre le Viêt-Nam et la Chine ; 2</a:t>
            </a:r>
            <a:r>
              <a:rPr lang="fr-FR" sz="1400" baseline="30000" dirty="0"/>
              <a:t>nd</a:t>
            </a:r>
            <a:r>
              <a:rPr lang="fr-FR" sz="1400" dirty="0"/>
              <a:t> traité de Tianjin : La Chine reconnaît le protectorat de la France sur le Viêt-Nam</a:t>
            </a:r>
          </a:p>
          <a:p>
            <a:r>
              <a:rPr lang="fr-FR" sz="1400" dirty="0"/>
              <a:t>1890-1894 : Montée des tensions entre Chine et Japon à propos de la Corée</a:t>
            </a:r>
          </a:p>
          <a:p>
            <a:r>
              <a:rPr lang="fr-FR" sz="1400" dirty="0"/>
              <a:t>1894-1895 : Guerre sino-japonaise : Victoire des Japonais qui s’emparent de la Corée et du Liaodong ;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</a:p>
          <a:p>
            <a:r>
              <a:rPr lang="fr-FR" sz="1400" dirty="0"/>
              <a:t>1895-1896 : En Corée, résistance à la domination japonaise ; La monarchie coréenne se place sous protection russe</a:t>
            </a:r>
          </a:p>
          <a:p>
            <a:r>
              <a:rPr lang="fr-FR" sz="1400" dirty="0"/>
              <a:t>1898 : En Chine affaiblie après sa défaite contre le Japon,  les Occidentaux obtiennent des </a:t>
            </a:r>
            <a:r>
              <a:rPr lang="fr-FR" sz="1400" i="1" dirty="0"/>
              <a:t>territoires à bail</a:t>
            </a:r>
            <a:r>
              <a:rPr lang="fr-FR" sz="1400" dirty="0"/>
              <a:t> et des concessions industrielles et ferroviaires : C’est la curée ! Liaodong et Port-Arthur aux Russes, et colère du Japon ; Qingdao aux Allemands ; Weihai et extension de Hong-Kong aux Britanniques ; A proximité de l’Indochine française, </a:t>
            </a:r>
            <a:r>
              <a:rPr lang="fr-FR" sz="1400" dirty="0" err="1"/>
              <a:t>Kouang</a:t>
            </a:r>
            <a:r>
              <a:rPr lang="fr-FR" sz="1400" dirty="0"/>
              <a:t>-</a:t>
            </a:r>
            <a:r>
              <a:rPr lang="fr-FR" sz="1400" dirty="0" err="1"/>
              <a:t>Tchéou</a:t>
            </a:r>
            <a:r>
              <a:rPr lang="fr-FR" sz="1400" dirty="0"/>
              <a:t>-Wan aux Français ; Les puissances investissent leurs capitaux et se partagent la Chine en zones d’influence ; En Chine, échec de la réforme des </a:t>
            </a:r>
            <a:r>
              <a:rPr lang="fr-FR" sz="1400" i="1" dirty="0"/>
              <a:t>Cent Jours</a:t>
            </a:r>
            <a:r>
              <a:rPr lang="fr-FR" sz="1400" dirty="0"/>
              <a:t>, menée par l’empereur </a:t>
            </a:r>
            <a:r>
              <a:rPr lang="fr-FR" sz="1400" dirty="0" err="1"/>
              <a:t>Guangxu</a:t>
            </a:r>
            <a:r>
              <a:rPr lang="fr-FR" sz="1400" dirty="0"/>
              <a:t> mais combattue par l’impératrice Cixi ; Au Japon, grâce à l’indemnité chinoise et à de nouveaux impôts, accélérations de l’industrialisation et de la militarisation</a:t>
            </a:r>
          </a:p>
          <a:p>
            <a:r>
              <a:rPr lang="fr-FR" sz="1400" dirty="0"/>
              <a:t>1898-1900 : En Chine, la révolte des Boxers : Autour de Pékin, la société secrète </a:t>
            </a:r>
            <a:r>
              <a:rPr lang="fr-FR" sz="1400" i="1" dirty="0" err="1"/>
              <a:t>Yihequan</a:t>
            </a:r>
            <a:r>
              <a:rPr lang="fr-FR" sz="1400" dirty="0"/>
              <a:t> lance la révolte et assiègent les légations étrangères à Pékin, soutenue par Cixi ; Un corps expéditionnaire Japon-Russie-GB-France-Allemagne-EU libèrent les légations</a:t>
            </a:r>
          </a:p>
          <a:p>
            <a:r>
              <a:rPr lang="fr-FR" sz="1400" dirty="0"/>
              <a:t>1900-1902 : Montées des tensions entre Japon et Russie : Mandchourie occupée par les Russes et Corée disputée ; Alliance d’assistance militaire anglo-japonaise contre la Russie</a:t>
            </a:r>
          </a:p>
          <a:p>
            <a:r>
              <a:rPr lang="fr-FR" sz="1400" dirty="0"/>
              <a:t>1904-1905 : Guerre russo-japonaise ; Victoire japonaise et traité de Portsmouth : Le Japon récupère le sud de Sakhaline, le Liaodong et Port-Arthur ; En Mandchourie, les Russes occupent le nord et les Japonais, le sud</a:t>
            </a:r>
          </a:p>
          <a:p>
            <a:r>
              <a:rPr lang="fr-FR" sz="1400" dirty="0"/>
              <a:t>1905-1912 : Le Japon domine l’Asie du Nord-Est : Tokyo devient le centre asiatique de la modernité</a:t>
            </a:r>
          </a:p>
          <a:p>
            <a:r>
              <a:rPr lang="fr-FR" sz="1400" dirty="0"/>
              <a:t>1907-1910 : Annexion de la Corée par le Japon </a:t>
            </a:r>
          </a:p>
          <a:p>
            <a:r>
              <a:rPr lang="fr-FR" sz="1400" dirty="0"/>
              <a:t>1905-1912 :  En Chine, mouvement républicain et démocratique autour de Sun Yat sen ; Fin de l’Empire des Qing et naissance de la république de Chine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D96048A9-898A-0151-15B5-6FA3119E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0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578" y="131974"/>
            <a:ext cx="4636263" cy="18573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1871-1912 : En Chine,</a:t>
            </a:r>
            <a:r>
              <a:rPr lang="fr-FR" sz="1800" b="1" dirty="0"/>
              <a:t> </a:t>
            </a:r>
            <a:r>
              <a:rPr lang="fr-FR" sz="1800" b="1" kern="100" dirty="0">
                <a:cs typeface="Times New Roman" panose="02020603050405020304" pitchFamily="18" charset="0"/>
              </a:rPr>
              <a:t>f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800" b="1" dirty="0"/>
              <a:t>de la grande récession à l’aliénation 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800" b="1" dirty="0"/>
              <a:t>in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800" b="1" dirty="0"/>
              <a:t>Îles Kouriles et Ryükyü, Taïwan, sud de Sakhaline, Liaodong, Corée</a:t>
            </a:r>
            <a:endParaRPr lang="fr-FR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5AD636E-5C85-DA9E-7623-AC574617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4DC12E7A-E9BE-CF1F-3FCB-8CCBF3D9F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29135F3-4BB9-3C4C-D653-072F8A30D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5FFC869-176C-0517-FD1B-3A6728407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1611FA-66B2-E5DD-D642-2979454C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490763C-AA42-943B-2EBD-A1470573F54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85E6B8-91B3-9BC8-2B3B-011BAC7EBE0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68E70B4-1282-8E7B-4EA3-5BC2F8D07B51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867F6E-6236-6C95-817D-8F98C177A4C8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849E6BA-D516-E676-EA9A-844B45712411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23D4E31-8595-200D-B593-CB5CE2E87646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A8E39D4-0CD5-3062-7D6C-FA21541B5A33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AE24294-BE99-3E67-2E02-01D7BF88131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5E4C5FE-58F3-AA22-8793-A19004F861E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B42EE3-0A74-3248-F141-23EE3839C84A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AB19C30-1BFB-4E36-9B15-3615004DD5AD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33A55FB-C719-B3EF-489F-4F5D3F549F69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634F5AD-02F1-53A8-9A1D-693381A06785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8A585E-D910-FB5C-A3DA-C27F76CDC364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E139E01-E12E-0EDB-B8F0-2B8DFDF2AADC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1656E29-DC60-330B-DEDB-4263A6717DDA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70C533D-59A5-2BF8-F1D3-480CB1BBBC41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73CA3F2-D682-5CE6-7237-310427EBE35C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EF0D30-0D16-EEE9-0762-2D8F3C2EBB1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805A1D-AD07-DEB2-0719-87E27507457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0F0CF0-D9CE-55E3-5318-E4D6613913B5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BB3562E-DC45-D080-6B4F-F7D918711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25C94F0B-D64A-B350-6DF5-E08C2850F37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7974B5F-8131-4AF8-27FD-866A39C1A5F7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04AEABF-ADE9-3108-985A-B6B75170CCF5}"/>
              </a:ext>
            </a:extLst>
          </p:cNvPr>
          <p:cNvCxnSpPr>
            <a:cxnSpLocks/>
            <a:stCxn id="30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4AC58F0-728F-E642-04F1-E72C3E42B5FB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79A539C3-7330-5BC1-B414-F4510824862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0804280-9D99-7B64-1CCE-CEC37C2940CD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30BC5C6-C354-0EBE-4271-12228F34C8E7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D0C7DD2-912D-7555-0918-C0A53E3059F9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F9B1D28-9EB8-5495-55F1-F7404B50C9A2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BC4FA5C-E805-2EC9-4655-85ED3FC83A49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A176A9F-F706-139A-FB89-471FBC64BBDB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F2C13C9-CEBA-DB06-C8F4-09132AE29BC1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45377F1-85BA-7262-37C5-0E89109E641E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CCAE95-95E3-18A3-E216-1F82217704E1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FA9E567-6EAB-78BE-6BE6-DA9F4C255174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14B6F08-EF9E-4B9C-1D80-9D1A09818C2C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4D5F1B1-5AAD-F764-8C8A-365286698339}"/>
              </a:ext>
            </a:extLst>
          </p:cNvPr>
          <p:cNvCxnSpPr>
            <a:cxnSpLocks/>
            <a:endCxn id="45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7A7EA09F-8AC8-9F29-EF92-9C06E51C872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5B795FC-EA81-E32C-76A0-2B49BDD6EED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E5EBC2D-D460-DE92-712D-D7282A7CC84C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2FDFB3-2588-270C-B239-FFFB0AADF724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DB95F94-016B-05BA-7E4F-ECA4D0C0D961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1352E95-6A03-C425-5C27-19C84852BF3B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82E2CCC8-9035-1FBC-0E12-61C96571A87E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04CBE1B-88A3-5ED9-C2B5-1E5D7BB464FC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707A8660-A6F0-53E7-2D24-10C4AAAC6279}"/>
              </a:ext>
            </a:extLst>
          </p:cNvPr>
          <p:cNvSpPr/>
          <p:nvPr/>
        </p:nvSpPr>
        <p:spPr>
          <a:xfrm>
            <a:off x="11472627" y="4447355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A7B3D55-7F37-7E79-4B07-2794E5FCFACA}"/>
              </a:ext>
            </a:extLst>
          </p:cNvPr>
          <p:cNvCxnSpPr>
            <a:cxnSpLocks/>
            <a:endCxn id="55" idx="3"/>
          </p:cNvCxnSpPr>
          <p:nvPr/>
        </p:nvCxnSpPr>
        <p:spPr>
          <a:xfrm flipV="1">
            <a:off x="10359700" y="4551755"/>
            <a:ext cx="1134018" cy="333579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1FCDA1F0-7E79-142C-11D4-B0E71D7211CD}"/>
              </a:ext>
            </a:extLst>
          </p:cNvPr>
          <p:cNvSpPr/>
          <p:nvPr/>
        </p:nvSpPr>
        <p:spPr>
          <a:xfrm>
            <a:off x="10542068" y="52614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3485CBF-D39A-F70B-B363-A265932368CF}"/>
              </a:ext>
            </a:extLst>
          </p:cNvPr>
          <p:cNvCxnSpPr>
            <a:cxnSpLocks/>
            <a:stCxn id="37" idx="6"/>
          </p:cNvCxnSpPr>
          <p:nvPr/>
        </p:nvCxnSpPr>
        <p:spPr>
          <a:xfrm>
            <a:off x="9697076" y="5348965"/>
            <a:ext cx="357672" cy="1693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1B904DB-F9C9-F448-53B5-40E7496C1553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10198764" y="5322595"/>
            <a:ext cx="343304" cy="43300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BA99BD95-724B-C26F-EC49-EF4BD3CFA023}"/>
              </a:ext>
            </a:extLst>
          </p:cNvPr>
          <p:cNvSpPr/>
          <p:nvPr/>
        </p:nvSpPr>
        <p:spPr>
          <a:xfrm>
            <a:off x="10054748" y="530473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C3E23FBF-33F7-15F0-9E68-E247BF7FC5D2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570EDE5-89BE-DE33-1D8E-FC5A0BD3BBFC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BD212899-E312-3780-5B85-6D3248E2C709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0" name="Rectangle 5119">
            <a:extLst>
              <a:ext uri="{FF2B5EF4-FFF2-40B4-BE49-F238E27FC236}">
                <a16:creationId xmlns:a16="http://schemas.microsoft.com/office/drawing/2014/main" id="{52E71C2E-99FB-9D2B-127F-CB7BC3E81F26}"/>
              </a:ext>
            </a:extLst>
          </p:cNvPr>
          <p:cNvSpPr/>
          <p:nvPr/>
        </p:nvSpPr>
        <p:spPr>
          <a:xfrm>
            <a:off x="8902420" y="1642099"/>
            <a:ext cx="423021" cy="2452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121" name="Ellipse 5120">
            <a:extLst>
              <a:ext uri="{FF2B5EF4-FFF2-40B4-BE49-F238E27FC236}">
                <a16:creationId xmlns:a16="http://schemas.microsoft.com/office/drawing/2014/main" id="{1C081313-1FD7-C73A-6232-67B698972C4E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2" name="Rectangle 5121">
            <a:extLst>
              <a:ext uri="{FF2B5EF4-FFF2-40B4-BE49-F238E27FC236}">
                <a16:creationId xmlns:a16="http://schemas.microsoft.com/office/drawing/2014/main" id="{94B95DF9-8AA0-4004-4ED7-C155EAA89C3B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23" name="Rectangle 5122">
            <a:extLst>
              <a:ext uri="{FF2B5EF4-FFF2-40B4-BE49-F238E27FC236}">
                <a16:creationId xmlns:a16="http://schemas.microsoft.com/office/drawing/2014/main" id="{00BEF655-121A-0DFE-54BD-9141CF1BC315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24" name="Ellipse 5123">
            <a:extLst>
              <a:ext uri="{FF2B5EF4-FFF2-40B4-BE49-F238E27FC236}">
                <a16:creationId xmlns:a16="http://schemas.microsoft.com/office/drawing/2014/main" id="{187E02E8-5C76-868C-E415-1D4D5FBF5A2F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5" name="Rectangle 5124">
            <a:extLst>
              <a:ext uri="{FF2B5EF4-FFF2-40B4-BE49-F238E27FC236}">
                <a16:creationId xmlns:a16="http://schemas.microsoft.com/office/drawing/2014/main" id="{2E92D2D8-BA30-1A1A-5476-3A8E08292E0A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5126" name="Connecteur droit avec flèche 5125">
            <a:extLst>
              <a:ext uri="{FF2B5EF4-FFF2-40B4-BE49-F238E27FC236}">
                <a16:creationId xmlns:a16="http://schemas.microsoft.com/office/drawing/2014/main" id="{F897BACC-43A1-81A7-115A-80A4FC0F9F83}"/>
              </a:ext>
            </a:extLst>
          </p:cNvPr>
          <p:cNvCxnSpPr>
            <a:cxnSpLocks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7" name="Connecteur droit avec flèche 5126">
            <a:extLst>
              <a:ext uri="{FF2B5EF4-FFF2-40B4-BE49-F238E27FC236}">
                <a16:creationId xmlns:a16="http://schemas.microsoft.com/office/drawing/2014/main" id="{D126D8CE-A324-714B-8FF9-6D83B33B239F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8" name="Connecteur droit avec flèche 5127">
            <a:extLst>
              <a:ext uri="{FF2B5EF4-FFF2-40B4-BE49-F238E27FC236}">
                <a16:creationId xmlns:a16="http://schemas.microsoft.com/office/drawing/2014/main" id="{5ADFD4BD-31E1-E5E0-8E1D-8C3441E87BCF}"/>
              </a:ext>
            </a:extLst>
          </p:cNvPr>
          <p:cNvCxnSpPr>
            <a:cxnSpLocks/>
          </p:cNvCxnSpPr>
          <p:nvPr/>
        </p:nvCxnSpPr>
        <p:spPr>
          <a:xfrm flipH="1" flipV="1">
            <a:off x="10857819" y="699485"/>
            <a:ext cx="9727" cy="9119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Ellipse 5128">
            <a:extLst>
              <a:ext uri="{FF2B5EF4-FFF2-40B4-BE49-F238E27FC236}">
                <a16:creationId xmlns:a16="http://schemas.microsoft.com/office/drawing/2014/main" id="{3AA67BF9-98AC-7EFD-3489-1BF5D6A8A4CE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30" name="Connecteur droit avec flèche 5129">
            <a:extLst>
              <a:ext uri="{FF2B5EF4-FFF2-40B4-BE49-F238E27FC236}">
                <a16:creationId xmlns:a16="http://schemas.microsoft.com/office/drawing/2014/main" id="{D0C4DE98-D88F-0179-ED98-1752B1ED1AD8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1" name="Ellipse 5130">
            <a:extLst>
              <a:ext uri="{FF2B5EF4-FFF2-40B4-BE49-F238E27FC236}">
                <a16:creationId xmlns:a16="http://schemas.microsoft.com/office/drawing/2014/main" id="{DEE98C56-5728-49EB-5317-2D269FF92C5F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32" name="Ellipse 5131">
            <a:extLst>
              <a:ext uri="{FF2B5EF4-FFF2-40B4-BE49-F238E27FC236}">
                <a16:creationId xmlns:a16="http://schemas.microsoft.com/office/drawing/2014/main" id="{2BE73798-0B9D-2933-2B78-323B632D87D4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33" name="Connecteur droit avec flèche 5132">
            <a:extLst>
              <a:ext uri="{FF2B5EF4-FFF2-40B4-BE49-F238E27FC236}">
                <a16:creationId xmlns:a16="http://schemas.microsoft.com/office/drawing/2014/main" id="{E7E8C2B7-7CF9-14D8-4479-13730B86DA67}"/>
              </a:ext>
            </a:extLst>
          </p:cNvPr>
          <p:cNvCxnSpPr>
            <a:cxnSpLocks/>
            <a:endCxn id="5131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4" name="Connecteur droit avec flèche 5133">
            <a:extLst>
              <a:ext uri="{FF2B5EF4-FFF2-40B4-BE49-F238E27FC236}">
                <a16:creationId xmlns:a16="http://schemas.microsoft.com/office/drawing/2014/main" id="{83442CF8-81AA-83BF-97BE-FBBB8142B27D}"/>
              </a:ext>
            </a:extLst>
          </p:cNvPr>
          <p:cNvCxnSpPr>
            <a:cxnSpLocks/>
            <a:endCxn id="5132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Ellipse 5134">
            <a:extLst>
              <a:ext uri="{FF2B5EF4-FFF2-40B4-BE49-F238E27FC236}">
                <a16:creationId xmlns:a16="http://schemas.microsoft.com/office/drawing/2014/main" id="{42DA79AF-A8E2-9A9C-139A-51D49DAE0A21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EF0F7344-27DA-4AED-EC5F-496ED0FB84E7}"/>
              </a:ext>
            </a:extLst>
          </p:cNvPr>
          <p:cNvSpPr/>
          <p:nvPr/>
        </p:nvSpPr>
        <p:spPr>
          <a:xfrm>
            <a:off x="9106804" y="524677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137" name="Ellipse 5136">
            <a:extLst>
              <a:ext uri="{FF2B5EF4-FFF2-40B4-BE49-F238E27FC236}">
                <a16:creationId xmlns:a16="http://schemas.microsoft.com/office/drawing/2014/main" id="{6B5218C7-CF8D-30FC-F33B-BA5E16602785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38" name="Connecteur droit 5137">
            <a:extLst>
              <a:ext uri="{FF2B5EF4-FFF2-40B4-BE49-F238E27FC236}">
                <a16:creationId xmlns:a16="http://schemas.microsoft.com/office/drawing/2014/main" id="{5358BAD4-4C9E-459F-850F-6FF7AB5B3B14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338BE8A2-0AEB-2D2E-8138-BE3E4DD455B0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140" name="Ellipse 5139">
            <a:extLst>
              <a:ext uri="{FF2B5EF4-FFF2-40B4-BE49-F238E27FC236}">
                <a16:creationId xmlns:a16="http://schemas.microsoft.com/office/drawing/2014/main" id="{A433557F-71A4-4791-E4BB-4056FF58371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632EE440-CF3F-5FC5-33BF-FC9C11629E71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142" name="Ellipse 5141">
            <a:extLst>
              <a:ext uri="{FF2B5EF4-FFF2-40B4-BE49-F238E27FC236}">
                <a16:creationId xmlns:a16="http://schemas.microsoft.com/office/drawing/2014/main" id="{AF32B1C1-A459-3D22-D850-61DB949B5DFB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3" name="Ellipse 5142">
            <a:extLst>
              <a:ext uri="{FF2B5EF4-FFF2-40B4-BE49-F238E27FC236}">
                <a16:creationId xmlns:a16="http://schemas.microsoft.com/office/drawing/2014/main" id="{B822CD17-6C37-49F3-EB7D-31D223BEBF7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8" name="Rectangle 5187">
            <a:extLst>
              <a:ext uri="{FF2B5EF4-FFF2-40B4-BE49-F238E27FC236}">
                <a16:creationId xmlns:a16="http://schemas.microsoft.com/office/drawing/2014/main" id="{D6DC9F40-4406-E494-B240-1F12F928098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93" name="Rectangle 5192">
            <a:extLst>
              <a:ext uri="{FF2B5EF4-FFF2-40B4-BE49-F238E27FC236}">
                <a16:creationId xmlns:a16="http://schemas.microsoft.com/office/drawing/2014/main" id="{4405A577-AE9F-1D3C-5259-F5C4A3EAF6B2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94" name="Rectangle 5193">
            <a:extLst>
              <a:ext uri="{FF2B5EF4-FFF2-40B4-BE49-F238E27FC236}">
                <a16:creationId xmlns:a16="http://schemas.microsoft.com/office/drawing/2014/main" id="{BE335A5A-3D06-E503-CE94-165D44C8607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95" name="Ellipse 5194">
            <a:extLst>
              <a:ext uri="{FF2B5EF4-FFF2-40B4-BE49-F238E27FC236}">
                <a16:creationId xmlns:a16="http://schemas.microsoft.com/office/drawing/2014/main" id="{286E8246-C91C-D83D-D6AA-CB80216B9E15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00" name="Ellipse 5199">
            <a:extLst>
              <a:ext uri="{FF2B5EF4-FFF2-40B4-BE49-F238E27FC236}">
                <a16:creationId xmlns:a16="http://schemas.microsoft.com/office/drawing/2014/main" id="{13E37728-D9E6-342B-721B-2A6F110E36A0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01" name="Connecteur droit avec flèche 5200">
            <a:extLst>
              <a:ext uri="{FF2B5EF4-FFF2-40B4-BE49-F238E27FC236}">
                <a16:creationId xmlns:a16="http://schemas.microsoft.com/office/drawing/2014/main" id="{88ACEB7E-03E6-C85C-CA3D-C6EACA5D6C7B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2" name="Connecteur droit avec flèche 5201">
            <a:extLst>
              <a:ext uri="{FF2B5EF4-FFF2-40B4-BE49-F238E27FC236}">
                <a16:creationId xmlns:a16="http://schemas.microsoft.com/office/drawing/2014/main" id="{BF231E6D-0751-4C05-54F1-584D789F1BCD}"/>
              </a:ext>
            </a:extLst>
          </p:cNvPr>
          <p:cNvCxnSpPr>
            <a:cxnSpLocks/>
            <a:endCxn id="5200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1" name="Connecteur droit avec flèche 5230">
            <a:extLst>
              <a:ext uri="{FF2B5EF4-FFF2-40B4-BE49-F238E27FC236}">
                <a16:creationId xmlns:a16="http://schemas.microsoft.com/office/drawing/2014/main" id="{DF91FADF-7A69-FA80-F213-68E31F3E3FC2}"/>
              </a:ext>
            </a:extLst>
          </p:cNvPr>
          <p:cNvCxnSpPr>
            <a:cxnSpLocks/>
            <a:endCxn id="5195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38" name="Ellipse 5237">
            <a:extLst>
              <a:ext uri="{FF2B5EF4-FFF2-40B4-BE49-F238E27FC236}">
                <a16:creationId xmlns:a16="http://schemas.microsoft.com/office/drawing/2014/main" id="{F5CFDBC8-606B-24EB-C27C-D4A1A70F0746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50" name="Rectangle 5249">
            <a:extLst>
              <a:ext uri="{FF2B5EF4-FFF2-40B4-BE49-F238E27FC236}">
                <a16:creationId xmlns:a16="http://schemas.microsoft.com/office/drawing/2014/main" id="{A3ACAB3C-36FC-8679-C3A7-E4E2CBADB7A4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1875-1912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51" name="Ellipse 5250">
            <a:extLst>
              <a:ext uri="{FF2B5EF4-FFF2-40B4-BE49-F238E27FC236}">
                <a16:creationId xmlns:a16="http://schemas.microsoft.com/office/drawing/2014/main" id="{39AC978A-087F-E850-F81E-4D1D88FA6040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2" name="Ellipse 5251">
            <a:extLst>
              <a:ext uri="{FF2B5EF4-FFF2-40B4-BE49-F238E27FC236}">
                <a16:creationId xmlns:a16="http://schemas.microsoft.com/office/drawing/2014/main" id="{97767987-4069-3F8F-312B-7E71E245893C}"/>
              </a:ext>
            </a:extLst>
          </p:cNvPr>
          <p:cNvSpPr/>
          <p:nvPr/>
        </p:nvSpPr>
        <p:spPr>
          <a:xfrm>
            <a:off x="9845503" y="444500"/>
            <a:ext cx="1598179" cy="2753677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3" name="Ellipse 5252">
            <a:extLst>
              <a:ext uri="{FF2B5EF4-FFF2-40B4-BE49-F238E27FC236}">
                <a16:creationId xmlns:a16="http://schemas.microsoft.com/office/drawing/2014/main" id="{124617EE-6F59-51E9-60F6-41F0CE64E2F5}"/>
              </a:ext>
            </a:extLst>
          </p:cNvPr>
          <p:cNvSpPr/>
          <p:nvPr/>
        </p:nvSpPr>
        <p:spPr>
          <a:xfrm>
            <a:off x="11073368" y="22098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254" name="Connecteur droit avec flèche 5253">
            <a:extLst>
              <a:ext uri="{FF2B5EF4-FFF2-40B4-BE49-F238E27FC236}">
                <a16:creationId xmlns:a16="http://schemas.microsoft.com/office/drawing/2014/main" id="{F1053BD5-B1C8-7193-0982-5AFC7F44DBAB}"/>
              </a:ext>
            </a:extLst>
          </p:cNvPr>
          <p:cNvCxnSpPr>
            <a:cxnSpLocks/>
            <a:endCxn id="5253" idx="1"/>
          </p:cNvCxnSpPr>
          <p:nvPr/>
        </p:nvCxnSpPr>
        <p:spPr>
          <a:xfrm>
            <a:off x="10867546" y="1611390"/>
            <a:ext cx="226913" cy="61636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5" name="Ellipse 5254">
            <a:extLst>
              <a:ext uri="{FF2B5EF4-FFF2-40B4-BE49-F238E27FC236}">
                <a16:creationId xmlns:a16="http://schemas.microsoft.com/office/drawing/2014/main" id="{A8EFB954-4AEC-5620-F4EE-045A1DE48037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56" name="Rectangle 5255">
            <a:extLst>
              <a:ext uri="{FF2B5EF4-FFF2-40B4-BE49-F238E27FC236}">
                <a16:creationId xmlns:a16="http://schemas.microsoft.com/office/drawing/2014/main" id="{8BE897F0-4AEB-FB2D-F476-5CAF94EFB648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57" name="Ellipse 5256">
            <a:extLst>
              <a:ext uri="{FF2B5EF4-FFF2-40B4-BE49-F238E27FC236}">
                <a16:creationId xmlns:a16="http://schemas.microsoft.com/office/drawing/2014/main" id="{CCF8FE17-3963-FB6A-2E7F-7215667DC5A7}"/>
              </a:ext>
            </a:extLst>
          </p:cNvPr>
          <p:cNvSpPr/>
          <p:nvPr/>
        </p:nvSpPr>
        <p:spPr>
          <a:xfrm rot="2657619">
            <a:off x="8249831" y="4766269"/>
            <a:ext cx="1434463" cy="56683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8" name="Ellipse 5257">
            <a:extLst>
              <a:ext uri="{FF2B5EF4-FFF2-40B4-BE49-F238E27FC236}">
                <a16:creationId xmlns:a16="http://schemas.microsoft.com/office/drawing/2014/main" id="{9F7802C3-992E-5E1C-5A51-B0244EEEE176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9" name="Ellipse 5258">
            <a:extLst>
              <a:ext uri="{FF2B5EF4-FFF2-40B4-BE49-F238E27FC236}">
                <a16:creationId xmlns:a16="http://schemas.microsoft.com/office/drawing/2014/main" id="{9A7183B9-2603-7322-44E3-988F69D70591}"/>
              </a:ext>
            </a:extLst>
          </p:cNvPr>
          <p:cNvSpPr/>
          <p:nvPr/>
        </p:nvSpPr>
        <p:spPr>
          <a:xfrm rot="20553895">
            <a:off x="9021162" y="4408614"/>
            <a:ext cx="3025850" cy="1089267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60" name="Ellipse 5259">
            <a:extLst>
              <a:ext uri="{FF2B5EF4-FFF2-40B4-BE49-F238E27FC236}">
                <a16:creationId xmlns:a16="http://schemas.microsoft.com/office/drawing/2014/main" id="{27C9CA60-FABC-5A85-1ADE-0091F57E5288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61" name="Ellipse 5260">
            <a:extLst>
              <a:ext uri="{FF2B5EF4-FFF2-40B4-BE49-F238E27FC236}">
                <a16:creationId xmlns:a16="http://schemas.microsoft.com/office/drawing/2014/main" id="{7BDC6092-B8A2-D908-2DB3-1AE5C5BD7DA0}"/>
              </a:ext>
            </a:extLst>
          </p:cNvPr>
          <p:cNvSpPr/>
          <p:nvPr/>
        </p:nvSpPr>
        <p:spPr>
          <a:xfrm>
            <a:off x="8727324" y="4294787"/>
            <a:ext cx="1303847" cy="5449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35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89976-FFFC-485B-F40A-E722D08F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2EF67A7-1989-6D0F-D511-398155B9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9F81B5B-CEAB-9355-B2AD-576053AD7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AB1E80F-6665-E70D-1AF8-7BAF8AB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33CB285-2E02-EC50-6B07-0A14866DB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A2AC90-634E-8F56-7086-1C2D90E2C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732E26D-DB88-D6DD-78C3-DEB067EC4AF4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536064-1042-CD36-5696-EFF25AB9D885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AEC9FFD-B321-2A82-9071-D850702FD9A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873B789-4E5D-732E-BADE-DD2E23D4E979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29ED18C-A4D4-10AC-C8DB-9FAA9885318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F2B5734-C454-D698-9A31-EC16DB4681F9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27814A5-4764-CB82-2FF0-67A0909A143F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6CEF5E-B4E4-5846-131A-982A9E7697A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9DC6107-E449-2B34-7CB0-565FAF545483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3CB4FB-BCF8-E327-7974-F515769A7DB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C0CB18B-1EF6-5098-11B8-51CD2BE716DB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B75BC8E-8693-CB1D-CAE9-2D86CCCE6E4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1661C47-4E2B-A753-9082-4EAA365704CF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BB26063-650E-9FC3-DEFD-DFDB68F8FF2E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DE16FDC-6D7E-9838-3816-8B4AC73AEB9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A9853D5-C8FD-F862-DD73-7304A13DEE88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438CB85-DE4A-00AF-D3D3-E7F0B19FC7D6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B72ADEB-CACE-79AC-3CFE-217618DBB10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432A34-C57F-797A-7218-31DAC3DFECE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1A0559-5306-8C56-C8C4-1BD0676CFB1A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BD218F-EBC8-0C6E-4967-DF9D295F9C8C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0F618A-DECF-9ACC-11CD-31B48CD71729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6E3D8E-8E52-4DC9-CDEC-DE2935729378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AC93DA-8319-0FD6-7921-5DE871B632C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13CFDF2-B063-26FF-A4B5-851200065A77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6A35B53-6635-6D4F-8DCF-17423F395030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807B952-16A3-5CE9-41BC-113D1FC9C2DE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947AE42-8225-8968-8F47-9F742EB65C70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71AC436-2435-1DD9-6E9F-43B02CB3DC74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4B84C20A-35CC-88F8-5E23-975404BB009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CD21F7E-18AF-BFD6-DD37-B59C6F7F2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A8D5B5F-DA15-BE04-CD51-BD598C71BB6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CC68F21-0CA0-35AB-210A-0A8F4AFA8EEB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A7BD4EA-7731-3764-C044-ACE0C8F7E94A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6EA73C7-97D5-4E21-AB9B-9F7CE22813EB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0D087511-4D3F-BF39-57EC-CE17FA5422BE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7686D4F-C2AE-C7E0-754A-C2381158CB8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18279D6-C8A8-C45E-04DD-C44169834C1F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2B93072-0826-DD30-959D-6A8B9F0C0847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0CC2EBA-AB23-3DBA-65EE-D34A9FCE54F4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E51672-E150-E189-2E3F-145DB64BE805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0BDAA65C-6ADD-66A8-A5AB-6428D7F1397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44FC758-A1B0-EF1A-B972-D675576B76D3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99DB6CAE-C4FF-3583-5691-A967CC14DD45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A4653C-9497-3164-B84E-47F284E94B63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42C4C4-218C-7870-B57A-279C0844D25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3DAB7EA-9FD9-7DA3-2FAD-CC96878223ED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E7FCF8C-1A73-F274-07C0-AE7D15010965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8158E22-95FE-204A-008D-F5BD09B5769A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1249A26-A9AF-BE21-ACE6-5C3C3272D739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BAF9A26-599E-D189-5D92-5D1338AC7892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95F4E23-0865-05AA-71B5-4A6EA69CDE89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BEC2CAF-1F48-1802-00EB-32574EB7B01C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DF1CEAB-4B88-0D3C-E712-EBF1C50645E9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BE909F9-7DD9-8913-94CF-17A0790348C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F2E545E-4671-DDA0-BB55-02BA4940B754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6FB547A9-BD1C-E884-81A5-2B898419E7E7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ACCDB77-5E7F-5766-39FF-51D09CE8436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F4E067B-E8F6-2364-EBCE-5D78532CD17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FCD6AB6-C1C8-4D98-76CA-3DC2AD3BDB9D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A9D8C1E-67F5-BA65-6FAB-F1BE7396F600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F456AC5-9866-C2D1-5B34-C647A08E2FE9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EC1C2FA1-7E92-F466-34F3-CFFF5BF705CF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367AC49-11DE-5397-A88B-B9C26AC15969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DBFCD83-B458-07CB-556F-2637FD7E7A42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B6E1D0-A1B1-75B8-1C7C-D1B781F73943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1842-1858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71340AE-69FC-103E-54B2-1BC6031A357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CDBB39D-37A5-9598-F8FD-BEB101405CBA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21A2085-2D7B-1B7B-7BF1-70D04D212F43}"/>
              </a:ext>
            </a:extLst>
          </p:cNvPr>
          <p:cNvSpPr/>
          <p:nvPr/>
        </p:nvSpPr>
        <p:spPr>
          <a:xfrm>
            <a:off x="105476" y="145407"/>
            <a:ext cx="4740862" cy="5119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*Rappels…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*1842-60 : Chine et Japon, dans le même temps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Ont subi ouvertures forcées et traités inégaux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*Deux conséquences, intérieures et extérieures…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a) Conséquences intérieures…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*L’intrusion agressive des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Oblige ces deux pays à se moderniser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*Avec des processus et des résultats différents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Difficiles et incertains pour la Chine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Réussis et prometteurs pour le Japon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NB : </a:t>
            </a:r>
            <a:r>
              <a:rPr lang="fr-FR" sz="1700" i="1" dirty="0"/>
              <a:t>Une grande divergence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Kenneth </a:t>
            </a:r>
            <a:r>
              <a:rPr lang="fr-FR" sz="1700" dirty="0" err="1"/>
              <a:t>Pomeranz</a:t>
            </a:r>
            <a:r>
              <a:rPr lang="fr-FR" sz="1700" dirty="0"/>
              <a:t>, 2000</a:t>
            </a:r>
          </a:p>
        </p:txBody>
      </p:sp>
    </p:spTree>
    <p:extLst>
      <p:ext uri="{BB962C8B-B14F-4D97-AF65-F5344CB8AC3E}">
        <p14:creationId xmlns:p14="http://schemas.microsoft.com/office/powerpoint/2010/main" val="338441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C545E-7BC4-6827-00FD-59D4C36D3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0702691-6524-4B34-C51B-558A0741B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3C01582-857E-6DDB-226C-65D851266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CD2D1F0-C789-3EA9-BC29-2EAE103FA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57A85F3-0F6C-E5D5-FF46-3C8250C08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DEF31D-E110-7C12-4C5E-6935955F1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06D50E7-CF8E-3F74-BABE-D21823D8FF2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E0D4B8-742E-49DF-9616-E6BDB1DA3D4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CD3DA4-EE96-D962-B270-5958E326CEAF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746F894-7B3D-C7BA-9A36-C657B5749D09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DD9712-806F-25F2-0D6E-8B301C55E001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BFE9EF0-B5FC-84ED-FB3C-5A7C1A464FAF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D20464-B249-D85E-3D2C-A8420272B97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BE8EABE-4E57-C8B9-D69C-441D47068068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65A91D2-1D6A-AB61-5E49-7CA422DD4E72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022CD5-619C-39EC-13EC-FC998070E9E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859784B-2421-2F0C-2900-52BCD14DE637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5ACA11-782E-71CB-A686-1AA873B99A75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58EA24E-EDB9-1520-1B39-9694FD87FA3C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B1A54F7-3A6A-BA2B-45BC-755FAEAAF156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5410AC3-AA95-CE11-C6C0-1F73CF5E4C79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F335FBF-8F94-EB6C-FC1E-D1AD4CF23885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AD5E7AC-1595-1CC6-2C49-C955EED0DA9B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AB4CAD7-12A3-1B4B-E15E-265A53BAEBF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90586-DF57-F377-8419-4CFC249B736A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31C99A-2223-34EA-A71B-8B512BD41E8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0DE50A-CB29-FA3B-DC2B-F312D5C40B1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6FF2B9-5760-3C7F-B591-28FEEF86B24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79D1E-7E8B-97DE-0934-8B5F86E248D4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47612A-A0EB-6427-4BA5-73219BE67FD9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884A422-B85F-2DA4-9BB0-D171CC84A92B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5BFD10-1659-927C-3264-BB42C04AED2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39C1AB7-FB7F-2073-7C88-06BE8179A026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901073D-C3C2-6C3F-785E-31BD50A3DB13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0079D8F-A98B-8983-8F71-DFE13811941B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B59A92D-D1B9-81B4-9650-2EC42DCAFF1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5925B29-061F-0E38-CDAD-44A69D2F1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645E7904-9CD3-3622-D17C-D9352B55A2DD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DDD20F0-D60A-81A9-C0E3-1E722BB4372F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35AB596-2C15-1803-FBE7-4A9DC0163446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081968D-1F98-37E8-86F8-F9DA46DD1B72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6CF863B1-20AD-ADCA-5803-2C039742B61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7367919-D814-2E95-24E1-BA7C3FCDFDB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E4E503C-7376-CC9A-EEA1-6DCB370A6FF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CE69582-485E-4860-3BF8-0159F76688A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1D8FB10-07B9-0D1E-8505-3B49B6C3A47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7785C15-97C8-6E99-0EAB-5537FDBBA1F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8A5257E-77BA-D90A-9AD1-5652AEBF439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7D8B7C7-45D5-65E6-F342-DF5A2412E5D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4671455E-F7E2-366A-EEDE-4BB5E5AE54A0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A2B4869-F1AF-C4D8-4116-E848887BF27D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10EF3D-FD30-E14A-96DD-4C937F6DB73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945D00C-A3DA-5D2A-D292-ACBB7D28CFA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151DA2-7358-F16F-05E5-5A715809C87C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3AE63EF-3030-5CD0-57EA-25F23079B211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5D5ED3B-8D78-D9F9-D642-3F358C57D0BF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76C1F4-F040-C3EA-6DDE-16390B53A03F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DF6A7BE-191E-F787-AD64-01D0F728EE33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3635C9E-94DF-4BAD-D2AB-171F01981C18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B832B77-F8CF-FDE7-9EB3-A2DEDB2CBB1B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CC0CC3C-0288-BC8C-0CD5-2993BDEDB0AF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39A8ED44-03D2-6EFB-6B3D-62B344EC29D7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0F6B9BD8-B154-68E7-3716-A99A3F935678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BABFDB2-62E0-1DB7-F40D-B277DE8A788C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15AF754-6B29-4ABF-E656-A26203F00351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268752-48C6-205F-2B5A-B8EB795C0474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773FE79C-56CB-2341-FDED-0B1B9C98350B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D2E151C6-7E5C-10F8-3A36-6915E46FC8CD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8E73666C-6690-D055-683D-3460C28457E5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E4CB3CF-B80E-AEFC-B6B4-F632D3E11867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B0B9F1E-220E-7101-09B9-58F5E79F7B7F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87382BA-45B2-C3F0-275A-F06462189F1C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1842-1858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3CB5045-7BE1-D522-41D8-CC2EB4EAB19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FCD56D1-1B92-E9C9-8F34-75EE49236D09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B7AEE8D-105B-08F3-2C49-F5BE58ABD656}"/>
              </a:ext>
            </a:extLst>
          </p:cNvPr>
          <p:cNvSpPr/>
          <p:nvPr/>
        </p:nvSpPr>
        <p:spPr>
          <a:xfrm>
            <a:off x="105476" y="145407"/>
            <a:ext cx="4636267" cy="567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b) Conséquences extérieures…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*Depuis le XVIIe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Chine et Japon </a:t>
            </a:r>
            <a:r>
              <a:rPr lang="fr-FR" sz="1700" i="1" dirty="0"/>
              <a:t>fermés</a:t>
            </a:r>
            <a:r>
              <a:rPr lang="fr-FR" sz="1700" dirty="0"/>
              <a:t> n’entretenaient plus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 réelles relations, </a:t>
            </a:r>
            <a:r>
              <a:rPr lang="fr-FR" sz="1600" dirty="0"/>
              <a:t>diplomatiques ou commerciales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*Au XIXe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L’arrivée </a:t>
            </a:r>
            <a:r>
              <a:rPr lang="fr-FR" sz="1700" i="1" dirty="0"/>
              <a:t>déstabilisatrice</a:t>
            </a:r>
            <a:r>
              <a:rPr lang="fr-FR" sz="1700" dirty="0"/>
              <a:t> des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Va les obliger à renouer contact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Et leurs destins jusqu’ici séparés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Vont se retrouver à nouveau étroitement liés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*Donc, une histoire redevenue commune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Mais du fait de l’intrusion d’autres protagonistes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histoire plus complexe qu’aux siècles précédents…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bien comprendre cette évolution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Revenons au XVIIe siècle…</a:t>
            </a:r>
          </a:p>
        </p:txBody>
      </p:sp>
    </p:spTree>
    <p:extLst>
      <p:ext uri="{BB962C8B-B14F-4D97-AF65-F5344CB8AC3E}">
        <p14:creationId xmlns:p14="http://schemas.microsoft.com/office/powerpoint/2010/main" val="236761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F9E5B-B0D7-C399-11CB-CB3163BD7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6BF59C-25F2-A6FC-2716-33D49E65EA96}"/>
              </a:ext>
            </a:extLst>
          </p:cNvPr>
          <p:cNvSpPr/>
          <p:nvPr/>
        </p:nvSpPr>
        <p:spPr>
          <a:xfrm>
            <a:off x="77263" y="101047"/>
            <a:ext cx="6081355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*Au XVIIe siècle, sous l’ère Edo…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 </a:t>
            </a:r>
            <a:r>
              <a:rPr lang="fr-FR" sz="1700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fermeture du Japon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Mais en réalité une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fermeture relative…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*Le Japon parvient à instaurer son propre système commercial</a:t>
            </a:r>
            <a:endParaRPr lang="fr-FR" sz="1700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A l’image de celui de la Chine, avec son commerce tributaire…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*Ce système, </a:t>
            </a:r>
            <a:r>
              <a:rPr lang="fr-FR" sz="1700" u="sng" kern="100" dirty="0">
                <a:ea typeface="Aptos" panose="020B0004020202020204" pitchFamily="34" charset="0"/>
                <a:cs typeface="Times New Roman" panose="02020603050405020304" pitchFamily="18" charset="0"/>
              </a:rPr>
              <a:t>centré sur la mer Jaune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repose sur quatre piliers…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Avec la Chine qui ne conçoit que son système tributaire 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Aucune relation diplomatique et seul existe un commerce chinois </a:t>
            </a:r>
            <a:r>
              <a:rPr lang="fr-FR" sz="17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privé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d’ailleurs considéré par la Chine comme de la contrebande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b) Avec la Corée des Yi (1392), tributaire de la Chine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NB : 1592-98 : Défaite contre la Chine et échec de l’invasion de la Corée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Des relations égalitaires, diplomatiques et commerciales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 l’intermédiaire du clan </a:t>
            </a:r>
            <a:r>
              <a:rPr lang="fr-FR" sz="1600" dirty="0" err="1"/>
              <a:t>Sō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l’île de Tsushima</a:t>
            </a: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c) Avec le royaume de Ryūkyū, tributaire également de la Chine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 Japon instaure son propre système tributaire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 l’intermédiaire du clan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Shimazu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Satsuma</a:t>
            </a: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d) Et enfin, à Nagasaki, avec les Hollandais de la VOC</a:t>
            </a: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Un commerce privé qui lui apporte toutes les marchandises du monde ; Et notamment celles venues d’Europe et de Chine…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A215FD-FB7E-DDDF-FCCA-C43430913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728" r="35753" b="68642"/>
          <a:stretch/>
        </p:blipFill>
        <p:spPr>
          <a:xfrm rot="5400000">
            <a:off x="6778055" y="-373190"/>
            <a:ext cx="4814935" cy="57634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B82ABB-6531-688D-A38A-05C2504E32F4}"/>
              </a:ext>
            </a:extLst>
          </p:cNvPr>
          <p:cNvSpPr/>
          <p:nvPr/>
        </p:nvSpPr>
        <p:spPr>
          <a:xfrm>
            <a:off x="6249110" y="5130248"/>
            <a:ext cx="1647982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F. </a:t>
            </a:r>
            <a:r>
              <a:rPr lang="fr-FR" sz="17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Gipouloux</a:t>
            </a: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La Méditerranée asiatique, p. 117</a:t>
            </a:r>
          </a:p>
        </p:txBody>
      </p:sp>
      <p:pic>
        <p:nvPicPr>
          <p:cNvPr id="6" name="Image 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8F0AC3D0-FE6D-2B44-C0D9-2B68A1998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22574" r="46798" b="51997"/>
          <a:stretch>
            <a:fillRect/>
          </a:stretch>
        </p:blipFill>
        <p:spPr>
          <a:xfrm rot="16200000">
            <a:off x="9825149" y="4476163"/>
            <a:ext cx="2202747" cy="22814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53E4BE2-270B-7D77-448D-81391B63D23A}"/>
              </a:ext>
            </a:extLst>
          </p:cNvPr>
          <p:cNvSpPr/>
          <p:nvPr/>
        </p:nvSpPr>
        <p:spPr>
          <a:xfrm>
            <a:off x="11923212" y="49619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9E710F-DA25-D958-525E-2C33FF803716}"/>
              </a:ext>
            </a:extLst>
          </p:cNvPr>
          <p:cNvSpPr/>
          <p:nvPr/>
        </p:nvSpPr>
        <p:spPr>
          <a:xfrm>
            <a:off x="9785815" y="500793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A95DA6-D9C7-7E7D-1E1C-877AC929D4DC}"/>
              </a:ext>
            </a:extLst>
          </p:cNvPr>
          <p:cNvSpPr/>
          <p:nvPr/>
        </p:nvSpPr>
        <p:spPr>
          <a:xfrm>
            <a:off x="10768570" y="50842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20B728-774C-1CB9-D6C7-8AD96218075D}"/>
              </a:ext>
            </a:extLst>
          </p:cNvPr>
          <p:cNvSpPr/>
          <p:nvPr/>
        </p:nvSpPr>
        <p:spPr>
          <a:xfrm>
            <a:off x="11078085" y="630584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10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94370</TotalTime>
  <Words>1107</Words>
  <Application>Microsoft Office PowerPoint</Application>
  <PresentationFormat>Grand écran</PresentationFormat>
  <Paragraphs>128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30 septembre 2025 (1/15)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2025-06-10T10:55:46Z</dcterms:modified>
</cp:coreProperties>
</file>