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13720" r:id="rId2"/>
    <p:sldId id="13721" r:id="rId3"/>
    <p:sldId id="13732" r:id="rId4"/>
    <p:sldId id="13723" r:id="rId5"/>
    <p:sldId id="13725" r:id="rId6"/>
    <p:sldId id="13400" r:id="rId7"/>
    <p:sldId id="13444" r:id="rId8"/>
    <p:sldId id="13462" r:id="rId9"/>
    <p:sldId id="13401" r:id="rId10"/>
    <p:sldId id="13402" r:id="rId11"/>
    <p:sldId id="1006" r:id="rId12"/>
    <p:sldId id="13403" r:id="rId13"/>
    <p:sldId id="13733" r:id="rId14"/>
    <p:sldId id="13727" r:id="rId15"/>
    <p:sldId id="968" r:id="rId16"/>
    <p:sldId id="13647" r:id="rId17"/>
    <p:sldId id="1340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800080"/>
    <a:srgbClr val="FF33CC"/>
    <a:srgbClr val="A88000"/>
    <a:srgbClr val="FF0000"/>
    <a:srgbClr val="FF99CC"/>
    <a:srgbClr val="ED7D31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21" autoAdjust="0"/>
    <p:restoredTop sz="94061" autoAdjust="0"/>
  </p:normalViewPr>
  <p:slideViewPr>
    <p:cSldViewPr snapToGrid="0">
      <p:cViewPr varScale="1">
        <p:scale>
          <a:sx n="59" d="100"/>
          <a:sy n="59" d="100"/>
        </p:scale>
        <p:origin x="95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7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57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JENTA" userId="8d1209f4831e9c53" providerId="LiveId" clId="{745370F5-D647-4ABD-8D02-0A0548DFCB5B}"/>
    <pc:docChg chg="custSel addSld delSld modSld">
      <pc:chgData name="Christophe JENTA" userId="8d1209f4831e9c53" providerId="LiveId" clId="{745370F5-D647-4ABD-8D02-0A0548DFCB5B}" dt="2025-04-29T09:52:06.948" v="25" actId="478"/>
      <pc:docMkLst>
        <pc:docMk/>
      </pc:docMkLst>
      <pc:sldChg chg="delSp add mod">
        <pc:chgData name="Christophe JENTA" userId="8d1209f4831e9c53" providerId="LiveId" clId="{745370F5-D647-4ABD-8D02-0A0548DFCB5B}" dt="2025-04-29T09:51:11.639" v="6" actId="478"/>
        <pc:sldMkLst>
          <pc:docMk/>
          <pc:sldMk cId="1247421863" sldId="99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21003822" sldId="997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2780617583" sldId="1000"/>
        </pc:sldMkLst>
      </pc:sldChg>
      <pc:sldChg chg="delSp add mod">
        <pc:chgData name="Christophe JENTA" userId="8d1209f4831e9c53" providerId="LiveId" clId="{745370F5-D647-4ABD-8D02-0A0548DFCB5B}" dt="2025-04-29T09:52:06.948" v="25" actId="478"/>
        <pc:sldMkLst>
          <pc:docMk/>
          <pc:sldMk cId="3490898107" sldId="1001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337653266" sldId="12591"/>
        </pc:sldMkLst>
      </pc:sldChg>
      <pc:sldChg chg="delSp add mod">
        <pc:chgData name="Christophe JENTA" userId="8d1209f4831e9c53" providerId="LiveId" clId="{745370F5-D647-4ABD-8D02-0A0548DFCB5B}" dt="2025-04-29T09:51:05.523" v="4" actId="478"/>
        <pc:sldMkLst>
          <pc:docMk/>
          <pc:sldMk cId="2409108060" sldId="12606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060782881" sldId="1261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665540087" sldId="12613"/>
        </pc:sldMkLst>
      </pc:sldChg>
      <pc:sldChg chg="delSp add mod">
        <pc:chgData name="Christophe JENTA" userId="8d1209f4831e9c53" providerId="LiveId" clId="{745370F5-D647-4ABD-8D02-0A0548DFCB5B}" dt="2025-04-29T09:51:19.822" v="9" actId="478"/>
        <pc:sldMkLst>
          <pc:docMk/>
          <pc:sldMk cId="2987160675" sldId="1313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313498898" sldId="13133"/>
        </pc:sldMkLst>
      </pc:sldChg>
      <pc:sldChg chg="delSp add mod">
        <pc:chgData name="Christophe JENTA" userId="8d1209f4831e9c53" providerId="LiveId" clId="{745370F5-D647-4ABD-8D02-0A0548DFCB5B}" dt="2025-04-29T09:51:24.132" v="12" actId="478"/>
        <pc:sldMkLst>
          <pc:docMk/>
          <pc:sldMk cId="3865771323" sldId="13135"/>
        </pc:sldMkLst>
      </pc:sldChg>
      <pc:sldChg chg="delSp add mod">
        <pc:chgData name="Christophe JENTA" userId="8d1209f4831e9c53" providerId="LiveId" clId="{745370F5-D647-4ABD-8D02-0A0548DFCB5B}" dt="2025-04-29T09:51:22.692" v="11" actId="478"/>
        <pc:sldMkLst>
          <pc:docMk/>
          <pc:sldMk cId="2418480127" sldId="13136"/>
        </pc:sldMkLst>
      </pc:sldChg>
      <pc:sldChg chg="delSp add mod">
        <pc:chgData name="Christophe JENTA" userId="8d1209f4831e9c53" providerId="LiveId" clId="{745370F5-D647-4ABD-8D02-0A0548DFCB5B}" dt="2025-04-29T09:51:32.318" v="17" actId="478"/>
        <pc:sldMkLst>
          <pc:docMk/>
          <pc:sldMk cId="3473283674" sldId="1313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066435223" sldId="1313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287461453" sldId="13147"/>
        </pc:sldMkLst>
      </pc:sldChg>
      <pc:sldChg chg="delSp add mod">
        <pc:chgData name="Christophe JENTA" userId="8d1209f4831e9c53" providerId="LiveId" clId="{745370F5-D647-4ABD-8D02-0A0548DFCB5B}" dt="2025-04-29T09:51:01.556" v="2" actId="478"/>
        <pc:sldMkLst>
          <pc:docMk/>
          <pc:sldMk cId="2522681684" sldId="1314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427346446" sldId="13149"/>
        </pc:sldMkLst>
      </pc:sldChg>
      <pc:sldChg chg="delSp add mod">
        <pc:chgData name="Christophe JENTA" userId="8d1209f4831e9c53" providerId="LiveId" clId="{745370F5-D647-4ABD-8D02-0A0548DFCB5B}" dt="2025-04-29T09:51:18.399" v="8" actId="478"/>
        <pc:sldMkLst>
          <pc:docMk/>
          <pc:sldMk cId="3718160313" sldId="1315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17047442" sldId="13151"/>
        </pc:sldMkLst>
      </pc:sldChg>
      <pc:sldChg chg="delSp add mod">
        <pc:chgData name="Christophe JENTA" userId="8d1209f4831e9c53" providerId="LiveId" clId="{745370F5-D647-4ABD-8D02-0A0548DFCB5B}" dt="2025-04-29T09:51:03.904" v="3" actId="478"/>
        <pc:sldMkLst>
          <pc:docMk/>
          <pc:sldMk cId="1857858322" sldId="13152"/>
        </pc:sldMkLst>
      </pc:sldChg>
      <pc:sldChg chg="delSp add mod">
        <pc:chgData name="Christophe JENTA" userId="8d1209f4831e9c53" providerId="LiveId" clId="{745370F5-D647-4ABD-8D02-0A0548DFCB5B}" dt="2025-04-29T09:51:28.297" v="15" actId="478"/>
        <pc:sldMkLst>
          <pc:docMk/>
          <pc:sldMk cId="1950949934" sldId="13153"/>
        </pc:sldMkLst>
      </pc:sldChg>
      <pc:sldChg chg="delSp add mod">
        <pc:chgData name="Christophe JENTA" userId="8d1209f4831e9c53" providerId="LiveId" clId="{745370F5-D647-4ABD-8D02-0A0548DFCB5B}" dt="2025-04-29T09:51:30.819" v="16" actId="478"/>
        <pc:sldMkLst>
          <pc:docMk/>
          <pc:sldMk cId="2201218659" sldId="1315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56511993" sldId="1315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957833250" sldId="13156"/>
        </pc:sldMkLst>
      </pc:sldChg>
      <pc:sldChg chg="delSp add mod">
        <pc:chgData name="Christophe JENTA" userId="8d1209f4831e9c53" providerId="LiveId" clId="{745370F5-D647-4ABD-8D02-0A0548DFCB5B}" dt="2025-04-29T09:51:06.759" v="5" actId="478"/>
        <pc:sldMkLst>
          <pc:docMk/>
          <pc:sldMk cId="2801542117" sldId="1315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90164072" sldId="1315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302622610" sldId="1316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349566737" sldId="1316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360340695" sldId="13165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539409700" sldId="1316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4637956" sldId="1316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98025286" sldId="1317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74252401" sldId="13171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42643047" sldId="13172"/>
        </pc:sldMkLst>
      </pc:sldChg>
      <pc:sldChg chg="delSp add mod">
        <pc:chgData name="Christophe JENTA" userId="8d1209f4831e9c53" providerId="LiveId" clId="{745370F5-D647-4ABD-8D02-0A0548DFCB5B}" dt="2025-04-29T09:51:56.311" v="23" actId="478"/>
        <pc:sldMkLst>
          <pc:docMk/>
          <pc:sldMk cId="3211553572" sldId="1317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36066486" sldId="1317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456575271" sldId="1317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992392614" sldId="1317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233691726" sldId="1317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745778830" sldId="1317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07203901" sldId="13179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833563372" sldId="13185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2808987593" sldId="1318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04751075" sldId="1319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040728144" sldId="1319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627594343" sldId="1319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555514976" sldId="1320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7375481" sldId="13228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3071169686" sldId="1322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96999913" sldId="1323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953531859" sldId="13238"/>
        </pc:sldMkLst>
      </pc:sldChg>
      <pc:sldChg chg="add del">
        <pc:chgData name="Christophe JENTA" userId="8d1209f4831e9c53" providerId="LiveId" clId="{745370F5-D647-4ABD-8D02-0A0548DFCB5B}" dt="2025-04-29T09:50:12.777" v="1"/>
        <pc:sldMkLst>
          <pc:docMk/>
          <pc:sldMk cId="1381752268" sldId="13243"/>
        </pc:sldMkLst>
      </pc:sldChg>
      <pc:sldChg chg="del">
        <pc:chgData name="Christophe JENTA" userId="8d1209f4831e9c53" providerId="LiveId" clId="{745370F5-D647-4ABD-8D02-0A0548DFCB5B}" dt="2025-04-29T09:50:11.135" v="0" actId="47"/>
        <pc:sldMkLst>
          <pc:docMk/>
          <pc:sldMk cId="107836326" sldId="1324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4580024" sldId="1325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759682378" sldId="1325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98894336" sldId="13254"/>
        </pc:sldMkLst>
      </pc:sldChg>
      <pc:sldChg chg="delSp add mod">
        <pc:chgData name="Christophe JENTA" userId="8d1209f4831e9c53" providerId="LiveId" clId="{745370F5-D647-4ABD-8D02-0A0548DFCB5B}" dt="2025-04-29T09:51:47.612" v="21" actId="478"/>
        <pc:sldMkLst>
          <pc:docMk/>
          <pc:sldMk cId="2125185414" sldId="1325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087807556" sldId="1325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341433013" sldId="1325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4671181" sldId="1325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18675770" sldId="13259"/>
        </pc:sldMkLst>
      </pc:sldChg>
      <pc:sldChg chg="delSp add mod">
        <pc:chgData name="Christophe JENTA" userId="8d1209f4831e9c53" providerId="LiveId" clId="{745370F5-D647-4ABD-8D02-0A0548DFCB5B}" dt="2025-04-29T09:51:57.638" v="24" actId="478"/>
        <pc:sldMkLst>
          <pc:docMk/>
          <pc:sldMk cId="2505937206" sldId="1326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239178158" sldId="1326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611874281" sldId="1331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826041737" sldId="13311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70786359" sldId="13312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4184556983" sldId="1331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401878438" sldId="1331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131091472" sldId="1331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540542834" sldId="1331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928770195" sldId="1331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96238569" sldId="1332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89023465" sldId="1333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164755444" sldId="13346"/>
        </pc:sldMkLst>
      </pc:sldChg>
      <pc:sldChg chg="delSp add mod">
        <pc:chgData name="Christophe JENTA" userId="8d1209f4831e9c53" providerId="LiveId" clId="{745370F5-D647-4ABD-8D02-0A0548DFCB5B}" dt="2025-04-29T09:51:14.115" v="7" actId="478"/>
        <pc:sldMkLst>
          <pc:docMk/>
          <pc:sldMk cId="2046687059" sldId="13347"/>
        </pc:sldMkLst>
      </pc:sldChg>
      <pc:sldChg chg="delSp add mod">
        <pc:chgData name="Christophe JENTA" userId="8d1209f4831e9c53" providerId="LiveId" clId="{745370F5-D647-4ABD-8D02-0A0548DFCB5B}" dt="2025-04-29T09:51:39.622" v="20" actId="478"/>
        <pc:sldMkLst>
          <pc:docMk/>
          <pc:sldMk cId="2062926474" sldId="13350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657177706" sldId="13351"/>
        </pc:sldMkLst>
      </pc:sldChg>
      <pc:sldChg chg="delSp modSp add mod">
        <pc:chgData name="Christophe JENTA" userId="8d1209f4831e9c53" providerId="LiveId" clId="{745370F5-D647-4ABD-8D02-0A0548DFCB5B}" dt="2025-04-29T09:51:25.330" v="14" actId="478"/>
        <pc:sldMkLst>
          <pc:docMk/>
          <pc:sldMk cId="2759616424" sldId="13352"/>
        </pc:sldMkLst>
      </pc:sldChg>
      <pc:sldChg chg="delSp add mod">
        <pc:chgData name="Christophe JENTA" userId="8d1209f4831e9c53" providerId="LiveId" clId="{745370F5-D647-4ABD-8D02-0A0548DFCB5B}" dt="2025-04-29T09:51:35.936" v="18" actId="478"/>
        <pc:sldMkLst>
          <pc:docMk/>
          <pc:sldMk cId="2433196331" sldId="13353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474163732" sldId="1335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395364604" sldId="1335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2265437348" sldId="1335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585258681" sldId="1335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135271449" sldId="1335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649466456" sldId="1335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559325837" sldId="13364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864976604" sldId="13365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303084747" sldId="13366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910620827" sldId="13367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3665720077" sldId="13368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832043419" sldId="13369"/>
        </pc:sldMkLst>
      </pc:sldChg>
      <pc:sldChg chg="add">
        <pc:chgData name="Christophe JENTA" userId="8d1209f4831e9c53" providerId="LiveId" clId="{745370F5-D647-4ABD-8D02-0A0548DFCB5B}" dt="2025-04-29T09:50:12.777" v="1"/>
        <pc:sldMkLst>
          <pc:docMk/>
          <pc:sldMk cId="1257712248" sldId="13370"/>
        </pc:sldMkLst>
      </pc:sldChg>
    </pc:docChg>
  </pc:docChgLst>
  <pc:docChgLst>
    <pc:chgData name="Christophe JENTA" userId="8d1209f4831e9c53" providerId="LiveId" clId="{05B6E72E-02BC-426D-8920-B5E36D356DE2}"/>
    <pc:docChg chg="undo custSel addSld delSld modSld">
      <pc:chgData name="Christophe JENTA" userId="8d1209f4831e9c53" providerId="LiveId" clId="{05B6E72E-02BC-426D-8920-B5E36D356DE2}" dt="2025-05-13T10:05:37.412" v="111" actId="478"/>
      <pc:docMkLst>
        <pc:docMk/>
      </pc:docMkLst>
      <pc:sldChg chg="add del">
        <pc:chgData name="Christophe JENTA" userId="8d1209f4831e9c53" providerId="LiveId" clId="{05B6E72E-02BC-426D-8920-B5E36D356DE2}" dt="2025-05-13T10:03:28.832" v="63"/>
        <pc:sldMkLst>
          <pc:docMk/>
          <pc:sldMk cId="2660340911" sldId="963"/>
        </pc:sldMkLst>
      </pc:sldChg>
      <pc:sldChg chg="delSp add del mod">
        <pc:chgData name="Christophe JENTA" userId="8d1209f4831e9c53" providerId="LiveId" clId="{05B6E72E-02BC-426D-8920-B5E36D356DE2}" dt="2025-05-13T10:04:59.071" v="86" actId="478"/>
        <pc:sldMkLst>
          <pc:docMk/>
          <pc:sldMk cId="3060746622" sldId="1003"/>
        </pc:sldMkLst>
      </pc:sldChg>
      <pc:sldChg chg="delSp add del mod">
        <pc:chgData name="Christophe JENTA" userId="8d1209f4831e9c53" providerId="LiveId" clId="{05B6E72E-02BC-426D-8920-B5E36D356DE2}" dt="2025-05-13T10:05:19.582" v="100" actId="478"/>
        <pc:sldMkLst>
          <pc:docMk/>
          <pc:sldMk cId="3535133046" sldId="1004"/>
        </pc:sldMkLst>
      </pc:sldChg>
      <pc:sldChg chg="delSp add del mod">
        <pc:chgData name="Christophe JENTA" userId="8d1209f4831e9c53" providerId="LiveId" clId="{05B6E72E-02BC-426D-8920-B5E36D356DE2}" dt="2025-05-13T10:04:34.006" v="73" actId="478"/>
        <pc:sldMkLst>
          <pc:docMk/>
          <pc:sldMk cId="2576855841" sldId="12603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1988575915" sldId="12904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883030374" sldId="12905"/>
        </pc:sldMkLst>
      </pc:sldChg>
      <pc:sldChg chg="delSp add del mod">
        <pc:chgData name="Christophe JENTA" userId="8d1209f4831e9c53" providerId="LiveId" clId="{05B6E72E-02BC-426D-8920-B5E36D356DE2}" dt="2025-05-13T10:04:45.490" v="77" actId="478"/>
        <pc:sldMkLst>
          <pc:docMk/>
          <pc:sldMk cId="1343055881" sldId="13043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4104751075" sldId="13192"/>
        </pc:sldMkLst>
      </pc:sldChg>
      <pc:sldChg chg="delSp add del mod">
        <pc:chgData name="Christophe JENTA" userId="8d1209f4831e9c53" providerId="LiveId" clId="{05B6E72E-02BC-426D-8920-B5E36D356DE2}" dt="2025-05-13T10:04:23.800" v="72" actId="478"/>
        <pc:sldMkLst>
          <pc:docMk/>
          <pc:sldMk cId="3417846926" sldId="13268"/>
        </pc:sldMkLst>
      </pc:sldChg>
      <pc:sldChg chg="delSp add del mod">
        <pc:chgData name="Christophe JENTA" userId="8d1209f4831e9c53" providerId="LiveId" clId="{05B6E72E-02BC-426D-8920-B5E36D356DE2}" dt="2025-05-13T10:04:19.263" v="66" actId="478"/>
        <pc:sldMkLst>
          <pc:docMk/>
          <pc:sldMk cId="235482400" sldId="1326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163860014" sldId="1327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00748767" sldId="1327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201976625" sldId="13273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02858905" sldId="13274"/>
        </pc:sldMkLst>
      </pc:sldChg>
      <pc:sldChg chg="addSp delSp add del mod">
        <pc:chgData name="Christophe JENTA" userId="8d1209f4831e9c53" providerId="LiveId" clId="{05B6E72E-02BC-426D-8920-B5E36D356DE2}" dt="2025-05-13T10:04:47.937" v="78" actId="478"/>
        <pc:sldMkLst>
          <pc:docMk/>
          <pc:sldMk cId="2882927050" sldId="13275"/>
        </pc:sldMkLst>
      </pc:sldChg>
      <pc:sldChg chg="delSp add del mod">
        <pc:chgData name="Christophe JENTA" userId="8d1209f4831e9c53" providerId="LiveId" clId="{05B6E72E-02BC-426D-8920-B5E36D356DE2}" dt="2025-05-13T10:04:49.362" v="79" actId="478"/>
        <pc:sldMkLst>
          <pc:docMk/>
          <pc:sldMk cId="3376998649" sldId="13276"/>
        </pc:sldMkLst>
      </pc:sldChg>
      <pc:sldChg chg="delSp add del mod">
        <pc:chgData name="Christophe JENTA" userId="8d1209f4831e9c53" providerId="LiveId" clId="{05B6E72E-02BC-426D-8920-B5E36D356DE2}" dt="2025-05-13T10:04:51.257" v="80" actId="478"/>
        <pc:sldMkLst>
          <pc:docMk/>
          <pc:sldMk cId="3805319232" sldId="13277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943872998" sldId="13278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350889238" sldId="1327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326358028" sldId="13280"/>
        </pc:sldMkLst>
      </pc:sldChg>
      <pc:sldChg chg="delSp add del mod">
        <pc:chgData name="Christophe JENTA" userId="8d1209f4831e9c53" providerId="LiveId" clId="{05B6E72E-02BC-426D-8920-B5E36D356DE2}" dt="2025-05-13T10:04:55.062" v="81" actId="478"/>
        <pc:sldMkLst>
          <pc:docMk/>
          <pc:sldMk cId="82619806" sldId="13281"/>
        </pc:sldMkLst>
      </pc:sldChg>
      <pc:sldChg chg="delSp add del mod">
        <pc:chgData name="Christophe JENTA" userId="8d1209f4831e9c53" providerId="LiveId" clId="{05B6E72E-02BC-426D-8920-B5E36D356DE2}" dt="2025-05-13T10:05:04.449" v="91" actId="478"/>
        <pc:sldMkLst>
          <pc:docMk/>
          <pc:sldMk cId="1443058731" sldId="13282"/>
        </pc:sldMkLst>
      </pc:sldChg>
      <pc:sldChg chg="delSp add del mod">
        <pc:chgData name="Christophe JENTA" userId="8d1209f4831e9c53" providerId="LiveId" clId="{05B6E72E-02BC-426D-8920-B5E36D356DE2}" dt="2025-05-13T10:05:01.247" v="88" actId="478"/>
        <pc:sldMkLst>
          <pc:docMk/>
          <pc:sldMk cId="2798218192" sldId="13283"/>
        </pc:sldMkLst>
      </pc:sldChg>
      <pc:sldChg chg="delSp add del mod">
        <pc:chgData name="Christophe JENTA" userId="8d1209f4831e9c53" providerId="LiveId" clId="{05B6E72E-02BC-426D-8920-B5E36D356DE2}" dt="2025-05-13T10:05:02.526" v="89" actId="478"/>
        <pc:sldMkLst>
          <pc:docMk/>
          <pc:sldMk cId="3093456767" sldId="13284"/>
        </pc:sldMkLst>
      </pc:sldChg>
      <pc:sldChg chg="delSp add del mod">
        <pc:chgData name="Christophe JENTA" userId="8d1209f4831e9c53" providerId="LiveId" clId="{05B6E72E-02BC-426D-8920-B5E36D356DE2}" dt="2025-05-13T10:05:08.546" v="95" actId="478"/>
        <pc:sldMkLst>
          <pc:docMk/>
          <pc:sldMk cId="3123463990" sldId="13285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1184084818" sldId="13286"/>
        </pc:sldMkLst>
      </pc:sldChg>
      <pc:sldChg chg="delSp add del mod">
        <pc:chgData name="Christophe JENTA" userId="8d1209f4831e9c53" providerId="LiveId" clId="{05B6E72E-02BC-426D-8920-B5E36D356DE2}" dt="2025-05-13T10:05:22.374" v="102" actId="478"/>
        <pc:sldMkLst>
          <pc:docMk/>
          <pc:sldMk cId="1396725314" sldId="13287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754472294" sldId="13288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1825808848" sldId="1328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281755366" sldId="1329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809490335" sldId="1329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746018639" sldId="13296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29620744" sldId="13297"/>
        </pc:sldMkLst>
      </pc:sldChg>
      <pc:sldChg chg="delSp add del mod">
        <pc:chgData name="Christophe JENTA" userId="8d1209f4831e9c53" providerId="LiveId" clId="{05B6E72E-02BC-426D-8920-B5E36D356DE2}" dt="2025-05-13T10:05:05.877" v="92" actId="478"/>
        <pc:sldMkLst>
          <pc:docMk/>
          <pc:sldMk cId="2964346462" sldId="13298"/>
        </pc:sldMkLst>
      </pc:sldChg>
      <pc:sldChg chg="delSp add del mod">
        <pc:chgData name="Christophe JENTA" userId="8d1209f4831e9c53" providerId="LiveId" clId="{05B6E72E-02BC-426D-8920-B5E36D356DE2}" dt="2025-05-13T10:03:28.832" v="63"/>
        <pc:sldMkLst>
          <pc:docMk/>
          <pc:sldMk cId="3348110480" sldId="1329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283845657" sldId="13300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113396128" sldId="13301"/>
        </pc:sldMkLst>
      </pc:sldChg>
      <pc:sldChg chg="delSp add del mod">
        <pc:chgData name="Christophe JENTA" userId="8d1209f4831e9c53" providerId="LiveId" clId="{05B6E72E-02BC-426D-8920-B5E36D356DE2}" dt="2025-05-13T10:05:37.412" v="111" actId="478"/>
        <pc:sldMkLst>
          <pc:docMk/>
          <pc:sldMk cId="1405272833" sldId="13302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611874281" sldId="13310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1826041737" sldId="13311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870786359" sldId="13312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4184556983" sldId="13313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401878438" sldId="13314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131091472" sldId="13316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540542834" sldId="13317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2928770195" sldId="13319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196238569" sldId="13320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023826915" sldId="13340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173366456" sldId="1334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103706250" sldId="1334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4132379362" sldId="13343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004641318" sldId="13344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184217792" sldId="13345"/>
        </pc:sldMkLst>
      </pc:sldChg>
      <pc:sldChg chg="del">
        <pc:chgData name="Christophe JENTA" userId="8d1209f4831e9c53" providerId="LiveId" clId="{05B6E72E-02BC-426D-8920-B5E36D356DE2}" dt="2025-04-29T10:33:05.686" v="0" actId="47"/>
        <pc:sldMkLst>
          <pc:docMk/>
          <pc:sldMk cId="3649466456" sldId="1335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788816304" sldId="13361"/>
        </pc:sldMkLst>
      </pc:sldChg>
      <pc:sldChg chg="delSp add del mod">
        <pc:chgData name="Christophe JENTA" userId="8d1209f4831e9c53" providerId="LiveId" clId="{05B6E72E-02BC-426D-8920-B5E36D356DE2}" dt="2025-05-13T10:04:39.119" v="75" actId="478"/>
        <pc:sldMkLst>
          <pc:docMk/>
          <pc:sldMk cId="1231829484" sldId="13362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385183537" sldId="13371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965154377" sldId="13404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3593341080" sldId="13405"/>
        </pc:sldMkLst>
      </pc:sldChg>
      <pc:sldChg chg="delSp add del mod">
        <pc:chgData name="Christophe JENTA" userId="8d1209f4831e9c53" providerId="LiveId" clId="{05B6E72E-02BC-426D-8920-B5E36D356DE2}" dt="2025-05-13T10:05:34.922" v="109" actId="478"/>
        <pc:sldMkLst>
          <pc:docMk/>
          <pc:sldMk cId="3043490832" sldId="13406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627486974" sldId="13413"/>
        </pc:sldMkLst>
      </pc:sldChg>
      <pc:sldChg chg="delSp add del mod">
        <pc:chgData name="Christophe JENTA" userId="8d1209f4831e9c53" providerId="LiveId" clId="{05B6E72E-02BC-426D-8920-B5E36D356DE2}" dt="2025-05-13T10:04:42.708" v="76" actId="478"/>
        <pc:sldMkLst>
          <pc:docMk/>
          <pc:sldMk cId="3531323910" sldId="13414"/>
        </pc:sldMkLst>
      </pc:sldChg>
      <pc:sldChg chg="delSp add del mod">
        <pc:chgData name="Christophe JENTA" userId="8d1209f4831e9c53" providerId="LiveId" clId="{05B6E72E-02BC-426D-8920-B5E36D356DE2}" dt="2025-05-13T10:05:15.280" v="98" actId="478"/>
        <pc:sldMkLst>
          <pc:docMk/>
          <pc:sldMk cId="3280911573" sldId="13415"/>
        </pc:sldMkLst>
      </pc:sldChg>
      <pc:sldChg chg="delSp add del mod">
        <pc:chgData name="Christophe JENTA" userId="8d1209f4831e9c53" providerId="LiveId" clId="{05B6E72E-02BC-426D-8920-B5E36D356DE2}" dt="2025-05-13T10:05:21.150" v="101" actId="478"/>
        <pc:sldMkLst>
          <pc:docMk/>
          <pc:sldMk cId="2406553679" sldId="13416"/>
        </pc:sldMkLst>
      </pc:sldChg>
      <pc:sldChg chg="delSp add del mod">
        <pc:chgData name="Christophe JENTA" userId="8d1209f4831e9c53" providerId="LiveId" clId="{05B6E72E-02BC-426D-8920-B5E36D356DE2}" dt="2025-05-13T10:05:26.716" v="103" actId="478"/>
        <pc:sldMkLst>
          <pc:docMk/>
          <pc:sldMk cId="3864253158" sldId="13417"/>
        </pc:sldMkLst>
      </pc:sldChg>
      <pc:sldChg chg="delSp add del mod">
        <pc:chgData name="Christophe JENTA" userId="8d1209f4831e9c53" providerId="LiveId" clId="{05B6E72E-02BC-426D-8920-B5E36D356DE2}" dt="2025-05-13T10:05:28.028" v="104" actId="478"/>
        <pc:sldMkLst>
          <pc:docMk/>
          <pc:sldMk cId="4085027136" sldId="13418"/>
        </pc:sldMkLst>
      </pc:sldChg>
      <pc:sldChg chg="delSp add del mod">
        <pc:chgData name="Christophe JENTA" userId="8d1209f4831e9c53" providerId="LiveId" clId="{05B6E72E-02BC-426D-8920-B5E36D356DE2}" dt="2025-05-13T10:05:30.168" v="107" actId="478"/>
        <pc:sldMkLst>
          <pc:docMk/>
          <pc:sldMk cId="631008807" sldId="13419"/>
        </pc:sldMkLst>
      </pc:sldChg>
      <pc:sldChg chg="add del">
        <pc:chgData name="Christophe JENTA" userId="8d1209f4831e9c53" providerId="LiveId" clId="{05B6E72E-02BC-426D-8920-B5E36D356DE2}" dt="2025-05-13T10:03:28.832" v="63"/>
        <pc:sldMkLst>
          <pc:docMk/>
          <pc:sldMk cId="2270266986" sldId="13420"/>
        </pc:sldMkLst>
      </pc:sldChg>
    </pc:docChg>
  </pc:docChgLst>
  <pc:docChgLst>
    <pc:chgData name="Christophe JENTA" userId="8d1209f4831e9c53" providerId="LiveId" clId="{3C8E9C73-3296-4C6B-B58E-2389177D7177}"/>
    <pc:docChg chg="custSel addSld delSld modSld">
      <pc:chgData name="Christophe JENTA" userId="8d1209f4831e9c53" providerId="LiveId" clId="{3C8E9C73-3296-4C6B-B58E-2389177D7177}" dt="2025-06-10T10:48:57.221" v="17" actId="478"/>
      <pc:docMkLst>
        <pc:docMk/>
      </pc:docMkLst>
      <pc:sldChg chg="add">
        <pc:chgData name="Christophe JENTA" userId="8d1209f4831e9c53" providerId="LiveId" clId="{3C8E9C73-3296-4C6B-B58E-2389177D7177}" dt="2025-06-10T10:47:27.766" v="1"/>
        <pc:sldMkLst>
          <pc:docMk/>
          <pc:sldMk cId="1045947826" sldId="96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412425164" sldId="965"/>
        </pc:sldMkLst>
      </pc:sldChg>
      <pc:sldChg chg="delSp add">
        <pc:chgData name="Christophe JENTA" userId="8d1209f4831e9c53" providerId="LiveId" clId="{3C8E9C73-3296-4C6B-B58E-2389177D7177}" dt="2025-06-10T10:48:45.608" v="15" actId="478"/>
        <pc:sldMkLst>
          <pc:docMk/>
          <pc:sldMk cId="2442379234" sldId="96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058252710" sldId="96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976005398" sldId="96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324536082" sldId="100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363856911" sldId="100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679908303" sldId="1260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988468440" sldId="12605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712256188" sldId="12608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520289311" sldId="1261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581355647" sldId="12628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4074075089" sldId="13139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437782784" sldId="1314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542721837" sldId="1314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221153509" sldId="13143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015686399" sldId="1314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4115678857" sldId="13145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202108402" sldId="13146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257972018" sldId="1316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895587533" sldId="1316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631628354" sldId="1318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645010697" sldId="1318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362548557" sldId="1318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299339616" sldId="13183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497594121" sldId="1318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415555628" sldId="13239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606288082" sldId="13240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323752398" sldId="1326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159644968" sldId="1326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747429759" sldId="13263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249896720" sldId="13325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004641318" sldId="1334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017409313" sldId="13348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1706699578" sldId="13349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931051633" sldId="1336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207810703" sldId="1337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013934984" sldId="1337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732707305" sldId="1337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147839828" sldId="13379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977704734" sldId="1338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568058574" sldId="13382"/>
        </pc:sldMkLst>
      </pc:sldChg>
      <pc:sldChg chg="delSp add mod">
        <pc:chgData name="Christophe JENTA" userId="8d1209f4831e9c53" providerId="LiveId" clId="{3C8E9C73-3296-4C6B-B58E-2389177D7177}" dt="2025-06-10T10:48:32.117" v="9" actId="478"/>
        <pc:sldMkLst>
          <pc:docMk/>
          <pc:sldMk cId="3912159923" sldId="1338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12527783" sldId="1338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61922297" sldId="13385"/>
        </pc:sldMkLst>
      </pc:sldChg>
      <pc:sldChg chg="delSp add mod">
        <pc:chgData name="Christophe JENTA" userId="8d1209f4831e9c53" providerId="LiveId" clId="{3C8E9C73-3296-4C6B-B58E-2389177D7177}" dt="2025-06-10T10:48:35.345" v="11" actId="478"/>
        <pc:sldMkLst>
          <pc:docMk/>
          <pc:sldMk cId="2148736882" sldId="1338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28833088" sldId="1338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425430845" sldId="1338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357242644" sldId="13389"/>
        </pc:sldMkLst>
      </pc:sldChg>
      <pc:sldChg chg="delSp add mod">
        <pc:chgData name="Christophe JENTA" userId="8d1209f4831e9c53" providerId="LiveId" clId="{3C8E9C73-3296-4C6B-B58E-2389177D7177}" dt="2025-06-10T10:48:16.645" v="4" actId="478"/>
        <pc:sldMkLst>
          <pc:docMk/>
          <pc:sldMk cId="2364046885" sldId="13390"/>
        </pc:sldMkLst>
      </pc:sldChg>
      <pc:sldChg chg="delSp add mod">
        <pc:chgData name="Christophe JENTA" userId="8d1209f4831e9c53" providerId="LiveId" clId="{3C8E9C73-3296-4C6B-B58E-2389177D7177}" dt="2025-06-10T10:48:29.316" v="7" actId="478"/>
        <pc:sldMkLst>
          <pc:docMk/>
          <pc:sldMk cId="1533061526" sldId="1339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46006424" sldId="1339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337593991" sldId="13394"/>
        </pc:sldMkLst>
      </pc:sldChg>
      <pc:sldChg chg="delSp add mod">
        <pc:chgData name="Christophe JENTA" userId="8d1209f4831e9c53" providerId="LiveId" clId="{3C8E9C73-3296-4C6B-B58E-2389177D7177}" dt="2025-06-10T10:48:39.032" v="12" actId="478"/>
        <pc:sldMkLst>
          <pc:docMk/>
          <pc:sldMk cId="2332704537" sldId="1339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316121534" sldId="1339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288188122" sldId="13397"/>
        </pc:sldMkLst>
      </pc:sldChg>
      <pc:sldChg chg="delSp add mod">
        <pc:chgData name="Christophe JENTA" userId="8d1209f4831e9c53" providerId="LiveId" clId="{3C8E9C73-3296-4C6B-B58E-2389177D7177}" dt="2025-06-10T10:48:40.545" v="13" actId="478"/>
        <pc:sldMkLst>
          <pc:docMk/>
          <pc:sldMk cId="49757820" sldId="13398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433211934" sldId="13399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982531123" sldId="1340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775159826" sldId="1340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070160904" sldId="1340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840547904" sldId="13403"/>
        </pc:sldMkLst>
      </pc:sldChg>
      <pc:sldChg chg="delSp modSp add mod">
        <pc:chgData name="Christophe JENTA" userId="8d1209f4831e9c53" providerId="LiveId" clId="{3C8E9C73-3296-4C6B-B58E-2389177D7177}" dt="2025-06-10T10:48:57.221" v="17" actId="478"/>
        <pc:sldMkLst>
          <pc:docMk/>
          <pc:sldMk cId="2212204666" sldId="13407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501032918" sldId="13432"/>
        </pc:sldMkLst>
      </pc:sldChg>
      <pc:sldChg chg="delSp add mod">
        <pc:chgData name="Christophe JENTA" userId="8d1209f4831e9c53" providerId="LiveId" clId="{3C8E9C73-3296-4C6B-B58E-2389177D7177}" dt="2025-06-10T10:48:24.275" v="6" actId="478"/>
        <pc:sldMkLst>
          <pc:docMk/>
          <pc:sldMk cId="792756286" sldId="13440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255899082" sldId="1344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10834603" sldId="1344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630199087" sldId="1344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395981192" sldId="1344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654905709" sldId="13462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2310936362" sldId="1346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384410676" sldId="13473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367615530" sldId="13474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3804630496" sldId="13491"/>
        </pc:sldMkLst>
      </pc:sldChg>
      <pc:sldChg chg="del">
        <pc:chgData name="Christophe JENTA" userId="8d1209f4831e9c53" providerId="LiveId" clId="{3C8E9C73-3296-4C6B-B58E-2389177D7177}" dt="2025-06-10T10:47:24.818" v="0" actId="47"/>
        <pc:sldMkLst>
          <pc:docMk/>
          <pc:sldMk cId="938666023" sldId="13501"/>
        </pc:sldMkLst>
      </pc:sldChg>
      <pc:sldChg chg="add">
        <pc:chgData name="Christophe JENTA" userId="8d1209f4831e9c53" providerId="LiveId" clId="{3C8E9C73-3296-4C6B-B58E-2389177D7177}" dt="2025-06-10T10:48:01.422" v="2"/>
        <pc:sldMkLst>
          <pc:docMk/>
          <pc:sldMk cId="3024607188" sldId="1350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889438135" sldId="13505"/>
        </pc:sldMkLst>
      </pc:sldChg>
      <pc:sldChg chg="delSp add mod">
        <pc:chgData name="Christophe JENTA" userId="8d1209f4831e9c53" providerId="LiveId" clId="{3C8E9C73-3296-4C6B-B58E-2389177D7177}" dt="2025-06-10T10:48:21.631" v="5" actId="478"/>
        <pc:sldMkLst>
          <pc:docMk/>
          <pc:sldMk cId="3361087432" sldId="13509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1580758641" sldId="1351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796412860" sldId="1351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281201093" sldId="13514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2733976841" sldId="13515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479313224" sldId="13516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127618932" sldId="13520"/>
        </pc:sldMkLst>
      </pc:sldChg>
      <pc:sldChg chg="delSp add mod">
        <pc:chgData name="Christophe JENTA" userId="8d1209f4831e9c53" providerId="LiveId" clId="{3C8E9C73-3296-4C6B-B58E-2389177D7177}" dt="2025-06-10T10:48:13.507" v="3" actId="478"/>
        <pc:sldMkLst>
          <pc:docMk/>
          <pc:sldMk cId="2249852910" sldId="13521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030797996" sldId="13522"/>
        </pc:sldMkLst>
      </pc:sldChg>
      <pc:sldChg chg="add">
        <pc:chgData name="Christophe JENTA" userId="8d1209f4831e9c53" providerId="LiveId" clId="{3C8E9C73-3296-4C6B-B58E-2389177D7177}" dt="2025-06-10T10:47:27.766" v="1"/>
        <pc:sldMkLst>
          <pc:docMk/>
          <pc:sldMk cId="3174441396" sldId="13527"/>
        </pc:sldMkLst>
      </pc:sldChg>
    </pc:docChg>
  </pc:docChgLst>
  <pc:docChgLst>
    <pc:chgData name="Christophe JENTA" userId="8d1209f4831e9c53" providerId="LiveId" clId="{C612942D-7E6D-4B31-95B0-4FB745C31038}"/>
    <pc:docChg chg="delSld">
      <pc:chgData name="Christophe JENTA" userId="8d1209f4831e9c53" providerId="LiveId" clId="{C612942D-7E6D-4B31-95B0-4FB745C31038}" dt="2025-04-29T10:03:25.614" v="0" actId="47"/>
      <pc:docMkLst>
        <pc:docMk/>
      </pc:docMkLst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490898107" sldId="1001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060782881" sldId="12612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665540087" sldId="12613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808987593" sldId="1318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040728144" sldId="1319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627594343" sldId="1319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917375481" sldId="13228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196999913" sldId="1323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395364604" sldId="13355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2265437348" sldId="1335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585258681" sldId="1335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303084747" sldId="13366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910620827" sldId="13367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3665720077" sldId="13368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832043419" sldId="13369"/>
        </pc:sldMkLst>
      </pc:sldChg>
      <pc:sldChg chg="del">
        <pc:chgData name="Christophe JENTA" userId="8d1209f4831e9c53" providerId="LiveId" clId="{C612942D-7E6D-4B31-95B0-4FB745C31038}" dt="2025-04-29T10:03:25.614" v="0" actId="47"/>
        <pc:sldMkLst>
          <pc:docMk/>
          <pc:sldMk cId="1257712248" sldId="13370"/>
        </pc:sldMkLst>
      </pc:sldChg>
    </pc:docChg>
  </pc:docChgLst>
  <pc:docChgLst>
    <pc:chgData name="Christophe JENTA" userId="8d1209f4831e9c53" providerId="LiveId" clId="{DE45046C-8012-4DB3-A2C1-625718BFB607}"/>
    <pc:docChg chg="addSld delSld modSld">
      <pc:chgData name="Christophe JENTA" userId="8d1209f4831e9c53" providerId="LiveId" clId="{DE45046C-8012-4DB3-A2C1-625718BFB607}" dt="2025-04-29T09:59:40.670" v="1"/>
      <pc:docMkLst>
        <pc:docMk/>
      </pc:docMkLst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360340695" sldId="13165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914637956" sldId="13169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98025286" sldId="13170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874252401" sldId="13171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42643047" sldId="13172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211553572" sldId="13173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36066486" sldId="13174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456575271" sldId="13175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233691726" sldId="13177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745778830" sldId="13178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07203901" sldId="13179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4104751075" sldId="13192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4198894336" sldId="13254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125185414" sldId="13255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1087807556" sldId="13256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341433013" sldId="13257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914671181" sldId="13258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18675770" sldId="13259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2505937206" sldId="13260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611874281" sldId="13310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1826041737" sldId="13311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870786359" sldId="13312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4184556983" sldId="13313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401878438" sldId="13314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131091472" sldId="13316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540542834" sldId="13317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2928770195" sldId="13319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196238569" sldId="13320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1474163732" sldId="13354"/>
        </pc:sldMkLst>
      </pc:sldChg>
      <pc:sldChg chg="del">
        <pc:chgData name="Christophe JENTA" userId="8d1209f4831e9c53" providerId="LiveId" clId="{DE45046C-8012-4DB3-A2C1-625718BFB607}" dt="2025-04-29T09:58:33.231" v="0" actId="47"/>
        <pc:sldMkLst>
          <pc:docMk/>
          <pc:sldMk cId="3135271449" sldId="13358"/>
        </pc:sldMkLst>
      </pc:sldChg>
      <pc:sldChg chg="add">
        <pc:chgData name="Christophe JENTA" userId="8d1209f4831e9c53" providerId="LiveId" clId="{DE45046C-8012-4DB3-A2C1-625718BFB607}" dt="2025-04-29T09:59:40.670" v="1"/>
        <pc:sldMkLst>
          <pc:docMk/>
          <pc:sldMk cId="3649466456" sldId="13359"/>
        </pc:sldMkLst>
      </pc:sldChg>
    </pc:docChg>
  </pc:docChgLst>
  <pc:docChgLst>
    <pc:chgData name="Christophe JENTA" userId="8d1209f4831e9c53" providerId="LiveId" clId="{EC0570B5-EFBF-4A9F-B725-229662DC59FE}"/>
    <pc:docChg chg="delSld">
      <pc:chgData name="Christophe JENTA" userId="8d1209f4831e9c53" providerId="LiveId" clId="{EC0570B5-EFBF-4A9F-B725-229662DC59FE}" dt="2025-06-10T10:55:43.793" v="50" actId="47"/>
      <pc:docMkLst>
        <pc:docMk/>
      </pc:docMkLst>
      <pc:sldChg chg="del">
        <pc:chgData name="Christophe JENTA" userId="8d1209f4831e9c53" providerId="LiveId" clId="{EC0570B5-EFBF-4A9F-B725-229662DC59FE}" dt="2025-06-10T10:54:42.183" v="35" actId="47"/>
        <pc:sldMkLst>
          <pc:docMk/>
          <pc:sldMk cId="1045947826" sldId="964"/>
        </pc:sldMkLst>
      </pc:sldChg>
      <pc:sldChg chg="del">
        <pc:chgData name="Christophe JENTA" userId="8d1209f4831e9c53" providerId="LiveId" clId="{EC0570B5-EFBF-4A9F-B725-229662DC59FE}" dt="2025-06-10T10:53:04.419" v="19" actId="47"/>
        <pc:sldMkLst>
          <pc:docMk/>
          <pc:sldMk cId="3412425164" sldId="965"/>
        </pc:sldMkLst>
      </pc:sldChg>
      <pc:sldChg chg="del">
        <pc:chgData name="Christophe JENTA" userId="8d1209f4831e9c53" providerId="LiveId" clId="{EC0570B5-EFBF-4A9F-B725-229662DC59FE}" dt="2025-06-10T10:52:33.177" v="15" actId="47"/>
        <pc:sldMkLst>
          <pc:docMk/>
          <pc:sldMk cId="2442379234" sldId="966"/>
        </pc:sldMkLst>
      </pc:sldChg>
      <pc:sldChg chg="del">
        <pc:chgData name="Christophe JENTA" userId="8d1209f4831e9c53" providerId="LiveId" clId="{EC0570B5-EFBF-4A9F-B725-229662DC59FE}" dt="2025-06-10T10:52:32.741" v="14" actId="47"/>
        <pc:sldMkLst>
          <pc:docMk/>
          <pc:sldMk cId="3058252710" sldId="967"/>
        </pc:sldMkLst>
      </pc:sldChg>
      <pc:sldChg chg="del">
        <pc:chgData name="Christophe JENTA" userId="8d1209f4831e9c53" providerId="LiveId" clId="{EC0570B5-EFBF-4A9F-B725-229662DC59FE}" dt="2025-06-10T10:51:51.056" v="0" actId="47"/>
        <pc:sldMkLst>
          <pc:docMk/>
          <pc:sldMk cId="976005398" sldId="968"/>
        </pc:sldMkLst>
      </pc:sldChg>
      <pc:sldChg chg="del">
        <pc:chgData name="Christophe JENTA" userId="8d1209f4831e9c53" providerId="LiveId" clId="{EC0570B5-EFBF-4A9F-B725-229662DC59FE}" dt="2025-06-10T10:55:21.432" v="43" actId="47"/>
        <pc:sldMkLst>
          <pc:docMk/>
          <pc:sldMk cId="2324536082" sldId="1005"/>
        </pc:sldMkLst>
      </pc:sldChg>
      <pc:sldChg chg="del">
        <pc:chgData name="Christophe JENTA" userId="8d1209f4831e9c53" providerId="LiveId" clId="{EC0570B5-EFBF-4A9F-B725-229662DC59FE}" dt="2025-06-10T10:51:53.158" v="3" actId="47"/>
        <pc:sldMkLst>
          <pc:docMk/>
          <pc:sldMk cId="3363856911" sldId="1006"/>
        </pc:sldMkLst>
      </pc:sldChg>
      <pc:sldChg chg="del">
        <pc:chgData name="Christophe JENTA" userId="8d1209f4831e9c53" providerId="LiveId" clId="{EC0570B5-EFBF-4A9F-B725-229662DC59FE}" dt="2025-06-10T10:54:26.426" v="33" actId="47"/>
        <pc:sldMkLst>
          <pc:docMk/>
          <pc:sldMk cId="679908303" sldId="12604"/>
        </pc:sldMkLst>
      </pc:sldChg>
      <pc:sldChg chg="del">
        <pc:chgData name="Christophe JENTA" userId="8d1209f4831e9c53" providerId="LiveId" clId="{EC0570B5-EFBF-4A9F-B725-229662DC59FE}" dt="2025-06-10T10:55:43.793" v="50" actId="47"/>
        <pc:sldMkLst>
          <pc:docMk/>
          <pc:sldMk cId="2013934984" sldId="13377"/>
        </pc:sldMkLst>
      </pc:sldChg>
      <pc:sldChg chg="del">
        <pc:chgData name="Christophe JENTA" userId="8d1209f4831e9c53" providerId="LiveId" clId="{EC0570B5-EFBF-4A9F-B725-229662DC59FE}" dt="2025-06-10T10:55:05.805" v="41" actId="47"/>
        <pc:sldMkLst>
          <pc:docMk/>
          <pc:sldMk cId="2732707305" sldId="13378"/>
        </pc:sldMkLst>
      </pc:sldChg>
      <pc:sldChg chg="del">
        <pc:chgData name="Christophe JENTA" userId="8d1209f4831e9c53" providerId="LiveId" clId="{EC0570B5-EFBF-4A9F-B725-229662DC59FE}" dt="2025-06-10T10:55:04.531" v="40" actId="47"/>
        <pc:sldMkLst>
          <pc:docMk/>
          <pc:sldMk cId="1147839828" sldId="13379"/>
        </pc:sldMkLst>
      </pc:sldChg>
      <pc:sldChg chg="del">
        <pc:chgData name="Christophe JENTA" userId="8d1209f4831e9c53" providerId="LiveId" clId="{EC0570B5-EFBF-4A9F-B725-229662DC59FE}" dt="2025-06-10T10:54:53.743" v="37" actId="47"/>
        <pc:sldMkLst>
          <pc:docMk/>
          <pc:sldMk cId="3977704734" sldId="13380"/>
        </pc:sldMkLst>
      </pc:sldChg>
      <pc:sldChg chg="del">
        <pc:chgData name="Christophe JENTA" userId="8d1209f4831e9c53" providerId="LiveId" clId="{EC0570B5-EFBF-4A9F-B725-229662DC59FE}" dt="2025-06-10T10:54:29.047" v="34" actId="47"/>
        <pc:sldMkLst>
          <pc:docMk/>
          <pc:sldMk cId="2568058574" sldId="13382"/>
        </pc:sldMkLst>
      </pc:sldChg>
      <pc:sldChg chg="del">
        <pc:chgData name="Christophe JENTA" userId="8d1209f4831e9c53" providerId="LiveId" clId="{EC0570B5-EFBF-4A9F-B725-229662DC59FE}" dt="2025-06-10T10:54:11.980" v="30" actId="47"/>
        <pc:sldMkLst>
          <pc:docMk/>
          <pc:sldMk cId="3912159923" sldId="13383"/>
        </pc:sldMkLst>
      </pc:sldChg>
      <pc:sldChg chg="del">
        <pc:chgData name="Christophe JENTA" userId="8d1209f4831e9c53" providerId="LiveId" clId="{EC0570B5-EFBF-4A9F-B725-229662DC59FE}" dt="2025-06-10T10:53:44.485" v="26" actId="47"/>
        <pc:sldMkLst>
          <pc:docMk/>
          <pc:sldMk cId="4212527783" sldId="13384"/>
        </pc:sldMkLst>
      </pc:sldChg>
      <pc:sldChg chg="del">
        <pc:chgData name="Christophe JENTA" userId="8d1209f4831e9c53" providerId="LiveId" clId="{EC0570B5-EFBF-4A9F-B725-229662DC59FE}" dt="2025-06-10T10:53:57.023" v="28" actId="47"/>
        <pc:sldMkLst>
          <pc:docMk/>
          <pc:sldMk cId="461922297" sldId="13385"/>
        </pc:sldMkLst>
      </pc:sldChg>
      <pc:sldChg chg="del">
        <pc:chgData name="Christophe JENTA" userId="8d1209f4831e9c53" providerId="LiveId" clId="{EC0570B5-EFBF-4A9F-B725-229662DC59FE}" dt="2025-06-10T10:53:45.860" v="27" actId="47"/>
        <pc:sldMkLst>
          <pc:docMk/>
          <pc:sldMk cId="2148736882" sldId="13386"/>
        </pc:sldMkLst>
      </pc:sldChg>
      <pc:sldChg chg="del">
        <pc:chgData name="Christophe JENTA" userId="8d1209f4831e9c53" providerId="LiveId" clId="{EC0570B5-EFBF-4A9F-B725-229662DC59FE}" dt="2025-06-10T10:53:34.704" v="25" actId="47"/>
        <pc:sldMkLst>
          <pc:docMk/>
          <pc:sldMk cId="4228833088" sldId="13387"/>
        </pc:sldMkLst>
      </pc:sldChg>
      <pc:sldChg chg="del">
        <pc:chgData name="Christophe JENTA" userId="8d1209f4831e9c53" providerId="LiveId" clId="{EC0570B5-EFBF-4A9F-B725-229662DC59FE}" dt="2025-06-10T10:53:33.714" v="24" actId="47"/>
        <pc:sldMkLst>
          <pc:docMk/>
          <pc:sldMk cId="2425430845" sldId="13388"/>
        </pc:sldMkLst>
      </pc:sldChg>
      <pc:sldChg chg="del">
        <pc:chgData name="Christophe JENTA" userId="8d1209f4831e9c53" providerId="LiveId" clId="{EC0570B5-EFBF-4A9F-B725-229662DC59FE}" dt="2025-06-10T10:54:55.016" v="39" actId="47"/>
        <pc:sldMkLst>
          <pc:docMk/>
          <pc:sldMk cId="2357242644" sldId="13389"/>
        </pc:sldMkLst>
      </pc:sldChg>
      <pc:sldChg chg="del">
        <pc:chgData name="Christophe JENTA" userId="8d1209f4831e9c53" providerId="LiveId" clId="{EC0570B5-EFBF-4A9F-B725-229662DC59FE}" dt="2025-06-10T10:55:20.669" v="42" actId="47"/>
        <pc:sldMkLst>
          <pc:docMk/>
          <pc:sldMk cId="2364046885" sldId="13390"/>
        </pc:sldMkLst>
      </pc:sldChg>
      <pc:sldChg chg="del">
        <pc:chgData name="Christophe JENTA" userId="8d1209f4831e9c53" providerId="LiveId" clId="{EC0570B5-EFBF-4A9F-B725-229662DC59FE}" dt="2025-06-10T10:54:13.672" v="32" actId="47"/>
        <pc:sldMkLst>
          <pc:docMk/>
          <pc:sldMk cId="1533061526" sldId="13392"/>
        </pc:sldMkLst>
      </pc:sldChg>
      <pc:sldChg chg="del">
        <pc:chgData name="Christophe JENTA" userId="8d1209f4831e9c53" providerId="LiveId" clId="{EC0570B5-EFBF-4A9F-B725-229662DC59FE}" dt="2025-06-10T10:54:12.700" v="31" actId="47"/>
        <pc:sldMkLst>
          <pc:docMk/>
          <pc:sldMk cId="4246006424" sldId="13393"/>
        </pc:sldMkLst>
      </pc:sldChg>
      <pc:sldChg chg="del">
        <pc:chgData name="Christophe JENTA" userId="8d1209f4831e9c53" providerId="LiveId" clId="{EC0570B5-EFBF-4A9F-B725-229662DC59FE}" dt="2025-06-10T10:53:58.373" v="29" actId="47"/>
        <pc:sldMkLst>
          <pc:docMk/>
          <pc:sldMk cId="1337593991" sldId="13394"/>
        </pc:sldMkLst>
      </pc:sldChg>
      <pc:sldChg chg="del">
        <pc:chgData name="Christophe JENTA" userId="8d1209f4831e9c53" providerId="LiveId" clId="{EC0570B5-EFBF-4A9F-B725-229662DC59FE}" dt="2025-06-10T10:53:21.810" v="21" actId="47"/>
        <pc:sldMkLst>
          <pc:docMk/>
          <pc:sldMk cId="2332704537" sldId="13395"/>
        </pc:sldMkLst>
      </pc:sldChg>
      <pc:sldChg chg="del">
        <pc:chgData name="Christophe JENTA" userId="8d1209f4831e9c53" providerId="LiveId" clId="{EC0570B5-EFBF-4A9F-B725-229662DC59FE}" dt="2025-06-10T10:53:03.491" v="18" actId="47"/>
        <pc:sldMkLst>
          <pc:docMk/>
          <pc:sldMk cId="1316121534" sldId="13396"/>
        </pc:sldMkLst>
      </pc:sldChg>
      <pc:sldChg chg="del">
        <pc:chgData name="Christophe JENTA" userId="8d1209f4831e9c53" providerId="LiveId" clId="{EC0570B5-EFBF-4A9F-B725-229662DC59FE}" dt="2025-06-10T10:52:30.918" v="13" actId="47"/>
        <pc:sldMkLst>
          <pc:docMk/>
          <pc:sldMk cId="3288188122" sldId="13397"/>
        </pc:sldMkLst>
      </pc:sldChg>
      <pc:sldChg chg="del">
        <pc:chgData name="Christophe JENTA" userId="8d1209f4831e9c53" providerId="LiveId" clId="{EC0570B5-EFBF-4A9F-B725-229662DC59FE}" dt="2025-06-10T10:53:05.560" v="20" actId="47"/>
        <pc:sldMkLst>
          <pc:docMk/>
          <pc:sldMk cId="49757820" sldId="13398"/>
        </pc:sldMkLst>
      </pc:sldChg>
      <pc:sldChg chg="del">
        <pc:chgData name="Christophe JENTA" userId="8d1209f4831e9c53" providerId="LiveId" clId="{EC0570B5-EFBF-4A9F-B725-229662DC59FE}" dt="2025-06-10T10:52:16.694" v="12" actId="47"/>
        <pc:sldMkLst>
          <pc:docMk/>
          <pc:sldMk cId="2433211934" sldId="13399"/>
        </pc:sldMkLst>
      </pc:sldChg>
      <pc:sldChg chg="del">
        <pc:chgData name="Christophe JENTA" userId="8d1209f4831e9c53" providerId="LiveId" clId="{EC0570B5-EFBF-4A9F-B725-229662DC59FE}" dt="2025-06-10T10:51:57.623" v="8" actId="47"/>
        <pc:sldMkLst>
          <pc:docMk/>
          <pc:sldMk cId="3982531123" sldId="13400"/>
        </pc:sldMkLst>
      </pc:sldChg>
      <pc:sldChg chg="del">
        <pc:chgData name="Christophe JENTA" userId="8d1209f4831e9c53" providerId="LiveId" clId="{EC0570B5-EFBF-4A9F-B725-229662DC59FE}" dt="2025-06-10T10:51:54.507" v="5" actId="47"/>
        <pc:sldMkLst>
          <pc:docMk/>
          <pc:sldMk cId="1775159826" sldId="13401"/>
        </pc:sldMkLst>
      </pc:sldChg>
      <pc:sldChg chg="del">
        <pc:chgData name="Christophe JENTA" userId="8d1209f4831e9c53" providerId="LiveId" clId="{EC0570B5-EFBF-4A9F-B725-229662DC59FE}" dt="2025-06-10T10:51:53.731" v="4" actId="47"/>
        <pc:sldMkLst>
          <pc:docMk/>
          <pc:sldMk cId="2070160904" sldId="13402"/>
        </pc:sldMkLst>
      </pc:sldChg>
      <pc:sldChg chg="del">
        <pc:chgData name="Christophe JENTA" userId="8d1209f4831e9c53" providerId="LiveId" clId="{EC0570B5-EFBF-4A9F-B725-229662DC59FE}" dt="2025-06-10T10:51:52.443" v="2" actId="47"/>
        <pc:sldMkLst>
          <pc:docMk/>
          <pc:sldMk cId="3840547904" sldId="13403"/>
        </pc:sldMkLst>
      </pc:sldChg>
      <pc:sldChg chg="del">
        <pc:chgData name="Christophe JENTA" userId="8d1209f4831e9c53" providerId="LiveId" clId="{EC0570B5-EFBF-4A9F-B725-229662DC59FE}" dt="2025-06-10T10:51:52.019" v="1" actId="47"/>
        <pc:sldMkLst>
          <pc:docMk/>
          <pc:sldMk cId="2212204666" sldId="13407"/>
        </pc:sldMkLst>
      </pc:sldChg>
      <pc:sldChg chg="del">
        <pc:chgData name="Christophe JENTA" userId="8d1209f4831e9c53" providerId="LiveId" clId="{EC0570B5-EFBF-4A9F-B725-229662DC59FE}" dt="2025-06-10T10:52:44.625" v="16" actId="47"/>
        <pc:sldMkLst>
          <pc:docMk/>
          <pc:sldMk cId="1501032918" sldId="13432"/>
        </pc:sldMkLst>
      </pc:sldChg>
      <pc:sldChg chg="del">
        <pc:chgData name="Christophe JENTA" userId="8d1209f4831e9c53" providerId="LiveId" clId="{EC0570B5-EFBF-4A9F-B725-229662DC59FE}" dt="2025-06-10T10:54:44.224" v="36" actId="47"/>
        <pc:sldMkLst>
          <pc:docMk/>
          <pc:sldMk cId="792756286" sldId="13440"/>
        </pc:sldMkLst>
      </pc:sldChg>
      <pc:sldChg chg="del">
        <pc:chgData name="Christophe JENTA" userId="8d1209f4831e9c53" providerId="LiveId" clId="{EC0570B5-EFBF-4A9F-B725-229662DC59FE}" dt="2025-06-10T10:52:53.272" v="17" actId="47"/>
        <pc:sldMkLst>
          <pc:docMk/>
          <pc:sldMk cId="4255899082" sldId="13441"/>
        </pc:sldMkLst>
      </pc:sldChg>
      <pc:sldChg chg="del">
        <pc:chgData name="Christophe JENTA" userId="8d1209f4831e9c53" providerId="LiveId" clId="{EC0570B5-EFBF-4A9F-B725-229662DC59FE}" dt="2025-06-10T10:52:15.321" v="10" actId="47"/>
        <pc:sldMkLst>
          <pc:docMk/>
          <pc:sldMk cId="310834603" sldId="13442"/>
        </pc:sldMkLst>
      </pc:sldChg>
      <pc:sldChg chg="del">
        <pc:chgData name="Christophe JENTA" userId="8d1209f4831e9c53" providerId="LiveId" clId="{EC0570B5-EFBF-4A9F-B725-229662DC59FE}" dt="2025-06-10T10:51:58.969" v="9" actId="47"/>
        <pc:sldMkLst>
          <pc:docMk/>
          <pc:sldMk cId="2630199087" sldId="13443"/>
        </pc:sldMkLst>
      </pc:sldChg>
      <pc:sldChg chg="del">
        <pc:chgData name="Christophe JENTA" userId="8d1209f4831e9c53" providerId="LiveId" clId="{EC0570B5-EFBF-4A9F-B725-229662DC59FE}" dt="2025-06-10T10:51:56.663" v="7" actId="47"/>
        <pc:sldMkLst>
          <pc:docMk/>
          <pc:sldMk cId="1395981192" sldId="13444"/>
        </pc:sldMkLst>
      </pc:sldChg>
      <pc:sldChg chg="del">
        <pc:chgData name="Christophe JENTA" userId="8d1209f4831e9c53" providerId="LiveId" clId="{EC0570B5-EFBF-4A9F-B725-229662DC59FE}" dt="2025-06-10T10:51:55.283" v="6" actId="47"/>
        <pc:sldMkLst>
          <pc:docMk/>
          <pc:sldMk cId="1654905709" sldId="13462"/>
        </pc:sldMkLst>
      </pc:sldChg>
      <pc:sldChg chg="del">
        <pc:chgData name="Christophe JENTA" userId="8d1209f4831e9c53" providerId="LiveId" clId="{EC0570B5-EFBF-4A9F-B725-229662DC59FE}" dt="2025-06-10T10:52:15.925" v="11" actId="47"/>
        <pc:sldMkLst>
          <pc:docMk/>
          <pc:sldMk cId="3889438135" sldId="13505"/>
        </pc:sldMkLst>
      </pc:sldChg>
      <pc:sldChg chg="del">
        <pc:chgData name="Christophe JENTA" userId="8d1209f4831e9c53" providerId="LiveId" clId="{EC0570B5-EFBF-4A9F-B725-229662DC59FE}" dt="2025-06-10T10:54:54.439" v="38" actId="47"/>
        <pc:sldMkLst>
          <pc:docMk/>
          <pc:sldMk cId="3361087432" sldId="13509"/>
        </pc:sldMkLst>
      </pc:sldChg>
      <pc:sldChg chg="del">
        <pc:chgData name="Christophe JENTA" userId="8d1209f4831e9c53" providerId="LiveId" clId="{EC0570B5-EFBF-4A9F-B725-229662DC59FE}" dt="2025-06-10T10:55:31.369" v="45" actId="47"/>
        <pc:sldMkLst>
          <pc:docMk/>
          <pc:sldMk cId="1580758641" sldId="13511"/>
        </pc:sldMkLst>
      </pc:sldChg>
      <pc:sldChg chg="del">
        <pc:chgData name="Christophe JENTA" userId="8d1209f4831e9c53" providerId="LiveId" clId="{EC0570B5-EFBF-4A9F-B725-229662DC59FE}" dt="2025-06-10T10:55:21.905" v="44" actId="47"/>
        <pc:sldMkLst>
          <pc:docMk/>
          <pc:sldMk cId="3796412860" sldId="13512"/>
        </pc:sldMkLst>
      </pc:sldChg>
      <pc:sldChg chg="del">
        <pc:chgData name="Christophe JENTA" userId="8d1209f4831e9c53" providerId="LiveId" clId="{EC0570B5-EFBF-4A9F-B725-229662DC59FE}" dt="2025-06-10T10:55:42.608" v="48" actId="47"/>
        <pc:sldMkLst>
          <pc:docMk/>
          <pc:sldMk cId="3281201093" sldId="13514"/>
        </pc:sldMkLst>
      </pc:sldChg>
      <pc:sldChg chg="del">
        <pc:chgData name="Christophe JENTA" userId="8d1209f4831e9c53" providerId="LiveId" clId="{EC0570B5-EFBF-4A9F-B725-229662DC59FE}" dt="2025-06-10T10:53:32.878" v="23" actId="47"/>
        <pc:sldMkLst>
          <pc:docMk/>
          <pc:sldMk cId="2733976841" sldId="13515"/>
        </pc:sldMkLst>
      </pc:sldChg>
      <pc:sldChg chg="del">
        <pc:chgData name="Christophe JENTA" userId="8d1209f4831e9c53" providerId="LiveId" clId="{EC0570B5-EFBF-4A9F-B725-229662DC59FE}" dt="2025-06-10T10:53:23.311" v="22" actId="47"/>
        <pc:sldMkLst>
          <pc:docMk/>
          <pc:sldMk cId="479313224" sldId="13516"/>
        </pc:sldMkLst>
      </pc:sldChg>
      <pc:sldChg chg="del">
        <pc:chgData name="Christophe JENTA" userId="8d1209f4831e9c53" providerId="LiveId" clId="{EC0570B5-EFBF-4A9F-B725-229662DC59FE}" dt="2025-06-10T10:55:43.219" v="49" actId="47"/>
        <pc:sldMkLst>
          <pc:docMk/>
          <pc:sldMk cId="3127618932" sldId="13520"/>
        </pc:sldMkLst>
      </pc:sldChg>
      <pc:sldChg chg="del">
        <pc:chgData name="Christophe JENTA" userId="8d1209f4831e9c53" providerId="LiveId" clId="{EC0570B5-EFBF-4A9F-B725-229662DC59FE}" dt="2025-06-10T10:55:31.919" v="46" actId="47"/>
        <pc:sldMkLst>
          <pc:docMk/>
          <pc:sldMk cId="2249852910" sldId="13521"/>
        </pc:sldMkLst>
      </pc:sldChg>
      <pc:sldChg chg="del">
        <pc:chgData name="Christophe JENTA" userId="8d1209f4831e9c53" providerId="LiveId" clId="{EC0570B5-EFBF-4A9F-B725-229662DC59FE}" dt="2025-06-10T10:55:32.948" v="47" actId="47"/>
        <pc:sldMkLst>
          <pc:docMk/>
          <pc:sldMk cId="3030797996" sldId="13522"/>
        </pc:sldMkLst>
      </pc:sldChg>
    </pc:docChg>
  </pc:docChgLst>
  <pc:docChgLst>
    <pc:chgData name="Christophe JENTA" userId="8d1209f4831e9c53" providerId="LiveId" clId="{A2F96C60-82CF-4CA4-9E8C-6E8F10A1AF1B}"/>
    <pc:docChg chg="delSld">
      <pc:chgData name="Christophe JENTA" userId="8d1209f4831e9c53" providerId="LiveId" clId="{A2F96C60-82CF-4CA4-9E8C-6E8F10A1AF1B}" dt="2025-06-10T10:39:00.626" v="0" actId="47"/>
      <pc:docMkLst>
        <pc:docMk/>
      </pc:docMkLst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698085424" sldId="985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80169222" sldId="6166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3889054220" sldId="12590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2004671072" sldId="12645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2430355567" sldId="12732"/>
        </pc:sldMkLst>
      </pc:sldChg>
      <pc:sldChg chg="del">
        <pc:chgData name="Christophe JENTA" userId="8d1209f4831e9c53" providerId="LiveId" clId="{A2F96C60-82CF-4CA4-9E8C-6E8F10A1AF1B}" dt="2025-06-10T10:39:00.626" v="0" actId="47"/>
        <pc:sldMkLst>
          <pc:docMk/>
          <pc:sldMk cId="3247777675" sldId="13495"/>
        </pc:sldMkLst>
      </pc:sldChg>
    </pc:docChg>
  </pc:docChgLst>
  <pc:docChgLst>
    <pc:chgData name="Christophe JENTA" userId="8d1209f4831e9c53" providerId="LiveId" clId="{5C514B55-6A1C-47DC-BEB4-C64F1CFA897A}"/>
    <pc:docChg chg="delSld">
      <pc:chgData name="Christophe JENTA" userId="8d1209f4831e9c53" providerId="LiveId" clId="{5C514B55-6A1C-47DC-BEB4-C64F1CFA897A}" dt="2025-05-13T10:10:39.025" v="0" actId="47"/>
      <pc:docMkLst>
        <pc:docMk/>
      </pc:docMkLst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660340911" sldId="96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576855841" sldId="1260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988575915" sldId="12904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883030374" sldId="12905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343055881" sldId="1304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417846926" sldId="13268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35482400" sldId="13269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163860014" sldId="1327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400748767" sldId="13272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4201976625" sldId="1327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882927050" sldId="13275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943872998" sldId="13278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350889238" sldId="13279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023826915" sldId="13340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173366456" sldId="1334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103706250" sldId="13342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4132379362" sldId="1334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004641318" sldId="13344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84217792" sldId="13345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2788816304" sldId="1336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1231829484" sldId="13362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385183537" sldId="13371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627486974" sldId="13413"/>
        </pc:sldMkLst>
      </pc:sldChg>
      <pc:sldChg chg="del">
        <pc:chgData name="Christophe JENTA" userId="8d1209f4831e9c53" providerId="LiveId" clId="{5C514B55-6A1C-47DC-BEB4-C64F1CFA897A}" dt="2025-05-13T10:10:39.025" v="0" actId="47"/>
        <pc:sldMkLst>
          <pc:docMk/>
          <pc:sldMk cId="3531323910" sldId="13414"/>
        </pc:sldMkLst>
      </pc:sldChg>
    </pc:docChg>
  </pc:docChgLst>
  <pc:docChgLst>
    <pc:chgData name="Christophe JENTA" userId="8d1209f4831e9c53" providerId="LiveId" clId="{B5128146-C764-44A6-9D47-DFC7B2AA53D8}"/>
    <pc:docChg chg="delSld">
      <pc:chgData name="Christophe JENTA" userId="8d1209f4831e9c53" providerId="LiveId" clId="{B5128146-C764-44A6-9D47-DFC7B2AA53D8}" dt="2025-04-29T09:56:27.564" v="1" actId="47"/>
      <pc:docMkLst>
        <pc:docMk/>
      </pc:docMkLst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247421863" sldId="99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21003822" sldId="99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337653266" sldId="12591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409108060" sldId="1260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987160675" sldId="1313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313498898" sldId="13133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865771323" sldId="13135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418480127" sldId="1313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473283674" sldId="1313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066435223" sldId="1313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287461453" sldId="1314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522681684" sldId="1314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427346446" sldId="13149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718160313" sldId="13150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817047442" sldId="13151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857858322" sldId="1315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950949934" sldId="13153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201218659" sldId="1315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4156511993" sldId="13155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957833250" sldId="1315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801542117" sldId="1315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190164072" sldId="13159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302622610" sldId="1316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349566737" sldId="1316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992392614" sldId="13176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4104751075" sldId="1319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555514976" sldId="1320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953531859" sldId="13238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4580024" sldId="1325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759682378" sldId="13253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239178158" sldId="13267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611874281" sldId="13310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1826041737" sldId="13311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870786359" sldId="13312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4184556983" sldId="13313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401878438" sldId="13314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131091472" sldId="13316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540542834" sldId="13317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2928770195" sldId="13319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196238569" sldId="13320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89023465" sldId="1333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164755444" sldId="13346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046687059" sldId="13347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062926474" sldId="13350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657177706" sldId="13351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759616424" sldId="13352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2433196331" sldId="13353"/>
        </pc:sldMkLst>
      </pc:sldChg>
      <pc:sldChg chg="del">
        <pc:chgData name="Christophe JENTA" userId="8d1209f4831e9c53" providerId="LiveId" clId="{B5128146-C764-44A6-9D47-DFC7B2AA53D8}" dt="2025-04-29T09:56:27.564" v="1" actId="47"/>
        <pc:sldMkLst>
          <pc:docMk/>
          <pc:sldMk cId="3649466456" sldId="13359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1559325837" sldId="13364"/>
        </pc:sldMkLst>
      </pc:sldChg>
      <pc:sldChg chg="del">
        <pc:chgData name="Christophe JENTA" userId="8d1209f4831e9c53" providerId="LiveId" clId="{B5128146-C764-44A6-9D47-DFC7B2AA53D8}" dt="2025-04-29T09:56:10.476" v="0" actId="47"/>
        <pc:sldMkLst>
          <pc:docMk/>
          <pc:sldMk cId="3864976604" sldId="13365"/>
        </pc:sldMkLst>
      </pc:sldChg>
    </pc:docChg>
  </pc:docChgLst>
  <pc:docChgLst>
    <pc:chgData name="Christophe JENTA" userId="8d1209f4831e9c53" providerId="LiveId" clId="{37FB568F-F052-4819-8218-B3F578174A09}"/>
    <pc:docChg chg="custSel addSld delSld modSld">
      <pc:chgData name="Christophe JENTA" userId="8d1209f4831e9c53" providerId="LiveId" clId="{37FB568F-F052-4819-8218-B3F578174A09}" dt="2025-06-10T10:43:25.003" v="22" actId="478"/>
      <pc:docMkLst>
        <pc:docMk/>
      </pc:docMkLst>
      <pc:sldChg chg="delSp add mod">
        <pc:chgData name="Christophe JENTA" userId="8d1209f4831e9c53" providerId="LiveId" clId="{37FB568F-F052-4819-8218-B3F578174A09}" dt="2025-06-10T10:43:16.212" v="17" actId="478"/>
        <pc:sldMkLst>
          <pc:docMk/>
          <pc:sldMk cId="1988468440" sldId="12605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712256188" sldId="12608"/>
        </pc:sldMkLst>
      </pc:sldChg>
      <pc:sldChg chg="delSp add mod">
        <pc:chgData name="Christophe JENTA" userId="8d1209f4831e9c53" providerId="LiveId" clId="{37FB568F-F052-4819-8218-B3F578174A09}" dt="2025-06-10T10:43:22.422" v="20" actId="478"/>
        <pc:sldMkLst>
          <pc:docMk/>
          <pc:sldMk cId="520289311" sldId="1261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917091377" sldId="12614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990776107" sldId="12956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4074075089" sldId="13139"/>
        </pc:sldMkLst>
      </pc:sldChg>
      <pc:sldChg chg="delSp add mod">
        <pc:chgData name="Christophe JENTA" userId="8d1209f4831e9c53" providerId="LiveId" clId="{37FB568F-F052-4819-8218-B3F578174A09}" dt="2025-06-10T10:42:59.561" v="8" actId="478"/>
        <pc:sldMkLst>
          <pc:docMk/>
          <pc:sldMk cId="2437782784" sldId="13140"/>
        </pc:sldMkLst>
      </pc:sldChg>
      <pc:sldChg chg="delSp add mod">
        <pc:chgData name="Christophe JENTA" userId="8d1209f4831e9c53" providerId="LiveId" clId="{37FB568F-F052-4819-8218-B3F578174A09}" dt="2025-06-10T10:43:00.629" v="9" actId="478"/>
        <pc:sldMkLst>
          <pc:docMk/>
          <pc:sldMk cId="1542721837" sldId="13142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221153509" sldId="13143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015686399" sldId="1314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4115678857" sldId="13145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202108402" sldId="13146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257972018" sldId="13160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895587533" sldId="13161"/>
        </pc:sldMkLst>
      </pc:sldChg>
      <pc:sldChg chg="delSp add mod">
        <pc:chgData name="Christophe JENTA" userId="8d1209f4831e9c53" providerId="LiveId" clId="{37FB568F-F052-4819-8218-B3F578174A09}" dt="2025-06-10T10:43:05.756" v="13" actId="478"/>
        <pc:sldMkLst>
          <pc:docMk/>
          <pc:sldMk cId="2631628354" sldId="13180"/>
        </pc:sldMkLst>
      </pc:sldChg>
      <pc:sldChg chg="delSp add mod">
        <pc:chgData name="Christophe JENTA" userId="8d1209f4831e9c53" providerId="LiveId" clId="{37FB568F-F052-4819-8218-B3F578174A09}" dt="2025-06-10T10:43:08" v="15" actId="478"/>
        <pc:sldMkLst>
          <pc:docMk/>
          <pc:sldMk cId="645010697" sldId="13181"/>
        </pc:sldMkLst>
      </pc:sldChg>
      <pc:sldChg chg="delSp add mod">
        <pc:chgData name="Christophe JENTA" userId="8d1209f4831e9c53" providerId="LiveId" clId="{37FB568F-F052-4819-8218-B3F578174A09}" dt="2025-06-10T10:43:06.934" v="14" actId="478"/>
        <pc:sldMkLst>
          <pc:docMk/>
          <pc:sldMk cId="2362548557" sldId="13182"/>
        </pc:sldMkLst>
      </pc:sldChg>
      <pc:sldChg chg="delSp add mod">
        <pc:chgData name="Christophe JENTA" userId="8d1209f4831e9c53" providerId="LiveId" clId="{37FB568F-F052-4819-8218-B3F578174A09}" dt="2025-06-10T10:43:23.779" v="21" actId="478"/>
        <pc:sldMkLst>
          <pc:docMk/>
          <pc:sldMk cId="2299339616" sldId="13183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497594121" sldId="1318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3415555628" sldId="13239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606288082" sldId="13240"/>
        </pc:sldMkLst>
      </pc:sldChg>
      <pc:sldChg chg="delSp add mod">
        <pc:chgData name="Christophe JENTA" userId="8d1209f4831e9c53" providerId="LiveId" clId="{37FB568F-F052-4819-8218-B3F578174A09}" dt="2025-06-10T10:43:03.644" v="11" actId="478"/>
        <pc:sldMkLst>
          <pc:docMk/>
          <pc:sldMk cId="3323752398" sldId="13261"/>
        </pc:sldMkLst>
      </pc:sldChg>
      <pc:sldChg chg="delSp add mod">
        <pc:chgData name="Christophe JENTA" userId="8d1209f4831e9c53" providerId="LiveId" clId="{37FB568F-F052-4819-8218-B3F578174A09}" dt="2025-06-10T10:43:12.004" v="16" actId="478"/>
        <pc:sldMkLst>
          <pc:docMk/>
          <pc:sldMk cId="1159644968" sldId="13262"/>
        </pc:sldMkLst>
      </pc:sldChg>
      <pc:sldChg chg="delSp add mod">
        <pc:chgData name="Christophe JENTA" userId="8d1209f4831e9c53" providerId="LiveId" clId="{37FB568F-F052-4819-8218-B3F578174A09}" dt="2025-06-10T10:43:25.003" v="22" actId="478"/>
        <pc:sldMkLst>
          <pc:docMk/>
          <pc:sldMk cId="3747429759" sldId="1326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760814102" sldId="1330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590889892" sldId="13306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347215119" sldId="13307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356093778" sldId="13308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750064882" sldId="13309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313198400" sldId="13315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319902537" sldId="13322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172998637" sldId="1332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1249896720" sldId="13325"/>
        </pc:sldMkLst>
      </pc:sldChg>
      <pc:sldChg chg="modSp mod">
        <pc:chgData name="Christophe JENTA" userId="8d1209f4831e9c53" providerId="LiveId" clId="{37FB568F-F052-4819-8218-B3F578174A09}" dt="2025-06-10T10:41:42.084" v="0" actId="20577"/>
        <pc:sldMkLst>
          <pc:docMk/>
          <pc:sldMk cId="1004641318" sldId="1334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017409313" sldId="13348"/>
        </pc:sldMkLst>
      </pc:sldChg>
      <pc:sldChg chg="delSp add mod">
        <pc:chgData name="Christophe JENTA" userId="8d1209f4831e9c53" providerId="LiveId" clId="{37FB568F-F052-4819-8218-B3F578174A09}" dt="2025-06-10T10:42:55.316" v="6" actId="478"/>
        <pc:sldMkLst>
          <pc:docMk/>
          <pc:sldMk cId="1706699578" sldId="13349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931051633" sldId="13360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685030622" sldId="1339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111364696" sldId="1342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551927669" sldId="13422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2310936362" sldId="1346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549878236" sldId="13484"/>
        </pc:sldMkLst>
      </pc:sldChg>
      <pc:sldChg chg="add">
        <pc:chgData name="Christophe JENTA" userId="8d1209f4831e9c53" providerId="LiveId" clId="{37FB568F-F052-4819-8218-B3F578174A09}" dt="2025-06-10T10:41:59.378" v="2"/>
        <pc:sldMkLst>
          <pc:docMk/>
          <pc:sldMk cId="3804630496" sldId="1349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4258226152" sldId="13492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563165321" sldId="13496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990408261" sldId="13500"/>
        </pc:sldMkLst>
      </pc:sldChg>
      <pc:sldChg chg="add">
        <pc:chgData name="Christophe JENTA" userId="8d1209f4831e9c53" providerId="LiveId" clId="{37FB568F-F052-4819-8218-B3F578174A09}" dt="2025-06-10T10:42:32.563" v="3"/>
        <pc:sldMkLst>
          <pc:docMk/>
          <pc:sldMk cId="938666023" sldId="13501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002597145" sldId="13504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827916773" sldId="13506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2569487986" sldId="13507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780955767" sldId="13517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640899349" sldId="13523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753657259" sldId="13524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1789823357" sldId="13525"/>
        </pc:sldMkLst>
      </pc:sldChg>
      <pc:sldChg chg="del">
        <pc:chgData name="Christophe JENTA" userId="8d1209f4831e9c53" providerId="LiveId" clId="{37FB568F-F052-4819-8218-B3F578174A09}" dt="2025-06-10T10:41:53.933" v="1" actId="47"/>
        <pc:sldMkLst>
          <pc:docMk/>
          <pc:sldMk cId="3452419468" sldId="13526"/>
        </pc:sldMkLst>
      </pc:sldChg>
    </pc:docChg>
  </pc:docChgLst>
  <pc:docChgLst>
    <pc:chgData name="Christophe JENTA" userId="8d1209f4831e9c53" providerId="LiveId" clId="{F42F31B8-088B-4790-B943-D502C553486A}"/>
    <pc:docChg chg="custSel addSld delSld modSld">
      <pc:chgData name="Christophe JENTA" userId="8d1209f4831e9c53" providerId="LiveId" clId="{F42F31B8-088B-4790-B943-D502C553486A}" dt="2025-06-10T10:30:24.456" v="139" actId="20577"/>
      <pc:docMkLst>
        <pc:docMk/>
      </pc:docMkLst>
      <pc:sldChg chg="add del">
        <pc:chgData name="Christophe JENTA" userId="8d1209f4831e9c53" providerId="LiveId" clId="{F42F31B8-088B-4790-B943-D502C553486A}" dt="2025-06-10T10:27:03.749" v="62"/>
        <pc:sldMkLst>
          <pc:docMk/>
          <pc:sldMk cId="698085424" sldId="985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80169222" sldId="6166"/>
        </pc:sldMkLst>
      </pc:sldChg>
      <pc:sldChg chg="modSp add del mod">
        <pc:chgData name="Christophe JENTA" userId="8d1209f4831e9c53" providerId="LiveId" clId="{F42F31B8-088B-4790-B943-D502C553486A}" dt="2025-06-10T10:30:24.456" v="139" actId="20577"/>
        <pc:sldMkLst>
          <pc:docMk/>
          <pc:sldMk cId="3889054220" sldId="12590"/>
        </pc:sldMkLst>
      </pc:sldChg>
      <pc:sldChg chg="delSp add del mod">
        <pc:chgData name="Christophe JENTA" userId="8d1209f4831e9c53" providerId="LiveId" clId="{F42F31B8-088B-4790-B943-D502C553486A}" dt="2025-06-10T10:29:09.372" v="120" actId="478"/>
        <pc:sldMkLst>
          <pc:docMk/>
          <pc:sldMk cId="3917091377" sldId="12614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2004671072" sldId="12645"/>
        </pc:sldMkLst>
      </pc:sldChg>
      <pc:sldChg chg="delSp add del mod">
        <pc:chgData name="Christophe JENTA" userId="8d1209f4831e9c53" providerId="LiveId" clId="{F42F31B8-088B-4790-B943-D502C553486A}" dt="2025-06-10T10:28:40.554" v="100" actId="478"/>
        <pc:sldMkLst>
          <pc:docMk/>
          <pc:sldMk cId="2430355567" sldId="12732"/>
        </pc:sldMkLst>
      </pc:sldChg>
      <pc:sldChg chg="delSp add del mod">
        <pc:chgData name="Christophe JENTA" userId="8d1209f4831e9c53" providerId="LiveId" clId="{F42F31B8-088B-4790-B943-D502C553486A}" dt="2025-06-10T10:27:03.749" v="62"/>
        <pc:sldMkLst>
          <pc:docMk/>
          <pc:sldMk cId="1990776107" sldId="12956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2760814102" sldId="13303"/>
        </pc:sldMkLst>
      </pc:sldChg>
      <pc:sldChg chg="delSp add del mod">
        <pc:chgData name="Christophe JENTA" userId="8d1209f4831e9c53" providerId="LiveId" clId="{F42F31B8-088B-4790-B943-D502C553486A}" dt="2025-06-10T10:28:57.296" v="111" actId="478"/>
        <pc:sldMkLst>
          <pc:docMk/>
          <pc:sldMk cId="2590889892" sldId="13306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1347215119" sldId="13307"/>
        </pc:sldMkLst>
      </pc:sldChg>
      <pc:sldChg chg="delSp add del mod">
        <pc:chgData name="Christophe JENTA" userId="8d1209f4831e9c53" providerId="LiveId" clId="{F42F31B8-088B-4790-B943-D502C553486A}" dt="2025-06-10T10:29:05.282" v="118" actId="478"/>
        <pc:sldMkLst>
          <pc:docMk/>
          <pc:sldMk cId="2356093778" sldId="13308"/>
        </pc:sldMkLst>
      </pc:sldChg>
      <pc:sldChg chg="delSp add del mod">
        <pc:chgData name="Christophe JENTA" userId="8d1209f4831e9c53" providerId="LiveId" clId="{F42F31B8-088B-4790-B943-D502C553486A}" dt="2025-06-10T10:27:03.749" v="62"/>
        <pc:sldMkLst>
          <pc:docMk/>
          <pc:sldMk cId="2750064882" sldId="13309"/>
        </pc:sldMkLst>
      </pc:sldChg>
      <pc:sldChg chg="delSp add del mod">
        <pc:chgData name="Christophe JENTA" userId="8d1209f4831e9c53" providerId="LiveId" clId="{F42F31B8-088B-4790-B943-D502C553486A}" dt="2025-06-10T10:29:19.332" v="127" actId="478"/>
        <pc:sldMkLst>
          <pc:docMk/>
          <pc:sldMk cId="2313198400" sldId="13315"/>
        </pc:sldMkLst>
      </pc:sldChg>
      <pc:sldChg chg="delSp add del mod">
        <pc:chgData name="Christophe JENTA" userId="8d1209f4831e9c53" providerId="LiveId" clId="{F42F31B8-088B-4790-B943-D502C553486A}" dt="2025-06-10T10:28:59.386" v="113" actId="478"/>
        <pc:sldMkLst>
          <pc:docMk/>
          <pc:sldMk cId="3319902537" sldId="13322"/>
        </pc:sldMkLst>
      </pc:sldChg>
      <pc:sldChg chg="delSp del mod">
        <pc:chgData name="Christophe JENTA" userId="8d1209f4831e9c53" providerId="LiveId" clId="{F42F31B8-088B-4790-B943-D502C553486A}" dt="2025-06-10T10:27:00.889" v="61" actId="47"/>
        <pc:sldMkLst>
          <pc:docMk/>
          <pc:sldMk cId="3197230125" sldId="13323"/>
        </pc:sldMkLst>
      </pc:sldChg>
      <pc:sldChg chg="delSp add del mod">
        <pc:chgData name="Christophe JENTA" userId="8d1209f4831e9c53" providerId="LiveId" clId="{F42F31B8-088B-4790-B943-D502C553486A}" dt="2025-06-10T10:29:06.694" v="119" actId="478"/>
        <pc:sldMkLst>
          <pc:docMk/>
          <pc:sldMk cId="2172998637" sldId="13324"/>
        </pc:sldMkLst>
      </pc:sldChg>
      <pc:sldChg chg="modSp add del mod">
        <pc:chgData name="Christophe JENTA" userId="8d1209f4831e9c53" providerId="LiveId" clId="{F42F31B8-088B-4790-B943-D502C553486A}" dt="2025-06-10T10:27:30.907" v="89" actId="20577"/>
        <pc:sldMkLst>
          <pc:docMk/>
          <pc:sldMk cId="1004641318" sldId="13344"/>
        </pc:sldMkLst>
      </pc:sldChg>
      <pc:sldChg chg="add del">
        <pc:chgData name="Christophe JENTA" userId="8d1209f4831e9c53" providerId="LiveId" clId="{F42F31B8-088B-4790-B943-D502C553486A}" dt="2025-06-10T10:27:03.749" v="62"/>
        <pc:sldMkLst>
          <pc:docMk/>
          <pc:sldMk cId="1685030622" sldId="13391"/>
        </pc:sldMkLst>
      </pc:sldChg>
      <pc:sldChg chg="delSp add del mod">
        <pc:chgData name="Christophe JENTA" userId="8d1209f4831e9c53" providerId="LiveId" clId="{F42F31B8-088B-4790-B943-D502C553486A}" dt="2025-06-10T10:28:51.934" v="106" actId="478"/>
        <pc:sldMkLst>
          <pc:docMk/>
          <pc:sldMk cId="3111364696" sldId="13421"/>
        </pc:sldMkLst>
      </pc:sldChg>
      <pc:sldChg chg="delSp add del mod">
        <pc:chgData name="Christophe JENTA" userId="8d1209f4831e9c53" providerId="LiveId" clId="{F42F31B8-088B-4790-B943-D502C553486A}" dt="2025-06-10T10:29:04.026" v="117" actId="478"/>
        <pc:sldMkLst>
          <pc:docMk/>
          <pc:sldMk cId="2551927669" sldId="13422"/>
        </pc:sldMkLst>
      </pc:sldChg>
      <pc:sldChg chg="delSp add del mod">
        <pc:chgData name="Christophe JENTA" userId="8d1209f4831e9c53" providerId="LiveId" clId="{F42F31B8-088B-4790-B943-D502C553486A}" dt="2025-06-10T10:29:23.182" v="131" actId="478"/>
        <pc:sldMkLst>
          <pc:docMk/>
          <pc:sldMk cId="3549878236" sldId="13484"/>
        </pc:sldMkLst>
      </pc:sldChg>
      <pc:sldChg chg="add del">
        <pc:chgData name="Christophe JENTA" userId="8d1209f4831e9c53" providerId="LiveId" clId="{F42F31B8-088B-4790-B943-D502C553486A}" dt="2025-05-27T09:45:53.340" v="51" actId="47"/>
        <pc:sldMkLst>
          <pc:docMk/>
          <pc:sldMk cId="3222713968" sldId="13485"/>
        </pc:sldMkLst>
      </pc:sldChg>
      <pc:sldChg chg="add del">
        <pc:chgData name="Christophe JENTA" userId="8d1209f4831e9c53" providerId="LiveId" clId="{F42F31B8-088B-4790-B943-D502C553486A}" dt="2025-05-27T09:45:54.692" v="52" actId="47"/>
        <pc:sldMkLst>
          <pc:docMk/>
          <pc:sldMk cId="204796239" sldId="13486"/>
        </pc:sldMkLst>
      </pc:sldChg>
      <pc:sldChg chg="add del">
        <pc:chgData name="Christophe JENTA" userId="8d1209f4831e9c53" providerId="LiveId" clId="{F42F31B8-088B-4790-B943-D502C553486A}" dt="2025-05-27T09:46:48.303" v="58" actId="2696"/>
        <pc:sldMkLst>
          <pc:docMk/>
          <pc:sldMk cId="1490590332" sldId="13487"/>
        </pc:sldMkLst>
      </pc:sldChg>
      <pc:sldChg chg="add del">
        <pc:chgData name="Christophe JENTA" userId="8d1209f4831e9c53" providerId="LiveId" clId="{F42F31B8-088B-4790-B943-D502C553486A}" dt="2025-05-27T09:46:00.683" v="54" actId="47"/>
        <pc:sldMkLst>
          <pc:docMk/>
          <pc:sldMk cId="4223503328" sldId="13488"/>
        </pc:sldMkLst>
      </pc:sldChg>
      <pc:sldChg chg="add del">
        <pc:chgData name="Christophe JENTA" userId="8d1209f4831e9c53" providerId="LiveId" clId="{F42F31B8-088B-4790-B943-D502C553486A}" dt="2025-05-27T09:46:01.954" v="55" actId="47"/>
        <pc:sldMkLst>
          <pc:docMk/>
          <pc:sldMk cId="103614687" sldId="13489"/>
        </pc:sldMkLst>
      </pc:sldChg>
      <pc:sldChg chg="add del">
        <pc:chgData name="Christophe JENTA" userId="8d1209f4831e9c53" providerId="LiveId" clId="{F42F31B8-088B-4790-B943-D502C553486A}" dt="2025-05-27T09:46:02.516" v="56" actId="47"/>
        <pc:sldMkLst>
          <pc:docMk/>
          <pc:sldMk cId="3658086581" sldId="13490"/>
        </pc:sldMkLst>
      </pc:sldChg>
      <pc:sldChg chg="delSp add del mod">
        <pc:chgData name="Christophe JENTA" userId="8d1209f4831e9c53" providerId="LiveId" clId="{F42F31B8-088B-4790-B943-D502C553486A}" dt="2025-06-10T10:29:11.967" v="123" actId="478"/>
        <pc:sldMkLst>
          <pc:docMk/>
          <pc:sldMk cId="4258226152" sldId="13492"/>
        </pc:sldMkLst>
      </pc:sldChg>
      <pc:sldChg chg="add del">
        <pc:chgData name="Christophe JENTA" userId="8d1209f4831e9c53" providerId="LiveId" clId="{F42F31B8-088B-4790-B943-D502C553486A}" dt="2025-05-27T09:45:55.239" v="53" actId="47"/>
        <pc:sldMkLst>
          <pc:docMk/>
          <pc:sldMk cId="3440142737" sldId="13494"/>
        </pc:sldMkLst>
      </pc:sldChg>
      <pc:sldChg chg="delSp add del mod">
        <pc:chgData name="Christophe JENTA" userId="8d1209f4831e9c53" providerId="LiveId" clId="{F42F31B8-088B-4790-B943-D502C553486A}" dt="2025-06-10T10:28:41.822" v="101" actId="478"/>
        <pc:sldMkLst>
          <pc:docMk/>
          <pc:sldMk cId="3247777675" sldId="13495"/>
        </pc:sldMkLst>
      </pc:sldChg>
      <pc:sldChg chg="modSp add del mod">
        <pc:chgData name="Christophe JENTA" userId="8d1209f4831e9c53" providerId="LiveId" clId="{F42F31B8-088B-4790-B943-D502C553486A}" dt="2025-06-10T10:28:25.105" v="99" actId="20577"/>
        <pc:sldMkLst>
          <pc:docMk/>
          <pc:sldMk cId="563165321" sldId="13496"/>
        </pc:sldMkLst>
      </pc:sldChg>
      <pc:sldChg chg="add del">
        <pc:chgData name="Christophe JENTA" userId="8d1209f4831e9c53" providerId="LiveId" clId="{F42F31B8-088B-4790-B943-D502C553486A}" dt="2025-06-10T10:27:00.889" v="61" actId="47"/>
        <pc:sldMkLst>
          <pc:docMk/>
          <pc:sldMk cId="63625768" sldId="13497"/>
        </pc:sldMkLst>
      </pc:sldChg>
      <pc:sldChg chg="modSp add mod">
        <pc:chgData name="Christophe JENTA" userId="8d1209f4831e9c53" providerId="LiveId" clId="{F42F31B8-088B-4790-B943-D502C553486A}" dt="2025-06-10T10:30:15.162" v="135" actId="20577"/>
        <pc:sldMkLst>
          <pc:docMk/>
          <pc:sldMk cId="990408261" sldId="13500"/>
        </pc:sldMkLst>
      </pc:sldChg>
      <pc:sldChg chg="delSp add mod">
        <pc:chgData name="Christophe JENTA" userId="8d1209f4831e9c53" providerId="LiveId" clId="{F42F31B8-088B-4790-B943-D502C553486A}" dt="2025-06-10T10:28:58.363" v="112" actId="478"/>
        <pc:sldMkLst>
          <pc:docMk/>
          <pc:sldMk cId="3002597145" sldId="13504"/>
        </pc:sldMkLst>
      </pc:sldChg>
      <pc:sldChg chg="delSp add mod">
        <pc:chgData name="Christophe JENTA" userId="8d1209f4831e9c53" providerId="LiveId" clId="{F42F31B8-088B-4790-B943-D502C553486A}" dt="2025-06-10T10:28:45.871" v="102" actId="478"/>
        <pc:sldMkLst>
          <pc:docMk/>
          <pc:sldMk cId="827916773" sldId="13506"/>
        </pc:sldMkLst>
      </pc:sldChg>
      <pc:sldChg chg="delSp add mod">
        <pc:chgData name="Christophe JENTA" userId="8d1209f4831e9c53" providerId="LiveId" clId="{F42F31B8-088B-4790-B943-D502C553486A}" dt="2025-06-10T10:28:50.229" v="104" actId="478"/>
        <pc:sldMkLst>
          <pc:docMk/>
          <pc:sldMk cId="2569487986" sldId="13507"/>
        </pc:sldMkLst>
      </pc:sldChg>
      <pc:sldChg chg="delSp add mod">
        <pc:chgData name="Christophe JENTA" userId="8d1209f4831e9c53" providerId="LiveId" clId="{F42F31B8-088B-4790-B943-D502C553486A}" dt="2025-06-10T10:29:01.383" v="115" actId="478"/>
        <pc:sldMkLst>
          <pc:docMk/>
          <pc:sldMk cId="1780955767" sldId="13517"/>
        </pc:sldMkLst>
      </pc:sldChg>
      <pc:sldChg chg="delSp add mod">
        <pc:chgData name="Christophe JENTA" userId="8d1209f4831e9c53" providerId="LiveId" clId="{F42F31B8-088B-4790-B943-D502C553486A}" dt="2025-06-10T10:29:00.363" v="114" actId="478"/>
        <pc:sldMkLst>
          <pc:docMk/>
          <pc:sldMk cId="1640899349" sldId="13523"/>
        </pc:sldMkLst>
      </pc:sldChg>
      <pc:sldChg chg="delSp add mod">
        <pc:chgData name="Christophe JENTA" userId="8d1209f4831e9c53" providerId="LiveId" clId="{F42F31B8-088B-4790-B943-D502C553486A}" dt="2025-06-10T10:29:15.987" v="124" actId="478"/>
        <pc:sldMkLst>
          <pc:docMk/>
          <pc:sldMk cId="3753657259" sldId="13524"/>
        </pc:sldMkLst>
      </pc:sldChg>
      <pc:sldChg chg="delSp add mod">
        <pc:chgData name="Christophe JENTA" userId="8d1209f4831e9c53" providerId="LiveId" clId="{F42F31B8-088B-4790-B943-D502C553486A}" dt="2025-06-10T10:29:21.695" v="130" actId="478"/>
        <pc:sldMkLst>
          <pc:docMk/>
          <pc:sldMk cId="1789823357" sldId="13525"/>
        </pc:sldMkLst>
      </pc:sldChg>
      <pc:sldChg chg="add">
        <pc:chgData name="Christophe JENTA" userId="8d1209f4831e9c53" providerId="LiveId" clId="{F42F31B8-088B-4790-B943-D502C553486A}" dt="2025-06-10T10:27:03.749" v="62"/>
        <pc:sldMkLst>
          <pc:docMk/>
          <pc:sldMk cId="3452419468" sldId="13526"/>
        </pc:sldMkLst>
      </pc:sldChg>
    </pc:docChg>
  </pc:docChgLst>
  <pc:docChgLst>
    <pc:chgData name="Christophe JENTA" userId="8d1209f4831e9c53" providerId="LiveId" clId="{3C0CF307-8BA0-448D-9B8F-1250907647B5}"/>
    <pc:docChg chg="delSld">
      <pc:chgData name="Christophe JENTA" userId="8d1209f4831e9c53" providerId="LiveId" clId="{3C0CF307-8BA0-448D-9B8F-1250907647B5}" dt="2025-04-29T10:02:25.103" v="0" actId="47"/>
      <pc:docMkLst>
        <pc:docMk/>
      </pc:docMkLst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2780617583" sldId="1000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3539409700" sldId="13166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3833563372" sldId="13185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3071169686" sldId="13229"/>
        </pc:sldMkLst>
      </pc:sldChg>
      <pc:sldChg chg="del">
        <pc:chgData name="Christophe JENTA" userId="8d1209f4831e9c53" providerId="LiveId" clId="{3C0CF307-8BA0-448D-9B8F-1250907647B5}" dt="2025-04-29T10:02:25.103" v="0" actId="47"/>
        <pc:sldMkLst>
          <pc:docMk/>
          <pc:sldMk cId="1381752268" sldId="13243"/>
        </pc:sldMkLst>
      </pc:sldChg>
    </pc:docChg>
  </pc:docChgLst>
  <pc:docChgLst>
    <pc:chgData name="Christophe JENTA" userId="8d1209f4831e9c53" providerId="LiveId" clId="{904B13E8-5561-4C71-BC7C-B64964A84905}"/>
    <pc:docChg chg="delSld">
      <pc:chgData name="Christophe JENTA" userId="8d1209f4831e9c53" providerId="LiveId" clId="{904B13E8-5561-4C71-BC7C-B64964A84905}" dt="2025-10-14T10:23:17.151" v="0" actId="47"/>
      <pc:docMkLst>
        <pc:docMk/>
      </pc:docMkLst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1045947826" sldId="964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412425164" sldId="965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442379234" sldId="966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058252710" sldId="967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324536082" sldId="1005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679908303" sldId="12604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013934984" sldId="13377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732707305" sldId="13378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1147839828" sldId="13379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977704734" sldId="13380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568058574" sldId="13382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912159923" sldId="13383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4212527783" sldId="13384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461922297" sldId="13385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148736882" sldId="13386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4228833088" sldId="13387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425430845" sldId="13388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357242644" sldId="13389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364046885" sldId="13390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1533061526" sldId="13392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4246006424" sldId="13393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1337593991" sldId="13394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332704537" sldId="13395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1316121534" sldId="13396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288188122" sldId="13397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49757820" sldId="13398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433211934" sldId="13399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1501032918" sldId="13432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792756286" sldId="13440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4255899082" sldId="13441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10834603" sldId="13442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630199087" sldId="13443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361087432" sldId="13509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1580758641" sldId="13511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796412860" sldId="13512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281201093" sldId="13514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733976841" sldId="13515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479313224" sldId="13516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127618932" sldId="13520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249852910" sldId="13521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030797996" sldId="13522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582425912" sldId="13539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650372443" sldId="13540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2441177082" sldId="13644"/>
        </pc:sldMkLst>
      </pc:sldChg>
      <pc:sldChg chg="del">
        <pc:chgData name="Christophe JENTA" userId="8d1209f4831e9c53" providerId="LiveId" clId="{904B13E8-5561-4C71-BC7C-B64964A84905}" dt="2025-10-14T10:23:17.151" v="0" actId="47"/>
        <pc:sldMkLst>
          <pc:docMk/>
          <pc:sldMk cId="3558661564" sldId="136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FC7D-208C-4200-80F1-58C54DF61311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8EEF5-CB38-4A89-B626-937F0418F1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24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31E07-687E-2E78-9E53-EE706DA22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36CC6F-C6A2-4F14-2F1D-C99A0C086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80CCC95-A896-2BE8-BC57-AED33C7AE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B50D6B-3A50-0122-D63E-1DC91DC02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8EEF5-CB38-4A89-B626-937F0418F16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054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67296-5B1B-9DD4-FF5A-471D2A2A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043515-2F6D-9B9F-50EE-1CF1D64ED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E99338-FAD2-AD4F-A9BF-C4355162A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4F583-B7B0-9218-E9F0-1CFAC77F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87827-E836-F825-3514-B3AFD990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9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0CBDD0-D9A7-49FA-CC68-F404EE8E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8F4A01-CBC3-D89B-07A8-6FC0E76E0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9A791-885B-2CAD-5454-8A8053A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E558C9-49C2-5367-E1F4-39841A5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F7FD8-99B2-E73F-D143-EF4F530D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91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133D76-BE7B-987B-352F-E6E4CF20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F9D6FC-9F68-B4E6-0777-1A25D950B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9E2C48-DDA2-AF8F-68E8-C2C44DF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6A0ACE-B8AD-ECAF-6108-A1575F60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F0659-6A72-B598-0505-94A7ECD4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058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9C6050-5FF3-A6CA-9AE3-6D01DD59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3BE383-F99A-4BA3-9E1E-89C146B69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5669FF-9EDB-6F38-F1F4-B7D00C7DB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6B7B5B-1B2F-06A6-7CD0-4A1869E79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99A841-3C61-18F8-FEA2-55A0455B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3A4A5-DD17-E09C-079F-0BC7F32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48D810-D375-68D8-EF23-45990070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2DCE4D-1AFA-91E4-FC81-3342F6F2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885DA-216C-7738-3AF0-841DD790D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57197-A31A-8EDA-B76A-12CB3974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3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B447D-DCCA-CC9A-E414-62218BC5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07D8ED-E3DD-46C4-9FCB-D8E2F6A39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BC07B4-5449-C4C7-FF84-E97B894C9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C0E8F6-B64B-AE5E-0152-B684B5A5A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D7EADD-F237-6481-F669-59F925EE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BBCC74-23B2-99FF-36CA-94CD74B6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7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706B9B-FE0E-FF30-3723-285FB6826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1CAD3-2D56-D5E8-FB5C-7135E0BAA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4124FB-1FF6-D354-C70F-39AC85E7A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587CBA-8376-91EF-A7E1-66A287D4A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564D291-C34F-2CF1-8638-7D353E94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E18531A-4F4C-CFC4-3697-5F9A7A9B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841637-9455-558E-C263-E9B804AD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9B2068-92F0-42E8-8B60-5EA54D3A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949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E2FF-DC42-25F9-E898-255E6EA4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242D52-F96F-B9D9-8C87-A2BB5AC5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EA8E3B-5BD1-18E9-685F-795C67EF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77FA0E-F141-F12E-2814-985562CD3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6C37C13-A9C7-02A1-C000-2FC52227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7F3F0-DF95-EAAC-8C98-10C2F460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2AB1A3-A832-5D80-9C2C-EFD8C9688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2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2E13-D123-1DC8-1A37-A8F18836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624102-41C9-B4B7-95F0-DADA548E2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3FA0B1-E0C2-BD6D-6D16-C02C3205C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F5B9C3-92C4-E761-1530-58C914D7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4B34E0-06A0-68FB-22B7-48FC321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8E414D-F3D9-C9E0-C131-5F7B9493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00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97928-4556-A6E4-3430-4858052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E031682-520A-12FF-74E1-E5E96BE86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12565-FA80-076D-26A5-F3D9C9983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BE40B2-5C23-6E7D-D90B-D9DA3D5B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D1E4AD-C1C5-14C4-1D32-DEDA4AA1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2CEA53-824F-7705-56DA-06A10F84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09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B83035-2E99-264F-C75D-FAEA5AD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EB7441-AF8E-64FA-5227-5E49FCD3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72F164-3EA9-BCC7-BEB4-FEF71A53C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047B-FEEF-465E-84F3-3E61BB1ECC56}" type="datetimeFigureOut">
              <a:rPr lang="fr-FR" smtClean="0"/>
              <a:t>14/10/2025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3ABF87-EFF2-DC93-90CC-77800DCF9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55A21-142E-FC54-FFBE-1CA4E22FA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16ED5-12A0-4A83-8CC8-D89D18EFCB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43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F9B4E-A421-2F96-C2EB-BE01E09C3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288B5A4-B863-8A4C-B423-670EBFDCC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81" y="136525"/>
            <a:ext cx="11555638" cy="658495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LE PARTAGE DU MONDE, de</a:t>
            </a:r>
            <a:r>
              <a:rPr lang="fr-FR" sz="2800" b="1" dirty="0">
                <a:latin typeface="+mn-lt"/>
                <a:cs typeface="Arial" panose="020B0604020202020204" pitchFamily="34" charset="0"/>
              </a:rPr>
              <a:t> l’an 200 av. JC à nos jours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dirty="0">
                <a:latin typeface="+mn-lt"/>
                <a:cs typeface="Arial" panose="020B0604020202020204" pitchFamily="34" charset="0"/>
              </a:rPr>
              <a:t>Esquisse d’une histoire géopolitique universelle</a:t>
            </a: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dirty="0">
                <a:latin typeface="+mn-lt"/>
                <a:cs typeface="Arial" panose="020B0604020202020204" pitchFamily="34" charset="0"/>
              </a:rPr>
              <a:t>Mardi 14 octobre</a:t>
            </a: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 2025 (2/15)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8</a:t>
            </a:r>
            <a:r>
              <a:rPr lang="fr-FR" altLang="fr-FR" sz="2800" b="1" baseline="30000" dirty="0">
                <a:latin typeface="+mn-lt"/>
                <a:cs typeface="Arial" panose="020B0604020202020204" pitchFamily="34" charset="0"/>
              </a:rPr>
              <a:t>ème</a:t>
            </a:r>
            <a:r>
              <a:rPr lang="fr-FR" altLang="fr-FR" sz="2800" b="1" dirty="0">
                <a:latin typeface="+mn-lt"/>
                <a:cs typeface="Arial" panose="020B0604020202020204" pitchFamily="34" charset="0"/>
              </a:rPr>
              <a:t> période : 1815-1914</a:t>
            </a:r>
            <a:br>
              <a:rPr lang="fr-FR" altLang="fr-FR" sz="2800" b="1" dirty="0">
                <a:latin typeface="+mn-lt"/>
                <a:cs typeface="Arial" panose="020B0604020202020204" pitchFamily="34" charset="0"/>
              </a:rPr>
            </a:br>
            <a: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  <a:t>Europe et Russie à la conquête de l’Orient et de l’Asie</a:t>
            </a: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b="1" kern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dirty="0">
                <a:effectLst/>
                <a:latin typeface="+mn-lt"/>
                <a:ea typeface="Times New Roman" panose="02020603050405020304" pitchFamily="18" charset="0"/>
              </a:rPr>
              <a:t>1853-1914 : Apogée des impérialismes et partage de l’Asie orientale</a:t>
            </a:r>
            <a:br>
              <a:rPr lang="fr-FR" sz="28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dirty="0">
                <a:effectLst/>
                <a:latin typeface="+mn-lt"/>
                <a:ea typeface="Times New Roman" panose="02020603050405020304" pitchFamily="18" charset="0"/>
              </a:rPr>
              <a:t>Indes et Malaisie britanniques ; Indochine française ; Indes néerlandaises, Philippines américaines ; 1</a:t>
            </a:r>
            <a:r>
              <a:rPr lang="fr-FR" sz="2800" baseline="30000" dirty="0">
                <a:effectLst/>
                <a:latin typeface="+mn-lt"/>
                <a:ea typeface="Times New Roman" panose="02020603050405020304" pitchFamily="18" charset="0"/>
              </a:rPr>
              <a:t>er</a:t>
            </a:r>
            <a:r>
              <a:rPr lang="fr-FR" sz="2800" dirty="0">
                <a:effectLst/>
                <a:latin typeface="+mn-lt"/>
                <a:ea typeface="Times New Roman" panose="02020603050405020304" pitchFamily="18" charset="0"/>
              </a:rPr>
              <a:t> empire japonais</a:t>
            </a:r>
            <a:br>
              <a:rPr lang="fr-FR" sz="2800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fr-FR" sz="28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r-FR" sz="2800" dirty="0">
                <a:effectLst/>
                <a:latin typeface="+mn-lt"/>
                <a:ea typeface="Times New Roman" panose="02020603050405020304" pitchFamily="18" charset="0"/>
              </a:rPr>
              <a:t>Suite…</a:t>
            </a:r>
            <a:br>
              <a:rPr lang="fr-FR" sz="2800" dirty="0">
                <a:latin typeface="+mn-lt"/>
              </a:rPr>
            </a:br>
            <a:endParaRPr lang="fr-FR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4314218-3CF6-CAA5-644C-E0D34A35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C08FF-24FF-499B-80B5-AC5D693AFF6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712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9D932-9BC3-543B-525E-DA25A47F0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D88C4C-2546-4D71-8D18-EBED6AB96C8F}"/>
              </a:ext>
            </a:extLst>
          </p:cNvPr>
          <p:cNvSpPr/>
          <p:nvPr/>
        </p:nvSpPr>
        <p:spPr>
          <a:xfrm>
            <a:off x="109807" y="131974"/>
            <a:ext cx="5918831" cy="63555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8) 1904-1905 : Guerre russo-japonaise ; Victoire japonaise et traité de Portsmouth : Le Japon récupère le sud de Sakhaline, le Liaodong et Port-Arthur ; En Mandchourie, les Russes occupent le nord et les Japonais, le sud</a:t>
            </a:r>
          </a:p>
          <a:p>
            <a:endParaRPr lang="fr-FR" sz="1000" dirty="0"/>
          </a:p>
          <a:p>
            <a:r>
              <a:rPr lang="fr-FR" sz="1700" dirty="0"/>
              <a:t>*Sept. 1905 : En Angleterre, traité de Portsmouth…</a:t>
            </a:r>
          </a:p>
          <a:p>
            <a:r>
              <a:rPr lang="fr-FR" sz="1700" dirty="0"/>
              <a:t>NB : Août 1905 : Renouvellement du traité anglo-japonais </a:t>
            </a:r>
          </a:p>
          <a:p>
            <a:r>
              <a:rPr lang="fr-FR" sz="1700" dirty="0"/>
              <a:t>Défense conjointe de l’Inde et de la Malaisie-Singapour (!!)</a:t>
            </a:r>
          </a:p>
          <a:p>
            <a:endParaRPr lang="fr-FR" sz="1700" dirty="0"/>
          </a:p>
          <a:p>
            <a:r>
              <a:rPr lang="fr-FR" sz="1700" dirty="0"/>
              <a:t>*Deux points…</a:t>
            </a:r>
          </a:p>
          <a:p>
            <a:endParaRPr lang="fr-FR" sz="1700" dirty="0"/>
          </a:p>
          <a:p>
            <a:r>
              <a:rPr lang="fr-FR" sz="1700" dirty="0"/>
              <a:t>a) Pas d’indemnité pour le Japon ; Mais la Russie doit céder…</a:t>
            </a:r>
          </a:p>
          <a:p>
            <a:r>
              <a:rPr lang="fr-FR" sz="1700" dirty="0"/>
              <a:t>- Le sud de Sakhaline</a:t>
            </a:r>
          </a:p>
          <a:p>
            <a:r>
              <a:rPr lang="fr-FR" sz="1700" dirty="0"/>
              <a:t>- Le Liaodong et Port-Arthur       ; De plus, le Japon obtient…</a:t>
            </a:r>
          </a:p>
          <a:p>
            <a:r>
              <a:rPr lang="fr-FR" sz="1700" dirty="0"/>
              <a:t>Le contrôle militaire de la ligne du Sud-Mandchourien</a:t>
            </a:r>
          </a:p>
          <a:p>
            <a:r>
              <a:rPr lang="fr-FR" sz="1700" dirty="0"/>
              <a:t>De Port-Arthur à Harbin</a:t>
            </a:r>
          </a:p>
          <a:p>
            <a:endParaRPr lang="fr-FR" sz="1700" dirty="0"/>
          </a:p>
          <a:p>
            <a:r>
              <a:rPr lang="fr-FR" sz="1700" dirty="0"/>
              <a:t>b) Officiellement, toute la Mandchourie est rendue à la Chine</a:t>
            </a:r>
          </a:p>
          <a:p>
            <a:r>
              <a:rPr lang="fr-FR" sz="1700" dirty="0"/>
              <a:t>Mais dans les faits, Russes et Japonais</a:t>
            </a:r>
          </a:p>
          <a:p>
            <a:r>
              <a:rPr lang="fr-FR" sz="1700" dirty="0"/>
              <a:t>Se la partagent en deux zones d’influence</a:t>
            </a:r>
          </a:p>
          <a:p>
            <a:endParaRPr lang="fr-FR" sz="1000" dirty="0"/>
          </a:p>
          <a:p>
            <a:r>
              <a:rPr lang="fr-FR" sz="1700" dirty="0">
                <a:solidFill>
                  <a:srgbClr val="FF0000"/>
                </a:solidFill>
              </a:rPr>
              <a:t>NB : Juillet 1905 : Traité de </a:t>
            </a:r>
            <a:r>
              <a:rPr lang="fr-FR" sz="1700" dirty="0" err="1">
                <a:solidFill>
                  <a:srgbClr val="FF0000"/>
                </a:solidFill>
              </a:rPr>
              <a:t>Kaft-Tatsura</a:t>
            </a:r>
            <a:endParaRPr lang="fr-FR" sz="1700" dirty="0">
              <a:solidFill>
                <a:srgbClr val="FF0000"/>
              </a:solidFill>
            </a:endParaRPr>
          </a:p>
          <a:p>
            <a:r>
              <a:rPr lang="fr-FR" sz="1700" dirty="0">
                <a:solidFill>
                  <a:srgbClr val="FF0000"/>
                </a:solidFill>
              </a:rPr>
              <a:t>Les EU reconnaissent le protectorat du Japon sur la Corée</a:t>
            </a:r>
          </a:p>
          <a:p>
            <a:r>
              <a:rPr lang="fr-FR" sz="1700" dirty="0">
                <a:solidFill>
                  <a:srgbClr val="FF0000"/>
                </a:solidFill>
              </a:rPr>
              <a:t>En échange, le Japon reconnaît</a:t>
            </a:r>
          </a:p>
          <a:p>
            <a:r>
              <a:rPr lang="fr-FR" sz="1700" dirty="0">
                <a:solidFill>
                  <a:srgbClr val="FF0000"/>
                </a:solidFill>
              </a:rPr>
              <a:t>La mainmise américaine sur les Philippines (!!!)</a:t>
            </a:r>
          </a:p>
        </p:txBody>
      </p:sp>
      <p:pic>
        <p:nvPicPr>
          <p:cNvPr id="2" name="Image 1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AB060448-46D9-D1D7-C20D-CD1C5D2CE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" t="1038" r="7751" b="29548"/>
          <a:stretch/>
        </p:blipFill>
        <p:spPr>
          <a:xfrm>
            <a:off x="6028639" y="131974"/>
            <a:ext cx="6053554" cy="6594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98587D5-8D1D-B387-20DF-AD5421248CA3}"/>
              </a:ext>
            </a:extLst>
          </p:cNvPr>
          <p:cNvSpPr/>
          <p:nvPr/>
        </p:nvSpPr>
        <p:spPr>
          <a:xfrm>
            <a:off x="7969779" y="4807527"/>
            <a:ext cx="223839" cy="223425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31456E7-C614-7E57-8894-341F2A9E36A3}"/>
              </a:ext>
            </a:extLst>
          </p:cNvPr>
          <p:cNvSpPr/>
          <p:nvPr/>
        </p:nvSpPr>
        <p:spPr>
          <a:xfrm>
            <a:off x="7083088" y="4461164"/>
            <a:ext cx="223839" cy="223425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FCD8C62-A784-724A-8043-0A25064869D4}"/>
              </a:ext>
            </a:extLst>
          </p:cNvPr>
          <p:cNvSpPr/>
          <p:nvPr/>
        </p:nvSpPr>
        <p:spPr>
          <a:xfrm>
            <a:off x="11087052" y="1787237"/>
            <a:ext cx="223839" cy="223425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3EC7931-98AB-1E94-1331-6A6DDE21079E}"/>
              </a:ext>
            </a:extLst>
          </p:cNvPr>
          <p:cNvSpPr/>
          <p:nvPr/>
        </p:nvSpPr>
        <p:spPr>
          <a:xfrm>
            <a:off x="7967087" y="2658319"/>
            <a:ext cx="223839" cy="223425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54A74E9-8CE6-3F73-24D0-858A0DD0E2E9}"/>
              </a:ext>
            </a:extLst>
          </p:cNvPr>
          <p:cNvSpPr/>
          <p:nvPr/>
        </p:nvSpPr>
        <p:spPr>
          <a:xfrm>
            <a:off x="9055416" y="3392610"/>
            <a:ext cx="223839" cy="22342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ED0E5B4-B2B2-E382-B76C-6310BED139FC}"/>
              </a:ext>
            </a:extLst>
          </p:cNvPr>
          <p:cNvSpPr/>
          <p:nvPr/>
        </p:nvSpPr>
        <p:spPr>
          <a:xfrm>
            <a:off x="10510143" y="5262974"/>
            <a:ext cx="223839" cy="2234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79FA0CD-4AAA-44D1-E980-083C670369C1}"/>
              </a:ext>
            </a:extLst>
          </p:cNvPr>
          <p:cNvSpPr/>
          <p:nvPr/>
        </p:nvSpPr>
        <p:spPr>
          <a:xfrm>
            <a:off x="7789309" y="1569779"/>
            <a:ext cx="537273" cy="48279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0E86D5F-1CFE-D4C9-C3B6-50A8C5335E76}"/>
              </a:ext>
            </a:extLst>
          </p:cNvPr>
          <p:cNvSpPr/>
          <p:nvPr/>
        </p:nvSpPr>
        <p:spPr>
          <a:xfrm>
            <a:off x="2410930" y="3925406"/>
            <a:ext cx="223839" cy="223425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31C5402-1084-0198-3D5F-F96E7ECB19BB}"/>
              </a:ext>
            </a:extLst>
          </p:cNvPr>
          <p:cNvSpPr/>
          <p:nvPr/>
        </p:nvSpPr>
        <p:spPr>
          <a:xfrm>
            <a:off x="2097941" y="3142255"/>
            <a:ext cx="223839" cy="223425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D6DF82F-27A5-DF8B-EB0C-EEEE428E0BA6}"/>
              </a:ext>
            </a:extLst>
          </p:cNvPr>
          <p:cNvSpPr/>
          <p:nvPr/>
        </p:nvSpPr>
        <p:spPr>
          <a:xfrm>
            <a:off x="2688906" y="3365680"/>
            <a:ext cx="223839" cy="223425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BA77A43-E470-1A06-707C-2B8E7E1BF970}"/>
              </a:ext>
            </a:extLst>
          </p:cNvPr>
          <p:cNvSpPr/>
          <p:nvPr/>
        </p:nvSpPr>
        <p:spPr>
          <a:xfrm>
            <a:off x="5337610" y="5608414"/>
            <a:ext cx="223839" cy="223425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B776CF2-AF08-3AA2-5548-8D088B08FE9D}"/>
              </a:ext>
            </a:extLst>
          </p:cNvPr>
          <p:cNvSpPr/>
          <p:nvPr/>
        </p:nvSpPr>
        <p:spPr>
          <a:xfrm>
            <a:off x="7448887" y="3711265"/>
            <a:ext cx="223839" cy="223425"/>
          </a:xfrm>
          <a:prstGeom prst="ellips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70160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80" y="130290"/>
            <a:ext cx="5532450" cy="62880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Ellipse 6"/>
          <p:cNvSpPr/>
          <p:nvPr/>
        </p:nvSpPr>
        <p:spPr>
          <a:xfrm>
            <a:off x="9844405" y="117525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55970" y="130290"/>
            <a:ext cx="6195461" cy="4801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8) 1905-1912 : Le Japon domine l’Asie du Nord-Est : Tokyo devient le centre asiatique de la modernité</a:t>
            </a:r>
          </a:p>
          <a:p>
            <a:endParaRPr lang="fr-FR" sz="1700" dirty="0"/>
          </a:p>
          <a:p>
            <a:r>
              <a:rPr lang="fr-FR" sz="1700" dirty="0"/>
              <a:t>*1905 : Victoire du Japon ; Trois conséquences…</a:t>
            </a:r>
          </a:p>
          <a:p>
            <a:endParaRPr lang="fr-FR" sz="1700" i="1" dirty="0"/>
          </a:p>
          <a:p>
            <a:r>
              <a:rPr lang="fr-FR" sz="1700" dirty="0"/>
              <a:t>a) </a:t>
            </a:r>
            <a:r>
              <a:rPr lang="fr-FR" sz="1700" i="1" dirty="0"/>
              <a:t>Pour la 1</a:t>
            </a:r>
            <a:r>
              <a:rPr lang="fr-FR" sz="1700" i="1" baseline="30000" dirty="0"/>
              <a:t>ère</a:t>
            </a:r>
            <a:r>
              <a:rPr lang="fr-FR" sz="1700" i="1" dirty="0"/>
              <a:t> fois, un Etat non occidental est parvenu à vaincre</a:t>
            </a:r>
          </a:p>
          <a:p>
            <a:r>
              <a:rPr lang="fr-FR" sz="1700" i="1" dirty="0"/>
              <a:t>L’un des grands pays européens</a:t>
            </a:r>
            <a:r>
              <a:rPr lang="fr-FR" sz="1700" dirty="0"/>
              <a:t>, PF </a:t>
            </a:r>
            <a:r>
              <a:rPr lang="fr-FR" sz="1700" dirty="0" err="1"/>
              <a:t>Souyri</a:t>
            </a:r>
            <a:r>
              <a:rPr lang="fr-FR" sz="1700" dirty="0"/>
              <a:t>, p. 489</a:t>
            </a:r>
          </a:p>
          <a:p>
            <a:r>
              <a:rPr lang="fr-FR" sz="1700" dirty="0"/>
              <a:t>Et le traité de Portsmouth confirme, après l’affaire des Boxers (1900)</a:t>
            </a:r>
          </a:p>
          <a:p>
            <a:r>
              <a:rPr lang="fr-FR" sz="1700" dirty="0"/>
              <a:t>La nouvelle prééminence du Japon en Asie orientale</a:t>
            </a:r>
          </a:p>
          <a:p>
            <a:endParaRPr lang="fr-FR" sz="1700" dirty="0"/>
          </a:p>
          <a:p>
            <a:r>
              <a:rPr lang="fr-FR" sz="1700" dirty="0"/>
              <a:t>b) L’expérience japonaise : réformes, modernisation et puissance</a:t>
            </a:r>
          </a:p>
          <a:p>
            <a:r>
              <a:rPr lang="fr-FR" sz="1700" dirty="0"/>
              <a:t>Est considérée avec attention en Asie</a:t>
            </a:r>
          </a:p>
          <a:p>
            <a:r>
              <a:rPr lang="fr-FR" sz="1700" dirty="0"/>
              <a:t>*Pour un poète philippin, Meiji est devenu </a:t>
            </a:r>
            <a:r>
              <a:rPr lang="fr-FR" sz="1700" i="1" dirty="0"/>
              <a:t>le phare de l’Orient</a:t>
            </a:r>
            <a:r>
              <a:rPr lang="fr-FR" sz="1700" dirty="0"/>
              <a:t> </a:t>
            </a:r>
          </a:p>
          <a:p>
            <a:r>
              <a:rPr lang="fr-FR" sz="1700" dirty="0"/>
              <a:t>*Etudiants chinois et coréens accourent au Japon</a:t>
            </a:r>
          </a:p>
          <a:p>
            <a:r>
              <a:rPr lang="fr-FR" sz="1700" dirty="0"/>
              <a:t>*Tokyo accueille les opposants chinois comme </a:t>
            </a:r>
            <a:r>
              <a:rPr lang="fr-FR" sz="1700" u="sng" dirty="0"/>
              <a:t>Sun Yat-sen</a:t>
            </a:r>
          </a:p>
          <a:p>
            <a:endParaRPr lang="fr-FR" sz="1700" dirty="0"/>
          </a:p>
          <a:p>
            <a:r>
              <a:rPr lang="fr-FR" sz="1700" dirty="0"/>
              <a:t>c) Et enfin, plus rien ne peut arrêter</a:t>
            </a:r>
          </a:p>
          <a:p>
            <a:r>
              <a:rPr lang="fr-FR" sz="1700" dirty="0"/>
              <a:t>La mainmise japonaise sur la Corée…</a:t>
            </a:r>
          </a:p>
        </p:txBody>
      </p:sp>
      <p:sp>
        <p:nvSpPr>
          <p:cNvPr id="15" name="Ellipse 14"/>
          <p:cNvSpPr/>
          <p:nvPr/>
        </p:nvSpPr>
        <p:spPr>
          <a:xfrm>
            <a:off x="7534976" y="1873632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 flipV="1">
            <a:off x="7940811" y="1995944"/>
            <a:ext cx="270417" cy="234751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7753522" y="1585600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9158413" y="117525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0D4A3265-F3B9-C04C-719D-54D0047AAC11}"/>
              </a:ext>
            </a:extLst>
          </p:cNvPr>
          <p:cNvSpPr/>
          <p:nvPr/>
        </p:nvSpPr>
        <p:spPr>
          <a:xfrm>
            <a:off x="7940812" y="1266858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488CC70-3FE4-2022-0DEA-0F60BD75C248}"/>
              </a:ext>
            </a:extLst>
          </p:cNvPr>
          <p:cNvSpPr/>
          <p:nvPr/>
        </p:nvSpPr>
        <p:spPr>
          <a:xfrm>
            <a:off x="7870646" y="315866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A23597C-D5A0-FA07-79F9-2C87D56C24D8}"/>
              </a:ext>
            </a:extLst>
          </p:cNvPr>
          <p:cNvSpPr/>
          <p:nvPr/>
        </p:nvSpPr>
        <p:spPr>
          <a:xfrm>
            <a:off x="7298168" y="342404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324932F-4727-E9D1-1FED-818D20A58263}"/>
              </a:ext>
            </a:extLst>
          </p:cNvPr>
          <p:cNvSpPr/>
          <p:nvPr/>
        </p:nvSpPr>
        <p:spPr>
          <a:xfrm>
            <a:off x="9014397" y="309750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BA4FC8-58B3-D729-8489-956D4F3BAEDC}"/>
              </a:ext>
            </a:extLst>
          </p:cNvPr>
          <p:cNvSpPr/>
          <p:nvPr/>
        </p:nvSpPr>
        <p:spPr>
          <a:xfrm rot="8710019" flipV="1">
            <a:off x="8833506" y="2170209"/>
            <a:ext cx="342214" cy="29888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A18DB6A-F281-E09F-7ADA-4459067856AB}"/>
              </a:ext>
            </a:extLst>
          </p:cNvPr>
          <p:cNvSpPr/>
          <p:nvPr/>
        </p:nvSpPr>
        <p:spPr>
          <a:xfrm>
            <a:off x="7154152" y="3301737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F0F37C-C786-343D-90D7-5C260BCB9D73}"/>
              </a:ext>
            </a:extLst>
          </p:cNvPr>
          <p:cNvSpPr/>
          <p:nvPr/>
        </p:nvSpPr>
        <p:spPr>
          <a:xfrm rot="18839597">
            <a:off x="8004414" y="1341807"/>
            <a:ext cx="2887273" cy="13900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9DFE6-11EA-0780-798D-3544B637642A}"/>
              </a:ext>
            </a:extLst>
          </p:cNvPr>
          <p:cNvSpPr/>
          <p:nvPr/>
        </p:nvSpPr>
        <p:spPr>
          <a:xfrm>
            <a:off x="7028693" y="2964424"/>
            <a:ext cx="1432560" cy="8229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8B6DD5-DC93-5EB0-F827-DA99CE0EFED2}"/>
              </a:ext>
            </a:extLst>
          </p:cNvPr>
          <p:cNvSpPr/>
          <p:nvPr/>
        </p:nvSpPr>
        <p:spPr>
          <a:xfrm rot="18151596">
            <a:off x="7344114" y="1483618"/>
            <a:ext cx="953952" cy="2810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4F40F-C7B2-DAFE-E09E-54D1604499D8}"/>
              </a:ext>
            </a:extLst>
          </p:cNvPr>
          <p:cNvSpPr/>
          <p:nvPr/>
        </p:nvSpPr>
        <p:spPr>
          <a:xfrm rot="18151596">
            <a:off x="7597684" y="1833372"/>
            <a:ext cx="895913" cy="4145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2C53AC-4165-B4C4-651B-ADDACB1039EF}"/>
              </a:ext>
            </a:extLst>
          </p:cNvPr>
          <p:cNvSpPr/>
          <p:nvPr/>
        </p:nvSpPr>
        <p:spPr>
          <a:xfrm>
            <a:off x="3557962" y="4511040"/>
            <a:ext cx="326164" cy="2743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85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D439B-DA0D-548E-39CE-E7013D923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7BFDCC9-C160-C0C2-B303-E9DED5CDB1C3}"/>
              </a:ext>
            </a:extLst>
          </p:cNvPr>
          <p:cNvSpPr/>
          <p:nvPr/>
        </p:nvSpPr>
        <p:spPr>
          <a:xfrm>
            <a:off x="155970" y="130290"/>
            <a:ext cx="6236385" cy="40626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9) 1907-1910 : Annexion de la Corée par le Japon </a:t>
            </a:r>
          </a:p>
          <a:p>
            <a:endParaRPr lang="fr-FR" sz="1700" dirty="0"/>
          </a:p>
          <a:p>
            <a:r>
              <a:rPr lang="fr-FR" sz="1700" dirty="0"/>
              <a:t>9) 1905-10 : L’annexion japonaise de la Corée</a:t>
            </a:r>
          </a:p>
          <a:p>
            <a:endParaRPr lang="fr-FR" sz="1700" dirty="0"/>
          </a:p>
          <a:p>
            <a:r>
              <a:rPr lang="fr-FR" sz="1700" dirty="0"/>
              <a:t>*1895 : La Corée passe sous protectorat et occupation japonais</a:t>
            </a:r>
          </a:p>
          <a:p>
            <a:r>
              <a:rPr lang="fr-FR" sz="1700" dirty="0"/>
              <a:t>NB : 1897 : Le roi </a:t>
            </a:r>
            <a:r>
              <a:rPr lang="fr-FR" sz="1700" u="sng" dirty="0" err="1"/>
              <a:t>Gojong</a:t>
            </a:r>
            <a:r>
              <a:rPr lang="fr-FR" sz="1700" dirty="0"/>
              <a:t> proclame l’empire de Corée</a:t>
            </a:r>
          </a:p>
          <a:p>
            <a:endParaRPr lang="fr-FR" sz="1000" dirty="0"/>
          </a:p>
          <a:p>
            <a:r>
              <a:rPr lang="fr-FR" sz="1700" dirty="0"/>
              <a:t>*1905 : Sous occupation japonaise</a:t>
            </a:r>
          </a:p>
          <a:p>
            <a:r>
              <a:rPr lang="fr-FR" sz="1700" dirty="0"/>
              <a:t>La monarchie coréenne, puis le gouvernement</a:t>
            </a:r>
          </a:p>
          <a:p>
            <a:r>
              <a:rPr lang="fr-FR" sz="1700" dirty="0"/>
              <a:t>Perdent presque tous leurs pouvoirs ; Et…</a:t>
            </a:r>
          </a:p>
          <a:p>
            <a:endParaRPr lang="fr-FR" sz="1000" dirty="0"/>
          </a:p>
          <a:p>
            <a:r>
              <a:rPr lang="fr-FR" sz="1700" dirty="0"/>
              <a:t>*1907 : L’empereur </a:t>
            </a:r>
            <a:r>
              <a:rPr lang="fr-FR" sz="1700" dirty="0" err="1"/>
              <a:t>Gojong</a:t>
            </a:r>
            <a:r>
              <a:rPr lang="fr-FR" sz="1700" dirty="0"/>
              <a:t> ayant résisté</a:t>
            </a:r>
          </a:p>
          <a:p>
            <a:r>
              <a:rPr lang="fr-FR" sz="1700" dirty="0"/>
              <a:t>Il doit abdiquer en faveur de son fils </a:t>
            </a:r>
            <a:r>
              <a:rPr lang="fr-FR" sz="1700" u="sng" dirty="0" err="1"/>
              <a:t>Sunjong</a:t>
            </a:r>
            <a:endParaRPr lang="fr-FR" sz="1700" u="sng" dirty="0"/>
          </a:p>
          <a:p>
            <a:r>
              <a:rPr lang="fr-FR" sz="1700" dirty="0"/>
              <a:t>Et l’armée coréenne est dissoute</a:t>
            </a:r>
          </a:p>
          <a:p>
            <a:endParaRPr lang="fr-FR" sz="1700" dirty="0"/>
          </a:p>
          <a:p>
            <a:r>
              <a:rPr lang="fr-FR" sz="1700" dirty="0"/>
              <a:t>*Conséquence…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8DEDEFD-4F17-D95F-A20C-08342EB31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80" y="130290"/>
            <a:ext cx="5532450" cy="62880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0487CF32-B98F-FB1B-CF35-7BB5916AE28B}"/>
              </a:ext>
            </a:extLst>
          </p:cNvPr>
          <p:cNvSpPr/>
          <p:nvPr/>
        </p:nvSpPr>
        <p:spPr>
          <a:xfrm>
            <a:off x="9844405" y="117525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03A75AB-4316-0C93-2776-43D8284EDC72}"/>
              </a:ext>
            </a:extLst>
          </p:cNvPr>
          <p:cNvSpPr/>
          <p:nvPr/>
        </p:nvSpPr>
        <p:spPr>
          <a:xfrm>
            <a:off x="7534976" y="1873632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D496713D-38BC-3F87-5F85-54726E143B9F}"/>
              </a:ext>
            </a:extLst>
          </p:cNvPr>
          <p:cNvSpPr/>
          <p:nvPr/>
        </p:nvSpPr>
        <p:spPr>
          <a:xfrm flipV="1">
            <a:off x="7940811" y="1995944"/>
            <a:ext cx="270417" cy="23475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61081BA-F5DC-6126-9577-709314A804B0}"/>
              </a:ext>
            </a:extLst>
          </p:cNvPr>
          <p:cNvSpPr/>
          <p:nvPr/>
        </p:nvSpPr>
        <p:spPr>
          <a:xfrm>
            <a:off x="7753522" y="1585600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11DEB45-25FF-197E-D8E1-78F83F8EE881}"/>
              </a:ext>
            </a:extLst>
          </p:cNvPr>
          <p:cNvSpPr/>
          <p:nvPr/>
        </p:nvSpPr>
        <p:spPr>
          <a:xfrm>
            <a:off x="9158413" y="117525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82AAC92-22C5-C3A6-55B3-C11E5729E743}"/>
              </a:ext>
            </a:extLst>
          </p:cNvPr>
          <p:cNvSpPr/>
          <p:nvPr/>
        </p:nvSpPr>
        <p:spPr>
          <a:xfrm>
            <a:off x="7940812" y="1266858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78EE0CB-458C-8BB7-D9EF-168CA5EFB8CC}"/>
              </a:ext>
            </a:extLst>
          </p:cNvPr>
          <p:cNvSpPr/>
          <p:nvPr/>
        </p:nvSpPr>
        <p:spPr>
          <a:xfrm>
            <a:off x="7870646" y="315866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FAC270EE-8E7E-0C37-15B0-423FAEC5F6EF}"/>
              </a:ext>
            </a:extLst>
          </p:cNvPr>
          <p:cNvSpPr/>
          <p:nvPr/>
        </p:nvSpPr>
        <p:spPr>
          <a:xfrm>
            <a:off x="7298168" y="342404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5296EE92-7796-324B-8CE8-D7B35C5C0008}"/>
              </a:ext>
            </a:extLst>
          </p:cNvPr>
          <p:cNvSpPr/>
          <p:nvPr/>
        </p:nvSpPr>
        <p:spPr>
          <a:xfrm>
            <a:off x="9014397" y="309750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4A847C7A-0F95-55A4-FBC5-B08587CF882B}"/>
              </a:ext>
            </a:extLst>
          </p:cNvPr>
          <p:cNvSpPr/>
          <p:nvPr/>
        </p:nvSpPr>
        <p:spPr>
          <a:xfrm rot="8710019" flipV="1">
            <a:off x="8833506" y="2170209"/>
            <a:ext cx="342214" cy="29888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21CCBDA-9F26-4044-D76E-F69F717E2A48}"/>
              </a:ext>
            </a:extLst>
          </p:cNvPr>
          <p:cNvSpPr/>
          <p:nvPr/>
        </p:nvSpPr>
        <p:spPr>
          <a:xfrm>
            <a:off x="7154152" y="3301737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E9747A-B09C-23AA-55B1-1DC8BFB9DD4B}"/>
              </a:ext>
            </a:extLst>
          </p:cNvPr>
          <p:cNvSpPr/>
          <p:nvPr/>
        </p:nvSpPr>
        <p:spPr>
          <a:xfrm rot="18839597">
            <a:off x="8004414" y="1341807"/>
            <a:ext cx="2887273" cy="13900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537682-5145-B896-150C-8CE96549D68F}"/>
              </a:ext>
            </a:extLst>
          </p:cNvPr>
          <p:cNvSpPr/>
          <p:nvPr/>
        </p:nvSpPr>
        <p:spPr>
          <a:xfrm>
            <a:off x="7028693" y="2964424"/>
            <a:ext cx="1432560" cy="8229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7649C5-DB09-CB81-6808-14526238C6C1}"/>
              </a:ext>
            </a:extLst>
          </p:cNvPr>
          <p:cNvSpPr/>
          <p:nvPr/>
        </p:nvSpPr>
        <p:spPr>
          <a:xfrm rot="18151596">
            <a:off x="7344114" y="1483618"/>
            <a:ext cx="953952" cy="2810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CAE1BF-4AD3-C809-176D-4178E11123D4}"/>
              </a:ext>
            </a:extLst>
          </p:cNvPr>
          <p:cNvSpPr/>
          <p:nvPr/>
        </p:nvSpPr>
        <p:spPr>
          <a:xfrm rot="18151596">
            <a:off x="7597684" y="1833372"/>
            <a:ext cx="895913" cy="4145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47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EDDE7-E9BA-6A68-00AA-A121D6519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44B336-692C-8469-13C9-6F64B25A4A9F}"/>
              </a:ext>
            </a:extLst>
          </p:cNvPr>
          <p:cNvSpPr/>
          <p:nvPr/>
        </p:nvSpPr>
        <p:spPr>
          <a:xfrm>
            <a:off x="155971" y="130290"/>
            <a:ext cx="6162942" cy="4016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9) 1907-1910 : Annexion de la Corée par le Japon </a:t>
            </a:r>
          </a:p>
          <a:p>
            <a:endParaRPr lang="fr-FR" sz="1700" dirty="0"/>
          </a:p>
          <a:p>
            <a:r>
              <a:rPr lang="fr-FR" sz="1700" dirty="0"/>
              <a:t>*Conséquence…</a:t>
            </a:r>
          </a:p>
          <a:p>
            <a:r>
              <a:rPr lang="fr-FR" sz="1700" dirty="0"/>
              <a:t>Les mouvements coréens modernistes pro-japonais</a:t>
            </a:r>
          </a:p>
          <a:p>
            <a:r>
              <a:rPr lang="fr-FR" sz="1700" dirty="0"/>
              <a:t>Jusque là dirigés contre </a:t>
            </a:r>
            <a:r>
              <a:rPr lang="fr-FR" sz="1700" i="1" dirty="0"/>
              <a:t>l’archaïsme</a:t>
            </a:r>
            <a:r>
              <a:rPr lang="fr-FR" sz="1700" dirty="0"/>
              <a:t> chinois et la menace russe</a:t>
            </a:r>
          </a:p>
          <a:p>
            <a:r>
              <a:rPr lang="fr-FR" sz="1700" dirty="0"/>
              <a:t>Se retournent contre le Japon</a:t>
            </a:r>
          </a:p>
          <a:p>
            <a:endParaRPr lang="fr-FR" sz="1700" dirty="0"/>
          </a:p>
          <a:p>
            <a:r>
              <a:rPr lang="fr-FR" sz="1700" dirty="0"/>
              <a:t>*Une guérilla antijaponaise se met en place</a:t>
            </a:r>
          </a:p>
          <a:p>
            <a:r>
              <a:rPr lang="fr-FR" sz="1700" dirty="0"/>
              <a:t>Obligeant le Japon à envoyer des renforts</a:t>
            </a:r>
          </a:p>
          <a:p>
            <a:endParaRPr lang="fr-FR" sz="1700" dirty="0"/>
          </a:p>
          <a:p>
            <a:r>
              <a:rPr lang="fr-FR" sz="1700" dirty="0"/>
              <a:t>*1909 : A Séoul, le résident japonais est assassiné ; En réaction…</a:t>
            </a:r>
          </a:p>
          <a:p>
            <a:r>
              <a:rPr lang="fr-FR" sz="1700" dirty="0"/>
              <a:t>*1910 : La Corée est annexée</a:t>
            </a:r>
          </a:p>
          <a:p>
            <a:r>
              <a:rPr lang="fr-FR" sz="1700" dirty="0"/>
              <a:t>L’empereur </a:t>
            </a:r>
            <a:r>
              <a:rPr lang="fr-FR" sz="1700" u="sng" dirty="0" err="1"/>
              <a:t>Sunjong</a:t>
            </a:r>
            <a:r>
              <a:rPr lang="fr-FR" sz="1700" dirty="0"/>
              <a:t> est placé en résidence surveillé</a:t>
            </a:r>
          </a:p>
          <a:p>
            <a:endParaRPr lang="fr-FR" sz="1700" dirty="0"/>
          </a:p>
          <a:p>
            <a:r>
              <a:rPr lang="fr-FR" sz="1700" dirty="0"/>
              <a:t>*Et pendant ce temps, au Japon et en Chine…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EF03C0C-54E8-B5AC-EBDF-3130758B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80" y="130290"/>
            <a:ext cx="5532450" cy="62880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2F8AE891-860E-A674-5706-77B336B82592}"/>
              </a:ext>
            </a:extLst>
          </p:cNvPr>
          <p:cNvSpPr/>
          <p:nvPr/>
        </p:nvSpPr>
        <p:spPr>
          <a:xfrm>
            <a:off x="9844405" y="117525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B1DBF13-B68C-9E85-C997-3D075470BC0B}"/>
              </a:ext>
            </a:extLst>
          </p:cNvPr>
          <p:cNvSpPr/>
          <p:nvPr/>
        </p:nvSpPr>
        <p:spPr>
          <a:xfrm>
            <a:off x="7534976" y="1873632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405243A-72B2-5DD7-7CA1-A054957B3353}"/>
              </a:ext>
            </a:extLst>
          </p:cNvPr>
          <p:cNvSpPr/>
          <p:nvPr/>
        </p:nvSpPr>
        <p:spPr>
          <a:xfrm flipV="1">
            <a:off x="7940811" y="1995944"/>
            <a:ext cx="270417" cy="234751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3FFB012-87C9-BA3F-49CA-DB0E79493743}"/>
              </a:ext>
            </a:extLst>
          </p:cNvPr>
          <p:cNvSpPr/>
          <p:nvPr/>
        </p:nvSpPr>
        <p:spPr>
          <a:xfrm>
            <a:off x="7753522" y="1585600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19EF9DCC-21DA-4C3C-21D5-75DE6C86D9CC}"/>
              </a:ext>
            </a:extLst>
          </p:cNvPr>
          <p:cNvSpPr/>
          <p:nvPr/>
        </p:nvSpPr>
        <p:spPr>
          <a:xfrm>
            <a:off x="9158413" y="117525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634E680-98CC-D647-27B6-E7DB6C505824}"/>
              </a:ext>
            </a:extLst>
          </p:cNvPr>
          <p:cNvSpPr/>
          <p:nvPr/>
        </p:nvSpPr>
        <p:spPr>
          <a:xfrm>
            <a:off x="7940812" y="1266858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CA1BD72-9321-4DE3-0BF9-E63177084D32}"/>
              </a:ext>
            </a:extLst>
          </p:cNvPr>
          <p:cNvSpPr/>
          <p:nvPr/>
        </p:nvSpPr>
        <p:spPr>
          <a:xfrm>
            <a:off x="7870646" y="315866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30BE1DBD-896F-0915-04B0-10B11FEF4068}"/>
              </a:ext>
            </a:extLst>
          </p:cNvPr>
          <p:cNvSpPr/>
          <p:nvPr/>
        </p:nvSpPr>
        <p:spPr>
          <a:xfrm>
            <a:off x="7298168" y="342404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C93A286D-B81F-41C0-6655-B9FD710BFD16}"/>
              </a:ext>
            </a:extLst>
          </p:cNvPr>
          <p:cNvSpPr/>
          <p:nvPr/>
        </p:nvSpPr>
        <p:spPr>
          <a:xfrm>
            <a:off x="9014397" y="309750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8292057-B9DB-7C29-0590-31C39CDD7C39}"/>
              </a:ext>
            </a:extLst>
          </p:cNvPr>
          <p:cNvSpPr/>
          <p:nvPr/>
        </p:nvSpPr>
        <p:spPr>
          <a:xfrm rot="8710019" flipV="1">
            <a:off x="8833506" y="2170209"/>
            <a:ext cx="342214" cy="29888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8D314C07-BB56-C830-836E-3E800FE42B43}"/>
              </a:ext>
            </a:extLst>
          </p:cNvPr>
          <p:cNvSpPr/>
          <p:nvPr/>
        </p:nvSpPr>
        <p:spPr>
          <a:xfrm>
            <a:off x="7154152" y="3301737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36DC7-14DA-DBC4-5B23-9BE979015BB6}"/>
              </a:ext>
            </a:extLst>
          </p:cNvPr>
          <p:cNvSpPr/>
          <p:nvPr/>
        </p:nvSpPr>
        <p:spPr>
          <a:xfrm rot="18839597">
            <a:off x="8004414" y="1341807"/>
            <a:ext cx="2887273" cy="13900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98FDB78-FCF8-333D-ED83-49B7A63E3862}"/>
              </a:ext>
            </a:extLst>
          </p:cNvPr>
          <p:cNvSpPr/>
          <p:nvPr/>
        </p:nvSpPr>
        <p:spPr>
          <a:xfrm>
            <a:off x="7028693" y="2964424"/>
            <a:ext cx="1432560" cy="8229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250ED7-BDE0-3C1B-743A-0D16BEC0B9A3}"/>
              </a:ext>
            </a:extLst>
          </p:cNvPr>
          <p:cNvSpPr/>
          <p:nvPr/>
        </p:nvSpPr>
        <p:spPr>
          <a:xfrm rot="18151596">
            <a:off x="7344114" y="1483618"/>
            <a:ext cx="953952" cy="2810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BB0D0D-18A6-205E-0A53-39D444A85661}"/>
              </a:ext>
            </a:extLst>
          </p:cNvPr>
          <p:cNvSpPr/>
          <p:nvPr/>
        </p:nvSpPr>
        <p:spPr>
          <a:xfrm rot="18151596">
            <a:off x="7597684" y="1833372"/>
            <a:ext cx="895913" cy="4145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8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556903-213A-887A-019B-EB531F032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301BCB-6DD6-B919-1995-6B8CCDF0DFC2}"/>
              </a:ext>
            </a:extLst>
          </p:cNvPr>
          <p:cNvSpPr/>
          <p:nvPr/>
        </p:nvSpPr>
        <p:spPr>
          <a:xfrm>
            <a:off x="100086" y="131974"/>
            <a:ext cx="6259477" cy="4016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9) 1905-1912 :  En Chine, mouvement républicain et démocratique autour de Sun Yat sen ; Fin de l’Empire des Qing et naissance de la république de Chine</a:t>
            </a:r>
          </a:p>
          <a:p>
            <a:endParaRPr lang="fr-FR" sz="1700" dirty="0"/>
          </a:p>
          <a:p>
            <a:r>
              <a:rPr lang="fr-FR" sz="1700" dirty="0"/>
              <a:t>*Au Japon…</a:t>
            </a:r>
          </a:p>
          <a:p>
            <a:endParaRPr lang="fr-FR" sz="1700" dirty="0"/>
          </a:p>
          <a:p>
            <a:r>
              <a:rPr lang="fr-FR" sz="1700" dirty="0"/>
              <a:t>*Juillet 1912 : A Tokyo, mort de l’empereur </a:t>
            </a:r>
            <a:r>
              <a:rPr lang="fr-FR" sz="1700" u="sng" dirty="0"/>
              <a:t>Mutsuhito</a:t>
            </a:r>
          </a:p>
          <a:p>
            <a:r>
              <a:rPr lang="fr-FR" sz="1700" dirty="0"/>
              <a:t>Son fils </a:t>
            </a:r>
            <a:r>
              <a:rPr lang="fr-FR" sz="1700" u="sng" dirty="0"/>
              <a:t>Yoshihito</a:t>
            </a:r>
            <a:r>
              <a:rPr lang="fr-FR" sz="1700" dirty="0"/>
              <a:t> lui succède et proclame</a:t>
            </a:r>
          </a:p>
          <a:p>
            <a:r>
              <a:rPr lang="fr-FR" sz="1700" i="1" dirty="0"/>
              <a:t>L’ère </a:t>
            </a:r>
            <a:r>
              <a:rPr lang="fr-FR" sz="1700" i="1" dirty="0" err="1"/>
              <a:t>Taisho</a:t>
            </a:r>
            <a:r>
              <a:rPr lang="fr-FR" sz="1700" dirty="0"/>
              <a:t>, de la Grande justice</a:t>
            </a:r>
          </a:p>
          <a:p>
            <a:r>
              <a:rPr lang="fr-FR" sz="1700" dirty="0"/>
              <a:t>Impérialisme à extérieur, et libéralisme et démocratie à l’intérieur</a:t>
            </a:r>
          </a:p>
          <a:p>
            <a:endParaRPr lang="fr-FR" sz="1700" dirty="0"/>
          </a:p>
          <a:p>
            <a:r>
              <a:rPr lang="fr-FR" sz="1700" dirty="0"/>
              <a:t>NB : 1921 : L’empereur étant malade</a:t>
            </a:r>
          </a:p>
          <a:p>
            <a:r>
              <a:rPr lang="fr-FR" sz="1700" dirty="0"/>
              <a:t>Son fils </a:t>
            </a:r>
            <a:r>
              <a:rPr lang="fr-FR" sz="1700" u="sng" dirty="0"/>
              <a:t>Hirohito</a:t>
            </a:r>
            <a:r>
              <a:rPr lang="fr-FR" sz="1700" dirty="0"/>
              <a:t> devient régent ; A suivre…</a:t>
            </a:r>
          </a:p>
          <a:p>
            <a:endParaRPr lang="fr-FR" sz="1700" dirty="0"/>
          </a:p>
          <a:p>
            <a:r>
              <a:rPr lang="fr-FR" sz="1700" dirty="0"/>
              <a:t>*En Chine…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38E494A-DDC9-E4A3-4919-852AA0561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80" y="130290"/>
            <a:ext cx="5532450" cy="62880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FD563320-F895-E647-7AFD-A0A0212983B0}"/>
              </a:ext>
            </a:extLst>
          </p:cNvPr>
          <p:cNvSpPr/>
          <p:nvPr/>
        </p:nvSpPr>
        <p:spPr>
          <a:xfrm>
            <a:off x="9844405" y="117525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0F118D47-D5FA-2946-6D7D-517EF501D736}"/>
              </a:ext>
            </a:extLst>
          </p:cNvPr>
          <p:cNvSpPr/>
          <p:nvPr/>
        </p:nvSpPr>
        <p:spPr>
          <a:xfrm>
            <a:off x="7534976" y="1873632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E042F49-D925-99BC-F4CB-2C4AB0186DCD}"/>
              </a:ext>
            </a:extLst>
          </p:cNvPr>
          <p:cNvSpPr/>
          <p:nvPr/>
        </p:nvSpPr>
        <p:spPr>
          <a:xfrm flipV="1">
            <a:off x="7940811" y="1995944"/>
            <a:ext cx="270417" cy="23475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4B557F7-B686-980C-BFA1-67ECE8ACD446}"/>
              </a:ext>
            </a:extLst>
          </p:cNvPr>
          <p:cNvSpPr/>
          <p:nvPr/>
        </p:nvSpPr>
        <p:spPr>
          <a:xfrm>
            <a:off x="7753522" y="1585600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FA33B18C-0DF4-976F-DCC4-5CCAD274AE2E}"/>
              </a:ext>
            </a:extLst>
          </p:cNvPr>
          <p:cNvSpPr/>
          <p:nvPr/>
        </p:nvSpPr>
        <p:spPr>
          <a:xfrm>
            <a:off x="9158413" y="117525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90021F56-2340-66C1-C408-50383D2ACC58}"/>
              </a:ext>
            </a:extLst>
          </p:cNvPr>
          <p:cNvSpPr/>
          <p:nvPr/>
        </p:nvSpPr>
        <p:spPr>
          <a:xfrm>
            <a:off x="7940812" y="1266858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B6E825E-584F-C34F-8223-523179ACE695}"/>
              </a:ext>
            </a:extLst>
          </p:cNvPr>
          <p:cNvSpPr/>
          <p:nvPr/>
        </p:nvSpPr>
        <p:spPr>
          <a:xfrm>
            <a:off x="7870646" y="315866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1B879FBB-632C-87EE-C305-CAAC50B25679}"/>
              </a:ext>
            </a:extLst>
          </p:cNvPr>
          <p:cNvSpPr/>
          <p:nvPr/>
        </p:nvSpPr>
        <p:spPr>
          <a:xfrm>
            <a:off x="7298168" y="3424049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2B4000E9-C29A-B51C-4B40-55EF762A2A89}"/>
              </a:ext>
            </a:extLst>
          </p:cNvPr>
          <p:cNvSpPr/>
          <p:nvPr/>
        </p:nvSpPr>
        <p:spPr>
          <a:xfrm>
            <a:off x="9014397" y="309750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91878A74-0DFD-8B02-3F55-48E8E1C6C93D}"/>
              </a:ext>
            </a:extLst>
          </p:cNvPr>
          <p:cNvSpPr/>
          <p:nvPr/>
        </p:nvSpPr>
        <p:spPr>
          <a:xfrm rot="8710019" flipV="1">
            <a:off x="8833506" y="2170209"/>
            <a:ext cx="342214" cy="29888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FD89BD16-B110-1531-E5AC-68D58A3F7488}"/>
              </a:ext>
            </a:extLst>
          </p:cNvPr>
          <p:cNvSpPr/>
          <p:nvPr/>
        </p:nvSpPr>
        <p:spPr>
          <a:xfrm>
            <a:off x="7154152" y="3301737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C790606-C8CC-C14F-19A5-2F58550924B9}"/>
              </a:ext>
            </a:extLst>
          </p:cNvPr>
          <p:cNvSpPr/>
          <p:nvPr/>
        </p:nvSpPr>
        <p:spPr>
          <a:xfrm rot="18839597">
            <a:off x="8004414" y="1341807"/>
            <a:ext cx="2887273" cy="139005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539A91F-D9A4-5314-3135-E02E5B65094F}"/>
              </a:ext>
            </a:extLst>
          </p:cNvPr>
          <p:cNvSpPr/>
          <p:nvPr/>
        </p:nvSpPr>
        <p:spPr>
          <a:xfrm>
            <a:off x="7028693" y="2964424"/>
            <a:ext cx="1432560" cy="82295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0A596BA-366C-C544-0BB0-74D628D0253B}"/>
              </a:ext>
            </a:extLst>
          </p:cNvPr>
          <p:cNvSpPr/>
          <p:nvPr/>
        </p:nvSpPr>
        <p:spPr>
          <a:xfrm rot="18151596">
            <a:off x="7344114" y="1483618"/>
            <a:ext cx="953952" cy="28108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BCE6643-B355-B857-4E72-0989C068E6F5}"/>
              </a:ext>
            </a:extLst>
          </p:cNvPr>
          <p:cNvSpPr/>
          <p:nvPr/>
        </p:nvSpPr>
        <p:spPr>
          <a:xfrm rot="18151596">
            <a:off x="7597684" y="1833372"/>
            <a:ext cx="895913" cy="41452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9556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087" y="131974"/>
            <a:ext cx="5100384" cy="5847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9) 1905-1912 :  En Chine, mouvement républicain et démocratique autour de Sun Yat sen ; Fin de l’Empire des Qing et naissance de la république de Chine</a:t>
            </a:r>
          </a:p>
          <a:p>
            <a:endParaRPr lang="fr-FR" sz="1700" dirty="0"/>
          </a:p>
          <a:p>
            <a:r>
              <a:rPr lang="fr-FR" sz="1700" dirty="0"/>
              <a:t>*1905-12 : En Chine</a:t>
            </a:r>
          </a:p>
          <a:p>
            <a:r>
              <a:rPr lang="fr-FR" sz="1700" dirty="0"/>
              <a:t>Naissance de la république…</a:t>
            </a:r>
          </a:p>
          <a:p>
            <a:endParaRPr lang="fr-FR" sz="1700" dirty="0"/>
          </a:p>
          <a:p>
            <a:r>
              <a:rPr lang="fr-FR" sz="1700" dirty="0"/>
              <a:t>*Août 1905 : A Tokyo, </a:t>
            </a:r>
            <a:r>
              <a:rPr lang="fr-FR" sz="1700" u="sng" dirty="0"/>
              <a:t>Sun Yat sen</a:t>
            </a:r>
            <a:r>
              <a:rPr lang="fr-FR" sz="1700" dirty="0"/>
              <a:t>, admirateur du Japon</a:t>
            </a:r>
          </a:p>
          <a:p>
            <a:r>
              <a:rPr lang="fr-FR" sz="1700" dirty="0"/>
              <a:t>Crée un parti nationaliste, le </a:t>
            </a:r>
            <a:r>
              <a:rPr lang="fr-FR" sz="1700" i="1" dirty="0" err="1"/>
              <a:t>Tongmenghui</a:t>
            </a:r>
            <a:r>
              <a:rPr lang="fr-FR" sz="1700" dirty="0"/>
              <a:t>, Ligne unie</a:t>
            </a:r>
          </a:p>
          <a:p>
            <a:r>
              <a:rPr lang="fr-FR" sz="1700" dirty="0"/>
              <a:t>Dont il proclame les 3 principes…</a:t>
            </a:r>
          </a:p>
          <a:p>
            <a:endParaRPr lang="fr-FR" sz="1700" dirty="0"/>
          </a:p>
          <a:p>
            <a:r>
              <a:rPr lang="fr-FR" sz="1700" dirty="0"/>
              <a:t>a) Restaurer l’Indépendance</a:t>
            </a:r>
          </a:p>
          <a:p>
            <a:r>
              <a:rPr lang="fr-FR" sz="1700" i="1" dirty="0"/>
              <a:t>Chasser les étrangers et restaurer la Chine</a:t>
            </a:r>
          </a:p>
          <a:p>
            <a:r>
              <a:rPr lang="fr-FR" sz="1700" dirty="0"/>
              <a:t>b) Instaurer une république démocratique</a:t>
            </a:r>
          </a:p>
          <a:p>
            <a:r>
              <a:rPr lang="fr-FR" sz="1700" dirty="0"/>
              <a:t>c) Assurer le bien-être du peuple</a:t>
            </a:r>
          </a:p>
          <a:p>
            <a:r>
              <a:rPr lang="fr-FR" sz="1700" dirty="0"/>
              <a:t>Notamment en redistribuant équitablement les terres</a:t>
            </a:r>
          </a:p>
          <a:p>
            <a:endParaRPr lang="fr-FR" sz="1700" dirty="0"/>
          </a:p>
          <a:p>
            <a:r>
              <a:rPr lang="fr-FR" sz="1700" dirty="0"/>
              <a:t>*1908 : A Pékin…</a:t>
            </a:r>
          </a:p>
          <a:p>
            <a:r>
              <a:rPr lang="fr-FR" sz="1700" dirty="0"/>
              <a:t>Morts de l’empereur </a:t>
            </a:r>
            <a:r>
              <a:rPr lang="fr-FR" sz="1700" u="sng" dirty="0" err="1"/>
              <a:t>Guangxu</a:t>
            </a:r>
            <a:r>
              <a:rPr lang="fr-FR" sz="1700" dirty="0"/>
              <a:t> et de </a:t>
            </a:r>
            <a:r>
              <a:rPr lang="fr-FR" sz="1700" u="sng" dirty="0"/>
              <a:t>Cixi</a:t>
            </a:r>
          </a:p>
          <a:p>
            <a:endParaRPr lang="fr-FR" sz="1700" u="sng" dirty="0"/>
          </a:p>
          <a:p>
            <a:r>
              <a:rPr lang="fr-FR" sz="1700" dirty="0"/>
              <a:t>*</a:t>
            </a:r>
            <a:r>
              <a:rPr lang="fr-FR" sz="1700" u="sng" dirty="0" err="1"/>
              <a:t>Puyi</a:t>
            </a:r>
            <a:r>
              <a:rPr lang="fr-FR" sz="1700" dirty="0"/>
              <a:t>, 3 ans, neveu de </a:t>
            </a:r>
            <a:r>
              <a:rPr lang="fr-FR" sz="1700" dirty="0" err="1"/>
              <a:t>Guangxu</a:t>
            </a:r>
            <a:r>
              <a:rPr lang="fr-FR" sz="1700" dirty="0"/>
              <a:t>, lui succède</a:t>
            </a:r>
          </a:p>
          <a:p>
            <a:r>
              <a:rPr lang="fr-FR" sz="1700" dirty="0"/>
              <a:t>Son père </a:t>
            </a:r>
            <a:r>
              <a:rPr lang="fr-FR" sz="1700" u="sng" dirty="0" err="1"/>
              <a:t>Zaifeng</a:t>
            </a:r>
            <a:r>
              <a:rPr lang="fr-FR" sz="1700" dirty="0"/>
              <a:t> est nommé régent…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8B5421F-3D0A-593A-F57B-91B8CE80AAF2}"/>
              </a:ext>
            </a:extLst>
          </p:cNvPr>
          <p:cNvSpPr/>
          <p:nvPr/>
        </p:nvSpPr>
        <p:spPr>
          <a:xfrm>
            <a:off x="5291396" y="1362324"/>
            <a:ext cx="1022415" cy="43814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Abahai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1626-43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4C705F-9B6C-7561-3F0E-F7ED6B4B4340}"/>
              </a:ext>
            </a:extLst>
          </p:cNvPr>
          <p:cNvSpPr/>
          <p:nvPr/>
        </p:nvSpPr>
        <p:spPr>
          <a:xfrm>
            <a:off x="5277420" y="773290"/>
            <a:ext cx="1033084" cy="43814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Nurhaci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1616-26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75A877A-CFAE-DFB3-A3C5-99839E7C8EDE}"/>
              </a:ext>
            </a:extLst>
          </p:cNvPr>
          <p:cNvCxnSpPr>
            <a:cxnSpLocks/>
            <a:stCxn id="29" idx="2"/>
            <a:endCxn id="28" idx="0"/>
          </p:cNvCxnSpPr>
          <p:nvPr/>
        </p:nvCxnSpPr>
        <p:spPr>
          <a:xfrm>
            <a:off x="5793962" y="1211430"/>
            <a:ext cx="8642" cy="1508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0DBA13E-B636-6D0D-FD71-69EB95F37321}"/>
              </a:ext>
            </a:extLst>
          </p:cNvPr>
          <p:cNvSpPr/>
          <p:nvPr/>
        </p:nvSpPr>
        <p:spPr>
          <a:xfrm>
            <a:off x="5291396" y="1925297"/>
            <a:ext cx="1005273" cy="53462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Shunzhi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1643-61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0C7EA8-B966-62E5-C30C-256CF334CBDD}"/>
              </a:ext>
            </a:extLst>
          </p:cNvPr>
          <p:cNvSpPr/>
          <p:nvPr/>
        </p:nvSpPr>
        <p:spPr>
          <a:xfrm>
            <a:off x="5277420" y="169989"/>
            <a:ext cx="1020954" cy="51561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QING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1616-1912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1DB4F35A-DD30-2CED-159A-B45ACA9A94D3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 flipH="1">
            <a:off x="5794033" y="1800465"/>
            <a:ext cx="8571" cy="1248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7287945-8ECE-B0C7-40AB-F61929970B63}"/>
              </a:ext>
            </a:extLst>
          </p:cNvPr>
          <p:cNvSpPr/>
          <p:nvPr/>
        </p:nvSpPr>
        <p:spPr>
          <a:xfrm>
            <a:off x="6657773" y="1072413"/>
            <a:ext cx="1005273" cy="43814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Yongzheng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1722-35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FEA3CE-78B1-F823-9FBD-85C09A73BF59}"/>
              </a:ext>
            </a:extLst>
          </p:cNvPr>
          <p:cNvSpPr/>
          <p:nvPr/>
        </p:nvSpPr>
        <p:spPr>
          <a:xfrm>
            <a:off x="6662692" y="519533"/>
            <a:ext cx="1005273" cy="43814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Kangxi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1661-1722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AE46CEE5-7D25-87C1-C9E6-C8857E3D4AEA}"/>
              </a:ext>
            </a:extLst>
          </p:cNvPr>
          <p:cNvCxnSpPr>
            <a:cxnSpLocks/>
            <a:stCxn id="35" idx="2"/>
            <a:endCxn id="34" idx="0"/>
          </p:cNvCxnSpPr>
          <p:nvPr/>
        </p:nvCxnSpPr>
        <p:spPr>
          <a:xfrm flipH="1">
            <a:off x="7160410" y="957673"/>
            <a:ext cx="4919" cy="114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8F0410E-3931-BB2F-F5EB-20B192CA0FD1}"/>
              </a:ext>
            </a:extLst>
          </p:cNvPr>
          <p:cNvSpPr/>
          <p:nvPr/>
        </p:nvSpPr>
        <p:spPr>
          <a:xfrm>
            <a:off x="6667434" y="1628805"/>
            <a:ext cx="1005273" cy="4381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Qianlong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1735-96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AE7E3F62-79EE-89E2-BF89-773C8E742004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>
          <a:xfrm>
            <a:off x="7160410" y="1510553"/>
            <a:ext cx="9661" cy="118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61A3A450-50CE-3837-1873-FAFA7A6DA0D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12912" y="804077"/>
            <a:ext cx="1940386" cy="1371296"/>
          </a:xfrm>
          <a:prstGeom prst="bentConnector5">
            <a:avLst>
              <a:gd name="adj1" fmla="val -4106"/>
              <a:gd name="adj2" fmla="val 50000"/>
              <a:gd name="adj3" fmla="val 10833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7EC57A1-D102-6EA5-F56A-99CEF5740E3A}"/>
              </a:ext>
            </a:extLst>
          </p:cNvPr>
          <p:cNvSpPr/>
          <p:nvPr/>
        </p:nvSpPr>
        <p:spPr>
          <a:xfrm>
            <a:off x="7887067" y="1074169"/>
            <a:ext cx="1005273" cy="43814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Daoguang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1820-50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DD9CC6-D9C4-AB30-63D4-E6B43E5EB061}"/>
              </a:ext>
            </a:extLst>
          </p:cNvPr>
          <p:cNvSpPr/>
          <p:nvPr/>
        </p:nvSpPr>
        <p:spPr>
          <a:xfrm>
            <a:off x="7879617" y="519533"/>
            <a:ext cx="1005273" cy="43814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Jiaqing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1796-1820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38BEE239-383E-D2C5-15A3-8ED4D9AB0441}"/>
              </a:ext>
            </a:extLst>
          </p:cNvPr>
          <p:cNvCxnSpPr>
            <a:cxnSpLocks/>
            <a:stCxn id="41" idx="2"/>
            <a:endCxn id="40" idx="0"/>
          </p:cNvCxnSpPr>
          <p:nvPr/>
        </p:nvCxnSpPr>
        <p:spPr>
          <a:xfrm>
            <a:off x="8382254" y="957673"/>
            <a:ext cx="7450" cy="1164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75A785E-7FCB-56B9-360D-3F4395F6121C}"/>
              </a:ext>
            </a:extLst>
          </p:cNvPr>
          <p:cNvSpPr/>
          <p:nvPr/>
        </p:nvSpPr>
        <p:spPr>
          <a:xfrm>
            <a:off x="7894307" y="1759420"/>
            <a:ext cx="1005273" cy="43814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Xianfeng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1850-61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232221C7-2FD6-E6C0-C9D0-48B73A30B590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8389704" y="1512309"/>
            <a:ext cx="7240" cy="247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C3C06291-574F-75BB-18D1-4224668E9398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 rot="5400000" flipH="1" flipV="1">
            <a:off x="7002455" y="687148"/>
            <a:ext cx="1547413" cy="1212183"/>
          </a:xfrm>
          <a:prstGeom prst="bentConnector5">
            <a:avLst>
              <a:gd name="adj1" fmla="val -5071"/>
              <a:gd name="adj2" fmla="val 50000"/>
              <a:gd name="adj3" fmla="val 110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A8D2E61-F370-C878-4124-D58BA22E957A}"/>
              </a:ext>
            </a:extLst>
          </p:cNvPr>
          <p:cNvSpPr/>
          <p:nvPr/>
        </p:nvSpPr>
        <p:spPr>
          <a:xfrm>
            <a:off x="10026776" y="1751449"/>
            <a:ext cx="1005273" cy="441159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Yixuan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8B915C45-9E2C-3F36-8786-38EDCDBA2561}"/>
              </a:ext>
            </a:extLst>
          </p:cNvPr>
          <p:cNvCxnSpPr>
            <a:cxnSpLocks/>
            <a:stCxn id="40" idx="2"/>
            <a:endCxn id="46" idx="0"/>
          </p:cNvCxnSpPr>
          <p:nvPr/>
        </p:nvCxnSpPr>
        <p:spPr>
          <a:xfrm rot="16200000" flipH="1">
            <a:off x="9339988" y="562024"/>
            <a:ext cx="239140" cy="21397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030E8E9D-3E8F-ACAB-2800-D796A0A73445}"/>
              </a:ext>
            </a:extLst>
          </p:cNvPr>
          <p:cNvSpPr/>
          <p:nvPr/>
        </p:nvSpPr>
        <p:spPr>
          <a:xfrm>
            <a:off x="7894306" y="2407760"/>
            <a:ext cx="1005273" cy="43814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Tongzhi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1861-75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E4A82C6-D0BD-AA66-5520-77DD53ACF44E}"/>
              </a:ext>
            </a:extLst>
          </p:cNvPr>
          <p:cNvSpPr/>
          <p:nvPr/>
        </p:nvSpPr>
        <p:spPr>
          <a:xfrm>
            <a:off x="10026776" y="2407759"/>
            <a:ext cx="1005273" cy="43814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Guangxu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1875-1908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207B6D-0C9B-9561-7A68-BF91ECBF5CD7}"/>
              </a:ext>
            </a:extLst>
          </p:cNvPr>
          <p:cNvSpPr/>
          <p:nvPr/>
        </p:nvSpPr>
        <p:spPr>
          <a:xfrm>
            <a:off x="8967887" y="1752468"/>
            <a:ext cx="1005273" cy="44509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Cixi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1861-1908</a:t>
            </a:r>
          </a:p>
        </p:txBody>
      </p:sp>
      <p:cxnSp>
        <p:nvCxnSpPr>
          <p:cNvPr id="51" name="Connecteur : en angle 50">
            <a:extLst>
              <a:ext uri="{FF2B5EF4-FFF2-40B4-BE49-F238E27FC236}">
                <a16:creationId xmlns:a16="http://schemas.microsoft.com/office/drawing/2014/main" id="{5E2DAF46-44E1-259F-85B1-1CCE0C78798A}"/>
              </a:ext>
            </a:extLst>
          </p:cNvPr>
          <p:cNvCxnSpPr>
            <a:cxnSpLocks/>
            <a:stCxn id="50" idx="2"/>
            <a:endCxn id="48" idx="0"/>
          </p:cNvCxnSpPr>
          <p:nvPr/>
        </p:nvCxnSpPr>
        <p:spPr>
          <a:xfrm rot="5400000">
            <a:off x="8828635" y="1765871"/>
            <a:ext cx="210198" cy="10735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2891BFFC-736C-9F24-9758-2043C2F61657}"/>
              </a:ext>
            </a:extLst>
          </p:cNvPr>
          <p:cNvCxnSpPr>
            <a:cxnSpLocks/>
            <a:stCxn id="46" idx="2"/>
            <a:endCxn id="49" idx="0"/>
          </p:cNvCxnSpPr>
          <p:nvPr/>
        </p:nvCxnSpPr>
        <p:spPr>
          <a:xfrm>
            <a:off x="10529413" y="2192608"/>
            <a:ext cx="0" cy="2151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D092AF95-7A51-6FBA-D6F0-687D624F5229}"/>
              </a:ext>
            </a:extLst>
          </p:cNvPr>
          <p:cNvCxnSpPr>
            <a:cxnSpLocks/>
            <a:stCxn id="43" idx="2"/>
            <a:endCxn id="48" idx="0"/>
          </p:cNvCxnSpPr>
          <p:nvPr/>
        </p:nvCxnSpPr>
        <p:spPr>
          <a:xfrm flipH="1">
            <a:off x="8396943" y="2197561"/>
            <a:ext cx="1" cy="21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9234F59-8F88-3B9B-5A62-19858367F223}"/>
              </a:ext>
            </a:extLst>
          </p:cNvPr>
          <p:cNvSpPr/>
          <p:nvPr/>
        </p:nvSpPr>
        <p:spPr>
          <a:xfrm>
            <a:off x="11085663" y="2407759"/>
            <a:ext cx="1005273" cy="43814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Zaifeng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55" name="Connecteur : en angle 54">
            <a:extLst>
              <a:ext uri="{FF2B5EF4-FFF2-40B4-BE49-F238E27FC236}">
                <a16:creationId xmlns:a16="http://schemas.microsoft.com/office/drawing/2014/main" id="{27441F8F-1919-A1DD-0632-6600C7211960}"/>
              </a:ext>
            </a:extLst>
          </p:cNvPr>
          <p:cNvCxnSpPr>
            <a:cxnSpLocks/>
            <a:stCxn id="46" idx="2"/>
            <a:endCxn id="54" idx="0"/>
          </p:cNvCxnSpPr>
          <p:nvPr/>
        </p:nvCxnSpPr>
        <p:spPr>
          <a:xfrm rot="16200000" flipH="1">
            <a:off x="10951281" y="1770739"/>
            <a:ext cx="215151" cy="10588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6715BA75-417A-36F7-787C-98D8455BE7D6}"/>
              </a:ext>
            </a:extLst>
          </p:cNvPr>
          <p:cNvSpPr/>
          <p:nvPr/>
        </p:nvSpPr>
        <p:spPr>
          <a:xfrm>
            <a:off x="11086640" y="2990856"/>
            <a:ext cx="1005273" cy="43814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Puyi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1908-12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5D27840E-9879-71C5-F861-5D2B066417D9}"/>
              </a:ext>
            </a:extLst>
          </p:cNvPr>
          <p:cNvCxnSpPr>
            <a:cxnSpLocks/>
            <a:stCxn id="54" idx="2"/>
            <a:endCxn id="56" idx="0"/>
          </p:cNvCxnSpPr>
          <p:nvPr/>
        </p:nvCxnSpPr>
        <p:spPr>
          <a:xfrm>
            <a:off x="11588300" y="2845902"/>
            <a:ext cx="977" cy="1449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60291598-FCD5-9E82-2D5C-20E21358335F}"/>
              </a:ext>
            </a:extLst>
          </p:cNvPr>
          <p:cNvCxnSpPr>
            <a:cxnSpLocks/>
          </p:cNvCxnSpPr>
          <p:nvPr/>
        </p:nvCxnSpPr>
        <p:spPr>
          <a:xfrm flipV="1">
            <a:off x="8899580" y="1975015"/>
            <a:ext cx="68307" cy="3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00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80571-8787-AAC9-A2E0-BFB848B0C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C980B4-8EF2-539E-4A0B-88B08F447628}"/>
              </a:ext>
            </a:extLst>
          </p:cNvPr>
          <p:cNvSpPr/>
          <p:nvPr/>
        </p:nvSpPr>
        <p:spPr>
          <a:xfrm>
            <a:off x="100087" y="131974"/>
            <a:ext cx="5100384" cy="5062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9) 1905-1912 :  En Chine, mouvement républicain et démocratique autour de Sun Yat sen ; Fin de l’Empire des Qing et naissance de la république de Chine</a:t>
            </a:r>
          </a:p>
          <a:p>
            <a:endParaRPr lang="fr-FR" sz="1700" dirty="0"/>
          </a:p>
          <a:p>
            <a:r>
              <a:rPr lang="fr-FR" sz="1700" dirty="0"/>
              <a:t>*Oct. 1911 : Révolte militaire à </a:t>
            </a:r>
            <a:r>
              <a:rPr lang="fr-FR" sz="1700" dirty="0" err="1"/>
              <a:t>Wuchang</a:t>
            </a:r>
            <a:r>
              <a:rPr lang="fr-FR" sz="1700" dirty="0"/>
              <a:t>, sur le Yangzi</a:t>
            </a:r>
          </a:p>
          <a:p>
            <a:r>
              <a:rPr lang="fr-FR" sz="1700" dirty="0"/>
              <a:t>Puis dans 12 provinces, essentiellement dans les villes</a:t>
            </a:r>
          </a:p>
          <a:p>
            <a:r>
              <a:rPr lang="fr-FR" sz="1700" dirty="0"/>
              <a:t>Le régent </a:t>
            </a:r>
            <a:r>
              <a:rPr lang="fr-FR" sz="1700" u="sng" dirty="0" err="1"/>
              <a:t>Zaifeng</a:t>
            </a:r>
            <a:r>
              <a:rPr lang="fr-FR" sz="1700" dirty="0"/>
              <a:t> doit démissionner…</a:t>
            </a:r>
          </a:p>
          <a:p>
            <a:endParaRPr lang="fr-FR" sz="1700" dirty="0"/>
          </a:p>
          <a:p>
            <a:r>
              <a:rPr lang="fr-FR" sz="1700" dirty="0"/>
              <a:t>*Jan. 1912 : A Nankin…</a:t>
            </a:r>
          </a:p>
          <a:p>
            <a:r>
              <a:rPr lang="fr-FR" sz="1700" u="sng" dirty="0"/>
              <a:t>Sun Yat sen</a:t>
            </a:r>
            <a:r>
              <a:rPr lang="fr-FR" sz="1700" dirty="0"/>
              <a:t> proclame la république de Chine</a:t>
            </a:r>
          </a:p>
          <a:p>
            <a:r>
              <a:rPr lang="fr-FR" sz="1700" u="sng" dirty="0" err="1"/>
              <a:t>Puyi</a:t>
            </a:r>
            <a:r>
              <a:rPr lang="fr-FR" sz="1700" dirty="0"/>
              <a:t> abdique ; Mais…</a:t>
            </a:r>
          </a:p>
          <a:p>
            <a:endParaRPr lang="fr-FR" sz="1700" dirty="0"/>
          </a:p>
          <a:p>
            <a:r>
              <a:rPr lang="fr-FR" sz="1700" dirty="0"/>
              <a:t>*Sun Yat sen doit très vite se retirer</a:t>
            </a:r>
          </a:p>
          <a:p>
            <a:r>
              <a:rPr lang="fr-FR" sz="1700" dirty="0"/>
              <a:t>Remplacé par </a:t>
            </a:r>
            <a:r>
              <a:rPr lang="fr-FR" sz="1700" u="sng" dirty="0"/>
              <a:t>Yuan </a:t>
            </a:r>
            <a:r>
              <a:rPr lang="fr-FR" sz="1700" u="sng" dirty="0" err="1"/>
              <a:t>Shikai</a:t>
            </a:r>
            <a:r>
              <a:rPr lang="fr-FR" sz="1700" dirty="0"/>
              <a:t> en mars 1912</a:t>
            </a:r>
          </a:p>
          <a:p>
            <a:endParaRPr lang="fr-FR" sz="1700" dirty="0"/>
          </a:p>
          <a:p>
            <a:r>
              <a:rPr lang="fr-FR" sz="1700" dirty="0"/>
              <a:t>*NB : 1912 : Autonomies de la Mongolie, qui passe sous protectorat russe ; Et du Tibet ; A suivre…</a:t>
            </a:r>
          </a:p>
          <a:p>
            <a:endParaRPr lang="fr-FR" sz="1700" dirty="0"/>
          </a:p>
          <a:p>
            <a:r>
              <a:rPr lang="fr-FR" sz="1700" dirty="0"/>
              <a:t>*Et maintenant l’Indochine ; Retour en 1874…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B9DCD8-1ABF-4F3E-DD64-B5DBE74ECB58}"/>
              </a:ext>
            </a:extLst>
          </p:cNvPr>
          <p:cNvSpPr/>
          <p:nvPr/>
        </p:nvSpPr>
        <p:spPr>
          <a:xfrm>
            <a:off x="5291396" y="1362324"/>
            <a:ext cx="1022415" cy="43814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Abahai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1626-43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FB8D9E-A11F-7F5F-A1D7-2E910A6ED453}"/>
              </a:ext>
            </a:extLst>
          </p:cNvPr>
          <p:cNvSpPr/>
          <p:nvPr/>
        </p:nvSpPr>
        <p:spPr>
          <a:xfrm>
            <a:off x="5277420" y="773290"/>
            <a:ext cx="1033084" cy="43814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Nurhaci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1616-26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EFD09A7-A83F-FF61-6D5B-C036CCA3628D}"/>
              </a:ext>
            </a:extLst>
          </p:cNvPr>
          <p:cNvCxnSpPr>
            <a:cxnSpLocks/>
            <a:stCxn id="29" idx="2"/>
            <a:endCxn id="28" idx="0"/>
          </p:cNvCxnSpPr>
          <p:nvPr/>
        </p:nvCxnSpPr>
        <p:spPr>
          <a:xfrm>
            <a:off x="5793962" y="1211430"/>
            <a:ext cx="8642" cy="1508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CAB39EFB-DB9C-094F-15B4-16B6F162F756}"/>
              </a:ext>
            </a:extLst>
          </p:cNvPr>
          <p:cNvSpPr/>
          <p:nvPr/>
        </p:nvSpPr>
        <p:spPr>
          <a:xfrm>
            <a:off x="5291396" y="1925297"/>
            <a:ext cx="1005273" cy="53462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Shunzhi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1643-61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B68F82-9F92-5B9C-54D2-F71C7CD8662F}"/>
              </a:ext>
            </a:extLst>
          </p:cNvPr>
          <p:cNvSpPr/>
          <p:nvPr/>
        </p:nvSpPr>
        <p:spPr>
          <a:xfrm>
            <a:off x="5277420" y="169989"/>
            <a:ext cx="1020954" cy="51561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QING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1616-1912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92AB86AB-2CC7-E1C0-96E4-FB7F43A8854A}"/>
              </a:ext>
            </a:extLst>
          </p:cNvPr>
          <p:cNvCxnSpPr>
            <a:cxnSpLocks/>
            <a:stCxn id="28" idx="2"/>
            <a:endCxn id="31" idx="0"/>
          </p:cNvCxnSpPr>
          <p:nvPr/>
        </p:nvCxnSpPr>
        <p:spPr>
          <a:xfrm flipH="1">
            <a:off x="5794033" y="1800465"/>
            <a:ext cx="8571" cy="1248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2CD1B6B-4215-90CB-E17B-87D77F9327D8}"/>
              </a:ext>
            </a:extLst>
          </p:cNvPr>
          <p:cNvSpPr/>
          <p:nvPr/>
        </p:nvSpPr>
        <p:spPr>
          <a:xfrm>
            <a:off x="6657773" y="1072413"/>
            <a:ext cx="1005273" cy="43814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Yongzheng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1722-35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BDA2DA-FDF7-A8A0-D846-BBAF72BD3A1C}"/>
              </a:ext>
            </a:extLst>
          </p:cNvPr>
          <p:cNvSpPr/>
          <p:nvPr/>
        </p:nvSpPr>
        <p:spPr>
          <a:xfrm>
            <a:off x="6662692" y="519533"/>
            <a:ext cx="1005273" cy="43814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Kangxi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1661-1722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2F17433-CFC4-EA3F-A326-593FAE5A8674}"/>
              </a:ext>
            </a:extLst>
          </p:cNvPr>
          <p:cNvCxnSpPr>
            <a:cxnSpLocks/>
            <a:stCxn id="35" idx="2"/>
            <a:endCxn id="34" idx="0"/>
          </p:cNvCxnSpPr>
          <p:nvPr/>
        </p:nvCxnSpPr>
        <p:spPr>
          <a:xfrm flipH="1">
            <a:off x="7160410" y="957673"/>
            <a:ext cx="4919" cy="1147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DDC0E9D-26D6-6380-9D72-5F8DEB83CD8C}"/>
              </a:ext>
            </a:extLst>
          </p:cNvPr>
          <p:cNvSpPr/>
          <p:nvPr/>
        </p:nvSpPr>
        <p:spPr>
          <a:xfrm>
            <a:off x="6667434" y="1628805"/>
            <a:ext cx="1005273" cy="43814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Qianlong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1735-96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5938A37-BF7D-F0BB-4D47-660790411EE7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>
          <a:xfrm>
            <a:off x="7160410" y="1510553"/>
            <a:ext cx="9661" cy="118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 : en angle 38">
            <a:extLst>
              <a:ext uri="{FF2B5EF4-FFF2-40B4-BE49-F238E27FC236}">
                <a16:creationId xmlns:a16="http://schemas.microsoft.com/office/drawing/2014/main" id="{8176C57A-96C4-281B-721A-4699AD186FA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12912" y="804077"/>
            <a:ext cx="1940386" cy="1371296"/>
          </a:xfrm>
          <a:prstGeom prst="bentConnector5">
            <a:avLst>
              <a:gd name="adj1" fmla="val -4106"/>
              <a:gd name="adj2" fmla="val 50000"/>
              <a:gd name="adj3" fmla="val 10833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3A786CB-5E78-31B0-FCA7-1D050B3B2D7B}"/>
              </a:ext>
            </a:extLst>
          </p:cNvPr>
          <p:cNvSpPr/>
          <p:nvPr/>
        </p:nvSpPr>
        <p:spPr>
          <a:xfrm>
            <a:off x="7887067" y="1074169"/>
            <a:ext cx="1005273" cy="43814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Daoguang</a:t>
            </a:r>
            <a:r>
              <a:rPr lang="fr-FR" sz="12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1820-50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22C194D-A704-864B-466B-416019A76B4F}"/>
              </a:ext>
            </a:extLst>
          </p:cNvPr>
          <p:cNvSpPr/>
          <p:nvPr/>
        </p:nvSpPr>
        <p:spPr>
          <a:xfrm>
            <a:off x="7879617" y="519533"/>
            <a:ext cx="1005273" cy="438140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Jiaqing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1796-1820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EC3033A6-313D-EC2E-E4E5-A53D06F0F9DE}"/>
              </a:ext>
            </a:extLst>
          </p:cNvPr>
          <p:cNvCxnSpPr>
            <a:cxnSpLocks/>
            <a:stCxn id="41" idx="2"/>
            <a:endCxn id="40" idx="0"/>
          </p:cNvCxnSpPr>
          <p:nvPr/>
        </p:nvCxnSpPr>
        <p:spPr>
          <a:xfrm>
            <a:off x="8382254" y="957673"/>
            <a:ext cx="7450" cy="11649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E3B17FB-A8C4-4FD7-A0C7-300CEE4ABC8C}"/>
              </a:ext>
            </a:extLst>
          </p:cNvPr>
          <p:cNvSpPr/>
          <p:nvPr/>
        </p:nvSpPr>
        <p:spPr>
          <a:xfrm>
            <a:off x="7894307" y="1759420"/>
            <a:ext cx="1005273" cy="438141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Xianfeng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1850-61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6EFA2221-32DD-0A7B-53A6-E3C275FEDA68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8389704" y="1512309"/>
            <a:ext cx="7240" cy="247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 : en angle 44">
            <a:extLst>
              <a:ext uri="{FF2B5EF4-FFF2-40B4-BE49-F238E27FC236}">
                <a16:creationId xmlns:a16="http://schemas.microsoft.com/office/drawing/2014/main" id="{47F098A1-CCD2-5398-1647-CA6184AA8198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 rot="5400000" flipH="1" flipV="1">
            <a:off x="7002455" y="687148"/>
            <a:ext cx="1547413" cy="1212183"/>
          </a:xfrm>
          <a:prstGeom prst="bentConnector5">
            <a:avLst>
              <a:gd name="adj1" fmla="val -5071"/>
              <a:gd name="adj2" fmla="val 50000"/>
              <a:gd name="adj3" fmla="val 11036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851DEBA-BFDE-C9AD-3886-6D7B0A1F896C}"/>
              </a:ext>
            </a:extLst>
          </p:cNvPr>
          <p:cNvSpPr/>
          <p:nvPr/>
        </p:nvSpPr>
        <p:spPr>
          <a:xfrm>
            <a:off x="10026776" y="1751449"/>
            <a:ext cx="1005273" cy="441159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Yixuan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7F40F786-B927-20CE-DE68-8D22465418FC}"/>
              </a:ext>
            </a:extLst>
          </p:cNvPr>
          <p:cNvCxnSpPr>
            <a:cxnSpLocks/>
            <a:stCxn id="40" idx="2"/>
            <a:endCxn id="46" idx="0"/>
          </p:cNvCxnSpPr>
          <p:nvPr/>
        </p:nvCxnSpPr>
        <p:spPr>
          <a:xfrm rot="16200000" flipH="1">
            <a:off x="9339988" y="562024"/>
            <a:ext cx="239140" cy="21397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3427D9C9-ECBD-432A-1843-769BDAC9B379}"/>
              </a:ext>
            </a:extLst>
          </p:cNvPr>
          <p:cNvSpPr/>
          <p:nvPr/>
        </p:nvSpPr>
        <p:spPr>
          <a:xfrm>
            <a:off x="7894306" y="2407760"/>
            <a:ext cx="1005273" cy="43814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Tongzhi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1861-75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44EC652-426B-2E07-7B02-7C0035485B2D}"/>
              </a:ext>
            </a:extLst>
          </p:cNvPr>
          <p:cNvSpPr/>
          <p:nvPr/>
        </p:nvSpPr>
        <p:spPr>
          <a:xfrm>
            <a:off x="10026776" y="2407759"/>
            <a:ext cx="1005273" cy="438143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Guangxu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1875-1908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F0C29A3-DB8A-6F41-FF3E-B5F212B79D75}"/>
              </a:ext>
            </a:extLst>
          </p:cNvPr>
          <p:cNvSpPr/>
          <p:nvPr/>
        </p:nvSpPr>
        <p:spPr>
          <a:xfrm>
            <a:off x="8967887" y="1752468"/>
            <a:ext cx="1005273" cy="445094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Cixi</a:t>
            </a: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1861-1908</a:t>
            </a:r>
          </a:p>
        </p:txBody>
      </p:sp>
      <p:cxnSp>
        <p:nvCxnSpPr>
          <p:cNvPr id="51" name="Connecteur : en angle 50">
            <a:extLst>
              <a:ext uri="{FF2B5EF4-FFF2-40B4-BE49-F238E27FC236}">
                <a16:creationId xmlns:a16="http://schemas.microsoft.com/office/drawing/2014/main" id="{82A2D561-29F9-32E3-0397-1216C9FA18F6}"/>
              </a:ext>
            </a:extLst>
          </p:cNvPr>
          <p:cNvCxnSpPr>
            <a:cxnSpLocks/>
            <a:stCxn id="50" idx="2"/>
            <a:endCxn id="48" idx="0"/>
          </p:cNvCxnSpPr>
          <p:nvPr/>
        </p:nvCxnSpPr>
        <p:spPr>
          <a:xfrm rot="5400000">
            <a:off x="8828635" y="1765871"/>
            <a:ext cx="210198" cy="107358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3798A995-2A7E-1A37-B990-CE264D998634}"/>
              </a:ext>
            </a:extLst>
          </p:cNvPr>
          <p:cNvCxnSpPr>
            <a:cxnSpLocks/>
            <a:stCxn id="46" idx="2"/>
            <a:endCxn id="49" idx="0"/>
          </p:cNvCxnSpPr>
          <p:nvPr/>
        </p:nvCxnSpPr>
        <p:spPr>
          <a:xfrm>
            <a:off x="10529413" y="2192608"/>
            <a:ext cx="0" cy="2151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5E7E1819-9E20-9C65-0963-A6BCD5B2E969}"/>
              </a:ext>
            </a:extLst>
          </p:cNvPr>
          <p:cNvCxnSpPr>
            <a:cxnSpLocks/>
            <a:stCxn id="43" idx="2"/>
            <a:endCxn id="48" idx="0"/>
          </p:cNvCxnSpPr>
          <p:nvPr/>
        </p:nvCxnSpPr>
        <p:spPr>
          <a:xfrm flipH="1">
            <a:off x="8396943" y="2197561"/>
            <a:ext cx="1" cy="210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F296DED-64D0-F89F-3669-38D2F9BA3922}"/>
              </a:ext>
            </a:extLst>
          </p:cNvPr>
          <p:cNvSpPr/>
          <p:nvPr/>
        </p:nvSpPr>
        <p:spPr>
          <a:xfrm>
            <a:off x="11085663" y="2407759"/>
            <a:ext cx="1005273" cy="43814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Zaifeng</a:t>
            </a:r>
            <a:endParaRPr lang="fr-FR" sz="1200" dirty="0">
              <a:solidFill>
                <a:schemeClr val="tx1"/>
              </a:solidFill>
            </a:endParaRPr>
          </a:p>
        </p:txBody>
      </p:sp>
      <p:cxnSp>
        <p:nvCxnSpPr>
          <p:cNvPr id="55" name="Connecteur : en angle 54">
            <a:extLst>
              <a:ext uri="{FF2B5EF4-FFF2-40B4-BE49-F238E27FC236}">
                <a16:creationId xmlns:a16="http://schemas.microsoft.com/office/drawing/2014/main" id="{E1AD698C-99A7-CB46-DFB0-F785A50AB5C8}"/>
              </a:ext>
            </a:extLst>
          </p:cNvPr>
          <p:cNvCxnSpPr>
            <a:cxnSpLocks/>
            <a:stCxn id="46" idx="2"/>
            <a:endCxn id="54" idx="0"/>
          </p:cNvCxnSpPr>
          <p:nvPr/>
        </p:nvCxnSpPr>
        <p:spPr>
          <a:xfrm rot="16200000" flipH="1">
            <a:off x="10951281" y="1770739"/>
            <a:ext cx="215151" cy="10588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229671E-246C-B49E-AD27-7E2E75EFD9B7}"/>
              </a:ext>
            </a:extLst>
          </p:cNvPr>
          <p:cNvSpPr/>
          <p:nvPr/>
        </p:nvSpPr>
        <p:spPr>
          <a:xfrm>
            <a:off x="11086640" y="2990856"/>
            <a:ext cx="1005273" cy="43814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 err="1">
                <a:solidFill>
                  <a:schemeClr val="tx1"/>
                </a:solidFill>
              </a:rPr>
              <a:t>Puyi</a:t>
            </a:r>
            <a:endParaRPr lang="fr-FR" sz="12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200" dirty="0">
                <a:solidFill>
                  <a:schemeClr val="tx1"/>
                </a:solidFill>
              </a:rPr>
              <a:t>1908-12</a:t>
            </a:r>
          </a:p>
        </p:txBody>
      </p: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4E4BF014-1195-3FF5-2A9C-FFD0292A18BB}"/>
              </a:ext>
            </a:extLst>
          </p:cNvPr>
          <p:cNvCxnSpPr>
            <a:cxnSpLocks/>
            <a:stCxn id="54" idx="2"/>
            <a:endCxn id="56" idx="0"/>
          </p:cNvCxnSpPr>
          <p:nvPr/>
        </p:nvCxnSpPr>
        <p:spPr>
          <a:xfrm>
            <a:off x="11588300" y="2845902"/>
            <a:ext cx="977" cy="1449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978FEB08-5C20-6E68-CB3D-62B2401FFF8C}"/>
              </a:ext>
            </a:extLst>
          </p:cNvPr>
          <p:cNvCxnSpPr>
            <a:cxnSpLocks/>
          </p:cNvCxnSpPr>
          <p:nvPr/>
        </p:nvCxnSpPr>
        <p:spPr>
          <a:xfrm flipV="1">
            <a:off x="8899580" y="1975015"/>
            <a:ext cx="68307" cy="34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278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75CAB-4707-931C-E76D-33E452474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7154705-A8C7-DC8A-7518-A58CD39F2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47" y="284986"/>
            <a:ext cx="5532450" cy="62880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94DD6B3-E756-F829-EDDA-F09499E32E4E}"/>
              </a:ext>
            </a:extLst>
          </p:cNvPr>
          <p:cNvSpPr/>
          <p:nvPr/>
        </p:nvSpPr>
        <p:spPr>
          <a:xfrm>
            <a:off x="9836272" y="1329952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A5EFF53-CC7D-76CA-E0FC-B400DD2E5CC7}"/>
              </a:ext>
            </a:extLst>
          </p:cNvPr>
          <p:cNvSpPr/>
          <p:nvPr/>
        </p:nvSpPr>
        <p:spPr>
          <a:xfrm>
            <a:off x="7526843" y="2028328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8FBB2434-52C0-7F7D-CB46-1E0DA79B43E3}"/>
              </a:ext>
            </a:extLst>
          </p:cNvPr>
          <p:cNvSpPr/>
          <p:nvPr/>
        </p:nvSpPr>
        <p:spPr>
          <a:xfrm flipV="1">
            <a:off x="7932678" y="2150640"/>
            <a:ext cx="270417" cy="234751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F066317-CE15-C349-DA7F-EBD279A96684}"/>
              </a:ext>
            </a:extLst>
          </p:cNvPr>
          <p:cNvSpPr/>
          <p:nvPr/>
        </p:nvSpPr>
        <p:spPr>
          <a:xfrm>
            <a:off x="7745389" y="1740296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00E068F-BFAB-475E-31C7-615F4BFC4412}"/>
              </a:ext>
            </a:extLst>
          </p:cNvPr>
          <p:cNvSpPr/>
          <p:nvPr/>
        </p:nvSpPr>
        <p:spPr>
          <a:xfrm>
            <a:off x="9150280" y="1329952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3AE7F2A-00B5-CD97-AECA-E2BAEB71544F}"/>
              </a:ext>
            </a:extLst>
          </p:cNvPr>
          <p:cNvSpPr/>
          <p:nvPr/>
        </p:nvSpPr>
        <p:spPr>
          <a:xfrm>
            <a:off x="7932679" y="142155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1AB42C7C-58C0-39C4-054F-02F821C615E0}"/>
              </a:ext>
            </a:extLst>
          </p:cNvPr>
          <p:cNvSpPr/>
          <p:nvPr/>
        </p:nvSpPr>
        <p:spPr>
          <a:xfrm>
            <a:off x="7862513" y="3313360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6CA688E-098C-968B-6B3F-44B587574D68}"/>
              </a:ext>
            </a:extLst>
          </p:cNvPr>
          <p:cNvSpPr/>
          <p:nvPr/>
        </p:nvSpPr>
        <p:spPr>
          <a:xfrm>
            <a:off x="7290035" y="3578745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C327404-2E26-1715-6FD3-EA929E9FF85C}"/>
              </a:ext>
            </a:extLst>
          </p:cNvPr>
          <p:cNvSpPr/>
          <p:nvPr/>
        </p:nvSpPr>
        <p:spPr>
          <a:xfrm>
            <a:off x="9006264" y="3252204"/>
            <a:ext cx="144016" cy="12231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44FBF3C-6E70-3072-D15C-CDEE017F924D}"/>
              </a:ext>
            </a:extLst>
          </p:cNvPr>
          <p:cNvSpPr/>
          <p:nvPr/>
        </p:nvSpPr>
        <p:spPr>
          <a:xfrm rot="8710019" flipV="1">
            <a:off x="8825373" y="2324905"/>
            <a:ext cx="342214" cy="298884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755B55F-9118-AF75-3039-D6098919CE18}"/>
              </a:ext>
            </a:extLst>
          </p:cNvPr>
          <p:cNvSpPr/>
          <p:nvPr/>
        </p:nvSpPr>
        <p:spPr>
          <a:xfrm>
            <a:off x="7146019" y="3456433"/>
            <a:ext cx="144016" cy="122312"/>
          </a:xfrm>
          <a:prstGeom prst="ellipse">
            <a:avLst/>
          </a:prstGeom>
          <a:solidFill>
            <a:srgbClr val="9FE6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D8BAF6-F65F-3176-FCE8-4B8C03ABEDC7}"/>
              </a:ext>
            </a:extLst>
          </p:cNvPr>
          <p:cNvSpPr/>
          <p:nvPr/>
        </p:nvSpPr>
        <p:spPr>
          <a:xfrm>
            <a:off x="102261" y="250834"/>
            <a:ext cx="6371137" cy="58477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dirty="0">
                <a:solidFill>
                  <a:srgbClr val="FF0000"/>
                </a:solidFill>
              </a:rPr>
              <a:t>*Bilan du Japon, en quatre points…</a:t>
            </a:r>
          </a:p>
          <a:p>
            <a:endParaRPr lang="fr-FR" sz="1700" dirty="0">
              <a:solidFill>
                <a:srgbClr val="FF0000"/>
              </a:solidFill>
            </a:endParaRPr>
          </a:p>
          <a:p>
            <a:r>
              <a:rPr lang="fr-FR" sz="1700" dirty="0">
                <a:solidFill>
                  <a:srgbClr val="FF0000"/>
                </a:solidFill>
              </a:rPr>
              <a:t>a) 1890 : </a:t>
            </a:r>
            <a:r>
              <a:rPr lang="fr-FR" sz="1700" i="1" dirty="0">
                <a:solidFill>
                  <a:srgbClr val="FF0000"/>
                </a:solidFill>
              </a:rPr>
              <a:t>Les dirigeants japonais considèrent la Corée</a:t>
            </a:r>
          </a:p>
          <a:p>
            <a:r>
              <a:rPr lang="fr-FR" sz="1700" i="1" dirty="0">
                <a:solidFill>
                  <a:srgbClr val="FF0000"/>
                </a:solidFill>
              </a:rPr>
              <a:t>Comme un enjeu stratégique majeur</a:t>
            </a:r>
            <a:r>
              <a:rPr lang="fr-FR" sz="1700" dirty="0">
                <a:solidFill>
                  <a:srgbClr val="FF0000"/>
                </a:solidFill>
              </a:rPr>
              <a:t>, p. 481</a:t>
            </a:r>
          </a:p>
          <a:p>
            <a:endParaRPr lang="fr-FR" sz="1700" dirty="0">
              <a:solidFill>
                <a:srgbClr val="FF0000"/>
              </a:solidFill>
            </a:endParaRPr>
          </a:p>
          <a:p>
            <a:r>
              <a:rPr lang="fr-FR" sz="1700" dirty="0">
                <a:solidFill>
                  <a:srgbClr val="FF0000"/>
                </a:solidFill>
              </a:rPr>
              <a:t>b) 1895-1905 : </a:t>
            </a:r>
            <a:r>
              <a:rPr lang="fr-FR" sz="1700" i="1" dirty="0">
                <a:solidFill>
                  <a:srgbClr val="FF0000"/>
                </a:solidFill>
              </a:rPr>
              <a:t>Le Japon devient</a:t>
            </a:r>
          </a:p>
          <a:p>
            <a:r>
              <a:rPr lang="fr-FR" sz="1700" i="1" dirty="0">
                <a:solidFill>
                  <a:srgbClr val="FF0000"/>
                </a:solidFill>
              </a:rPr>
              <a:t>La 1</a:t>
            </a:r>
            <a:r>
              <a:rPr lang="fr-FR" sz="1700" i="1" baseline="30000" dirty="0">
                <a:solidFill>
                  <a:srgbClr val="FF0000"/>
                </a:solidFill>
              </a:rPr>
              <a:t>ère</a:t>
            </a:r>
            <a:r>
              <a:rPr lang="fr-FR" sz="1700" i="1" dirty="0">
                <a:solidFill>
                  <a:srgbClr val="FF0000"/>
                </a:solidFill>
              </a:rPr>
              <a:t> puissance non-occidentale à devenir colonialiste</a:t>
            </a:r>
          </a:p>
          <a:p>
            <a:r>
              <a:rPr lang="fr-FR" sz="1700" i="1" dirty="0">
                <a:solidFill>
                  <a:srgbClr val="FF0000"/>
                </a:solidFill>
              </a:rPr>
              <a:t>Bien qu’aux yeux des colonialistes occidentaux,</a:t>
            </a:r>
          </a:p>
          <a:p>
            <a:r>
              <a:rPr lang="fr-FR" sz="1700" i="1" dirty="0">
                <a:solidFill>
                  <a:srgbClr val="FF0000"/>
                </a:solidFill>
              </a:rPr>
              <a:t>Il reste curieusement illégitime</a:t>
            </a:r>
            <a:r>
              <a:rPr lang="fr-FR" sz="1700" dirty="0">
                <a:solidFill>
                  <a:srgbClr val="FF0000"/>
                </a:solidFill>
              </a:rPr>
              <a:t> ; Toutefois…</a:t>
            </a:r>
            <a:endParaRPr lang="fr-FR" sz="1700" i="1" dirty="0">
              <a:solidFill>
                <a:srgbClr val="FF0000"/>
              </a:solidFill>
            </a:endParaRPr>
          </a:p>
          <a:p>
            <a:endParaRPr lang="fr-FR" sz="1700" dirty="0">
              <a:solidFill>
                <a:srgbClr val="FF0000"/>
              </a:solidFill>
            </a:endParaRPr>
          </a:p>
          <a:p>
            <a:r>
              <a:rPr lang="fr-FR" sz="1700" dirty="0">
                <a:solidFill>
                  <a:srgbClr val="FF0000"/>
                </a:solidFill>
              </a:rPr>
              <a:t>c) 1900 : </a:t>
            </a:r>
            <a:r>
              <a:rPr lang="fr-FR" sz="1700" i="1" dirty="0">
                <a:solidFill>
                  <a:srgbClr val="FF0000"/>
                </a:solidFill>
              </a:rPr>
              <a:t>La victoire japonaise récente contre la Chine</a:t>
            </a:r>
          </a:p>
          <a:p>
            <a:r>
              <a:rPr lang="fr-FR" sz="1700" i="1" dirty="0">
                <a:solidFill>
                  <a:srgbClr val="FF0000"/>
                </a:solidFill>
              </a:rPr>
              <a:t>Autorise le Japon à intervenir à Pékin aux côtés des forces occidentales</a:t>
            </a:r>
          </a:p>
          <a:p>
            <a:r>
              <a:rPr lang="fr-FR" sz="1700" i="1" dirty="0">
                <a:solidFill>
                  <a:srgbClr val="FF0000"/>
                </a:solidFill>
              </a:rPr>
              <a:t>Pour mâter la révolte des Boxers. Et…</a:t>
            </a:r>
          </a:p>
          <a:p>
            <a:endParaRPr lang="fr-FR" sz="1700" dirty="0">
              <a:solidFill>
                <a:srgbClr val="FF0000"/>
              </a:solidFill>
            </a:endParaRPr>
          </a:p>
          <a:p>
            <a:r>
              <a:rPr lang="fr-FR" sz="1700" dirty="0">
                <a:solidFill>
                  <a:srgbClr val="FF0000"/>
                </a:solidFill>
              </a:rPr>
              <a:t>d) 1902 : </a:t>
            </a:r>
            <a:r>
              <a:rPr lang="fr-FR" sz="1700" i="1" dirty="0">
                <a:solidFill>
                  <a:srgbClr val="FF0000"/>
                </a:solidFill>
              </a:rPr>
              <a:t>Avec l’alliance anglo-japonaise, puis en…</a:t>
            </a:r>
          </a:p>
          <a:p>
            <a:r>
              <a:rPr lang="fr-FR" sz="1700" dirty="0">
                <a:solidFill>
                  <a:srgbClr val="FF0000"/>
                </a:solidFill>
              </a:rPr>
              <a:t>*1904-05 : </a:t>
            </a:r>
            <a:r>
              <a:rPr lang="fr-FR" sz="1700" i="1" dirty="0">
                <a:solidFill>
                  <a:srgbClr val="FF0000"/>
                </a:solidFill>
              </a:rPr>
              <a:t>Avec la guerre russo-japonaise, le Japon</a:t>
            </a:r>
          </a:p>
          <a:p>
            <a:r>
              <a:rPr lang="fr-FR" sz="1700" i="1" dirty="0">
                <a:solidFill>
                  <a:srgbClr val="FF0000"/>
                </a:solidFill>
              </a:rPr>
              <a:t>Entre définitivement dans le jeu international des grandes puissances Et s’impose à son tour</a:t>
            </a:r>
            <a:endParaRPr lang="fr-FR" sz="1700" dirty="0">
              <a:solidFill>
                <a:srgbClr val="FF0000"/>
              </a:solidFill>
            </a:endParaRPr>
          </a:p>
          <a:p>
            <a:endParaRPr lang="fr-FR" sz="1700" dirty="0">
              <a:solidFill>
                <a:srgbClr val="FF0000"/>
              </a:solidFill>
            </a:endParaRPr>
          </a:p>
          <a:p>
            <a:r>
              <a:rPr lang="fr-FR" sz="1700" dirty="0">
                <a:solidFill>
                  <a:srgbClr val="FF0000"/>
                </a:solidFill>
              </a:rPr>
              <a:t>Et finalement…</a:t>
            </a:r>
            <a:endParaRPr lang="fr-FR" sz="1700" i="1" dirty="0">
              <a:solidFill>
                <a:srgbClr val="FF0000"/>
              </a:solidFill>
            </a:endParaRPr>
          </a:p>
          <a:p>
            <a:r>
              <a:rPr lang="fr-FR" sz="1700" u="sng" dirty="0" err="1">
                <a:solidFill>
                  <a:srgbClr val="FF0000"/>
                </a:solidFill>
              </a:rPr>
              <a:t>Fukuzawa</a:t>
            </a:r>
            <a:r>
              <a:rPr lang="fr-FR" sz="1700" u="sng" dirty="0">
                <a:solidFill>
                  <a:srgbClr val="FF0000"/>
                </a:solidFill>
              </a:rPr>
              <a:t> </a:t>
            </a:r>
            <a:r>
              <a:rPr lang="fr-FR" sz="1700" u="sng" dirty="0" err="1">
                <a:solidFill>
                  <a:srgbClr val="FF0000"/>
                </a:solidFill>
              </a:rPr>
              <a:t>Yukichi</a:t>
            </a:r>
            <a:r>
              <a:rPr lang="fr-FR" sz="1700" dirty="0">
                <a:solidFill>
                  <a:srgbClr val="FF0000"/>
                </a:solidFill>
              </a:rPr>
              <a:t> (1878) </a:t>
            </a:r>
          </a:p>
          <a:p>
            <a:r>
              <a:rPr lang="fr-FR" sz="1700" i="1" dirty="0">
                <a:solidFill>
                  <a:srgbClr val="FF0000"/>
                </a:solidFill>
              </a:rPr>
              <a:t>Une bonne caisse de munitions vaut tous les traités d’amitié</a:t>
            </a:r>
          </a:p>
        </p:txBody>
      </p:sp>
    </p:spTree>
    <p:extLst>
      <p:ext uri="{BB962C8B-B14F-4D97-AF65-F5344CB8AC3E}">
        <p14:creationId xmlns:p14="http://schemas.microsoft.com/office/powerpoint/2010/main" val="2212204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B1BA0-1C7B-B01A-41B6-42E027CBC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re 2">
            <a:extLst>
              <a:ext uri="{FF2B5EF4-FFF2-40B4-BE49-F238E27FC236}">
                <a16:creationId xmlns:a16="http://schemas.microsoft.com/office/drawing/2014/main" id="{4F63C1C8-233C-1BA6-1C3F-41EFE060455C}"/>
              </a:ext>
            </a:extLst>
          </p:cNvPr>
          <p:cNvSpPr/>
          <p:nvPr/>
        </p:nvSpPr>
        <p:spPr>
          <a:xfrm>
            <a:off x="101600" y="68262"/>
            <a:ext cx="11988800" cy="6721475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7000"/>
              </a:lnSpc>
            </a:pPr>
            <a:r>
              <a:rPr lang="fr-FR" altLang="fr-FR" sz="14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8</a:t>
            </a:r>
            <a:r>
              <a:rPr lang="fr-FR" altLang="fr-FR" sz="1400" b="1" baseline="300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ème</a:t>
            </a:r>
            <a:r>
              <a:rPr lang="fr-FR" altLang="fr-FR" sz="14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période : 1815-1914</a:t>
            </a:r>
            <a:br>
              <a:rPr lang="fr-FR" altLang="fr-FR" sz="14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</a:br>
            <a:r>
              <a:rPr lang="fr-FR" sz="1400" b="1" kern="0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Europe et Russie à la conquête de l’Orient et de l’Asie</a:t>
            </a:r>
            <a:br>
              <a:rPr lang="fr-FR" sz="1400" b="1" kern="0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</a:br>
            <a:r>
              <a:rPr lang="fr-FR" sz="14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1853-1914 : Apogée des impérialismes et partage de l’Asie orientale</a:t>
            </a:r>
            <a:br>
              <a:rPr lang="fr-FR" sz="14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</a:br>
            <a:r>
              <a:rPr lang="fr-FR" sz="14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Indes et Malaisie britanniques ; Indochine française ; Indes néerlandaises, Philippines américaines ; 1</a:t>
            </a:r>
            <a:r>
              <a:rPr lang="fr-FR" sz="1400" b="1" baseline="30000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er</a:t>
            </a:r>
            <a:r>
              <a:rPr lang="fr-FR" sz="14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 empire japonais ; Suite et fin…</a:t>
            </a:r>
            <a:endParaRPr lang="fr-FR" sz="1400" b="1" kern="100" dirty="0">
              <a:solidFill>
                <a:sysClr val="windowText" lastClr="0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fr-FR" sz="6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1871-1912 : En Chine,</a:t>
            </a:r>
            <a:r>
              <a:rPr lang="fr-FR" sz="1400" b="1" dirty="0"/>
              <a:t> </a:t>
            </a:r>
            <a:r>
              <a:rPr lang="fr-FR" sz="1400" b="1" kern="100" dirty="0">
                <a:cs typeface="Times New Roman" panose="02020603050405020304" pitchFamily="18" charset="0"/>
              </a:rPr>
              <a:t>f</a:t>
            </a:r>
            <a:r>
              <a:rPr lang="fr-FR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ace aux impérialismes occidentaux, </a:t>
            </a:r>
            <a:r>
              <a:rPr lang="fr-FR" sz="1400" b="1" dirty="0"/>
              <a:t>de la grande récession à l’aliénation </a:t>
            </a:r>
            <a:r>
              <a:rPr lang="fr-FR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; F</a:t>
            </a:r>
            <a:r>
              <a:rPr lang="fr-FR" sz="1400" b="1" dirty="0"/>
              <a:t>in</a:t>
            </a:r>
            <a:r>
              <a:rPr lang="fr-FR" sz="1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des Qing et naissance de la république de Chine ; L’impérialisme japonais en mer de Chine : </a:t>
            </a:r>
            <a:r>
              <a:rPr lang="fr-FR" sz="1400" b="1" dirty="0"/>
              <a:t>Îles Kouriles et Ryükyü, Taïwan, sud de Sakhaline, Liaodong, Corée</a:t>
            </a:r>
            <a:endParaRPr lang="fr-FR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400" b="1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1)</a:t>
            </a:r>
            <a:r>
              <a:rPr lang="fr-FR" sz="14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1871-1879 : Début de l’impérialisme japonais : Traité de paix et d’amitié avec la Chine ; Raid sur Taïwan ; Annexion des îles Ryükyü et d’Okinawa</a:t>
            </a:r>
          </a:p>
          <a:p>
            <a:pPr>
              <a:lnSpc>
                <a:spcPct val="107000"/>
              </a:lnSpc>
            </a:pPr>
            <a:r>
              <a:rPr lang="fr-FR" sz="1400" b="1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2)</a:t>
            </a:r>
            <a:r>
              <a:rPr lang="fr-FR" sz="14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1871-1876 : Victoire contre la Corée et traité de Kanghwa : ouverture de trois ports : Busan, </a:t>
            </a:r>
            <a:r>
              <a:rPr lang="fr-FR" sz="1400" dirty="0">
                <a:solidFill>
                  <a:srgbClr val="FF0000"/>
                </a:solidFill>
              </a:rPr>
              <a:t>Incheon et Wonsan</a:t>
            </a:r>
            <a:r>
              <a:rPr lang="fr-FR" sz="1400" kern="100" dirty="0">
                <a:solidFill>
                  <a:srgbClr val="FF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; </a:t>
            </a:r>
            <a:r>
              <a:rPr lang="fr-FR" sz="1400" dirty="0">
                <a:solidFill>
                  <a:srgbClr val="FF0000"/>
                </a:solidFill>
              </a:rPr>
              <a:t>Les Japonais y obtiennent la liberté de commerce, le droit d’installation et l’extraterritorialité</a:t>
            </a:r>
          </a:p>
          <a:p>
            <a:pPr>
              <a:lnSpc>
                <a:spcPct val="107000"/>
              </a:lnSpc>
            </a:pPr>
            <a:r>
              <a:rPr lang="fr-FR" sz="1400" b="1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3)</a:t>
            </a:r>
            <a:r>
              <a:rPr lang="fr-FR" sz="14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1875-1876 : Traité de Saint-Pétersbourg : La Russie obtient l’île de Sakhaline et le Japon, l’ensemble des îles Kouriles ; Le Japon annexe l’archipel Ogasawara ou îles Bonin, 1</a:t>
            </a:r>
            <a:r>
              <a:rPr lang="fr-FR" sz="1400" kern="100" baseline="300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ères</a:t>
            </a:r>
            <a:r>
              <a:rPr lang="fr-FR" sz="1400" kern="100" dirty="0">
                <a:solidFill>
                  <a:srgbClr val="FF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îles japonaises du Pacifique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4)</a:t>
            </a:r>
            <a:r>
              <a:rPr lang="fr-FR" sz="1400" dirty="0">
                <a:solidFill>
                  <a:srgbClr val="FF0000"/>
                </a:solidFill>
              </a:rPr>
              <a:t> 1881-1885 : En Indochine, victoire française contre le Viêt-Nam et la Chine ; 2</a:t>
            </a:r>
            <a:r>
              <a:rPr lang="fr-FR" sz="1400" baseline="30000" dirty="0">
                <a:solidFill>
                  <a:srgbClr val="FF0000"/>
                </a:solidFill>
              </a:rPr>
              <a:t>nd</a:t>
            </a:r>
            <a:r>
              <a:rPr lang="fr-FR" sz="1400" dirty="0">
                <a:solidFill>
                  <a:srgbClr val="FF0000"/>
                </a:solidFill>
              </a:rPr>
              <a:t> traité de Tianjin : La Chine reconnaît le protectorat de la France sur le Viêt-Nam</a:t>
            </a:r>
          </a:p>
          <a:p>
            <a:r>
              <a:rPr lang="fr-FR" sz="1400" dirty="0">
                <a:solidFill>
                  <a:srgbClr val="FF0000"/>
                </a:solidFill>
              </a:rPr>
              <a:t>1890-1894 : Montée des tensions entre Chine et Japon à propos de la Corée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5)</a:t>
            </a:r>
            <a:r>
              <a:rPr lang="fr-FR" sz="1400" dirty="0">
                <a:solidFill>
                  <a:srgbClr val="FF0000"/>
                </a:solidFill>
              </a:rPr>
              <a:t> 1894-1895 : Guerre sino-japonaise : Victoire des Japonais qui s’emparent de la Corée et du Liaodong ; Traité de Shimonoseki : La Chine reconnaît l’indépendance de la Corée qui devient un protectorat japonais ; La Chine paie une énorme indemnité, et cède Taïwan et le Liaodong ; Sous la pression de la Russie, le Japon doit renoncer au Liaodong ; Les Japonais conquièrent Taïwan malgré la résistance de la population</a:t>
            </a:r>
          </a:p>
          <a:p>
            <a:r>
              <a:rPr lang="fr-FR" sz="1400" dirty="0">
                <a:solidFill>
                  <a:srgbClr val="FF0000"/>
                </a:solidFill>
              </a:rPr>
              <a:t>1895-1896 : En Corée, résistance à la domination japonaise ; La monarchie coréenne se place sous protection russe</a:t>
            </a:r>
          </a:p>
          <a:p>
            <a:r>
              <a:rPr lang="fr-FR" sz="1400" b="1" dirty="0">
                <a:solidFill>
                  <a:srgbClr val="FF0000"/>
                </a:solidFill>
              </a:rPr>
              <a:t>6)</a:t>
            </a:r>
            <a:r>
              <a:rPr lang="fr-FR" sz="1400" dirty="0">
                <a:solidFill>
                  <a:srgbClr val="FF0000"/>
                </a:solidFill>
              </a:rPr>
              <a:t> 1898 : En Chine affaiblie après sa défaite contre le Japon, les Occidentaux obtiennent des </a:t>
            </a:r>
            <a:r>
              <a:rPr lang="fr-FR" sz="1400" i="1" dirty="0">
                <a:solidFill>
                  <a:srgbClr val="FF0000"/>
                </a:solidFill>
              </a:rPr>
              <a:t>territoires à bail</a:t>
            </a:r>
            <a:r>
              <a:rPr lang="fr-FR" sz="1400" dirty="0">
                <a:solidFill>
                  <a:srgbClr val="FF0000"/>
                </a:solidFill>
              </a:rPr>
              <a:t> et des concessions industrielles et ferroviaires : C’est la curée ! Liaodong et Port-Arthur aux Russes, et colère du Japon ; Qingdao aux Allemands ; Weihai et extension de Hong-Kong aux Britanniques ; A proximité de l’Indochine française, </a:t>
            </a:r>
            <a:r>
              <a:rPr lang="fr-FR" sz="1400" dirty="0" err="1">
                <a:solidFill>
                  <a:srgbClr val="FF0000"/>
                </a:solidFill>
              </a:rPr>
              <a:t>Kouang</a:t>
            </a:r>
            <a:r>
              <a:rPr lang="fr-FR" sz="1400" dirty="0">
                <a:solidFill>
                  <a:srgbClr val="FF0000"/>
                </a:solidFill>
              </a:rPr>
              <a:t>-</a:t>
            </a:r>
            <a:r>
              <a:rPr lang="fr-FR" sz="1400" dirty="0" err="1">
                <a:solidFill>
                  <a:srgbClr val="FF0000"/>
                </a:solidFill>
              </a:rPr>
              <a:t>Tchéou</a:t>
            </a:r>
            <a:r>
              <a:rPr lang="fr-FR" sz="1400" dirty="0">
                <a:solidFill>
                  <a:srgbClr val="FF0000"/>
                </a:solidFill>
              </a:rPr>
              <a:t>-Wan aux Français ; Les puissances investissent leurs capitaux et se partagent la Chine en zones d’influence ; En Chine, échec de la réforme des </a:t>
            </a:r>
            <a:r>
              <a:rPr lang="fr-FR" sz="1400" i="1" dirty="0">
                <a:solidFill>
                  <a:srgbClr val="FF0000"/>
                </a:solidFill>
              </a:rPr>
              <a:t>Cent Jours</a:t>
            </a:r>
            <a:r>
              <a:rPr lang="fr-FR" sz="1400" dirty="0">
                <a:solidFill>
                  <a:srgbClr val="FF0000"/>
                </a:solidFill>
              </a:rPr>
              <a:t>, menée par l’empereur </a:t>
            </a:r>
            <a:r>
              <a:rPr lang="fr-FR" sz="1400" dirty="0" err="1">
                <a:solidFill>
                  <a:srgbClr val="FF0000"/>
                </a:solidFill>
              </a:rPr>
              <a:t>Guangxu</a:t>
            </a:r>
            <a:r>
              <a:rPr lang="fr-FR" sz="1400" dirty="0">
                <a:solidFill>
                  <a:srgbClr val="FF0000"/>
                </a:solidFill>
              </a:rPr>
              <a:t> mais combattue par l’impératrice Cixi ; Au Japon, grâce à l’indemnité chinoise et à de nouveaux impôts, accélérations de l’industrialisation et de la militarisation</a:t>
            </a:r>
          </a:p>
          <a:p>
            <a:r>
              <a:rPr lang="fr-FR" sz="1400" b="1" dirty="0"/>
              <a:t>7) </a:t>
            </a:r>
            <a:r>
              <a:rPr lang="fr-FR" sz="1400" dirty="0"/>
              <a:t>1898-1900 : En Chine, la révolte des Boxers : Autour de Pékin, la société secrète </a:t>
            </a:r>
            <a:r>
              <a:rPr lang="fr-FR" sz="1400" i="1" dirty="0" err="1"/>
              <a:t>Yihequan</a:t>
            </a:r>
            <a:r>
              <a:rPr lang="fr-FR" sz="1400" dirty="0"/>
              <a:t> lance la révolte et assiègent les légations étrangères à Pékin, soutenue par Cixi ; Le corps expéditionnaire des huit nations, Japon-Russie-GB-France-Allemagne-EU-Autriche-Italie, libère les légations étrangères</a:t>
            </a:r>
          </a:p>
          <a:p>
            <a:r>
              <a:rPr lang="fr-FR" sz="1200" dirty="0"/>
              <a:t>1900-1902 : Montées des tensions entre Japon et Russie : Mandchourie occupée par les Russes et Corée disputée ; Alliance d’assistance militaire anglo-japonaise contre la Russie</a:t>
            </a:r>
          </a:p>
          <a:p>
            <a:r>
              <a:rPr lang="fr-FR" sz="1400" dirty="0"/>
              <a:t>8) 1904-1905 : Guerre russo-japonaise ; Victoire japonaise et traité de Portsmouth : Le Japon récupère le sud de Sakhaline, le Liaodong et Port-Arthur ; En Mandchourie, les Russes occupent le nord et les Japonais, le sud</a:t>
            </a:r>
          </a:p>
          <a:p>
            <a:r>
              <a:rPr lang="fr-FR" sz="1400" dirty="0"/>
              <a:t>1905-1912 : Le Japon domine l’Asie du Nord-Est : Tokyo devient le centre asiatique de la modernité</a:t>
            </a:r>
          </a:p>
          <a:p>
            <a:r>
              <a:rPr lang="fr-FR" sz="1400" b="1" dirty="0"/>
              <a:t>9)</a:t>
            </a:r>
            <a:r>
              <a:rPr lang="fr-FR" sz="1400" dirty="0"/>
              <a:t> 1907-1910 : Annexion de la Corée par le Japon </a:t>
            </a:r>
          </a:p>
          <a:p>
            <a:r>
              <a:rPr lang="fr-FR" sz="1400" dirty="0"/>
              <a:t>1905-1912 :  En Chine, mouvement républicain et démocratique autour de Sun Yat sen ; Fin de l’Empire des Qing et naissance de la république de Chine</a:t>
            </a:r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AA2778C-FDEB-9686-4231-0989B975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defPPr>
              <a:defRPr lang="fr-FR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tabLst>
                <a:tab pos="0" algn="l"/>
              </a:tabLst>
              <a:defRPr lang="fr-FR" sz="1200" b="0" strike="noStrike" kern="1200" spc="-1">
                <a:solidFill>
                  <a:srgbClr val="8B8B8B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5896438-8A0B-4EA3-9B45-871AE853AD8F}" type="slidenum">
              <a:rPr lang="fr-FR" smtClean="0"/>
              <a:p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42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66E4D-BB9E-10DC-A931-6535005C5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B284D5-2816-3959-F3CB-BCE1DA221CDC}"/>
              </a:ext>
            </a:extLst>
          </p:cNvPr>
          <p:cNvSpPr/>
          <p:nvPr/>
        </p:nvSpPr>
        <p:spPr>
          <a:xfrm>
            <a:off x="100086" y="131974"/>
            <a:ext cx="6259477" cy="6018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/>
              <a:t>*Rappels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600" dirty="0"/>
              <a:t>*1871-1912 : En Asie orientale</a:t>
            </a:r>
          </a:p>
          <a:p>
            <a:r>
              <a:rPr lang="fr-FR" sz="1600" dirty="0"/>
              <a:t>Pour le Japon et la Chine, </a:t>
            </a:r>
            <a:r>
              <a:rPr lang="fr-FR" sz="1600" i="1" dirty="0"/>
              <a:t>la grande divergence</a:t>
            </a:r>
            <a:r>
              <a:rPr lang="fr-FR" sz="1600" dirty="0"/>
              <a:t>…</a:t>
            </a:r>
          </a:p>
          <a:p>
            <a:endParaRPr lang="fr-FR" sz="1600" dirty="0"/>
          </a:p>
          <a:p>
            <a:r>
              <a:rPr lang="fr-FR" sz="1600" dirty="0"/>
              <a:t>*Côté Japon…</a:t>
            </a:r>
          </a:p>
          <a:p>
            <a:r>
              <a:rPr lang="fr-FR" sz="1600" dirty="0"/>
              <a:t>*Sous le règne de l’empereur Mutsuhito (1867)</a:t>
            </a:r>
          </a:p>
          <a:p>
            <a:r>
              <a:rPr lang="fr-FR" sz="1600" dirty="0"/>
              <a:t>Le Japon se modernise rapidement et construit un 1</a:t>
            </a:r>
            <a:r>
              <a:rPr lang="fr-FR" sz="1600" baseline="30000" dirty="0"/>
              <a:t>er</a:t>
            </a:r>
            <a:r>
              <a:rPr lang="fr-FR" sz="1600" dirty="0"/>
              <a:t> empire colonial</a:t>
            </a:r>
          </a:p>
          <a:p>
            <a:pPr>
              <a:lnSpc>
                <a:spcPct val="107000"/>
              </a:lnSpc>
            </a:pPr>
            <a:r>
              <a:rPr lang="fr-FR" sz="1600" dirty="0"/>
              <a:t>- </a:t>
            </a:r>
            <a:r>
              <a:rPr lang="fr-FR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1871-75 : Îles Ryükyü, Kouriles et Bonin</a:t>
            </a:r>
          </a:p>
          <a:p>
            <a:r>
              <a:rPr lang="fr-FR" sz="1600" dirty="0"/>
              <a:t>- 1894-95 : Guerre sino-japonaise : Protectorat sur la Corée</a:t>
            </a:r>
          </a:p>
          <a:p>
            <a:r>
              <a:rPr lang="fr-FR" sz="1600" dirty="0"/>
              <a:t>La Chine cède Taïwan et paie une énorme indemnité ; Mais…</a:t>
            </a:r>
          </a:p>
          <a:p>
            <a:endParaRPr lang="fr-FR" sz="1600" dirty="0"/>
          </a:p>
          <a:p>
            <a:r>
              <a:rPr lang="fr-FR" sz="1600" dirty="0"/>
              <a:t>*1895 : Sous la pression de la Russie, le Japon doit renoncer au Liaodong</a:t>
            </a:r>
          </a:p>
          <a:p>
            <a:r>
              <a:rPr lang="fr-FR" sz="1600" dirty="0"/>
              <a:t>Et après la Chine, la Russie apparaît comme le principal adversaire</a:t>
            </a:r>
          </a:p>
          <a:p>
            <a:r>
              <a:rPr lang="fr-FR" sz="1600" dirty="0"/>
              <a:t>Et un frein à l’expansion japonaise</a:t>
            </a:r>
          </a:p>
          <a:p>
            <a:endParaRPr lang="fr-FR" sz="1600" dirty="0"/>
          </a:p>
          <a:p>
            <a:r>
              <a:rPr lang="fr-FR" sz="1600" dirty="0"/>
              <a:t>*Côté Chine…</a:t>
            </a:r>
          </a:p>
          <a:p>
            <a:r>
              <a:rPr lang="fr-FR" sz="1600" dirty="0"/>
              <a:t>*1895 : Défaite contre le Japon</a:t>
            </a:r>
          </a:p>
          <a:p>
            <a:r>
              <a:rPr lang="fr-FR" sz="1600" dirty="0"/>
              <a:t>*1898 : Cessions de territoires à bail aux puissances étrangères</a:t>
            </a:r>
          </a:p>
          <a:p>
            <a:r>
              <a:rPr lang="fr-FR" sz="1600" dirty="0"/>
              <a:t>Et partage du pays en zones d’influence</a:t>
            </a:r>
          </a:p>
          <a:p>
            <a:r>
              <a:rPr lang="fr-FR" sz="1600" dirty="0"/>
              <a:t>*A cause des indemnités depuis 1842, ruine financière</a:t>
            </a:r>
          </a:p>
          <a:p>
            <a:endParaRPr lang="fr-FR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1600" kern="100" dirty="0">
                <a:ea typeface="Aptos" panose="020B0004020202020204" pitchFamily="34" charset="0"/>
                <a:cs typeface="Times New Roman" panose="02020603050405020304" pitchFamily="18" charset="0"/>
              </a:rPr>
              <a:t>*La Chine passe de</a:t>
            </a:r>
            <a:r>
              <a:rPr lang="fr-FR" sz="1600" dirty="0"/>
              <a:t> la grande récession à l’aliénation ; Et…</a:t>
            </a:r>
          </a:p>
          <a:p>
            <a:r>
              <a:rPr lang="fr-FR" sz="1600" dirty="0"/>
              <a:t>1900 : Elle se révolte…</a:t>
            </a:r>
          </a:p>
        </p:txBody>
      </p:sp>
    </p:spTree>
    <p:extLst>
      <p:ext uri="{BB962C8B-B14F-4D97-AF65-F5344CB8AC3E}">
        <p14:creationId xmlns:p14="http://schemas.microsoft.com/office/powerpoint/2010/main" val="397621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9A712-DD6A-32D0-A46F-0773B7134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88CF67-B115-FE93-F10F-6AFFDAE3BF02}"/>
              </a:ext>
            </a:extLst>
          </p:cNvPr>
          <p:cNvSpPr/>
          <p:nvPr/>
        </p:nvSpPr>
        <p:spPr>
          <a:xfrm>
            <a:off x="109806" y="131974"/>
            <a:ext cx="5659336" cy="64940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/>
              <a:t>7) 1898-1900 : En Chine, la révolte des Boxers : Autour de Pékin, la société secrète </a:t>
            </a:r>
            <a:r>
              <a:rPr lang="fr-FR" sz="1600" b="1" i="1" dirty="0" err="1"/>
              <a:t>Yihequan</a:t>
            </a:r>
            <a:r>
              <a:rPr lang="fr-FR" sz="1600" b="1" dirty="0"/>
              <a:t> lance la révolte et assiègent les légations étrangères à Pékin, soutenue par Cixi ; Le corps expéditionnaire des huit nations, Japon-Russie-GB-France-Allemagne-EU-Autriche-Italie, libère les légations étrangères</a:t>
            </a:r>
          </a:p>
          <a:p>
            <a:endParaRPr lang="fr-FR" sz="1600" dirty="0"/>
          </a:p>
          <a:p>
            <a:r>
              <a:rPr lang="fr-FR" sz="1600" dirty="0"/>
              <a:t>*Mars 1898 : En Chine, autour de Pékin</a:t>
            </a:r>
          </a:p>
          <a:p>
            <a:r>
              <a:rPr lang="fr-FR" sz="1600" u="sng" dirty="0"/>
              <a:t>Révolte populaire des Boxers</a:t>
            </a:r>
          </a:p>
          <a:p>
            <a:r>
              <a:rPr lang="fr-FR" sz="1600" i="1" dirty="0"/>
              <a:t>Soutenir les Qing, exterminer les étrangers !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*Mai-Juin 1900 : Les Boxers entrent dans Pékin</a:t>
            </a:r>
          </a:p>
          <a:p>
            <a:r>
              <a:rPr lang="fr-FR" sz="1600" dirty="0"/>
              <a:t>Et ils assiègent les légations étrangères</a:t>
            </a:r>
          </a:p>
          <a:p>
            <a:r>
              <a:rPr lang="fr-FR" sz="1600" u="sng" dirty="0"/>
              <a:t>L’impératrice Cixi</a:t>
            </a:r>
            <a:r>
              <a:rPr lang="fr-FR" sz="1600" dirty="0"/>
              <a:t> soutient la révolte</a:t>
            </a:r>
          </a:p>
          <a:p>
            <a:r>
              <a:rPr lang="fr-FR" sz="1600" dirty="0"/>
              <a:t>Et déclare la guerre aux puissances</a:t>
            </a:r>
          </a:p>
          <a:p>
            <a:endParaRPr lang="fr-FR" sz="1600" dirty="0"/>
          </a:p>
          <a:p>
            <a:r>
              <a:rPr lang="fr-FR" sz="1600" dirty="0"/>
              <a:t>*Juillet-août 1900 : Le corps expéditionnaire </a:t>
            </a:r>
            <a:r>
              <a:rPr lang="fr-FR" sz="1600" i="1" dirty="0"/>
              <a:t>des 8 nations</a:t>
            </a:r>
          </a:p>
          <a:p>
            <a:r>
              <a:rPr lang="fr-FR" sz="1600" dirty="0"/>
              <a:t>Japon-Russie-GB-France-Allemagne-EU ; Plus Italie et Autriche</a:t>
            </a:r>
          </a:p>
          <a:p>
            <a:r>
              <a:rPr lang="fr-FR" sz="1600" dirty="0"/>
              <a:t>S’empare de Tianjin ; </a:t>
            </a:r>
            <a:r>
              <a:rPr lang="fr-FR" sz="1600" u="sng" dirty="0"/>
              <a:t>Puis il reprend Pékin</a:t>
            </a:r>
          </a:p>
          <a:p>
            <a:endParaRPr lang="fr-FR" sz="1600" u="sng" dirty="0"/>
          </a:p>
          <a:p>
            <a:r>
              <a:rPr lang="fr-FR" sz="1600" dirty="0"/>
              <a:t>*Sept. 1901 : </a:t>
            </a:r>
            <a:r>
              <a:rPr lang="fr-FR" sz="1600" u="sng" dirty="0"/>
              <a:t>Li </a:t>
            </a:r>
            <a:r>
              <a:rPr lang="fr-FR" sz="1600" u="sng" dirty="0" err="1"/>
              <a:t>Hongzhang</a:t>
            </a:r>
            <a:r>
              <a:rPr lang="fr-FR" sz="1600" dirty="0"/>
              <a:t> signe le protocole de Pékin</a:t>
            </a:r>
          </a:p>
          <a:p>
            <a:r>
              <a:rPr lang="fr-FR" sz="1600" dirty="0"/>
              <a:t>Qui impose à la Chine</a:t>
            </a:r>
          </a:p>
          <a:p>
            <a:r>
              <a:rPr lang="fr-FR" sz="1600" dirty="0"/>
              <a:t>- Une indemnité de 450 millions de $ </a:t>
            </a:r>
          </a:p>
          <a:p>
            <a:r>
              <a:rPr lang="fr-FR" sz="1600" dirty="0"/>
              <a:t>- Une interdiction de toutes activités hostiles aux étrangers</a:t>
            </a:r>
          </a:p>
          <a:p>
            <a:r>
              <a:rPr lang="fr-FR" sz="1600" dirty="0"/>
              <a:t>- Et un contrôle du chemin de fer Pékin-Tianjin</a:t>
            </a:r>
          </a:p>
          <a:p>
            <a:endParaRPr lang="fr-FR" sz="1600" dirty="0"/>
          </a:p>
          <a:p>
            <a:r>
              <a:rPr lang="fr-FR" sz="1600" dirty="0"/>
              <a:t>*Bilan en deux points…</a:t>
            </a:r>
          </a:p>
        </p:txBody>
      </p:sp>
    </p:spTree>
    <p:extLst>
      <p:ext uri="{BB962C8B-B14F-4D97-AF65-F5344CB8AC3E}">
        <p14:creationId xmlns:p14="http://schemas.microsoft.com/office/powerpoint/2010/main" val="369090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778D0-2455-CD5D-70E8-5D1CC3ADD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16CC6A9-11A6-3007-66ED-F487FA3BA4BF}"/>
              </a:ext>
            </a:extLst>
          </p:cNvPr>
          <p:cNvSpPr/>
          <p:nvPr/>
        </p:nvSpPr>
        <p:spPr>
          <a:xfrm>
            <a:off x="109806" y="131974"/>
            <a:ext cx="5681390" cy="4970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7) 1900-1902 : Montées des tensions entre Japon et Russie : Mandchourie occupée par les Russes et Corée disputée ; Alliance d’assistance militaire anglo-japonaise contre la Russie</a:t>
            </a:r>
          </a:p>
          <a:p>
            <a:endParaRPr lang="fr-FR" sz="1700" dirty="0"/>
          </a:p>
          <a:p>
            <a:r>
              <a:rPr lang="fr-FR" sz="1700" dirty="0"/>
              <a:t>1) Août 1900 : A Pékin, en réalité…</a:t>
            </a:r>
          </a:p>
          <a:p>
            <a:r>
              <a:rPr lang="fr-FR" sz="1700" dirty="0"/>
              <a:t>Ce sont les troupes japonaises, </a:t>
            </a:r>
            <a:r>
              <a:rPr lang="fr-FR" sz="1700" u="sng" dirty="0"/>
              <a:t>20 000 sur 51 000</a:t>
            </a:r>
            <a:endParaRPr lang="fr-FR" sz="1700" dirty="0"/>
          </a:p>
          <a:p>
            <a:r>
              <a:rPr lang="fr-FR" sz="1700" dirty="0"/>
              <a:t>Qui ont délivré les Occidentaux assiégés…</a:t>
            </a:r>
          </a:p>
          <a:p>
            <a:endParaRPr lang="fr-FR" sz="1700" dirty="0"/>
          </a:p>
          <a:p>
            <a:r>
              <a:rPr lang="fr-FR" sz="1700" i="1" dirty="0"/>
              <a:t>Le Japon accepte de jouer le rôle de gendarme de l’ordre impérialiste</a:t>
            </a:r>
            <a:r>
              <a:rPr lang="fr-FR" sz="1700" dirty="0"/>
              <a:t> (…) </a:t>
            </a:r>
            <a:r>
              <a:rPr lang="fr-FR" sz="1700" i="1" dirty="0"/>
              <a:t>Le Japon s’affirme du côté des Blancs civilisés contre les barbares chinois</a:t>
            </a:r>
            <a:r>
              <a:rPr lang="fr-FR" sz="1700" dirty="0"/>
              <a:t>, PF </a:t>
            </a:r>
            <a:r>
              <a:rPr lang="fr-FR" sz="1700" dirty="0" err="1"/>
              <a:t>Souyri</a:t>
            </a:r>
            <a:r>
              <a:rPr lang="fr-FR" sz="1700" dirty="0"/>
              <a:t>, p. 487</a:t>
            </a:r>
          </a:p>
          <a:p>
            <a:endParaRPr lang="fr-FR" sz="1700" dirty="0"/>
          </a:p>
          <a:p>
            <a:r>
              <a:rPr lang="fr-FR" sz="1700" dirty="0"/>
              <a:t>NB : </a:t>
            </a:r>
            <a:r>
              <a:rPr lang="fr-FR" sz="1700" u="sng" dirty="0"/>
              <a:t>Pour la 1</a:t>
            </a:r>
            <a:r>
              <a:rPr lang="fr-FR" sz="1700" u="sng" baseline="30000" dirty="0"/>
              <a:t>ère</a:t>
            </a:r>
            <a:r>
              <a:rPr lang="fr-FR" sz="1700" u="sng" dirty="0"/>
              <a:t> fois</a:t>
            </a:r>
            <a:r>
              <a:rPr lang="fr-FR" sz="1700" dirty="0"/>
              <a:t>, les Japonais</a:t>
            </a:r>
            <a:endParaRPr lang="fr-FR" sz="1700" u="sng" dirty="0"/>
          </a:p>
          <a:p>
            <a:r>
              <a:rPr lang="fr-FR" sz="1700" dirty="0"/>
              <a:t>Sont présents militairement en Chine…</a:t>
            </a:r>
          </a:p>
          <a:p>
            <a:endParaRPr lang="fr-FR" sz="1700" dirty="0"/>
          </a:p>
          <a:p>
            <a:r>
              <a:rPr lang="fr-FR" sz="1700" dirty="0"/>
              <a:t>NB : 1900-11 : Impressionnés par la puissance du Japon</a:t>
            </a:r>
          </a:p>
          <a:p>
            <a:r>
              <a:rPr lang="fr-FR" sz="1700" dirty="0"/>
              <a:t>Et conscients de son nouveau rôle</a:t>
            </a:r>
          </a:p>
          <a:p>
            <a:r>
              <a:rPr lang="fr-FR" sz="1700" dirty="0"/>
              <a:t>Les Occidentaux </a:t>
            </a:r>
            <a:r>
              <a:rPr lang="fr-FR" sz="1700" u="sng" dirty="0"/>
              <a:t>doivent</a:t>
            </a:r>
            <a:r>
              <a:rPr lang="fr-FR" sz="1700" dirty="0"/>
              <a:t> renoncer aux traités inégaux</a:t>
            </a:r>
          </a:p>
          <a:p>
            <a:r>
              <a:rPr lang="fr-FR" sz="1700" u="sng" dirty="0"/>
              <a:t>Et en Chine et au Siam, ils sont maintenus</a:t>
            </a:r>
          </a:p>
        </p:txBody>
      </p:sp>
    </p:spTree>
    <p:extLst>
      <p:ext uri="{BB962C8B-B14F-4D97-AF65-F5344CB8AC3E}">
        <p14:creationId xmlns:p14="http://schemas.microsoft.com/office/powerpoint/2010/main" val="367900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328DB-7FDC-E3A8-E9FD-658BE0DC1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52B0A4-8484-C037-C346-8257833B0F17}"/>
              </a:ext>
            </a:extLst>
          </p:cNvPr>
          <p:cNvSpPr/>
          <p:nvPr/>
        </p:nvSpPr>
        <p:spPr>
          <a:xfrm>
            <a:off x="109806" y="131974"/>
            <a:ext cx="5024329" cy="66633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7) 1900-1902 : Montées des tensions entre Japon et Russie : Mandchourie occupée par les Russes et Corée disputée ; Alliance d’assistance militaire anglo-japonaise contre la Russie</a:t>
            </a:r>
          </a:p>
          <a:p>
            <a:endParaRPr lang="fr-FR" sz="1700" dirty="0"/>
          </a:p>
          <a:p>
            <a:r>
              <a:rPr lang="fr-FR" sz="1700" dirty="0"/>
              <a:t>2) 1900 : Après l’affaire des Boxers</a:t>
            </a:r>
          </a:p>
          <a:p>
            <a:r>
              <a:rPr lang="fr-FR" sz="1700" dirty="0"/>
              <a:t>L’antagonisme russo-japonais ressurgit</a:t>
            </a:r>
          </a:p>
          <a:p>
            <a:r>
              <a:rPr lang="fr-FR" sz="1700" dirty="0"/>
              <a:t>Et le conflit va devenir inéluctable…</a:t>
            </a:r>
          </a:p>
          <a:p>
            <a:endParaRPr lang="fr-FR" sz="1700" dirty="0"/>
          </a:p>
          <a:p>
            <a:r>
              <a:rPr lang="fr-FR" sz="1700" dirty="0"/>
              <a:t>*1900</a:t>
            </a:r>
          </a:p>
          <a:p>
            <a:r>
              <a:rPr lang="fr-FR" sz="1700" dirty="0"/>
              <a:t>Les Russes, prétextant la défense </a:t>
            </a:r>
            <a:r>
              <a:rPr lang="fr-FR" sz="1600" dirty="0"/>
              <a:t>de leur chemin de fer</a:t>
            </a:r>
            <a:r>
              <a:rPr lang="fr-FR" sz="1700" dirty="0"/>
              <a:t> Profitent de la défaite chinoise pour…</a:t>
            </a:r>
          </a:p>
          <a:p>
            <a:endParaRPr lang="fr-FR" sz="1700" dirty="0"/>
          </a:p>
          <a:p>
            <a:r>
              <a:rPr lang="fr-FR" sz="1700" dirty="0"/>
              <a:t>a) Occuper militairement </a:t>
            </a:r>
            <a:r>
              <a:rPr lang="fr-FR" sz="1700" u="sng" dirty="0"/>
              <a:t>toute</a:t>
            </a:r>
            <a:r>
              <a:rPr lang="fr-FR" sz="1700" dirty="0"/>
              <a:t> </a:t>
            </a:r>
            <a:r>
              <a:rPr lang="fr-FR" sz="1600" dirty="0"/>
              <a:t>la Mandchourie chinoise</a:t>
            </a:r>
            <a:r>
              <a:rPr lang="fr-FR" sz="1700" dirty="0"/>
              <a:t> Qui devient une zone d’influence russe</a:t>
            </a:r>
          </a:p>
          <a:p>
            <a:endParaRPr lang="fr-FR" sz="1700" dirty="0"/>
          </a:p>
          <a:p>
            <a:r>
              <a:rPr lang="fr-FR" sz="1700" dirty="0"/>
              <a:t>b) Et exercer une influence grandissante en Corée</a:t>
            </a:r>
          </a:p>
          <a:p>
            <a:r>
              <a:rPr lang="fr-FR" sz="1700" dirty="0"/>
              <a:t>Que le Japon veut, à terme, annexer</a:t>
            </a:r>
          </a:p>
          <a:p>
            <a:endParaRPr lang="fr-FR" sz="1700" dirty="0"/>
          </a:p>
          <a:p>
            <a:r>
              <a:rPr lang="fr-FR" sz="1700" dirty="0"/>
              <a:t>*1900 : La guerre se rapproche…</a:t>
            </a:r>
          </a:p>
          <a:p>
            <a:r>
              <a:rPr lang="fr-FR" sz="1700" dirty="0"/>
              <a:t>Pour la Russie </a:t>
            </a:r>
            <a:r>
              <a:rPr lang="fr-FR" sz="1700" i="1" dirty="0"/>
              <a:t>européenne</a:t>
            </a:r>
            <a:r>
              <a:rPr lang="fr-FR" sz="1700" dirty="0"/>
              <a:t>, poursuivre son avance</a:t>
            </a:r>
          </a:p>
          <a:p>
            <a:r>
              <a:rPr lang="fr-FR" sz="1700" dirty="0"/>
              <a:t>Pour le Japon, avancer et aussi se protéger</a:t>
            </a:r>
          </a:p>
          <a:p>
            <a:r>
              <a:rPr lang="fr-FR" sz="1700" dirty="0"/>
              <a:t>NB : Le chemin de fer russe pourrait transporter rapidement d’immenses armées contre lui</a:t>
            </a:r>
          </a:p>
          <a:p>
            <a:endParaRPr lang="fr-FR" sz="1000" dirty="0"/>
          </a:p>
          <a:p>
            <a:r>
              <a:rPr lang="fr-FR" sz="1700" dirty="0"/>
              <a:t>*Avec en plus, un </a:t>
            </a:r>
            <a:r>
              <a:rPr lang="fr-FR" sz="1700" i="1" dirty="0"/>
              <a:t>impensé</a:t>
            </a:r>
            <a:r>
              <a:rPr lang="fr-FR" sz="1700" dirty="0"/>
              <a:t> qui surgit…</a:t>
            </a:r>
          </a:p>
        </p:txBody>
      </p:sp>
      <p:pic>
        <p:nvPicPr>
          <p:cNvPr id="2" name="Image 1" descr="Une image contenant texte, dessin, illustration, encre&#10;&#10;Le contenu généré par l’IA peut être incorrect.">
            <a:extLst>
              <a:ext uri="{FF2B5EF4-FFF2-40B4-BE49-F238E27FC236}">
                <a16:creationId xmlns:a16="http://schemas.microsoft.com/office/drawing/2014/main" id="{32F506C0-5A13-6725-F3F2-0DFACB257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 t="63722" r="20122" b="2743"/>
          <a:stretch/>
        </p:blipFill>
        <p:spPr>
          <a:xfrm rot="5400000">
            <a:off x="6017503" y="-675272"/>
            <a:ext cx="5257442" cy="68719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72F912D-F1CF-AFF4-5E3F-896370449EF4}"/>
              </a:ext>
            </a:extLst>
          </p:cNvPr>
          <p:cNvSpPr/>
          <p:nvPr/>
        </p:nvSpPr>
        <p:spPr>
          <a:xfrm>
            <a:off x="10280073" y="2022763"/>
            <a:ext cx="180110" cy="15932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CAC47E0-4E33-72CF-5411-6EECF8F451B4}"/>
              </a:ext>
            </a:extLst>
          </p:cNvPr>
          <p:cNvSpPr/>
          <p:nvPr/>
        </p:nvSpPr>
        <p:spPr>
          <a:xfrm>
            <a:off x="10370128" y="2230581"/>
            <a:ext cx="180110" cy="15932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FE18395-E1E1-562D-8396-A8F5FA24B167}"/>
              </a:ext>
            </a:extLst>
          </p:cNvPr>
          <p:cNvSpPr/>
          <p:nvPr/>
        </p:nvSpPr>
        <p:spPr>
          <a:xfrm>
            <a:off x="10258348" y="2438399"/>
            <a:ext cx="180110" cy="15932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9B8E96A-B343-652D-AAB3-93F01A9176BE}"/>
              </a:ext>
            </a:extLst>
          </p:cNvPr>
          <p:cNvSpPr/>
          <p:nvPr/>
        </p:nvSpPr>
        <p:spPr>
          <a:xfrm>
            <a:off x="9233113" y="4555190"/>
            <a:ext cx="180110" cy="159327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31CAEFF-0423-6567-C2E2-89489E821ED9}"/>
              </a:ext>
            </a:extLst>
          </p:cNvPr>
          <p:cNvSpPr/>
          <p:nvPr/>
        </p:nvSpPr>
        <p:spPr>
          <a:xfrm>
            <a:off x="9765574" y="4395863"/>
            <a:ext cx="180110" cy="15932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2217794-1AC1-E2A0-87BE-26875F265E86}"/>
              </a:ext>
            </a:extLst>
          </p:cNvPr>
          <p:cNvSpPr/>
          <p:nvPr/>
        </p:nvSpPr>
        <p:spPr>
          <a:xfrm>
            <a:off x="9704168" y="4266130"/>
            <a:ext cx="180110" cy="15932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DB3CB14-5CB4-1E69-58CD-8A5F2D53137F}"/>
              </a:ext>
            </a:extLst>
          </p:cNvPr>
          <p:cNvSpPr/>
          <p:nvPr/>
        </p:nvSpPr>
        <p:spPr>
          <a:xfrm>
            <a:off x="10460183" y="3065827"/>
            <a:ext cx="180110" cy="15932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7FDDEBD-707C-F713-7B34-24D1AE22BEF2}"/>
              </a:ext>
            </a:extLst>
          </p:cNvPr>
          <p:cNvSpPr/>
          <p:nvPr/>
        </p:nvSpPr>
        <p:spPr>
          <a:xfrm>
            <a:off x="10640293" y="1039090"/>
            <a:ext cx="180110" cy="15932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3BEC55BE-6ECB-CFF2-8F85-971C7AFD5809}"/>
              </a:ext>
            </a:extLst>
          </p:cNvPr>
          <p:cNvSpPr/>
          <p:nvPr/>
        </p:nvSpPr>
        <p:spPr>
          <a:xfrm>
            <a:off x="11181133" y="1132607"/>
            <a:ext cx="180110" cy="159327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29FE47D-2700-1CCB-A08A-1C22AD6AFDAB}"/>
              </a:ext>
            </a:extLst>
          </p:cNvPr>
          <p:cNvSpPr/>
          <p:nvPr/>
        </p:nvSpPr>
        <p:spPr>
          <a:xfrm>
            <a:off x="9323168" y="443344"/>
            <a:ext cx="180110" cy="159327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4C8E8FB-A9C6-CC09-A9DD-B12E8F0C2E85}"/>
              </a:ext>
            </a:extLst>
          </p:cNvPr>
          <p:cNvSpPr/>
          <p:nvPr/>
        </p:nvSpPr>
        <p:spPr>
          <a:xfrm>
            <a:off x="9708276" y="1939991"/>
            <a:ext cx="388863" cy="29059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72FCD6F-19BB-8C37-2A0F-402FD393801B}"/>
              </a:ext>
            </a:extLst>
          </p:cNvPr>
          <p:cNvSpPr/>
          <p:nvPr/>
        </p:nvSpPr>
        <p:spPr>
          <a:xfrm>
            <a:off x="10384839" y="1620727"/>
            <a:ext cx="180110" cy="15932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44EA2D2-8855-6614-579E-F4F5DCAC0544}"/>
              </a:ext>
            </a:extLst>
          </p:cNvPr>
          <p:cNvSpPr/>
          <p:nvPr/>
        </p:nvSpPr>
        <p:spPr>
          <a:xfrm>
            <a:off x="10097139" y="3702982"/>
            <a:ext cx="272988" cy="29059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8312A6B-73A8-5F6B-2BB4-6D05441F4BE9}"/>
              </a:ext>
            </a:extLst>
          </p:cNvPr>
          <p:cNvSpPr/>
          <p:nvPr/>
        </p:nvSpPr>
        <p:spPr>
          <a:xfrm>
            <a:off x="8248579" y="3830245"/>
            <a:ext cx="272988" cy="29059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075ED78-F736-187E-1AC6-FB4640CF74C0}"/>
              </a:ext>
            </a:extLst>
          </p:cNvPr>
          <p:cNvSpPr/>
          <p:nvPr/>
        </p:nvSpPr>
        <p:spPr>
          <a:xfrm>
            <a:off x="9233113" y="3145490"/>
            <a:ext cx="471055" cy="41911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24D58D2-5E97-958A-1F27-2024568822BA}"/>
              </a:ext>
            </a:extLst>
          </p:cNvPr>
          <p:cNvSpPr/>
          <p:nvPr/>
        </p:nvSpPr>
        <p:spPr>
          <a:xfrm>
            <a:off x="9050180" y="4120835"/>
            <a:ext cx="272988" cy="29059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F53F6A5-B62E-EE87-40F6-DF846E83CB98}"/>
              </a:ext>
            </a:extLst>
          </p:cNvPr>
          <p:cNvSpPr/>
          <p:nvPr/>
        </p:nvSpPr>
        <p:spPr>
          <a:xfrm>
            <a:off x="8700652" y="4555190"/>
            <a:ext cx="180110" cy="159327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97D352A7-B985-4BDD-CA7A-0C7A9D77A863}"/>
              </a:ext>
            </a:extLst>
          </p:cNvPr>
          <p:cNvSpPr/>
          <p:nvPr/>
        </p:nvSpPr>
        <p:spPr>
          <a:xfrm>
            <a:off x="10503799" y="633894"/>
            <a:ext cx="272988" cy="29059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3C5ECDA6-7DEE-1E22-2C27-E1E032514985}"/>
              </a:ext>
            </a:extLst>
          </p:cNvPr>
          <p:cNvSpPr/>
          <p:nvPr/>
        </p:nvSpPr>
        <p:spPr>
          <a:xfrm>
            <a:off x="6666090" y="1596480"/>
            <a:ext cx="272988" cy="29059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B726E7C-6DBE-8542-FB55-E8BA7DDD0766}"/>
              </a:ext>
            </a:extLst>
          </p:cNvPr>
          <p:cNvSpPr/>
          <p:nvPr/>
        </p:nvSpPr>
        <p:spPr>
          <a:xfrm>
            <a:off x="8446397" y="924484"/>
            <a:ext cx="272988" cy="29059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1D97AF2-EF1C-F781-DED1-6E9D73AEA3F4}"/>
              </a:ext>
            </a:extLst>
          </p:cNvPr>
          <p:cNvSpPr/>
          <p:nvPr/>
        </p:nvSpPr>
        <p:spPr>
          <a:xfrm>
            <a:off x="10496793" y="3921397"/>
            <a:ext cx="272988" cy="29059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094F1CF-CBAA-DB07-6DA7-8E7F5A6132BD}"/>
              </a:ext>
            </a:extLst>
          </p:cNvPr>
          <p:cNvSpPr/>
          <p:nvPr/>
        </p:nvSpPr>
        <p:spPr>
          <a:xfrm>
            <a:off x="10847852" y="1957131"/>
            <a:ext cx="272988" cy="29059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3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B2AEA-DE61-2A2C-256F-803EB84E1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dessin, illustration, encre&#10;&#10;Le contenu généré par l’IA peut être incorrect.">
            <a:extLst>
              <a:ext uri="{FF2B5EF4-FFF2-40B4-BE49-F238E27FC236}">
                <a16:creationId xmlns:a16="http://schemas.microsoft.com/office/drawing/2014/main" id="{79662E4A-1C9B-6FCE-DEED-683217F2B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 t="63722" r="20122" b="2743"/>
          <a:stretch/>
        </p:blipFill>
        <p:spPr>
          <a:xfrm rot="5400000">
            <a:off x="6017503" y="-675272"/>
            <a:ext cx="5257442" cy="68719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1A15E98-B40B-9895-238F-2CBFEE193B35}"/>
              </a:ext>
            </a:extLst>
          </p:cNvPr>
          <p:cNvSpPr/>
          <p:nvPr/>
        </p:nvSpPr>
        <p:spPr>
          <a:xfrm>
            <a:off x="10280073" y="2022763"/>
            <a:ext cx="180110" cy="159327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75A229A-D810-25D5-B9B7-AD3730190919}"/>
              </a:ext>
            </a:extLst>
          </p:cNvPr>
          <p:cNvSpPr/>
          <p:nvPr/>
        </p:nvSpPr>
        <p:spPr>
          <a:xfrm>
            <a:off x="10370128" y="2230581"/>
            <a:ext cx="180110" cy="15932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ED578320-9098-D8FD-BF6A-E173E55E2E0A}"/>
              </a:ext>
            </a:extLst>
          </p:cNvPr>
          <p:cNvSpPr/>
          <p:nvPr/>
        </p:nvSpPr>
        <p:spPr>
          <a:xfrm>
            <a:off x="10258348" y="2438399"/>
            <a:ext cx="180110" cy="159327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1B1DF50E-F031-C426-4CD2-D86218815FC7}"/>
              </a:ext>
            </a:extLst>
          </p:cNvPr>
          <p:cNvSpPr/>
          <p:nvPr/>
        </p:nvSpPr>
        <p:spPr>
          <a:xfrm>
            <a:off x="9233113" y="4555190"/>
            <a:ext cx="180110" cy="159327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A46F95C9-0F59-AB4C-A88B-542299CB66F4}"/>
              </a:ext>
            </a:extLst>
          </p:cNvPr>
          <p:cNvSpPr/>
          <p:nvPr/>
        </p:nvSpPr>
        <p:spPr>
          <a:xfrm>
            <a:off x="9765574" y="4395863"/>
            <a:ext cx="180110" cy="15932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5B6AE8C6-15C6-2C01-D731-A4DD474B7A6E}"/>
              </a:ext>
            </a:extLst>
          </p:cNvPr>
          <p:cNvSpPr/>
          <p:nvPr/>
        </p:nvSpPr>
        <p:spPr>
          <a:xfrm>
            <a:off x="9704168" y="4266130"/>
            <a:ext cx="180110" cy="15932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9E7749C-58E4-AE0E-168D-81F1868C916D}"/>
              </a:ext>
            </a:extLst>
          </p:cNvPr>
          <p:cNvSpPr/>
          <p:nvPr/>
        </p:nvSpPr>
        <p:spPr>
          <a:xfrm>
            <a:off x="10460183" y="3065827"/>
            <a:ext cx="180110" cy="15932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9B0DFE75-73C1-3527-B1B5-A37507F83DC7}"/>
              </a:ext>
            </a:extLst>
          </p:cNvPr>
          <p:cNvSpPr/>
          <p:nvPr/>
        </p:nvSpPr>
        <p:spPr>
          <a:xfrm>
            <a:off x="10640293" y="1039090"/>
            <a:ext cx="180110" cy="159327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ABBADCA-1C20-7D85-F536-C410ADC1451F}"/>
              </a:ext>
            </a:extLst>
          </p:cNvPr>
          <p:cNvSpPr/>
          <p:nvPr/>
        </p:nvSpPr>
        <p:spPr>
          <a:xfrm>
            <a:off x="11181133" y="1132607"/>
            <a:ext cx="180110" cy="159327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BBDF9672-FF08-E741-53BD-C42CBA24CC1F}"/>
              </a:ext>
            </a:extLst>
          </p:cNvPr>
          <p:cNvSpPr/>
          <p:nvPr/>
        </p:nvSpPr>
        <p:spPr>
          <a:xfrm>
            <a:off x="9323168" y="443344"/>
            <a:ext cx="180110" cy="159327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B957589-EBA2-ABC7-5959-E6ACF1319DCD}"/>
              </a:ext>
            </a:extLst>
          </p:cNvPr>
          <p:cNvSpPr/>
          <p:nvPr/>
        </p:nvSpPr>
        <p:spPr>
          <a:xfrm>
            <a:off x="9708276" y="1939991"/>
            <a:ext cx="388863" cy="290590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562F8CC-D5B3-59E2-792D-62440E626FF6}"/>
              </a:ext>
            </a:extLst>
          </p:cNvPr>
          <p:cNvSpPr/>
          <p:nvPr/>
        </p:nvSpPr>
        <p:spPr>
          <a:xfrm>
            <a:off x="10384839" y="1620727"/>
            <a:ext cx="180110" cy="159327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BBAF1F0-129C-F83D-9F6A-50362854EC1A}"/>
              </a:ext>
            </a:extLst>
          </p:cNvPr>
          <p:cNvSpPr/>
          <p:nvPr/>
        </p:nvSpPr>
        <p:spPr>
          <a:xfrm>
            <a:off x="10097139" y="3702982"/>
            <a:ext cx="272988" cy="29059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571AF3D-9680-BE62-E726-0D3673257B58}"/>
              </a:ext>
            </a:extLst>
          </p:cNvPr>
          <p:cNvSpPr/>
          <p:nvPr/>
        </p:nvSpPr>
        <p:spPr>
          <a:xfrm>
            <a:off x="8248579" y="3830245"/>
            <a:ext cx="272988" cy="29059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E187B0D-F70E-A4B4-4EDB-27EFEBA01B2C}"/>
              </a:ext>
            </a:extLst>
          </p:cNvPr>
          <p:cNvSpPr/>
          <p:nvPr/>
        </p:nvSpPr>
        <p:spPr>
          <a:xfrm>
            <a:off x="9233113" y="3145490"/>
            <a:ext cx="471055" cy="41911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F9ED874E-B6B4-7F54-4516-E964085C6081}"/>
              </a:ext>
            </a:extLst>
          </p:cNvPr>
          <p:cNvSpPr/>
          <p:nvPr/>
        </p:nvSpPr>
        <p:spPr>
          <a:xfrm>
            <a:off x="9050180" y="4120835"/>
            <a:ext cx="272988" cy="290590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D0F7E92A-CE59-D568-DB2D-F1D102952CFE}"/>
              </a:ext>
            </a:extLst>
          </p:cNvPr>
          <p:cNvSpPr/>
          <p:nvPr/>
        </p:nvSpPr>
        <p:spPr>
          <a:xfrm>
            <a:off x="8700652" y="4555190"/>
            <a:ext cx="180110" cy="159327"/>
          </a:xfrm>
          <a:prstGeom prst="ellips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9F62E3B7-C7C0-5526-5DD4-FD9C2CFE7F79}"/>
              </a:ext>
            </a:extLst>
          </p:cNvPr>
          <p:cNvSpPr/>
          <p:nvPr/>
        </p:nvSpPr>
        <p:spPr>
          <a:xfrm>
            <a:off x="10503799" y="633894"/>
            <a:ext cx="272988" cy="29059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6075F0E5-E087-6917-683F-C486DAF6337C}"/>
              </a:ext>
            </a:extLst>
          </p:cNvPr>
          <p:cNvSpPr/>
          <p:nvPr/>
        </p:nvSpPr>
        <p:spPr>
          <a:xfrm>
            <a:off x="6666090" y="1596480"/>
            <a:ext cx="272988" cy="29059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6C2F3C69-D0B2-B462-3B28-9D2237DEECFE}"/>
              </a:ext>
            </a:extLst>
          </p:cNvPr>
          <p:cNvSpPr/>
          <p:nvPr/>
        </p:nvSpPr>
        <p:spPr>
          <a:xfrm>
            <a:off x="8446397" y="924484"/>
            <a:ext cx="272988" cy="29059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79ADEBB-5ABB-4651-EC24-323060760126}"/>
              </a:ext>
            </a:extLst>
          </p:cNvPr>
          <p:cNvSpPr/>
          <p:nvPr/>
        </p:nvSpPr>
        <p:spPr>
          <a:xfrm>
            <a:off x="10496793" y="3921397"/>
            <a:ext cx="272988" cy="29059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55908A3-1678-8BF3-3E80-16F30D0A6BC3}"/>
              </a:ext>
            </a:extLst>
          </p:cNvPr>
          <p:cNvSpPr/>
          <p:nvPr/>
        </p:nvSpPr>
        <p:spPr>
          <a:xfrm>
            <a:off x="10847852" y="1957131"/>
            <a:ext cx="272988" cy="29059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7C5B37-0D08-4A2F-E258-45A23A638C42}"/>
              </a:ext>
            </a:extLst>
          </p:cNvPr>
          <p:cNvSpPr/>
          <p:nvPr/>
        </p:nvSpPr>
        <p:spPr>
          <a:xfrm>
            <a:off x="109806" y="131974"/>
            <a:ext cx="4980712" cy="66787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500" b="1" dirty="0"/>
              <a:t>7) 1900-1902 : Montées des tensions entre Japon et Russie : Mandchourie occupée par les Russes et Corée disputée ; Alliance d’assistance militaire anglo-japonaise contre la Russie</a:t>
            </a:r>
          </a:p>
          <a:p>
            <a:endParaRPr lang="fr-FR" sz="1600" dirty="0"/>
          </a:p>
          <a:p>
            <a:r>
              <a:rPr lang="fr-FR" sz="1600" dirty="0"/>
              <a:t>*1902 : Face à la menace russe croissante…</a:t>
            </a:r>
          </a:p>
          <a:p>
            <a:r>
              <a:rPr lang="fr-FR" sz="1600" dirty="0"/>
              <a:t>Le Japon se rapproche de la GB, elle aussi </a:t>
            </a:r>
            <a:r>
              <a:rPr lang="fr-FR" sz="1600" i="1" dirty="0"/>
              <a:t>menacée</a:t>
            </a:r>
            <a:endParaRPr lang="fr-FR" sz="1600" dirty="0"/>
          </a:p>
          <a:p>
            <a:r>
              <a:rPr lang="fr-FR" sz="1600" dirty="0"/>
              <a:t>Et Japon et GB signent un accord d’assistance militaire…</a:t>
            </a:r>
          </a:p>
          <a:p>
            <a:endParaRPr lang="fr-FR" sz="1600" dirty="0"/>
          </a:p>
          <a:p>
            <a:r>
              <a:rPr lang="fr-FR" sz="1600" dirty="0"/>
              <a:t>*Intervention si l’un des deux pays est attaqué</a:t>
            </a:r>
          </a:p>
          <a:p>
            <a:r>
              <a:rPr lang="fr-FR" sz="1600" dirty="0"/>
              <a:t>Par deux puissances au moins ; Deux conséquences…</a:t>
            </a:r>
          </a:p>
          <a:p>
            <a:endParaRPr lang="fr-FR" sz="1600" dirty="0"/>
          </a:p>
          <a:p>
            <a:r>
              <a:rPr lang="fr-FR" sz="1600" dirty="0"/>
              <a:t>a) La France qui se rapproche de la GB (1904), ne fait rien pour aider son allié russe ; Les EU soutiennent le Japon (!)</a:t>
            </a:r>
          </a:p>
          <a:p>
            <a:endParaRPr lang="fr-FR" sz="1600" dirty="0"/>
          </a:p>
          <a:p>
            <a:r>
              <a:rPr lang="fr-FR" sz="1600" dirty="0"/>
              <a:t>b) Pour la 1</a:t>
            </a:r>
            <a:r>
              <a:rPr lang="fr-FR" sz="1600" baseline="30000" dirty="0"/>
              <a:t>ère</a:t>
            </a:r>
            <a:r>
              <a:rPr lang="fr-FR" sz="1600" dirty="0"/>
              <a:t> fois, le Japon est lié</a:t>
            </a:r>
          </a:p>
          <a:p>
            <a:r>
              <a:rPr lang="fr-FR" sz="1600" dirty="0"/>
              <a:t>A une puissance occidentale ; Et cette alliance</a:t>
            </a:r>
          </a:p>
          <a:p>
            <a:r>
              <a:rPr lang="fr-FR" sz="1600" dirty="0"/>
              <a:t>Va faire basculer le rapport de force en sa faveur</a:t>
            </a:r>
          </a:p>
          <a:p>
            <a:endParaRPr lang="fr-FR" sz="1600" dirty="0"/>
          </a:p>
          <a:p>
            <a:r>
              <a:rPr lang="fr-FR" sz="1600" dirty="0"/>
              <a:t>*Toutefois, malgré ce traité…</a:t>
            </a:r>
          </a:p>
          <a:p>
            <a:r>
              <a:rPr lang="fr-FR" sz="1600" dirty="0"/>
              <a:t>Le Japon cherche encore un compromis</a:t>
            </a:r>
          </a:p>
          <a:p>
            <a:r>
              <a:rPr lang="fr-FR" sz="1600" dirty="0"/>
              <a:t>En proposant deux zones d’influence</a:t>
            </a:r>
          </a:p>
          <a:p>
            <a:r>
              <a:rPr lang="fr-FR" sz="1600" dirty="0"/>
              <a:t>Les Russes en Mandchourie, les Japonais en Corée ; Mais…</a:t>
            </a:r>
          </a:p>
          <a:p>
            <a:endParaRPr lang="fr-FR" sz="1600" dirty="0"/>
          </a:p>
          <a:p>
            <a:r>
              <a:rPr lang="fr-FR" sz="1600" dirty="0"/>
              <a:t>*1903 : Les Russes refusent et demandent</a:t>
            </a:r>
          </a:p>
          <a:p>
            <a:r>
              <a:rPr lang="fr-FR" sz="1600" dirty="0"/>
              <a:t>Le contrôle des deux ; La guerre devient inévitable…</a:t>
            </a:r>
          </a:p>
        </p:txBody>
      </p:sp>
    </p:spTree>
    <p:extLst>
      <p:ext uri="{BB962C8B-B14F-4D97-AF65-F5344CB8AC3E}">
        <p14:creationId xmlns:p14="http://schemas.microsoft.com/office/powerpoint/2010/main" val="139598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E777F-2BF2-9DE9-D88C-3FD61AAE5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68C39C45-BF30-5D30-CB56-BFEDE3817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" t="1038" r="7751" b="29548"/>
          <a:stretch/>
        </p:blipFill>
        <p:spPr>
          <a:xfrm>
            <a:off x="6028639" y="131974"/>
            <a:ext cx="6053554" cy="6594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8ECBBC7-5271-0D28-9626-4E3694BAE1DF}"/>
              </a:ext>
            </a:extLst>
          </p:cNvPr>
          <p:cNvSpPr/>
          <p:nvPr/>
        </p:nvSpPr>
        <p:spPr>
          <a:xfrm>
            <a:off x="7969779" y="4807527"/>
            <a:ext cx="223839" cy="2234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89CD1A1-A753-830F-FF88-FD0CB56A01F6}"/>
              </a:ext>
            </a:extLst>
          </p:cNvPr>
          <p:cNvSpPr/>
          <p:nvPr/>
        </p:nvSpPr>
        <p:spPr>
          <a:xfrm>
            <a:off x="7083088" y="4461164"/>
            <a:ext cx="223839" cy="2234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7903D43-FB14-B430-2676-306B5A092728}"/>
              </a:ext>
            </a:extLst>
          </p:cNvPr>
          <p:cNvSpPr/>
          <p:nvPr/>
        </p:nvSpPr>
        <p:spPr>
          <a:xfrm>
            <a:off x="7471015" y="3934690"/>
            <a:ext cx="223839" cy="2234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5C90CD7-4A7F-7043-1ADE-ED7182913DB7}"/>
              </a:ext>
            </a:extLst>
          </p:cNvPr>
          <p:cNvSpPr/>
          <p:nvPr/>
        </p:nvSpPr>
        <p:spPr>
          <a:xfrm>
            <a:off x="7448887" y="3711265"/>
            <a:ext cx="223839" cy="2234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37A6748-6B68-204D-EE92-F385192CFE44}"/>
              </a:ext>
            </a:extLst>
          </p:cNvPr>
          <p:cNvSpPr/>
          <p:nvPr/>
        </p:nvSpPr>
        <p:spPr>
          <a:xfrm>
            <a:off x="10510143" y="5262974"/>
            <a:ext cx="223839" cy="2234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A4DE9F6-DC04-4814-0139-34E4BB736D8D}"/>
              </a:ext>
            </a:extLst>
          </p:cNvPr>
          <p:cNvSpPr/>
          <p:nvPr/>
        </p:nvSpPr>
        <p:spPr>
          <a:xfrm>
            <a:off x="7967087" y="2658319"/>
            <a:ext cx="223839" cy="22342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4B622E6-0204-68C7-6930-F0F01BBBA27C}"/>
              </a:ext>
            </a:extLst>
          </p:cNvPr>
          <p:cNvSpPr/>
          <p:nvPr/>
        </p:nvSpPr>
        <p:spPr>
          <a:xfrm>
            <a:off x="9055416" y="3392610"/>
            <a:ext cx="223839" cy="22342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944DDF5-64C2-EA9D-3493-AF1AF8150FE3}"/>
              </a:ext>
            </a:extLst>
          </p:cNvPr>
          <p:cNvSpPr/>
          <p:nvPr/>
        </p:nvSpPr>
        <p:spPr>
          <a:xfrm>
            <a:off x="7789309" y="1569779"/>
            <a:ext cx="537273" cy="48279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04DE45-84D8-CD08-7B30-400AAB347BDB}"/>
              </a:ext>
            </a:extLst>
          </p:cNvPr>
          <p:cNvSpPr/>
          <p:nvPr/>
        </p:nvSpPr>
        <p:spPr>
          <a:xfrm>
            <a:off x="80003" y="131974"/>
            <a:ext cx="5833117" cy="5309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8) 1904-1905 : Guerre russo-japonaise ; Victoire japonaise et traité de Portsmouth : Le Japon récupère le sud de Sakhaline, le Liaodong et Port-Arthur ; En Mandchourie, les Russes occupent le nord et les Japonais, le sud</a:t>
            </a:r>
          </a:p>
          <a:p>
            <a:endParaRPr lang="fr-FR" sz="1700" dirty="0"/>
          </a:p>
          <a:p>
            <a:r>
              <a:rPr lang="fr-FR" sz="1700" dirty="0"/>
              <a:t>8) 1904-05 : La guerre russo-japonaise…</a:t>
            </a:r>
          </a:p>
          <a:p>
            <a:endParaRPr lang="fr-FR" sz="1700" dirty="0"/>
          </a:p>
          <a:p>
            <a:r>
              <a:rPr lang="fr-FR" sz="1700" dirty="0"/>
              <a:t>*Fév. 1904 : Sans déclaration de guerre (3 jours après)</a:t>
            </a:r>
          </a:p>
          <a:p>
            <a:r>
              <a:rPr lang="fr-FR" sz="1700" dirty="0"/>
              <a:t>Les Japonais lancent les hostilités…</a:t>
            </a:r>
          </a:p>
          <a:p>
            <a:endParaRPr lang="fr-FR" sz="1700" dirty="0"/>
          </a:p>
          <a:p>
            <a:r>
              <a:rPr lang="fr-FR" sz="1700" dirty="0"/>
              <a:t>*Ils occupent Séoul et la Corée</a:t>
            </a:r>
          </a:p>
          <a:p>
            <a:r>
              <a:rPr lang="fr-FR" sz="1700" dirty="0"/>
              <a:t>Puis à l’extrémité du Liaodong</a:t>
            </a:r>
          </a:p>
          <a:p>
            <a:r>
              <a:rPr lang="fr-FR" sz="1700" dirty="0"/>
              <a:t>Ils assiègent Port-Arthur, tenu par les Russes</a:t>
            </a:r>
          </a:p>
          <a:p>
            <a:r>
              <a:rPr lang="fr-FR" sz="1600" dirty="0"/>
              <a:t>NB : Port-Arthur et le Liaodong, territoire à bail russe depuis 1898</a:t>
            </a:r>
          </a:p>
          <a:p>
            <a:endParaRPr lang="fr-FR" sz="1700" dirty="0"/>
          </a:p>
          <a:p>
            <a:r>
              <a:rPr lang="fr-FR" sz="1700" dirty="0"/>
              <a:t>*Fév.-Sept. 1904 : Les Japonais occupent le Liaodong (sauf PA)</a:t>
            </a:r>
          </a:p>
          <a:p>
            <a:r>
              <a:rPr lang="fr-FR" sz="1700" dirty="0"/>
              <a:t>Puis ils repoussent les Russes vers le nord jusqu’à Liaoyang</a:t>
            </a:r>
          </a:p>
          <a:p>
            <a:r>
              <a:rPr lang="fr-FR" sz="1700" dirty="0"/>
              <a:t>Russes qui se retirent sur Moukden…</a:t>
            </a:r>
          </a:p>
          <a:p>
            <a:endParaRPr lang="fr-FR" sz="1700" dirty="0"/>
          </a:p>
          <a:p>
            <a:r>
              <a:rPr lang="fr-FR" sz="1700" dirty="0"/>
              <a:t>NB : Guerre de tranchées…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6FD8399-BA16-1BDA-A259-389B15C34BDC}"/>
              </a:ext>
            </a:extLst>
          </p:cNvPr>
          <p:cNvSpPr/>
          <p:nvPr/>
        </p:nvSpPr>
        <p:spPr>
          <a:xfrm>
            <a:off x="2991481" y="2770031"/>
            <a:ext cx="223839" cy="2234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A0DA2885-7957-0B08-4082-0AE5878F342B}"/>
              </a:ext>
            </a:extLst>
          </p:cNvPr>
          <p:cNvSpPr/>
          <p:nvPr/>
        </p:nvSpPr>
        <p:spPr>
          <a:xfrm>
            <a:off x="4179492" y="3280897"/>
            <a:ext cx="223839" cy="2234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83CDE8A-9807-F093-E8AE-35453D126267}"/>
              </a:ext>
            </a:extLst>
          </p:cNvPr>
          <p:cNvSpPr/>
          <p:nvPr/>
        </p:nvSpPr>
        <p:spPr>
          <a:xfrm>
            <a:off x="5389495" y="4349451"/>
            <a:ext cx="223839" cy="2234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7BA1573-BA6C-1CDC-F0F1-0C2A11E3B4D7}"/>
              </a:ext>
            </a:extLst>
          </p:cNvPr>
          <p:cNvSpPr/>
          <p:nvPr/>
        </p:nvSpPr>
        <p:spPr>
          <a:xfrm>
            <a:off x="3491667" y="4584101"/>
            <a:ext cx="223839" cy="2234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65490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D00D0-7C4A-8D12-6A50-B6C2DD679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7A496F-BC35-8A32-3792-28775AF523E8}"/>
              </a:ext>
            </a:extLst>
          </p:cNvPr>
          <p:cNvSpPr/>
          <p:nvPr/>
        </p:nvSpPr>
        <p:spPr>
          <a:xfrm>
            <a:off x="109807" y="131974"/>
            <a:ext cx="5896704" cy="63709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700" b="1" dirty="0"/>
              <a:t>8) 1904-1905 : Guerre russo-japonaise ; Victoire japonaise et traité de Portsmouth : Le Japon récupère le sud de Sakhaline, le Liaodong et Port-Arthur ; En Mandchourie, les Russes occupent le nord et les Japonais, le sud</a:t>
            </a:r>
          </a:p>
          <a:p>
            <a:endParaRPr lang="fr-FR" sz="1700" dirty="0"/>
          </a:p>
          <a:p>
            <a:r>
              <a:rPr lang="fr-FR" sz="1700" dirty="0"/>
              <a:t>*Jan.-mars 1905 : Port-Arthur, isolé, doit se rendre</a:t>
            </a:r>
          </a:p>
          <a:p>
            <a:r>
              <a:rPr lang="fr-FR" sz="1700" dirty="0"/>
              <a:t>Et au nord, les Japonais s’emparent de Moukden</a:t>
            </a:r>
          </a:p>
          <a:p>
            <a:endParaRPr lang="fr-FR" sz="1700" dirty="0"/>
          </a:p>
          <a:p>
            <a:r>
              <a:rPr lang="fr-FR" sz="1700" dirty="0"/>
              <a:t>*Mai 1905 : La flotte russe de la Baltique, partie en oct. 1904</a:t>
            </a:r>
          </a:p>
          <a:p>
            <a:r>
              <a:rPr lang="fr-FR" sz="1700" dirty="0"/>
              <a:t>Est coulée dans le détroit de Tsushima</a:t>
            </a:r>
          </a:p>
          <a:p>
            <a:endParaRPr lang="fr-FR" sz="1700" dirty="0"/>
          </a:p>
          <a:p>
            <a:r>
              <a:rPr lang="fr-FR" sz="1700" dirty="0">
                <a:solidFill>
                  <a:srgbClr val="FF0000"/>
                </a:solidFill>
              </a:rPr>
              <a:t>NB : 1860 : L’amiral russe </a:t>
            </a:r>
            <a:r>
              <a:rPr lang="fr-FR" sz="1700" dirty="0" err="1">
                <a:solidFill>
                  <a:srgbClr val="FF0000"/>
                </a:solidFill>
              </a:rPr>
              <a:t>Likhatchiov</a:t>
            </a:r>
            <a:r>
              <a:rPr lang="fr-FR" sz="1700" dirty="0">
                <a:solidFill>
                  <a:srgbClr val="FF0000"/>
                </a:solidFill>
              </a:rPr>
              <a:t> avait envisagé</a:t>
            </a:r>
          </a:p>
          <a:p>
            <a:r>
              <a:rPr lang="fr-FR" sz="1700" dirty="0">
                <a:solidFill>
                  <a:srgbClr val="FF0000"/>
                </a:solidFill>
              </a:rPr>
              <a:t>De construire une base sur Tsushima ; Mais face aux protestations britanniques, Moscou avait refusé…</a:t>
            </a:r>
          </a:p>
          <a:p>
            <a:r>
              <a:rPr lang="fr-FR" sz="1700" dirty="0">
                <a:solidFill>
                  <a:srgbClr val="FF0000"/>
                </a:solidFill>
              </a:rPr>
              <a:t>NB : En mer du Nord, les Russes détruisent quelques barques de pêche anglaises, qu’ils prenaient pour des bateaux japonais</a:t>
            </a:r>
          </a:p>
          <a:p>
            <a:endParaRPr lang="fr-FR" sz="1700" dirty="0"/>
          </a:p>
          <a:p>
            <a:r>
              <a:rPr lang="fr-FR" sz="1700" dirty="0"/>
              <a:t>*Août 1905 : Les Japonais s’emparent de Sakhaline…</a:t>
            </a:r>
          </a:p>
          <a:p>
            <a:r>
              <a:rPr lang="fr-FR" sz="1700" dirty="0"/>
              <a:t>Russie et Japon sont épuisés…</a:t>
            </a:r>
          </a:p>
          <a:p>
            <a:r>
              <a:rPr lang="fr-FR" sz="1700" dirty="0"/>
              <a:t>- Côté japonais : 120 000 morts</a:t>
            </a:r>
          </a:p>
          <a:p>
            <a:r>
              <a:rPr lang="fr-FR" sz="1700" dirty="0"/>
              <a:t>Et une guerre sept fois plus coûteuse que celle de 1894-95</a:t>
            </a:r>
          </a:p>
          <a:p>
            <a:r>
              <a:rPr lang="fr-FR" sz="1700" dirty="0"/>
              <a:t>- De plus, en Russie, troubles révolutionnaires…</a:t>
            </a:r>
          </a:p>
          <a:p>
            <a:endParaRPr lang="fr-FR" sz="1700" dirty="0"/>
          </a:p>
          <a:p>
            <a:r>
              <a:rPr lang="fr-FR" sz="1700" dirty="0"/>
              <a:t>*Les EU proposent leur médiation (!)…</a:t>
            </a:r>
          </a:p>
        </p:txBody>
      </p:sp>
      <p:pic>
        <p:nvPicPr>
          <p:cNvPr id="3" name="Image 2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AB67CFE7-23EB-9EA2-3117-B41BD1451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" t="1038" r="7751" b="29548"/>
          <a:stretch/>
        </p:blipFill>
        <p:spPr>
          <a:xfrm>
            <a:off x="6028639" y="131974"/>
            <a:ext cx="6053554" cy="659405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A9A7EED3-3C8A-2AC8-7F87-8A4DF042D60B}"/>
              </a:ext>
            </a:extLst>
          </p:cNvPr>
          <p:cNvSpPr/>
          <p:nvPr/>
        </p:nvSpPr>
        <p:spPr>
          <a:xfrm>
            <a:off x="8634797" y="5583382"/>
            <a:ext cx="223839" cy="2234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8376744-760D-84AB-A1B3-1C6D4FF00F4E}"/>
              </a:ext>
            </a:extLst>
          </p:cNvPr>
          <p:cNvSpPr/>
          <p:nvPr/>
        </p:nvSpPr>
        <p:spPr>
          <a:xfrm>
            <a:off x="10510143" y="5262974"/>
            <a:ext cx="223839" cy="2234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DD3A5FE-4A5D-8E13-E43D-A9CEA973D9AB}"/>
              </a:ext>
            </a:extLst>
          </p:cNvPr>
          <p:cNvSpPr/>
          <p:nvPr/>
        </p:nvSpPr>
        <p:spPr>
          <a:xfrm>
            <a:off x="7967087" y="2658319"/>
            <a:ext cx="223839" cy="22342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BC2044D-AE19-44D2-8047-1CB73F0EF831}"/>
              </a:ext>
            </a:extLst>
          </p:cNvPr>
          <p:cNvSpPr/>
          <p:nvPr/>
        </p:nvSpPr>
        <p:spPr>
          <a:xfrm>
            <a:off x="9055416" y="3392610"/>
            <a:ext cx="223839" cy="22342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BEEB87C-78D1-AF0A-8BE2-27C9D2B5BD02}"/>
              </a:ext>
            </a:extLst>
          </p:cNvPr>
          <p:cNvSpPr/>
          <p:nvPr/>
        </p:nvSpPr>
        <p:spPr>
          <a:xfrm>
            <a:off x="7789309" y="1569779"/>
            <a:ext cx="537273" cy="482799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72187B8-CD98-10C7-06DF-1747BF92E63B}"/>
              </a:ext>
            </a:extLst>
          </p:cNvPr>
          <p:cNvSpPr/>
          <p:nvPr/>
        </p:nvSpPr>
        <p:spPr>
          <a:xfrm>
            <a:off x="7969779" y="4807527"/>
            <a:ext cx="223839" cy="2234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547B657-3A87-7369-BC80-4D5C7589747D}"/>
              </a:ext>
            </a:extLst>
          </p:cNvPr>
          <p:cNvSpPr/>
          <p:nvPr/>
        </p:nvSpPr>
        <p:spPr>
          <a:xfrm>
            <a:off x="7083088" y="4461164"/>
            <a:ext cx="223839" cy="2234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C397796-3A72-C7AA-5197-465EAB59A5B0}"/>
              </a:ext>
            </a:extLst>
          </p:cNvPr>
          <p:cNvSpPr/>
          <p:nvPr/>
        </p:nvSpPr>
        <p:spPr>
          <a:xfrm>
            <a:off x="7471015" y="3934690"/>
            <a:ext cx="223839" cy="2234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407DA6F-C5B6-D94E-B460-0529FD246615}"/>
              </a:ext>
            </a:extLst>
          </p:cNvPr>
          <p:cNvSpPr/>
          <p:nvPr/>
        </p:nvSpPr>
        <p:spPr>
          <a:xfrm>
            <a:off x="7448887" y="3711265"/>
            <a:ext cx="223839" cy="2234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8BD86A2-06D0-2DF4-7F94-9AE07DC6F69F}"/>
              </a:ext>
            </a:extLst>
          </p:cNvPr>
          <p:cNvSpPr/>
          <p:nvPr/>
        </p:nvSpPr>
        <p:spPr>
          <a:xfrm>
            <a:off x="11087052" y="1787237"/>
            <a:ext cx="223839" cy="2234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6" name="Image 5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9CA58E97-AAA3-6ED8-81F0-6F33CFE650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39" y="131974"/>
            <a:ext cx="3481121" cy="248651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51598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94383</TotalTime>
  <Words>2908</Words>
  <Application>Microsoft Office PowerPoint</Application>
  <PresentationFormat>Grand écran</PresentationFormat>
  <Paragraphs>381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Times New Roman</vt:lpstr>
      <vt:lpstr>Thème Office</vt:lpstr>
      <vt:lpstr>LE PARTAGE DU MONDE, de l’an 200 av. JC à nos jours Esquisse d’une histoire géopolitique universelle  Mardi 14 octobre 2025 (2/15)  8ème période : 1815-1914 Europe et Russie à la conquête de l’Orient et de l’Asie  1853-1914 : Apogée des impérialismes et partage de l’Asie orientale Indes et Malaisie britanniques ; Indochine française ; Indes néerlandaises, Philippines américaines ; 1er empire japonais  Suite…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PARTAGE DU MONDE, de l’an 200 av. JC à nos jours Esquisse d’une histoire géopolitique universelle  Mardi 17 octobre 2023 (2/15)  8ème période : 1815-1914  1789-1815 : Les guerres de la Révolution et de l’Empire  1789-1795 : La Révolution française et la 1ère République Guerre de la France contre la 1ère Coalition</dc:title>
  <dc:creator>Christophe JENTA</dc:creator>
  <cp:lastModifiedBy>Christophe JENTA</cp:lastModifiedBy>
  <cp:revision>742</cp:revision>
  <dcterms:created xsi:type="dcterms:W3CDTF">2023-07-15T08:08:34Z</dcterms:created>
  <dcterms:modified xsi:type="dcterms:W3CDTF">2025-10-14T10:23:27Z</dcterms:modified>
</cp:coreProperties>
</file>