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1999" r:id="rId2"/>
    <p:sldId id="13485" r:id="rId3"/>
    <p:sldId id="13490" r:id="rId4"/>
    <p:sldId id="13717" r:id="rId5"/>
    <p:sldId id="13700" r:id="rId6"/>
    <p:sldId id="13693" r:id="rId7"/>
    <p:sldId id="13694" r:id="rId8"/>
    <p:sldId id="13696" r:id="rId9"/>
    <p:sldId id="13695" r:id="rId10"/>
    <p:sldId id="13697" r:id="rId11"/>
    <p:sldId id="13698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CC"/>
    <a:srgbClr val="800080"/>
    <a:srgbClr val="FF33CC"/>
    <a:srgbClr val="A88000"/>
    <a:srgbClr val="FF0000"/>
    <a:srgbClr val="FF99CC"/>
    <a:srgbClr val="ED7D31"/>
    <a:srgbClr val="FF99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6075A5-F48C-400F-8CDC-3D560D71C900}" v="4" dt="2025-10-14T10:03:17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21" autoAdjust="0"/>
    <p:restoredTop sz="94061" autoAdjust="0"/>
  </p:normalViewPr>
  <p:slideViewPr>
    <p:cSldViewPr snapToGrid="0">
      <p:cViewPr varScale="1">
        <p:scale>
          <a:sx n="59" d="100"/>
          <a:sy n="59" d="100"/>
        </p:scale>
        <p:origin x="956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79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924"/>
    </p:cViewPr>
  </p:sorterViewPr>
  <p:notesViewPr>
    <p:cSldViewPr snapToGrid="0">
      <p:cViewPr varScale="1">
        <p:scale>
          <a:sx n="65" d="100"/>
          <a:sy n="65" d="100"/>
        </p:scale>
        <p:origin x="257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 JENTA" userId="8d1209f4831e9c53" providerId="LiveId" clId="{745370F5-D647-4ABD-8D02-0A0548DFCB5B}"/>
    <pc:docChg chg="custSel addSld delSld modSld">
      <pc:chgData name="Christophe JENTA" userId="8d1209f4831e9c53" providerId="LiveId" clId="{745370F5-D647-4ABD-8D02-0A0548DFCB5B}" dt="2025-04-29T09:52:06.948" v="25" actId="478"/>
      <pc:docMkLst>
        <pc:docMk/>
      </pc:docMkLst>
      <pc:sldChg chg="delSp add mod">
        <pc:chgData name="Christophe JENTA" userId="8d1209f4831e9c53" providerId="LiveId" clId="{745370F5-D647-4ABD-8D02-0A0548DFCB5B}" dt="2025-04-29T09:51:11.639" v="6" actId="478"/>
        <pc:sldMkLst>
          <pc:docMk/>
          <pc:sldMk cId="1247421863" sldId="994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21003822" sldId="997"/>
        </pc:sldMkLst>
      </pc:sldChg>
      <pc:sldChg chg="add del">
        <pc:chgData name="Christophe JENTA" userId="8d1209f4831e9c53" providerId="LiveId" clId="{745370F5-D647-4ABD-8D02-0A0548DFCB5B}" dt="2025-04-29T09:50:12.777" v="1"/>
        <pc:sldMkLst>
          <pc:docMk/>
          <pc:sldMk cId="2780617583" sldId="1000"/>
        </pc:sldMkLst>
      </pc:sldChg>
      <pc:sldChg chg="delSp add mod">
        <pc:chgData name="Christophe JENTA" userId="8d1209f4831e9c53" providerId="LiveId" clId="{745370F5-D647-4ABD-8D02-0A0548DFCB5B}" dt="2025-04-29T09:52:06.948" v="25" actId="478"/>
        <pc:sldMkLst>
          <pc:docMk/>
          <pc:sldMk cId="3490898107" sldId="1001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337653266" sldId="12591"/>
        </pc:sldMkLst>
      </pc:sldChg>
      <pc:sldChg chg="delSp add mod">
        <pc:chgData name="Christophe JENTA" userId="8d1209f4831e9c53" providerId="LiveId" clId="{745370F5-D647-4ABD-8D02-0A0548DFCB5B}" dt="2025-04-29T09:51:05.523" v="4" actId="478"/>
        <pc:sldMkLst>
          <pc:docMk/>
          <pc:sldMk cId="2409108060" sldId="12606"/>
        </pc:sldMkLst>
      </pc:sldChg>
      <pc:sldChg chg="add del">
        <pc:chgData name="Christophe JENTA" userId="8d1209f4831e9c53" providerId="LiveId" clId="{745370F5-D647-4ABD-8D02-0A0548DFCB5B}" dt="2025-04-29T09:50:12.777" v="1"/>
        <pc:sldMkLst>
          <pc:docMk/>
          <pc:sldMk cId="3060782881" sldId="12612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665540087" sldId="12613"/>
        </pc:sldMkLst>
      </pc:sldChg>
      <pc:sldChg chg="delSp add mod">
        <pc:chgData name="Christophe JENTA" userId="8d1209f4831e9c53" providerId="LiveId" clId="{745370F5-D647-4ABD-8D02-0A0548DFCB5B}" dt="2025-04-29T09:51:19.822" v="9" actId="478"/>
        <pc:sldMkLst>
          <pc:docMk/>
          <pc:sldMk cId="2987160675" sldId="13132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313498898" sldId="13133"/>
        </pc:sldMkLst>
      </pc:sldChg>
      <pc:sldChg chg="delSp add mod">
        <pc:chgData name="Christophe JENTA" userId="8d1209f4831e9c53" providerId="LiveId" clId="{745370F5-D647-4ABD-8D02-0A0548DFCB5B}" dt="2025-04-29T09:51:24.132" v="12" actId="478"/>
        <pc:sldMkLst>
          <pc:docMk/>
          <pc:sldMk cId="3865771323" sldId="13135"/>
        </pc:sldMkLst>
      </pc:sldChg>
      <pc:sldChg chg="delSp add mod">
        <pc:chgData name="Christophe JENTA" userId="8d1209f4831e9c53" providerId="LiveId" clId="{745370F5-D647-4ABD-8D02-0A0548DFCB5B}" dt="2025-04-29T09:51:22.692" v="11" actId="478"/>
        <pc:sldMkLst>
          <pc:docMk/>
          <pc:sldMk cId="2418480127" sldId="13136"/>
        </pc:sldMkLst>
      </pc:sldChg>
      <pc:sldChg chg="delSp add mod">
        <pc:chgData name="Christophe JENTA" userId="8d1209f4831e9c53" providerId="LiveId" clId="{745370F5-D647-4ABD-8D02-0A0548DFCB5B}" dt="2025-04-29T09:51:32.318" v="17" actId="478"/>
        <pc:sldMkLst>
          <pc:docMk/>
          <pc:sldMk cId="3473283674" sldId="13137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066435223" sldId="13138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287461453" sldId="13147"/>
        </pc:sldMkLst>
      </pc:sldChg>
      <pc:sldChg chg="delSp add mod">
        <pc:chgData name="Christophe JENTA" userId="8d1209f4831e9c53" providerId="LiveId" clId="{745370F5-D647-4ABD-8D02-0A0548DFCB5B}" dt="2025-04-29T09:51:01.556" v="2" actId="478"/>
        <pc:sldMkLst>
          <pc:docMk/>
          <pc:sldMk cId="2522681684" sldId="13148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427346446" sldId="13149"/>
        </pc:sldMkLst>
      </pc:sldChg>
      <pc:sldChg chg="delSp add mod">
        <pc:chgData name="Christophe JENTA" userId="8d1209f4831e9c53" providerId="LiveId" clId="{745370F5-D647-4ABD-8D02-0A0548DFCB5B}" dt="2025-04-29T09:51:18.399" v="8" actId="478"/>
        <pc:sldMkLst>
          <pc:docMk/>
          <pc:sldMk cId="3718160313" sldId="13150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817047442" sldId="13151"/>
        </pc:sldMkLst>
      </pc:sldChg>
      <pc:sldChg chg="delSp add mod">
        <pc:chgData name="Christophe JENTA" userId="8d1209f4831e9c53" providerId="LiveId" clId="{745370F5-D647-4ABD-8D02-0A0548DFCB5B}" dt="2025-04-29T09:51:03.904" v="3" actId="478"/>
        <pc:sldMkLst>
          <pc:docMk/>
          <pc:sldMk cId="1857858322" sldId="13152"/>
        </pc:sldMkLst>
      </pc:sldChg>
      <pc:sldChg chg="delSp add mod">
        <pc:chgData name="Christophe JENTA" userId="8d1209f4831e9c53" providerId="LiveId" clId="{745370F5-D647-4ABD-8D02-0A0548DFCB5B}" dt="2025-04-29T09:51:28.297" v="15" actId="478"/>
        <pc:sldMkLst>
          <pc:docMk/>
          <pc:sldMk cId="1950949934" sldId="13153"/>
        </pc:sldMkLst>
      </pc:sldChg>
      <pc:sldChg chg="delSp add mod">
        <pc:chgData name="Christophe JENTA" userId="8d1209f4831e9c53" providerId="LiveId" clId="{745370F5-D647-4ABD-8D02-0A0548DFCB5B}" dt="2025-04-29T09:51:30.819" v="16" actId="478"/>
        <pc:sldMkLst>
          <pc:docMk/>
          <pc:sldMk cId="2201218659" sldId="13154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4156511993" sldId="13155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957833250" sldId="13156"/>
        </pc:sldMkLst>
      </pc:sldChg>
      <pc:sldChg chg="delSp add mod">
        <pc:chgData name="Christophe JENTA" userId="8d1209f4831e9c53" providerId="LiveId" clId="{745370F5-D647-4ABD-8D02-0A0548DFCB5B}" dt="2025-04-29T09:51:06.759" v="5" actId="478"/>
        <pc:sldMkLst>
          <pc:docMk/>
          <pc:sldMk cId="2801542117" sldId="13158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190164072" sldId="13159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302622610" sldId="13162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349566737" sldId="13164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360340695" sldId="13165"/>
        </pc:sldMkLst>
      </pc:sldChg>
      <pc:sldChg chg="add del">
        <pc:chgData name="Christophe JENTA" userId="8d1209f4831e9c53" providerId="LiveId" clId="{745370F5-D647-4ABD-8D02-0A0548DFCB5B}" dt="2025-04-29T09:50:12.777" v="1"/>
        <pc:sldMkLst>
          <pc:docMk/>
          <pc:sldMk cId="3539409700" sldId="13166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914637956" sldId="13169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98025286" sldId="13170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874252401" sldId="13171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42643047" sldId="13172"/>
        </pc:sldMkLst>
      </pc:sldChg>
      <pc:sldChg chg="delSp add mod">
        <pc:chgData name="Christophe JENTA" userId="8d1209f4831e9c53" providerId="LiveId" clId="{745370F5-D647-4ABD-8D02-0A0548DFCB5B}" dt="2025-04-29T09:51:56.311" v="23" actId="478"/>
        <pc:sldMkLst>
          <pc:docMk/>
          <pc:sldMk cId="3211553572" sldId="13173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136066486" sldId="13174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456575271" sldId="13175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992392614" sldId="13176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233691726" sldId="13177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745778830" sldId="13178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107203901" sldId="13179"/>
        </pc:sldMkLst>
      </pc:sldChg>
      <pc:sldChg chg="add del">
        <pc:chgData name="Christophe JENTA" userId="8d1209f4831e9c53" providerId="LiveId" clId="{745370F5-D647-4ABD-8D02-0A0548DFCB5B}" dt="2025-04-29T09:50:12.777" v="1"/>
        <pc:sldMkLst>
          <pc:docMk/>
          <pc:sldMk cId="3833563372" sldId="13185"/>
        </pc:sldMkLst>
      </pc:sldChg>
      <pc:sldChg chg="add del">
        <pc:chgData name="Christophe JENTA" userId="8d1209f4831e9c53" providerId="LiveId" clId="{745370F5-D647-4ABD-8D02-0A0548DFCB5B}" dt="2025-04-29T09:50:12.777" v="1"/>
        <pc:sldMkLst>
          <pc:docMk/>
          <pc:sldMk cId="2808987593" sldId="13186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4104751075" sldId="13192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040728144" sldId="13196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627594343" sldId="13197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555514976" sldId="13204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917375481" sldId="13228"/>
        </pc:sldMkLst>
      </pc:sldChg>
      <pc:sldChg chg="add del">
        <pc:chgData name="Christophe JENTA" userId="8d1209f4831e9c53" providerId="LiveId" clId="{745370F5-D647-4ABD-8D02-0A0548DFCB5B}" dt="2025-04-29T09:50:12.777" v="1"/>
        <pc:sldMkLst>
          <pc:docMk/>
          <pc:sldMk cId="3071169686" sldId="13229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196999913" sldId="13237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953531859" sldId="13238"/>
        </pc:sldMkLst>
      </pc:sldChg>
      <pc:sldChg chg="add del">
        <pc:chgData name="Christophe JENTA" userId="8d1209f4831e9c53" providerId="LiveId" clId="{745370F5-D647-4ABD-8D02-0A0548DFCB5B}" dt="2025-04-29T09:50:12.777" v="1"/>
        <pc:sldMkLst>
          <pc:docMk/>
          <pc:sldMk cId="1381752268" sldId="13243"/>
        </pc:sldMkLst>
      </pc:sldChg>
      <pc:sldChg chg="del">
        <pc:chgData name="Christophe JENTA" userId="8d1209f4831e9c53" providerId="LiveId" clId="{745370F5-D647-4ABD-8D02-0A0548DFCB5B}" dt="2025-04-29T09:50:11.135" v="0" actId="47"/>
        <pc:sldMkLst>
          <pc:docMk/>
          <pc:sldMk cId="107836326" sldId="13244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4580024" sldId="13252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759682378" sldId="13253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4198894336" sldId="13254"/>
        </pc:sldMkLst>
      </pc:sldChg>
      <pc:sldChg chg="delSp add mod">
        <pc:chgData name="Christophe JENTA" userId="8d1209f4831e9c53" providerId="LiveId" clId="{745370F5-D647-4ABD-8D02-0A0548DFCB5B}" dt="2025-04-29T09:51:47.612" v="21" actId="478"/>
        <pc:sldMkLst>
          <pc:docMk/>
          <pc:sldMk cId="2125185414" sldId="13255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087807556" sldId="13256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341433013" sldId="13257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914671181" sldId="13258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118675770" sldId="13259"/>
        </pc:sldMkLst>
      </pc:sldChg>
      <pc:sldChg chg="delSp add mod">
        <pc:chgData name="Christophe JENTA" userId="8d1209f4831e9c53" providerId="LiveId" clId="{745370F5-D647-4ABD-8D02-0A0548DFCB5B}" dt="2025-04-29T09:51:57.638" v="24" actId="478"/>
        <pc:sldMkLst>
          <pc:docMk/>
          <pc:sldMk cId="2505937206" sldId="13260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239178158" sldId="13267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611874281" sldId="13310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826041737" sldId="13311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870786359" sldId="13312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4184556983" sldId="13313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401878438" sldId="13314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131091472" sldId="13316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540542834" sldId="13317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928770195" sldId="13319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196238569" sldId="13320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89023465" sldId="13336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164755444" sldId="13346"/>
        </pc:sldMkLst>
      </pc:sldChg>
      <pc:sldChg chg="delSp add mod">
        <pc:chgData name="Christophe JENTA" userId="8d1209f4831e9c53" providerId="LiveId" clId="{745370F5-D647-4ABD-8D02-0A0548DFCB5B}" dt="2025-04-29T09:51:14.115" v="7" actId="478"/>
        <pc:sldMkLst>
          <pc:docMk/>
          <pc:sldMk cId="2046687059" sldId="13347"/>
        </pc:sldMkLst>
      </pc:sldChg>
      <pc:sldChg chg="delSp add mod">
        <pc:chgData name="Christophe JENTA" userId="8d1209f4831e9c53" providerId="LiveId" clId="{745370F5-D647-4ABD-8D02-0A0548DFCB5B}" dt="2025-04-29T09:51:39.622" v="20" actId="478"/>
        <pc:sldMkLst>
          <pc:docMk/>
          <pc:sldMk cId="2062926474" sldId="13350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657177706" sldId="13351"/>
        </pc:sldMkLst>
      </pc:sldChg>
      <pc:sldChg chg="delSp modSp add mod">
        <pc:chgData name="Christophe JENTA" userId="8d1209f4831e9c53" providerId="LiveId" clId="{745370F5-D647-4ABD-8D02-0A0548DFCB5B}" dt="2025-04-29T09:51:25.330" v="14" actId="478"/>
        <pc:sldMkLst>
          <pc:docMk/>
          <pc:sldMk cId="2759616424" sldId="13352"/>
        </pc:sldMkLst>
      </pc:sldChg>
      <pc:sldChg chg="delSp add mod">
        <pc:chgData name="Christophe JENTA" userId="8d1209f4831e9c53" providerId="LiveId" clId="{745370F5-D647-4ABD-8D02-0A0548DFCB5B}" dt="2025-04-29T09:51:35.936" v="18" actId="478"/>
        <pc:sldMkLst>
          <pc:docMk/>
          <pc:sldMk cId="2433196331" sldId="13353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474163732" sldId="13354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395364604" sldId="13355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265437348" sldId="13356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585258681" sldId="13357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135271449" sldId="13358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649466456" sldId="13359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559325837" sldId="13364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864976604" sldId="13365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303084747" sldId="13366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910620827" sldId="13367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665720077" sldId="13368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832043419" sldId="13369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257712248" sldId="13370"/>
        </pc:sldMkLst>
      </pc:sldChg>
    </pc:docChg>
  </pc:docChgLst>
  <pc:docChgLst>
    <pc:chgData name="Christophe JENTA" userId="8d1209f4831e9c53" providerId="LiveId" clId="{05B6E72E-02BC-426D-8920-B5E36D356DE2}"/>
    <pc:docChg chg="undo custSel addSld delSld modSld">
      <pc:chgData name="Christophe JENTA" userId="8d1209f4831e9c53" providerId="LiveId" clId="{05B6E72E-02BC-426D-8920-B5E36D356DE2}" dt="2025-05-13T10:05:37.412" v="111" actId="478"/>
      <pc:docMkLst>
        <pc:docMk/>
      </pc:docMkLst>
      <pc:sldChg chg="add del">
        <pc:chgData name="Christophe JENTA" userId="8d1209f4831e9c53" providerId="LiveId" clId="{05B6E72E-02BC-426D-8920-B5E36D356DE2}" dt="2025-05-13T10:03:28.832" v="63"/>
        <pc:sldMkLst>
          <pc:docMk/>
          <pc:sldMk cId="2660340911" sldId="963"/>
        </pc:sldMkLst>
      </pc:sldChg>
      <pc:sldChg chg="delSp add del mod">
        <pc:chgData name="Christophe JENTA" userId="8d1209f4831e9c53" providerId="LiveId" clId="{05B6E72E-02BC-426D-8920-B5E36D356DE2}" dt="2025-05-13T10:04:59.071" v="86" actId="478"/>
        <pc:sldMkLst>
          <pc:docMk/>
          <pc:sldMk cId="3060746622" sldId="1003"/>
        </pc:sldMkLst>
      </pc:sldChg>
      <pc:sldChg chg="delSp add del mod">
        <pc:chgData name="Christophe JENTA" userId="8d1209f4831e9c53" providerId="LiveId" clId="{05B6E72E-02BC-426D-8920-B5E36D356DE2}" dt="2025-05-13T10:05:19.582" v="100" actId="478"/>
        <pc:sldMkLst>
          <pc:docMk/>
          <pc:sldMk cId="3535133046" sldId="1004"/>
        </pc:sldMkLst>
      </pc:sldChg>
      <pc:sldChg chg="delSp add del mod">
        <pc:chgData name="Christophe JENTA" userId="8d1209f4831e9c53" providerId="LiveId" clId="{05B6E72E-02BC-426D-8920-B5E36D356DE2}" dt="2025-05-13T10:04:34.006" v="73" actId="478"/>
        <pc:sldMkLst>
          <pc:docMk/>
          <pc:sldMk cId="2576855841" sldId="12603"/>
        </pc:sldMkLst>
      </pc:sldChg>
      <pc:sldChg chg="delSp add del mod">
        <pc:chgData name="Christophe JENTA" userId="8d1209f4831e9c53" providerId="LiveId" clId="{05B6E72E-02BC-426D-8920-B5E36D356DE2}" dt="2025-05-13T10:03:28.832" v="63"/>
        <pc:sldMkLst>
          <pc:docMk/>
          <pc:sldMk cId="1988575915" sldId="12904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2883030374" sldId="12905"/>
        </pc:sldMkLst>
      </pc:sldChg>
      <pc:sldChg chg="delSp add del mod">
        <pc:chgData name="Christophe JENTA" userId="8d1209f4831e9c53" providerId="LiveId" clId="{05B6E72E-02BC-426D-8920-B5E36D356DE2}" dt="2025-05-13T10:04:45.490" v="77" actId="478"/>
        <pc:sldMkLst>
          <pc:docMk/>
          <pc:sldMk cId="1343055881" sldId="13043"/>
        </pc:sldMkLst>
      </pc:sldChg>
      <pc:sldChg chg="del">
        <pc:chgData name="Christophe JENTA" userId="8d1209f4831e9c53" providerId="LiveId" clId="{05B6E72E-02BC-426D-8920-B5E36D356DE2}" dt="2025-04-29T10:33:05.686" v="0" actId="47"/>
        <pc:sldMkLst>
          <pc:docMk/>
          <pc:sldMk cId="4104751075" sldId="13192"/>
        </pc:sldMkLst>
      </pc:sldChg>
      <pc:sldChg chg="delSp add del mod">
        <pc:chgData name="Christophe JENTA" userId="8d1209f4831e9c53" providerId="LiveId" clId="{05B6E72E-02BC-426D-8920-B5E36D356DE2}" dt="2025-05-13T10:04:23.800" v="72" actId="478"/>
        <pc:sldMkLst>
          <pc:docMk/>
          <pc:sldMk cId="3417846926" sldId="13268"/>
        </pc:sldMkLst>
      </pc:sldChg>
      <pc:sldChg chg="delSp add del mod">
        <pc:chgData name="Christophe JENTA" userId="8d1209f4831e9c53" providerId="LiveId" clId="{05B6E72E-02BC-426D-8920-B5E36D356DE2}" dt="2025-05-13T10:04:19.263" v="66" actId="478"/>
        <pc:sldMkLst>
          <pc:docMk/>
          <pc:sldMk cId="235482400" sldId="13269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1163860014" sldId="13271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400748767" sldId="13272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4201976625" sldId="13273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202858905" sldId="13274"/>
        </pc:sldMkLst>
      </pc:sldChg>
      <pc:sldChg chg="addSp delSp add del mod">
        <pc:chgData name="Christophe JENTA" userId="8d1209f4831e9c53" providerId="LiveId" clId="{05B6E72E-02BC-426D-8920-B5E36D356DE2}" dt="2025-05-13T10:04:47.937" v="78" actId="478"/>
        <pc:sldMkLst>
          <pc:docMk/>
          <pc:sldMk cId="2882927050" sldId="13275"/>
        </pc:sldMkLst>
      </pc:sldChg>
      <pc:sldChg chg="delSp add del mod">
        <pc:chgData name="Christophe JENTA" userId="8d1209f4831e9c53" providerId="LiveId" clId="{05B6E72E-02BC-426D-8920-B5E36D356DE2}" dt="2025-05-13T10:04:49.362" v="79" actId="478"/>
        <pc:sldMkLst>
          <pc:docMk/>
          <pc:sldMk cId="3376998649" sldId="13276"/>
        </pc:sldMkLst>
      </pc:sldChg>
      <pc:sldChg chg="delSp add del mod">
        <pc:chgData name="Christophe JENTA" userId="8d1209f4831e9c53" providerId="LiveId" clId="{05B6E72E-02BC-426D-8920-B5E36D356DE2}" dt="2025-05-13T10:04:51.257" v="80" actId="478"/>
        <pc:sldMkLst>
          <pc:docMk/>
          <pc:sldMk cId="3805319232" sldId="13277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2943872998" sldId="13278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2350889238" sldId="13279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3326358028" sldId="13280"/>
        </pc:sldMkLst>
      </pc:sldChg>
      <pc:sldChg chg="delSp add del mod">
        <pc:chgData name="Christophe JENTA" userId="8d1209f4831e9c53" providerId="LiveId" clId="{05B6E72E-02BC-426D-8920-B5E36D356DE2}" dt="2025-05-13T10:04:55.062" v="81" actId="478"/>
        <pc:sldMkLst>
          <pc:docMk/>
          <pc:sldMk cId="82619806" sldId="13281"/>
        </pc:sldMkLst>
      </pc:sldChg>
      <pc:sldChg chg="delSp add del mod">
        <pc:chgData name="Christophe JENTA" userId="8d1209f4831e9c53" providerId="LiveId" clId="{05B6E72E-02BC-426D-8920-B5E36D356DE2}" dt="2025-05-13T10:05:04.449" v="91" actId="478"/>
        <pc:sldMkLst>
          <pc:docMk/>
          <pc:sldMk cId="1443058731" sldId="13282"/>
        </pc:sldMkLst>
      </pc:sldChg>
      <pc:sldChg chg="delSp add del mod">
        <pc:chgData name="Christophe JENTA" userId="8d1209f4831e9c53" providerId="LiveId" clId="{05B6E72E-02BC-426D-8920-B5E36D356DE2}" dt="2025-05-13T10:05:01.247" v="88" actId="478"/>
        <pc:sldMkLst>
          <pc:docMk/>
          <pc:sldMk cId="2798218192" sldId="13283"/>
        </pc:sldMkLst>
      </pc:sldChg>
      <pc:sldChg chg="delSp add del mod">
        <pc:chgData name="Christophe JENTA" userId="8d1209f4831e9c53" providerId="LiveId" clId="{05B6E72E-02BC-426D-8920-B5E36D356DE2}" dt="2025-05-13T10:05:02.526" v="89" actId="478"/>
        <pc:sldMkLst>
          <pc:docMk/>
          <pc:sldMk cId="3093456767" sldId="13284"/>
        </pc:sldMkLst>
      </pc:sldChg>
      <pc:sldChg chg="delSp add del mod">
        <pc:chgData name="Christophe JENTA" userId="8d1209f4831e9c53" providerId="LiveId" clId="{05B6E72E-02BC-426D-8920-B5E36D356DE2}" dt="2025-05-13T10:05:08.546" v="95" actId="478"/>
        <pc:sldMkLst>
          <pc:docMk/>
          <pc:sldMk cId="3123463990" sldId="13285"/>
        </pc:sldMkLst>
      </pc:sldChg>
      <pc:sldChg chg="delSp add del mod">
        <pc:chgData name="Christophe JENTA" userId="8d1209f4831e9c53" providerId="LiveId" clId="{05B6E72E-02BC-426D-8920-B5E36D356DE2}" dt="2025-05-13T10:03:28.832" v="63"/>
        <pc:sldMkLst>
          <pc:docMk/>
          <pc:sldMk cId="1184084818" sldId="13286"/>
        </pc:sldMkLst>
      </pc:sldChg>
      <pc:sldChg chg="delSp add del mod">
        <pc:chgData name="Christophe JENTA" userId="8d1209f4831e9c53" providerId="LiveId" clId="{05B6E72E-02BC-426D-8920-B5E36D356DE2}" dt="2025-05-13T10:05:22.374" v="102" actId="478"/>
        <pc:sldMkLst>
          <pc:docMk/>
          <pc:sldMk cId="1396725314" sldId="13287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754472294" sldId="13288"/>
        </pc:sldMkLst>
      </pc:sldChg>
      <pc:sldChg chg="delSp add del mod">
        <pc:chgData name="Christophe JENTA" userId="8d1209f4831e9c53" providerId="LiveId" clId="{05B6E72E-02BC-426D-8920-B5E36D356DE2}" dt="2025-05-13T10:03:28.832" v="63"/>
        <pc:sldMkLst>
          <pc:docMk/>
          <pc:sldMk cId="1825808848" sldId="13289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3281755366" sldId="13291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2809490335" sldId="13292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1746018639" sldId="13296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229620744" sldId="13297"/>
        </pc:sldMkLst>
      </pc:sldChg>
      <pc:sldChg chg="delSp add del mod">
        <pc:chgData name="Christophe JENTA" userId="8d1209f4831e9c53" providerId="LiveId" clId="{05B6E72E-02BC-426D-8920-B5E36D356DE2}" dt="2025-05-13T10:05:05.877" v="92" actId="478"/>
        <pc:sldMkLst>
          <pc:docMk/>
          <pc:sldMk cId="2964346462" sldId="13298"/>
        </pc:sldMkLst>
      </pc:sldChg>
      <pc:sldChg chg="delSp add del mod">
        <pc:chgData name="Christophe JENTA" userId="8d1209f4831e9c53" providerId="LiveId" clId="{05B6E72E-02BC-426D-8920-B5E36D356DE2}" dt="2025-05-13T10:03:28.832" v="63"/>
        <pc:sldMkLst>
          <pc:docMk/>
          <pc:sldMk cId="3348110480" sldId="13299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2283845657" sldId="13300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4113396128" sldId="13301"/>
        </pc:sldMkLst>
      </pc:sldChg>
      <pc:sldChg chg="delSp add del mod">
        <pc:chgData name="Christophe JENTA" userId="8d1209f4831e9c53" providerId="LiveId" clId="{05B6E72E-02BC-426D-8920-B5E36D356DE2}" dt="2025-05-13T10:05:37.412" v="111" actId="478"/>
        <pc:sldMkLst>
          <pc:docMk/>
          <pc:sldMk cId="1405272833" sldId="13302"/>
        </pc:sldMkLst>
      </pc:sldChg>
      <pc:sldChg chg="del">
        <pc:chgData name="Christophe JENTA" userId="8d1209f4831e9c53" providerId="LiveId" clId="{05B6E72E-02BC-426D-8920-B5E36D356DE2}" dt="2025-04-29T10:33:05.686" v="0" actId="47"/>
        <pc:sldMkLst>
          <pc:docMk/>
          <pc:sldMk cId="2611874281" sldId="13310"/>
        </pc:sldMkLst>
      </pc:sldChg>
      <pc:sldChg chg="del">
        <pc:chgData name="Christophe JENTA" userId="8d1209f4831e9c53" providerId="LiveId" clId="{05B6E72E-02BC-426D-8920-B5E36D356DE2}" dt="2025-04-29T10:33:05.686" v="0" actId="47"/>
        <pc:sldMkLst>
          <pc:docMk/>
          <pc:sldMk cId="1826041737" sldId="13311"/>
        </pc:sldMkLst>
      </pc:sldChg>
      <pc:sldChg chg="del">
        <pc:chgData name="Christophe JENTA" userId="8d1209f4831e9c53" providerId="LiveId" clId="{05B6E72E-02BC-426D-8920-B5E36D356DE2}" dt="2025-04-29T10:33:05.686" v="0" actId="47"/>
        <pc:sldMkLst>
          <pc:docMk/>
          <pc:sldMk cId="2870786359" sldId="13312"/>
        </pc:sldMkLst>
      </pc:sldChg>
      <pc:sldChg chg="del">
        <pc:chgData name="Christophe JENTA" userId="8d1209f4831e9c53" providerId="LiveId" clId="{05B6E72E-02BC-426D-8920-B5E36D356DE2}" dt="2025-04-29T10:33:05.686" v="0" actId="47"/>
        <pc:sldMkLst>
          <pc:docMk/>
          <pc:sldMk cId="4184556983" sldId="13313"/>
        </pc:sldMkLst>
      </pc:sldChg>
      <pc:sldChg chg="del">
        <pc:chgData name="Christophe JENTA" userId="8d1209f4831e9c53" providerId="LiveId" clId="{05B6E72E-02BC-426D-8920-B5E36D356DE2}" dt="2025-04-29T10:33:05.686" v="0" actId="47"/>
        <pc:sldMkLst>
          <pc:docMk/>
          <pc:sldMk cId="3401878438" sldId="13314"/>
        </pc:sldMkLst>
      </pc:sldChg>
      <pc:sldChg chg="del">
        <pc:chgData name="Christophe JENTA" userId="8d1209f4831e9c53" providerId="LiveId" clId="{05B6E72E-02BC-426D-8920-B5E36D356DE2}" dt="2025-04-29T10:33:05.686" v="0" actId="47"/>
        <pc:sldMkLst>
          <pc:docMk/>
          <pc:sldMk cId="2131091472" sldId="13316"/>
        </pc:sldMkLst>
      </pc:sldChg>
      <pc:sldChg chg="del">
        <pc:chgData name="Christophe JENTA" userId="8d1209f4831e9c53" providerId="LiveId" clId="{05B6E72E-02BC-426D-8920-B5E36D356DE2}" dt="2025-04-29T10:33:05.686" v="0" actId="47"/>
        <pc:sldMkLst>
          <pc:docMk/>
          <pc:sldMk cId="3540542834" sldId="13317"/>
        </pc:sldMkLst>
      </pc:sldChg>
      <pc:sldChg chg="del">
        <pc:chgData name="Christophe JENTA" userId="8d1209f4831e9c53" providerId="LiveId" clId="{05B6E72E-02BC-426D-8920-B5E36D356DE2}" dt="2025-04-29T10:33:05.686" v="0" actId="47"/>
        <pc:sldMkLst>
          <pc:docMk/>
          <pc:sldMk cId="2928770195" sldId="13319"/>
        </pc:sldMkLst>
      </pc:sldChg>
      <pc:sldChg chg="del">
        <pc:chgData name="Christophe JENTA" userId="8d1209f4831e9c53" providerId="LiveId" clId="{05B6E72E-02BC-426D-8920-B5E36D356DE2}" dt="2025-04-29T10:33:05.686" v="0" actId="47"/>
        <pc:sldMkLst>
          <pc:docMk/>
          <pc:sldMk cId="3196238569" sldId="13320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3023826915" sldId="13340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2173366456" sldId="13341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2103706250" sldId="13342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4132379362" sldId="13343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1004641318" sldId="13344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184217792" sldId="13345"/>
        </pc:sldMkLst>
      </pc:sldChg>
      <pc:sldChg chg="del">
        <pc:chgData name="Christophe JENTA" userId="8d1209f4831e9c53" providerId="LiveId" clId="{05B6E72E-02BC-426D-8920-B5E36D356DE2}" dt="2025-04-29T10:33:05.686" v="0" actId="47"/>
        <pc:sldMkLst>
          <pc:docMk/>
          <pc:sldMk cId="3649466456" sldId="13359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2788816304" sldId="13361"/>
        </pc:sldMkLst>
      </pc:sldChg>
      <pc:sldChg chg="delSp add del mod">
        <pc:chgData name="Christophe JENTA" userId="8d1209f4831e9c53" providerId="LiveId" clId="{05B6E72E-02BC-426D-8920-B5E36D356DE2}" dt="2025-05-13T10:04:39.119" v="75" actId="478"/>
        <pc:sldMkLst>
          <pc:docMk/>
          <pc:sldMk cId="1231829484" sldId="13362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3385183537" sldId="13371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965154377" sldId="13404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3593341080" sldId="13405"/>
        </pc:sldMkLst>
      </pc:sldChg>
      <pc:sldChg chg="delSp add del mod">
        <pc:chgData name="Christophe JENTA" userId="8d1209f4831e9c53" providerId="LiveId" clId="{05B6E72E-02BC-426D-8920-B5E36D356DE2}" dt="2025-05-13T10:05:34.922" v="109" actId="478"/>
        <pc:sldMkLst>
          <pc:docMk/>
          <pc:sldMk cId="3043490832" sldId="13406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627486974" sldId="13413"/>
        </pc:sldMkLst>
      </pc:sldChg>
      <pc:sldChg chg="delSp add del mod">
        <pc:chgData name="Christophe JENTA" userId="8d1209f4831e9c53" providerId="LiveId" clId="{05B6E72E-02BC-426D-8920-B5E36D356DE2}" dt="2025-05-13T10:04:42.708" v="76" actId="478"/>
        <pc:sldMkLst>
          <pc:docMk/>
          <pc:sldMk cId="3531323910" sldId="13414"/>
        </pc:sldMkLst>
      </pc:sldChg>
      <pc:sldChg chg="delSp add del mod">
        <pc:chgData name="Christophe JENTA" userId="8d1209f4831e9c53" providerId="LiveId" clId="{05B6E72E-02BC-426D-8920-B5E36D356DE2}" dt="2025-05-13T10:05:15.280" v="98" actId="478"/>
        <pc:sldMkLst>
          <pc:docMk/>
          <pc:sldMk cId="3280911573" sldId="13415"/>
        </pc:sldMkLst>
      </pc:sldChg>
      <pc:sldChg chg="delSp add del mod">
        <pc:chgData name="Christophe JENTA" userId="8d1209f4831e9c53" providerId="LiveId" clId="{05B6E72E-02BC-426D-8920-B5E36D356DE2}" dt="2025-05-13T10:05:21.150" v="101" actId="478"/>
        <pc:sldMkLst>
          <pc:docMk/>
          <pc:sldMk cId="2406553679" sldId="13416"/>
        </pc:sldMkLst>
      </pc:sldChg>
      <pc:sldChg chg="delSp add del mod">
        <pc:chgData name="Christophe JENTA" userId="8d1209f4831e9c53" providerId="LiveId" clId="{05B6E72E-02BC-426D-8920-B5E36D356DE2}" dt="2025-05-13T10:05:26.716" v="103" actId="478"/>
        <pc:sldMkLst>
          <pc:docMk/>
          <pc:sldMk cId="3864253158" sldId="13417"/>
        </pc:sldMkLst>
      </pc:sldChg>
      <pc:sldChg chg="delSp add del mod">
        <pc:chgData name="Christophe JENTA" userId="8d1209f4831e9c53" providerId="LiveId" clId="{05B6E72E-02BC-426D-8920-B5E36D356DE2}" dt="2025-05-13T10:05:28.028" v="104" actId="478"/>
        <pc:sldMkLst>
          <pc:docMk/>
          <pc:sldMk cId="4085027136" sldId="13418"/>
        </pc:sldMkLst>
      </pc:sldChg>
      <pc:sldChg chg="delSp add del mod">
        <pc:chgData name="Christophe JENTA" userId="8d1209f4831e9c53" providerId="LiveId" clId="{05B6E72E-02BC-426D-8920-B5E36D356DE2}" dt="2025-05-13T10:05:30.168" v="107" actId="478"/>
        <pc:sldMkLst>
          <pc:docMk/>
          <pc:sldMk cId="631008807" sldId="13419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2270266986" sldId="13420"/>
        </pc:sldMkLst>
      </pc:sldChg>
    </pc:docChg>
  </pc:docChgLst>
  <pc:docChgLst>
    <pc:chgData name="Christophe JENTA" userId="8d1209f4831e9c53" providerId="LiveId" clId="{3C8E9C73-3296-4C6B-B58E-2389177D7177}"/>
    <pc:docChg chg="custSel addSld delSld modSld">
      <pc:chgData name="Christophe JENTA" userId="8d1209f4831e9c53" providerId="LiveId" clId="{3C8E9C73-3296-4C6B-B58E-2389177D7177}" dt="2025-06-10T10:48:57.221" v="17" actId="478"/>
      <pc:docMkLst>
        <pc:docMk/>
      </pc:docMkLst>
      <pc:sldChg chg="add">
        <pc:chgData name="Christophe JENTA" userId="8d1209f4831e9c53" providerId="LiveId" clId="{3C8E9C73-3296-4C6B-B58E-2389177D7177}" dt="2025-06-10T10:47:27.766" v="1"/>
        <pc:sldMkLst>
          <pc:docMk/>
          <pc:sldMk cId="1045947826" sldId="964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412425164" sldId="965"/>
        </pc:sldMkLst>
      </pc:sldChg>
      <pc:sldChg chg="delSp add">
        <pc:chgData name="Christophe JENTA" userId="8d1209f4831e9c53" providerId="LiveId" clId="{3C8E9C73-3296-4C6B-B58E-2389177D7177}" dt="2025-06-10T10:48:45.608" v="15" actId="478"/>
        <pc:sldMkLst>
          <pc:docMk/>
          <pc:sldMk cId="2442379234" sldId="966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058252710" sldId="967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976005398" sldId="968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2324536082" sldId="1005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363856911" sldId="1006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679908303" sldId="12604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1988468440" sldId="12605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1712256188" sldId="12608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520289311" sldId="12611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1581355647" sldId="12628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4074075089" sldId="13139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2437782784" sldId="13140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1542721837" sldId="13142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1221153509" sldId="13143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1015686399" sldId="13144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4115678857" sldId="13145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1202108402" sldId="13146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2257972018" sldId="13160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2895587533" sldId="13161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2631628354" sldId="13180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645010697" sldId="13181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2362548557" sldId="13182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2299339616" sldId="13183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1497594121" sldId="13184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3415555628" sldId="13239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606288082" sldId="13240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3323752398" sldId="13261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1159644968" sldId="13262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3747429759" sldId="13263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1249896720" sldId="13325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1004641318" sldId="13344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2017409313" sldId="13348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1706699578" sldId="13349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2931051633" sldId="13360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1207810703" sldId="13375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2013934984" sldId="13377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2732707305" sldId="13378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1147839828" sldId="13379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977704734" sldId="13380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2568058574" sldId="13382"/>
        </pc:sldMkLst>
      </pc:sldChg>
      <pc:sldChg chg="delSp add mod">
        <pc:chgData name="Christophe JENTA" userId="8d1209f4831e9c53" providerId="LiveId" clId="{3C8E9C73-3296-4C6B-B58E-2389177D7177}" dt="2025-06-10T10:48:32.117" v="9" actId="478"/>
        <pc:sldMkLst>
          <pc:docMk/>
          <pc:sldMk cId="3912159923" sldId="13383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4212527783" sldId="13384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461922297" sldId="13385"/>
        </pc:sldMkLst>
      </pc:sldChg>
      <pc:sldChg chg="delSp add mod">
        <pc:chgData name="Christophe JENTA" userId="8d1209f4831e9c53" providerId="LiveId" clId="{3C8E9C73-3296-4C6B-B58E-2389177D7177}" dt="2025-06-10T10:48:35.345" v="11" actId="478"/>
        <pc:sldMkLst>
          <pc:docMk/>
          <pc:sldMk cId="2148736882" sldId="13386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4228833088" sldId="13387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2425430845" sldId="13388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2357242644" sldId="13389"/>
        </pc:sldMkLst>
      </pc:sldChg>
      <pc:sldChg chg="delSp add mod">
        <pc:chgData name="Christophe JENTA" userId="8d1209f4831e9c53" providerId="LiveId" clId="{3C8E9C73-3296-4C6B-B58E-2389177D7177}" dt="2025-06-10T10:48:16.645" v="4" actId="478"/>
        <pc:sldMkLst>
          <pc:docMk/>
          <pc:sldMk cId="2364046885" sldId="13390"/>
        </pc:sldMkLst>
      </pc:sldChg>
      <pc:sldChg chg="delSp add mod">
        <pc:chgData name="Christophe JENTA" userId="8d1209f4831e9c53" providerId="LiveId" clId="{3C8E9C73-3296-4C6B-B58E-2389177D7177}" dt="2025-06-10T10:48:29.316" v="7" actId="478"/>
        <pc:sldMkLst>
          <pc:docMk/>
          <pc:sldMk cId="1533061526" sldId="13392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4246006424" sldId="13393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1337593991" sldId="13394"/>
        </pc:sldMkLst>
      </pc:sldChg>
      <pc:sldChg chg="delSp add mod">
        <pc:chgData name="Christophe JENTA" userId="8d1209f4831e9c53" providerId="LiveId" clId="{3C8E9C73-3296-4C6B-B58E-2389177D7177}" dt="2025-06-10T10:48:39.032" v="12" actId="478"/>
        <pc:sldMkLst>
          <pc:docMk/>
          <pc:sldMk cId="2332704537" sldId="13395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1316121534" sldId="13396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288188122" sldId="13397"/>
        </pc:sldMkLst>
      </pc:sldChg>
      <pc:sldChg chg="delSp add mod">
        <pc:chgData name="Christophe JENTA" userId="8d1209f4831e9c53" providerId="LiveId" clId="{3C8E9C73-3296-4C6B-B58E-2389177D7177}" dt="2025-06-10T10:48:40.545" v="13" actId="478"/>
        <pc:sldMkLst>
          <pc:docMk/>
          <pc:sldMk cId="49757820" sldId="13398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2433211934" sldId="13399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982531123" sldId="13400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1775159826" sldId="13401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2070160904" sldId="13402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840547904" sldId="13403"/>
        </pc:sldMkLst>
      </pc:sldChg>
      <pc:sldChg chg="delSp modSp add mod">
        <pc:chgData name="Christophe JENTA" userId="8d1209f4831e9c53" providerId="LiveId" clId="{3C8E9C73-3296-4C6B-B58E-2389177D7177}" dt="2025-06-10T10:48:57.221" v="17" actId="478"/>
        <pc:sldMkLst>
          <pc:docMk/>
          <pc:sldMk cId="2212204666" sldId="13407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1501032918" sldId="13432"/>
        </pc:sldMkLst>
      </pc:sldChg>
      <pc:sldChg chg="delSp add mod">
        <pc:chgData name="Christophe JENTA" userId="8d1209f4831e9c53" providerId="LiveId" clId="{3C8E9C73-3296-4C6B-B58E-2389177D7177}" dt="2025-06-10T10:48:24.275" v="6" actId="478"/>
        <pc:sldMkLst>
          <pc:docMk/>
          <pc:sldMk cId="792756286" sldId="13440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4255899082" sldId="13441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10834603" sldId="13442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2630199087" sldId="13443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1395981192" sldId="13444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1654905709" sldId="13462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2310936362" sldId="13463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384410676" sldId="13473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2367615530" sldId="13474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3804630496" sldId="13491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938666023" sldId="13501"/>
        </pc:sldMkLst>
      </pc:sldChg>
      <pc:sldChg chg="add">
        <pc:chgData name="Christophe JENTA" userId="8d1209f4831e9c53" providerId="LiveId" clId="{3C8E9C73-3296-4C6B-B58E-2389177D7177}" dt="2025-06-10T10:48:01.422" v="2"/>
        <pc:sldMkLst>
          <pc:docMk/>
          <pc:sldMk cId="3024607188" sldId="13502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889438135" sldId="13505"/>
        </pc:sldMkLst>
      </pc:sldChg>
      <pc:sldChg chg="delSp add mod">
        <pc:chgData name="Christophe JENTA" userId="8d1209f4831e9c53" providerId="LiveId" clId="{3C8E9C73-3296-4C6B-B58E-2389177D7177}" dt="2025-06-10T10:48:21.631" v="5" actId="478"/>
        <pc:sldMkLst>
          <pc:docMk/>
          <pc:sldMk cId="3361087432" sldId="13509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1580758641" sldId="13511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796412860" sldId="13512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281201093" sldId="13514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2733976841" sldId="13515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479313224" sldId="13516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127618932" sldId="13520"/>
        </pc:sldMkLst>
      </pc:sldChg>
      <pc:sldChg chg="delSp add mod">
        <pc:chgData name="Christophe JENTA" userId="8d1209f4831e9c53" providerId="LiveId" clId="{3C8E9C73-3296-4C6B-B58E-2389177D7177}" dt="2025-06-10T10:48:13.507" v="3" actId="478"/>
        <pc:sldMkLst>
          <pc:docMk/>
          <pc:sldMk cId="2249852910" sldId="13521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030797996" sldId="13522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174441396" sldId="13527"/>
        </pc:sldMkLst>
      </pc:sldChg>
    </pc:docChg>
  </pc:docChgLst>
  <pc:docChgLst>
    <pc:chgData name="Christophe JENTA" userId="8d1209f4831e9c53" providerId="LiveId" clId="{C612942D-7E6D-4B31-95B0-4FB745C31038}"/>
    <pc:docChg chg="delSld">
      <pc:chgData name="Christophe JENTA" userId="8d1209f4831e9c53" providerId="LiveId" clId="{C612942D-7E6D-4B31-95B0-4FB745C31038}" dt="2025-04-29T10:03:25.614" v="0" actId="47"/>
      <pc:docMkLst>
        <pc:docMk/>
      </pc:docMkLst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3490898107" sldId="1001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3060782881" sldId="12612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665540087" sldId="12613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2808987593" sldId="13186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2040728144" sldId="13196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2627594343" sldId="13197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917375481" sldId="13228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3196999913" sldId="13237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2395364604" sldId="13355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2265437348" sldId="13356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1585258681" sldId="13357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1303084747" sldId="13366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910620827" sldId="13367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3665720077" sldId="13368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1832043419" sldId="13369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1257712248" sldId="13370"/>
        </pc:sldMkLst>
      </pc:sldChg>
    </pc:docChg>
  </pc:docChgLst>
  <pc:docChgLst>
    <pc:chgData name="Christophe JENTA" userId="8d1209f4831e9c53" providerId="LiveId" clId="{DE45046C-8012-4DB3-A2C1-625718BFB607}"/>
    <pc:docChg chg="addSld delSld modSld">
      <pc:chgData name="Christophe JENTA" userId="8d1209f4831e9c53" providerId="LiveId" clId="{DE45046C-8012-4DB3-A2C1-625718BFB607}" dt="2025-04-29T09:59:40.670" v="1"/>
      <pc:docMkLst>
        <pc:docMk/>
      </pc:docMkLst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3360340695" sldId="13165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914637956" sldId="13169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398025286" sldId="13170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2874252401" sldId="13171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242643047" sldId="13172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3211553572" sldId="13173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3136066486" sldId="13174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3456575271" sldId="13175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3233691726" sldId="13177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2745778830" sldId="13178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3107203901" sldId="13179"/>
        </pc:sldMkLst>
      </pc:sldChg>
      <pc:sldChg chg="add">
        <pc:chgData name="Christophe JENTA" userId="8d1209f4831e9c53" providerId="LiveId" clId="{DE45046C-8012-4DB3-A2C1-625718BFB607}" dt="2025-04-29T09:59:40.670" v="1"/>
        <pc:sldMkLst>
          <pc:docMk/>
          <pc:sldMk cId="4104751075" sldId="13192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4198894336" sldId="13254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2125185414" sldId="13255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1087807556" sldId="13256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2341433013" sldId="13257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914671181" sldId="13258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3118675770" sldId="13259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2505937206" sldId="13260"/>
        </pc:sldMkLst>
      </pc:sldChg>
      <pc:sldChg chg="add">
        <pc:chgData name="Christophe JENTA" userId="8d1209f4831e9c53" providerId="LiveId" clId="{DE45046C-8012-4DB3-A2C1-625718BFB607}" dt="2025-04-29T09:59:40.670" v="1"/>
        <pc:sldMkLst>
          <pc:docMk/>
          <pc:sldMk cId="2611874281" sldId="13310"/>
        </pc:sldMkLst>
      </pc:sldChg>
      <pc:sldChg chg="add">
        <pc:chgData name="Christophe JENTA" userId="8d1209f4831e9c53" providerId="LiveId" clId="{DE45046C-8012-4DB3-A2C1-625718BFB607}" dt="2025-04-29T09:59:40.670" v="1"/>
        <pc:sldMkLst>
          <pc:docMk/>
          <pc:sldMk cId="1826041737" sldId="13311"/>
        </pc:sldMkLst>
      </pc:sldChg>
      <pc:sldChg chg="add">
        <pc:chgData name="Christophe JENTA" userId="8d1209f4831e9c53" providerId="LiveId" clId="{DE45046C-8012-4DB3-A2C1-625718BFB607}" dt="2025-04-29T09:59:40.670" v="1"/>
        <pc:sldMkLst>
          <pc:docMk/>
          <pc:sldMk cId="2870786359" sldId="13312"/>
        </pc:sldMkLst>
      </pc:sldChg>
      <pc:sldChg chg="add">
        <pc:chgData name="Christophe JENTA" userId="8d1209f4831e9c53" providerId="LiveId" clId="{DE45046C-8012-4DB3-A2C1-625718BFB607}" dt="2025-04-29T09:59:40.670" v="1"/>
        <pc:sldMkLst>
          <pc:docMk/>
          <pc:sldMk cId="4184556983" sldId="13313"/>
        </pc:sldMkLst>
      </pc:sldChg>
      <pc:sldChg chg="add">
        <pc:chgData name="Christophe JENTA" userId="8d1209f4831e9c53" providerId="LiveId" clId="{DE45046C-8012-4DB3-A2C1-625718BFB607}" dt="2025-04-29T09:59:40.670" v="1"/>
        <pc:sldMkLst>
          <pc:docMk/>
          <pc:sldMk cId="3401878438" sldId="13314"/>
        </pc:sldMkLst>
      </pc:sldChg>
      <pc:sldChg chg="add">
        <pc:chgData name="Christophe JENTA" userId="8d1209f4831e9c53" providerId="LiveId" clId="{DE45046C-8012-4DB3-A2C1-625718BFB607}" dt="2025-04-29T09:59:40.670" v="1"/>
        <pc:sldMkLst>
          <pc:docMk/>
          <pc:sldMk cId="2131091472" sldId="13316"/>
        </pc:sldMkLst>
      </pc:sldChg>
      <pc:sldChg chg="add">
        <pc:chgData name="Christophe JENTA" userId="8d1209f4831e9c53" providerId="LiveId" clId="{DE45046C-8012-4DB3-A2C1-625718BFB607}" dt="2025-04-29T09:59:40.670" v="1"/>
        <pc:sldMkLst>
          <pc:docMk/>
          <pc:sldMk cId="3540542834" sldId="13317"/>
        </pc:sldMkLst>
      </pc:sldChg>
      <pc:sldChg chg="add">
        <pc:chgData name="Christophe JENTA" userId="8d1209f4831e9c53" providerId="LiveId" clId="{DE45046C-8012-4DB3-A2C1-625718BFB607}" dt="2025-04-29T09:59:40.670" v="1"/>
        <pc:sldMkLst>
          <pc:docMk/>
          <pc:sldMk cId="2928770195" sldId="13319"/>
        </pc:sldMkLst>
      </pc:sldChg>
      <pc:sldChg chg="add">
        <pc:chgData name="Christophe JENTA" userId="8d1209f4831e9c53" providerId="LiveId" clId="{DE45046C-8012-4DB3-A2C1-625718BFB607}" dt="2025-04-29T09:59:40.670" v="1"/>
        <pc:sldMkLst>
          <pc:docMk/>
          <pc:sldMk cId="3196238569" sldId="13320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1474163732" sldId="13354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3135271449" sldId="13358"/>
        </pc:sldMkLst>
      </pc:sldChg>
      <pc:sldChg chg="add">
        <pc:chgData name="Christophe JENTA" userId="8d1209f4831e9c53" providerId="LiveId" clId="{DE45046C-8012-4DB3-A2C1-625718BFB607}" dt="2025-04-29T09:59:40.670" v="1"/>
        <pc:sldMkLst>
          <pc:docMk/>
          <pc:sldMk cId="3649466456" sldId="13359"/>
        </pc:sldMkLst>
      </pc:sldChg>
    </pc:docChg>
  </pc:docChgLst>
  <pc:docChgLst>
    <pc:chgData name="Christophe JENTA" userId="8d1209f4831e9c53" providerId="LiveId" clId="{EC0570B5-EFBF-4A9F-B725-229662DC59FE}"/>
    <pc:docChg chg="delSld">
      <pc:chgData name="Christophe JENTA" userId="8d1209f4831e9c53" providerId="LiveId" clId="{EC0570B5-EFBF-4A9F-B725-229662DC59FE}" dt="2025-06-10T10:55:43.793" v="50" actId="47"/>
      <pc:docMkLst>
        <pc:docMk/>
      </pc:docMkLst>
      <pc:sldChg chg="del">
        <pc:chgData name="Christophe JENTA" userId="8d1209f4831e9c53" providerId="LiveId" clId="{EC0570B5-EFBF-4A9F-B725-229662DC59FE}" dt="2025-06-10T10:54:42.183" v="35" actId="47"/>
        <pc:sldMkLst>
          <pc:docMk/>
          <pc:sldMk cId="1045947826" sldId="964"/>
        </pc:sldMkLst>
      </pc:sldChg>
      <pc:sldChg chg="del">
        <pc:chgData name="Christophe JENTA" userId="8d1209f4831e9c53" providerId="LiveId" clId="{EC0570B5-EFBF-4A9F-B725-229662DC59FE}" dt="2025-06-10T10:53:04.419" v="19" actId="47"/>
        <pc:sldMkLst>
          <pc:docMk/>
          <pc:sldMk cId="3412425164" sldId="965"/>
        </pc:sldMkLst>
      </pc:sldChg>
      <pc:sldChg chg="del">
        <pc:chgData name="Christophe JENTA" userId="8d1209f4831e9c53" providerId="LiveId" clId="{EC0570B5-EFBF-4A9F-B725-229662DC59FE}" dt="2025-06-10T10:52:33.177" v="15" actId="47"/>
        <pc:sldMkLst>
          <pc:docMk/>
          <pc:sldMk cId="2442379234" sldId="966"/>
        </pc:sldMkLst>
      </pc:sldChg>
      <pc:sldChg chg="del">
        <pc:chgData name="Christophe JENTA" userId="8d1209f4831e9c53" providerId="LiveId" clId="{EC0570B5-EFBF-4A9F-B725-229662DC59FE}" dt="2025-06-10T10:52:32.741" v="14" actId="47"/>
        <pc:sldMkLst>
          <pc:docMk/>
          <pc:sldMk cId="3058252710" sldId="967"/>
        </pc:sldMkLst>
      </pc:sldChg>
      <pc:sldChg chg="del">
        <pc:chgData name="Christophe JENTA" userId="8d1209f4831e9c53" providerId="LiveId" clId="{EC0570B5-EFBF-4A9F-B725-229662DC59FE}" dt="2025-06-10T10:51:51.056" v="0" actId="47"/>
        <pc:sldMkLst>
          <pc:docMk/>
          <pc:sldMk cId="976005398" sldId="968"/>
        </pc:sldMkLst>
      </pc:sldChg>
      <pc:sldChg chg="del">
        <pc:chgData name="Christophe JENTA" userId="8d1209f4831e9c53" providerId="LiveId" clId="{EC0570B5-EFBF-4A9F-B725-229662DC59FE}" dt="2025-06-10T10:55:21.432" v="43" actId="47"/>
        <pc:sldMkLst>
          <pc:docMk/>
          <pc:sldMk cId="2324536082" sldId="1005"/>
        </pc:sldMkLst>
      </pc:sldChg>
      <pc:sldChg chg="del">
        <pc:chgData name="Christophe JENTA" userId="8d1209f4831e9c53" providerId="LiveId" clId="{EC0570B5-EFBF-4A9F-B725-229662DC59FE}" dt="2025-06-10T10:51:53.158" v="3" actId="47"/>
        <pc:sldMkLst>
          <pc:docMk/>
          <pc:sldMk cId="3363856911" sldId="1006"/>
        </pc:sldMkLst>
      </pc:sldChg>
      <pc:sldChg chg="del">
        <pc:chgData name="Christophe JENTA" userId="8d1209f4831e9c53" providerId="LiveId" clId="{EC0570B5-EFBF-4A9F-B725-229662DC59FE}" dt="2025-06-10T10:54:26.426" v="33" actId="47"/>
        <pc:sldMkLst>
          <pc:docMk/>
          <pc:sldMk cId="679908303" sldId="12604"/>
        </pc:sldMkLst>
      </pc:sldChg>
      <pc:sldChg chg="del">
        <pc:chgData name="Christophe JENTA" userId="8d1209f4831e9c53" providerId="LiveId" clId="{EC0570B5-EFBF-4A9F-B725-229662DC59FE}" dt="2025-06-10T10:55:43.793" v="50" actId="47"/>
        <pc:sldMkLst>
          <pc:docMk/>
          <pc:sldMk cId="2013934984" sldId="13377"/>
        </pc:sldMkLst>
      </pc:sldChg>
      <pc:sldChg chg="del">
        <pc:chgData name="Christophe JENTA" userId="8d1209f4831e9c53" providerId="LiveId" clId="{EC0570B5-EFBF-4A9F-B725-229662DC59FE}" dt="2025-06-10T10:55:05.805" v="41" actId="47"/>
        <pc:sldMkLst>
          <pc:docMk/>
          <pc:sldMk cId="2732707305" sldId="13378"/>
        </pc:sldMkLst>
      </pc:sldChg>
      <pc:sldChg chg="del">
        <pc:chgData name="Christophe JENTA" userId="8d1209f4831e9c53" providerId="LiveId" clId="{EC0570B5-EFBF-4A9F-B725-229662DC59FE}" dt="2025-06-10T10:55:04.531" v="40" actId="47"/>
        <pc:sldMkLst>
          <pc:docMk/>
          <pc:sldMk cId="1147839828" sldId="13379"/>
        </pc:sldMkLst>
      </pc:sldChg>
      <pc:sldChg chg="del">
        <pc:chgData name="Christophe JENTA" userId="8d1209f4831e9c53" providerId="LiveId" clId="{EC0570B5-EFBF-4A9F-B725-229662DC59FE}" dt="2025-06-10T10:54:53.743" v="37" actId="47"/>
        <pc:sldMkLst>
          <pc:docMk/>
          <pc:sldMk cId="3977704734" sldId="13380"/>
        </pc:sldMkLst>
      </pc:sldChg>
      <pc:sldChg chg="del">
        <pc:chgData name="Christophe JENTA" userId="8d1209f4831e9c53" providerId="LiveId" clId="{EC0570B5-EFBF-4A9F-B725-229662DC59FE}" dt="2025-06-10T10:54:29.047" v="34" actId="47"/>
        <pc:sldMkLst>
          <pc:docMk/>
          <pc:sldMk cId="2568058574" sldId="13382"/>
        </pc:sldMkLst>
      </pc:sldChg>
      <pc:sldChg chg="del">
        <pc:chgData name="Christophe JENTA" userId="8d1209f4831e9c53" providerId="LiveId" clId="{EC0570B5-EFBF-4A9F-B725-229662DC59FE}" dt="2025-06-10T10:54:11.980" v="30" actId="47"/>
        <pc:sldMkLst>
          <pc:docMk/>
          <pc:sldMk cId="3912159923" sldId="13383"/>
        </pc:sldMkLst>
      </pc:sldChg>
      <pc:sldChg chg="del">
        <pc:chgData name="Christophe JENTA" userId="8d1209f4831e9c53" providerId="LiveId" clId="{EC0570B5-EFBF-4A9F-B725-229662DC59FE}" dt="2025-06-10T10:53:44.485" v="26" actId="47"/>
        <pc:sldMkLst>
          <pc:docMk/>
          <pc:sldMk cId="4212527783" sldId="13384"/>
        </pc:sldMkLst>
      </pc:sldChg>
      <pc:sldChg chg="del">
        <pc:chgData name="Christophe JENTA" userId="8d1209f4831e9c53" providerId="LiveId" clId="{EC0570B5-EFBF-4A9F-B725-229662DC59FE}" dt="2025-06-10T10:53:57.023" v="28" actId="47"/>
        <pc:sldMkLst>
          <pc:docMk/>
          <pc:sldMk cId="461922297" sldId="13385"/>
        </pc:sldMkLst>
      </pc:sldChg>
      <pc:sldChg chg="del">
        <pc:chgData name="Christophe JENTA" userId="8d1209f4831e9c53" providerId="LiveId" clId="{EC0570B5-EFBF-4A9F-B725-229662DC59FE}" dt="2025-06-10T10:53:45.860" v="27" actId="47"/>
        <pc:sldMkLst>
          <pc:docMk/>
          <pc:sldMk cId="2148736882" sldId="13386"/>
        </pc:sldMkLst>
      </pc:sldChg>
      <pc:sldChg chg="del">
        <pc:chgData name="Christophe JENTA" userId="8d1209f4831e9c53" providerId="LiveId" clId="{EC0570B5-EFBF-4A9F-B725-229662DC59FE}" dt="2025-06-10T10:53:34.704" v="25" actId="47"/>
        <pc:sldMkLst>
          <pc:docMk/>
          <pc:sldMk cId="4228833088" sldId="13387"/>
        </pc:sldMkLst>
      </pc:sldChg>
      <pc:sldChg chg="del">
        <pc:chgData name="Christophe JENTA" userId="8d1209f4831e9c53" providerId="LiveId" clId="{EC0570B5-EFBF-4A9F-B725-229662DC59FE}" dt="2025-06-10T10:53:33.714" v="24" actId="47"/>
        <pc:sldMkLst>
          <pc:docMk/>
          <pc:sldMk cId="2425430845" sldId="13388"/>
        </pc:sldMkLst>
      </pc:sldChg>
      <pc:sldChg chg="del">
        <pc:chgData name="Christophe JENTA" userId="8d1209f4831e9c53" providerId="LiveId" clId="{EC0570B5-EFBF-4A9F-B725-229662DC59FE}" dt="2025-06-10T10:54:55.016" v="39" actId="47"/>
        <pc:sldMkLst>
          <pc:docMk/>
          <pc:sldMk cId="2357242644" sldId="13389"/>
        </pc:sldMkLst>
      </pc:sldChg>
      <pc:sldChg chg="del">
        <pc:chgData name="Christophe JENTA" userId="8d1209f4831e9c53" providerId="LiveId" clId="{EC0570B5-EFBF-4A9F-B725-229662DC59FE}" dt="2025-06-10T10:55:20.669" v="42" actId="47"/>
        <pc:sldMkLst>
          <pc:docMk/>
          <pc:sldMk cId="2364046885" sldId="13390"/>
        </pc:sldMkLst>
      </pc:sldChg>
      <pc:sldChg chg="del">
        <pc:chgData name="Christophe JENTA" userId="8d1209f4831e9c53" providerId="LiveId" clId="{EC0570B5-EFBF-4A9F-B725-229662DC59FE}" dt="2025-06-10T10:54:13.672" v="32" actId="47"/>
        <pc:sldMkLst>
          <pc:docMk/>
          <pc:sldMk cId="1533061526" sldId="13392"/>
        </pc:sldMkLst>
      </pc:sldChg>
      <pc:sldChg chg="del">
        <pc:chgData name="Christophe JENTA" userId="8d1209f4831e9c53" providerId="LiveId" clId="{EC0570B5-EFBF-4A9F-B725-229662DC59FE}" dt="2025-06-10T10:54:12.700" v="31" actId="47"/>
        <pc:sldMkLst>
          <pc:docMk/>
          <pc:sldMk cId="4246006424" sldId="13393"/>
        </pc:sldMkLst>
      </pc:sldChg>
      <pc:sldChg chg="del">
        <pc:chgData name="Christophe JENTA" userId="8d1209f4831e9c53" providerId="LiveId" clId="{EC0570B5-EFBF-4A9F-B725-229662DC59FE}" dt="2025-06-10T10:53:58.373" v="29" actId="47"/>
        <pc:sldMkLst>
          <pc:docMk/>
          <pc:sldMk cId="1337593991" sldId="13394"/>
        </pc:sldMkLst>
      </pc:sldChg>
      <pc:sldChg chg="del">
        <pc:chgData name="Christophe JENTA" userId="8d1209f4831e9c53" providerId="LiveId" clId="{EC0570B5-EFBF-4A9F-B725-229662DC59FE}" dt="2025-06-10T10:53:21.810" v="21" actId="47"/>
        <pc:sldMkLst>
          <pc:docMk/>
          <pc:sldMk cId="2332704537" sldId="13395"/>
        </pc:sldMkLst>
      </pc:sldChg>
      <pc:sldChg chg="del">
        <pc:chgData name="Christophe JENTA" userId="8d1209f4831e9c53" providerId="LiveId" clId="{EC0570B5-EFBF-4A9F-B725-229662DC59FE}" dt="2025-06-10T10:53:03.491" v="18" actId="47"/>
        <pc:sldMkLst>
          <pc:docMk/>
          <pc:sldMk cId="1316121534" sldId="13396"/>
        </pc:sldMkLst>
      </pc:sldChg>
      <pc:sldChg chg="del">
        <pc:chgData name="Christophe JENTA" userId="8d1209f4831e9c53" providerId="LiveId" clId="{EC0570B5-EFBF-4A9F-B725-229662DC59FE}" dt="2025-06-10T10:52:30.918" v="13" actId="47"/>
        <pc:sldMkLst>
          <pc:docMk/>
          <pc:sldMk cId="3288188122" sldId="13397"/>
        </pc:sldMkLst>
      </pc:sldChg>
      <pc:sldChg chg="del">
        <pc:chgData name="Christophe JENTA" userId="8d1209f4831e9c53" providerId="LiveId" clId="{EC0570B5-EFBF-4A9F-B725-229662DC59FE}" dt="2025-06-10T10:53:05.560" v="20" actId="47"/>
        <pc:sldMkLst>
          <pc:docMk/>
          <pc:sldMk cId="49757820" sldId="13398"/>
        </pc:sldMkLst>
      </pc:sldChg>
      <pc:sldChg chg="del">
        <pc:chgData name="Christophe JENTA" userId="8d1209f4831e9c53" providerId="LiveId" clId="{EC0570B5-EFBF-4A9F-B725-229662DC59FE}" dt="2025-06-10T10:52:16.694" v="12" actId="47"/>
        <pc:sldMkLst>
          <pc:docMk/>
          <pc:sldMk cId="2433211934" sldId="13399"/>
        </pc:sldMkLst>
      </pc:sldChg>
      <pc:sldChg chg="del">
        <pc:chgData name="Christophe JENTA" userId="8d1209f4831e9c53" providerId="LiveId" clId="{EC0570B5-EFBF-4A9F-B725-229662DC59FE}" dt="2025-06-10T10:51:57.623" v="8" actId="47"/>
        <pc:sldMkLst>
          <pc:docMk/>
          <pc:sldMk cId="3982531123" sldId="13400"/>
        </pc:sldMkLst>
      </pc:sldChg>
      <pc:sldChg chg="del">
        <pc:chgData name="Christophe JENTA" userId="8d1209f4831e9c53" providerId="LiveId" clId="{EC0570B5-EFBF-4A9F-B725-229662DC59FE}" dt="2025-06-10T10:51:54.507" v="5" actId="47"/>
        <pc:sldMkLst>
          <pc:docMk/>
          <pc:sldMk cId="1775159826" sldId="13401"/>
        </pc:sldMkLst>
      </pc:sldChg>
      <pc:sldChg chg="del">
        <pc:chgData name="Christophe JENTA" userId="8d1209f4831e9c53" providerId="LiveId" clId="{EC0570B5-EFBF-4A9F-B725-229662DC59FE}" dt="2025-06-10T10:51:53.731" v="4" actId="47"/>
        <pc:sldMkLst>
          <pc:docMk/>
          <pc:sldMk cId="2070160904" sldId="13402"/>
        </pc:sldMkLst>
      </pc:sldChg>
      <pc:sldChg chg="del">
        <pc:chgData name="Christophe JENTA" userId="8d1209f4831e9c53" providerId="LiveId" clId="{EC0570B5-EFBF-4A9F-B725-229662DC59FE}" dt="2025-06-10T10:51:52.443" v="2" actId="47"/>
        <pc:sldMkLst>
          <pc:docMk/>
          <pc:sldMk cId="3840547904" sldId="13403"/>
        </pc:sldMkLst>
      </pc:sldChg>
      <pc:sldChg chg="del">
        <pc:chgData name="Christophe JENTA" userId="8d1209f4831e9c53" providerId="LiveId" clId="{EC0570B5-EFBF-4A9F-B725-229662DC59FE}" dt="2025-06-10T10:51:52.019" v="1" actId="47"/>
        <pc:sldMkLst>
          <pc:docMk/>
          <pc:sldMk cId="2212204666" sldId="13407"/>
        </pc:sldMkLst>
      </pc:sldChg>
      <pc:sldChg chg="del">
        <pc:chgData name="Christophe JENTA" userId="8d1209f4831e9c53" providerId="LiveId" clId="{EC0570B5-EFBF-4A9F-B725-229662DC59FE}" dt="2025-06-10T10:52:44.625" v="16" actId="47"/>
        <pc:sldMkLst>
          <pc:docMk/>
          <pc:sldMk cId="1501032918" sldId="13432"/>
        </pc:sldMkLst>
      </pc:sldChg>
      <pc:sldChg chg="del">
        <pc:chgData name="Christophe JENTA" userId="8d1209f4831e9c53" providerId="LiveId" clId="{EC0570B5-EFBF-4A9F-B725-229662DC59FE}" dt="2025-06-10T10:54:44.224" v="36" actId="47"/>
        <pc:sldMkLst>
          <pc:docMk/>
          <pc:sldMk cId="792756286" sldId="13440"/>
        </pc:sldMkLst>
      </pc:sldChg>
      <pc:sldChg chg="del">
        <pc:chgData name="Christophe JENTA" userId="8d1209f4831e9c53" providerId="LiveId" clId="{EC0570B5-EFBF-4A9F-B725-229662DC59FE}" dt="2025-06-10T10:52:53.272" v="17" actId="47"/>
        <pc:sldMkLst>
          <pc:docMk/>
          <pc:sldMk cId="4255899082" sldId="13441"/>
        </pc:sldMkLst>
      </pc:sldChg>
      <pc:sldChg chg="del">
        <pc:chgData name="Christophe JENTA" userId="8d1209f4831e9c53" providerId="LiveId" clId="{EC0570B5-EFBF-4A9F-B725-229662DC59FE}" dt="2025-06-10T10:52:15.321" v="10" actId="47"/>
        <pc:sldMkLst>
          <pc:docMk/>
          <pc:sldMk cId="310834603" sldId="13442"/>
        </pc:sldMkLst>
      </pc:sldChg>
      <pc:sldChg chg="del">
        <pc:chgData name="Christophe JENTA" userId="8d1209f4831e9c53" providerId="LiveId" clId="{EC0570B5-EFBF-4A9F-B725-229662DC59FE}" dt="2025-06-10T10:51:58.969" v="9" actId="47"/>
        <pc:sldMkLst>
          <pc:docMk/>
          <pc:sldMk cId="2630199087" sldId="13443"/>
        </pc:sldMkLst>
      </pc:sldChg>
      <pc:sldChg chg="del">
        <pc:chgData name="Christophe JENTA" userId="8d1209f4831e9c53" providerId="LiveId" clId="{EC0570B5-EFBF-4A9F-B725-229662DC59FE}" dt="2025-06-10T10:51:56.663" v="7" actId="47"/>
        <pc:sldMkLst>
          <pc:docMk/>
          <pc:sldMk cId="1395981192" sldId="13444"/>
        </pc:sldMkLst>
      </pc:sldChg>
      <pc:sldChg chg="del">
        <pc:chgData name="Christophe JENTA" userId="8d1209f4831e9c53" providerId="LiveId" clId="{EC0570B5-EFBF-4A9F-B725-229662DC59FE}" dt="2025-06-10T10:51:55.283" v="6" actId="47"/>
        <pc:sldMkLst>
          <pc:docMk/>
          <pc:sldMk cId="1654905709" sldId="13462"/>
        </pc:sldMkLst>
      </pc:sldChg>
      <pc:sldChg chg="del">
        <pc:chgData name="Christophe JENTA" userId="8d1209f4831e9c53" providerId="LiveId" clId="{EC0570B5-EFBF-4A9F-B725-229662DC59FE}" dt="2025-06-10T10:52:15.925" v="11" actId="47"/>
        <pc:sldMkLst>
          <pc:docMk/>
          <pc:sldMk cId="3889438135" sldId="13505"/>
        </pc:sldMkLst>
      </pc:sldChg>
      <pc:sldChg chg="del">
        <pc:chgData name="Christophe JENTA" userId="8d1209f4831e9c53" providerId="LiveId" clId="{EC0570B5-EFBF-4A9F-B725-229662DC59FE}" dt="2025-06-10T10:54:54.439" v="38" actId="47"/>
        <pc:sldMkLst>
          <pc:docMk/>
          <pc:sldMk cId="3361087432" sldId="13509"/>
        </pc:sldMkLst>
      </pc:sldChg>
      <pc:sldChg chg="del">
        <pc:chgData name="Christophe JENTA" userId="8d1209f4831e9c53" providerId="LiveId" clId="{EC0570B5-EFBF-4A9F-B725-229662DC59FE}" dt="2025-06-10T10:55:31.369" v="45" actId="47"/>
        <pc:sldMkLst>
          <pc:docMk/>
          <pc:sldMk cId="1580758641" sldId="13511"/>
        </pc:sldMkLst>
      </pc:sldChg>
      <pc:sldChg chg="del">
        <pc:chgData name="Christophe JENTA" userId="8d1209f4831e9c53" providerId="LiveId" clId="{EC0570B5-EFBF-4A9F-B725-229662DC59FE}" dt="2025-06-10T10:55:21.905" v="44" actId="47"/>
        <pc:sldMkLst>
          <pc:docMk/>
          <pc:sldMk cId="3796412860" sldId="13512"/>
        </pc:sldMkLst>
      </pc:sldChg>
      <pc:sldChg chg="del">
        <pc:chgData name="Christophe JENTA" userId="8d1209f4831e9c53" providerId="LiveId" clId="{EC0570B5-EFBF-4A9F-B725-229662DC59FE}" dt="2025-06-10T10:55:42.608" v="48" actId="47"/>
        <pc:sldMkLst>
          <pc:docMk/>
          <pc:sldMk cId="3281201093" sldId="13514"/>
        </pc:sldMkLst>
      </pc:sldChg>
      <pc:sldChg chg="del">
        <pc:chgData name="Christophe JENTA" userId="8d1209f4831e9c53" providerId="LiveId" clId="{EC0570B5-EFBF-4A9F-B725-229662DC59FE}" dt="2025-06-10T10:53:32.878" v="23" actId="47"/>
        <pc:sldMkLst>
          <pc:docMk/>
          <pc:sldMk cId="2733976841" sldId="13515"/>
        </pc:sldMkLst>
      </pc:sldChg>
      <pc:sldChg chg="del">
        <pc:chgData name="Christophe JENTA" userId="8d1209f4831e9c53" providerId="LiveId" clId="{EC0570B5-EFBF-4A9F-B725-229662DC59FE}" dt="2025-06-10T10:53:23.311" v="22" actId="47"/>
        <pc:sldMkLst>
          <pc:docMk/>
          <pc:sldMk cId="479313224" sldId="13516"/>
        </pc:sldMkLst>
      </pc:sldChg>
      <pc:sldChg chg="del">
        <pc:chgData name="Christophe JENTA" userId="8d1209f4831e9c53" providerId="LiveId" clId="{EC0570B5-EFBF-4A9F-B725-229662DC59FE}" dt="2025-06-10T10:55:43.219" v="49" actId="47"/>
        <pc:sldMkLst>
          <pc:docMk/>
          <pc:sldMk cId="3127618932" sldId="13520"/>
        </pc:sldMkLst>
      </pc:sldChg>
      <pc:sldChg chg="del">
        <pc:chgData name="Christophe JENTA" userId="8d1209f4831e9c53" providerId="LiveId" clId="{EC0570B5-EFBF-4A9F-B725-229662DC59FE}" dt="2025-06-10T10:55:31.919" v="46" actId="47"/>
        <pc:sldMkLst>
          <pc:docMk/>
          <pc:sldMk cId="2249852910" sldId="13521"/>
        </pc:sldMkLst>
      </pc:sldChg>
      <pc:sldChg chg="del">
        <pc:chgData name="Christophe JENTA" userId="8d1209f4831e9c53" providerId="LiveId" clId="{EC0570B5-EFBF-4A9F-B725-229662DC59FE}" dt="2025-06-10T10:55:32.948" v="47" actId="47"/>
        <pc:sldMkLst>
          <pc:docMk/>
          <pc:sldMk cId="3030797996" sldId="13522"/>
        </pc:sldMkLst>
      </pc:sldChg>
    </pc:docChg>
  </pc:docChgLst>
  <pc:docChgLst>
    <pc:chgData name="Christophe JENTA" userId="8d1209f4831e9c53" providerId="LiveId" clId="{A2F96C60-82CF-4CA4-9E8C-6E8F10A1AF1B}"/>
    <pc:docChg chg="delSld">
      <pc:chgData name="Christophe JENTA" userId="8d1209f4831e9c53" providerId="LiveId" clId="{A2F96C60-82CF-4CA4-9E8C-6E8F10A1AF1B}" dt="2025-06-10T10:39:00.626" v="0" actId="47"/>
      <pc:docMkLst>
        <pc:docMk/>
      </pc:docMkLst>
      <pc:sldChg chg="del">
        <pc:chgData name="Christophe JENTA" userId="8d1209f4831e9c53" providerId="LiveId" clId="{A2F96C60-82CF-4CA4-9E8C-6E8F10A1AF1B}" dt="2025-06-10T10:39:00.626" v="0" actId="47"/>
        <pc:sldMkLst>
          <pc:docMk/>
          <pc:sldMk cId="698085424" sldId="985"/>
        </pc:sldMkLst>
      </pc:sldChg>
      <pc:sldChg chg="del">
        <pc:chgData name="Christophe JENTA" userId="8d1209f4831e9c53" providerId="LiveId" clId="{A2F96C60-82CF-4CA4-9E8C-6E8F10A1AF1B}" dt="2025-06-10T10:39:00.626" v="0" actId="47"/>
        <pc:sldMkLst>
          <pc:docMk/>
          <pc:sldMk cId="80169222" sldId="6166"/>
        </pc:sldMkLst>
      </pc:sldChg>
      <pc:sldChg chg="del">
        <pc:chgData name="Christophe JENTA" userId="8d1209f4831e9c53" providerId="LiveId" clId="{A2F96C60-82CF-4CA4-9E8C-6E8F10A1AF1B}" dt="2025-06-10T10:39:00.626" v="0" actId="47"/>
        <pc:sldMkLst>
          <pc:docMk/>
          <pc:sldMk cId="3889054220" sldId="12590"/>
        </pc:sldMkLst>
      </pc:sldChg>
      <pc:sldChg chg="del">
        <pc:chgData name="Christophe JENTA" userId="8d1209f4831e9c53" providerId="LiveId" clId="{A2F96C60-82CF-4CA4-9E8C-6E8F10A1AF1B}" dt="2025-06-10T10:39:00.626" v="0" actId="47"/>
        <pc:sldMkLst>
          <pc:docMk/>
          <pc:sldMk cId="2004671072" sldId="12645"/>
        </pc:sldMkLst>
      </pc:sldChg>
      <pc:sldChg chg="del">
        <pc:chgData name="Christophe JENTA" userId="8d1209f4831e9c53" providerId="LiveId" clId="{A2F96C60-82CF-4CA4-9E8C-6E8F10A1AF1B}" dt="2025-06-10T10:39:00.626" v="0" actId="47"/>
        <pc:sldMkLst>
          <pc:docMk/>
          <pc:sldMk cId="2430355567" sldId="12732"/>
        </pc:sldMkLst>
      </pc:sldChg>
      <pc:sldChg chg="del">
        <pc:chgData name="Christophe JENTA" userId="8d1209f4831e9c53" providerId="LiveId" clId="{A2F96C60-82CF-4CA4-9E8C-6E8F10A1AF1B}" dt="2025-06-10T10:39:00.626" v="0" actId="47"/>
        <pc:sldMkLst>
          <pc:docMk/>
          <pc:sldMk cId="3247777675" sldId="13495"/>
        </pc:sldMkLst>
      </pc:sldChg>
    </pc:docChg>
  </pc:docChgLst>
  <pc:docChgLst>
    <pc:chgData name="Christophe JENTA" userId="8d1209f4831e9c53" providerId="LiveId" clId="{5C514B55-6A1C-47DC-BEB4-C64F1CFA897A}"/>
    <pc:docChg chg="delSld">
      <pc:chgData name="Christophe JENTA" userId="8d1209f4831e9c53" providerId="LiveId" clId="{5C514B55-6A1C-47DC-BEB4-C64F1CFA897A}" dt="2025-05-13T10:10:39.025" v="0" actId="47"/>
      <pc:docMkLst>
        <pc:docMk/>
      </pc:docMkLst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2660340911" sldId="963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2576855841" sldId="12603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1988575915" sldId="12904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2883030374" sldId="12905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1343055881" sldId="13043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3417846926" sldId="13268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235482400" sldId="13269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1163860014" sldId="13271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400748767" sldId="13272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4201976625" sldId="13273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2882927050" sldId="13275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2943872998" sldId="13278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2350889238" sldId="13279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3023826915" sldId="13340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2173366456" sldId="13341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2103706250" sldId="13342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4132379362" sldId="13343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1004641318" sldId="13344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184217792" sldId="13345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2788816304" sldId="13361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1231829484" sldId="13362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3385183537" sldId="13371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627486974" sldId="13413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3531323910" sldId="13414"/>
        </pc:sldMkLst>
      </pc:sldChg>
    </pc:docChg>
  </pc:docChgLst>
  <pc:docChgLst>
    <pc:chgData name="Christophe JENTA" userId="8d1209f4831e9c53" providerId="LiveId" clId="{B5128146-C764-44A6-9D47-DFC7B2AA53D8}"/>
    <pc:docChg chg="delSld">
      <pc:chgData name="Christophe JENTA" userId="8d1209f4831e9c53" providerId="LiveId" clId="{B5128146-C764-44A6-9D47-DFC7B2AA53D8}" dt="2025-04-29T09:56:27.564" v="1" actId="47"/>
      <pc:docMkLst>
        <pc:docMk/>
      </pc:docMkLst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1247421863" sldId="994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121003822" sldId="997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337653266" sldId="12591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409108060" sldId="12606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987160675" sldId="13132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1313498898" sldId="13133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865771323" sldId="13135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418480127" sldId="13136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473283674" sldId="13137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1066435223" sldId="13138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287461453" sldId="13147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522681684" sldId="13148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427346446" sldId="13149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718160313" sldId="13150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817047442" sldId="13151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1857858322" sldId="13152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1950949934" sldId="13153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201218659" sldId="13154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4156511993" sldId="13155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957833250" sldId="13156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801542117" sldId="13158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190164072" sldId="13159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302622610" sldId="13162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349566737" sldId="13164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992392614" sldId="13176"/>
        </pc:sldMkLst>
      </pc:sldChg>
      <pc:sldChg chg="del">
        <pc:chgData name="Christophe JENTA" userId="8d1209f4831e9c53" providerId="LiveId" clId="{B5128146-C764-44A6-9D47-DFC7B2AA53D8}" dt="2025-04-29T09:56:27.564" v="1" actId="47"/>
        <pc:sldMkLst>
          <pc:docMk/>
          <pc:sldMk cId="4104751075" sldId="13192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555514976" sldId="13204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953531859" sldId="13238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14580024" sldId="13252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759682378" sldId="13253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239178158" sldId="13267"/>
        </pc:sldMkLst>
      </pc:sldChg>
      <pc:sldChg chg="del">
        <pc:chgData name="Christophe JENTA" userId="8d1209f4831e9c53" providerId="LiveId" clId="{B5128146-C764-44A6-9D47-DFC7B2AA53D8}" dt="2025-04-29T09:56:27.564" v="1" actId="47"/>
        <pc:sldMkLst>
          <pc:docMk/>
          <pc:sldMk cId="2611874281" sldId="13310"/>
        </pc:sldMkLst>
      </pc:sldChg>
      <pc:sldChg chg="del">
        <pc:chgData name="Christophe JENTA" userId="8d1209f4831e9c53" providerId="LiveId" clId="{B5128146-C764-44A6-9D47-DFC7B2AA53D8}" dt="2025-04-29T09:56:27.564" v="1" actId="47"/>
        <pc:sldMkLst>
          <pc:docMk/>
          <pc:sldMk cId="1826041737" sldId="13311"/>
        </pc:sldMkLst>
      </pc:sldChg>
      <pc:sldChg chg="del">
        <pc:chgData name="Christophe JENTA" userId="8d1209f4831e9c53" providerId="LiveId" clId="{B5128146-C764-44A6-9D47-DFC7B2AA53D8}" dt="2025-04-29T09:56:27.564" v="1" actId="47"/>
        <pc:sldMkLst>
          <pc:docMk/>
          <pc:sldMk cId="2870786359" sldId="13312"/>
        </pc:sldMkLst>
      </pc:sldChg>
      <pc:sldChg chg="del">
        <pc:chgData name="Christophe JENTA" userId="8d1209f4831e9c53" providerId="LiveId" clId="{B5128146-C764-44A6-9D47-DFC7B2AA53D8}" dt="2025-04-29T09:56:27.564" v="1" actId="47"/>
        <pc:sldMkLst>
          <pc:docMk/>
          <pc:sldMk cId="4184556983" sldId="13313"/>
        </pc:sldMkLst>
      </pc:sldChg>
      <pc:sldChg chg="del">
        <pc:chgData name="Christophe JENTA" userId="8d1209f4831e9c53" providerId="LiveId" clId="{B5128146-C764-44A6-9D47-DFC7B2AA53D8}" dt="2025-04-29T09:56:27.564" v="1" actId="47"/>
        <pc:sldMkLst>
          <pc:docMk/>
          <pc:sldMk cId="3401878438" sldId="13314"/>
        </pc:sldMkLst>
      </pc:sldChg>
      <pc:sldChg chg="del">
        <pc:chgData name="Christophe JENTA" userId="8d1209f4831e9c53" providerId="LiveId" clId="{B5128146-C764-44A6-9D47-DFC7B2AA53D8}" dt="2025-04-29T09:56:27.564" v="1" actId="47"/>
        <pc:sldMkLst>
          <pc:docMk/>
          <pc:sldMk cId="2131091472" sldId="13316"/>
        </pc:sldMkLst>
      </pc:sldChg>
      <pc:sldChg chg="del">
        <pc:chgData name="Christophe JENTA" userId="8d1209f4831e9c53" providerId="LiveId" clId="{B5128146-C764-44A6-9D47-DFC7B2AA53D8}" dt="2025-04-29T09:56:27.564" v="1" actId="47"/>
        <pc:sldMkLst>
          <pc:docMk/>
          <pc:sldMk cId="3540542834" sldId="13317"/>
        </pc:sldMkLst>
      </pc:sldChg>
      <pc:sldChg chg="del">
        <pc:chgData name="Christophe JENTA" userId="8d1209f4831e9c53" providerId="LiveId" clId="{B5128146-C764-44A6-9D47-DFC7B2AA53D8}" dt="2025-04-29T09:56:27.564" v="1" actId="47"/>
        <pc:sldMkLst>
          <pc:docMk/>
          <pc:sldMk cId="2928770195" sldId="13319"/>
        </pc:sldMkLst>
      </pc:sldChg>
      <pc:sldChg chg="del">
        <pc:chgData name="Christophe JENTA" userId="8d1209f4831e9c53" providerId="LiveId" clId="{B5128146-C764-44A6-9D47-DFC7B2AA53D8}" dt="2025-04-29T09:56:27.564" v="1" actId="47"/>
        <pc:sldMkLst>
          <pc:docMk/>
          <pc:sldMk cId="3196238569" sldId="13320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89023465" sldId="13336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1164755444" sldId="13346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046687059" sldId="13347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062926474" sldId="13350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657177706" sldId="13351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759616424" sldId="13352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433196331" sldId="13353"/>
        </pc:sldMkLst>
      </pc:sldChg>
      <pc:sldChg chg="del">
        <pc:chgData name="Christophe JENTA" userId="8d1209f4831e9c53" providerId="LiveId" clId="{B5128146-C764-44A6-9D47-DFC7B2AA53D8}" dt="2025-04-29T09:56:27.564" v="1" actId="47"/>
        <pc:sldMkLst>
          <pc:docMk/>
          <pc:sldMk cId="3649466456" sldId="13359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1559325837" sldId="13364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864976604" sldId="13365"/>
        </pc:sldMkLst>
      </pc:sldChg>
    </pc:docChg>
  </pc:docChgLst>
  <pc:docChgLst>
    <pc:chgData name="Christophe JENTA" userId="8d1209f4831e9c53" providerId="LiveId" clId="{37FB568F-F052-4819-8218-B3F578174A09}"/>
    <pc:docChg chg="custSel addSld delSld modSld">
      <pc:chgData name="Christophe JENTA" userId="8d1209f4831e9c53" providerId="LiveId" clId="{37FB568F-F052-4819-8218-B3F578174A09}" dt="2025-06-10T10:43:25.003" v="22" actId="478"/>
      <pc:docMkLst>
        <pc:docMk/>
      </pc:docMkLst>
      <pc:sldChg chg="delSp add mod">
        <pc:chgData name="Christophe JENTA" userId="8d1209f4831e9c53" providerId="LiveId" clId="{37FB568F-F052-4819-8218-B3F578174A09}" dt="2025-06-10T10:43:16.212" v="17" actId="478"/>
        <pc:sldMkLst>
          <pc:docMk/>
          <pc:sldMk cId="1988468440" sldId="12605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1712256188" sldId="12608"/>
        </pc:sldMkLst>
      </pc:sldChg>
      <pc:sldChg chg="delSp add mod">
        <pc:chgData name="Christophe JENTA" userId="8d1209f4831e9c53" providerId="LiveId" clId="{37FB568F-F052-4819-8218-B3F578174A09}" dt="2025-06-10T10:43:22.422" v="20" actId="478"/>
        <pc:sldMkLst>
          <pc:docMk/>
          <pc:sldMk cId="520289311" sldId="12611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3917091377" sldId="12614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1990776107" sldId="12956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4074075089" sldId="13139"/>
        </pc:sldMkLst>
      </pc:sldChg>
      <pc:sldChg chg="delSp add mod">
        <pc:chgData name="Christophe JENTA" userId="8d1209f4831e9c53" providerId="LiveId" clId="{37FB568F-F052-4819-8218-B3F578174A09}" dt="2025-06-10T10:42:59.561" v="8" actId="478"/>
        <pc:sldMkLst>
          <pc:docMk/>
          <pc:sldMk cId="2437782784" sldId="13140"/>
        </pc:sldMkLst>
      </pc:sldChg>
      <pc:sldChg chg="delSp add mod">
        <pc:chgData name="Christophe JENTA" userId="8d1209f4831e9c53" providerId="LiveId" clId="{37FB568F-F052-4819-8218-B3F578174A09}" dt="2025-06-10T10:43:00.629" v="9" actId="478"/>
        <pc:sldMkLst>
          <pc:docMk/>
          <pc:sldMk cId="1542721837" sldId="13142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1221153509" sldId="13143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1015686399" sldId="13144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4115678857" sldId="13145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1202108402" sldId="13146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2257972018" sldId="13160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2895587533" sldId="13161"/>
        </pc:sldMkLst>
      </pc:sldChg>
      <pc:sldChg chg="delSp add mod">
        <pc:chgData name="Christophe JENTA" userId="8d1209f4831e9c53" providerId="LiveId" clId="{37FB568F-F052-4819-8218-B3F578174A09}" dt="2025-06-10T10:43:05.756" v="13" actId="478"/>
        <pc:sldMkLst>
          <pc:docMk/>
          <pc:sldMk cId="2631628354" sldId="13180"/>
        </pc:sldMkLst>
      </pc:sldChg>
      <pc:sldChg chg="delSp add mod">
        <pc:chgData name="Christophe JENTA" userId="8d1209f4831e9c53" providerId="LiveId" clId="{37FB568F-F052-4819-8218-B3F578174A09}" dt="2025-06-10T10:43:08" v="15" actId="478"/>
        <pc:sldMkLst>
          <pc:docMk/>
          <pc:sldMk cId="645010697" sldId="13181"/>
        </pc:sldMkLst>
      </pc:sldChg>
      <pc:sldChg chg="delSp add mod">
        <pc:chgData name="Christophe JENTA" userId="8d1209f4831e9c53" providerId="LiveId" clId="{37FB568F-F052-4819-8218-B3F578174A09}" dt="2025-06-10T10:43:06.934" v="14" actId="478"/>
        <pc:sldMkLst>
          <pc:docMk/>
          <pc:sldMk cId="2362548557" sldId="13182"/>
        </pc:sldMkLst>
      </pc:sldChg>
      <pc:sldChg chg="delSp add mod">
        <pc:chgData name="Christophe JENTA" userId="8d1209f4831e9c53" providerId="LiveId" clId="{37FB568F-F052-4819-8218-B3F578174A09}" dt="2025-06-10T10:43:23.779" v="21" actId="478"/>
        <pc:sldMkLst>
          <pc:docMk/>
          <pc:sldMk cId="2299339616" sldId="13183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1497594121" sldId="13184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3415555628" sldId="13239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606288082" sldId="13240"/>
        </pc:sldMkLst>
      </pc:sldChg>
      <pc:sldChg chg="delSp add mod">
        <pc:chgData name="Christophe JENTA" userId="8d1209f4831e9c53" providerId="LiveId" clId="{37FB568F-F052-4819-8218-B3F578174A09}" dt="2025-06-10T10:43:03.644" v="11" actId="478"/>
        <pc:sldMkLst>
          <pc:docMk/>
          <pc:sldMk cId="3323752398" sldId="13261"/>
        </pc:sldMkLst>
      </pc:sldChg>
      <pc:sldChg chg="delSp add mod">
        <pc:chgData name="Christophe JENTA" userId="8d1209f4831e9c53" providerId="LiveId" clId="{37FB568F-F052-4819-8218-B3F578174A09}" dt="2025-06-10T10:43:12.004" v="16" actId="478"/>
        <pc:sldMkLst>
          <pc:docMk/>
          <pc:sldMk cId="1159644968" sldId="13262"/>
        </pc:sldMkLst>
      </pc:sldChg>
      <pc:sldChg chg="delSp add mod">
        <pc:chgData name="Christophe JENTA" userId="8d1209f4831e9c53" providerId="LiveId" clId="{37FB568F-F052-4819-8218-B3F578174A09}" dt="2025-06-10T10:43:25.003" v="22" actId="478"/>
        <pc:sldMkLst>
          <pc:docMk/>
          <pc:sldMk cId="3747429759" sldId="13263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2760814102" sldId="13303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2590889892" sldId="13306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1347215119" sldId="13307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2356093778" sldId="13308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2750064882" sldId="13309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2313198400" sldId="13315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3319902537" sldId="13322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2172998637" sldId="13324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1249896720" sldId="13325"/>
        </pc:sldMkLst>
      </pc:sldChg>
      <pc:sldChg chg="modSp mod">
        <pc:chgData name="Christophe JENTA" userId="8d1209f4831e9c53" providerId="LiveId" clId="{37FB568F-F052-4819-8218-B3F578174A09}" dt="2025-06-10T10:41:42.084" v="0" actId="20577"/>
        <pc:sldMkLst>
          <pc:docMk/>
          <pc:sldMk cId="1004641318" sldId="13344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2017409313" sldId="13348"/>
        </pc:sldMkLst>
      </pc:sldChg>
      <pc:sldChg chg="delSp add mod">
        <pc:chgData name="Christophe JENTA" userId="8d1209f4831e9c53" providerId="LiveId" clId="{37FB568F-F052-4819-8218-B3F578174A09}" dt="2025-06-10T10:42:55.316" v="6" actId="478"/>
        <pc:sldMkLst>
          <pc:docMk/>
          <pc:sldMk cId="1706699578" sldId="13349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2931051633" sldId="13360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1685030622" sldId="13391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3111364696" sldId="13421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2551927669" sldId="13422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2310936362" sldId="13463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3549878236" sldId="13484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3804630496" sldId="13491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4258226152" sldId="13492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563165321" sldId="13496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990408261" sldId="13500"/>
        </pc:sldMkLst>
      </pc:sldChg>
      <pc:sldChg chg="add">
        <pc:chgData name="Christophe JENTA" userId="8d1209f4831e9c53" providerId="LiveId" clId="{37FB568F-F052-4819-8218-B3F578174A09}" dt="2025-06-10T10:42:32.563" v="3"/>
        <pc:sldMkLst>
          <pc:docMk/>
          <pc:sldMk cId="938666023" sldId="13501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3002597145" sldId="13504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827916773" sldId="13506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2569487986" sldId="13507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1780955767" sldId="13517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1640899349" sldId="13523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3753657259" sldId="13524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1789823357" sldId="13525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3452419468" sldId="13526"/>
        </pc:sldMkLst>
      </pc:sldChg>
    </pc:docChg>
  </pc:docChgLst>
  <pc:docChgLst>
    <pc:chgData name="Christophe JENTA" userId="8d1209f4831e9c53" providerId="LiveId" clId="{F42F31B8-088B-4790-B943-D502C553486A}"/>
    <pc:docChg chg="custSel addSld delSld modSld">
      <pc:chgData name="Christophe JENTA" userId="8d1209f4831e9c53" providerId="LiveId" clId="{F42F31B8-088B-4790-B943-D502C553486A}" dt="2025-06-10T10:30:24.456" v="139" actId="20577"/>
      <pc:docMkLst>
        <pc:docMk/>
      </pc:docMkLst>
      <pc:sldChg chg="add del">
        <pc:chgData name="Christophe JENTA" userId="8d1209f4831e9c53" providerId="LiveId" clId="{F42F31B8-088B-4790-B943-D502C553486A}" dt="2025-06-10T10:27:03.749" v="62"/>
        <pc:sldMkLst>
          <pc:docMk/>
          <pc:sldMk cId="698085424" sldId="985"/>
        </pc:sldMkLst>
      </pc:sldChg>
      <pc:sldChg chg="add del">
        <pc:chgData name="Christophe JENTA" userId="8d1209f4831e9c53" providerId="LiveId" clId="{F42F31B8-088B-4790-B943-D502C553486A}" dt="2025-06-10T10:27:03.749" v="62"/>
        <pc:sldMkLst>
          <pc:docMk/>
          <pc:sldMk cId="80169222" sldId="6166"/>
        </pc:sldMkLst>
      </pc:sldChg>
      <pc:sldChg chg="modSp add del mod">
        <pc:chgData name="Christophe JENTA" userId="8d1209f4831e9c53" providerId="LiveId" clId="{F42F31B8-088B-4790-B943-D502C553486A}" dt="2025-06-10T10:30:24.456" v="139" actId="20577"/>
        <pc:sldMkLst>
          <pc:docMk/>
          <pc:sldMk cId="3889054220" sldId="12590"/>
        </pc:sldMkLst>
      </pc:sldChg>
      <pc:sldChg chg="delSp add del mod">
        <pc:chgData name="Christophe JENTA" userId="8d1209f4831e9c53" providerId="LiveId" clId="{F42F31B8-088B-4790-B943-D502C553486A}" dt="2025-06-10T10:29:09.372" v="120" actId="478"/>
        <pc:sldMkLst>
          <pc:docMk/>
          <pc:sldMk cId="3917091377" sldId="12614"/>
        </pc:sldMkLst>
      </pc:sldChg>
      <pc:sldChg chg="add del">
        <pc:chgData name="Christophe JENTA" userId="8d1209f4831e9c53" providerId="LiveId" clId="{F42F31B8-088B-4790-B943-D502C553486A}" dt="2025-06-10T10:27:03.749" v="62"/>
        <pc:sldMkLst>
          <pc:docMk/>
          <pc:sldMk cId="2004671072" sldId="12645"/>
        </pc:sldMkLst>
      </pc:sldChg>
      <pc:sldChg chg="delSp add del mod">
        <pc:chgData name="Christophe JENTA" userId="8d1209f4831e9c53" providerId="LiveId" clId="{F42F31B8-088B-4790-B943-D502C553486A}" dt="2025-06-10T10:28:40.554" v="100" actId="478"/>
        <pc:sldMkLst>
          <pc:docMk/>
          <pc:sldMk cId="2430355567" sldId="12732"/>
        </pc:sldMkLst>
      </pc:sldChg>
      <pc:sldChg chg="delSp add del mod">
        <pc:chgData name="Christophe JENTA" userId="8d1209f4831e9c53" providerId="LiveId" clId="{F42F31B8-088B-4790-B943-D502C553486A}" dt="2025-06-10T10:27:03.749" v="62"/>
        <pc:sldMkLst>
          <pc:docMk/>
          <pc:sldMk cId="1990776107" sldId="12956"/>
        </pc:sldMkLst>
      </pc:sldChg>
      <pc:sldChg chg="add del">
        <pc:chgData name="Christophe JENTA" userId="8d1209f4831e9c53" providerId="LiveId" clId="{F42F31B8-088B-4790-B943-D502C553486A}" dt="2025-06-10T10:27:03.749" v="62"/>
        <pc:sldMkLst>
          <pc:docMk/>
          <pc:sldMk cId="2760814102" sldId="13303"/>
        </pc:sldMkLst>
      </pc:sldChg>
      <pc:sldChg chg="delSp add del mod">
        <pc:chgData name="Christophe JENTA" userId="8d1209f4831e9c53" providerId="LiveId" clId="{F42F31B8-088B-4790-B943-D502C553486A}" dt="2025-06-10T10:28:57.296" v="111" actId="478"/>
        <pc:sldMkLst>
          <pc:docMk/>
          <pc:sldMk cId="2590889892" sldId="13306"/>
        </pc:sldMkLst>
      </pc:sldChg>
      <pc:sldChg chg="add del">
        <pc:chgData name="Christophe JENTA" userId="8d1209f4831e9c53" providerId="LiveId" clId="{F42F31B8-088B-4790-B943-D502C553486A}" dt="2025-06-10T10:27:03.749" v="62"/>
        <pc:sldMkLst>
          <pc:docMk/>
          <pc:sldMk cId="1347215119" sldId="13307"/>
        </pc:sldMkLst>
      </pc:sldChg>
      <pc:sldChg chg="delSp add del mod">
        <pc:chgData name="Christophe JENTA" userId="8d1209f4831e9c53" providerId="LiveId" clId="{F42F31B8-088B-4790-B943-D502C553486A}" dt="2025-06-10T10:29:05.282" v="118" actId="478"/>
        <pc:sldMkLst>
          <pc:docMk/>
          <pc:sldMk cId="2356093778" sldId="13308"/>
        </pc:sldMkLst>
      </pc:sldChg>
      <pc:sldChg chg="delSp add del mod">
        <pc:chgData name="Christophe JENTA" userId="8d1209f4831e9c53" providerId="LiveId" clId="{F42F31B8-088B-4790-B943-D502C553486A}" dt="2025-06-10T10:27:03.749" v="62"/>
        <pc:sldMkLst>
          <pc:docMk/>
          <pc:sldMk cId="2750064882" sldId="13309"/>
        </pc:sldMkLst>
      </pc:sldChg>
      <pc:sldChg chg="delSp add del mod">
        <pc:chgData name="Christophe JENTA" userId="8d1209f4831e9c53" providerId="LiveId" clId="{F42F31B8-088B-4790-B943-D502C553486A}" dt="2025-06-10T10:29:19.332" v="127" actId="478"/>
        <pc:sldMkLst>
          <pc:docMk/>
          <pc:sldMk cId="2313198400" sldId="13315"/>
        </pc:sldMkLst>
      </pc:sldChg>
      <pc:sldChg chg="delSp add del mod">
        <pc:chgData name="Christophe JENTA" userId="8d1209f4831e9c53" providerId="LiveId" clId="{F42F31B8-088B-4790-B943-D502C553486A}" dt="2025-06-10T10:28:59.386" v="113" actId="478"/>
        <pc:sldMkLst>
          <pc:docMk/>
          <pc:sldMk cId="3319902537" sldId="13322"/>
        </pc:sldMkLst>
      </pc:sldChg>
      <pc:sldChg chg="delSp del mod">
        <pc:chgData name="Christophe JENTA" userId="8d1209f4831e9c53" providerId="LiveId" clId="{F42F31B8-088B-4790-B943-D502C553486A}" dt="2025-06-10T10:27:00.889" v="61" actId="47"/>
        <pc:sldMkLst>
          <pc:docMk/>
          <pc:sldMk cId="3197230125" sldId="13323"/>
        </pc:sldMkLst>
      </pc:sldChg>
      <pc:sldChg chg="delSp add del mod">
        <pc:chgData name="Christophe JENTA" userId="8d1209f4831e9c53" providerId="LiveId" clId="{F42F31B8-088B-4790-B943-D502C553486A}" dt="2025-06-10T10:29:06.694" v="119" actId="478"/>
        <pc:sldMkLst>
          <pc:docMk/>
          <pc:sldMk cId="2172998637" sldId="13324"/>
        </pc:sldMkLst>
      </pc:sldChg>
      <pc:sldChg chg="modSp add del mod">
        <pc:chgData name="Christophe JENTA" userId="8d1209f4831e9c53" providerId="LiveId" clId="{F42F31B8-088B-4790-B943-D502C553486A}" dt="2025-06-10T10:27:30.907" v="89" actId="20577"/>
        <pc:sldMkLst>
          <pc:docMk/>
          <pc:sldMk cId="1004641318" sldId="13344"/>
        </pc:sldMkLst>
      </pc:sldChg>
      <pc:sldChg chg="add del">
        <pc:chgData name="Christophe JENTA" userId="8d1209f4831e9c53" providerId="LiveId" clId="{F42F31B8-088B-4790-B943-D502C553486A}" dt="2025-06-10T10:27:03.749" v="62"/>
        <pc:sldMkLst>
          <pc:docMk/>
          <pc:sldMk cId="1685030622" sldId="13391"/>
        </pc:sldMkLst>
      </pc:sldChg>
      <pc:sldChg chg="delSp add del mod">
        <pc:chgData name="Christophe JENTA" userId="8d1209f4831e9c53" providerId="LiveId" clId="{F42F31B8-088B-4790-B943-D502C553486A}" dt="2025-06-10T10:28:51.934" v="106" actId="478"/>
        <pc:sldMkLst>
          <pc:docMk/>
          <pc:sldMk cId="3111364696" sldId="13421"/>
        </pc:sldMkLst>
      </pc:sldChg>
      <pc:sldChg chg="delSp add del mod">
        <pc:chgData name="Christophe JENTA" userId="8d1209f4831e9c53" providerId="LiveId" clId="{F42F31B8-088B-4790-B943-D502C553486A}" dt="2025-06-10T10:29:04.026" v="117" actId="478"/>
        <pc:sldMkLst>
          <pc:docMk/>
          <pc:sldMk cId="2551927669" sldId="13422"/>
        </pc:sldMkLst>
      </pc:sldChg>
      <pc:sldChg chg="delSp add del mod">
        <pc:chgData name="Christophe JENTA" userId="8d1209f4831e9c53" providerId="LiveId" clId="{F42F31B8-088B-4790-B943-D502C553486A}" dt="2025-06-10T10:29:23.182" v="131" actId="478"/>
        <pc:sldMkLst>
          <pc:docMk/>
          <pc:sldMk cId="3549878236" sldId="13484"/>
        </pc:sldMkLst>
      </pc:sldChg>
      <pc:sldChg chg="add del">
        <pc:chgData name="Christophe JENTA" userId="8d1209f4831e9c53" providerId="LiveId" clId="{F42F31B8-088B-4790-B943-D502C553486A}" dt="2025-05-27T09:45:53.340" v="51" actId="47"/>
        <pc:sldMkLst>
          <pc:docMk/>
          <pc:sldMk cId="3222713968" sldId="13485"/>
        </pc:sldMkLst>
      </pc:sldChg>
      <pc:sldChg chg="add del">
        <pc:chgData name="Christophe JENTA" userId="8d1209f4831e9c53" providerId="LiveId" clId="{F42F31B8-088B-4790-B943-D502C553486A}" dt="2025-05-27T09:45:54.692" v="52" actId="47"/>
        <pc:sldMkLst>
          <pc:docMk/>
          <pc:sldMk cId="204796239" sldId="13486"/>
        </pc:sldMkLst>
      </pc:sldChg>
      <pc:sldChg chg="add del">
        <pc:chgData name="Christophe JENTA" userId="8d1209f4831e9c53" providerId="LiveId" clId="{F42F31B8-088B-4790-B943-D502C553486A}" dt="2025-05-27T09:46:48.303" v="58" actId="2696"/>
        <pc:sldMkLst>
          <pc:docMk/>
          <pc:sldMk cId="1490590332" sldId="13487"/>
        </pc:sldMkLst>
      </pc:sldChg>
      <pc:sldChg chg="add del">
        <pc:chgData name="Christophe JENTA" userId="8d1209f4831e9c53" providerId="LiveId" clId="{F42F31B8-088B-4790-B943-D502C553486A}" dt="2025-05-27T09:46:00.683" v="54" actId="47"/>
        <pc:sldMkLst>
          <pc:docMk/>
          <pc:sldMk cId="4223503328" sldId="13488"/>
        </pc:sldMkLst>
      </pc:sldChg>
      <pc:sldChg chg="add del">
        <pc:chgData name="Christophe JENTA" userId="8d1209f4831e9c53" providerId="LiveId" clId="{F42F31B8-088B-4790-B943-D502C553486A}" dt="2025-05-27T09:46:01.954" v="55" actId="47"/>
        <pc:sldMkLst>
          <pc:docMk/>
          <pc:sldMk cId="103614687" sldId="13489"/>
        </pc:sldMkLst>
      </pc:sldChg>
      <pc:sldChg chg="add del">
        <pc:chgData name="Christophe JENTA" userId="8d1209f4831e9c53" providerId="LiveId" clId="{F42F31B8-088B-4790-B943-D502C553486A}" dt="2025-05-27T09:46:02.516" v="56" actId="47"/>
        <pc:sldMkLst>
          <pc:docMk/>
          <pc:sldMk cId="3658086581" sldId="13490"/>
        </pc:sldMkLst>
      </pc:sldChg>
      <pc:sldChg chg="delSp add del mod">
        <pc:chgData name="Christophe JENTA" userId="8d1209f4831e9c53" providerId="LiveId" clId="{F42F31B8-088B-4790-B943-D502C553486A}" dt="2025-06-10T10:29:11.967" v="123" actId="478"/>
        <pc:sldMkLst>
          <pc:docMk/>
          <pc:sldMk cId="4258226152" sldId="13492"/>
        </pc:sldMkLst>
      </pc:sldChg>
      <pc:sldChg chg="add del">
        <pc:chgData name="Christophe JENTA" userId="8d1209f4831e9c53" providerId="LiveId" clId="{F42F31B8-088B-4790-B943-D502C553486A}" dt="2025-05-27T09:45:55.239" v="53" actId="47"/>
        <pc:sldMkLst>
          <pc:docMk/>
          <pc:sldMk cId="3440142737" sldId="13494"/>
        </pc:sldMkLst>
      </pc:sldChg>
      <pc:sldChg chg="delSp add del mod">
        <pc:chgData name="Christophe JENTA" userId="8d1209f4831e9c53" providerId="LiveId" clId="{F42F31B8-088B-4790-B943-D502C553486A}" dt="2025-06-10T10:28:41.822" v="101" actId="478"/>
        <pc:sldMkLst>
          <pc:docMk/>
          <pc:sldMk cId="3247777675" sldId="13495"/>
        </pc:sldMkLst>
      </pc:sldChg>
      <pc:sldChg chg="modSp add del mod">
        <pc:chgData name="Christophe JENTA" userId="8d1209f4831e9c53" providerId="LiveId" clId="{F42F31B8-088B-4790-B943-D502C553486A}" dt="2025-06-10T10:28:25.105" v="99" actId="20577"/>
        <pc:sldMkLst>
          <pc:docMk/>
          <pc:sldMk cId="563165321" sldId="13496"/>
        </pc:sldMkLst>
      </pc:sldChg>
      <pc:sldChg chg="add del">
        <pc:chgData name="Christophe JENTA" userId="8d1209f4831e9c53" providerId="LiveId" clId="{F42F31B8-088B-4790-B943-D502C553486A}" dt="2025-06-10T10:27:00.889" v="61" actId="47"/>
        <pc:sldMkLst>
          <pc:docMk/>
          <pc:sldMk cId="63625768" sldId="13497"/>
        </pc:sldMkLst>
      </pc:sldChg>
      <pc:sldChg chg="modSp add mod">
        <pc:chgData name="Christophe JENTA" userId="8d1209f4831e9c53" providerId="LiveId" clId="{F42F31B8-088B-4790-B943-D502C553486A}" dt="2025-06-10T10:30:15.162" v="135" actId="20577"/>
        <pc:sldMkLst>
          <pc:docMk/>
          <pc:sldMk cId="990408261" sldId="13500"/>
        </pc:sldMkLst>
      </pc:sldChg>
      <pc:sldChg chg="delSp add mod">
        <pc:chgData name="Christophe JENTA" userId="8d1209f4831e9c53" providerId="LiveId" clId="{F42F31B8-088B-4790-B943-D502C553486A}" dt="2025-06-10T10:28:58.363" v="112" actId="478"/>
        <pc:sldMkLst>
          <pc:docMk/>
          <pc:sldMk cId="3002597145" sldId="13504"/>
        </pc:sldMkLst>
      </pc:sldChg>
      <pc:sldChg chg="delSp add mod">
        <pc:chgData name="Christophe JENTA" userId="8d1209f4831e9c53" providerId="LiveId" clId="{F42F31B8-088B-4790-B943-D502C553486A}" dt="2025-06-10T10:28:45.871" v="102" actId="478"/>
        <pc:sldMkLst>
          <pc:docMk/>
          <pc:sldMk cId="827916773" sldId="13506"/>
        </pc:sldMkLst>
      </pc:sldChg>
      <pc:sldChg chg="delSp add mod">
        <pc:chgData name="Christophe JENTA" userId="8d1209f4831e9c53" providerId="LiveId" clId="{F42F31B8-088B-4790-B943-D502C553486A}" dt="2025-06-10T10:28:50.229" v="104" actId="478"/>
        <pc:sldMkLst>
          <pc:docMk/>
          <pc:sldMk cId="2569487986" sldId="13507"/>
        </pc:sldMkLst>
      </pc:sldChg>
      <pc:sldChg chg="delSp add mod">
        <pc:chgData name="Christophe JENTA" userId="8d1209f4831e9c53" providerId="LiveId" clId="{F42F31B8-088B-4790-B943-D502C553486A}" dt="2025-06-10T10:29:01.383" v="115" actId="478"/>
        <pc:sldMkLst>
          <pc:docMk/>
          <pc:sldMk cId="1780955767" sldId="13517"/>
        </pc:sldMkLst>
      </pc:sldChg>
      <pc:sldChg chg="delSp add mod">
        <pc:chgData name="Christophe JENTA" userId="8d1209f4831e9c53" providerId="LiveId" clId="{F42F31B8-088B-4790-B943-D502C553486A}" dt="2025-06-10T10:29:00.363" v="114" actId="478"/>
        <pc:sldMkLst>
          <pc:docMk/>
          <pc:sldMk cId="1640899349" sldId="13523"/>
        </pc:sldMkLst>
      </pc:sldChg>
      <pc:sldChg chg="delSp add mod">
        <pc:chgData name="Christophe JENTA" userId="8d1209f4831e9c53" providerId="LiveId" clId="{F42F31B8-088B-4790-B943-D502C553486A}" dt="2025-06-10T10:29:15.987" v="124" actId="478"/>
        <pc:sldMkLst>
          <pc:docMk/>
          <pc:sldMk cId="3753657259" sldId="13524"/>
        </pc:sldMkLst>
      </pc:sldChg>
      <pc:sldChg chg="delSp add mod">
        <pc:chgData name="Christophe JENTA" userId="8d1209f4831e9c53" providerId="LiveId" clId="{F42F31B8-088B-4790-B943-D502C553486A}" dt="2025-06-10T10:29:21.695" v="130" actId="478"/>
        <pc:sldMkLst>
          <pc:docMk/>
          <pc:sldMk cId="1789823357" sldId="13525"/>
        </pc:sldMkLst>
      </pc:sldChg>
      <pc:sldChg chg="add">
        <pc:chgData name="Christophe JENTA" userId="8d1209f4831e9c53" providerId="LiveId" clId="{F42F31B8-088B-4790-B943-D502C553486A}" dt="2025-06-10T10:27:03.749" v="62"/>
        <pc:sldMkLst>
          <pc:docMk/>
          <pc:sldMk cId="3452419468" sldId="13526"/>
        </pc:sldMkLst>
      </pc:sldChg>
    </pc:docChg>
  </pc:docChgLst>
  <pc:docChgLst>
    <pc:chgData name="Christophe JENTA" userId="8d1209f4831e9c53" providerId="LiveId" clId="{3C0CF307-8BA0-448D-9B8F-1250907647B5}"/>
    <pc:docChg chg="delSld">
      <pc:chgData name="Christophe JENTA" userId="8d1209f4831e9c53" providerId="LiveId" clId="{3C0CF307-8BA0-448D-9B8F-1250907647B5}" dt="2025-04-29T10:02:25.103" v="0" actId="47"/>
      <pc:docMkLst>
        <pc:docMk/>
      </pc:docMkLst>
      <pc:sldChg chg="del">
        <pc:chgData name="Christophe JENTA" userId="8d1209f4831e9c53" providerId="LiveId" clId="{3C0CF307-8BA0-448D-9B8F-1250907647B5}" dt="2025-04-29T10:02:25.103" v="0" actId="47"/>
        <pc:sldMkLst>
          <pc:docMk/>
          <pc:sldMk cId="2780617583" sldId="1000"/>
        </pc:sldMkLst>
      </pc:sldChg>
      <pc:sldChg chg="del">
        <pc:chgData name="Christophe JENTA" userId="8d1209f4831e9c53" providerId="LiveId" clId="{3C0CF307-8BA0-448D-9B8F-1250907647B5}" dt="2025-04-29T10:02:25.103" v="0" actId="47"/>
        <pc:sldMkLst>
          <pc:docMk/>
          <pc:sldMk cId="3539409700" sldId="13166"/>
        </pc:sldMkLst>
      </pc:sldChg>
      <pc:sldChg chg="del">
        <pc:chgData name="Christophe JENTA" userId="8d1209f4831e9c53" providerId="LiveId" clId="{3C0CF307-8BA0-448D-9B8F-1250907647B5}" dt="2025-04-29T10:02:25.103" v="0" actId="47"/>
        <pc:sldMkLst>
          <pc:docMk/>
          <pc:sldMk cId="3833563372" sldId="13185"/>
        </pc:sldMkLst>
      </pc:sldChg>
      <pc:sldChg chg="del">
        <pc:chgData name="Christophe JENTA" userId="8d1209f4831e9c53" providerId="LiveId" clId="{3C0CF307-8BA0-448D-9B8F-1250907647B5}" dt="2025-04-29T10:02:25.103" v="0" actId="47"/>
        <pc:sldMkLst>
          <pc:docMk/>
          <pc:sldMk cId="3071169686" sldId="13229"/>
        </pc:sldMkLst>
      </pc:sldChg>
      <pc:sldChg chg="del">
        <pc:chgData name="Christophe JENTA" userId="8d1209f4831e9c53" providerId="LiveId" clId="{3C0CF307-8BA0-448D-9B8F-1250907647B5}" dt="2025-04-29T10:02:25.103" v="0" actId="47"/>
        <pc:sldMkLst>
          <pc:docMk/>
          <pc:sldMk cId="1381752268" sldId="13243"/>
        </pc:sldMkLst>
      </pc:sldChg>
    </pc:docChg>
  </pc:docChgLst>
  <pc:docChgLst>
    <pc:chgData name="Christophe JENTA" userId="8d1209f4831e9c53" providerId="LiveId" clId="{904B13E8-5561-4C71-BC7C-B64964A84905}"/>
    <pc:docChg chg="custSel addSld delSld modSld">
      <pc:chgData name="Christophe JENTA" userId="8d1209f4831e9c53" providerId="LiveId" clId="{904B13E8-5561-4C71-BC7C-B64964A84905}" dt="2025-10-14T10:08:32.470" v="246" actId="47"/>
      <pc:docMkLst>
        <pc:docMk/>
      </pc:docMkLst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2788983164" sldId="987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1022912814" sldId="988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3493418358" sldId="989"/>
        </pc:sldMkLst>
      </pc:sldChg>
      <pc:sldChg chg="add del">
        <pc:chgData name="Christophe JENTA" userId="8d1209f4831e9c53" providerId="LiveId" clId="{904B13E8-5561-4C71-BC7C-B64964A84905}" dt="2025-10-14T10:00:33.631" v="2" actId="2696"/>
        <pc:sldMkLst>
          <pc:docMk/>
          <pc:sldMk cId="1182654580" sldId="11999"/>
        </pc:sldMkLst>
      </pc:sldChg>
      <pc:sldChg chg="modSp add mod">
        <pc:chgData name="Christophe JENTA" userId="8d1209f4831e9c53" providerId="LiveId" clId="{904B13E8-5561-4C71-BC7C-B64964A84905}" dt="2025-10-14T10:03:18.787" v="126" actId="20577"/>
        <pc:sldMkLst>
          <pc:docMk/>
          <pc:sldMk cId="2187090738" sldId="11999"/>
        </pc:sldMkLst>
        <pc:spChg chg="mod">
          <ac:chgData name="Christophe JENTA" userId="8d1209f4831e9c53" providerId="LiveId" clId="{904B13E8-5561-4C71-BC7C-B64964A84905}" dt="2025-10-14T10:03:18.787" v="126" actId="20577"/>
          <ac:spMkLst>
            <pc:docMk/>
            <pc:sldMk cId="2187090738" sldId="11999"/>
            <ac:spMk id="3" creationId="{C32E8CB7-52F0-6293-4FF8-84FDAE1CFE3B}"/>
          </ac:spMkLst>
        </pc:spChg>
      </pc:sldChg>
      <pc:sldChg chg="add del">
        <pc:chgData name="Christophe JENTA" userId="8d1209f4831e9c53" providerId="LiveId" clId="{904B13E8-5561-4C71-BC7C-B64964A84905}" dt="2025-10-14T10:06:33.379" v="189" actId="47"/>
        <pc:sldMkLst>
          <pc:docMk/>
          <pc:sldMk cId="167885725" sldId="12000"/>
        </pc:sldMkLst>
      </pc:sldChg>
      <pc:sldChg chg="add del">
        <pc:chgData name="Christophe JENTA" userId="8d1209f4831e9c53" providerId="LiveId" clId="{904B13E8-5561-4C71-BC7C-B64964A84905}" dt="2025-10-14T10:08:32.470" v="246" actId="47"/>
        <pc:sldMkLst>
          <pc:docMk/>
          <pc:sldMk cId="918699718" sldId="12022"/>
        </pc:sldMkLst>
      </pc:sldChg>
      <pc:sldChg chg="add del">
        <pc:chgData name="Christophe JENTA" userId="8d1209f4831e9c53" providerId="LiveId" clId="{904B13E8-5561-4C71-BC7C-B64964A84905}" dt="2025-10-14T10:08:31.641" v="245" actId="47"/>
        <pc:sldMkLst>
          <pc:docMk/>
          <pc:sldMk cId="3707433889" sldId="12023"/>
        </pc:sldMkLst>
      </pc:sldChg>
      <pc:sldChg chg="delSp add del mod">
        <pc:chgData name="Christophe JENTA" userId="8d1209f4831e9c53" providerId="LiveId" clId="{904B13E8-5561-4C71-BC7C-B64964A84905}" dt="2025-10-14T10:08:02.127" v="233" actId="47"/>
        <pc:sldMkLst>
          <pc:docMk/>
          <pc:sldMk cId="2484490829" sldId="12024"/>
        </pc:sldMkLst>
        <pc:picChg chg="del">
          <ac:chgData name="Christophe JENTA" userId="8d1209f4831e9c53" providerId="LiveId" clId="{904B13E8-5561-4C71-BC7C-B64964A84905}" dt="2025-10-14T10:03:49.886" v="133" actId="478"/>
          <ac:picMkLst>
            <pc:docMk/>
            <pc:sldMk cId="2484490829" sldId="12024"/>
            <ac:picMk id="20" creationId="{C2EC763E-35A9-4272-07C1-FD3F3D9FE19A}"/>
          </ac:picMkLst>
        </pc:picChg>
      </pc:sldChg>
      <pc:sldChg chg="add del">
        <pc:chgData name="Christophe JENTA" userId="8d1209f4831e9c53" providerId="LiveId" clId="{904B13E8-5561-4C71-BC7C-B64964A84905}" dt="2025-10-14T10:07:28.409" v="223" actId="47"/>
        <pc:sldMkLst>
          <pc:docMk/>
          <pc:sldMk cId="1689615883" sldId="12026"/>
        </pc:sldMkLst>
      </pc:sldChg>
      <pc:sldChg chg="add del">
        <pc:chgData name="Christophe JENTA" userId="8d1209f4831e9c53" providerId="LiveId" clId="{904B13E8-5561-4C71-BC7C-B64964A84905}" dt="2025-10-14T10:06:26.198" v="180" actId="47"/>
        <pc:sldMkLst>
          <pc:docMk/>
          <pc:sldMk cId="2288430763" sldId="12368"/>
        </pc:sldMkLst>
      </pc:sldChg>
      <pc:sldChg chg="add del">
        <pc:chgData name="Christophe JENTA" userId="8d1209f4831e9c53" providerId="LiveId" clId="{904B13E8-5561-4C71-BC7C-B64964A84905}" dt="2025-10-14T10:06:25.290" v="178" actId="47"/>
        <pc:sldMkLst>
          <pc:docMk/>
          <pc:sldMk cId="792683649" sldId="12369"/>
        </pc:sldMkLst>
      </pc:sldChg>
      <pc:sldChg chg="add del">
        <pc:chgData name="Christophe JENTA" userId="8d1209f4831e9c53" providerId="LiveId" clId="{904B13E8-5561-4C71-BC7C-B64964A84905}" dt="2025-10-14T10:06:24.798" v="177" actId="47"/>
        <pc:sldMkLst>
          <pc:docMk/>
          <pc:sldMk cId="3734872782" sldId="12370"/>
        </pc:sldMkLst>
      </pc:sldChg>
      <pc:sldChg chg="delSp add del mod">
        <pc:chgData name="Christophe JENTA" userId="8d1209f4831e9c53" providerId="LiveId" clId="{904B13E8-5561-4C71-BC7C-B64964A84905}" dt="2025-10-14T10:06:39.596" v="198" actId="47"/>
        <pc:sldMkLst>
          <pc:docMk/>
          <pc:sldMk cId="2912815433" sldId="13281"/>
        </pc:sldMkLst>
        <pc:picChg chg="del">
          <ac:chgData name="Christophe JENTA" userId="8d1209f4831e9c53" providerId="LiveId" clId="{904B13E8-5561-4C71-BC7C-B64964A84905}" dt="2025-10-14T10:04:36.334" v="158" actId="478"/>
          <ac:picMkLst>
            <pc:docMk/>
            <pc:sldMk cId="2912815433" sldId="13281"/>
            <ac:picMk id="8" creationId="{8F1AF027-E3B9-200E-0DCD-76DF7815500F}"/>
          </ac:picMkLst>
        </pc:picChg>
      </pc:sldChg>
      <pc:sldChg chg="delSp add del mod">
        <pc:chgData name="Christophe JENTA" userId="8d1209f4831e9c53" providerId="LiveId" clId="{904B13E8-5561-4C71-BC7C-B64964A84905}" dt="2025-10-14T10:06:37.291" v="195" actId="47"/>
        <pc:sldMkLst>
          <pc:docMk/>
          <pc:sldMk cId="3279903261" sldId="13283"/>
        </pc:sldMkLst>
        <pc:picChg chg="del">
          <ac:chgData name="Christophe JENTA" userId="8d1209f4831e9c53" providerId="LiveId" clId="{904B13E8-5561-4C71-BC7C-B64964A84905}" dt="2025-10-14T10:04:40.731" v="161" actId="478"/>
          <ac:picMkLst>
            <pc:docMk/>
            <pc:sldMk cId="3279903261" sldId="13283"/>
            <ac:picMk id="6" creationId="{FD846266-2651-7ED0-4FD4-0951EFDA276C}"/>
          </ac:picMkLst>
        </pc:picChg>
      </pc:sldChg>
      <pc:sldChg chg="delSp modSp add del mod">
        <pc:chgData name="Christophe JENTA" userId="8d1209f4831e9c53" providerId="LiveId" clId="{904B13E8-5561-4C71-BC7C-B64964A84905}" dt="2025-10-14T10:06:40.883" v="200" actId="47"/>
        <pc:sldMkLst>
          <pc:docMk/>
          <pc:sldMk cId="2842554846" sldId="13284"/>
        </pc:sldMkLst>
        <pc:picChg chg="del mod">
          <ac:chgData name="Christophe JENTA" userId="8d1209f4831e9c53" providerId="LiveId" clId="{904B13E8-5561-4C71-BC7C-B64964A84905}" dt="2025-10-14T10:04:31.731" v="155" actId="478"/>
          <ac:picMkLst>
            <pc:docMk/>
            <pc:sldMk cId="2842554846" sldId="13284"/>
            <ac:picMk id="3" creationId="{78F01CAD-1168-3F1E-FF46-76351FE4913E}"/>
          </ac:picMkLst>
        </pc:picChg>
      </pc:sldChg>
      <pc:sldChg chg="delSp modSp add del mod">
        <pc:chgData name="Christophe JENTA" userId="8d1209f4831e9c53" providerId="LiveId" clId="{904B13E8-5561-4C71-BC7C-B64964A84905}" dt="2025-10-14T10:08:20.932" v="241" actId="47"/>
        <pc:sldMkLst>
          <pc:docMk/>
          <pc:sldMk cId="1302010968" sldId="13295"/>
        </pc:sldMkLst>
        <pc:picChg chg="del mod">
          <ac:chgData name="Christophe JENTA" userId="8d1209f4831e9c53" providerId="LiveId" clId="{904B13E8-5561-4C71-BC7C-B64964A84905}" dt="2025-10-14T10:03:38.487" v="130" actId="478"/>
          <ac:picMkLst>
            <pc:docMk/>
            <pc:sldMk cId="1302010968" sldId="13295"/>
            <ac:picMk id="11" creationId="{E7EEE2F6-08B5-A142-EF38-4C65C6334EAA}"/>
          </ac:picMkLst>
        </pc:picChg>
      </pc:sldChg>
      <pc:sldChg chg="delSp add del mod">
        <pc:chgData name="Christophe JENTA" userId="8d1209f4831e9c53" providerId="LiveId" clId="{904B13E8-5561-4C71-BC7C-B64964A84905}" dt="2025-10-14T10:07:49.028" v="228" actId="47"/>
        <pc:sldMkLst>
          <pc:docMk/>
          <pc:sldMk cId="2841595054" sldId="13296"/>
        </pc:sldMkLst>
        <pc:picChg chg="del">
          <ac:chgData name="Christophe JENTA" userId="8d1209f4831e9c53" providerId="LiveId" clId="{904B13E8-5561-4C71-BC7C-B64964A84905}" dt="2025-10-14T10:03:53.204" v="134" actId="478"/>
          <ac:picMkLst>
            <pc:docMk/>
            <pc:sldMk cId="2841595054" sldId="13296"/>
            <ac:picMk id="49" creationId="{6E7BB96C-9E27-CACB-2ABC-E9354CC315AC}"/>
          </ac:picMkLst>
        </pc:picChg>
      </pc:sldChg>
      <pc:sldChg chg="delSp modSp add del mod">
        <pc:chgData name="Christophe JENTA" userId="8d1209f4831e9c53" providerId="LiveId" clId="{904B13E8-5561-4C71-BC7C-B64964A84905}" dt="2025-10-14T10:07:24.773" v="218" actId="47"/>
        <pc:sldMkLst>
          <pc:docMk/>
          <pc:sldMk cId="1117347101" sldId="13300"/>
        </pc:sldMkLst>
        <pc:picChg chg="del mod">
          <ac:chgData name="Christophe JENTA" userId="8d1209f4831e9c53" providerId="LiveId" clId="{904B13E8-5561-4C71-BC7C-B64964A84905}" dt="2025-10-14T10:03:59.943" v="137" actId="478"/>
          <ac:picMkLst>
            <pc:docMk/>
            <pc:sldMk cId="1117347101" sldId="13300"/>
            <ac:picMk id="40" creationId="{98DAE164-5CE3-EF37-ACFF-A146375132C7}"/>
          </ac:picMkLst>
        </pc:picChg>
        <pc:picChg chg="del">
          <ac:chgData name="Christophe JENTA" userId="8d1209f4831e9c53" providerId="LiveId" clId="{904B13E8-5561-4C71-BC7C-B64964A84905}" dt="2025-10-14T10:03:59.377" v="135" actId="478"/>
          <ac:picMkLst>
            <pc:docMk/>
            <pc:sldMk cId="1117347101" sldId="13300"/>
            <ac:picMk id="42" creationId="{A344ED31-869F-083A-57E3-2B84069B661E}"/>
          </ac:picMkLst>
        </pc:picChg>
        <pc:picChg chg="del">
          <ac:chgData name="Christophe JENTA" userId="8d1209f4831e9c53" providerId="LiveId" clId="{904B13E8-5561-4C71-BC7C-B64964A84905}" dt="2025-10-14T10:04:01.283" v="139" actId="478"/>
          <ac:picMkLst>
            <pc:docMk/>
            <pc:sldMk cId="1117347101" sldId="13300"/>
            <ac:picMk id="44" creationId="{6F05A933-BE11-5ED7-9040-79C67CA8C89D}"/>
          </ac:picMkLst>
        </pc:picChg>
        <pc:picChg chg="del">
          <ac:chgData name="Christophe JENTA" userId="8d1209f4831e9c53" providerId="LiveId" clId="{904B13E8-5561-4C71-BC7C-B64964A84905}" dt="2025-10-14T10:04:00.658" v="138" actId="478"/>
          <ac:picMkLst>
            <pc:docMk/>
            <pc:sldMk cId="1117347101" sldId="13300"/>
            <ac:picMk id="46" creationId="{E3230372-50DD-6F9C-2B6B-193E7C841816}"/>
          </ac:picMkLst>
        </pc:picChg>
      </pc:sldChg>
      <pc:sldChg chg="add del">
        <pc:chgData name="Christophe JENTA" userId="8d1209f4831e9c53" providerId="LiveId" clId="{904B13E8-5561-4C71-BC7C-B64964A84905}" dt="2025-10-14T10:08:15.637" v="238" actId="47"/>
        <pc:sldMkLst>
          <pc:docMk/>
          <pc:sldMk cId="324681432" sldId="13304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764560196" sldId="13305"/>
        </pc:sldMkLst>
      </pc:sldChg>
      <pc:sldChg chg="add del">
        <pc:chgData name="Christophe JENTA" userId="8d1209f4831e9c53" providerId="LiveId" clId="{904B13E8-5561-4C71-BC7C-B64964A84905}" dt="2025-10-14T10:06:20.741" v="174" actId="47"/>
        <pc:sldMkLst>
          <pc:docMk/>
          <pc:sldMk cId="2324937738" sldId="13307"/>
        </pc:sldMkLst>
      </pc:sldChg>
      <pc:sldChg chg="add del">
        <pc:chgData name="Christophe JENTA" userId="8d1209f4831e9c53" providerId="LiveId" clId="{904B13E8-5561-4C71-BC7C-B64964A84905}" dt="2025-10-14T10:08:20.019" v="239" actId="47"/>
        <pc:sldMkLst>
          <pc:docMk/>
          <pc:sldMk cId="1472794387" sldId="13339"/>
        </pc:sldMkLst>
      </pc:sldChg>
      <pc:sldChg chg="add del">
        <pc:chgData name="Christophe JENTA" userId="8d1209f4831e9c53" providerId="LiveId" clId="{904B13E8-5561-4C71-BC7C-B64964A84905}" dt="2025-10-14T10:08:03.633" v="236" actId="47"/>
        <pc:sldMkLst>
          <pc:docMk/>
          <pc:sldMk cId="3621816343" sldId="13341"/>
        </pc:sldMkLst>
      </pc:sldChg>
      <pc:sldChg chg="add del">
        <pc:chgData name="Christophe JENTA" userId="8d1209f4831e9c53" providerId="LiveId" clId="{904B13E8-5561-4C71-BC7C-B64964A84905}" dt="2025-10-14T10:06:42.553" v="201" actId="47"/>
        <pc:sldMkLst>
          <pc:docMk/>
          <pc:sldMk cId="3755300935" sldId="13349"/>
        </pc:sldMkLst>
      </pc:sldChg>
      <pc:sldChg chg="add del">
        <pc:chgData name="Christophe JENTA" userId="8d1209f4831e9c53" providerId="LiveId" clId="{904B13E8-5561-4C71-BC7C-B64964A84905}" dt="2025-10-14T10:06:33.808" v="191" actId="47"/>
        <pc:sldMkLst>
          <pc:docMk/>
          <pc:sldMk cId="1572971779" sldId="13350"/>
        </pc:sldMkLst>
      </pc:sldChg>
      <pc:sldChg chg="add del">
        <pc:chgData name="Christophe JENTA" userId="8d1209f4831e9c53" providerId="LiveId" clId="{904B13E8-5561-4C71-BC7C-B64964A84905}" dt="2025-10-14T10:06:31.775" v="187" actId="47"/>
        <pc:sldMkLst>
          <pc:docMk/>
          <pc:sldMk cId="3172163794" sldId="13351"/>
        </pc:sldMkLst>
      </pc:sldChg>
      <pc:sldChg chg="delSp add del mod">
        <pc:chgData name="Christophe JENTA" userId="8d1209f4831e9c53" providerId="LiveId" clId="{904B13E8-5561-4C71-BC7C-B64964A84905}" dt="2025-10-14T10:06:27.061" v="181" actId="47"/>
        <pc:sldMkLst>
          <pc:docMk/>
          <pc:sldMk cId="2085879681" sldId="13354"/>
        </pc:sldMkLst>
        <pc:picChg chg="del">
          <ac:chgData name="Christophe JENTA" userId="8d1209f4831e9c53" providerId="LiveId" clId="{904B13E8-5561-4C71-BC7C-B64964A84905}" dt="2025-10-14T10:04:55.917" v="168" actId="478"/>
          <ac:picMkLst>
            <pc:docMk/>
            <pc:sldMk cId="2085879681" sldId="13354"/>
            <ac:picMk id="18" creationId="{01D8B346-70FE-607D-AF50-113E4C155A1C}"/>
          </ac:picMkLst>
        </pc:picChg>
        <pc:picChg chg="del">
          <ac:chgData name="Christophe JENTA" userId="8d1209f4831e9c53" providerId="LiveId" clId="{904B13E8-5561-4C71-BC7C-B64964A84905}" dt="2025-10-14T10:04:57.052" v="169" actId="478"/>
          <ac:picMkLst>
            <pc:docMk/>
            <pc:sldMk cId="2085879681" sldId="13354"/>
            <ac:picMk id="21" creationId="{0E4741B5-7354-1595-2A3E-543A2345991A}"/>
          </ac:picMkLst>
        </pc:picChg>
      </pc:sldChg>
      <pc:sldChg chg="delSp add del mod">
        <pc:chgData name="Christophe JENTA" userId="8d1209f4831e9c53" providerId="LiveId" clId="{904B13E8-5561-4C71-BC7C-B64964A84905}" dt="2025-10-14T10:06:28.661" v="183" actId="47"/>
        <pc:sldMkLst>
          <pc:docMk/>
          <pc:sldMk cId="1251463082" sldId="13357"/>
        </pc:sldMkLst>
        <pc:picChg chg="del">
          <ac:chgData name="Christophe JENTA" userId="8d1209f4831e9c53" providerId="LiveId" clId="{904B13E8-5561-4C71-BC7C-B64964A84905}" dt="2025-10-14T10:04:52.393" v="165" actId="478"/>
          <ac:picMkLst>
            <pc:docMk/>
            <pc:sldMk cId="1251463082" sldId="13357"/>
            <ac:picMk id="12" creationId="{EF87355D-0084-DB52-8F3A-AA4B11BE8A6E}"/>
          </ac:picMkLst>
        </pc:picChg>
        <pc:picChg chg="del">
          <ac:chgData name="Christophe JENTA" userId="8d1209f4831e9c53" providerId="LiveId" clId="{904B13E8-5561-4C71-BC7C-B64964A84905}" dt="2025-10-14T10:04:52.897" v="166" actId="478"/>
          <ac:picMkLst>
            <pc:docMk/>
            <pc:sldMk cId="1251463082" sldId="13357"/>
            <ac:picMk id="13" creationId="{4100F82A-B0E5-3853-4DED-B3521B10E43F}"/>
          </ac:picMkLst>
        </pc:picChg>
      </pc:sldChg>
      <pc:sldChg chg="add del">
        <pc:chgData name="Christophe JENTA" userId="8d1209f4831e9c53" providerId="LiveId" clId="{904B13E8-5561-4C71-BC7C-B64964A84905}" dt="2025-10-14T10:06:25.699" v="179" actId="47"/>
        <pc:sldMkLst>
          <pc:docMk/>
          <pc:sldMk cId="649768208" sldId="13363"/>
        </pc:sldMkLst>
      </pc:sldChg>
      <pc:sldChg chg="add del">
        <pc:chgData name="Christophe JENTA" userId="8d1209f4831e9c53" providerId="LiveId" clId="{904B13E8-5561-4C71-BC7C-B64964A84905}" dt="2025-10-14T10:07:50.586" v="231" actId="47"/>
        <pc:sldMkLst>
          <pc:docMk/>
          <pc:sldMk cId="2957204472" sldId="13414"/>
        </pc:sldMkLst>
      </pc:sldChg>
      <pc:sldChg chg="add del">
        <pc:chgData name="Christophe JENTA" userId="8d1209f4831e9c53" providerId="LiveId" clId="{904B13E8-5561-4C71-BC7C-B64964A84905}" dt="2025-10-14T10:07:49.379" v="229" actId="47"/>
        <pc:sldMkLst>
          <pc:docMk/>
          <pc:sldMk cId="1888274883" sldId="13415"/>
        </pc:sldMkLst>
      </pc:sldChg>
      <pc:sldChg chg="add del">
        <pc:chgData name="Christophe JENTA" userId="8d1209f4831e9c53" providerId="LiveId" clId="{904B13E8-5561-4C71-BC7C-B64964A84905}" dt="2025-10-14T10:07:49.825" v="230" actId="47"/>
        <pc:sldMkLst>
          <pc:docMk/>
          <pc:sldMk cId="3525626746" sldId="13416"/>
        </pc:sldMkLst>
      </pc:sldChg>
      <pc:sldChg chg="delSp add del mod">
        <pc:chgData name="Christophe JENTA" userId="8d1209f4831e9c53" providerId="LiveId" clId="{904B13E8-5561-4C71-BC7C-B64964A84905}" dt="2025-10-14T10:07:14.579" v="213" actId="47"/>
        <pc:sldMkLst>
          <pc:docMk/>
          <pc:sldMk cId="4142120184" sldId="13417"/>
        </pc:sldMkLst>
        <pc:picChg chg="del">
          <ac:chgData name="Christophe JENTA" userId="8d1209f4831e9c53" providerId="LiveId" clId="{904B13E8-5561-4C71-BC7C-B64964A84905}" dt="2025-10-14T10:04:16.326" v="147" actId="478"/>
          <ac:picMkLst>
            <pc:docMk/>
            <pc:sldMk cId="4142120184" sldId="13417"/>
            <ac:picMk id="14" creationId="{0D5C068C-0E6D-43F9-EE9B-D02BFBAB100E}"/>
          </ac:picMkLst>
        </pc:picChg>
        <pc:picChg chg="del">
          <ac:chgData name="Christophe JENTA" userId="8d1209f4831e9c53" providerId="LiveId" clId="{904B13E8-5561-4C71-BC7C-B64964A84905}" dt="2025-10-14T10:04:17.825" v="148" actId="478"/>
          <ac:picMkLst>
            <pc:docMk/>
            <pc:sldMk cId="4142120184" sldId="13417"/>
            <ac:picMk id="20" creationId="{54B7D780-ABBC-F668-277A-1BF7902FF8C9}"/>
          </ac:picMkLst>
        </pc:picChg>
      </pc:sldChg>
      <pc:sldChg chg="delSp add del mod">
        <pc:chgData name="Christophe JENTA" userId="8d1209f4831e9c53" providerId="LiveId" clId="{904B13E8-5561-4C71-BC7C-B64964A84905}" dt="2025-10-14T10:07:13.109" v="212" actId="47"/>
        <pc:sldMkLst>
          <pc:docMk/>
          <pc:sldMk cId="2263061573" sldId="13418"/>
        </pc:sldMkLst>
        <pc:picChg chg="del">
          <ac:chgData name="Christophe JENTA" userId="8d1209f4831e9c53" providerId="LiveId" clId="{904B13E8-5561-4C71-BC7C-B64964A84905}" dt="2025-10-14T10:04:19.529" v="149" actId="478"/>
          <ac:picMkLst>
            <pc:docMk/>
            <pc:sldMk cId="2263061573" sldId="13418"/>
            <ac:picMk id="23" creationId="{5B4CD6AC-5958-F858-8B99-B99CC169DFB6}"/>
          </ac:picMkLst>
        </pc:picChg>
        <pc:picChg chg="del">
          <ac:chgData name="Christophe JENTA" userId="8d1209f4831e9c53" providerId="LiveId" clId="{904B13E8-5561-4C71-BC7C-B64964A84905}" dt="2025-10-14T10:04:20.339" v="150" actId="478"/>
          <ac:picMkLst>
            <pc:docMk/>
            <pc:sldMk cId="2263061573" sldId="13418"/>
            <ac:picMk id="27" creationId="{F33F80F6-CB1B-834A-5B64-DF9B25276AA7}"/>
          </ac:picMkLst>
        </pc:picChg>
      </pc:sldChg>
      <pc:sldChg chg="delSp add del mod">
        <pc:chgData name="Christophe JENTA" userId="8d1209f4831e9c53" providerId="LiveId" clId="{904B13E8-5561-4C71-BC7C-B64964A84905}" dt="2025-10-14T10:07:12.515" v="211" actId="47"/>
        <pc:sldMkLst>
          <pc:docMk/>
          <pc:sldMk cId="636886850" sldId="13419"/>
        </pc:sldMkLst>
        <pc:picChg chg="del">
          <ac:chgData name="Christophe JENTA" userId="8d1209f4831e9c53" providerId="LiveId" clId="{904B13E8-5561-4C71-BC7C-B64964A84905}" dt="2025-10-14T10:04:22.280" v="151" actId="478"/>
          <ac:picMkLst>
            <pc:docMk/>
            <pc:sldMk cId="636886850" sldId="13419"/>
            <ac:picMk id="32" creationId="{29438009-E3D4-C186-D2DB-599513F57492}"/>
          </ac:picMkLst>
        </pc:picChg>
      </pc:sldChg>
      <pc:sldChg chg="delSp add del mod">
        <pc:chgData name="Christophe JENTA" userId="8d1209f4831e9c53" providerId="LiveId" clId="{904B13E8-5561-4C71-BC7C-B64964A84905}" dt="2025-10-14T10:07:12.131" v="210" actId="47"/>
        <pc:sldMkLst>
          <pc:docMk/>
          <pc:sldMk cId="568860175" sldId="13420"/>
        </pc:sldMkLst>
        <pc:picChg chg="del">
          <ac:chgData name="Christophe JENTA" userId="8d1209f4831e9c53" providerId="LiveId" clId="{904B13E8-5561-4C71-BC7C-B64964A84905}" dt="2025-10-14T10:04:23.889" v="152" actId="478"/>
          <ac:picMkLst>
            <pc:docMk/>
            <pc:sldMk cId="568860175" sldId="13420"/>
            <ac:picMk id="31" creationId="{F737A14D-8AF2-1412-FBBF-031781A70507}"/>
          </ac:picMkLst>
        </pc:picChg>
      </pc:sldChg>
      <pc:sldChg chg="add del">
        <pc:chgData name="Christophe JENTA" userId="8d1209f4831e9c53" providerId="LiveId" clId="{904B13E8-5561-4C71-BC7C-B64964A84905}" dt="2025-10-14T10:06:46.091" v="205" actId="47"/>
        <pc:sldMkLst>
          <pc:docMk/>
          <pc:sldMk cId="1877683736" sldId="13421"/>
        </pc:sldMkLst>
      </pc:sldChg>
      <pc:sldChg chg="add del">
        <pc:chgData name="Christophe JENTA" userId="8d1209f4831e9c53" providerId="LiveId" clId="{904B13E8-5561-4C71-BC7C-B64964A84905}" dt="2025-10-14T10:07:28.899" v="224" actId="47"/>
        <pc:sldMkLst>
          <pc:docMk/>
          <pc:sldMk cId="3832471880" sldId="13422"/>
        </pc:sldMkLst>
      </pc:sldChg>
      <pc:sldChg chg="add del">
        <pc:chgData name="Christophe JENTA" userId="8d1209f4831e9c53" providerId="LiveId" clId="{904B13E8-5561-4C71-BC7C-B64964A84905}" dt="2025-10-14T10:06:45.195" v="204" actId="47"/>
        <pc:sldMkLst>
          <pc:docMk/>
          <pc:sldMk cId="1374798043" sldId="13423"/>
        </pc:sldMkLst>
      </pc:sldChg>
      <pc:sldChg chg="add del">
        <pc:chgData name="Christophe JENTA" userId="8d1209f4831e9c53" providerId="LiveId" clId="{904B13E8-5561-4C71-BC7C-B64964A84905}" dt="2025-10-14T10:06:42.947" v="202" actId="47"/>
        <pc:sldMkLst>
          <pc:docMk/>
          <pc:sldMk cId="3885216120" sldId="13424"/>
        </pc:sldMkLst>
      </pc:sldChg>
      <pc:sldChg chg="add del">
        <pc:chgData name="Christophe JENTA" userId="8d1209f4831e9c53" providerId="LiveId" clId="{904B13E8-5561-4C71-BC7C-B64964A84905}" dt="2025-10-14T10:06:19.637" v="171" actId="47"/>
        <pc:sldMkLst>
          <pc:docMk/>
          <pc:sldMk cId="3455076174" sldId="13426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1927802898" sldId="13433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2827506691" sldId="13434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2409310122" sldId="13435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829103160" sldId="13436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3083407369" sldId="13437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558537934" sldId="13439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1908500184" sldId="13445"/>
        </pc:sldMkLst>
      </pc:sldChg>
      <pc:sldChg chg="delSp add del mod">
        <pc:chgData name="Christophe JENTA" userId="8d1209f4831e9c53" providerId="LiveId" clId="{904B13E8-5561-4C71-BC7C-B64964A84905}" dt="2025-10-14T10:07:15.661" v="216" actId="47"/>
        <pc:sldMkLst>
          <pc:docMk/>
          <pc:sldMk cId="3792383673" sldId="13463"/>
        </pc:sldMkLst>
        <pc:picChg chg="del">
          <ac:chgData name="Christophe JENTA" userId="8d1209f4831e9c53" providerId="LiveId" clId="{904B13E8-5561-4C71-BC7C-B64964A84905}" dt="2025-10-14T10:04:09.572" v="143" actId="478"/>
          <ac:picMkLst>
            <pc:docMk/>
            <pc:sldMk cId="3792383673" sldId="13463"/>
            <ac:picMk id="42" creationId="{D5608022-16F1-601E-CB1A-07B7A9924366}"/>
          </ac:picMkLst>
        </pc:picChg>
        <pc:picChg chg="del">
          <ac:chgData name="Christophe JENTA" userId="8d1209f4831e9c53" providerId="LiveId" clId="{904B13E8-5561-4C71-BC7C-B64964A84905}" dt="2025-10-14T10:04:08.761" v="142" actId="478"/>
          <ac:picMkLst>
            <pc:docMk/>
            <pc:sldMk cId="3792383673" sldId="13463"/>
            <ac:picMk id="82" creationId="{F33D56EF-4B2F-E72B-C417-5BF484CB194E}"/>
          </ac:picMkLst>
        </pc:picChg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4222776765" sldId="13464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1178265146" sldId="13465"/>
        </pc:sldMkLst>
      </pc:sldChg>
      <pc:sldChg chg="add del">
        <pc:chgData name="Christophe JENTA" userId="8d1209f4831e9c53" providerId="LiveId" clId="{904B13E8-5561-4C71-BC7C-B64964A84905}" dt="2025-10-14T10:06:21.182" v="175" actId="47"/>
        <pc:sldMkLst>
          <pc:docMk/>
          <pc:sldMk cId="359796585" sldId="13466"/>
        </pc:sldMkLst>
      </pc:sldChg>
      <pc:sldChg chg="delSp add del mod">
        <pc:chgData name="Christophe JENTA" userId="8d1209f4831e9c53" providerId="LiveId" clId="{904B13E8-5561-4C71-BC7C-B64964A84905}" dt="2025-10-14T10:06:38.735" v="197" actId="47"/>
        <pc:sldMkLst>
          <pc:docMk/>
          <pc:sldMk cId="2900015457" sldId="13467"/>
        </pc:sldMkLst>
        <pc:picChg chg="del">
          <ac:chgData name="Christophe JENTA" userId="8d1209f4831e9c53" providerId="LiveId" clId="{904B13E8-5561-4C71-BC7C-B64964A84905}" dt="2025-10-14T10:04:37.355" v="159" actId="478"/>
          <ac:picMkLst>
            <pc:docMk/>
            <pc:sldMk cId="2900015457" sldId="13467"/>
            <ac:picMk id="23" creationId="{FFAD6B89-8D83-7B74-19F5-53448CDEE679}"/>
          </ac:picMkLst>
        </pc:picChg>
      </pc:sldChg>
      <pc:sldChg chg="delSp add del mod">
        <pc:chgData name="Christophe JENTA" userId="8d1209f4831e9c53" providerId="LiveId" clId="{904B13E8-5561-4C71-BC7C-B64964A84905}" dt="2025-10-14T10:06:35.391" v="193" actId="47"/>
        <pc:sldMkLst>
          <pc:docMk/>
          <pc:sldMk cId="3386498275" sldId="13468"/>
        </pc:sldMkLst>
        <pc:picChg chg="del">
          <ac:chgData name="Christophe JENTA" userId="8d1209f4831e9c53" providerId="LiveId" clId="{904B13E8-5561-4C71-BC7C-B64964A84905}" dt="2025-10-14T10:04:43.088" v="163" actId="478"/>
          <ac:picMkLst>
            <pc:docMk/>
            <pc:sldMk cId="3386498275" sldId="13468"/>
            <ac:picMk id="6" creationId="{B0B37095-BD58-89B3-9CF3-405CB9FBFF4B}"/>
          </ac:picMkLst>
        </pc:picChg>
      </pc:sldChg>
      <pc:sldChg chg="add del">
        <pc:chgData name="Christophe JENTA" userId="8d1209f4831e9c53" providerId="LiveId" clId="{904B13E8-5561-4C71-BC7C-B64964A84905}" dt="2025-10-14T10:06:32.096" v="188" actId="47"/>
        <pc:sldMkLst>
          <pc:docMk/>
          <pc:sldMk cId="3199163141" sldId="13469"/>
        </pc:sldMkLst>
      </pc:sldChg>
      <pc:sldChg chg="delSp add del mod">
        <pc:chgData name="Christophe JENTA" userId="8d1209f4831e9c53" providerId="LiveId" clId="{904B13E8-5561-4C71-BC7C-B64964A84905}" dt="2025-10-14T10:08:30.967" v="243" actId="47"/>
        <pc:sldMkLst>
          <pc:docMk/>
          <pc:sldMk cId="624161605" sldId="13471"/>
        </pc:sldMkLst>
        <pc:picChg chg="del">
          <ac:chgData name="Christophe JENTA" userId="8d1209f4831e9c53" providerId="LiveId" clId="{904B13E8-5561-4C71-BC7C-B64964A84905}" dt="2025-10-14T10:03:35.045" v="127" actId="478"/>
          <ac:picMkLst>
            <pc:docMk/>
            <pc:sldMk cId="624161605" sldId="13471"/>
            <ac:picMk id="6" creationId="{301A0DDE-CFE3-EEED-800D-52064719EB95}"/>
          </ac:picMkLst>
        </pc:picChg>
      </pc:sldChg>
      <pc:sldChg chg="add del">
        <pc:chgData name="Christophe JENTA" userId="8d1209f4831e9c53" providerId="LiveId" clId="{904B13E8-5561-4C71-BC7C-B64964A84905}" dt="2025-10-14T10:07:48.407" v="227" actId="47"/>
        <pc:sldMkLst>
          <pc:docMk/>
          <pc:sldMk cId="3167531654" sldId="13472"/>
        </pc:sldMkLst>
      </pc:sldChg>
      <pc:sldChg chg="add del">
        <pc:chgData name="Christophe JENTA" userId="8d1209f4831e9c53" providerId="LiveId" clId="{904B13E8-5561-4C71-BC7C-B64964A84905}" dt="2025-10-14T10:07:26.871" v="219" actId="47"/>
        <pc:sldMkLst>
          <pc:docMk/>
          <pc:sldMk cId="26864939" sldId="13475"/>
        </pc:sldMkLst>
      </pc:sldChg>
      <pc:sldChg chg="add del">
        <pc:chgData name="Christophe JENTA" userId="8d1209f4831e9c53" providerId="LiveId" clId="{904B13E8-5561-4C71-BC7C-B64964A84905}" dt="2025-10-14T10:07:10.045" v="207" actId="47"/>
        <pc:sldMkLst>
          <pc:docMk/>
          <pc:sldMk cId="732020511" sldId="13476"/>
        </pc:sldMkLst>
      </pc:sldChg>
      <pc:sldChg chg="add del">
        <pc:chgData name="Christophe JENTA" userId="8d1209f4831e9c53" providerId="LiveId" clId="{904B13E8-5561-4C71-BC7C-B64964A84905}" dt="2025-10-14T10:06:35.024" v="192" actId="47"/>
        <pc:sldMkLst>
          <pc:docMk/>
          <pc:sldMk cId="1039542143" sldId="13479"/>
        </pc:sldMkLst>
      </pc:sldChg>
      <pc:sldChg chg="add">
        <pc:chgData name="Christophe JENTA" userId="8d1209f4831e9c53" providerId="LiveId" clId="{904B13E8-5561-4C71-BC7C-B64964A84905}" dt="2025-10-14T10:00:38.402" v="3"/>
        <pc:sldMkLst>
          <pc:docMk/>
          <pc:sldMk cId="935722295" sldId="13485"/>
        </pc:sldMkLst>
      </pc:sldChg>
      <pc:sldChg chg="add del">
        <pc:chgData name="Christophe JENTA" userId="8d1209f4831e9c53" providerId="LiveId" clId="{904B13E8-5561-4C71-BC7C-B64964A84905}" dt="2025-10-14T10:00:33.631" v="2" actId="2696"/>
        <pc:sldMkLst>
          <pc:docMk/>
          <pc:sldMk cId="3969379793" sldId="13485"/>
        </pc:sldMkLst>
      </pc:sldChg>
      <pc:sldChg chg="delSp add del mod">
        <pc:chgData name="Christophe JENTA" userId="8d1209f4831e9c53" providerId="LiveId" clId="{904B13E8-5561-4C71-BC7C-B64964A84905}" dt="2025-10-14T10:08:21.869" v="242" actId="47"/>
        <pc:sldMkLst>
          <pc:docMk/>
          <pc:sldMk cId="375093457" sldId="13486"/>
        </pc:sldMkLst>
        <pc:picChg chg="del">
          <ac:chgData name="Christophe JENTA" userId="8d1209f4831e9c53" providerId="LiveId" clId="{904B13E8-5561-4C71-BC7C-B64964A84905}" dt="2025-10-14T10:03:36.798" v="128" actId="478"/>
          <ac:picMkLst>
            <pc:docMk/>
            <pc:sldMk cId="375093457" sldId="13486"/>
            <ac:picMk id="17" creationId="{D6E608BB-9869-7B86-C4DE-DD05B595C466}"/>
          </ac:picMkLst>
        </pc:picChg>
      </pc:sldChg>
      <pc:sldChg chg="delSp add del mod">
        <pc:chgData name="Christophe JENTA" userId="8d1209f4831e9c53" providerId="LiveId" clId="{904B13E8-5561-4C71-BC7C-B64964A84905}" dt="2025-10-14T10:08:15.273" v="237" actId="47"/>
        <pc:sldMkLst>
          <pc:docMk/>
          <pc:sldMk cId="3354340696" sldId="13487"/>
        </pc:sldMkLst>
        <pc:picChg chg="del">
          <ac:chgData name="Christophe JENTA" userId="8d1209f4831e9c53" providerId="LiveId" clId="{904B13E8-5561-4C71-BC7C-B64964A84905}" dt="2025-10-14T10:03:39.725" v="131" actId="478"/>
          <ac:picMkLst>
            <pc:docMk/>
            <pc:sldMk cId="3354340696" sldId="13487"/>
            <ac:picMk id="9" creationId="{FE428303-E7AF-1576-76E8-2F2FC3919FD9}"/>
          </ac:picMkLst>
        </pc:picChg>
      </pc:sldChg>
      <pc:sldChg chg="add del">
        <pc:chgData name="Christophe JENTA" userId="8d1209f4831e9c53" providerId="LiveId" clId="{904B13E8-5561-4C71-BC7C-B64964A84905}" dt="2025-10-14T10:08:20.524" v="240" actId="47"/>
        <pc:sldMkLst>
          <pc:docMk/>
          <pc:sldMk cId="533078961" sldId="13488"/>
        </pc:sldMkLst>
      </pc:sldChg>
      <pc:sldChg chg="add del">
        <pc:chgData name="Christophe JENTA" userId="8d1209f4831e9c53" providerId="LiveId" clId="{904B13E8-5561-4C71-BC7C-B64964A84905}" dt="2025-10-14T10:07:47.728" v="225" actId="47"/>
        <pc:sldMkLst>
          <pc:docMk/>
          <pc:sldMk cId="2980943771" sldId="13489"/>
        </pc:sldMkLst>
      </pc:sldChg>
      <pc:sldChg chg="add">
        <pc:chgData name="Christophe JENTA" userId="8d1209f4831e9c53" providerId="LiveId" clId="{904B13E8-5561-4C71-BC7C-B64964A84905}" dt="2025-10-14T10:00:38.402" v="3"/>
        <pc:sldMkLst>
          <pc:docMk/>
          <pc:sldMk cId="333209141" sldId="13490"/>
        </pc:sldMkLst>
      </pc:sldChg>
      <pc:sldChg chg="add del">
        <pc:chgData name="Christophe JENTA" userId="8d1209f4831e9c53" providerId="LiveId" clId="{904B13E8-5561-4C71-BC7C-B64964A84905}" dt="2025-10-14T10:00:33.631" v="2" actId="2696"/>
        <pc:sldMkLst>
          <pc:docMk/>
          <pc:sldMk cId="2871228334" sldId="13490"/>
        </pc:sldMkLst>
      </pc:sldChg>
      <pc:sldChg chg="delSp add del mod">
        <pc:chgData name="Christophe JENTA" userId="8d1209f4831e9c53" providerId="LiveId" clId="{904B13E8-5561-4C71-BC7C-B64964A84905}" dt="2025-10-14T10:08:02.906" v="235" actId="47"/>
        <pc:sldMkLst>
          <pc:docMk/>
          <pc:sldMk cId="318978500" sldId="13492"/>
        </pc:sldMkLst>
        <pc:picChg chg="del">
          <ac:chgData name="Christophe JENTA" userId="8d1209f4831e9c53" providerId="LiveId" clId="{904B13E8-5561-4C71-BC7C-B64964A84905}" dt="2025-10-14T10:03:43.093" v="132" actId="478"/>
          <ac:picMkLst>
            <pc:docMk/>
            <pc:sldMk cId="318978500" sldId="13492"/>
            <ac:picMk id="24" creationId="{8D2275AC-0824-E41C-33F5-EB6A3D9C48B4}"/>
          </ac:picMkLst>
        </pc:picChg>
      </pc:sldChg>
      <pc:sldChg chg="add del">
        <pc:chgData name="Christophe JENTA" userId="8d1209f4831e9c53" providerId="LiveId" clId="{904B13E8-5561-4C71-BC7C-B64964A84905}" dt="2025-10-14T10:08:02.529" v="234" actId="47"/>
        <pc:sldMkLst>
          <pc:docMk/>
          <pc:sldMk cId="3824113635" sldId="13493"/>
        </pc:sldMkLst>
      </pc:sldChg>
      <pc:sldChg chg="add del">
        <pc:chgData name="Christophe JENTA" userId="8d1209f4831e9c53" providerId="LiveId" clId="{904B13E8-5561-4C71-BC7C-B64964A84905}" dt="2025-10-14T10:07:28.052" v="222" actId="47"/>
        <pc:sldMkLst>
          <pc:docMk/>
          <pc:sldMk cId="2345913806" sldId="13494"/>
        </pc:sldMkLst>
      </pc:sldChg>
      <pc:sldChg chg="delSp add del mod">
        <pc:chgData name="Christophe JENTA" userId="8d1209f4831e9c53" providerId="LiveId" clId="{904B13E8-5561-4C71-BC7C-B64964A84905}" dt="2025-10-14T10:07:14.753" v="214" actId="47"/>
        <pc:sldMkLst>
          <pc:docMk/>
          <pc:sldMk cId="2726007866" sldId="13501"/>
        </pc:sldMkLst>
        <pc:picChg chg="del">
          <ac:chgData name="Christophe JENTA" userId="8d1209f4831e9c53" providerId="LiveId" clId="{904B13E8-5561-4C71-BC7C-B64964A84905}" dt="2025-10-14T10:04:14.488" v="146" actId="478"/>
          <ac:picMkLst>
            <pc:docMk/>
            <pc:sldMk cId="2726007866" sldId="13501"/>
            <ac:picMk id="79" creationId="{B06DAA18-FA9A-6BC1-C68E-ACA29CF6D2E9}"/>
          </ac:picMkLst>
        </pc:picChg>
      </pc:sldChg>
      <pc:sldChg chg="add del">
        <pc:chgData name="Christophe JENTA" userId="8d1209f4831e9c53" providerId="LiveId" clId="{904B13E8-5561-4C71-BC7C-B64964A84905}" dt="2025-10-14T10:07:10.527" v="208" actId="47"/>
        <pc:sldMkLst>
          <pc:docMk/>
          <pc:sldMk cId="270183061" sldId="13503"/>
        </pc:sldMkLst>
      </pc:sldChg>
      <pc:sldChg chg="delSp add del mod">
        <pc:chgData name="Christophe JENTA" userId="8d1209f4831e9c53" providerId="LiveId" clId="{904B13E8-5561-4C71-BC7C-B64964A84905}" dt="2025-10-14T10:06:29.060" v="184" actId="47"/>
        <pc:sldMkLst>
          <pc:docMk/>
          <pc:sldMk cId="3221070060" sldId="13504"/>
        </pc:sldMkLst>
        <pc:picChg chg="del">
          <ac:chgData name="Christophe JENTA" userId="8d1209f4831e9c53" providerId="LiveId" clId="{904B13E8-5561-4C71-BC7C-B64964A84905}" dt="2025-10-14T10:04:50.955" v="164" actId="478"/>
          <ac:picMkLst>
            <pc:docMk/>
            <pc:sldMk cId="3221070060" sldId="13504"/>
            <ac:picMk id="4" creationId="{B61CA9F4-8519-B737-E6AF-C1EFEEE8586B}"/>
          </ac:picMkLst>
        </pc:picChg>
      </pc:sldChg>
      <pc:sldChg chg="delSp add del mod">
        <pc:chgData name="Christophe JENTA" userId="8d1209f4831e9c53" providerId="LiveId" clId="{904B13E8-5561-4C71-BC7C-B64964A84905}" dt="2025-10-14T10:06:27.510" v="182" actId="47"/>
        <pc:sldMkLst>
          <pc:docMk/>
          <pc:sldMk cId="2662375401" sldId="13505"/>
        </pc:sldMkLst>
        <pc:picChg chg="del">
          <ac:chgData name="Christophe JENTA" userId="8d1209f4831e9c53" providerId="LiveId" clId="{904B13E8-5561-4C71-BC7C-B64964A84905}" dt="2025-10-14T10:04:54.064" v="167" actId="478"/>
          <ac:picMkLst>
            <pc:docMk/>
            <pc:sldMk cId="2662375401" sldId="13505"/>
            <ac:picMk id="14" creationId="{5908BAE5-02B9-EDB9-D234-204ABECC2C8F}"/>
          </ac:picMkLst>
        </pc:picChg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3174441396" sldId="13527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1547503495" sldId="13539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1959315661" sldId="13541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2057127090" sldId="13542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1604930573" sldId="13543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528809620" sldId="13544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799954474" sldId="13545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1200598755" sldId="13546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1884932370" sldId="13648"/>
        </pc:sldMkLst>
      </pc:sldChg>
      <pc:sldChg chg="add del">
        <pc:chgData name="Christophe JENTA" userId="8d1209f4831e9c53" providerId="LiveId" clId="{904B13E8-5561-4C71-BC7C-B64964A84905}" dt="2025-10-14T10:07:48.053" v="226" actId="47"/>
        <pc:sldMkLst>
          <pc:docMk/>
          <pc:sldMk cId="3428215817" sldId="13650"/>
        </pc:sldMkLst>
      </pc:sldChg>
      <pc:sldChg chg="add del">
        <pc:chgData name="Christophe JENTA" userId="8d1209f4831e9c53" providerId="LiveId" clId="{904B13E8-5561-4C71-BC7C-B64964A84905}" dt="2025-10-14T10:07:27.101" v="220" actId="47"/>
        <pc:sldMkLst>
          <pc:docMk/>
          <pc:sldMk cId="3981635392" sldId="13651"/>
        </pc:sldMkLst>
      </pc:sldChg>
      <pc:sldChg chg="delSp add del mod">
        <pc:chgData name="Christophe JENTA" userId="8d1209f4831e9c53" providerId="LiveId" clId="{904B13E8-5561-4C71-BC7C-B64964A84905}" dt="2025-10-14T10:07:14.964" v="215" actId="47"/>
        <pc:sldMkLst>
          <pc:docMk/>
          <pc:sldMk cId="3540060086" sldId="13652"/>
        </pc:sldMkLst>
        <pc:picChg chg="del">
          <ac:chgData name="Christophe JENTA" userId="8d1209f4831e9c53" providerId="LiveId" clId="{904B13E8-5561-4C71-BC7C-B64964A84905}" dt="2025-10-14T10:04:11.425" v="144" actId="478"/>
          <ac:picMkLst>
            <pc:docMk/>
            <pc:sldMk cId="3540060086" sldId="13652"/>
            <ac:picMk id="38" creationId="{094FE954-66EE-4DF7-A9C7-7F8061A9A8A1}"/>
          </ac:picMkLst>
        </pc:picChg>
        <pc:picChg chg="del">
          <ac:chgData name="Christophe JENTA" userId="8d1209f4831e9c53" providerId="LiveId" clId="{904B13E8-5561-4C71-BC7C-B64964A84905}" dt="2025-10-14T10:04:12.458" v="145" actId="478"/>
          <ac:picMkLst>
            <pc:docMk/>
            <pc:sldMk cId="3540060086" sldId="13652"/>
            <ac:picMk id="79" creationId="{968837A7-5412-D48B-A09F-03AC40ADD2B6}"/>
          </ac:picMkLst>
        </pc:picChg>
      </pc:sldChg>
      <pc:sldChg chg="add del">
        <pc:chgData name="Christophe JENTA" userId="8d1209f4831e9c53" providerId="LiveId" clId="{904B13E8-5561-4C71-BC7C-B64964A84905}" dt="2025-10-14T10:06:30.641" v="186" actId="47"/>
        <pc:sldMkLst>
          <pc:docMk/>
          <pc:sldMk cId="1520258788" sldId="13653"/>
        </pc:sldMkLst>
      </pc:sldChg>
      <pc:sldChg chg="add del">
        <pc:chgData name="Christophe JENTA" userId="8d1209f4831e9c53" providerId="LiveId" clId="{904B13E8-5561-4C71-BC7C-B64964A84905}" dt="2025-10-14T10:06:29.468" v="185" actId="47"/>
        <pc:sldMkLst>
          <pc:docMk/>
          <pc:sldMk cId="4197831294" sldId="13654"/>
        </pc:sldMkLst>
      </pc:sldChg>
      <pc:sldChg chg="add del">
        <pc:chgData name="Christophe JENTA" userId="8d1209f4831e9c53" providerId="LiveId" clId="{904B13E8-5561-4C71-BC7C-B64964A84905}" dt="2025-10-14T10:06:21.810" v="176" actId="47"/>
        <pc:sldMkLst>
          <pc:docMk/>
          <pc:sldMk cId="450035036" sldId="13655"/>
        </pc:sldMkLst>
      </pc:sldChg>
      <pc:sldChg chg="add del">
        <pc:chgData name="Christophe JENTA" userId="8d1209f4831e9c53" providerId="LiveId" clId="{904B13E8-5561-4C71-BC7C-B64964A84905}" dt="2025-10-14T10:06:20.331" v="173" actId="47"/>
        <pc:sldMkLst>
          <pc:docMk/>
          <pc:sldMk cId="1724601727" sldId="13656"/>
        </pc:sldMkLst>
      </pc:sldChg>
      <pc:sldChg chg="add del">
        <pc:chgData name="Christophe JENTA" userId="8d1209f4831e9c53" providerId="LiveId" clId="{904B13E8-5561-4C71-BC7C-B64964A84905}" dt="2025-10-14T10:06:20.027" v="172" actId="47"/>
        <pc:sldMkLst>
          <pc:docMk/>
          <pc:sldMk cId="578437550" sldId="13657"/>
        </pc:sldMkLst>
      </pc:sldChg>
      <pc:sldChg chg="add del">
        <pc:chgData name="Christophe JENTA" userId="8d1209f4831e9c53" providerId="LiveId" clId="{904B13E8-5561-4C71-BC7C-B64964A84905}" dt="2025-10-14T10:06:19.178" v="170" actId="47"/>
        <pc:sldMkLst>
          <pc:docMk/>
          <pc:sldMk cId="2128991387" sldId="13658"/>
        </pc:sldMkLst>
      </pc:sldChg>
      <pc:sldChg chg="add">
        <pc:chgData name="Christophe JENTA" userId="8d1209f4831e9c53" providerId="LiveId" clId="{904B13E8-5561-4C71-BC7C-B64964A84905}" dt="2025-10-14T10:00:25.521" v="1"/>
        <pc:sldMkLst>
          <pc:docMk/>
          <pc:sldMk cId="1205104348" sldId="13693"/>
        </pc:sldMkLst>
      </pc:sldChg>
      <pc:sldChg chg="add">
        <pc:chgData name="Christophe JENTA" userId="8d1209f4831e9c53" providerId="LiveId" clId="{904B13E8-5561-4C71-BC7C-B64964A84905}" dt="2025-10-14T10:00:25.521" v="1"/>
        <pc:sldMkLst>
          <pc:docMk/>
          <pc:sldMk cId="314349848" sldId="13694"/>
        </pc:sldMkLst>
      </pc:sldChg>
      <pc:sldChg chg="add">
        <pc:chgData name="Christophe JENTA" userId="8d1209f4831e9c53" providerId="LiveId" clId="{904B13E8-5561-4C71-BC7C-B64964A84905}" dt="2025-10-14T10:00:25.521" v="1"/>
        <pc:sldMkLst>
          <pc:docMk/>
          <pc:sldMk cId="143626394" sldId="13695"/>
        </pc:sldMkLst>
      </pc:sldChg>
      <pc:sldChg chg="add">
        <pc:chgData name="Christophe JENTA" userId="8d1209f4831e9c53" providerId="LiveId" clId="{904B13E8-5561-4C71-BC7C-B64964A84905}" dt="2025-10-14T10:00:25.521" v="1"/>
        <pc:sldMkLst>
          <pc:docMk/>
          <pc:sldMk cId="899619018" sldId="13696"/>
        </pc:sldMkLst>
      </pc:sldChg>
      <pc:sldChg chg="add">
        <pc:chgData name="Christophe JENTA" userId="8d1209f4831e9c53" providerId="LiveId" clId="{904B13E8-5561-4C71-BC7C-B64964A84905}" dt="2025-10-14T10:00:25.521" v="1"/>
        <pc:sldMkLst>
          <pc:docMk/>
          <pc:sldMk cId="3289000590" sldId="13697"/>
        </pc:sldMkLst>
      </pc:sldChg>
      <pc:sldChg chg="add">
        <pc:chgData name="Christophe JENTA" userId="8d1209f4831e9c53" providerId="LiveId" clId="{904B13E8-5561-4C71-BC7C-B64964A84905}" dt="2025-10-14T10:00:25.521" v="1"/>
        <pc:sldMkLst>
          <pc:docMk/>
          <pc:sldMk cId="2444055439" sldId="13698"/>
        </pc:sldMkLst>
      </pc:sldChg>
      <pc:sldChg chg="add del">
        <pc:chgData name="Christophe JENTA" userId="8d1209f4831e9c53" providerId="LiveId" clId="{904B13E8-5561-4C71-BC7C-B64964A84905}" dt="2025-10-14T10:08:31.297" v="244" actId="47"/>
        <pc:sldMkLst>
          <pc:docMk/>
          <pc:sldMk cId="3879634696" sldId="13699"/>
        </pc:sldMkLst>
      </pc:sldChg>
      <pc:sldChg chg="add del">
        <pc:chgData name="Christophe JENTA" userId="8d1209f4831e9c53" providerId="LiveId" clId="{904B13E8-5561-4C71-BC7C-B64964A84905}" dt="2025-10-14T10:00:33.631" v="2" actId="2696"/>
        <pc:sldMkLst>
          <pc:docMk/>
          <pc:sldMk cId="653371590" sldId="13700"/>
        </pc:sldMkLst>
      </pc:sldChg>
      <pc:sldChg chg="add">
        <pc:chgData name="Christophe JENTA" userId="8d1209f4831e9c53" providerId="LiveId" clId="{904B13E8-5561-4C71-BC7C-B64964A84905}" dt="2025-10-14T10:00:38.402" v="3"/>
        <pc:sldMkLst>
          <pc:docMk/>
          <pc:sldMk cId="3354796737" sldId="13700"/>
        </pc:sldMkLst>
      </pc:sldChg>
      <pc:sldChg chg="delSp add del mod">
        <pc:chgData name="Christophe JENTA" userId="8d1209f4831e9c53" providerId="LiveId" clId="{904B13E8-5561-4C71-BC7C-B64964A84905}" dt="2025-10-14T10:07:16.198" v="217" actId="47"/>
        <pc:sldMkLst>
          <pc:docMk/>
          <pc:sldMk cId="596280370" sldId="13708"/>
        </pc:sldMkLst>
        <pc:picChg chg="del">
          <ac:chgData name="Christophe JENTA" userId="8d1209f4831e9c53" providerId="LiveId" clId="{904B13E8-5561-4C71-BC7C-B64964A84905}" dt="2025-10-14T10:04:02.549" v="140" actId="478"/>
          <ac:picMkLst>
            <pc:docMk/>
            <pc:sldMk cId="596280370" sldId="13708"/>
            <ac:picMk id="42" creationId="{77544F38-BB79-1E92-D240-95CA4722D5A8}"/>
          </ac:picMkLst>
        </pc:picChg>
        <pc:picChg chg="del">
          <ac:chgData name="Christophe JENTA" userId="8d1209f4831e9c53" providerId="LiveId" clId="{904B13E8-5561-4C71-BC7C-B64964A84905}" dt="2025-10-14T10:04:03.741" v="141" actId="478"/>
          <ac:picMkLst>
            <pc:docMk/>
            <pc:sldMk cId="596280370" sldId="13708"/>
            <ac:picMk id="83" creationId="{2D5C5767-82F7-D730-9146-4E5A94143A74}"/>
          </ac:picMkLst>
        </pc:picChg>
      </pc:sldChg>
      <pc:sldChg chg="delSp add del mod">
        <pc:chgData name="Christophe JENTA" userId="8d1209f4831e9c53" providerId="LiveId" clId="{904B13E8-5561-4C71-BC7C-B64964A84905}" dt="2025-10-14T10:07:11.683" v="209" actId="47"/>
        <pc:sldMkLst>
          <pc:docMk/>
          <pc:sldMk cId="3028023287" sldId="13710"/>
        </pc:sldMkLst>
        <pc:picChg chg="del">
          <ac:chgData name="Christophe JENTA" userId="8d1209f4831e9c53" providerId="LiveId" clId="{904B13E8-5561-4C71-BC7C-B64964A84905}" dt="2025-10-14T10:04:25.186" v="153" actId="478"/>
          <ac:picMkLst>
            <pc:docMk/>
            <pc:sldMk cId="3028023287" sldId="13710"/>
            <ac:picMk id="9" creationId="{6EDF92CA-9379-7441-5F69-C7B33FC8CCC7}"/>
          </ac:picMkLst>
        </pc:picChg>
      </pc:sldChg>
      <pc:sldChg chg="add del">
        <pc:chgData name="Christophe JENTA" userId="8d1209f4831e9c53" providerId="LiveId" clId="{904B13E8-5561-4C71-BC7C-B64964A84905}" dt="2025-10-14T10:06:43.476" v="203" actId="47"/>
        <pc:sldMkLst>
          <pc:docMk/>
          <pc:sldMk cId="3404058419" sldId="13712"/>
        </pc:sldMkLst>
      </pc:sldChg>
      <pc:sldChg chg="delSp add del mod">
        <pc:chgData name="Christophe JENTA" userId="8d1209f4831e9c53" providerId="LiveId" clId="{904B13E8-5561-4C71-BC7C-B64964A84905}" dt="2025-10-14T10:06:40.061" v="199" actId="47"/>
        <pc:sldMkLst>
          <pc:docMk/>
          <pc:sldMk cId="2925787778" sldId="13713"/>
        </pc:sldMkLst>
        <pc:picChg chg="del">
          <ac:chgData name="Christophe JENTA" userId="8d1209f4831e9c53" providerId="LiveId" clId="{904B13E8-5561-4C71-BC7C-B64964A84905}" dt="2025-10-14T10:04:33.441" v="157" actId="478"/>
          <ac:picMkLst>
            <pc:docMk/>
            <pc:sldMk cId="2925787778" sldId="13713"/>
            <ac:picMk id="6" creationId="{44761D82-51E5-AF3C-98A1-F99F52E9ACDB}"/>
          </ac:picMkLst>
        </pc:picChg>
        <pc:picChg chg="del">
          <ac:chgData name="Christophe JENTA" userId="8d1209f4831e9c53" providerId="LiveId" clId="{904B13E8-5561-4C71-BC7C-B64964A84905}" dt="2025-10-14T10:04:32.899" v="156" actId="478"/>
          <ac:picMkLst>
            <pc:docMk/>
            <pc:sldMk cId="2925787778" sldId="13713"/>
            <ac:picMk id="7" creationId="{4B9A7C25-101F-9F48-C189-5BFF4A3CC6C3}"/>
          </ac:picMkLst>
        </pc:picChg>
      </pc:sldChg>
      <pc:sldChg chg="delSp add del mod">
        <pc:chgData name="Christophe JENTA" userId="8d1209f4831e9c53" providerId="LiveId" clId="{904B13E8-5561-4C71-BC7C-B64964A84905}" dt="2025-10-14T10:06:37.885" v="196" actId="47"/>
        <pc:sldMkLst>
          <pc:docMk/>
          <pc:sldMk cId="742773775" sldId="13714"/>
        </pc:sldMkLst>
        <pc:picChg chg="del">
          <ac:chgData name="Christophe JENTA" userId="8d1209f4831e9c53" providerId="LiveId" clId="{904B13E8-5561-4C71-BC7C-B64964A84905}" dt="2025-10-14T10:04:38.362" v="160" actId="478"/>
          <ac:picMkLst>
            <pc:docMk/>
            <pc:sldMk cId="742773775" sldId="13714"/>
            <ac:picMk id="23" creationId="{5B3FDFCF-8F8C-4B95-B844-C85AF333320B}"/>
          </ac:picMkLst>
        </pc:picChg>
      </pc:sldChg>
      <pc:sldChg chg="delSp add del mod">
        <pc:chgData name="Christophe JENTA" userId="8d1209f4831e9c53" providerId="LiveId" clId="{904B13E8-5561-4C71-BC7C-B64964A84905}" dt="2025-10-14T10:06:36.061" v="194" actId="47"/>
        <pc:sldMkLst>
          <pc:docMk/>
          <pc:sldMk cId="37972543" sldId="13715"/>
        </pc:sldMkLst>
        <pc:picChg chg="del">
          <ac:chgData name="Christophe JENTA" userId="8d1209f4831e9c53" providerId="LiveId" clId="{904B13E8-5561-4C71-BC7C-B64964A84905}" dt="2025-10-14T10:04:41.881" v="162" actId="478"/>
          <ac:picMkLst>
            <pc:docMk/>
            <pc:sldMk cId="37972543" sldId="13715"/>
            <ac:picMk id="6" creationId="{630B954C-ABB3-ACC6-51C8-98D946A44CBA}"/>
          </ac:picMkLst>
        </pc:picChg>
      </pc:sldChg>
      <pc:sldChg chg="add del">
        <pc:chgData name="Christophe JENTA" userId="8d1209f4831e9c53" providerId="LiveId" clId="{904B13E8-5561-4C71-BC7C-B64964A84905}" dt="2025-10-14T10:00:33.631" v="2" actId="2696"/>
        <pc:sldMkLst>
          <pc:docMk/>
          <pc:sldMk cId="462319596" sldId="13717"/>
        </pc:sldMkLst>
      </pc:sldChg>
      <pc:sldChg chg="add">
        <pc:chgData name="Christophe JENTA" userId="8d1209f4831e9c53" providerId="LiveId" clId="{904B13E8-5561-4C71-BC7C-B64964A84905}" dt="2025-10-14T10:00:38.402" v="3"/>
        <pc:sldMkLst>
          <pc:docMk/>
          <pc:sldMk cId="2781567534" sldId="13717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3669460957" sldId="13722"/>
        </pc:sldMkLst>
      </pc:sldChg>
      <pc:sldChg chg="add del">
        <pc:chgData name="Christophe JENTA" userId="8d1209f4831e9c53" providerId="LiveId" clId="{904B13E8-5561-4C71-BC7C-B64964A84905}" dt="2025-10-14T10:06:33.614" v="190" actId="47"/>
        <pc:sldMkLst>
          <pc:docMk/>
          <pc:sldMk cId="1967297096" sldId="13726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1612417981" sldId="13728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1817639014" sldId="13729"/>
        </pc:sldMkLst>
      </pc:sldChg>
      <pc:sldChg chg="add del">
        <pc:chgData name="Christophe JENTA" userId="8d1209f4831e9c53" providerId="LiveId" clId="{904B13E8-5561-4C71-BC7C-B64964A84905}" dt="2025-10-14T10:07:27.342" v="221" actId="47"/>
        <pc:sldMkLst>
          <pc:docMk/>
          <pc:sldMk cId="54536061" sldId="13730"/>
        </pc:sldMkLst>
      </pc:sldChg>
      <pc:sldChg chg="add del">
        <pc:chgData name="Christophe JENTA" userId="8d1209f4831e9c53" providerId="LiveId" clId="{904B13E8-5561-4C71-BC7C-B64964A84905}" dt="2025-10-14T10:07:09.557" v="206" actId="47"/>
        <pc:sldMkLst>
          <pc:docMk/>
          <pc:sldMk cId="1998109272" sldId="13731"/>
        </pc:sldMkLst>
      </pc:sldChg>
      <pc:sldChg chg="modSp add del mod">
        <pc:chgData name="Christophe JENTA" userId="8d1209f4831e9c53" providerId="LiveId" clId="{904B13E8-5561-4C71-BC7C-B64964A84905}" dt="2025-10-14T10:07:52.174" v="232" actId="47"/>
        <pc:sldMkLst>
          <pc:docMk/>
          <pc:sldMk cId="2566829629" sldId="13732"/>
        </pc:sldMkLst>
        <pc:spChg chg="mod">
          <ac:chgData name="Christophe JENTA" userId="8d1209f4831e9c53" providerId="LiveId" clId="{904B13E8-5561-4C71-BC7C-B64964A84905}" dt="2025-10-14T10:02:51.380" v="124" actId="5793"/>
          <ac:spMkLst>
            <pc:docMk/>
            <pc:sldMk cId="2566829629" sldId="13732"/>
            <ac:spMk id="3" creationId="{C9B62787-73C5-86D6-F6AC-125CBCED40A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FC7D-208C-4200-80F1-58C54DF61311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8EEF5-CB38-4A89-B626-937F0418F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24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C5B1D-54BC-0CA5-49B5-974352B03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ADF49B9-9592-DBAD-E7B8-A1CEECB4DC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85B7B7C-3B0D-C158-4564-91C55A0320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225C15-C9D2-8324-A1BB-F67A0C016A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8EEF5-CB38-4A89-B626-937F0418F16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28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34057-D6B4-95B1-A85F-0B7EDBB38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8B8EB31-2F78-32E6-C41A-7ABFC24EE1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D0BD0CD-564C-5907-AA61-6A42647007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F79E2D-4470-E8A8-ED2B-B4D5654F78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8EEF5-CB38-4A89-B626-937F0418F16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938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E5C69-888C-94D5-EF37-83E7B6A98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26E6D3B-83AE-6BD8-C286-0950B835EA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DCC0F2E-5149-8AA1-6A4A-712756228C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DFF9B2-E450-A0F2-6A51-7C74A17A51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8EEF5-CB38-4A89-B626-937F0418F16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509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512B2-F466-85E3-8AA6-59643383A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4B278B9-63F5-714F-5934-D4846800A4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C2BFC16-C59E-B734-BD2F-72D916D8B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B55D16-B7A2-A5DB-4951-6CC555B2D0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8EEF5-CB38-4A89-B626-937F0418F16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646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F67296-5B1B-9DD4-FF5A-471D2A2AD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9043515-2F6D-9B9F-50EE-1CF1D64ED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E99338-FAD2-AD4F-A9BF-C4355162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44F583-B7B0-9218-E9F0-1CFAC77FD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487827-E836-F825-3514-B3AFD990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59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0CBDD0-D9A7-49FA-CC68-F404EE8E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8F4A01-CBC3-D89B-07A8-6FC0E76E0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9A791-885B-2CAD-5454-8A8053A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E558C9-49C2-5367-E1F4-39841A57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BF7FD8-99B2-E73F-D143-EF4F530D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91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0133D76-BE7B-987B-352F-E6E4CF201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F9D6FC-9F68-B4E6-0777-1A25D950B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9E2C48-DDA2-AF8F-68E8-C2C44DF4D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6A0ACE-B8AD-ECAF-6108-A1575F60E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AF0659-6A72-B598-0505-94A7ECD43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05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9C6050-5FF3-A6CA-9AE3-6D01DD59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3BE383-F99A-4BA3-9E1E-89C146B69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5669FF-9EDB-6F38-F1F4-B7D00C7DB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6B7B5B-1B2F-06A6-7CD0-4A1869E79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99A841-3C61-18F8-FEA2-55A0455B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84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3A4A5-DD17-E09C-079F-0BC7F32A6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48D810-D375-68D8-EF23-45990070B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2DCE4D-1AFA-91E4-FC81-3342F6F27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2885DA-216C-7738-3AF0-841DD790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857197-A31A-8EDA-B76A-12CB3974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53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3B447D-DCCA-CC9A-E414-62218BC52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07D8ED-E3DD-46C4-9FCB-D8E2F6A39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BC07B4-5449-C4C7-FF84-E97B894C9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C0E8F6-B64B-AE5E-0152-B684B5A5A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D7EADD-F237-6481-F669-59F925EE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BBCC74-23B2-99FF-36CA-94CD74B63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75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706B9B-FE0E-FF30-3723-285FB682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F1CAD3-2D56-D5E8-FB5C-7135E0BAA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4124FB-1FF6-D354-C70F-39AC85E7A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587CBA-8376-91EF-A7E1-66A287D4A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564D291-C34F-2CF1-8638-7D353E948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18531A-4F4C-CFC4-3697-5F9A7A9B3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6841637-9455-558E-C263-E9B804ADD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09B2068-92F0-42E8-8B60-5EA54D3AB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49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BE2FF-DC42-25F9-E898-255E6EA47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242D52-F96F-B9D9-8C87-A2BB5AC5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EA8E3B-5BD1-18E9-685F-795C67EF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77FA0E-F141-F12E-2814-985562CD3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23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6C37C13-A9C7-02A1-C000-2FC52227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57F3F0-DF95-EAAC-8C98-10C2F4602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2AB1A3-A832-5D80-9C2C-EFD8C9688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21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AC2E13-D123-1DC8-1A37-A8F18836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624102-41C9-B4B7-95F0-DADA548E2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3FA0B1-E0C2-BD6D-6D16-C02C3205C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F5B9C3-92C4-E761-1530-58C914D7D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4B34E0-06A0-68FB-22B7-48FC3217A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8E414D-F3D9-C9E0-C131-5F7B9493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00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797928-4556-A6E4-3430-4858052A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E031682-520A-12FF-74E1-E5E96BE86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F12565-FA80-076D-26A5-F3D9C9983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BE40B2-5C23-6E7D-D90B-D9DA3D5B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D1E4AD-C1C5-14C4-1D32-DEDA4AA1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2CEA53-824F-7705-56DA-06A10F84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09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B83035-2E99-264F-C75D-FAEA5AD1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EB7441-AF8E-64FA-5227-5E49FCD32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2F164-3EA9-BCC7-BEB4-FEF71A53C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9047B-FEEF-465E-84F3-3E61BB1ECC56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3ABF87-EFF2-DC93-90CC-77800DCF9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55A21-142E-FC54-FFBE-1CA4E22FA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43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70EBC-A8AD-7D0E-2995-ECDD5C02B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32E8CB7-52F0-6293-4FF8-84FDAE1C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81" y="136525"/>
            <a:ext cx="11555638" cy="6584950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LE PARTAGE DU MONDE, de</a:t>
            </a:r>
            <a:r>
              <a:rPr lang="fr-FR" sz="2800" b="1" dirty="0">
                <a:latin typeface="+mn-lt"/>
                <a:cs typeface="Arial" panose="020B0604020202020204" pitchFamily="34" charset="0"/>
              </a:rPr>
              <a:t> l’an 200 av. JC à nos jours</a:t>
            </a:r>
            <a:br>
              <a:rPr 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sz="2800" b="1" dirty="0">
                <a:latin typeface="+mn-lt"/>
                <a:cs typeface="Arial" panose="020B0604020202020204" pitchFamily="34" charset="0"/>
              </a:rPr>
              <a:t>Esquisse d’une histoire géopolitique universelle</a:t>
            </a:r>
            <a:br>
              <a:rPr lang="fr-FR" sz="2800" b="1" dirty="0">
                <a:latin typeface="+mn-lt"/>
                <a:cs typeface="Arial" panose="020B0604020202020204" pitchFamily="34" charset="0"/>
              </a:rPr>
            </a:br>
            <a:br>
              <a:rPr 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Mardi 14 octobre 2025 (2/14)</a:t>
            </a:r>
            <a:br>
              <a:rPr lang="fr-FR" altLang="fr-FR" sz="2800" b="1" dirty="0">
                <a:latin typeface="+mn-lt"/>
                <a:cs typeface="Arial" panose="020B0604020202020204" pitchFamily="34" charset="0"/>
              </a:rPr>
            </a:br>
            <a:br>
              <a:rPr lang="fr-FR" alt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altLang="fr-FR" sz="2800" b="1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8</a:t>
            </a:r>
            <a:r>
              <a:rPr lang="fr-FR" altLang="fr-FR" sz="2800" b="1" baseline="3000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ème</a:t>
            </a:r>
            <a:r>
              <a:rPr lang="fr-FR" altLang="fr-FR" sz="2800" b="1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 période : 1815-1914</a:t>
            </a:r>
            <a:br>
              <a:rPr lang="fr-FR" altLang="fr-FR" sz="2800" b="1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</a:br>
            <a:r>
              <a:rPr lang="fr-FR" sz="2800" b="1" kern="0" dirty="0">
                <a:solidFill>
                  <a:sysClr val="windowText" lastClr="000000"/>
                </a:solidFill>
                <a:latin typeface="+mn-lt"/>
                <a:ea typeface="Times New Roman" panose="02020603050405020304" pitchFamily="18" charset="0"/>
              </a:rPr>
              <a:t>Europe et Russie à la conquête de l’Orient et de l’Asie</a:t>
            </a:r>
            <a:br>
              <a:rPr lang="fr-FR" sz="2800" b="1" kern="0" dirty="0">
                <a:solidFill>
                  <a:sysClr val="windowText" lastClr="000000"/>
                </a:solidFill>
                <a:latin typeface="+mn-lt"/>
                <a:ea typeface="Times New Roman" panose="02020603050405020304" pitchFamily="18" charset="0"/>
              </a:rPr>
            </a:br>
            <a:br>
              <a:rPr lang="fr-FR" sz="2800" b="1" kern="0" dirty="0">
                <a:solidFill>
                  <a:sysClr val="windowText" lastClr="0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fr-FR" sz="2800" kern="0" dirty="0">
                <a:solidFill>
                  <a:sysClr val="windowText" lastClr="000000"/>
                </a:solidFill>
                <a:ea typeface="Times New Roman" panose="02020603050405020304" pitchFamily="18" charset="0"/>
              </a:rPr>
              <a:t>1206-1818 : L’Orient avant l’impérialisme européen</a:t>
            </a:r>
            <a:endParaRPr lang="fr-FR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389CA26-B96F-96D2-A8DB-B79766845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08FF-24FF-499B-80B5-AC5D693AFF68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7090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2A554-B217-1F3B-FE0B-7A6D06436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A099A4-FA58-EC20-EB78-FF1B70B08F0E}"/>
              </a:ext>
            </a:extLst>
          </p:cNvPr>
          <p:cNvSpPr/>
          <p:nvPr/>
        </p:nvSpPr>
        <p:spPr>
          <a:xfrm>
            <a:off x="71121" y="152192"/>
            <a:ext cx="4206240" cy="53245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dirty="0"/>
              <a:t>c) Contrairement au XXe siècle</a:t>
            </a:r>
          </a:p>
          <a:p>
            <a:r>
              <a:rPr lang="fr-FR" sz="1700" dirty="0"/>
              <a:t>Le Grand Jeu a eu comme conséquence majeure, le partage de cet Orient</a:t>
            </a:r>
          </a:p>
          <a:p>
            <a:r>
              <a:rPr lang="fr-FR" sz="1700" dirty="0"/>
              <a:t>En Etats </a:t>
            </a:r>
            <a:r>
              <a:rPr lang="fr-FR" sz="1700" i="1" dirty="0"/>
              <a:t>westphaliens</a:t>
            </a:r>
            <a:r>
              <a:rPr lang="fr-FR" sz="1700" dirty="0"/>
              <a:t>, c’est-à-dire…</a:t>
            </a:r>
          </a:p>
          <a:p>
            <a:endParaRPr lang="fr-FR" sz="1700" dirty="0"/>
          </a:p>
          <a:p>
            <a:r>
              <a:rPr lang="fr-FR" sz="1700" dirty="0"/>
              <a:t>Des Etats aux frontières bien délimitées</a:t>
            </a:r>
          </a:p>
          <a:p>
            <a:r>
              <a:rPr lang="fr-FR" sz="1700" u="sng" dirty="0"/>
              <a:t>Et pour une large part, définitives</a:t>
            </a:r>
          </a:p>
          <a:p>
            <a:endParaRPr lang="fr-FR" sz="1700" dirty="0"/>
          </a:p>
          <a:p>
            <a:r>
              <a:rPr lang="fr-FR" sz="1700" dirty="0"/>
              <a:t>NB : Comme en Afrique, au même moment</a:t>
            </a:r>
          </a:p>
          <a:p>
            <a:r>
              <a:rPr lang="fr-FR" sz="1700" dirty="0"/>
              <a:t>NB : Système </a:t>
            </a:r>
            <a:r>
              <a:rPr lang="fr-FR" sz="1700" i="1" dirty="0"/>
              <a:t>westphalien</a:t>
            </a:r>
            <a:r>
              <a:rPr lang="fr-FR" sz="1700" dirty="0"/>
              <a:t> inconnu en Orient</a:t>
            </a:r>
          </a:p>
          <a:p>
            <a:r>
              <a:rPr lang="fr-FR" sz="1700" dirty="0"/>
              <a:t>NB : En Orient, le XXe siècle n’apportera globalement que des modifications</a:t>
            </a:r>
          </a:p>
          <a:p>
            <a:r>
              <a:rPr lang="fr-FR" sz="1700" dirty="0"/>
              <a:t>- Le partage de l’Empire ottoman après 1920</a:t>
            </a:r>
          </a:p>
          <a:p>
            <a:r>
              <a:rPr lang="fr-FR" sz="1700" dirty="0"/>
              <a:t>- Le partage de l’Inde britannique en 1947</a:t>
            </a:r>
          </a:p>
          <a:p>
            <a:r>
              <a:rPr lang="fr-FR" sz="1700" dirty="0"/>
              <a:t>- Le partage de l’URSS après 1991</a:t>
            </a:r>
          </a:p>
          <a:p>
            <a:pPr marL="285750" indent="-285750">
              <a:buFontTx/>
              <a:buChar char="-"/>
            </a:pPr>
            <a:endParaRPr lang="fr-FR" sz="1700" dirty="0"/>
          </a:p>
          <a:p>
            <a:r>
              <a:rPr lang="fr-FR" sz="1700" dirty="0"/>
              <a:t>*En 1914, sur la carte</a:t>
            </a:r>
          </a:p>
          <a:p>
            <a:r>
              <a:rPr lang="fr-FR" sz="1700" i="1" dirty="0"/>
              <a:t>Tout est largement en place</a:t>
            </a:r>
            <a:r>
              <a:rPr lang="fr-FR" sz="1700" dirty="0"/>
              <a:t>…</a:t>
            </a:r>
          </a:p>
          <a:p>
            <a:endParaRPr lang="fr-FR" sz="1700" dirty="0"/>
          </a:p>
          <a:p>
            <a:r>
              <a:rPr lang="fr-FR" sz="1700" dirty="0"/>
              <a:t>*Donc…</a:t>
            </a:r>
          </a:p>
        </p:txBody>
      </p:sp>
      <p:pic>
        <p:nvPicPr>
          <p:cNvPr id="8" name="Image 7" descr="Une image contenant texte, carte, atlas, capture d’écran&#10;&#10;Le contenu généré par l’IA peut être incorrect.">
            <a:extLst>
              <a:ext uri="{FF2B5EF4-FFF2-40B4-BE49-F238E27FC236}">
                <a16:creationId xmlns:a16="http://schemas.microsoft.com/office/drawing/2014/main" id="{0D74E102-6839-9251-261B-7DBE2149C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633" y="152192"/>
            <a:ext cx="7641144" cy="61536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A0FB45-89AE-1DEC-31F8-F544712348BB}"/>
              </a:ext>
            </a:extLst>
          </p:cNvPr>
          <p:cNvSpPr/>
          <p:nvPr/>
        </p:nvSpPr>
        <p:spPr>
          <a:xfrm>
            <a:off x="4391633" y="182808"/>
            <a:ext cx="665703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914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CA91513-1D67-6377-C8A6-9A9F402AB793}"/>
              </a:ext>
            </a:extLst>
          </p:cNvPr>
          <p:cNvSpPr/>
          <p:nvPr/>
        </p:nvSpPr>
        <p:spPr>
          <a:xfrm rot="5989932">
            <a:off x="8147206" y="1351753"/>
            <a:ext cx="1490806" cy="14274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A2827B8-33F1-B1B2-5D8D-28614E230198}"/>
              </a:ext>
            </a:extLst>
          </p:cNvPr>
          <p:cNvSpPr/>
          <p:nvPr/>
        </p:nvSpPr>
        <p:spPr>
          <a:xfrm rot="5400000">
            <a:off x="9283341" y="1395844"/>
            <a:ext cx="2660995" cy="283787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D71F002-6326-BE3A-1690-D40681544238}"/>
              </a:ext>
            </a:extLst>
          </p:cNvPr>
          <p:cNvSpPr/>
          <p:nvPr/>
        </p:nvSpPr>
        <p:spPr>
          <a:xfrm rot="5400000">
            <a:off x="7104865" y="2028979"/>
            <a:ext cx="2026128" cy="17883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16AB4D-EC5C-CD78-0C17-87CAF2DF9975}"/>
              </a:ext>
            </a:extLst>
          </p:cNvPr>
          <p:cNvSpPr/>
          <p:nvPr/>
        </p:nvSpPr>
        <p:spPr>
          <a:xfrm rot="5400000">
            <a:off x="7407066" y="1127807"/>
            <a:ext cx="1010132" cy="8636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F8CB538-99ED-EE0A-3AEE-AF49E0F4E353}"/>
              </a:ext>
            </a:extLst>
          </p:cNvPr>
          <p:cNvSpPr/>
          <p:nvPr/>
        </p:nvSpPr>
        <p:spPr>
          <a:xfrm>
            <a:off x="7480332" y="1269017"/>
            <a:ext cx="272988" cy="29059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5E94F49-C577-358A-7836-909935EC82EE}"/>
              </a:ext>
            </a:extLst>
          </p:cNvPr>
          <p:cNvSpPr/>
          <p:nvPr/>
        </p:nvSpPr>
        <p:spPr>
          <a:xfrm>
            <a:off x="8455163" y="1260604"/>
            <a:ext cx="272988" cy="29059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2AA0F58-5B70-2C3A-0369-B5E93A3D1578}"/>
              </a:ext>
            </a:extLst>
          </p:cNvPr>
          <p:cNvSpPr/>
          <p:nvPr/>
        </p:nvSpPr>
        <p:spPr>
          <a:xfrm>
            <a:off x="8268568" y="1754890"/>
            <a:ext cx="186595" cy="14678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E8F508A-A8E7-B5F3-F5F2-8E835241E72A}"/>
              </a:ext>
            </a:extLst>
          </p:cNvPr>
          <p:cNvSpPr/>
          <p:nvPr/>
        </p:nvSpPr>
        <p:spPr>
          <a:xfrm>
            <a:off x="8885916" y="1991282"/>
            <a:ext cx="186595" cy="14678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F91B1F2-B3D2-7727-8DCD-011F6839D9BD}"/>
              </a:ext>
            </a:extLst>
          </p:cNvPr>
          <p:cNvSpPr/>
          <p:nvPr/>
        </p:nvSpPr>
        <p:spPr>
          <a:xfrm>
            <a:off x="9052931" y="1763303"/>
            <a:ext cx="186595" cy="14678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93EBF9D-6DF9-9012-CE1E-7F047628D3C1}"/>
              </a:ext>
            </a:extLst>
          </p:cNvPr>
          <p:cNvSpPr/>
          <p:nvPr/>
        </p:nvSpPr>
        <p:spPr>
          <a:xfrm>
            <a:off x="9204688" y="1943171"/>
            <a:ext cx="186595" cy="14678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9923ED9-1BFC-6F0E-8475-E2FBBF90F1A3}"/>
              </a:ext>
            </a:extLst>
          </p:cNvPr>
          <p:cNvSpPr/>
          <p:nvPr/>
        </p:nvSpPr>
        <p:spPr>
          <a:xfrm>
            <a:off x="9478847" y="2138063"/>
            <a:ext cx="186595" cy="14678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D99EF04-5746-4353-6050-FDB65FD44BDC}"/>
              </a:ext>
            </a:extLst>
          </p:cNvPr>
          <p:cNvSpPr/>
          <p:nvPr/>
        </p:nvSpPr>
        <p:spPr>
          <a:xfrm>
            <a:off x="8676118" y="1796390"/>
            <a:ext cx="186595" cy="14678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00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18533-AC24-3090-B873-67E75D35E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CB0FB2-11CB-AE49-4F7C-49C03E426A7C}"/>
              </a:ext>
            </a:extLst>
          </p:cNvPr>
          <p:cNvSpPr/>
          <p:nvPr/>
        </p:nvSpPr>
        <p:spPr>
          <a:xfrm>
            <a:off x="41475" y="100946"/>
            <a:ext cx="4225725" cy="28007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/>
              <a:t>*Au XIXe siècle, en Orient</a:t>
            </a:r>
          </a:p>
          <a:p>
            <a:r>
              <a:rPr lang="fr-FR" sz="1600" dirty="0"/>
              <a:t>Le Grand Jeu russo-britannique</a:t>
            </a:r>
          </a:p>
          <a:p>
            <a:endParaRPr lang="fr-FR" sz="1600" dirty="0"/>
          </a:p>
          <a:p>
            <a:r>
              <a:rPr lang="fr-FR" sz="1600" dirty="0"/>
              <a:t>*Mais avant d’entrer dans le vif du sujet</a:t>
            </a:r>
          </a:p>
          <a:p>
            <a:r>
              <a:rPr lang="fr-FR" sz="1600" dirty="0"/>
              <a:t>Quelques rappels </a:t>
            </a:r>
            <a:r>
              <a:rPr lang="fr-FR" sz="1600" u="sng" dirty="0"/>
              <a:t>nécessaires</a:t>
            </a:r>
            <a:r>
              <a:rPr lang="fr-FR" sz="1600" dirty="0"/>
              <a:t> sur le temps long…</a:t>
            </a:r>
          </a:p>
          <a:p>
            <a:endParaRPr lang="fr-FR" sz="1600" dirty="0"/>
          </a:p>
          <a:p>
            <a:r>
              <a:rPr lang="fr-FR" sz="1600" dirty="0"/>
              <a:t>*</a:t>
            </a:r>
            <a:r>
              <a:rPr lang="fr-FR" altLang="fr-FR" sz="1600" dirty="0">
                <a:cs typeface="Arial" panose="020B0604020202020204" pitchFamily="34" charset="0"/>
              </a:rPr>
              <a:t>Entre le XIIIe et le XVIIIe siècle</a:t>
            </a:r>
          </a:p>
          <a:p>
            <a:r>
              <a:rPr lang="fr-FR" sz="1600" spc="-1" dirty="0">
                <a:cs typeface="Arial" panose="020B0604020202020204" pitchFamily="34" charset="0"/>
              </a:rPr>
              <a:t>Cinq siècles d’histoire de l’Orient</a:t>
            </a:r>
          </a:p>
          <a:p>
            <a:r>
              <a:rPr lang="fr-FR" altLang="fr-FR" sz="1600" dirty="0">
                <a:cs typeface="Arial" panose="020B0604020202020204" pitchFamily="34" charset="0"/>
              </a:rPr>
              <a:t>Avant l’arrivée de l’impérialisme européen</a:t>
            </a:r>
          </a:p>
          <a:p>
            <a:endParaRPr lang="fr-FR" sz="1600" spc="-1" dirty="0">
              <a:cs typeface="Arial" panose="020B0604020202020204" pitchFamily="34" charset="0"/>
            </a:endParaRPr>
          </a:p>
          <a:p>
            <a:r>
              <a:rPr lang="fr-FR" sz="1600" spc="-1" dirty="0">
                <a:cs typeface="Arial" panose="020B0604020202020204" pitchFamily="34" charset="0"/>
              </a:rPr>
              <a:t>*Commençons par le XIIIe siècle…</a:t>
            </a:r>
            <a:endParaRPr lang="fr-FR" sz="1600" spc="-1" dirty="0"/>
          </a:p>
        </p:txBody>
      </p:sp>
      <p:pic>
        <p:nvPicPr>
          <p:cNvPr id="21" name="Image 20" descr="Une image contenant texte, carte, atlas, capture d’écran&#10;&#10;Le contenu généré par l’IA peut être incorrect.">
            <a:extLst>
              <a:ext uri="{FF2B5EF4-FFF2-40B4-BE49-F238E27FC236}">
                <a16:creationId xmlns:a16="http://schemas.microsoft.com/office/drawing/2014/main" id="{AD3FF7D9-9321-76C2-E311-29A145EF5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633" y="152192"/>
            <a:ext cx="7641144" cy="61536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2DCE425-94A5-A6A2-CED1-B36A4A78ED54}"/>
              </a:ext>
            </a:extLst>
          </p:cNvPr>
          <p:cNvSpPr/>
          <p:nvPr/>
        </p:nvSpPr>
        <p:spPr>
          <a:xfrm>
            <a:off x="4391633" y="182808"/>
            <a:ext cx="665703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914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031EFF25-23B1-2F7E-3F36-9B0375CD0145}"/>
              </a:ext>
            </a:extLst>
          </p:cNvPr>
          <p:cNvSpPr/>
          <p:nvPr/>
        </p:nvSpPr>
        <p:spPr>
          <a:xfrm rot="5989932">
            <a:off x="8147206" y="1351753"/>
            <a:ext cx="1490806" cy="14274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32454D1F-C0EC-0763-B246-6344833A534F}"/>
              </a:ext>
            </a:extLst>
          </p:cNvPr>
          <p:cNvSpPr/>
          <p:nvPr/>
        </p:nvSpPr>
        <p:spPr>
          <a:xfrm rot="5400000">
            <a:off x="9283341" y="1395844"/>
            <a:ext cx="2660995" cy="283787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F1A11C6E-C582-3829-8803-7327D346688E}"/>
              </a:ext>
            </a:extLst>
          </p:cNvPr>
          <p:cNvSpPr/>
          <p:nvPr/>
        </p:nvSpPr>
        <p:spPr>
          <a:xfrm rot="5400000">
            <a:off x="7104865" y="2028979"/>
            <a:ext cx="2026128" cy="17883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C226E096-8F83-BA56-A42E-512E1F875090}"/>
              </a:ext>
            </a:extLst>
          </p:cNvPr>
          <p:cNvSpPr/>
          <p:nvPr/>
        </p:nvSpPr>
        <p:spPr>
          <a:xfrm rot="5400000">
            <a:off x="7407066" y="1127807"/>
            <a:ext cx="1010132" cy="8636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DD7963C6-94CB-FFFF-AD10-E98369FEB517}"/>
              </a:ext>
            </a:extLst>
          </p:cNvPr>
          <p:cNvSpPr/>
          <p:nvPr/>
        </p:nvSpPr>
        <p:spPr>
          <a:xfrm>
            <a:off x="7480332" y="1269017"/>
            <a:ext cx="272988" cy="29059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906D18A9-4461-9AB0-59FC-EDC7C78120BE}"/>
              </a:ext>
            </a:extLst>
          </p:cNvPr>
          <p:cNvSpPr/>
          <p:nvPr/>
        </p:nvSpPr>
        <p:spPr>
          <a:xfrm>
            <a:off x="8455163" y="1260604"/>
            <a:ext cx="272988" cy="29059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771FCD46-10EF-9D10-56A2-BAD54577B490}"/>
              </a:ext>
            </a:extLst>
          </p:cNvPr>
          <p:cNvSpPr/>
          <p:nvPr/>
        </p:nvSpPr>
        <p:spPr>
          <a:xfrm>
            <a:off x="8268568" y="1754890"/>
            <a:ext cx="186595" cy="14678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3CAC72A0-26C9-1BB6-2A63-FEA1579D6017}"/>
              </a:ext>
            </a:extLst>
          </p:cNvPr>
          <p:cNvSpPr/>
          <p:nvPr/>
        </p:nvSpPr>
        <p:spPr>
          <a:xfrm>
            <a:off x="8885916" y="1991282"/>
            <a:ext cx="186595" cy="14678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6F87496F-0A20-91C2-EDCA-343AF549F500}"/>
              </a:ext>
            </a:extLst>
          </p:cNvPr>
          <p:cNvSpPr/>
          <p:nvPr/>
        </p:nvSpPr>
        <p:spPr>
          <a:xfrm>
            <a:off x="9052931" y="1763303"/>
            <a:ext cx="186595" cy="14678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34F5A5D9-6C1C-A944-0BEC-C68B378F2877}"/>
              </a:ext>
            </a:extLst>
          </p:cNvPr>
          <p:cNvSpPr/>
          <p:nvPr/>
        </p:nvSpPr>
        <p:spPr>
          <a:xfrm>
            <a:off x="9204688" y="1943171"/>
            <a:ext cx="186595" cy="14678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AEB9F7D0-0972-1DC6-F6B5-F2C36087732A}"/>
              </a:ext>
            </a:extLst>
          </p:cNvPr>
          <p:cNvSpPr/>
          <p:nvPr/>
        </p:nvSpPr>
        <p:spPr>
          <a:xfrm>
            <a:off x="9478847" y="2138063"/>
            <a:ext cx="186595" cy="14678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69B6BFD3-CEAD-8B83-BC9F-93BD18193F04}"/>
              </a:ext>
            </a:extLst>
          </p:cNvPr>
          <p:cNvSpPr/>
          <p:nvPr/>
        </p:nvSpPr>
        <p:spPr>
          <a:xfrm>
            <a:off x="8676118" y="1796390"/>
            <a:ext cx="186595" cy="14678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5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810D4-243C-2275-13FE-F27EE93EC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re 2">
            <a:extLst>
              <a:ext uri="{FF2B5EF4-FFF2-40B4-BE49-F238E27FC236}">
                <a16:creationId xmlns:a16="http://schemas.microsoft.com/office/drawing/2014/main" id="{09D810DB-4410-A004-76DE-DE053CDE5CFE}"/>
              </a:ext>
            </a:extLst>
          </p:cNvPr>
          <p:cNvSpPr/>
          <p:nvPr/>
        </p:nvSpPr>
        <p:spPr>
          <a:xfrm>
            <a:off x="152200" y="205422"/>
            <a:ext cx="11887600" cy="6447155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/>
            <a:r>
              <a:rPr lang="fr-FR" altLang="fr-FR" sz="1600" b="1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8</a:t>
            </a:r>
            <a:r>
              <a:rPr lang="fr-FR" altLang="fr-FR" sz="1600" b="1" baseline="3000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ème</a:t>
            </a:r>
            <a:r>
              <a:rPr lang="fr-FR" altLang="fr-FR" sz="1600" b="1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 période : 1815-1914</a:t>
            </a:r>
            <a:br>
              <a:rPr lang="fr-FR" altLang="fr-FR" sz="1600" b="1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</a:br>
            <a:r>
              <a:rPr lang="fr-FR" sz="1600" b="1" kern="0" dirty="0">
                <a:solidFill>
                  <a:sysClr val="windowText" lastClr="000000"/>
                </a:solidFill>
                <a:effectLst/>
                <a:latin typeface="+mn-lt"/>
                <a:ea typeface="Times New Roman" panose="02020603050405020304" pitchFamily="18" charset="0"/>
              </a:rPr>
              <a:t>Europe et Russie à la conquête de l’Orient et de l’Asie</a:t>
            </a:r>
            <a:endParaRPr lang="fr-FR" sz="1600" b="1" kern="0" dirty="0">
              <a:solidFill>
                <a:sysClr val="windowText" lastClr="000000"/>
              </a:solidFill>
              <a:ea typeface="Times New Roman" panose="02020603050405020304" pitchFamily="18" charset="0"/>
            </a:endParaRPr>
          </a:p>
          <a:p>
            <a:pPr algn="ctr"/>
            <a:endParaRPr lang="fr-FR" sz="1600" b="1" kern="0" dirty="0">
              <a:solidFill>
                <a:sysClr val="windowText" lastClr="000000"/>
              </a:solidFill>
              <a:ea typeface="Times New Roman" panose="02020603050405020304" pitchFamily="18" charset="0"/>
            </a:endParaRPr>
          </a:p>
          <a:p>
            <a:pPr algn="ctr"/>
            <a:r>
              <a:rPr lang="fr-FR" sz="1600" b="1" kern="0" dirty="0">
                <a:solidFill>
                  <a:sysClr val="windowText" lastClr="000000"/>
                </a:solidFill>
                <a:ea typeface="Times New Roman" panose="02020603050405020304" pitchFamily="18" charset="0"/>
              </a:rPr>
              <a:t>1800-1907 : En Orient, le Grand Jeu russo-britannique</a:t>
            </a:r>
          </a:p>
          <a:p>
            <a:pPr algn="ctr"/>
            <a:r>
              <a:rPr lang="fr-FR" sz="1600" b="1" kern="0" dirty="0">
                <a:solidFill>
                  <a:sysClr val="windowText" lastClr="000000"/>
                </a:solidFill>
                <a:ea typeface="Times New Roman" panose="02020603050405020304" pitchFamily="18" charset="0"/>
              </a:rPr>
              <a:t>Empire ottoman et Balkans ; Caucase et Perse ; Afghanistan ; Inde britannique ; En Asie centrale, Turkestan russe et Xinjiang chinois </a:t>
            </a:r>
          </a:p>
          <a:p>
            <a:pPr algn="ctr"/>
            <a:endParaRPr lang="fr-FR" sz="1600" b="1" kern="0" dirty="0">
              <a:solidFill>
                <a:sysClr val="windowText" lastClr="000000"/>
              </a:solidFill>
            </a:endParaRPr>
          </a:p>
          <a:p>
            <a:r>
              <a:rPr lang="fr-FR" altLang="fr-FR" sz="1600" b="1" dirty="0">
                <a:cs typeface="Arial" panose="020B0604020202020204" pitchFamily="34" charset="0"/>
              </a:rPr>
              <a:t>1206-1818 : L’Orient avant l’impérialisme européen</a:t>
            </a:r>
            <a:endParaRPr lang="fr-FR" sz="1600" b="1" spc="-1" dirty="0">
              <a:latin typeface="Arial"/>
            </a:endParaRPr>
          </a:p>
          <a:p>
            <a:endParaRPr lang="fr-FR" sz="1600" b="1" dirty="0"/>
          </a:p>
          <a:p>
            <a:r>
              <a:rPr lang="fr-FR" sz="1600" b="1" dirty="0"/>
              <a:t>A) 1206-1368 : L’Empire mongol unifie l’Orient</a:t>
            </a:r>
          </a:p>
          <a:p>
            <a:r>
              <a:rPr lang="fr-FR" sz="1600" b="1" dirty="0"/>
              <a:t>1)</a:t>
            </a:r>
            <a:r>
              <a:rPr lang="fr-FR" sz="1600" dirty="0"/>
              <a:t> 1206-1227 : Conquêtes de Gengis Khan ; A sa mort, nouvelles conquêtes : quatre </a:t>
            </a:r>
            <a:r>
              <a:rPr lang="fr-FR" sz="1600" i="1" dirty="0" err="1"/>
              <a:t>ulus</a:t>
            </a:r>
            <a:r>
              <a:rPr lang="fr-FR" sz="1600" dirty="0"/>
              <a:t>, ou royaumes, apparaissent</a:t>
            </a:r>
          </a:p>
          <a:p>
            <a:r>
              <a:rPr lang="fr-FR" sz="1600" b="1" dirty="0"/>
              <a:t>2)</a:t>
            </a:r>
            <a:r>
              <a:rPr lang="fr-FR" sz="1600" dirty="0"/>
              <a:t> 1234-1368 : L’Empire chinois des Yuan, incluant la steppe mongole au nord et le Tibet au sud-ouest</a:t>
            </a:r>
          </a:p>
          <a:p>
            <a:r>
              <a:rPr lang="fr-FR" sz="1600" b="1" dirty="0"/>
              <a:t>3)</a:t>
            </a:r>
            <a:r>
              <a:rPr lang="fr-FR" sz="1600" dirty="0"/>
              <a:t> 1256-1335 : L’</a:t>
            </a:r>
            <a:r>
              <a:rPr lang="fr-FR" sz="1600" dirty="0" err="1"/>
              <a:t>Ilkhanat</a:t>
            </a:r>
            <a:r>
              <a:rPr lang="fr-FR" sz="1600" dirty="0"/>
              <a:t> de Perse-Mésopotamie ; Dans le monde arabe, seule l’Egypte des Mamelouks résiste et Le Caire supplante Bagdad</a:t>
            </a:r>
          </a:p>
          <a:p>
            <a:r>
              <a:rPr lang="fr-FR" sz="1600" b="1" dirty="0"/>
              <a:t>4)</a:t>
            </a:r>
            <a:r>
              <a:rPr lang="fr-FR" sz="1600" dirty="0"/>
              <a:t> 1243(-1502) : Au nord de la mer Caspienne, la Horde d’or de la steppe, incluant les principautés russes vassales</a:t>
            </a:r>
          </a:p>
          <a:p>
            <a:r>
              <a:rPr lang="fr-FR" sz="1600" b="1" dirty="0"/>
              <a:t>5)</a:t>
            </a:r>
            <a:r>
              <a:rPr lang="fr-FR" sz="1600" dirty="0"/>
              <a:t> 1220-1334 : Au centre de l’Asie, le </a:t>
            </a:r>
            <a:r>
              <a:rPr lang="fr-FR" sz="1600" dirty="0" err="1"/>
              <a:t>Djaghataï</a:t>
            </a:r>
            <a:endParaRPr lang="fr-FR" sz="1600" dirty="0"/>
          </a:p>
          <a:p>
            <a:r>
              <a:rPr lang="fr-FR" sz="1600" b="1" dirty="0"/>
              <a:t>6)</a:t>
            </a:r>
            <a:r>
              <a:rPr lang="fr-FR" sz="1600" dirty="0"/>
              <a:t> 1206(-1398) : En Inde du Nord, naissance du sultanat de Delhi, qui comme l’Egypte des Mamelouks, échappe malgré des attaques, à la </a:t>
            </a:r>
            <a:r>
              <a:rPr lang="fr-FR" sz="1600" i="1" dirty="0"/>
              <a:t>tornade mongole</a:t>
            </a:r>
            <a:endParaRPr lang="fr-FR" sz="1600" dirty="0"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7AB6ADB5-1656-E710-AE01-9E539603A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fr-FR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kern="1200" spc="-1">
                <a:solidFill>
                  <a:srgbClr val="8B8B8B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896438-8A0B-4EA3-9B45-871AE853AD8F}" type="slidenum">
              <a:rPr lang="fr-FR" smtClean="0"/>
              <a:p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572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49FEA-112D-2AE6-660A-A74F418DB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re 2">
            <a:extLst>
              <a:ext uri="{FF2B5EF4-FFF2-40B4-BE49-F238E27FC236}">
                <a16:creationId xmlns:a16="http://schemas.microsoft.com/office/drawing/2014/main" id="{99B19142-756A-DF0F-EF44-2607F870BFBD}"/>
              </a:ext>
            </a:extLst>
          </p:cNvPr>
          <p:cNvSpPr/>
          <p:nvPr/>
        </p:nvSpPr>
        <p:spPr>
          <a:xfrm>
            <a:off x="202800" y="225742"/>
            <a:ext cx="11786400" cy="6406515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fr-FR" sz="1600" b="1" dirty="0"/>
              <a:t>B) 1335-1405 : L’Orient divisé</a:t>
            </a:r>
          </a:p>
          <a:p>
            <a:r>
              <a:rPr lang="fr-FR" sz="1600" b="1" dirty="0"/>
              <a:t>1)</a:t>
            </a:r>
            <a:r>
              <a:rPr lang="fr-FR" sz="1600" dirty="0"/>
              <a:t> 1368(-1644) : L’Empire chinois des Ming contrôle les 18 provinces ; Au nord, les Mongols, repoussés dans la steppe, restent menaçants ; Le Tibet des 1</a:t>
            </a:r>
            <a:r>
              <a:rPr lang="fr-FR" sz="1600" baseline="30000" dirty="0"/>
              <a:t>ers</a:t>
            </a:r>
            <a:r>
              <a:rPr lang="fr-FR" sz="1600" dirty="0"/>
              <a:t> dalaï-lamas redevient indépendant</a:t>
            </a:r>
          </a:p>
          <a:p>
            <a:r>
              <a:rPr lang="fr-FR" sz="1600" b="1" dirty="0"/>
              <a:t>2)</a:t>
            </a:r>
            <a:r>
              <a:rPr lang="fr-FR" sz="1600" dirty="0"/>
              <a:t> 1327-1361 : Dans les principautés russes, Kiev conquise par les Lituaniens ; La Moscovie domine les principautés restées vassales de la Horde d’or</a:t>
            </a:r>
          </a:p>
          <a:p>
            <a:r>
              <a:rPr lang="fr-FR" sz="1600" b="1" dirty="0"/>
              <a:t>3)</a:t>
            </a:r>
            <a:r>
              <a:rPr lang="fr-FR" sz="1600" dirty="0"/>
              <a:t> 1335-1400 : En Perse, après la chute de l’</a:t>
            </a:r>
            <a:r>
              <a:rPr lang="fr-FR" sz="1600" dirty="0" err="1"/>
              <a:t>Ilkhanat</a:t>
            </a:r>
            <a:r>
              <a:rPr lang="fr-FR" sz="1600" dirty="0"/>
              <a:t> mongol, morcellement en de nombreuses principautés, dont la confédération turcomane des Kara </a:t>
            </a:r>
            <a:r>
              <a:rPr lang="fr-FR" sz="1600" dirty="0" err="1"/>
              <a:t>Koyunlu</a:t>
            </a:r>
            <a:endParaRPr lang="fr-FR" sz="1600" dirty="0"/>
          </a:p>
          <a:p>
            <a:r>
              <a:rPr lang="fr-FR" sz="1600" b="1" dirty="0"/>
              <a:t>4)</a:t>
            </a:r>
            <a:r>
              <a:rPr lang="fr-FR" sz="1600" dirty="0"/>
              <a:t> 1299-1354-1399 : A l’ouest de la Perse, naissance et 1</a:t>
            </a:r>
            <a:r>
              <a:rPr lang="fr-FR" sz="1600" baseline="30000" dirty="0"/>
              <a:t>ère</a:t>
            </a:r>
            <a:r>
              <a:rPr lang="fr-FR" sz="1600" dirty="0"/>
              <a:t> expansion du Sultanat ottoman : Anatolie occidentale ; Balkans : Serbie, Bulgarie, soumission de Constantinople</a:t>
            </a:r>
          </a:p>
          <a:p>
            <a:r>
              <a:rPr lang="fr-FR" sz="1600" b="1" dirty="0"/>
              <a:t>5)</a:t>
            </a:r>
            <a:r>
              <a:rPr lang="fr-FR" sz="1600" dirty="0"/>
              <a:t> 1335(-1570) : Au centre de l’Asie, le </a:t>
            </a:r>
            <a:r>
              <a:rPr lang="fr-FR" sz="1600" dirty="0" err="1"/>
              <a:t>Djaghataï</a:t>
            </a:r>
            <a:r>
              <a:rPr lang="fr-FR" sz="1600" dirty="0"/>
              <a:t> se scinde en deux : La Transoxiane musulmane et le </a:t>
            </a:r>
            <a:r>
              <a:rPr lang="fr-FR" sz="1600" dirty="0" err="1"/>
              <a:t>Mogholistan</a:t>
            </a:r>
            <a:r>
              <a:rPr lang="fr-FR" sz="1600" dirty="0"/>
              <a:t> bouddhiste, qui reste souverain</a:t>
            </a:r>
          </a:p>
          <a:p>
            <a:r>
              <a:rPr lang="fr-FR" sz="1600" b="1" dirty="0"/>
              <a:t>6)</a:t>
            </a:r>
            <a:r>
              <a:rPr lang="fr-FR" sz="1600" dirty="0"/>
              <a:t> 1370-1405 : L’Emirat conquérant de Tamerlan réunifie partiellement et temporairement le Moyen Orient : Transoxiane-</a:t>
            </a:r>
            <a:r>
              <a:rPr lang="fr-FR" sz="1600" dirty="0" err="1"/>
              <a:t>Korezm</a:t>
            </a:r>
            <a:r>
              <a:rPr lang="fr-FR" sz="1600" dirty="0"/>
              <a:t>-Pendjab-Delhi-Perse-Mésopotamie-Anatolie</a:t>
            </a:r>
          </a:p>
          <a:p>
            <a:endParaRPr lang="fr-FR" sz="1600" b="1" dirty="0"/>
          </a:p>
          <a:p>
            <a:r>
              <a:rPr lang="fr-FR" sz="1600" b="1" dirty="0"/>
              <a:t>C) 1405-1526 : L’Orient se morcèle</a:t>
            </a:r>
          </a:p>
          <a:p>
            <a:r>
              <a:rPr lang="fr-FR" sz="1600" dirty="0"/>
              <a:t>1405-1507 : Après la mort de Tamerlan, un Emirat timouride réduit se maintient : Transoxiane-</a:t>
            </a:r>
            <a:r>
              <a:rPr lang="fr-FR" sz="1600" dirty="0" err="1"/>
              <a:t>Khorezm</a:t>
            </a:r>
            <a:r>
              <a:rPr lang="fr-FR" sz="1600" dirty="0"/>
              <a:t>-Khorassan en Perse orientale</a:t>
            </a:r>
          </a:p>
          <a:p>
            <a:r>
              <a:rPr lang="fr-FR" sz="1600" b="1" dirty="0"/>
              <a:t>1)</a:t>
            </a:r>
            <a:r>
              <a:rPr lang="fr-FR" sz="1600" dirty="0"/>
              <a:t> 1406-1501 : En Perse occidentale, reconstitution  des Kara </a:t>
            </a:r>
            <a:r>
              <a:rPr lang="fr-FR" sz="1600" dirty="0" err="1"/>
              <a:t>Koyunlu</a:t>
            </a:r>
            <a:r>
              <a:rPr lang="fr-FR" sz="1600" dirty="0"/>
              <a:t> ; Puis domination des Ak </a:t>
            </a:r>
            <a:r>
              <a:rPr lang="fr-FR" sz="1600" dirty="0" err="1"/>
              <a:t>Koyunlu</a:t>
            </a:r>
            <a:endParaRPr lang="fr-FR" sz="1600" dirty="0"/>
          </a:p>
          <a:p>
            <a:r>
              <a:rPr lang="fr-FR" sz="1600" b="1" dirty="0"/>
              <a:t>2)</a:t>
            </a:r>
            <a:r>
              <a:rPr lang="fr-FR" sz="1600" dirty="0"/>
              <a:t> 1428-1466 : La Horde d’or se scinde en quatre khanats : Kazan, Crimée, Astrakhan et khanat des Ouzbeks</a:t>
            </a:r>
          </a:p>
          <a:p>
            <a:r>
              <a:rPr lang="fr-FR" sz="1600" b="1" dirty="0"/>
              <a:t>3)</a:t>
            </a:r>
            <a:r>
              <a:rPr lang="fr-FR" sz="1600" dirty="0"/>
              <a:t> 1392-1502 : Dans le monde russe…</a:t>
            </a:r>
          </a:p>
          <a:p>
            <a:r>
              <a:rPr lang="fr-FR" sz="1600" dirty="0"/>
              <a:t>1392-1430 : Contre la Horde d’or, extension maximale de l’Empire polono-lituanien de la mer Baltique à l’Ukraine et à la mer Noire</a:t>
            </a:r>
          </a:p>
          <a:p>
            <a:r>
              <a:rPr lang="fr-FR" sz="1600" dirty="0"/>
              <a:t>1480-1502 : La Moscovie s’étend et se libère du joug mongol ; Disparition de la Horde d’or</a:t>
            </a:r>
          </a:p>
          <a:p>
            <a:r>
              <a:rPr lang="fr-FR" sz="1600" b="1" dirty="0"/>
              <a:t>4)</a:t>
            </a:r>
            <a:r>
              <a:rPr lang="fr-FR" sz="1600" dirty="0"/>
              <a:t> 1405-1453 : Reconstitution du Sultanat ottoman et prise de Constantinople ; Fin de l’Empire grec byzantin</a:t>
            </a:r>
          </a:p>
          <a:p>
            <a:r>
              <a:rPr lang="fr-FR" sz="1600" b="1" dirty="0"/>
              <a:t>5)</a:t>
            </a:r>
            <a:r>
              <a:rPr lang="fr-FR" sz="1600" dirty="0"/>
              <a:t> 1400-1517 : Maintien de l’Egypte arabe des Mamelouks</a:t>
            </a:r>
          </a:p>
          <a:p>
            <a:r>
              <a:rPr lang="fr-FR" sz="1600" b="1" dirty="0"/>
              <a:t>6)</a:t>
            </a:r>
            <a:r>
              <a:rPr lang="fr-FR" sz="1600" dirty="0"/>
              <a:t> 1399-1526 : En Inde du Nord, reconstitution du sultanat de Delhi, incluant le Pendjab, </a:t>
            </a:r>
            <a:r>
              <a:rPr lang="fr-FR" sz="1600"/>
              <a:t>dans la plaine </a:t>
            </a:r>
            <a:r>
              <a:rPr lang="fr-FR" sz="1600" dirty="0"/>
              <a:t>de l’Indus</a:t>
            </a: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BC0ED579-64AE-344D-53A8-2F98D289C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fr-FR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kern="1200" spc="-1">
                <a:solidFill>
                  <a:srgbClr val="8B8B8B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896438-8A0B-4EA3-9B45-871AE853AD8F}" type="slidenum">
              <a:rPr lang="fr-FR" smtClean="0"/>
              <a:p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209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212CD-DA1D-E276-383A-B4015FEBE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re 2">
            <a:extLst>
              <a:ext uri="{FF2B5EF4-FFF2-40B4-BE49-F238E27FC236}">
                <a16:creationId xmlns:a16="http://schemas.microsoft.com/office/drawing/2014/main" id="{B7EBF75C-6BD4-9662-FCA3-CB7D7F3D9EB2}"/>
              </a:ext>
            </a:extLst>
          </p:cNvPr>
          <p:cNvSpPr/>
          <p:nvPr/>
        </p:nvSpPr>
        <p:spPr>
          <a:xfrm>
            <a:off x="202800" y="225742"/>
            <a:ext cx="11786400" cy="6406515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fr-FR" sz="1600" b="1" dirty="0"/>
              <a:t>D) 1453-1721 : L’Orient des grands empires canonniers : Chine des Ming, Empire Ottoman, Asie centrale des khanats ouzbeks, Perse des Séfévides, Inde des Moghols ; Au nord, naissance de l’Empire russe</a:t>
            </a:r>
          </a:p>
          <a:p>
            <a:r>
              <a:rPr lang="fr-FR" sz="1600" b="1" dirty="0"/>
              <a:t>1)</a:t>
            </a:r>
            <a:r>
              <a:rPr lang="fr-FR" sz="1600" dirty="0"/>
              <a:t> (1368-)1644 : L’Empire chinois des Ming contrôle les 18 provinces</a:t>
            </a:r>
          </a:p>
          <a:p>
            <a:r>
              <a:rPr lang="fr-FR" sz="1600" dirty="0"/>
              <a:t>(1370-)1634 : Au nord de la Chine, dans la steppe mongole : A l’est, les Khalkhas, Mongols orientaux gengiskhanides ; A l’ouest, la confédération des Oïrats, Mongols occidentaux, réunifie la steppe et attaque la Chine ; Puis les Oïrats fondent l’Empire des </a:t>
            </a:r>
            <a:r>
              <a:rPr lang="fr-FR" sz="1600" dirty="0" err="1"/>
              <a:t>Dzoungares</a:t>
            </a:r>
            <a:r>
              <a:rPr lang="fr-FR" sz="1600" dirty="0"/>
              <a:t> ou Kalmouks</a:t>
            </a:r>
          </a:p>
          <a:p>
            <a:r>
              <a:rPr lang="fr-FR" sz="1600" dirty="0"/>
              <a:t>1514(-1705) : Le khanat musulman de Yarkand-Kachgar succède au </a:t>
            </a:r>
            <a:r>
              <a:rPr lang="fr-FR" sz="1600" dirty="0" err="1"/>
              <a:t>Mogholistan</a:t>
            </a:r>
            <a:r>
              <a:rPr lang="fr-FR" sz="1600" dirty="0"/>
              <a:t> bouddhiste </a:t>
            </a:r>
          </a:p>
          <a:p>
            <a:r>
              <a:rPr lang="fr-FR" sz="1600" b="1" dirty="0"/>
              <a:t>2)</a:t>
            </a:r>
            <a:r>
              <a:rPr lang="fr-FR" sz="1600" dirty="0"/>
              <a:t> 1453-1574 : Extension maximale de l’Empire ottoman : Constantinople, Anatolie, Balkans-Crimée ; Au Maghreb, Régences vassales d’Alger, Tripoli et Tunis ; Syrie-Egypte-Arabie et fin du sultanat arabe des Mamelouks ; En Europe centrale, la Hongrie-Transylvanie</a:t>
            </a:r>
          </a:p>
          <a:p>
            <a:r>
              <a:rPr lang="fr-FR" sz="1600" b="1" dirty="0"/>
              <a:t>3)</a:t>
            </a:r>
            <a:r>
              <a:rPr lang="fr-FR" sz="1600" dirty="0"/>
              <a:t> 1465-1728 : En Asie centrale : Au nord, dans la steppe à l’est de la mer Caspienne, le khanat des Kazakhs nomades ; Plus au sud, en Transoxiane, naissances des trois khanats ouzbeks : Boukhara, Khiva et Kokand</a:t>
            </a:r>
          </a:p>
          <a:p>
            <a:r>
              <a:rPr lang="fr-FR" sz="1600" b="1" dirty="0"/>
              <a:t>4)</a:t>
            </a:r>
            <a:r>
              <a:rPr lang="fr-FR" sz="1600" dirty="0"/>
              <a:t> 1526-1761 : En Inde, l’Empire des Moghols</a:t>
            </a:r>
          </a:p>
          <a:p>
            <a:r>
              <a:rPr lang="fr-FR" sz="1600" b="1" dirty="0"/>
              <a:t>5)</a:t>
            </a:r>
            <a:r>
              <a:rPr lang="fr-FR" sz="1600" dirty="0"/>
              <a:t> 1501-1721 : L’Empire persan chiite des Séfévides : Azerbaïdjan, Perse, Khorassan, Hérat et Kandahar, Baloutchistan</a:t>
            </a:r>
          </a:p>
          <a:p>
            <a:r>
              <a:rPr lang="fr-FR" sz="1600" b="1" dirty="0"/>
              <a:t>6)</a:t>
            </a:r>
            <a:r>
              <a:rPr lang="fr-FR" sz="1600" dirty="0"/>
              <a:t> 1552-1689 : Expansion vers le sud et l’est, la Russie moscovite devient un empire eurasiatique : Khanats de Kazan, d’Astrakhan et plaine de la Volga jusqu’à la mer Caspienne ; Au-delà des Monts Oural, conquête de la Sibérie jusqu’à l’océan Pacifique ; 1</a:t>
            </a:r>
            <a:r>
              <a:rPr lang="fr-FR" sz="1600" baseline="30000" dirty="0"/>
              <a:t>ère</a:t>
            </a:r>
            <a:r>
              <a:rPr lang="fr-FR" sz="1600" dirty="0"/>
              <a:t> frontière avec la Chine au nord de la steppe mongole et du fleuve Amour</a:t>
            </a: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D88AEFC0-E222-31D8-E6CD-EA26123B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fr-FR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kern="1200" spc="-1">
                <a:solidFill>
                  <a:srgbClr val="8B8B8B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896438-8A0B-4EA3-9B45-871AE853AD8F}" type="slidenum">
              <a:rPr lang="fr-FR" smtClean="0"/>
              <a:p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56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BBA82-BD40-389E-81EA-64184966F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re 2">
            <a:extLst>
              <a:ext uri="{FF2B5EF4-FFF2-40B4-BE49-F238E27FC236}">
                <a16:creationId xmlns:a16="http://schemas.microsoft.com/office/drawing/2014/main" id="{BE13DEE1-AC9A-93C1-72D5-6177FF79D095}"/>
              </a:ext>
            </a:extLst>
          </p:cNvPr>
          <p:cNvSpPr/>
          <p:nvPr/>
        </p:nvSpPr>
        <p:spPr>
          <a:xfrm>
            <a:off x="106680" y="58320"/>
            <a:ext cx="11978640" cy="6741360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altLang="fr-FR" sz="1600" b="1" dirty="0">
                <a:cs typeface="Arial" panose="020B0604020202020204" pitchFamily="34" charset="0"/>
              </a:rPr>
              <a:t>E) 1654-1818 : De nouveaux grands empires se partagent l’Orient : Empire russe des Romanov, Empire chinois des Qing ; Avec l’Empire britannique des Indes, naissance de l’impérialisme européen ; </a:t>
            </a:r>
            <a:r>
              <a:rPr lang="fr-FR" sz="1600" b="1" spc="-1" dirty="0">
                <a:cs typeface="Arial" panose="020B0604020202020204" pitchFamily="34" charset="0"/>
              </a:rPr>
              <a:t>1</a:t>
            </a:r>
            <a:r>
              <a:rPr lang="fr-FR" sz="1600" b="1" spc="-1" baseline="30000" dirty="0">
                <a:cs typeface="Arial" panose="020B0604020202020204" pitchFamily="34" charset="0"/>
              </a:rPr>
              <a:t>ers</a:t>
            </a:r>
            <a:r>
              <a:rPr lang="fr-FR" sz="1600" b="1" spc="-1" dirty="0">
                <a:cs typeface="Arial" panose="020B0604020202020204" pitchFamily="34" charset="0"/>
              </a:rPr>
              <a:t> reculs de l’Empire ottoman ; Déclin de la Perse et naissance de l’Afghanistan</a:t>
            </a:r>
          </a:p>
          <a:p>
            <a:r>
              <a:rPr lang="fr-FR" sz="1600" b="1" dirty="0"/>
              <a:t>1)</a:t>
            </a:r>
            <a:r>
              <a:rPr lang="fr-FR" sz="1600" dirty="0"/>
              <a:t> 1722-1797 : En Perse, guerre civile ; avec les Kadjars, renaissance de la Perse ; Sécession de l’Empire afghan des Durrani</a:t>
            </a:r>
          </a:p>
          <a:p>
            <a:r>
              <a:rPr lang="fr-FR" sz="1600" dirty="0"/>
              <a:t>1722-1747 : En Perse, révolte des Afghans qui s’emparent d’Ispahan ; Nader Chah chasse du trône le dernier Séfévide ; Après la mort de Nader Chah, Perse et Afghanistan se séparent</a:t>
            </a:r>
          </a:p>
          <a:p>
            <a:r>
              <a:rPr lang="fr-FR" sz="1600" dirty="0"/>
              <a:t>1747-1797 : Les Kadjars d’Agha Muhammad réunifient la Perse</a:t>
            </a:r>
          </a:p>
          <a:p>
            <a:r>
              <a:rPr lang="fr-FR" sz="1600" dirty="0"/>
              <a:t>1747-1793 : Sous Ahmad Chah et </a:t>
            </a:r>
            <a:r>
              <a:rPr lang="fr-FR" sz="1600" dirty="0" err="1"/>
              <a:t>Timour</a:t>
            </a:r>
            <a:r>
              <a:rPr lang="fr-FR" sz="1600" dirty="0"/>
              <a:t>, naissance et apogée de l’Empire afghan des Durrani</a:t>
            </a:r>
          </a:p>
          <a:p>
            <a:r>
              <a:rPr lang="fr-FR" sz="1600" b="1" dirty="0"/>
              <a:t>2)</a:t>
            </a:r>
            <a:r>
              <a:rPr lang="fr-FR" sz="1600" dirty="0"/>
              <a:t> 1644-1691-1759 : Expansion maximale de la Chine des Qing : Au nord, soumission des Mongols orientaux ; Conquête et annexion du Tibet ; A l’ouest, extermination des </a:t>
            </a:r>
            <a:r>
              <a:rPr lang="fr-FR" sz="1600" dirty="0" err="1"/>
              <a:t>Dzoungares</a:t>
            </a:r>
            <a:r>
              <a:rPr lang="fr-FR" sz="1600" dirty="0"/>
              <a:t>, Mongols occidentaux, et conquête chinoise du Turkestan oriental </a:t>
            </a:r>
          </a:p>
          <a:p>
            <a:r>
              <a:rPr lang="fr-FR" sz="1600" b="1" dirty="0"/>
              <a:t>3)</a:t>
            </a:r>
            <a:r>
              <a:rPr lang="fr-FR" sz="1600" dirty="0"/>
              <a:t> 1765-1818 : Naissance et expansion de l’Empire britannique des Indes</a:t>
            </a:r>
          </a:p>
          <a:p>
            <a:r>
              <a:rPr lang="fr-FR" sz="1600" b="1" dirty="0"/>
              <a:t>4)</a:t>
            </a:r>
            <a:r>
              <a:rPr lang="fr-FR" sz="1600" dirty="0"/>
              <a:t> 1654-1813 : Expansions russes : La Moscovie devient l’Empire russe</a:t>
            </a:r>
          </a:p>
          <a:p>
            <a:r>
              <a:rPr lang="fr-FR" sz="1600" dirty="0"/>
              <a:t>1654-1809 : Expansion maximale en Europe orientale : Ukraine, pays baltes, Pologne orientale et Finlande</a:t>
            </a:r>
          </a:p>
          <a:p>
            <a:r>
              <a:rPr lang="fr-FR" sz="1600" dirty="0"/>
              <a:t>1774-1812 : En mer Noire, guerres </a:t>
            </a:r>
            <a:r>
              <a:rPr lang="fr-FR" sz="1600" dirty="0" err="1"/>
              <a:t>russo</a:t>
            </a:r>
            <a:r>
              <a:rPr lang="fr-FR" sz="1600" dirty="0"/>
              <a:t>-ottomanes et conquêtes : Crimée, </a:t>
            </a:r>
            <a:r>
              <a:rPr lang="fr-FR" sz="1600" dirty="0" err="1"/>
              <a:t>Yedisan</a:t>
            </a:r>
            <a:r>
              <a:rPr lang="fr-FR" sz="1600" dirty="0"/>
              <a:t> et Bessarabie jusqu’à l’embouchure du Danube</a:t>
            </a:r>
          </a:p>
          <a:p>
            <a:r>
              <a:rPr lang="fr-FR" sz="1600" dirty="0"/>
              <a:t>1796-1813 : Guerres </a:t>
            </a:r>
            <a:r>
              <a:rPr lang="fr-FR" sz="1600" dirty="0" err="1"/>
              <a:t>russo</a:t>
            </a:r>
            <a:r>
              <a:rPr lang="fr-FR" sz="1600" dirty="0"/>
              <a:t>-persanes et conquête de la Transcaucasie entre mer Noire et mer Caspienne : Géorgie ; Azerbaïdjan jusqu’au fleuve Araxe</a:t>
            </a:r>
          </a:p>
          <a:p>
            <a:r>
              <a:rPr lang="fr-FR" sz="1600" dirty="0"/>
              <a:t>1716-1743 : Dans la steppe à l’est de la Caspienne, les trois Hordes kazakhes, menacées par les Mongols </a:t>
            </a:r>
            <a:r>
              <a:rPr lang="fr-FR" sz="1600" dirty="0" err="1"/>
              <a:t>Dzoungares</a:t>
            </a:r>
            <a:r>
              <a:rPr lang="fr-FR" sz="1600" dirty="0"/>
              <a:t>, font appel aux Russes ; Les Russes leur offrent leur protectorat et établissent des </a:t>
            </a:r>
            <a:r>
              <a:rPr lang="fr-FR" sz="1600" i="1" dirty="0" err="1"/>
              <a:t>tchertas</a:t>
            </a:r>
            <a:r>
              <a:rPr lang="fr-FR" sz="1600" dirty="0"/>
              <a:t>, lignes fortifiées, entre les fleuves Oural et Irtych</a:t>
            </a: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11693052-6C42-E8F0-89C8-78AA30010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fr-FR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kern="1200" spc="-1">
                <a:solidFill>
                  <a:srgbClr val="8B8B8B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896438-8A0B-4EA3-9B45-871AE853AD8F}" type="slidenum">
              <a:rPr lang="fr-FR" smtClean="0"/>
              <a:p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4796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FBADA-6D93-F8A3-BA7F-7B358778F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2A09DC-EBAB-AD96-7CD8-7182A3FB226C}"/>
              </a:ext>
            </a:extLst>
          </p:cNvPr>
          <p:cNvSpPr/>
          <p:nvPr/>
        </p:nvSpPr>
        <p:spPr>
          <a:xfrm>
            <a:off x="159223" y="152191"/>
            <a:ext cx="5428777" cy="63709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dirty="0"/>
              <a:t>*1765-1914 : </a:t>
            </a:r>
            <a:r>
              <a:rPr lang="fr-FR" sz="1700" kern="0" dirty="0"/>
              <a:t>L’</a:t>
            </a:r>
            <a:r>
              <a:rPr lang="fr-FR" sz="1700" kern="0" dirty="0">
                <a:ea typeface="Times New Roman" panose="02020603050405020304" pitchFamily="18" charset="0"/>
              </a:rPr>
              <a:t>Europe et la Russie</a:t>
            </a:r>
          </a:p>
          <a:p>
            <a:r>
              <a:rPr lang="fr-FR" sz="1700" kern="0" dirty="0">
                <a:ea typeface="Times New Roman" panose="02020603050405020304" pitchFamily="18" charset="0"/>
              </a:rPr>
              <a:t>A la conquête de l’Asie orientale</a:t>
            </a:r>
          </a:p>
          <a:p>
            <a:endParaRPr lang="fr-FR" sz="1700" dirty="0"/>
          </a:p>
          <a:p>
            <a:r>
              <a:rPr lang="fr-FR" sz="1700" dirty="0"/>
              <a:t>*1914 : Bilan en trois points…</a:t>
            </a:r>
          </a:p>
          <a:p>
            <a:endParaRPr lang="fr-FR" sz="1700" dirty="0"/>
          </a:p>
          <a:p>
            <a:r>
              <a:rPr lang="fr-FR" sz="1700" dirty="0"/>
              <a:t>a) Le sud colonisé…</a:t>
            </a:r>
          </a:p>
          <a:p>
            <a:r>
              <a:rPr lang="fr-FR" sz="1700" dirty="0"/>
              <a:t>*Britanniques, Français et Hollandais se partagent</a:t>
            </a:r>
          </a:p>
          <a:p>
            <a:r>
              <a:rPr lang="fr-FR" sz="1700" dirty="0"/>
              <a:t>L’Inde et l’Asie du Sud-Est</a:t>
            </a:r>
          </a:p>
          <a:p>
            <a:r>
              <a:rPr lang="fr-FR" sz="1700" dirty="0"/>
              <a:t>NB : Plus les Philippines aux EU depuis 1901</a:t>
            </a:r>
          </a:p>
          <a:p>
            <a:r>
              <a:rPr lang="fr-FR" sz="1700" dirty="0"/>
              <a:t>*Seul le Siam reste indépendant</a:t>
            </a:r>
          </a:p>
          <a:p>
            <a:endParaRPr lang="fr-FR" sz="1700" dirty="0"/>
          </a:p>
          <a:p>
            <a:r>
              <a:rPr lang="fr-FR" sz="1700" dirty="0"/>
              <a:t>b) Au nord, une Chine sous influence…</a:t>
            </a:r>
          </a:p>
          <a:p>
            <a:r>
              <a:rPr lang="fr-FR" sz="1700" dirty="0"/>
              <a:t>*Elle conserve son intégrité territoriale ; Mais en réalité…</a:t>
            </a:r>
          </a:p>
          <a:p>
            <a:r>
              <a:rPr lang="fr-FR" sz="1700" dirty="0"/>
              <a:t>*Elle est partagée par les puissances en zones d’influence </a:t>
            </a:r>
          </a:p>
          <a:p>
            <a:endParaRPr lang="fr-FR" sz="1700" dirty="0"/>
          </a:p>
          <a:p>
            <a:r>
              <a:rPr lang="fr-FR" sz="1700" dirty="0"/>
              <a:t>- Une vaste zone britannique au centre</a:t>
            </a:r>
          </a:p>
          <a:p>
            <a:r>
              <a:rPr lang="fr-FR" sz="1700" dirty="0"/>
              <a:t>NB : Plus une zone allemande au Shandong</a:t>
            </a:r>
          </a:p>
          <a:p>
            <a:r>
              <a:rPr lang="fr-FR" sz="1700" dirty="0"/>
              <a:t>- Une vaste zone française au sud</a:t>
            </a:r>
          </a:p>
          <a:p>
            <a:r>
              <a:rPr lang="fr-FR" sz="1700" dirty="0"/>
              <a:t>- Une vaste zone russe au nord      ; Et enfin…</a:t>
            </a:r>
          </a:p>
          <a:p>
            <a:endParaRPr lang="fr-FR" sz="1700" dirty="0"/>
          </a:p>
          <a:p>
            <a:r>
              <a:rPr lang="fr-FR" sz="1700" dirty="0"/>
              <a:t>c) A l’est de la Chine, l’Empire du Japon-Corée-Taïwan</a:t>
            </a:r>
          </a:p>
          <a:p>
            <a:r>
              <a:rPr lang="fr-FR" sz="1700" dirty="0"/>
              <a:t>Ayant pris pied au Fujian et en Mandchourie</a:t>
            </a:r>
          </a:p>
          <a:p>
            <a:endParaRPr lang="fr-FR" sz="1700" dirty="0"/>
          </a:p>
          <a:p>
            <a:r>
              <a:rPr lang="fr-FR" sz="1700" dirty="0"/>
              <a:t>*L’Asie orientale ; Et plus globalement…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75CF776-A17A-8919-89DD-24064DBA8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40" y="2102911"/>
            <a:ext cx="6264460" cy="46669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2" descr="C:\Users\Christophe\Pictures\My Scans\2014-10 (oct.)\scan0009.jpg">
            <a:extLst>
              <a:ext uri="{FF2B5EF4-FFF2-40B4-BE49-F238E27FC236}">
                <a16:creationId xmlns:a16="http://schemas.microsoft.com/office/drawing/2014/main" id="{8D32670B-F168-257D-81EB-5A0835919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617" y="88137"/>
            <a:ext cx="3422210" cy="264509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FD2AFFFB-79BA-677B-36FE-99B6AD392E76}"/>
              </a:ext>
            </a:extLst>
          </p:cNvPr>
          <p:cNvSpPr/>
          <p:nvPr/>
        </p:nvSpPr>
        <p:spPr>
          <a:xfrm>
            <a:off x="9740358" y="3878085"/>
            <a:ext cx="272988" cy="290590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BF07BF2D-C5CB-E134-4874-D9C2DCB0B510}"/>
              </a:ext>
            </a:extLst>
          </p:cNvPr>
          <p:cNvSpPr/>
          <p:nvPr/>
        </p:nvSpPr>
        <p:spPr>
          <a:xfrm>
            <a:off x="9876852" y="2733232"/>
            <a:ext cx="171388" cy="145295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24283AE-7514-2A4D-66A6-79DD4EF6D258}"/>
              </a:ext>
            </a:extLst>
          </p:cNvPr>
          <p:cNvSpPr/>
          <p:nvPr/>
        </p:nvSpPr>
        <p:spPr>
          <a:xfrm>
            <a:off x="8953756" y="3190432"/>
            <a:ext cx="171388" cy="145295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6648C711-BE09-4136-D852-A384F1BF8D49}"/>
              </a:ext>
            </a:extLst>
          </p:cNvPr>
          <p:cNvSpPr/>
          <p:nvPr/>
        </p:nvSpPr>
        <p:spPr>
          <a:xfrm>
            <a:off x="8123587" y="3525712"/>
            <a:ext cx="171388" cy="145295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D2021B89-CFD6-DDC8-3091-1ACCC5C430DE}"/>
              </a:ext>
            </a:extLst>
          </p:cNvPr>
          <p:cNvSpPr/>
          <p:nvPr/>
        </p:nvSpPr>
        <p:spPr>
          <a:xfrm>
            <a:off x="10075616" y="3045137"/>
            <a:ext cx="171388" cy="145295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74F2843-1865-D984-642B-B177502D8F0C}"/>
              </a:ext>
            </a:extLst>
          </p:cNvPr>
          <p:cNvSpPr/>
          <p:nvPr/>
        </p:nvSpPr>
        <p:spPr>
          <a:xfrm>
            <a:off x="9091560" y="4531552"/>
            <a:ext cx="171388" cy="145295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B4C3D46F-6573-3E8A-495A-5ED47462795C}"/>
              </a:ext>
            </a:extLst>
          </p:cNvPr>
          <p:cNvSpPr/>
          <p:nvPr/>
        </p:nvSpPr>
        <p:spPr>
          <a:xfrm>
            <a:off x="9568970" y="4531551"/>
            <a:ext cx="171388" cy="145295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39FA2C4-50A6-25CA-E752-DF8C36C936F3}"/>
              </a:ext>
            </a:extLst>
          </p:cNvPr>
          <p:cNvSpPr/>
          <p:nvPr/>
        </p:nvSpPr>
        <p:spPr>
          <a:xfrm>
            <a:off x="9962546" y="3525712"/>
            <a:ext cx="171388" cy="145295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9E3FE202-256C-C80C-1601-2AF681DA3850}"/>
              </a:ext>
            </a:extLst>
          </p:cNvPr>
          <p:cNvSpPr/>
          <p:nvPr/>
        </p:nvSpPr>
        <p:spPr>
          <a:xfrm>
            <a:off x="10133934" y="4245544"/>
            <a:ext cx="171388" cy="145295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6D65D4-7A62-1BD8-B753-91A3ED562677}"/>
              </a:ext>
            </a:extLst>
          </p:cNvPr>
          <p:cNvSpPr/>
          <p:nvPr/>
        </p:nvSpPr>
        <p:spPr>
          <a:xfrm>
            <a:off x="11405358" y="2102911"/>
            <a:ext cx="665703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914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1F941A-06F5-CAB5-61CF-0AA976B92653}"/>
              </a:ext>
            </a:extLst>
          </p:cNvPr>
          <p:cNvSpPr/>
          <p:nvPr/>
        </p:nvSpPr>
        <p:spPr>
          <a:xfrm>
            <a:off x="8620904" y="66885"/>
            <a:ext cx="665703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1795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4199A2-98D9-6610-5299-985DA11BA45E}"/>
              </a:ext>
            </a:extLst>
          </p:cNvPr>
          <p:cNvSpPr/>
          <p:nvPr/>
        </p:nvSpPr>
        <p:spPr>
          <a:xfrm>
            <a:off x="7706949" y="4390839"/>
            <a:ext cx="272988" cy="29059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AF2A505-35EF-95F8-B176-D0A34C5DAFB3}"/>
              </a:ext>
            </a:extLst>
          </p:cNvPr>
          <p:cNvSpPr/>
          <p:nvPr/>
        </p:nvSpPr>
        <p:spPr>
          <a:xfrm>
            <a:off x="9568970" y="5033384"/>
            <a:ext cx="272988" cy="29059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C1D8ADB-0AAA-0617-FE00-69D6F8CBCAE2}"/>
              </a:ext>
            </a:extLst>
          </p:cNvPr>
          <p:cNvSpPr/>
          <p:nvPr/>
        </p:nvSpPr>
        <p:spPr>
          <a:xfrm>
            <a:off x="8767160" y="4676846"/>
            <a:ext cx="186595" cy="146781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2D087C7-604E-6180-AB80-D8A5AC10D967}"/>
              </a:ext>
            </a:extLst>
          </p:cNvPr>
          <p:cNvSpPr/>
          <p:nvPr/>
        </p:nvSpPr>
        <p:spPr>
          <a:xfrm>
            <a:off x="9324210" y="5814766"/>
            <a:ext cx="186595" cy="146781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BAA83C2-D90F-99F8-2DAC-2A5F63CE34E3}"/>
              </a:ext>
            </a:extLst>
          </p:cNvPr>
          <p:cNvSpPr/>
          <p:nvPr/>
        </p:nvSpPr>
        <p:spPr>
          <a:xfrm>
            <a:off x="10033033" y="5685781"/>
            <a:ext cx="186595" cy="146781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F410296-8451-2C35-53E3-81601C9B3E64}"/>
              </a:ext>
            </a:extLst>
          </p:cNvPr>
          <p:cNvSpPr/>
          <p:nvPr/>
        </p:nvSpPr>
        <p:spPr>
          <a:xfrm>
            <a:off x="4675343" y="1801566"/>
            <a:ext cx="186595" cy="146781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EB048FA-3918-E9D3-7530-D212DAAAEB86}"/>
              </a:ext>
            </a:extLst>
          </p:cNvPr>
          <p:cNvSpPr/>
          <p:nvPr/>
        </p:nvSpPr>
        <p:spPr>
          <a:xfrm>
            <a:off x="4917848" y="1801566"/>
            <a:ext cx="186595" cy="146781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8881442-D3DF-7536-B517-9CEFDCF0436F}"/>
              </a:ext>
            </a:extLst>
          </p:cNvPr>
          <p:cNvSpPr/>
          <p:nvPr/>
        </p:nvSpPr>
        <p:spPr>
          <a:xfrm>
            <a:off x="5157465" y="1801566"/>
            <a:ext cx="186595" cy="146781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9CF3E13-721B-F4AD-6DFF-E52ABF2DBEE5}"/>
              </a:ext>
            </a:extLst>
          </p:cNvPr>
          <p:cNvSpPr/>
          <p:nvPr/>
        </p:nvSpPr>
        <p:spPr>
          <a:xfrm>
            <a:off x="10126330" y="5961547"/>
            <a:ext cx="186595" cy="146781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99B57700-1B74-BF2C-E8F5-44E7B90ACEDB}"/>
              </a:ext>
            </a:extLst>
          </p:cNvPr>
          <p:cNvSpPr/>
          <p:nvPr/>
        </p:nvSpPr>
        <p:spPr>
          <a:xfrm>
            <a:off x="9897068" y="6495486"/>
            <a:ext cx="186595" cy="146781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7279161E-5D0C-479C-3683-EECCA9ED44BD}"/>
              </a:ext>
            </a:extLst>
          </p:cNvPr>
          <p:cNvSpPr/>
          <p:nvPr/>
        </p:nvSpPr>
        <p:spPr>
          <a:xfrm>
            <a:off x="9286607" y="6145533"/>
            <a:ext cx="186595" cy="146781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626FE54C-7F02-5F1D-C132-4AF4D0B32EA5}"/>
              </a:ext>
            </a:extLst>
          </p:cNvPr>
          <p:cNvSpPr/>
          <p:nvPr/>
        </p:nvSpPr>
        <p:spPr>
          <a:xfrm>
            <a:off x="10550865" y="5998752"/>
            <a:ext cx="186595" cy="146781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689DB719-79D1-D76D-227E-EC9E04E8DC9F}"/>
              </a:ext>
            </a:extLst>
          </p:cNvPr>
          <p:cNvSpPr/>
          <p:nvPr/>
        </p:nvSpPr>
        <p:spPr>
          <a:xfrm>
            <a:off x="11644911" y="5667985"/>
            <a:ext cx="186595" cy="146781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96ADA4A-B8A1-8461-BD52-1D69002762D0}"/>
              </a:ext>
            </a:extLst>
          </p:cNvPr>
          <p:cNvSpPr/>
          <p:nvPr/>
        </p:nvSpPr>
        <p:spPr>
          <a:xfrm>
            <a:off x="4195453" y="2325462"/>
            <a:ext cx="186595" cy="14678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DD866E3-3D14-2DD5-D133-94C05A43B4A5}"/>
              </a:ext>
            </a:extLst>
          </p:cNvPr>
          <p:cNvSpPr/>
          <p:nvPr/>
        </p:nvSpPr>
        <p:spPr>
          <a:xfrm>
            <a:off x="10550865" y="4917975"/>
            <a:ext cx="186595" cy="14678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B2361E26-7B65-184D-9E5D-C673E408B666}"/>
              </a:ext>
            </a:extLst>
          </p:cNvPr>
          <p:cNvSpPr/>
          <p:nvPr/>
        </p:nvSpPr>
        <p:spPr>
          <a:xfrm>
            <a:off x="3165509" y="2589698"/>
            <a:ext cx="186595" cy="14678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DF55950B-1B17-B2AD-7A87-432BEBB0BCFD}"/>
              </a:ext>
            </a:extLst>
          </p:cNvPr>
          <p:cNvSpPr/>
          <p:nvPr/>
        </p:nvSpPr>
        <p:spPr>
          <a:xfrm>
            <a:off x="9177254" y="5033576"/>
            <a:ext cx="186595" cy="14678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7E7C470-1651-7C9A-846A-83080C4D8DA5}"/>
              </a:ext>
            </a:extLst>
          </p:cNvPr>
          <p:cNvSpPr/>
          <p:nvPr/>
        </p:nvSpPr>
        <p:spPr>
          <a:xfrm>
            <a:off x="3729095" y="4135850"/>
            <a:ext cx="186595" cy="146781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8A58E7CD-864A-8A04-2BF0-85E9218EBA36}"/>
              </a:ext>
            </a:extLst>
          </p:cNvPr>
          <p:cNvSpPr/>
          <p:nvPr/>
        </p:nvSpPr>
        <p:spPr>
          <a:xfrm>
            <a:off x="4117363" y="4403655"/>
            <a:ext cx="171388" cy="145295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A3DC6651-AEAA-9BA3-6E8B-731C1F51CD5A}"/>
              </a:ext>
            </a:extLst>
          </p:cNvPr>
          <p:cNvSpPr/>
          <p:nvPr/>
        </p:nvSpPr>
        <p:spPr>
          <a:xfrm>
            <a:off x="3258807" y="4678332"/>
            <a:ext cx="171388" cy="145295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EAA9025E-1966-2272-4437-5607B5BF0579}"/>
              </a:ext>
            </a:extLst>
          </p:cNvPr>
          <p:cNvSpPr/>
          <p:nvPr/>
        </p:nvSpPr>
        <p:spPr>
          <a:xfrm>
            <a:off x="2994121" y="4919461"/>
            <a:ext cx="171388" cy="145295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F3C39153-8B49-8139-D5BD-B4D52D6AEA06}"/>
              </a:ext>
            </a:extLst>
          </p:cNvPr>
          <p:cNvSpPr/>
          <p:nvPr/>
        </p:nvSpPr>
        <p:spPr>
          <a:xfrm>
            <a:off x="10895714" y="2930342"/>
            <a:ext cx="272988" cy="290590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6E006909-5ED3-D7F6-F98B-CF8A814E6D62}"/>
              </a:ext>
            </a:extLst>
          </p:cNvPr>
          <p:cNvSpPr/>
          <p:nvPr/>
        </p:nvSpPr>
        <p:spPr>
          <a:xfrm>
            <a:off x="10367438" y="4272989"/>
            <a:ext cx="171388" cy="145295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6B932EE0-F336-0187-2221-C847D8455EED}"/>
              </a:ext>
            </a:extLst>
          </p:cNvPr>
          <p:cNvSpPr/>
          <p:nvPr/>
        </p:nvSpPr>
        <p:spPr>
          <a:xfrm>
            <a:off x="10353772" y="3311150"/>
            <a:ext cx="171388" cy="145295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C913E477-EDA3-EA7D-3DAB-52DF4DEFE07A}"/>
              </a:ext>
            </a:extLst>
          </p:cNvPr>
          <p:cNvSpPr/>
          <p:nvPr/>
        </p:nvSpPr>
        <p:spPr>
          <a:xfrm>
            <a:off x="5011145" y="5420815"/>
            <a:ext cx="171388" cy="145295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0EA7F828-3DE6-87AD-408E-C9CADBCB5065}"/>
              </a:ext>
            </a:extLst>
          </p:cNvPr>
          <p:cNvSpPr/>
          <p:nvPr/>
        </p:nvSpPr>
        <p:spPr>
          <a:xfrm>
            <a:off x="4230977" y="5685781"/>
            <a:ext cx="171388" cy="145295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04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4752D-9903-059A-9FD6-9B589B38A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25AF6C-54AF-3E47-682B-419050BE5F38}"/>
              </a:ext>
            </a:extLst>
          </p:cNvPr>
          <p:cNvSpPr/>
          <p:nvPr/>
        </p:nvSpPr>
        <p:spPr>
          <a:xfrm>
            <a:off x="71121" y="152192"/>
            <a:ext cx="4206240" cy="63709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dirty="0"/>
              <a:t>*Dans le </a:t>
            </a:r>
            <a:r>
              <a:rPr lang="fr-FR" sz="1700" i="1" dirty="0"/>
              <a:t>Vieux Monde</a:t>
            </a:r>
          </a:p>
          <a:p>
            <a:r>
              <a:rPr lang="fr-FR" sz="1700" dirty="0"/>
              <a:t>A la veille de la guerre de 14</a:t>
            </a:r>
          </a:p>
          <a:p>
            <a:r>
              <a:rPr lang="fr-FR" sz="1700" dirty="0"/>
              <a:t>On peut identifier quatre régions…</a:t>
            </a:r>
          </a:p>
          <a:p>
            <a:endParaRPr lang="fr-FR" sz="1700" dirty="0"/>
          </a:p>
          <a:p>
            <a:r>
              <a:rPr lang="fr-FR" sz="1700" dirty="0"/>
              <a:t>a) Une Europe à l’apogée de sa puissance</a:t>
            </a:r>
          </a:p>
          <a:p>
            <a:r>
              <a:rPr lang="fr-FR" sz="1700" dirty="0"/>
              <a:t>Avec…</a:t>
            </a:r>
          </a:p>
          <a:p>
            <a:endParaRPr lang="fr-FR" sz="1700" dirty="0"/>
          </a:p>
          <a:p>
            <a:r>
              <a:rPr lang="fr-FR" sz="1700" dirty="0"/>
              <a:t>b) Une Asie orientale globalement dominée</a:t>
            </a:r>
          </a:p>
          <a:p>
            <a:r>
              <a:rPr lang="fr-FR" sz="1700" dirty="0"/>
              <a:t>Colonisée ou partagée en zones d’influence</a:t>
            </a:r>
          </a:p>
          <a:p>
            <a:endParaRPr lang="fr-FR" sz="1700" dirty="0"/>
          </a:p>
          <a:p>
            <a:r>
              <a:rPr lang="fr-FR" sz="1700" dirty="0"/>
              <a:t>c) Tout comme l’Afrique</a:t>
            </a:r>
          </a:p>
          <a:p>
            <a:r>
              <a:rPr lang="fr-FR" sz="1700" dirty="0"/>
              <a:t>NB : Incluant l’Afrique du Nord </a:t>
            </a:r>
            <a:r>
              <a:rPr lang="fr-FR" sz="1700" i="1" dirty="0"/>
              <a:t>arabe</a:t>
            </a:r>
          </a:p>
          <a:p>
            <a:r>
              <a:rPr lang="fr-FR" sz="1700" dirty="0"/>
              <a:t>Presque totalement partagée en colonies</a:t>
            </a:r>
          </a:p>
          <a:p>
            <a:r>
              <a:rPr lang="fr-FR" sz="1700" dirty="0"/>
              <a:t>A revoir…</a:t>
            </a:r>
          </a:p>
          <a:p>
            <a:endParaRPr lang="fr-FR" sz="1700" dirty="0"/>
          </a:p>
          <a:p>
            <a:r>
              <a:rPr lang="fr-FR" sz="1700" dirty="0"/>
              <a:t>d) Et au centre des ces trois régions</a:t>
            </a:r>
          </a:p>
          <a:p>
            <a:r>
              <a:rPr lang="fr-FR" sz="1700" dirty="0"/>
              <a:t>L’Asie occidentale, </a:t>
            </a:r>
            <a:r>
              <a:rPr lang="fr-FR" sz="1700" i="1" dirty="0"/>
              <a:t>l’Orient</a:t>
            </a:r>
          </a:p>
          <a:p>
            <a:r>
              <a:rPr lang="fr-FR" sz="1700" dirty="0"/>
              <a:t>Un immense territoire…</a:t>
            </a:r>
          </a:p>
          <a:p>
            <a:endParaRPr lang="fr-FR" sz="1700" dirty="0"/>
          </a:p>
          <a:p>
            <a:r>
              <a:rPr lang="fr-FR" sz="1700" dirty="0"/>
              <a:t>Allant des Balkans européens à l’ouest</a:t>
            </a:r>
          </a:p>
          <a:p>
            <a:r>
              <a:rPr lang="fr-FR" sz="1700" dirty="0"/>
              <a:t>Au Pendjab indien à l’est</a:t>
            </a:r>
          </a:p>
          <a:p>
            <a:endParaRPr lang="fr-FR" sz="1700" dirty="0"/>
          </a:p>
          <a:p>
            <a:r>
              <a:rPr lang="fr-FR" sz="1700" dirty="0"/>
              <a:t>Des lisières de la forêt sibérienne au nord</a:t>
            </a:r>
          </a:p>
          <a:p>
            <a:r>
              <a:rPr lang="fr-FR" sz="1700" dirty="0"/>
              <a:t>Aux rives de l’Océan Indien au sud…</a:t>
            </a:r>
          </a:p>
        </p:txBody>
      </p:sp>
      <p:pic>
        <p:nvPicPr>
          <p:cNvPr id="8" name="Image 7" descr="Une image contenant texte, carte, atlas, capture d’écran&#10;&#10;Le contenu généré par l’IA peut être incorrect.">
            <a:extLst>
              <a:ext uri="{FF2B5EF4-FFF2-40B4-BE49-F238E27FC236}">
                <a16:creationId xmlns:a16="http://schemas.microsoft.com/office/drawing/2014/main" id="{36C0F878-871A-FCDC-56FB-E12176C62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633" y="152192"/>
            <a:ext cx="7641144" cy="61536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C6B6D815-2291-EEB0-8A74-C60BE115AC7E}"/>
              </a:ext>
            </a:extLst>
          </p:cNvPr>
          <p:cNvSpPr/>
          <p:nvPr/>
        </p:nvSpPr>
        <p:spPr>
          <a:xfrm rot="5989932">
            <a:off x="8147206" y="1351753"/>
            <a:ext cx="1490806" cy="14274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7E26F8-98F4-7191-F95E-98868DDC95BA}"/>
              </a:ext>
            </a:extLst>
          </p:cNvPr>
          <p:cNvSpPr/>
          <p:nvPr/>
        </p:nvSpPr>
        <p:spPr>
          <a:xfrm>
            <a:off x="4391633" y="182808"/>
            <a:ext cx="665703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914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3C01833-205E-622F-8579-FB53CAA09B4D}"/>
              </a:ext>
            </a:extLst>
          </p:cNvPr>
          <p:cNvSpPr/>
          <p:nvPr/>
        </p:nvSpPr>
        <p:spPr>
          <a:xfrm rot="5400000">
            <a:off x="9283341" y="1395844"/>
            <a:ext cx="2660995" cy="283787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BC6BD54-9F51-DF09-EBF6-392F8307E78B}"/>
              </a:ext>
            </a:extLst>
          </p:cNvPr>
          <p:cNvSpPr/>
          <p:nvPr/>
        </p:nvSpPr>
        <p:spPr>
          <a:xfrm rot="5400000">
            <a:off x="7104865" y="2028979"/>
            <a:ext cx="2026128" cy="17883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267BA8C-1C1B-CFA5-0D8A-37F9596C1848}"/>
              </a:ext>
            </a:extLst>
          </p:cNvPr>
          <p:cNvSpPr/>
          <p:nvPr/>
        </p:nvSpPr>
        <p:spPr>
          <a:xfrm rot="5400000">
            <a:off x="7407066" y="1127807"/>
            <a:ext cx="1010132" cy="8636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06A689D-C869-9B22-CB52-068B4937FE03}"/>
              </a:ext>
            </a:extLst>
          </p:cNvPr>
          <p:cNvSpPr/>
          <p:nvPr/>
        </p:nvSpPr>
        <p:spPr>
          <a:xfrm rot="5400000">
            <a:off x="2538579" y="4343923"/>
            <a:ext cx="264380" cy="2818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4873E2B-AC47-86E9-239E-DC2CDE06767E}"/>
              </a:ext>
            </a:extLst>
          </p:cNvPr>
          <p:cNvSpPr/>
          <p:nvPr/>
        </p:nvSpPr>
        <p:spPr>
          <a:xfrm rot="5400000">
            <a:off x="3854390" y="1215565"/>
            <a:ext cx="264380" cy="28186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370F409-1F84-E384-5538-FE7D7A00B711}"/>
              </a:ext>
            </a:extLst>
          </p:cNvPr>
          <p:cNvSpPr/>
          <p:nvPr/>
        </p:nvSpPr>
        <p:spPr>
          <a:xfrm rot="5400000">
            <a:off x="3877309" y="3255892"/>
            <a:ext cx="264380" cy="2818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2367717-2862-3339-06AD-CC5470ED5BF4}"/>
              </a:ext>
            </a:extLst>
          </p:cNvPr>
          <p:cNvSpPr/>
          <p:nvPr/>
        </p:nvSpPr>
        <p:spPr>
          <a:xfrm rot="5400000">
            <a:off x="4065161" y="2211246"/>
            <a:ext cx="264380" cy="2818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9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E3382-5224-C91F-AB6E-9E3C266BE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344F6F-DD93-E132-AC49-9384A17F65CD}"/>
              </a:ext>
            </a:extLst>
          </p:cNvPr>
          <p:cNvSpPr/>
          <p:nvPr/>
        </p:nvSpPr>
        <p:spPr>
          <a:xfrm>
            <a:off x="71120" y="152192"/>
            <a:ext cx="4294793" cy="66171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dirty="0"/>
              <a:t>*L’Orient…</a:t>
            </a:r>
          </a:p>
          <a:p>
            <a:r>
              <a:rPr lang="fr-FR" sz="1700" dirty="0"/>
              <a:t>A un ensemble aussi disparate</a:t>
            </a:r>
          </a:p>
          <a:p>
            <a:r>
              <a:rPr lang="fr-FR" sz="1700" dirty="0"/>
              <a:t>Quelle identité peut-on lui donner ?</a:t>
            </a:r>
          </a:p>
          <a:p>
            <a:endParaRPr lang="fr-FR" sz="1700" dirty="0"/>
          </a:p>
          <a:p>
            <a:r>
              <a:rPr lang="fr-FR" sz="1700" dirty="0"/>
              <a:t>a) Une identité sur le temps long…</a:t>
            </a:r>
          </a:p>
          <a:p>
            <a:r>
              <a:rPr lang="fr-FR" sz="1700" dirty="0"/>
              <a:t>C’est le cœur de l’Eurasie</a:t>
            </a:r>
          </a:p>
          <a:p>
            <a:r>
              <a:rPr lang="fr-FR" sz="1700" dirty="0"/>
              <a:t>Le cœur de </a:t>
            </a:r>
            <a:r>
              <a:rPr lang="fr-FR" sz="1700" i="1" dirty="0"/>
              <a:t>l’Axe de l’Ancien monde</a:t>
            </a:r>
          </a:p>
          <a:p>
            <a:r>
              <a:rPr lang="fr-FR" sz="1700" i="1" dirty="0"/>
              <a:t>Géohistoire</a:t>
            </a:r>
            <a:r>
              <a:rPr lang="fr-FR" sz="1700" dirty="0"/>
              <a:t>, Christian Grataloup, p. 159</a:t>
            </a:r>
          </a:p>
          <a:p>
            <a:endParaRPr lang="fr-FR" sz="1700" dirty="0"/>
          </a:p>
          <a:p>
            <a:r>
              <a:rPr lang="fr-FR" sz="1700" dirty="0"/>
              <a:t>De l’Europe au Japon et à l’Insulinde</a:t>
            </a:r>
          </a:p>
          <a:p>
            <a:r>
              <a:rPr lang="fr-FR" sz="1700" dirty="0"/>
              <a:t>Avec des mondes différents</a:t>
            </a:r>
          </a:p>
          <a:p>
            <a:r>
              <a:rPr lang="fr-FR" sz="1700" dirty="0"/>
              <a:t>Et très anciennement connectés</a:t>
            </a:r>
          </a:p>
          <a:p>
            <a:endParaRPr lang="fr-FR" sz="1700" dirty="0"/>
          </a:p>
          <a:p>
            <a:r>
              <a:rPr lang="fr-FR" sz="1700" dirty="0"/>
              <a:t>NB : Axe dont sont exclues l’Afrique au SO</a:t>
            </a:r>
          </a:p>
          <a:p>
            <a:r>
              <a:rPr lang="fr-FR" sz="1700" dirty="0"/>
              <a:t>Et les steppes et les forêts au Nord</a:t>
            </a:r>
          </a:p>
          <a:p>
            <a:endParaRPr lang="fr-FR" sz="1700" dirty="0"/>
          </a:p>
          <a:p>
            <a:r>
              <a:rPr lang="fr-FR" sz="1700" dirty="0"/>
              <a:t>b) Ensuite, en ce qui concerne notre sujet</a:t>
            </a:r>
          </a:p>
          <a:p>
            <a:r>
              <a:rPr lang="fr-FR" sz="1600" dirty="0"/>
              <a:t>La conquête européenne du monde au XIXe siècle</a:t>
            </a:r>
          </a:p>
          <a:p>
            <a:endParaRPr lang="fr-FR" sz="1700" dirty="0"/>
          </a:p>
          <a:p>
            <a:r>
              <a:rPr lang="fr-FR" sz="1700" dirty="0"/>
              <a:t>L’Orient fut durant cette période</a:t>
            </a:r>
          </a:p>
          <a:p>
            <a:r>
              <a:rPr lang="fr-FR" sz="1700" dirty="0"/>
              <a:t>Un </a:t>
            </a:r>
            <a:r>
              <a:rPr lang="fr-FR" sz="1700" i="1" dirty="0"/>
              <a:t>terrain de jeu</a:t>
            </a:r>
            <a:endParaRPr lang="fr-FR" sz="1700" dirty="0"/>
          </a:p>
          <a:p>
            <a:r>
              <a:rPr lang="fr-FR" sz="1700" dirty="0"/>
              <a:t>Entre les puissances européennes</a:t>
            </a:r>
          </a:p>
          <a:p>
            <a:endParaRPr lang="fr-FR" sz="1700" dirty="0"/>
          </a:p>
          <a:p>
            <a:r>
              <a:rPr lang="fr-FR" sz="1700" dirty="0"/>
              <a:t>Et notamment entre la GB et la Russie</a:t>
            </a:r>
          </a:p>
          <a:p>
            <a:r>
              <a:rPr lang="fr-FR" sz="1700" dirty="0"/>
              <a:t>Le </a:t>
            </a:r>
            <a:r>
              <a:rPr lang="fr-FR" sz="1700" i="1" dirty="0"/>
              <a:t>Grand Jeu russo-britannique</a:t>
            </a:r>
            <a:r>
              <a:rPr lang="fr-FR" sz="1700" dirty="0"/>
              <a:t>…</a:t>
            </a:r>
          </a:p>
        </p:txBody>
      </p:sp>
      <p:pic>
        <p:nvPicPr>
          <p:cNvPr id="8" name="Image 7" descr="Une image contenant texte, carte, atlas, capture d’écran&#10;&#10;Le contenu généré par l’IA peut être incorrect.">
            <a:extLst>
              <a:ext uri="{FF2B5EF4-FFF2-40B4-BE49-F238E27FC236}">
                <a16:creationId xmlns:a16="http://schemas.microsoft.com/office/drawing/2014/main" id="{33FE3C68-0841-CCC7-4C19-4F760E2D2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633" y="152192"/>
            <a:ext cx="7641144" cy="61536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E09D13-A70E-177C-D0DD-5D86E3135784}"/>
              </a:ext>
            </a:extLst>
          </p:cNvPr>
          <p:cNvSpPr/>
          <p:nvPr/>
        </p:nvSpPr>
        <p:spPr>
          <a:xfrm>
            <a:off x="4391633" y="182808"/>
            <a:ext cx="665703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914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B393BC3-2E41-34F9-B9ED-EFEE49294F91}"/>
              </a:ext>
            </a:extLst>
          </p:cNvPr>
          <p:cNvSpPr/>
          <p:nvPr/>
        </p:nvSpPr>
        <p:spPr>
          <a:xfrm rot="5989932">
            <a:off x="8147206" y="1351753"/>
            <a:ext cx="1490806" cy="14274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D5D28CF-4C2D-201C-C89A-1111017C2B1E}"/>
              </a:ext>
            </a:extLst>
          </p:cNvPr>
          <p:cNvSpPr/>
          <p:nvPr/>
        </p:nvSpPr>
        <p:spPr>
          <a:xfrm rot="5400000">
            <a:off x="9283341" y="1395844"/>
            <a:ext cx="2660995" cy="283787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A3D8349-E5D7-457F-5FED-51D10019635F}"/>
              </a:ext>
            </a:extLst>
          </p:cNvPr>
          <p:cNvSpPr/>
          <p:nvPr/>
        </p:nvSpPr>
        <p:spPr>
          <a:xfrm rot="5400000">
            <a:off x="7104865" y="2028979"/>
            <a:ext cx="2026128" cy="17883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F80EE29-1572-F677-2AA5-A5F61DF1A2CE}"/>
              </a:ext>
            </a:extLst>
          </p:cNvPr>
          <p:cNvSpPr/>
          <p:nvPr/>
        </p:nvSpPr>
        <p:spPr>
          <a:xfrm rot="5400000">
            <a:off x="7407066" y="1127807"/>
            <a:ext cx="1010132" cy="8636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EC6A8A-D666-2C0B-4616-3B24DFEA0140}"/>
              </a:ext>
            </a:extLst>
          </p:cNvPr>
          <p:cNvSpPr/>
          <p:nvPr/>
        </p:nvSpPr>
        <p:spPr>
          <a:xfrm>
            <a:off x="9080628" y="2095154"/>
            <a:ext cx="914400" cy="2641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89EE5987-CA03-1C55-FB2E-AE0A6354905E}"/>
              </a:ext>
            </a:extLst>
          </p:cNvPr>
          <p:cNvSpPr/>
          <p:nvPr/>
        </p:nvSpPr>
        <p:spPr>
          <a:xfrm rot="20349317">
            <a:off x="9917272" y="1822356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EC07EA-0416-6052-6534-C8EF702780D6}"/>
              </a:ext>
            </a:extLst>
          </p:cNvPr>
          <p:cNvSpPr/>
          <p:nvPr/>
        </p:nvSpPr>
        <p:spPr>
          <a:xfrm rot="2116984">
            <a:off x="8361960" y="1855330"/>
            <a:ext cx="914400" cy="2641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39A18B59-2A9F-C14B-4FC0-5EEC24F10954}"/>
              </a:ext>
            </a:extLst>
          </p:cNvPr>
          <p:cNvSpPr/>
          <p:nvPr/>
        </p:nvSpPr>
        <p:spPr>
          <a:xfrm rot="12362011">
            <a:off x="7604466" y="1295895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D38D4CCF-F903-46D0-EC7F-1E76C55D318B}"/>
              </a:ext>
            </a:extLst>
          </p:cNvPr>
          <p:cNvSpPr/>
          <p:nvPr/>
        </p:nvSpPr>
        <p:spPr>
          <a:xfrm rot="2224901">
            <a:off x="9544734" y="2430705"/>
            <a:ext cx="1376675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501EB60-9A79-288A-E717-9E1631935B26}"/>
              </a:ext>
            </a:extLst>
          </p:cNvPr>
          <p:cNvSpPr/>
          <p:nvPr/>
        </p:nvSpPr>
        <p:spPr>
          <a:xfrm rot="5400000">
            <a:off x="1278738" y="174065"/>
            <a:ext cx="264380" cy="2818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E2B6EEB2-D9DA-B198-059A-0AECCBA8E7D2}"/>
              </a:ext>
            </a:extLst>
          </p:cNvPr>
          <p:cNvSpPr/>
          <p:nvPr/>
        </p:nvSpPr>
        <p:spPr>
          <a:xfrm rot="10800000">
            <a:off x="3349745" y="1786356"/>
            <a:ext cx="528494" cy="18429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18325EF6-B792-F5C6-027F-577D3F4F9D93}"/>
              </a:ext>
            </a:extLst>
          </p:cNvPr>
          <p:cNvSpPr/>
          <p:nvPr/>
        </p:nvSpPr>
        <p:spPr>
          <a:xfrm>
            <a:off x="3498086" y="1786355"/>
            <a:ext cx="528494" cy="18429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619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E2E83-637E-E4B3-FF40-0B97B5839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39DF73-2F8D-A136-C249-ACA179CC3A50}"/>
              </a:ext>
            </a:extLst>
          </p:cNvPr>
          <p:cNvSpPr/>
          <p:nvPr/>
        </p:nvSpPr>
        <p:spPr>
          <a:xfrm>
            <a:off x="71121" y="152192"/>
            <a:ext cx="4206240" cy="48013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dirty="0"/>
              <a:t>*Le Grand Jeu russo-britannique ?</a:t>
            </a:r>
          </a:p>
          <a:p>
            <a:endParaRPr lang="fr-FR" sz="1700" dirty="0"/>
          </a:p>
          <a:p>
            <a:r>
              <a:rPr lang="fr-FR" sz="1700" dirty="0"/>
              <a:t>*Une longue guerre froide au XIXe siècle</a:t>
            </a:r>
          </a:p>
          <a:p>
            <a:r>
              <a:rPr lang="fr-FR" sz="1700" dirty="0"/>
              <a:t>Que l’on peut bornée entre 1800 et 1907</a:t>
            </a:r>
          </a:p>
          <a:p>
            <a:endParaRPr lang="fr-FR" sz="1700" dirty="0"/>
          </a:p>
          <a:p>
            <a:r>
              <a:rPr lang="fr-FR" sz="1700" dirty="0"/>
              <a:t>*Un long siècle de guerre froide</a:t>
            </a:r>
          </a:p>
          <a:p>
            <a:r>
              <a:rPr lang="fr-FR" sz="1700" dirty="0"/>
              <a:t>Qui se caractérise par trois points essentiels…</a:t>
            </a:r>
          </a:p>
          <a:p>
            <a:endParaRPr lang="fr-FR" sz="1700" dirty="0"/>
          </a:p>
          <a:p>
            <a:r>
              <a:rPr lang="fr-FR" sz="1700" dirty="0"/>
              <a:t>a) Comme </a:t>
            </a:r>
            <a:r>
              <a:rPr lang="fr-FR" sz="1700" i="1" dirty="0"/>
              <a:t>sa grande sœur</a:t>
            </a:r>
            <a:r>
              <a:rPr lang="fr-FR" sz="1700" dirty="0"/>
              <a:t> du XXe siècle</a:t>
            </a:r>
          </a:p>
          <a:p>
            <a:r>
              <a:rPr lang="fr-FR" sz="1700" dirty="0"/>
              <a:t>Une absence de conflits ouverts</a:t>
            </a:r>
          </a:p>
          <a:p>
            <a:r>
              <a:rPr lang="fr-FR" sz="1700" dirty="0"/>
              <a:t>NB : Sauf la guerre de Crimée (1853-56)</a:t>
            </a:r>
          </a:p>
          <a:p>
            <a:endParaRPr lang="fr-FR" sz="1700" dirty="0"/>
          </a:p>
          <a:p>
            <a:r>
              <a:rPr lang="fr-FR" sz="1700" dirty="0"/>
              <a:t>b) Comme </a:t>
            </a:r>
            <a:r>
              <a:rPr lang="fr-FR" sz="1700" i="1" dirty="0"/>
              <a:t>sa grande sœur</a:t>
            </a:r>
            <a:r>
              <a:rPr lang="fr-FR" sz="1700" dirty="0"/>
              <a:t> du XXe siècle</a:t>
            </a:r>
          </a:p>
          <a:p>
            <a:r>
              <a:rPr lang="fr-FR" sz="1700" dirty="0"/>
              <a:t>Une suite quasi-ininterrompue</a:t>
            </a:r>
          </a:p>
          <a:p>
            <a:r>
              <a:rPr lang="fr-FR" sz="1700" dirty="0"/>
              <a:t>De conflits locaux</a:t>
            </a:r>
          </a:p>
          <a:p>
            <a:r>
              <a:rPr lang="fr-FR" sz="1700" dirty="0"/>
              <a:t>Mettant en scène des acteurs régionaux</a:t>
            </a:r>
          </a:p>
          <a:p>
            <a:endParaRPr lang="fr-FR" sz="1700" dirty="0"/>
          </a:p>
          <a:p>
            <a:r>
              <a:rPr lang="fr-FR" sz="1700" dirty="0"/>
              <a:t>*En revanche…</a:t>
            </a:r>
          </a:p>
        </p:txBody>
      </p:sp>
      <p:pic>
        <p:nvPicPr>
          <p:cNvPr id="8" name="Image 7" descr="Une image contenant texte, carte, atlas, capture d’écran&#10;&#10;Le contenu généré par l’IA peut être incorrect.">
            <a:extLst>
              <a:ext uri="{FF2B5EF4-FFF2-40B4-BE49-F238E27FC236}">
                <a16:creationId xmlns:a16="http://schemas.microsoft.com/office/drawing/2014/main" id="{80C2A91F-C60D-E8F4-3609-8F8D8E9BE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633" y="152192"/>
            <a:ext cx="7641144" cy="61536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978F264-6866-29B0-4F5C-5615A35F581E}"/>
              </a:ext>
            </a:extLst>
          </p:cNvPr>
          <p:cNvSpPr/>
          <p:nvPr/>
        </p:nvSpPr>
        <p:spPr>
          <a:xfrm>
            <a:off x="4391633" y="182808"/>
            <a:ext cx="665703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914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3598133-E391-9371-ADDB-CBAC68B3CDB3}"/>
              </a:ext>
            </a:extLst>
          </p:cNvPr>
          <p:cNvSpPr/>
          <p:nvPr/>
        </p:nvSpPr>
        <p:spPr>
          <a:xfrm rot="5989932">
            <a:off x="8147206" y="1351753"/>
            <a:ext cx="1490806" cy="14274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4DFC2D8-D85B-5D07-E65B-9C873F5DB611}"/>
              </a:ext>
            </a:extLst>
          </p:cNvPr>
          <p:cNvSpPr/>
          <p:nvPr/>
        </p:nvSpPr>
        <p:spPr>
          <a:xfrm rot="5400000">
            <a:off x="9283341" y="1395844"/>
            <a:ext cx="2660995" cy="283787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0C0C23B-2DC4-E7D7-60B4-3B0A8479E362}"/>
              </a:ext>
            </a:extLst>
          </p:cNvPr>
          <p:cNvSpPr/>
          <p:nvPr/>
        </p:nvSpPr>
        <p:spPr>
          <a:xfrm rot="5400000">
            <a:off x="7104865" y="2028979"/>
            <a:ext cx="2026128" cy="17883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7C23B49-0594-5147-E31E-56FBE0998B6E}"/>
              </a:ext>
            </a:extLst>
          </p:cNvPr>
          <p:cNvSpPr/>
          <p:nvPr/>
        </p:nvSpPr>
        <p:spPr>
          <a:xfrm rot="5400000">
            <a:off x="7407066" y="1127807"/>
            <a:ext cx="1010132" cy="8636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E28E8C1-3B9C-62C3-C653-838068919BD7}"/>
              </a:ext>
            </a:extLst>
          </p:cNvPr>
          <p:cNvSpPr/>
          <p:nvPr/>
        </p:nvSpPr>
        <p:spPr>
          <a:xfrm>
            <a:off x="7480332" y="1269017"/>
            <a:ext cx="272988" cy="29059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2E0970A-0284-4D20-4F91-0C14970C48EC}"/>
              </a:ext>
            </a:extLst>
          </p:cNvPr>
          <p:cNvSpPr/>
          <p:nvPr/>
        </p:nvSpPr>
        <p:spPr>
          <a:xfrm>
            <a:off x="8455163" y="1260604"/>
            <a:ext cx="272988" cy="29059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484CD6A-8BFA-52EB-3FE8-5EECB0508AC1}"/>
              </a:ext>
            </a:extLst>
          </p:cNvPr>
          <p:cNvSpPr/>
          <p:nvPr/>
        </p:nvSpPr>
        <p:spPr>
          <a:xfrm>
            <a:off x="8268568" y="1754890"/>
            <a:ext cx="186595" cy="14678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C742C9F-0F14-DE0C-1B08-48A74B88E71E}"/>
              </a:ext>
            </a:extLst>
          </p:cNvPr>
          <p:cNvSpPr/>
          <p:nvPr/>
        </p:nvSpPr>
        <p:spPr>
          <a:xfrm>
            <a:off x="8885916" y="1991282"/>
            <a:ext cx="186595" cy="14678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B3A13B7-807C-D00E-7891-1499EE5963CF}"/>
              </a:ext>
            </a:extLst>
          </p:cNvPr>
          <p:cNvSpPr/>
          <p:nvPr/>
        </p:nvSpPr>
        <p:spPr>
          <a:xfrm>
            <a:off x="9052931" y="1763303"/>
            <a:ext cx="186595" cy="14678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0963396-D671-6D0A-1CD9-B79058E85E38}"/>
              </a:ext>
            </a:extLst>
          </p:cNvPr>
          <p:cNvSpPr/>
          <p:nvPr/>
        </p:nvSpPr>
        <p:spPr>
          <a:xfrm>
            <a:off x="9204688" y="1943171"/>
            <a:ext cx="186595" cy="14678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3DCEBFD-2841-675A-47B8-06AC7B40AEA2}"/>
              </a:ext>
            </a:extLst>
          </p:cNvPr>
          <p:cNvSpPr/>
          <p:nvPr/>
        </p:nvSpPr>
        <p:spPr>
          <a:xfrm>
            <a:off x="9478847" y="2138063"/>
            <a:ext cx="186595" cy="14678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851A897-3D3F-F59E-6A8C-648A42AC4524}"/>
              </a:ext>
            </a:extLst>
          </p:cNvPr>
          <p:cNvSpPr/>
          <p:nvPr/>
        </p:nvSpPr>
        <p:spPr>
          <a:xfrm>
            <a:off x="8676118" y="1796390"/>
            <a:ext cx="186595" cy="14678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63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94377</TotalTime>
  <Words>1830</Words>
  <Application>Microsoft Office PowerPoint</Application>
  <PresentationFormat>Grand écran</PresentationFormat>
  <Paragraphs>190</Paragraphs>
  <Slides>11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Thème Office</vt:lpstr>
      <vt:lpstr>LE PARTAGE DU MONDE, de l’an 200 av. JC à nos jours Esquisse d’une histoire géopolitique universelle  Mardi 14 octobre 2025 (2/14)  8ème période : 1815-1914 Europe et Russie à la conquête de l’Orient et de l’Asie  1206-1818 : L’Orient avant l’impérialisme européen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PARTAGE DU MONDE, de l’an 200 av. JC à nos jours Esquisse d’une histoire géopolitique universelle  Mardi 17 octobre 2023 (2/15)  8ème période : 1815-1914  1789-1815 : Les guerres de la Révolution et de l’Empire  1789-1795 : La Révolution française et la 1ère République Guerre de la France contre la 1ère Coalition</dc:title>
  <dc:creator>Christophe JENTA</dc:creator>
  <cp:lastModifiedBy>Christophe JENTA</cp:lastModifiedBy>
  <cp:revision>740</cp:revision>
  <dcterms:created xsi:type="dcterms:W3CDTF">2023-07-15T08:08:34Z</dcterms:created>
  <dcterms:modified xsi:type="dcterms:W3CDTF">2025-10-14T10:08:33Z</dcterms:modified>
</cp:coreProperties>
</file>