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12022" r:id="rId2"/>
    <p:sldId id="12023" r:id="rId3"/>
    <p:sldId id="13699" r:id="rId4"/>
    <p:sldId id="13471" r:id="rId5"/>
    <p:sldId id="13486" r:id="rId6"/>
    <p:sldId id="13295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6075A5-F48C-400F-8CDC-3D560D71C900}" v="4" dt="2025-10-14T10:03:17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59" d="100"/>
          <a:sy n="59" d="100"/>
        </p:scale>
        <p:origin x="95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32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745370F5-D647-4ABD-8D02-0A0548DFCB5B}"/>
    <pc:docChg chg="custSel addSld delSld modSld">
      <pc:chgData name="Christophe JENTA" userId="8d1209f4831e9c53" providerId="LiveId" clId="{745370F5-D647-4ABD-8D02-0A0548DFCB5B}" dt="2025-04-29T09:52:06.948" v="25" actId="478"/>
      <pc:docMkLst>
        <pc:docMk/>
      </pc:docMkLst>
      <pc:sldChg chg="delSp add mod">
        <pc:chgData name="Christophe JENTA" userId="8d1209f4831e9c53" providerId="LiveId" clId="{745370F5-D647-4ABD-8D02-0A0548DFCB5B}" dt="2025-04-29T09:51:11.639" v="6" actId="478"/>
        <pc:sldMkLst>
          <pc:docMk/>
          <pc:sldMk cId="1247421863" sldId="99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1003822" sldId="997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780617583" sldId="1000"/>
        </pc:sldMkLst>
      </pc:sldChg>
      <pc:sldChg chg="delSp add mod">
        <pc:chgData name="Christophe JENTA" userId="8d1209f4831e9c53" providerId="LiveId" clId="{745370F5-D647-4ABD-8D02-0A0548DFCB5B}" dt="2025-04-29T09:52:06.948" v="25" actId="478"/>
        <pc:sldMkLst>
          <pc:docMk/>
          <pc:sldMk cId="3490898107" sldId="100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37653266" sldId="12591"/>
        </pc:sldMkLst>
      </pc:sldChg>
      <pc:sldChg chg="delSp add mod">
        <pc:chgData name="Christophe JENTA" userId="8d1209f4831e9c53" providerId="LiveId" clId="{745370F5-D647-4ABD-8D02-0A0548DFCB5B}" dt="2025-04-29T09:51:05.523" v="4" actId="478"/>
        <pc:sldMkLst>
          <pc:docMk/>
          <pc:sldMk cId="2409108060" sldId="12606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60782881" sldId="126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665540087" sldId="12613"/>
        </pc:sldMkLst>
      </pc:sldChg>
      <pc:sldChg chg="delSp add mod">
        <pc:chgData name="Christophe JENTA" userId="8d1209f4831e9c53" providerId="LiveId" clId="{745370F5-D647-4ABD-8D02-0A0548DFCB5B}" dt="2025-04-29T09:51:19.822" v="9" actId="478"/>
        <pc:sldMkLst>
          <pc:docMk/>
          <pc:sldMk cId="2987160675" sldId="1313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13498898" sldId="13133"/>
        </pc:sldMkLst>
      </pc:sldChg>
      <pc:sldChg chg="delSp add mod">
        <pc:chgData name="Christophe JENTA" userId="8d1209f4831e9c53" providerId="LiveId" clId="{745370F5-D647-4ABD-8D02-0A0548DFCB5B}" dt="2025-04-29T09:51:24.132" v="12" actId="478"/>
        <pc:sldMkLst>
          <pc:docMk/>
          <pc:sldMk cId="3865771323" sldId="13135"/>
        </pc:sldMkLst>
      </pc:sldChg>
      <pc:sldChg chg="delSp add mod">
        <pc:chgData name="Christophe JENTA" userId="8d1209f4831e9c53" providerId="LiveId" clId="{745370F5-D647-4ABD-8D02-0A0548DFCB5B}" dt="2025-04-29T09:51:22.692" v="11" actId="478"/>
        <pc:sldMkLst>
          <pc:docMk/>
          <pc:sldMk cId="2418480127" sldId="13136"/>
        </pc:sldMkLst>
      </pc:sldChg>
      <pc:sldChg chg="delSp add mod">
        <pc:chgData name="Christophe JENTA" userId="8d1209f4831e9c53" providerId="LiveId" clId="{745370F5-D647-4ABD-8D02-0A0548DFCB5B}" dt="2025-04-29T09:51:32.318" v="17" actId="478"/>
        <pc:sldMkLst>
          <pc:docMk/>
          <pc:sldMk cId="3473283674" sldId="131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66435223" sldId="1313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87461453" sldId="13147"/>
        </pc:sldMkLst>
      </pc:sldChg>
      <pc:sldChg chg="delSp add mod">
        <pc:chgData name="Christophe JENTA" userId="8d1209f4831e9c53" providerId="LiveId" clId="{745370F5-D647-4ABD-8D02-0A0548DFCB5B}" dt="2025-04-29T09:51:01.556" v="2" actId="478"/>
        <pc:sldMkLst>
          <pc:docMk/>
          <pc:sldMk cId="2522681684" sldId="1314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27346446" sldId="13149"/>
        </pc:sldMkLst>
      </pc:sldChg>
      <pc:sldChg chg="delSp add mod">
        <pc:chgData name="Christophe JENTA" userId="8d1209f4831e9c53" providerId="LiveId" clId="{745370F5-D647-4ABD-8D02-0A0548DFCB5B}" dt="2025-04-29T09:51:18.399" v="8" actId="478"/>
        <pc:sldMkLst>
          <pc:docMk/>
          <pc:sldMk cId="3718160313" sldId="131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17047442" sldId="13151"/>
        </pc:sldMkLst>
      </pc:sldChg>
      <pc:sldChg chg="delSp add mod">
        <pc:chgData name="Christophe JENTA" userId="8d1209f4831e9c53" providerId="LiveId" clId="{745370F5-D647-4ABD-8D02-0A0548DFCB5B}" dt="2025-04-29T09:51:03.904" v="3" actId="478"/>
        <pc:sldMkLst>
          <pc:docMk/>
          <pc:sldMk cId="1857858322" sldId="13152"/>
        </pc:sldMkLst>
      </pc:sldChg>
      <pc:sldChg chg="delSp add mod">
        <pc:chgData name="Christophe JENTA" userId="8d1209f4831e9c53" providerId="LiveId" clId="{745370F5-D647-4ABD-8D02-0A0548DFCB5B}" dt="2025-04-29T09:51:28.297" v="15" actId="478"/>
        <pc:sldMkLst>
          <pc:docMk/>
          <pc:sldMk cId="1950949934" sldId="13153"/>
        </pc:sldMkLst>
      </pc:sldChg>
      <pc:sldChg chg="delSp add mod">
        <pc:chgData name="Christophe JENTA" userId="8d1209f4831e9c53" providerId="LiveId" clId="{745370F5-D647-4ABD-8D02-0A0548DFCB5B}" dt="2025-04-29T09:51:30.819" v="16" actId="478"/>
        <pc:sldMkLst>
          <pc:docMk/>
          <pc:sldMk cId="2201218659" sldId="131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56511993" sldId="131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57833250" sldId="13156"/>
        </pc:sldMkLst>
      </pc:sldChg>
      <pc:sldChg chg="delSp add mod">
        <pc:chgData name="Christophe JENTA" userId="8d1209f4831e9c53" providerId="LiveId" clId="{745370F5-D647-4ABD-8D02-0A0548DFCB5B}" dt="2025-04-29T09:51:06.759" v="5" actId="478"/>
        <pc:sldMkLst>
          <pc:docMk/>
          <pc:sldMk cId="2801542117" sldId="131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0164072" sldId="131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02622610" sldId="1316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9566737" sldId="131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60340695" sldId="1316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539409700" sldId="131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37956" sldId="131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8025286" sldId="1317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4252401" sldId="1317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42643047" sldId="13172"/>
        </pc:sldMkLst>
      </pc:sldChg>
      <pc:sldChg chg="delSp add mod">
        <pc:chgData name="Christophe JENTA" userId="8d1209f4831e9c53" providerId="LiveId" clId="{745370F5-D647-4ABD-8D02-0A0548DFCB5B}" dt="2025-04-29T09:51:56.311" v="23" actId="478"/>
        <pc:sldMkLst>
          <pc:docMk/>
          <pc:sldMk cId="3211553572" sldId="1317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6066486" sldId="1317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56575271" sldId="1317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92392614" sldId="1317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3691726" sldId="1317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745778830" sldId="1317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07203901" sldId="13179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833563372" sldId="1318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808987593" sldId="1318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04751075" sldId="1319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040728144" sldId="1319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27594343" sldId="1319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55514976" sldId="1320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7375481" sldId="1322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71169686" sldId="1322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999913" sldId="132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53531859" sldId="1323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1381752268" sldId="13243"/>
        </pc:sldMkLst>
      </pc:sldChg>
      <pc:sldChg chg="del">
        <pc:chgData name="Christophe JENTA" userId="8d1209f4831e9c53" providerId="LiveId" clId="{745370F5-D647-4ABD-8D02-0A0548DFCB5B}" dt="2025-04-29T09:50:11.135" v="0" actId="47"/>
        <pc:sldMkLst>
          <pc:docMk/>
          <pc:sldMk cId="107836326" sldId="1324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580024" sldId="1325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759682378" sldId="132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98894336" sldId="13254"/>
        </pc:sldMkLst>
      </pc:sldChg>
      <pc:sldChg chg="delSp add mod">
        <pc:chgData name="Christophe JENTA" userId="8d1209f4831e9c53" providerId="LiveId" clId="{745370F5-D647-4ABD-8D02-0A0548DFCB5B}" dt="2025-04-29T09:51:47.612" v="21" actId="478"/>
        <pc:sldMkLst>
          <pc:docMk/>
          <pc:sldMk cId="2125185414" sldId="132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87807556" sldId="132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1433013" sldId="132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71181" sldId="132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18675770" sldId="13259"/>
        </pc:sldMkLst>
      </pc:sldChg>
      <pc:sldChg chg="delSp add mod">
        <pc:chgData name="Christophe JENTA" userId="8d1209f4831e9c53" providerId="LiveId" clId="{745370F5-D647-4ABD-8D02-0A0548DFCB5B}" dt="2025-04-29T09:51:57.638" v="24" actId="478"/>
        <pc:sldMkLst>
          <pc:docMk/>
          <pc:sldMk cId="2505937206" sldId="1326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9178158" sldId="132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11874281" sldId="1331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26041737" sldId="1331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0786359" sldId="133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84556983" sldId="1331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01878438" sldId="1331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131091472" sldId="1331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40542834" sldId="1331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28770195" sldId="1331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238569" sldId="1332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9023465" sldId="1333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164755444" sldId="13346"/>
        </pc:sldMkLst>
      </pc:sldChg>
      <pc:sldChg chg="delSp add mod">
        <pc:chgData name="Christophe JENTA" userId="8d1209f4831e9c53" providerId="LiveId" clId="{745370F5-D647-4ABD-8D02-0A0548DFCB5B}" dt="2025-04-29T09:51:14.115" v="7" actId="478"/>
        <pc:sldMkLst>
          <pc:docMk/>
          <pc:sldMk cId="2046687059" sldId="13347"/>
        </pc:sldMkLst>
      </pc:sldChg>
      <pc:sldChg chg="delSp add mod">
        <pc:chgData name="Christophe JENTA" userId="8d1209f4831e9c53" providerId="LiveId" clId="{745370F5-D647-4ABD-8D02-0A0548DFCB5B}" dt="2025-04-29T09:51:39.622" v="20" actId="478"/>
        <pc:sldMkLst>
          <pc:docMk/>
          <pc:sldMk cId="2062926474" sldId="133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57177706" sldId="13351"/>
        </pc:sldMkLst>
      </pc:sldChg>
      <pc:sldChg chg="delSp modSp add mod">
        <pc:chgData name="Christophe JENTA" userId="8d1209f4831e9c53" providerId="LiveId" clId="{745370F5-D647-4ABD-8D02-0A0548DFCB5B}" dt="2025-04-29T09:51:25.330" v="14" actId="478"/>
        <pc:sldMkLst>
          <pc:docMk/>
          <pc:sldMk cId="2759616424" sldId="13352"/>
        </pc:sldMkLst>
      </pc:sldChg>
      <pc:sldChg chg="delSp add mod">
        <pc:chgData name="Christophe JENTA" userId="8d1209f4831e9c53" providerId="LiveId" clId="{745370F5-D647-4ABD-8D02-0A0548DFCB5B}" dt="2025-04-29T09:51:35.936" v="18" actId="478"/>
        <pc:sldMkLst>
          <pc:docMk/>
          <pc:sldMk cId="2433196331" sldId="133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74163732" sldId="133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95364604" sldId="133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265437348" sldId="133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85258681" sldId="133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5271449" sldId="133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49466456" sldId="133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59325837" sldId="133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864976604" sldId="1336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03084747" sldId="133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0620827" sldId="133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65720077" sldId="1336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32043419" sldId="133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05B6E72E-02BC-426D-8920-B5E36D356DE2}"/>
    <pc:docChg chg="undo custSel addSld delSld modSld">
      <pc:chgData name="Christophe JENTA" userId="8d1209f4831e9c53" providerId="LiveId" clId="{05B6E72E-02BC-426D-8920-B5E36D356DE2}" dt="2025-05-13T10:05:37.412" v="111" actId="478"/>
      <pc:docMkLst>
        <pc:docMk/>
      </pc:docMkLst>
      <pc:sldChg chg="add del">
        <pc:chgData name="Christophe JENTA" userId="8d1209f4831e9c53" providerId="LiveId" clId="{05B6E72E-02BC-426D-8920-B5E36D356DE2}" dt="2025-05-13T10:03:28.832" v="63"/>
        <pc:sldMkLst>
          <pc:docMk/>
          <pc:sldMk cId="2660340911" sldId="963"/>
        </pc:sldMkLst>
      </pc:sldChg>
      <pc:sldChg chg="delSp add del mod">
        <pc:chgData name="Christophe JENTA" userId="8d1209f4831e9c53" providerId="LiveId" clId="{05B6E72E-02BC-426D-8920-B5E36D356DE2}" dt="2025-05-13T10:04:59.071" v="86" actId="478"/>
        <pc:sldMkLst>
          <pc:docMk/>
          <pc:sldMk cId="3060746622" sldId="1003"/>
        </pc:sldMkLst>
      </pc:sldChg>
      <pc:sldChg chg="delSp add del mod">
        <pc:chgData name="Christophe JENTA" userId="8d1209f4831e9c53" providerId="LiveId" clId="{05B6E72E-02BC-426D-8920-B5E36D356DE2}" dt="2025-05-13T10:05:19.582" v="100" actId="478"/>
        <pc:sldMkLst>
          <pc:docMk/>
          <pc:sldMk cId="3535133046" sldId="1004"/>
        </pc:sldMkLst>
      </pc:sldChg>
      <pc:sldChg chg="delSp add del mod">
        <pc:chgData name="Christophe JENTA" userId="8d1209f4831e9c53" providerId="LiveId" clId="{05B6E72E-02BC-426D-8920-B5E36D356DE2}" dt="2025-05-13T10:04:34.006" v="73" actId="478"/>
        <pc:sldMkLst>
          <pc:docMk/>
          <pc:sldMk cId="2576855841" sldId="12603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988575915" sldId="1290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883030374" sldId="12905"/>
        </pc:sldMkLst>
      </pc:sldChg>
      <pc:sldChg chg="delSp add del mod">
        <pc:chgData name="Christophe JENTA" userId="8d1209f4831e9c53" providerId="LiveId" clId="{05B6E72E-02BC-426D-8920-B5E36D356DE2}" dt="2025-05-13T10:04:45.490" v="77" actId="478"/>
        <pc:sldMkLst>
          <pc:docMk/>
          <pc:sldMk cId="1343055881" sldId="13043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4104751075" sldId="13192"/>
        </pc:sldMkLst>
      </pc:sldChg>
      <pc:sldChg chg="delSp add del mod">
        <pc:chgData name="Christophe JENTA" userId="8d1209f4831e9c53" providerId="LiveId" clId="{05B6E72E-02BC-426D-8920-B5E36D356DE2}" dt="2025-05-13T10:04:23.800" v="72" actId="478"/>
        <pc:sldMkLst>
          <pc:docMk/>
          <pc:sldMk cId="3417846926" sldId="13268"/>
        </pc:sldMkLst>
      </pc:sldChg>
      <pc:sldChg chg="delSp add del mod">
        <pc:chgData name="Christophe JENTA" userId="8d1209f4831e9c53" providerId="LiveId" clId="{05B6E72E-02BC-426D-8920-B5E36D356DE2}" dt="2025-05-13T10:04:19.263" v="66" actId="478"/>
        <pc:sldMkLst>
          <pc:docMk/>
          <pc:sldMk cId="235482400" sldId="1326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163860014" sldId="1327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00748767" sldId="1327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201976625" sldId="13273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02858905" sldId="13274"/>
        </pc:sldMkLst>
      </pc:sldChg>
      <pc:sldChg chg="addSp delSp add del mod">
        <pc:chgData name="Christophe JENTA" userId="8d1209f4831e9c53" providerId="LiveId" clId="{05B6E72E-02BC-426D-8920-B5E36D356DE2}" dt="2025-05-13T10:04:47.937" v="78" actId="478"/>
        <pc:sldMkLst>
          <pc:docMk/>
          <pc:sldMk cId="2882927050" sldId="13275"/>
        </pc:sldMkLst>
      </pc:sldChg>
      <pc:sldChg chg="delSp add del mod">
        <pc:chgData name="Christophe JENTA" userId="8d1209f4831e9c53" providerId="LiveId" clId="{05B6E72E-02BC-426D-8920-B5E36D356DE2}" dt="2025-05-13T10:04:49.362" v="79" actId="478"/>
        <pc:sldMkLst>
          <pc:docMk/>
          <pc:sldMk cId="3376998649" sldId="13276"/>
        </pc:sldMkLst>
      </pc:sldChg>
      <pc:sldChg chg="delSp add del mod">
        <pc:chgData name="Christophe JENTA" userId="8d1209f4831e9c53" providerId="LiveId" clId="{05B6E72E-02BC-426D-8920-B5E36D356DE2}" dt="2025-05-13T10:04:51.257" v="80" actId="478"/>
        <pc:sldMkLst>
          <pc:docMk/>
          <pc:sldMk cId="3805319232" sldId="13277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943872998" sldId="13278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350889238" sldId="1327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326358028" sldId="13280"/>
        </pc:sldMkLst>
      </pc:sldChg>
      <pc:sldChg chg="delSp add del mod">
        <pc:chgData name="Christophe JENTA" userId="8d1209f4831e9c53" providerId="LiveId" clId="{05B6E72E-02BC-426D-8920-B5E36D356DE2}" dt="2025-05-13T10:04:55.062" v="81" actId="478"/>
        <pc:sldMkLst>
          <pc:docMk/>
          <pc:sldMk cId="82619806" sldId="13281"/>
        </pc:sldMkLst>
      </pc:sldChg>
      <pc:sldChg chg="delSp add del mod">
        <pc:chgData name="Christophe JENTA" userId="8d1209f4831e9c53" providerId="LiveId" clId="{05B6E72E-02BC-426D-8920-B5E36D356DE2}" dt="2025-05-13T10:05:04.449" v="91" actId="478"/>
        <pc:sldMkLst>
          <pc:docMk/>
          <pc:sldMk cId="1443058731" sldId="13282"/>
        </pc:sldMkLst>
      </pc:sldChg>
      <pc:sldChg chg="delSp add del mod">
        <pc:chgData name="Christophe JENTA" userId="8d1209f4831e9c53" providerId="LiveId" clId="{05B6E72E-02BC-426D-8920-B5E36D356DE2}" dt="2025-05-13T10:05:01.247" v="88" actId="478"/>
        <pc:sldMkLst>
          <pc:docMk/>
          <pc:sldMk cId="2798218192" sldId="13283"/>
        </pc:sldMkLst>
      </pc:sldChg>
      <pc:sldChg chg="delSp add del mod">
        <pc:chgData name="Christophe JENTA" userId="8d1209f4831e9c53" providerId="LiveId" clId="{05B6E72E-02BC-426D-8920-B5E36D356DE2}" dt="2025-05-13T10:05:02.526" v="89" actId="478"/>
        <pc:sldMkLst>
          <pc:docMk/>
          <pc:sldMk cId="3093456767" sldId="13284"/>
        </pc:sldMkLst>
      </pc:sldChg>
      <pc:sldChg chg="delSp add del mod">
        <pc:chgData name="Christophe JENTA" userId="8d1209f4831e9c53" providerId="LiveId" clId="{05B6E72E-02BC-426D-8920-B5E36D356DE2}" dt="2025-05-13T10:05:08.546" v="95" actId="478"/>
        <pc:sldMkLst>
          <pc:docMk/>
          <pc:sldMk cId="3123463990" sldId="13285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184084818" sldId="13286"/>
        </pc:sldMkLst>
      </pc:sldChg>
      <pc:sldChg chg="delSp add del mod">
        <pc:chgData name="Christophe JENTA" userId="8d1209f4831e9c53" providerId="LiveId" clId="{05B6E72E-02BC-426D-8920-B5E36D356DE2}" dt="2025-05-13T10:05:22.374" v="102" actId="478"/>
        <pc:sldMkLst>
          <pc:docMk/>
          <pc:sldMk cId="1396725314" sldId="13287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754472294" sldId="13288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825808848" sldId="1328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281755366" sldId="1329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809490335" sldId="1329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746018639" sldId="13296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9620744" sldId="13297"/>
        </pc:sldMkLst>
      </pc:sldChg>
      <pc:sldChg chg="delSp add del mod">
        <pc:chgData name="Christophe JENTA" userId="8d1209f4831e9c53" providerId="LiveId" clId="{05B6E72E-02BC-426D-8920-B5E36D356DE2}" dt="2025-05-13T10:05:05.877" v="92" actId="478"/>
        <pc:sldMkLst>
          <pc:docMk/>
          <pc:sldMk cId="2964346462" sldId="13298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3348110480" sldId="1329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83845657" sldId="1330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113396128" sldId="13301"/>
        </pc:sldMkLst>
      </pc:sldChg>
      <pc:sldChg chg="delSp add del mod">
        <pc:chgData name="Christophe JENTA" userId="8d1209f4831e9c53" providerId="LiveId" clId="{05B6E72E-02BC-426D-8920-B5E36D356DE2}" dt="2025-05-13T10:05:37.412" v="111" actId="478"/>
        <pc:sldMkLst>
          <pc:docMk/>
          <pc:sldMk cId="1405272833" sldId="13302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611874281" sldId="13310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1826041737" sldId="13311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870786359" sldId="13312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4184556983" sldId="13313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401878438" sldId="13314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131091472" sldId="13316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540542834" sldId="13317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928770195" sldId="13319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196238569" sldId="1332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023826915" sldId="1334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173366456" sldId="1334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103706250" sldId="1334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132379362" sldId="13343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004641318" sldId="1334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84217792" sldId="13345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649466456" sldId="1335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788816304" sldId="13361"/>
        </pc:sldMkLst>
      </pc:sldChg>
      <pc:sldChg chg="delSp add del mod">
        <pc:chgData name="Christophe JENTA" userId="8d1209f4831e9c53" providerId="LiveId" clId="{05B6E72E-02BC-426D-8920-B5E36D356DE2}" dt="2025-05-13T10:04:39.119" v="75" actId="478"/>
        <pc:sldMkLst>
          <pc:docMk/>
          <pc:sldMk cId="1231829484" sldId="1336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385183537" sldId="1337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965154377" sldId="1340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593341080" sldId="13405"/>
        </pc:sldMkLst>
      </pc:sldChg>
      <pc:sldChg chg="delSp add del mod">
        <pc:chgData name="Christophe JENTA" userId="8d1209f4831e9c53" providerId="LiveId" clId="{05B6E72E-02BC-426D-8920-B5E36D356DE2}" dt="2025-05-13T10:05:34.922" v="109" actId="478"/>
        <pc:sldMkLst>
          <pc:docMk/>
          <pc:sldMk cId="3043490832" sldId="13406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627486974" sldId="13413"/>
        </pc:sldMkLst>
      </pc:sldChg>
      <pc:sldChg chg="delSp add del mod">
        <pc:chgData name="Christophe JENTA" userId="8d1209f4831e9c53" providerId="LiveId" clId="{05B6E72E-02BC-426D-8920-B5E36D356DE2}" dt="2025-05-13T10:04:42.708" v="76" actId="478"/>
        <pc:sldMkLst>
          <pc:docMk/>
          <pc:sldMk cId="3531323910" sldId="13414"/>
        </pc:sldMkLst>
      </pc:sldChg>
      <pc:sldChg chg="delSp add del mod">
        <pc:chgData name="Christophe JENTA" userId="8d1209f4831e9c53" providerId="LiveId" clId="{05B6E72E-02BC-426D-8920-B5E36D356DE2}" dt="2025-05-13T10:05:15.280" v="98" actId="478"/>
        <pc:sldMkLst>
          <pc:docMk/>
          <pc:sldMk cId="3280911573" sldId="13415"/>
        </pc:sldMkLst>
      </pc:sldChg>
      <pc:sldChg chg="delSp add del mod">
        <pc:chgData name="Christophe JENTA" userId="8d1209f4831e9c53" providerId="LiveId" clId="{05B6E72E-02BC-426D-8920-B5E36D356DE2}" dt="2025-05-13T10:05:21.150" v="101" actId="478"/>
        <pc:sldMkLst>
          <pc:docMk/>
          <pc:sldMk cId="2406553679" sldId="13416"/>
        </pc:sldMkLst>
      </pc:sldChg>
      <pc:sldChg chg="delSp add del mod">
        <pc:chgData name="Christophe JENTA" userId="8d1209f4831e9c53" providerId="LiveId" clId="{05B6E72E-02BC-426D-8920-B5E36D356DE2}" dt="2025-05-13T10:05:26.716" v="103" actId="478"/>
        <pc:sldMkLst>
          <pc:docMk/>
          <pc:sldMk cId="3864253158" sldId="13417"/>
        </pc:sldMkLst>
      </pc:sldChg>
      <pc:sldChg chg="delSp add del mod">
        <pc:chgData name="Christophe JENTA" userId="8d1209f4831e9c53" providerId="LiveId" clId="{05B6E72E-02BC-426D-8920-B5E36D356DE2}" dt="2025-05-13T10:05:28.028" v="104" actId="478"/>
        <pc:sldMkLst>
          <pc:docMk/>
          <pc:sldMk cId="4085027136" sldId="13418"/>
        </pc:sldMkLst>
      </pc:sldChg>
      <pc:sldChg chg="delSp add del mod">
        <pc:chgData name="Christophe JENTA" userId="8d1209f4831e9c53" providerId="LiveId" clId="{05B6E72E-02BC-426D-8920-B5E36D356DE2}" dt="2025-05-13T10:05:30.168" v="107" actId="478"/>
        <pc:sldMkLst>
          <pc:docMk/>
          <pc:sldMk cId="631008807" sldId="1341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70266986" sldId="13420"/>
        </pc:sldMkLst>
      </pc:sldChg>
    </pc:docChg>
  </pc:docChgLst>
  <pc:docChgLst>
    <pc:chgData name="Christophe JENTA" userId="8d1209f4831e9c53" providerId="LiveId" clId="{3C8E9C73-3296-4C6B-B58E-2389177D7177}"/>
    <pc:docChg chg="custSel addSld delSld modSld">
      <pc:chgData name="Christophe JENTA" userId="8d1209f4831e9c53" providerId="LiveId" clId="{3C8E9C73-3296-4C6B-B58E-2389177D7177}" dt="2025-06-10T10:48:57.221" v="17" actId="478"/>
      <pc:docMkLst>
        <pc:docMk/>
      </pc:docMkLst>
      <pc:sldChg chg="add">
        <pc:chgData name="Christophe JENTA" userId="8d1209f4831e9c53" providerId="LiveId" clId="{3C8E9C73-3296-4C6B-B58E-2389177D7177}" dt="2025-06-10T10:47:27.766" v="1"/>
        <pc:sldMkLst>
          <pc:docMk/>
          <pc:sldMk cId="1045947826" sldId="96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412425164" sldId="965"/>
        </pc:sldMkLst>
      </pc:sldChg>
      <pc:sldChg chg="delSp add">
        <pc:chgData name="Christophe JENTA" userId="8d1209f4831e9c53" providerId="LiveId" clId="{3C8E9C73-3296-4C6B-B58E-2389177D7177}" dt="2025-06-10T10:48:45.608" v="15" actId="478"/>
        <pc:sldMkLst>
          <pc:docMk/>
          <pc:sldMk cId="2442379234" sldId="96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058252710" sldId="96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976005398" sldId="96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324536082" sldId="100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363856911" sldId="100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679908303" sldId="1260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988468440" sldId="12605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712256188" sldId="12608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520289311" sldId="1261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581355647" sldId="12628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4074075089" sldId="13139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437782784" sldId="1314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542721837" sldId="1314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221153509" sldId="13143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015686399" sldId="1314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4115678857" sldId="13145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202108402" sldId="13146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257972018" sldId="1316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895587533" sldId="1316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631628354" sldId="1318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645010697" sldId="1318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362548557" sldId="1318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299339616" sldId="13183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497594121" sldId="1318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415555628" sldId="13239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606288082" sldId="1324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323752398" sldId="1326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159644968" sldId="1326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747429759" sldId="13263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249896720" sldId="13325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004641318" sldId="1334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017409313" sldId="13348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706699578" sldId="13349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931051633" sldId="1336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207810703" sldId="1337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013934984" sldId="1337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732707305" sldId="1337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147839828" sldId="13379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977704734" sldId="1338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568058574" sldId="13382"/>
        </pc:sldMkLst>
      </pc:sldChg>
      <pc:sldChg chg="delSp add mod">
        <pc:chgData name="Christophe JENTA" userId="8d1209f4831e9c53" providerId="LiveId" clId="{3C8E9C73-3296-4C6B-B58E-2389177D7177}" dt="2025-06-10T10:48:32.117" v="9" actId="478"/>
        <pc:sldMkLst>
          <pc:docMk/>
          <pc:sldMk cId="3912159923" sldId="1338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12527783" sldId="1338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61922297" sldId="13385"/>
        </pc:sldMkLst>
      </pc:sldChg>
      <pc:sldChg chg="delSp add mod">
        <pc:chgData name="Christophe JENTA" userId="8d1209f4831e9c53" providerId="LiveId" clId="{3C8E9C73-3296-4C6B-B58E-2389177D7177}" dt="2025-06-10T10:48:35.345" v="11" actId="478"/>
        <pc:sldMkLst>
          <pc:docMk/>
          <pc:sldMk cId="2148736882" sldId="1338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28833088" sldId="1338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425430845" sldId="1338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357242644" sldId="13389"/>
        </pc:sldMkLst>
      </pc:sldChg>
      <pc:sldChg chg="delSp add mod">
        <pc:chgData name="Christophe JENTA" userId="8d1209f4831e9c53" providerId="LiveId" clId="{3C8E9C73-3296-4C6B-B58E-2389177D7177}" dt="2025-06-10T10:48:16.645" v="4" actId="478"/>
        <pc:sldMkLst>
          <pc:docMk/>
          <pc:sldMk cId="2364046885" sldId="13390"/>
        </pc:sldMkLst>
      </pc:sldChg>
      <pc:sldChg chg="delSp add mod">
        <pc:chgData name="Christophe JENTA" userId="8d1209f4831e9c53" providerId="LiveId" clId="{3C8E9C73-3296-4C6B-B58E-2389177D7177}" dt="2025-06-10T10:48:29.316" v="7" actId="478"/>
        <pc:sldMkLst>
          <pc:docMk/>
          <pc:sldMk cId="1533061526" sldId="1339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46006424" sldId="1339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337593991" sldId="13394"/>
        </pc:sldMkLst>
      </pc:sldChg>
      <pc:sldChg chg="delSp add mod">
        <pc:chgData name="Christophe JENTA" userId="8d1209f4831e9c53" providerId="LiveId" clId="{3C8E9C73-3296-4C6B-B58E-2389177D7177}" dt="2025-06-10T10:48:39.032" v="12" actId="478"/>
        <pc:sldMkLst>
          <pc:docMk/>
          <pc:sldMk cId="2332704537" sldId="1339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316121534" sldId="1339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288188122" sldId="13397"/>
        </pc:sldMkLst>
      </pc:sldChg>
      <pc:sldChg chg="delSp add mod">
        <pc:chgData name="Christophe JENTA" userId="8d1209f4831e9c53" providerId="LiveId" clId="{3C8E9C73-3296-4C6B-B58E-2389177D7177}" dt="2025-06-10T10:48:40.545" v="13" actId="478"/>
        <pc:sldMkLst>
          <pc:docMk/>
          <pc:sldMk cId="49757820" sldId="1339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433211934" sldId="13399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982531123" sldId="1340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775159826" sldId="1340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070160904" sldId="1340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840547904" sldId="13403"/>
        </pc:sldMkLst>
      </pc:sldChg>
      <pc:sldChg chg="delSp modSp add mod">
        <pc:chgData name="Christophe JENTA" userId="8d1209f4831e9c53" providerId="LiveId" clId="{3C8E9C73-3296-4C6B-B58E-2389177D7177}" dt="2025-06-10T10:48:57.221" v="17" actId="478"/>
        <pc:sldMkLst>
          <pc:docMk/>
          <pc:sldMk cId="2212204666" sldId="1340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501032918" sldId="13432"/>
        </pc:sldMkLst>
      </pc:sldChg>
      <pc:sldChg chg="delSp add mod">
        <pc:chgData name="Christophe JENTA" userId="8d1209f4831e9c53" providerId="LiveId" clId="{3C8E9C73-3296-4C6B-B58E-2389177D7177}" dt="2025-06-10T10:48:24.275" v="6" actId="478"/>
        <pc:sldMkLst>
          <pc:docMk/>
          <pc:sldMk cId="792756286" sldId="1344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55899082" sldId="1344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10834603" sldId="1344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630199087" sldId="1344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395981192" sldId="1344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654905709" sldId="1346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310936362" sldId="1346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384410676" sldId="1347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367615530" sldId="1347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804630496" sldId="1349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938666023" sldId="13501"/>
        </pc:sldMkLst>
      </pc:sldChg>
      <pc:sldChg chg="add">
        <pc:chgData name="Christophe JENTA" userId="8d1209f4831e9c53" providerId="LiveId" clId="{3C8E9C73-3296-4C6B-B58E-2389177D7177}" dt="2025-06-10T10:48:01.422" v="2"/>
        <pc:sldMkLst>
          <pc:docMk/>
          <pc:sldMk cId="3024607188" sldId="1350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889438135" sldId="13505"/>
        </pc:sldMkLst>
      </pc:sldChg>
      <pc:sldChg chg="delSp add mod">
        <pc:chgData name="Christophe JENTA" userId="8d1209f4831e9c53" providerId="LiveId" clId="{3C8E9C73-3296-4C6B-B58E-2389177D7177}" dt="2025-06-10T10:48:21.631" v="5" actId="478"/>
        <pc:sldMkLst>
          <pc:docMk/>
          <pc:sldMk cId="3361087432" sldId="13509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580758641" sldId="1351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796412860" sldId="1351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281201093" sldId="1351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733976841" sldId="1351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79313224" sldId="1351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127618932" sldId="13520"/>
        </pc:sldMkLst>
      </pc:sldChg>
      <pc:sldChg chg="delSp add mod">
        <pc:chgData name="Christophe JENTA" userId="8d1209f4831e9c53" providerId="LiveId" clId="{3C8E9C73-3296-4C6B-B58E-2389177D7177}" dt="2025-06-10T10:48:13.507" v="3" actId="478"/>
        <pc:sldMkLst>
          <pc:docMk/>
          <pc:sldMk cId="2249852910" sldId="1352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030797996" sldId="1352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174441396" sldId="13527"/>
        </pc:sldMkLst>
      </pc:sldChg>
    </pc:docChg>
  </pc:docChgLst>
  <pc:docChgLst>
    <pc:chgData name="Christophe JENTA" userId="8d1209f4831e9c53" providerId="LiveId" clId="{C612942D-7E6D-4B31-95B0-4FB745C31038}"/>
    <pc:docChg chg="delSld">
      <pc:chgData name="Christophe JENTA" userId="8d1209f4831e9c53" providerId="LiveId" clId="{C612942D-7E6D-4B31-95B0-4FB745C31038}" dt="2025-04-29T10:03:25.614" v="0" actId="47"/>
      <pc:docMkLst>
        <pc:docMk/>
      </pc:docMkLst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490898107" sldId="1001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060782881" sldId="12612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665540087" sldId="12613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808987593" sldId="1318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040728144" sldId="1319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627594343" sldId="1319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7375481" sldId="1322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196999913" sldId="1323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395364604" sldId="13355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265437348" sldId="1335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585258681" sldId="1335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303084747" sldId="1336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0620827" sldId="1336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665720077" sldId="1336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832043419" sldId="13369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DE45046C-8012-4DB3-A2C1-625718BFB607}"/>
    <pc:docChg chg="addSld delSld modSld">
      <pc:chgData name="Christophe JENTA" userId="8d1209f4831e9c53" providerId="LiveId" clId="{DE45046C-8012-4DB3-A2C1-625718BFB607}" dt="2025-04-29T09:59:40.670" v="1"/>
      <pc:docMkLst>
        <pc:docMk/>
      </pc:docMkLst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360340695" sldId="1316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37956" sldId="1316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98025286" sldId="1317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874252401" sldId="13171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42643047" sldId="1317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11553572" sldId="13173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6066486" sldId="1317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456575271" sldId="1317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33691726" sldId="1317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745778830" sldId="1317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07203901" sldId="1317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04751075" sldId="1319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4198894336" sldId="132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125185414" sldId="1325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087807556" sldId="13256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341433013" sldId="1325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71181" sldId="1325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18675770" sldId="1325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505937206" sldId="1326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611874281" sldId="1331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1826041737" sldId="13311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870786359" sldId="13312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84556983" sldId="13313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401878438" sldId="13314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131091472" sldId="13316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540542834" sldId="13317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928770195" sldId="1331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196238569" sldId="1332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474163732" sldId="133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5271449" sldId="13358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649466456" sldId="13359"/>
        </pc:sldMkLst>
      </pc:sldChg>
    </pc:docChg>
  </pc:docChgLst>
  <pc:docChgLst>
    <pc:chgData name="Christophe JENTA" userId="8d1209f4831e9c53" providerId="LiveId" clId="{EC0570B5-EFBF-4A9F-B725-229662DC59FE}"/>
    <pc:docChg chg="delSld">
      <pc:chgData name="Christophe JENTA" userId="8d1209f4831e9c53" providerId="LiveId" clId="{EC0570B5-EFBF-4A9F-B725-229662DC59FE}" dt="2025-06-10T10:55:43.793" v="50" actId="47"/>
      <pc:docMkLst>
        <pc:docMk/>
      </pc:docMkLst>
      <pc:sldChg chg="del">
        <pc:chgData name="Christophe JENTA" userId="8d1209f4831e9c53" providerId="LiveId" clId="{EC0570B5-EFBF-4A9F-B725-229662DC59FE}" dt="2025-06-10T10:54:42.183" v="35" actId="47"/>
        <pc:sldMkLst>
          <pc:docMk/>
          <pc:sldMk cId="1045947826" sldId="964"/>
        </pc:sldMkLst>
      </pc:sldChg>
      <pc:sldChg chg="del">
        <pc:chgData name="Christophe JENTA" userId="8d1209f4831e9c53" providerId="LiveId" clId="{EC0570B5-EFBF-4A9F-B725-229662DC59FE}" dt="2025-06-10T10:53:04.419" v="19" actId="47"/>
        <pc:sldMkLst>
          <pc:docMk/>
          <pc:sldMk cId="3412425164" sldId="965"/>
        </pc:sldMkLst>
      </pc:sldChg>
      <pc:sldChg chg="del">
        <pc:chgData name="Christophe JENTA" userId="8d1209f4831e9c53" providerId="LiveId" clId="{EC0570B5-EFBF-4A9F-B725-229662DC59FE}" dt="2025-06-10T10:52:33.177" v="15" actId="47"/>
        <pc:sldMkLst>
          <pc:docMk/>
          <pc:sldMk cId="2442379234" sldId="966"/>
        </pc:sldMkLst>
      </pc:sldChg>
      <pc:sldChg chg="del">
        <pc:chgData name="Christophe JENTA" userId="8d1209f4831e9c53" providerId="LiveId" clId="{EC0570B5-EFBF-4A9F-B725-229662DC59FE}" dt="2025-06-10T10:52:32.741" v="14" actId="47"/>
        <pc:sldMkLst>
          <pc:docMk/>
          <pc:sldMk cId="3058252710" sldId="967"/>
        </pc:sldMkLst>
      </pc:sldChg>
      <pc:sldChg chg="del">
        <pc:chgData name="Christophe JENTA" userId="8d1209f4831e9c53" providerId="LiveId" clId="{EC0570B5-EFBF-4A9F-B725-229662DC59FE}" dt="2025-06-10T10:51:51.056" v="0" actId="47"/>
        <pc:sldMkLst>
          <pc:docMk/>
          <pc:sldMk cId="976005398" sldId="968"/>
        </pc:sldMkLst>
      </pc:sldChg>
      <pc:sldChg chg="del">
        <pc:chgData name="Christophe JENTA" userId="8d1209f4831e9c53" providerId="LiveId" clId="{EC0570B5-EFBF-4A9F-B725-229662DC59FE}" dt="2025-06-10T10:55:21.432" v="43" actId="47"/>
        <pc:sldMkLst>
          <pc:docMk/>
          <pc:sldMk cId="2324536082" sldId="1005"/>
        </pc:sldMkLst>
      </pc:sldChg>
      <pc:sldChg chg="del">
        <pc:chgData name="Christophe JENTA" userId="8d1209f4831e9c53" providerId="LiveId" clId="{EC0570B5-EFBF-4A9F-B725-229662DC59FE}" dt="2025-06-10T10:51:53.158" v="3" actId="47"/>
        <pc:sldMkLst>
          <pc:docMk/>
          <pc:sldMk cId="3363856911" sldId="1006"/>
        </pc:sldMkLst>
      </pc:sldChg>
      <pc:sldChg chg="del">
        <pc:chgData name="Christophe JENTA" userId="8d1209f4831e9c53" providerId="LiveId" clId="{EC0570B5-EFBF-4A9F-B725-229662DC59FE}" dt="2025-06-10T10:54:26.426" v="33" actId="47"/>
        <pc:sldMkLst>
          <pc:docMk/>
          <pc:sldMk cId="679908303" sldId="12604"/>
        </pc:sldMkLst>
      </pc:sldChg>
      <pc:sldChg chg="del">
        <pc:chgData name="Christophe JENTA" userId="8d1209f4831e9c53" providerId="LiveId" clId="{EC0570B5-EFBF-4A9F-B725-229662DC59FE}" dt="2025-06-10T10:55:43.793" v="50" actId="47"/>
        <pc:sldMkLst>
          <pc:docMk/>
          <pc:sldMk cId="2013934984" sldId="13377"/>
        </pc:sldMkLst>
      </pc:sldChg>
      <pc:sldChg chg="del">
        <pc:chgData name="Christophe JENTA" userId="8d1209f4831e9c53" providerId="LiveId" clId="{EC0570B5-EFBF-4A9F-B725-229662DC59FE}" dt="2025-06-10T10:55:05.805" v="41" actId="47"/>
        <pc:sldMkLst>
          <pc:docMk/>
          <pc:sldMk cId="2732707305" sldId="13378"/>
        </pc:sldMkLst>
      </pc:sldChg>
      <pc:sldChg chg="del">
        <pc:chgData name="Christophe JENTA" userId="8d1209f4831e9c53" providerId="LiveId" clId="{EC0570B5-EFBF-4A9F-B725-229662DC59FE}" dt="2025-06-10T10:55:04.531" v="40" actId="47"/>
        <pc:sldMkLst>
          <pc:docMk/>
          <pc:sldMk cId="1147839828" sldId="13379"/>
        </pc:sldMkLst>
      </pc:sldChg>
      <pc:sldChg chg="del">
        <pc:chgData name="Christophe JENTA" userId="8d1209f4831e9c53" providerId="LiveId" clId="{EC0570B5-EFBF-4A9F-B725-229662DC59FE}" dt="2025-06-10T10:54:53.743" v="37" actId="47"/>
        <pc:sldMkLst>
          <pc:docMk/>
          <pc:sldMk cId="3977704734" sldId="13380"/>
        </pc:sldMkLst>
      </pc:sldChg>
      <pc:sldChg chg="del">
        <pc:chgData name="Christophe JENTA" userId="8d1209f4831e9c53" providerId="LiveId" clId="{EC0570B5-EFBF-4A9F-B725-229662DC59FE}" dt="2025-06-10T10:54:29.047" v="34" actId="47"/>
        <pc:sldMkLst>
          <pc:docMk/>
          <pc:sldMk cId="2568058574" sldId="13382"/>
        </pc:sldMkLst>
      </pc:sldChg>
      <pc:sldChg chg="del">
        <pc:chgData name="Christophe JENTA" userId="8d1209f4831e9c53" providerId="LiveId" clId="{EC0570B5-EFBF-4A9F-B725-229662DC59FE}" dt="2025-06-10T10:54:11.980" v="30" actId="47"/>
        <pc:sldMkLst>
          <pc:docMk/>
          <pc:sldMk cId="3912159923" sldId="13383"/>
        </pc:sldMkLst>
      </pc:sldChg>
      <pc:sldChg chg="del">
        <pc:chgData name="Christophe JENTA" userId="8d1209f4831e9c53" providerId="LiveId" clId="{EC0570B5-EFBF-4A9F-B725-229662DC59FE}" dt="2025-06-10T10:53:44.485" v="26" actId="47"/>
        <pc:sldMkLst>
          <pc:docMk/>
          <pc:sldMk cId="4212527783" sldId="13384"/>
        </pc:sldMkLst>
      </pc:sldChg>
      <pc:sldChg chg="del">
        <pc:chgData name="Christophe JENTA" userId="8d1209f4831e9c53" providerId="LiveId" clId="{EC0570B5-EFBF-4A9F-B725-229662DC59FE}" dt="2025-06-10T10:53:57.023" v="28" actId="47"/>
        <pc:sldMkLst>
          <pc:docMk/>
          <pc:sldMk cId="461922297" sldId="13385"/>
        </pc:sldMkLst>
      </pc:sldChg>
      <pc:sldChg chg="del">
        <pc:chgData name="Christophe JENTA" userId="8d1209f4831e9c53" providerId="LiveId" clId="{EC0570B5-EFBF-4A9F-B725-229662DC59FE}" dt="2025-06-10T10:53:45.860" v="27" actId="47"/>
        <pc:sldMkLst>
          <pc:docMk/>
          <pc:sldMk cId="2148736882" sldId="13386"/>
        </pc:sldMkLst>
      </pc:sldChg>
      <pc:sldChg chg="del">
        <pc:chgData name="Christophe JENTA" userId="8d1209f4831e9c53" providerId="LiveId" clId="{EC0570B5-EFBF-4A9F-B725-229662DC59FE}" dt="2025-06-10T10:53:34.704" v="25" actId="47"/>
        <pc:sldMkLst>
          <pc:docMk/>
          <pc:sldMk cId="4228833088" sldId="13387"/>
        </pc:sldMkLst>
      </pc:sldChg>
      <pc:sldChg chg="del">
        <pc:chgData name="Christophe JENTA" userId="8d1209f4831e9c53" providerId="LiveId" clId="{EC0570B5-EFBF-4A9F-B725-229662DC59FE}" dt="2025-06-10T10:53:33.714" v="24" actId="47"/>
        <pc:sldMkLst>
          <pc:docMk/>
          <pc:sldMk cId="2425430845" sldId="13388"/>
        </pc:sldMkLst>
      </pc:sldChg>
      <pc:sldChg chg="del">
        <pc:chgData name="Christophe JENTA" userId="8d1209f4831e9c53" providerId="LiveId" clId="{EC0570B5-EFBF-4A9F-B725-229662DC59FE}" dt="2025-06-10T10:54:55.016" v="39" actId="47"/>
        <pc:sldMkLst>
          <pc:docMk/>
          <pc:sldMk cId="2357242644" sldId="13389"/>
        </pc:sldMkLst>
      </pc:sldChg>
      <pc:sldChg chg="del">
        <pc:chgData name="Christophe JENTA" userId="8d1209f4831e9c53" providerId="LiveId" clId="{EC0570B5-EFBF-4A9F-B725-229662DC59FE}" dt="2025-06-10T10:55:20.669" v="42" actId="47"/>
        <pc:sldMkLst>
          <pc:docMk/>
          <pc:sldMk cId="2364046885" sldId="13390"/>
        </pc:sldMkLst>
      </pc:sldChg>
      <pc:sldChg chg="del">
        <pc:chgData name="Christophe JENTA" userId="8d1209f4831e9c53" providerId="LiveId" clId="{EC0570B5-EFBF-4A9F-B725-229662DC59FE}" dt="2025-06-10T10:54:13.672" v="32" actId="47"/>
        <pc:sldMkLst>
          <pc:docMk/>
          <pc:sldMk cId="1533061526" sldId="13392"/>
        </pc:sldMkLst>
      </pc:sldChg>
      <pc:sldChg chg="del">
        <pc:chgData name="Christophe JENTA" userId="8d1209f4831e9c53" providerId="LiveId" clId="{EC0570B5-EFBF-4A9F-B725-229662DC59FE}" dt="2025-06-10T10:54:12.700" v="31" actId="47"/>
        <pc:sldMkLst>
          <pc:docMk/>
          <pc:sldMk cId="4246006424" sldId="13393"/>
        </pc:sldMkLst>
      </pc:sldChg>
      <pc:sldChg chg="del">
        <pc:chgData name="Christophe JENTA" userId="8d1209f4831e9c53" providerId="LiveId" clId="{EC0570B5-EFBF-4A9F-B725-229662DC59FE}" dt="2025-06-10T10:53:58.373" v="29" actId="47"/>
        <pc:sldMkLst>
          <pc:docMk/>
          <pc:sldMk cId="1337593991" sldId="13394"/>
        </pc:sldMkLst>
      </pc:sldChg>
      <pc:sldChg chg="del">
        <pc:chgData name="Christophe JENTA" userId="8d1209f4831e9c53" providerId="LiveId" clId="{EC0570B5-EFBF-4A9F-B725-229662DC59FE}" dt="2025-06-10T10:53:21.810" v="21" actId="47"/>
        <pc:sldMkLst>
          <pc:docMk/>
          <pc:sldMk cId="2332704537" sldId="13395"/>
        </pc:sldMkLst>
      </pc:sldChg>
      <pc:sldChg chg="del">
        <pc:chgData name="Christophe JENTA" userId="8d1209f4831e9c53" providerId="LiveId" clId="{EC0570B5-EFBF-4A9F-B725-229662DC59FE}" dt="2025-06-10T10:53:03.491" v="18" actId="47"/>
        <pc:sldMkLst>
          <pc:docMk/>
          <pc:sldMk cId="1316121534" sldId="13396"/>
        </pc:sldMkLst>
      </pc:sldChg>
      <pc:sldChg chg="del">
        <pc:chgData name="Christophe JENTA" userId="8d1209f4831e9c53" providerId="LiveId" clId="{EC0570B5-EFBF-4A9F-B725-229662DC59FE}" dt="2025-06-10T10:52:30.918" v="13" actId="47"/>
        <pc:sldMkLst>
          <pc:docMk/>
          <pc:sldMk cId="3288188122" sldId="13397"/>
        </pc:sldMkLst>
      </pc:sldChg>
      <pc:sldChg chg="del">
        <pc:chgData name="Christophe JENTA" userId="8d1209f4831e9c53" providerId="LiveId" clId="{EC0570B5-EFBF-4A9F-B725-229662DC59FE}" dt="2025-06-10T10:53:05.560" v="20" actId="47"/>
        <pc:sldMkLst>
          <pc:docMk/>
          <pc:sldMk cId="49757820" sldId="13398"/>
        </pc:sldMkLst>
      </pc:sldChg>
      <pc:sldChg chg="del">
        <pc:chgData name="Christophe JENTA" userId="8d1209f4831e9c53" providerId="LiveId" clId="{EC0570B5-EFBF-4A9F-B725-229662DC59FE}" dt="2025-06-10T10:52:16.694" v="12" actId="47"/>
        <pc:sldMkLst>
          <pc:docMk/>
          <pc:sldMk cId="2433211934" sldId="13399"/>
        </pc:sldMkLst>
      </pc:sldChg>
      <pc:sldChg chg="del">
        <pc:chgData name="Christophe JENTA" userId="8d1209f4831e9c53" providerId="LiveId" clId="{EC0570B5-EFBF-4A9F-B725-229662DC59FE}" dt="2025-06-10T10:51:57.623" v="8" actId="47"/>
        <pc:sldMkLst>
          <pc:docMk/>
          <pc:sldMk cId="3982531123" sldId="13400"/>
        </pc:sldMkLst>
      </pc:sldChg>
      <pc:sldChg chg="del">
        <pc:chgData name="Christophe JENTA" userId="8d1209f4831e9c53" providerId="LiveId" clId="{EC0570B5-EFBF-4A9F-B725-229662DC59FE}" dt="2025-06-10T10:51:54.507" v="5" actId="47"/>
        <pc:sldMkLst>
          <pc:docMk/>
          <pc:sldMk cId="1775159826" sldId="13401"/>
        </pc:sldMkLst>
      </pc:sldChg>
      <pc:sldChg chg="del">
        <pc:chgData name="Christophe JENTA" userId="8d1209f4831e9c53" providerId="LiveId" clId="{EC0570B5-EFBF-4A9F-B725-229662DC59FE}" dt="2025-06-10T10:51:53.731" v="4" actId="47"/>
        <pc:sldMkLst>
          <pc:docMk/>
          <pc:sldMk cId="2070160904" sldId="13402"/>
        </pc:sldMkLst>
      </pc:sldChg>
      <pc:sldChg chg="del">
        <pc:chgData name="Christophe JENTA" userId="8d1209f4831e9c53" providerId="LiveId" clId="{EC0570B5-EFBF-4A9F-B725-229662DC59FE}" dt="2025-06-10T10:51:52.443" v="2" actId="47"/>
        <pc:sldMkLst>
          <pc:docMk/>
          <pc:sldMk cId="3840547904" sldId="13403"/>
        </pc:sldMkLst>
      </pc:sldChg>
      <pc:sldChg chg="del">
        <pc:chgData name="Christophe JENTA" userId="8d1209f4831e9c53" providerId="LiveId" clId="{EC0570B5-EFBF-4A9F-B725-229662DC59FE}" dt="2025-06-10T10:51:52.019" v="1" actId="47"/>
        <pc:sldMkLst>
          <pc:docMk/>
          <pc:sldMk cId="2212204666" sldId="13407"/>
        </pc:sldMkLst>
      </pc:sldChg>
      <pc:sldChg chg="del">
        <pc:chgData name="Christophe JENTA" userId="8d1209f4831e9c53" providerId="LiveId" clId="{EC0570B5-EFBF-4A9F-B725-229662DC59FE}" dt="2025-06-10T10:52:44.625" v="16" actId="47"/>
        <pc:sldMkLst>
          <pc:docMk/>
          <pc:sldMk cId="1501032918" sldId="13432"/>
        </pc:sldMkLst>
      </pc:sldChg>
      <pc:sldChg chg="del">
        <pc:chgData name="Christophe JENTA" userId="8d1209f4831e9c53" providerId="LiveId" clId="{EC0570B5-EFBF-4A9F-B725-229662DC59FE}" dt="2025-06-10T10:54:44.224" v="36" actId="47"/>
        <pc:sldMkLst>
          <pc:docMk/>
          <pc:sldMk cId="792756286" sldId="13440"/>
        </pc:sldMkLst>
      </pc:sldChg>
      <pc:sldChg chg="del">
        <pc:chgData name="Christophe JENTA" userId="8d1209f4831e9c53" providerId="LiveId" clId="{EC0570B5-EFBF-4A9F-B725-229662DC59FE}" dt="2025-06-10T10:52:53.272" v="17" actId="47"/>
        <pc:sldMkLst>
          <pc:docMk/>
          <pc:sldMk cId="4255899082" sldId="13441"/>
        </pc:sldMkLst>
      </pc:sldChg>
      <pc:sldChg chg="del">
        <pc:chgData name="Christophe JENTA" userId="8d1209f4831e9c53" providerId="LiveId" clId="{EC0570B5-EFBF-4A9F-B725-229662DC59FE}" dt="2025-06-10T10:52:15.321" v="10" actId="47"/>
        <pc:sldMkLst>
          <pc:docMk/>
          <pc:sldMk cId="310834603" sldId="13442"/>
        </pc:sldMkLst>
      </pc:sldChg>
      <pc:sldChg chg="del">
        <pc:chgData name="Christophe JENTA" userId="8d1209f4831e9c53" providerId="LiveId" clId="{EC0570B5-EFBF-4A9F-B725-229662DC59FE}" dt="2025-06-10T10:51:58.969" v="9" actId="47"/>
        <pc:sldMkLst>
          <pc:docMk/>
          <pc:sldMk cId="2630199087" sldId="13443"/>
        </pc:sldMkLst>
      </pc:sldChg>
      <pc:sldChg chg="del">
        <pc:chgData name="Christophe JENTA" userId="8d1209f4831e9c53" providerId="LiveId" clId="{EC0570B5-EFBF-4A9F-B725-229662DC59FE}" dt="2025-06-10T10:51:56.663" v="7" actId="47"/>
        <pc:sldMkLst>
          <pc:docMk/>
          <pc:sldMk cId="1395981192" sldId="13444"/>
        </pc:sldMkLst>
      </pc:sldChg>
      <pc:sldChg chg="del">
        <pc:chgData name="Christophe JENTA" userId="8d1209f4831e9c53" providerId="LiveId" clId="{EC0570B5-EFBF-4A9F-B725-229662DC59FE}" dt="2025-06-10T10:51:55.283" v="6" actId="47"/>
        <pc:sldMkLst>
          <pc:docMk/>
          <pc:sldMk cId="1654905709" sldId="13462"/>
        </pc:sldMkLst>
      </pc:sldChg>
      <pc:sldChg chg="del">
        <pc:chgData name="Christophe JENTA" userId="8d1209f4831e9c53" providerId="LiveId" clId="{EC0570B5-EFBF-4A9F-B725-229662DC59FE}" dt="2025-06-10T10:52:15.925" v="11" actId="47"/>
        <pc:sldMkLst>
          <pc:docMk/>
          <pc:sldMk cId="3889438135" sldId="13505"/>
        </pc:sldMkLst>
      </pc:sldChg>
      <pc:sldChg chg="del">
        <pc:chgData name="Christophe JENTA" userId="8d1209f4831e9c53" providerId="LiveId" clId="{EC0570B5-EFBF-4A9F-B725-229662DC59FE}" dt="2025-06-10T10:54:54.439" v="38" actId="47"/>
        <pc:sldMkLst>
          <pc:docMk/>
          <pc:sldMk cId="3361087432" sldId="13509"/>
        </pc:sldMkLst>
      </pc:sldChg>
      <pc:sldChg chg="del">
        <pc:chgData name="Christophe JENTA" userId="8d1209f4831e9c53" providerId="LiveId" clId="{EC0570B5-EFBF-4A9F-B725-229662DC59FE}" dt="2025-06-10T10:55:31.369" v="45" actId="47"/>
        <pc:sldMkLst>
          <pc:docMk/>
          <pc:sldMk cId="1580758641" sldId="13511"/>
        </pc:sldMkLst>
      </pc:sldChg>
      <pc:sldChg chg="del">
        <pc:chgData name="Christophe JENTA" userId="8d1209f4831e9c53" providerId="LiveId" clId="{EC0570B5-EFBF-4A9F-B725-229662DC59FE}" dt="2025-06-10T10:55:21.905" v="44" actId="47"/>
        <pc:sldMkLst>
          <pc:docMk/>
          <pc:sldMk cId="3796412860" sldId="13512"/>
        </pc:sldMkLst>
      </pc:sldChg>
      <pc:sldChg chg="del">
        <pc:chgData name="Christophe JENTA" userId="8d1209f4831e9c53" providerId="LiveId" clId="{EC0570B5-EFBF-4A9F-B725-229662DC59FE}" dt="2025-06-10T10:55:42.608" v="48" actId="47"/>
        <pc:sldMkLst>
          <pc:docMk/>
          <pc:sldMk cId="3281201093" sldId="13514"/>
        </pc:sldMkLst>
      </pc:sldChg>
      <pc:sldChg chg="del">
        <pc:chgData name="Christophe JENTA" userId="8d1209f4831e9c53" providerId="LiveId" clId="{EC0570B5-EFBF-4A9F-B725-229662DC59FE}" dt="2025-06-10T10:53:32.878" v="23" actId="47"/>
        <pc:sldMkLst>
          <pc:docMk/>
          <pc:sldMk cId="2733976841" sldId="13515"/>
        </pc:sldMkLst>
      </pc:sldChg>
      <pc:sldChg chg="del">
        <pc:chgData name="Christophe JENTA" userId="8d1209f4831e9c53" providerId="LiveId" clId="{EC0570B5-EFBF-4A9F-B725-229662DC59FE}" dt="2025-06-10T10:53:23.311" v="22" actId="47"/>
        <pc:sldMkLst>
          <pc:docMk/>
          <pc:sldMk cId="479313224" sldId="13516"/>
        </pc:sldMkLst>
      </pc:sldChg>
      <pc:sldChg chg="del">
        <pc:chgData name="Christophe JENTA" userId="8d1209f4831e9c53" providerId="LiveId" clId="{EC0570B5-EFBF-4A9F-B725-229662DC59FE}" dt="2025-06-10T10:55:43.219" v="49" actId="47"/>
        <pc:sldMkLst>
          <pc:docMk/>
          <pc:sldMk cId="3127618932" sldId="13520"/>
        </pc:sldMkLst>
      </pc:sldChg>
      <pc:sldChg chg="del">
        <pc:chgData name="Christophe JENTA" userId="8d1209f4831e9c53" providerId="LiveId" clId="{EC0570B5-EFBF-4A9F-B725-229662DC59FE}" dt="2025-06-10T10:55:31.919" v="46" actId="47"/>
        <pc:sldMkLst>
          <pc:docMk/>
          <pc:sldMk cId="2249852910" sldId="13521"/>
        </pc:sldMkLst>
      </pc:sldChg>
      <pc:sldChg chg="del">
        <pc:chgData name="Christophe JENTA" userId="8d1209f4831e9c53" providerId="LiveId" clId="{EC0570B5-EFBF-4A9F-B725-229662DC59FE}" dt="2025-06-10T10:55:32.948" v="47" actId="47"/>
        <pc:sldMkLst>
          <pc:docMk/>
          <pc:sldMk cId="3030797996" sldId="13522"/>
        </pc:sldMkLst>
      </pc:sldChg>
    </pc:docChg>
  </pc:docChgLst>
  <pc:docChgLst>
    <pc:chgData name="Christophe JENTA" userId="8d1209f4831e9c53" providerId="LiveId" clId="{A2F96C60-82CF-4CA4-9E8C-6E8F10A1AF1B}"/>
    <pc:docChg chg="delSld">
      <pc:chgData name="Christophe JENTA" userId="8d1209f4831e9c53" providerId="LiveId" clId="{A2F96C60-82CF-4CA4-9E8C-6E8F10A1AF1B}" dt="2025-06-10T10:39:00.626" v="0" actId="47"/>
      <pc:docMkLst>
        <pc:docMk/>
      </pc:docMkLst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698085424" sldId="985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80169222" sldId="6166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3889054220" sldId="12590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2004671072" sldId="12645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2430355567" sldId="12732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3247777675" sldId="13495"/>
        </pc:sldMkLst>
      </pc:sldChg>
    </pc:docChg>
  </pc:docChgLst>
  <pc:docChgLst>
    <pc:chgData name="Christophe JENTA" userId="8d1209f4831e9c53" providerId="LiveId" clId="{5C514B55-6A1C-47DC-BEB4-C64F1CFA897A}"/>
    <pc:docChg chg="delSld">
      <pc:chgData name="Christophe JENTA" userId="8d1209f4831e9c53" providerId="LiveId" clId="{5C514B55-6A1C-47DC-BEB4-C64F1CFA897A}" dt="2025-05-13T10:10:39.025" v="0" actId="47"/>
      <pc:docMkLst>
        <pc:docMk/>
      </pc:docMkLst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660340911" sldId="96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576855841" sldId="1260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988575915" sldId="12904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883030374" sldId="1290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343055881" sldId="1304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417846926" sldId="13268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35482400" sldId="13269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163860014" sldId="1327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00748767" sldId="1327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201976625" sldId="1327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882927050" sldId="1327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943872998" sldId="13278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350889238" sldId="13279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023826915" sldId="13340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173366456" sldId="1334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103706250" sldId="1334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132379362" sldId="1334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004641318" sldId="13344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84217792" sldId="1334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788816304" sldId="1336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231829484" sldId="1336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385183537" sldId="1337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627486974" sldId="1341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531323910" sldId="13414"/>
        </pc:sldMkLst>
      </pc:sldChg>
    </pc:docChg>
  </pc:docChgLst>
  <pc:docChgLst>
    <pc:chgData name="Christophe JENTA" userId="8d1209f4831e9c53" providerId="LiveId" clId="{B5128146-C764-44A6-9D47-DFC7B2AA53D8}"/>
    <pc:docChg chg="delSld">
      <pc:chgData name="Christophe JENTA" userId="8d1209f4831e9c53" providerId="LiveId" clId="{B5128146-C764-44A6-9D47-DFC7B2AA53D8}" dt="2025-04-29T09:56:27.564" v="1" actId="47"/>
      <pc:docMkLst>
        <pc:docMk/>
      </pc:docMkLst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47421863" sldId="99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1003822" sldId="99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37653266" sldId="1259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09108060" sldId="1260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87160675" sldId="1313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313498898" sldId="1313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5771323" sldId="1313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18480127" sldId="131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73283674" sldId="1313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066435223" sldId="131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87461453" sldId="131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522681684" sldId="1314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27346446" sldId="1314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718160313" sldId="131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17047442" sldId="131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857858322" sldId="131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950949934" sldId="131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201218659" sldId="1315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4156511993" sldId="1315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57833250" sldId="1315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01542117" sldId="1315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190164072" sldId="131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02622610" sldId="1316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349566737" sldId="131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92392614" sldId="1317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04751075" sldId="1319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555514976" sldId="1320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53531859" sldId="132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4580024" sldId="132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759682378" sldId="132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39178158" sldId="1326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611874281" sldId="13310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1826041737" sldId="13311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870786359" sldId="13312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84556983" sldId="1331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401878438" sldId="13314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131091472" sldId="1331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540542834" sldId="1331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928770195" sldId="13319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196238569" sldId="1332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9023465" sldId="133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164755444" sldId="1334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46687059" sldId="133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62926474" sldId="133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657177706" sldId="133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759616424" sldId="133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33196331" sldId="1335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649466456" sldId="133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559325837" sldId="133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4976604" sldId="13365"/>
        </pc:sldMkLst>
      </pc:sldChg>
    </pc:docChg>
  </pc:docChgLst>
  <pc:docChgLst>
    <pc:chgData name="Christophe JENTA" userId="8d1209f4831e9c53" providerId="LiveId" clId="{37FB568F-F052-4819-8218-B3F578174A09}"/>
    <pc:docChg chg="custSel addSld delSld modSld">
      <pc:chgData name="Christophe JENTA" userId="8d1209f4831e9c53" providerId="LiveId" clId="{37FB568F-F052-4819-8218-B3F578174A09}" dt="2025-06-10T10:43:25.003" v="22" actId="478"/>
      <pc:docMkLst>
        <pc:docMk/>
      </pc:docMkLst>
      <pc:sldChg chg="delSp add mod">
        <pc:chgData name="Christophe JENTA" userId="8d1209f4831e9c53" providerId="LiveId" clId="{37FB568F-F052-4819-8218-B3F578174A09}" dt="2025-06-10T10:43:16.212" v="17" actId="478"/>
        <pc:sldMkLst>
          <pc:docMk/>
          <pc:sldMk cId="1988468440" sldId="12605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712256188" sldId="12608"/>
        </pc:sldMkLst>
      </pc:sldChg>
      <pc:sldChg chg="delSp add mod">
        <pc:chgData name="Christophe JENTA" userId="8d1209f4831e9c53" providerId="LiveId" clId="{37FB568F-F052-4819-8218-B3F578174A09}" dt="2025-06-10T10:43:22.422" v="20" actId="478"/>
        <pc:sldMkLst>
          <pc:docMk/>
          <pc:sldMk cId="520289311" sldId="1261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917091377" sldId="1261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990776107" sldId="12956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4074075089" sldId="13139"/>
        </pc:sldMkLst>
      </pc:sldChg>
      <pc:sldChg chg="delSp add mod">
        <pc:chgData name="Christophe JENTA" userId="8d1209f4831e9c53" providerId="LiveId" clId="{37FB568F-F052-4819-8218-B3F578174A09}" dt="2025-06-10T10:42:59.561" v="8" actId="478"/>
        <pc:sldMkLst>
          <pc:docMk/>
          <pc:sldMk cId="2437782784" sldId="13140"/>
        </pc:sldMkLst>
      </pc:sldChg>
      <pc:sldChg chg="delSp add mod">
        <pc:chgData name="Christophe JENTA" userId="8d1209f4831e9c53" providerId="LiveId" clId="{37FB568F-F052-4819-8218-B3F578174A09}" dt="2025-06-10T10:43:00.629" v="9" actId="478"/>
        <pc:sldMkLst>
          <pc:docMk/>
          <pc:sldMk cId="1542721837" sldId="13142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21153509" sldId="13143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015686399" sldId="1314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4115678857" sldId="13145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02108402" sldId="13146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257972018" sldId="13160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895587533" sldId="13161"/>
        </pc:sldMkLst>
      </pc:sldChg>
      <pc:sldChg chg="delSp add mod">
        <pc:chgData name="Christophe JENTA" userId="8d1209f4831e9c53" providerId="LiveId" clId="{37FB568F-F052-4819-8218-B3F578174A09}" dt="2025-06-10T10:43:05.756" v="13" actId="478"/>
        <pc:sldMkLst>
          <pc:docMk/>
          <pc:sldMk cId="2631628354" sldId="13180"/>
        </pc:sldMkLst>
      </pc:sldChg>
      <pc:sldChg chg="delSp add mod">
        <pc:chgData name="Christophe JENTA" userId="8d1209f4831e9c53" providerId="LiveId" clId="{37FB568F-F052-4819-8218-B3F578174A09}" dt="2025-06-10T10:43:08" v="15" actId="478"/>
        <pc:sldMkLst>
          <pc:docMk/>
          <pc:sldMk cId="645010697" sldId="13181"/>
        </pc:sldMkLst>
      </pc:sldChg>
      <pc:sldChg chg="delSp add mod">
        <pc:chgData name="Christophe JENTA" userId="8d1209f4831e9c53" providerId="LiveId" clId="{37FB568F-F052-4819-8218-B3F578174A09}" dt="2025-06-10T10:43:06.934" v="14" actId="478"/>
        <pc:sldMkLst>
          <pc:docMk/>
          <pc:sldMk cId="2362548557" sldId="13182"/>
        </pc:sldMkLst>
      </pc:sldChg>
      <pc:sldChg chg="delSp add mod">
        <pc:chgData name="Christophe JENTA" userId="8d1209f4831e9c53" providerId="LiveId" clId="{37FB568F-F052-4819-8218-B3F578174A09}" dt="2025-06-10T10:43:23.779" v="21" actId="478"/>
        <pc:sldMkLst>
          <pc:docMk/>
          <pc:sldMk cId="2299339616" sldId="13183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497594121" sldId="1318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3415555628" sldId="13239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606288082" sldId="13240"/>
        </pc:sldMkLst>
      </pc:sldChg>
      <pc:sldChg chg="delSp add mod">
        <pc:chgData name="Christophe JENTA" userId="8d1209f4831e9c53" providerId="LiveId" clId="{37FB568F-F052-4819-8218-B3F578174A09}" dt="2025-06-10T10:43:03.644" v="11" actId="478"/>
        <pc:sldMkLst>
          <pc:docMk/>
          <pc:sldMk cId="3323752398" sldId="13261"/>
        </pc:sldMkLst>
      </pc:sldChg>
      <pc:sldChg chg="delSp add mod">
        <pc:chgData name="Christophe JENTA" userId="8d1209f4831e9c53" providerId="LiveId" clId="{37FB568F-F052-4819-8218-B3F578174A09}" dt="2025-06-10T10:43:12.004" v="16" actId="478"/>
        <pc:sldMkLst>
          <pc:docMk/>
          <pc:sldMk cId="1159644968" sldId="13262"/>
        </pc:sldMkLst>
      </pc:sldChg>
      <pc:sldChg chg="delSp add mod">
        <pc:chgData name="Christophe JENTA" userId="8d1209f4831e9c53" providerId="LiveId" clId="{37FB568F-F052-4819-8218-B3F578174A09}" dt="2025-06-10T10:43:25.003" v="22" actId="478"/>
        <pc:sldMkLst>
          <pc:docMk/>
          <pc:sldMk cId="3747429759" sldId="1326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760814102" sldId="1330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90889892" sldId="1330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347215119" sldId="1330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356093778" sldId="13308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750064882" sldId="13309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313198400" sldId="13315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319902537" sldId="13322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172998637" sldId="1332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49896720" sldId="13325"/>
        </pc:sldMkLst>
      </pc:sldChg>
      <pc:sldChg chg="modSp mod">
        <pc:chgData name="Christophe JENTA" userId="8d1209f4831e9c53" providerId="LiveId" clId="{37FB568F-F052-4819-8218-B3F578174A09}" dt="2025-06-10T10:41:42.084" v="0" actId="20577"/>
        <pc:sldMkLst>
          <pc:docMk/>
          <pc:sldMk cId="1004641318" sldId="1334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017409313" sldId="13348"/>
        </pc:sldMkLst>
      </pc:sldChg>
      <pc:sldChg chg="delSp add mod">
        <pc:chgData name="Christophe JENTA" userId="8d1209f4831e9c53" providerId="LiveId" clId="{37FB568F-F052-4819-8218-B3F578174A09}" dt="2025-06-10T10:42:55.316" v="6" actId="478"/>
        <pc:sldMkLst>
          <pc:docMk/>
          <pc:sldMk cId="1706699578" sldId="13349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931051633" sldId="13360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685030622" sldId="1339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111364696" sldId="1342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51927669" sldId="13422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310936362" sldId="1346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549878236" sldId="1348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3804630496" sldId="1349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4258226152" sldId="13492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563165321" sldId="1349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990408261" sldId="13500"/>
        </pc:sldMkLst>
      </pc:sldChg>
      <pc:sldChg chg="add">
        <pc:chgData name="Christophe JENTA" userId="8d1209f4831e9c53" providerId="LiveId" clId="{37FB568F-F052-4819-8218-B3F578174A09}" dt="2025-06-10T10:42:32.563" v="3"/>
        <pc:sldMkLst>
          <pc:docMk/>
          <pc:sldMk cId="938666023" sldId="1350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002597145" sldId="1350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827916773" sldId="1350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69487986" sldId="1350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780955767" sldId="1351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640899349" sldId="1352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753657259" sldId="1352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789823357" sldId="13525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452419468" sldId="13526"/>
        </pc:sldMkLst>
      </pc:sldChg>
    </pc:docChg>
  </pc:docChgLst>
  <pc:docChgLst>
    <pc:chgData name="Christophe JENTA" userId="8d1209f4831e9c53" providerId="LiveId" clId="{F42F31B8-088B-4790-B943-D502C553486A}"/>
    <pc:docChg chg="custSel addSld delSld modSld">
      <pc:chgData name="Christophe JENTA" userId="8d1209f4831e9c53" providerId="LiveId" clId="{F42F31B8-088B-4790-B943-D502C553486A}" dt="2025-06-10T10:30:24.456" v="139" actId="20577"/>
      <pc:docMkLst>
        <pc:docMk/>
      </pc:docMkLst>
      <pc:sldChg chg="add del">
        <pc:chgData name="Christophe JENTA" userId="8d1209f4831e9c53" providerId="LiveId" clId="{F42F31B8-088B-4790-B943-D502C553486A}" dt="2025-06-10T10:27:03.749" v="62"/>
        <pc:sldMkLst>
          <pc:docMk/>
          <pc:sldMk cId="698085424" sldId="985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80169222" sldId="6166"/>
        </pc:sldMkLst>
      </pc:sldChg>
      <pc:sldChg chg="modSp add del mod">
        <pc:chgData name="Christophe JENTA" userId="8d1209f4831e9c53" providerId="LiveId" clId="{F42F31B8-088B-4790-B943-D502C553486A}" dt="2025-06-10T10:30:24.456" v="139" actId="20577"/>
        <pc:sldMkLst>
          <pc:docMk/>
          <pc:sldMk cId="3889054220" sldId="12590"/>
        </pc:sldMkLst>
      </pc:sldChg>
      <pc:sldChg chg="delSp add del mod">
        <pc:chgData name="Christophe JENTA" userId="8d1209f4831e9c53" providerId="LiveId" clId="{F42F31B8-088B-4790-B943-D502C553486A}" dt="2025-06-10T10:29:09.372" v="120" actId="478"/>
        <pc:sldMkLst>
          <pc:docMk/>
          <pc:sldMk cId="3917091377" sldId="12614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2004671072" sldId="12645"/>
        </pc:sldMkLst>
      </pc:sldChg>
      <pc:sldChg chg="delSp add del mod">
        <pc:chgData name="Christophe JENTA" userId="8d1209f4831e9c53" providerId="LiveId" clId="{F42F31B8-088B-4790-B943-D502C553486A}" dt="2025-06-10T10:28:40.554" v="100" actId="478"/>
        <pc:sldMkLst>
          <pc:docMk/>
          <pc:sldMk cId="2430355567" sldId="12732"/>
        </pc:sldMkLst>
      </pc:sldChg>
      <pc:sldChg chg="delSp add del mod">
        <pc:chgData name="Christophe JENTA" userId="8d1209f4831e9c53" providerId="LiveId" clId="{F42F31B8-088B-4790-B943-D502C553486A}" dt="2025-06-10T10:27:03.749" v="62"/>
        <pc:sldMkLst>
          <pc:docMk/>
          <pc:sldMk cId="1990776107" sldId="12956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2760814102" sldId="13303"/>
        </pc:sldMkLst>
      </pc:sldChg>
      <pc:sldChg chg="delSp add del mod">
        <pc:chgData name="Christophe JENTA" userId="8d1209f4831e9c53" providerId="LiveId" clId="{F42F31B8-088B-4790-B943-D502C553486A}" dt="2025-06-10T10:28:57.296" v="111" actId="478"/>
        <pc:sldMkLst>
          <pc:docMk/>
          <pc:sldMk cId="2590889892" sldId="13306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1347215119" sldId="13307"/>
        </pc:sldMkLst>
      </pc:sldChg>
      <pc:sldChg chg="delSp add del mod">
        <pc:chgData name="Christophe JENTA" userId="8d1209f4831e9c53" providerId="LiveId" clId="{F42F31B8-088B-4790-B943-D502C553486A}" dt="2025-06-10T10:29:05.282" v="118" actId="478"/>
        <pc:sldMkLst>
          <pc:docMk/>
          <pc:sldMk cId="2356093778" sldId="13308"/>
        </pc:sldMkLst>
      </pc:sldChg>
      <pc:sldChg chg="delSp add del mod">
        <pc:chgData name="Christophe JENTA" userId="8d1209f4831e9c53" providerId="LiveId" clId="{F42F31B8-088B-4790-B943-D502C553486A}" dt="2025-06-10T10:27:03.749" v="62"/>
        <pc:sldMkLst>
          <pc:docMk/>
          <pc:sldMk cId="2750064882" sldId="13309"/>
        </pc:sldMkLst>
      </pc:sldChg>
      <pc:sldChg chg="delSp add del mod">
        <pc:chgData name="Christophe JENTA" userId="8d1209f4831e9c53" providerId="LiveId" clId="{F42F31B8-088B-4790-B943-D502C553486A}" dt="2025-06-10T10:29:19.332" v="127" actId="478"/>
        <pc:sldMkLst>
          <pc:docMk/>
          <pc:sldMk cId="2313198400" sldId="13315"/>
        </pc:sldMkLst>
      </pc:sldChg>
      <pc:sldChg chg="delSp add del mod">
        <pc:chgData name="Christophe JENTA" userId="8d1209f4831e9c53" providerId="LiveId" clId="{F42F31B8-088B-4790-B943-D502C553486A}" dt="2025-06-10T10:28:59.386" v="113" actId="478"/>
        <pc:sldMkLst>
          <pc:docMk/>
          <pc:sldMk cId="3319902537" sldId="13322"/>
        </pc:sldMkLst>
      </pc:sldChg>
      <pc:sldChg chg="delSp del mod">
        <pc:chgData name="Christophe JENTA" userId="8d1209f4831e9c53" providerId="LiveId" clId="{F42F31B8-088B-4790-B943-D502C553486A}" dt="2025-06-10T10:27:00.889" v="61" actId="47"/>
        <pc:sldMkLst>
          <pc:docMk/>
          <pc:sldMk cId="3197230125" sldId="13323"/>
        </pc:sldMkLst>
      </pc:sldChg>
      <pc:sldChg chg="delSp add del mod">
        <pc:chgData name="Christophe JENTA" userId="8d1209f4831e9c53" providerId="LiveId" clId="{F42F31B8-088B-4790-B943-D502C553486A}" dt="2025-06-10T10:29:06.694" v="119" actId="478"/>
        <pc:sldMkLst>
          <pc:docMk/>
          <pc:sldMk cId="2172998637" sldId="13324"/>
        </pc:sldMkLst>
      </pc:sldChg>
      <pc:sldChg chg="modSp add del mod">
        <pc:chgData name="Christophe JENTA" userId="8d1209f4831e9c53" providerId="LiveId" clId="{F42F31B8-088B-4790-B943-D502C553486A}" dt="2025-06-10T10:27:30.907" v="89" actId="20577"/>
        <pc:sldMkLst>
          <pc:docMk/>
          <pc:sldMk cId="1004641318" sldId="13344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1685030622" sldId="13391"/>
        </pc:sldMkLst>
      </pc:sldChg>
      <pc:sldChg chg="delSp add del mod">
        <pc:chgData name="Christophe JENTA" userId="8d1209f4831e9c53" providerId="LiveId" clId="{F42F31B8-088B-4790-B943-D502C553486A}" dt="2025-06-10T10:28:51.934" v="106" actId="478"/>
        <pc:sldMkLst>
          <pc:docMk/>
          <pc:sldMk cId="3111364696" sldId="13421"/>
        </pc:sldMkLst>
      </pc:sldChg>
      <pc:sldChg chg="delSp add del mod">
        <pc:chgData name="Christophe JENTA" userId="8d1209f4831e9c53" providerId="LiveId" clId="{F42F31B8-088B-4790-B943-D502C553486A}" dt="2025-06-10T10:29:04.026" v="117" actId="478"/>
        <pc:sldMkLst>
          <pc:docMk/>
          <pc:sldMk cId="2551927669" sldId="13422"/>
        </pc:sldMkLst>
      </pc:sldChg>
      <pc:sldChg chg="delSp add del mod">
        <pc:chgData name="Christophe JENTA" userId="8d1209f4831e9c53" providerId="LiveId" clId="{F42F31B8-088B-4790-B943-D502C553486A}" dt="2025-06-10T10:29:23.182" v="131" actId="478"/>
        <pc:sldMkLst>
          <pc:docMk/>
          <pc:sldMk cId="3549878236" sldId="13484"/>
        </pc:sldMkLst>
      </pc:sldChg>
      <pc:sldChg chg="add del">
        <pc:chgData name="Christophe JENTA" userId="8d1209f4831e9c53" providerId="LiveId" clId="{F42F31B8-088B-4790-B943-D502C553486A}" dt="2025-05-27T09:45:53.340" v="51" actId="47"/>
        <pc:sldMkLst>
          <pc:docMk/>
          <pc:sldMk cId="3222713968" sldId="13485"/>
        </pc:sldMkLst>
      </pc:sldChg>
      <pc:sldChg chg="add del">
        <pc:chgData name="Christophe JENTA" userId="8d1209f4831e9c53" providerId="LiveId" clId="{F42F31B8-088B-4790-B943-D502C553486A}" dt="2025-05-27T09:45:54.692" v="52" actId="47"/>
        <pc:sldMkLst>
          <pc:docMk/>
          <pc:sldMk cId="204796239" sldId="13486"/>
        </pc:sldMkLst>
      </pc:sldChg>
      <pc:sldChg chg="add del">
        <pc:chgData name="Christophe JENTA" userId="8d1209f4831e9c53" providerId="LiveId" clId="{F42F31B8-088B-4790-B943-D502C553486A}" dt="2025-05-27T09:46:48.303" v="58" actId="2696"/>
        <pc:sldMkLst>
          <pc:docMk/>
          <pc:sldMk cId="1490590332" sldId="13487"/>
        </pc:sldMkLst>
      </pc:sldChg>
      <pc:sldChg chg="add del">
        <pc:chgData name="Christophe JENTA" userId="8d1209f4831e9c53" providerId="LiveId" clId="{F42F31B8-088B-4790-B943-D502C553486A}" dt="2025-05-27T09:46:00.683" v="54" actId="47"/>
        <pc:sldMkLst>
          <pc:docMk/>
          <pc:sldMk cId="4223503328" sldId="13488"/>
        </pc:sldMkLst>
      </pc:sldChg>
      <pc:sldChg chg="add del">
        <pc:chgData name="Christophe JENTA" userId="8d1209f4831e9c53" providerId="LiveId" clId="{F42F31B8-088B-4790-B943-D502C553486A}" dt="2025-05-27T09:46:01.954" v="55" actId="47"/>
        <pc:sldMkLst>
          <pc:docMk/>
          <pc:sldMk cId="103614687" sldId="13489"/>
        </pc:sldMkLst>
      </pc:sldChg>
      <pc:sldChg chg="add del">
        <pc:chgData name="Christophe JENTA" userId="8d1209f4831e9c53" providerId="LiveId" clId="{F42F31B8-088B-4790-B943-D502C553486A}" dt="2025-05-27T09:46:02.516" v="56" actId="47"/>
        <pc:sldMkLst>
          <pc:docMk/>
          <pc:sldMk cId="3658086581" sldId="13490"/>
        </pc:sldMkLst>
      </pc:sldChg>
      <pc:sldChg chg="delSp add del mod">
        <pc:chgData name="Christophe JENTA" userId="8d1209f4831e9c53" providerId="LiveId" clId="{F42F31B8-088B-4790-B943-D502C553486A}" dt="2025-06-10T10:29:11.967" v="123" actId="478"/>
        <pc:sldMkLst>
          <pc:docMk/>
          <pc:sldMk cId="4258226152" sldId="13492"/>
        </pc:sldMkLst>
      </pc:sldChg>
      <pc:sldChg chg="add del">
        <pc:chgData name="Christophe JENTA" userId="8d1209f4831e9c53" providerId="LiveId" clId="{F42F31B8-088B-4790-B943-D502C553486A}" dt="2025-05-27T09:45:55.239" v="53" actId="47"/>
        <pc:sldMkLst>
          <pc:docMk/>
          <pc:sldMk cId="3440142737" sldId="13494"/>
        </pc:sldMkLst>
      </pc:sldChg>
      <pc:sldChg chg="delSp add del mod">
        <pc:chgData name="Christophe JENTA" userId="8d1209f4831e9c53" providerId="LiveId" clId="{F42F31B8-088B-4790-B943-D502C553486A}" dt="2025-06-10T10:28:41.822" v="101" actId="478"/>
        <pc:sldMkLst>
          <pc:docMk/>
          <pc:sldMk cId="3247777675" sldId="13495"/>
        </pc:sldMkLst>
      </pc:sldChg>
      <pc:sldChg chg="modSp add del mod">
        <pc:chgData name="Christophe JENTA" userId="8d1209f4831e9c53" providerId="LiveId" clId="{F42F31B8-088B-4790-B943-D502C553486A}" dt="2025-06-10T10:28:25.105" v="99" actId="20577"/>
        <pc:sldMkLst>
          <pc:docMk/>
          <pc:sldMk cId="563165321" sldId="13496"/>
        </pc:sldMkLst>
      </pc:sldChg>
      <pc:sldChg chg="add del">
        <pc:chgData name="Christophe JENTA" userId="8d1209f4831e9c53" providerId="LiveId" clId="{F42F31B8-088B-4790-B943-D502C553486A}" dt="2025-06-10T10:27:00.889" v="61" actId="47"/>
        <pc:sldMkLst>
          <pc:docMk/>
          <pc:sldMk cId="63625768" sldId="13497"/>
        </pc:sldMkLst>
      </pc:sldChg>
      <pc:sldChg chg="modSp add mod">
        <pc:chgData name="Christophe JENTA" userId="8d1209f4831e9c53" providerId="LiveId" clId="{F42F31B8-088B-4790-B943-D502C553486A}" dt="2025-06-10T10:30:15.162" v="135" actId="20577"/>
        <pc:sldMkLst>
          <pc:docMk/>
          <pc:sldMk cId="990408261" sldId="13500"/>
        </pc:sldMkLst>
      </pc:sldChg>
      <pc:sldChg chg="delSp add mod">
        <pc:chgData name="Christophe JENTA" userId="8d1209f4831e9c53" providerId="LiveId" clId="{F42F31B8-088B-4790-B943-D502C553486A}" dt="2025-06-10T10:28:58.363" v="112" actId="478"/>
        <pc:sldMkLst>
          <pc:docMk/>
          <pc:sldMk cId="3002597145" sldId="13504"/>
        </pc:sldMkLst>
      </pc:sldChg>
      <pc:sldChg chg="delSp add mod">
        <pc:chgData name="Christophe JENTA" userId="8d1209f4831e9c53" providerId="LiveId" clId="{F42F31B8-088B-4790-B943-D502C553486A}" dt="2025-06-10T10:28:45.871" v="102" actId="478"/>
        <pc:sldMkLst>
          <pc:docMk/>
          <pc:sldMk cId="827916773" sldId="13506"/>
        </pc:sldMkLst>
      </pc:sldChg>
      <pc:sldChg chg="delSp add mod">
        <pc:chgData name="Christophe JENTA" userId="8d1209f4831e9c53" providerId="LiveId" clId="{F42F31B8-088B-4790-B943-D502C553486A}" dt="2025-06-10T10:28:50.229" v="104" actId="478"/>
        <pc:sldMkLst>
          <pc:docMk/>
          <pc:sldMk cId="2569487986" sldId="13507"/>
        </pc:sldMkLst>
      </pc:sldChg>
      <pc:sldChg chg="delSp add mod">
        <pc:chgData name="Christophe JENTA" userId="8d1209f4831e9c53" providerId="LiveId" clId="{F42F31B8-088B-4790-B943-D502C553486A}" dt="2025-06-10T10:29:01.383" v="115" actId="478"/>
        <pc:sldMkLst>
          <pc:docMk/>
          <pc:sldMk cId="1780955767" sldId="13517"/>
        </pc:sldMkLst>
      </pc:sldChg>
      <pc:sldChg chg="delSp add mod">
        <pc:chgData name="Christophe JENTA" userId="8d1209f4831e9c53" providerId="LiveId" clId="{F42F31B8-088B-4790-B943-D502C553486A}" dt="2025-06-10T10:29:00.363" v="114" actId="478"/>
        <pc:sldMkLst>
          <pc:docMk/>
          <pc:sldMk cId="1640899349" sldId="13523"/>
        </pc:sldMkLst>
      </pc:sldChg>
      <pc:sldChg chg="delSp add mod">
        <pc:chgData name="Christophe JENTA" userId="8d1209f4831e9c53" providerId="LiveId" clId="{F42F31B8-088B-4790-B943-D502C553486A}" dt="2025-06-10T10:29:15.987" v="124" actId="478"/>
        <pc:sldMkLst>
          <pc:docMk/>
          <pc:sldMk cId="3753657259" sldId="13524"/>
        </pc:sldMkLst>
      </pc:sldChg>
      <pc:sldChg chg="delSp add mod">
        <pc:chgData name="Christophe JENTA" userId="8d1209f4831e9c53" providerId="LiveId" clId="{F42F31B8-088B-4790-B943-D502C553486A}" dt="2025-06-10T10:29:21.695" v="130" actId="478"/>
        <pc:sldMkLst>
          <pc:docMk/>
          <pc:sldMk cId="1789823357" sldId="13525"/>
        </pc:sldMkLst>
      </pc:sldChg>
      <pc:sldChg chg="add">
        <pc:chgData name="Christophe JENTA" userId="8d1209f4831e9c53" providerId="LiveId" clId="{F42F31B8-088B-4790-B943-D502C553486A}" dt="2025-06-10T10:27:03.749" v="62"/>
        <pc:sldMkLst>
          <pc:docMk/>
          <pc:sldMk cId="3452419468" sldId="13526"/>
        </pc:sldMkLst>
      </pc:sldChg>
    </pc:docChg>
  </pc:docChgLst>
  <pc:docChgLst>
    <pc:chgData name="Christophe JENTA" userId="8d1209f4831e9c53" providerId="LiveId" clId="{3C0CF307-8BA0-448D-9B8F-1250907647B5}"/>
    <pc:docChg chg="delSld">
      <pc:chgData name="Christophe JENTA" userId="8d1209f4831e9c53" providerId="LiveId" clId="{3C0CF307-8BA0-448D-9B8F-1250907647B5}" dt="2025-04-29T10:02:25.103" v="0" actId="47"/>
      <pc:docMkLst>
        <pc:docMk/>
      </pc:docMkLst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2780617583" sldId="1000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539409700" sldId="13166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833563372" sldId="13185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071169686" sldId="13229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1381752268" sldId="13243"/>
        </pc:sldMkLst>
      </pc:sldChg>
    </pc:docChg>
  </pc:docChgLst>
  <pc:docChgLst>
    <pc:chgData name="Christophe JENTA" userId="8d1209f4831e9c53" providerId="LiveId" clId="{904B13E8-5561-4C71-BC7C-B64964A84905}"/>
    <pc:docChg chg="custSel addSld delSld modSld">
      <pc:chgData name="Christophe JENTA" userId="8d1209f4831e9c53" providerId="LiveId" clId="{904B13E8-5561-4C71-BC7C-B64964A84905}" dt="2025-10-14T10:13:16.859" v="241" actId="47"/>
      <pc:docMkLst>
        <pc:docMk/>
      </pc:docMkLst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2788983164" sldId="987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1022912814" sldId="988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3493418358" sldId="989"/>
        </pc:sldMkLst>
      </pc:sldChg>
      <pc:sldChg chg="add del">
        <pc:chgData name="Christophe JENTA" userId="8d1209f4831e9c53" providerId="LiveId" clId="{904B13E8-5561-4C71-BC7C-B64964A84905}" dt="2025-10-14T10:00:33.631" v="2" actId="2696"/>
        <pc:sldMkLst>
          <pc:docMk/>
          <pc:sldMk cId="1182654580" sldId="11999"/>
        </pc:sldMkLst>
      </pc:sldChg>
      <pc:sldChg chg="modSp add del mod">
        <pc:chgData name="Christophe JENTA" userId="8d1209f4831e9c53" providerId="LiveId" clId="{904B13E8-5561-4C71-BC7C-B64964A84905}" dt="2025-10-14T10:10:06.918" v="170" actId="47"/>
        <pc:sldMkLst>
          <pc:docMk/>
          <pc:sldMk cId="2187090738" sldId="11999"/>
        </pc:sldMkLst>
        <pc:spChg chg="mod">
          <ac:chgData name="Christophe JENTA" userId="8d1209f4831e9c53" providerId="LiveId" clId="{904B13E8-5561-4C71-BC7C-B64964A84905}" dt="2025-10-14T10:03:18.787" v="126" actId="20577"/>
          <ac:spMkLst>
            <pc:docMk/>
            <pc:sldMk cId="2187090738" sldId="11999"/>
            <ac:spMk id="3" creationId="{C32E8CB7-52F0-6293-4FF8-84FDAE1CFE3B}"/>
          </ac:spMkLst>
        </pc:spChg>
      </pc:sldChg>
      <pc:sldChg chg="add del">
        <pc:chgData name="Christophe JENTA" userId="8d1209f4831e9c53" providerId="LiveId" clId="{904B13E8-5561-4C71-BC7C-B64964A84905}" dt="2025-10-14T10:10:53.558" v="190" actId="47"/>
        <pc:sldMkLst>
          <pc:docMk/>
          <pc:sldMk cId="167885725" sldId="12000"/>
        </pc:sldMkLst>
      </pc:sldChg>
      <pc:sldChg chg="add">
        <pc:chgData name="Christophe JENTA" userId="8d1209f4831e9c53" providerId="LiveId" clId="{904B13E8-5561-4C71-BC7C-B64964A84905}" dt="2025-10-14T10:00:25.521" v="1"/>
        <pc:sldMkLst>
          <pc:docMk/>
          <pc:sldMk cId="918699718" sldId="12022"/>
        </pc:sldMkLst>
      </pc:sldChg>
      <pc:sldChg chg="add">
        <pc:chgData name="Christophe JENTA" userId="8d1209f4831e9c53" providerId="LiveId" clId="{904B13E8-5561-4C71-BC7C-B64964A84905}" dt="2025-10-14T10:00:25.521" v="1"/>
        <pc:sldMkLst>
          <pc:docMk/>
          <pc:sldMk cId="3707433889" sldId="12023"/>
        </pc:sldMkLst>
      </pc:sldChg>
      <pc:sldChg chg="delSp add del mod">
        <pc:chgData name="Christophe JENTA" userId="8d1209f4831e9c53" providerId="LiveId" clId="{904B13E8-5561-4C71-BC7C-B64964A84905}" dt="2025-10-14T10:12:52.740" v="234" actId="47"/>
        <pc:sldMkLst>
          <pc:docMk/>
          <pc:sldMk cId="2484490829" sldId="12024"/>
        </pc:sldMkLst>
        <pc:picChg chg="del">
          <ac:chgData name="Christophe JENTA" userId="8d1209f4831e9c53" providerId="LiveId" clId="{904B13E8-5561-4C71-BC7C-B64964A84905}" dt="2025-10-14T10:03:49.886" v="133" actId="478"/>
          <ac:picMkLst>
            <pc:docMk/>
            <pc:sldMk cId="2484490829" sldId="12024"/>
            <ac:picMk id="20" creationId="{C2EC763E-35A9-4272-07C1-FD3F3D9FE19A}"/>
          </ac:picMkLst>
        </pc:picChg>
      </pc:sldChg>
      <pc:sldChg chg="add del">
        <pc:chgData name="Christophe JENTA" userId="8d1209f4831e9c53" providerId="LiveId" clId="{904B13E8-5561-4C71-BC7C-B64964A84905}" dt="2025-10-14T10:12:21.274" v="224" actId="47"/>
        <pc:sldMkLst>
          <pc:docMk/>
          <pc:sldMk cId="1689615883" sldId="12026"/>
        </pc:sldMkLst>
      </pc:sldChg>
      <pc:sldChg chg="add del">
        <pc:chgData name="Christophe JENTA" userId="8d1209f4831e9c53" providerId="LiveId" clId="{904B13E8-5561-4C71-BC7C-B64964A84905}" dt="2025-10-14T10:10:48.285" v="181" actId="47"/>
        <pc:sldMkLst>
          <pc:docMk/>
          <pc:sldMk cId="2288430763" sldId="12368"/>
        </pc:sldMkLst>
      </pc:sldChg>
      <pc:sldChg chg="add del">
        <pc:chgData name="Christophe JENTA" userId="8d1209f4831e9c53" providerId="LiveId" clId="{904B13E8-5561-4C71-BC7C-B64964A84905}" dt="2025-10-14T10:10:47.666" v="179" actId="47"/>
        <pc:sldMkLst>
          <pc:docMk/>
          <pc:sldMk cId="792683649" sldId="12369"/>
        </pc:sldMkLst>
      </pc:sldChg>
      <pc:sldChg chg="add del">
        <pc:chgData name="Christophe JENTA" userId="8d1209f4831e9c53" providerId="LiveId" clId="{904B13E8-5561-4C71-BC7C-B64964A84905}" dt="2025-10-14T10:10:47.491" v="178" actId="47"/>
        <pc:sldMkLst>
          <pc:docMk/>
          <pc:sldMk cId="3734872782" sldId="12370"/>
        </pc:sldMkLst>
      </pc:sldChg>
      <pc:sldChg chg="delSp add del mod">
        <pc:chgData name="Christophe JENTA" userId="8d1209f4831e9c53" providerId="LiveId" clId="{904B13E8-5561-4C71-BC7C-B64964A84905}" dt="2025-10-14T10:10:58.221" v="199" actId="47"/>
        <pc:sldMkLst>
          <pc:docMk/>
          <pc:sldMk cId="2912815433" sldId="13281"/>
        </pc:sldMkLst>
        <pc:picChg chg="del">
          <ac:chgData name="Christophe JENTA" userId="8d1209f4831e9c53" providerId="LiveId" clId="{904B13E8-5561-4C71-BC7C-B64964A84905}" dt="2025-10-14T10:04:36.334" v="158" actId="478"/>
          <ac:picMkLst>
            <pc:docMk/>
            <pc:sldMk cId="2912815433" sldId="13281"/>
            <ac:picMk id="8" creationId="{8F1AF027-E3B9-200E-0DCD-76DF7815500F}"/>
          </ac:picMkLst>
        </pc:picChg>
      </pc:sldChg>
      <pc:sldChg chg="delSp add del mod">
        <pc:chgData name="Christophe JENTA" userId="8d1209f4831e9c53" providerId="LiveId" clId="{904B13E8-5561-4C71-BC7C-B64964A84905}" dt="2025-10-14T10:10:57.141" v="196" actId="47"/>
        <pc:sldMkLst>
          <pc:docMk/>
          <pc:sldMk cId="3279903261" sldId="13283"/>
        </pc:sldMkLst>
        <pc:picChg chg="del">
          <ac:chgData name="Christophe JENTA" userId="8d1209f4831e9c53" providerId="LiveId" clId="{904B13E8-5561-4C71-BC7C-B64964A84905}" dt="2025-10-14T10:04:40.731" v="161" actId="478"/>
          <ac:picMkLst>
            <pc:docMk/>
            <pc:sldMk cId="3279903261" sldId="13283"/>
            <ac:picMk id="6" creationId="{FD846266-2651-7ED0-4FD4-0951EFDA276C}"/>
          </ac:picMkLst>
        </pc:picChg>
      </pc:sldChg>
      <pc:sldChg chg="delSp modSp add del mod">
        <pc:chgData name="Christophe JENTA" userId="8d1209f4831e9c53" providerId="LiveId" clId="{904B13E8-5561-4C71-BC7C-B64964A84905}" dt="2025-10-14T10:10:59.984" v="201" actId="47"/>
        <pc:sldMkLst>
          <pc:docMk/>
          <pc:sldMk cId="2842554846" sldId="13284"/>
        </pc:sldMkLst>
        <pc:picChg chg="del mod">
          <ac:chgData name="Christophe JENTA" userId="8d1209f4831e9c53" providerId="LiveId" clId="{904B13E8-5561-4C71-BC7C-B64964A84905}" dt="2025-10-14T10:04:31.731" v="155" actId="478"/>
          <ac:picMkLst>
            <pc:docMk/>
            <pc:sldMk cId="2842554846" sldId="13284"/>
            <ac:picMk id="3" creationId="{78F01CAD-1168-3F1E-FF46-76351FE4913E}"/>
          </ac:picMkLst>
        </pc:picChg>
      </pc:sldChg>
      <pc:sldChg chg="delSp modSp add mod">
        <pc:chgData name="Christophe JENTA" userId="8d1209f4831e9c53" providerId="LiveId" clId="{904B13E8-5561-4C71-BC7C-B64964A84905}" dt="2025-10-14T10:03:38.487" v="130" actId="478"/>
        <pc:sldMkLst>
          <pc:docMk/>
          <pc:sldMk cId="1302010968" sldId="13295"/>
        </pc:sldMkLst>
        <pc:picChg chg="del mod">
          <ac:chgData name="Christophe JENTA" userId="8d1209f4831e9c53" providerId="LiveId" clId="{904B13E8-5561-4C71-BC7C-B64964A84905}" dt="2025-10-14T10:03:38.487" v="130" actId="478"/>
          <ac:picMkLst>
            <pc:docMk/>
            <pc:sldMk cId="1302010968" sldId="13295"/>
            <ac:picMk id="11" creationId="{E7EEE2F6-08B5-A142-EF38-4C65C6334EAA}"/>
          </ac:picMkLst>
        </pc:picChg>
      </pc:sldChg>
      <pc:sldChg chg="delSp add del mod">
        <pc:chgData name="Christophe JENTA" userId="8d1209f4831e9c53" providerId="LiveId" clId="{904B13E8-5561-4C71-BC7C-B64964A84905}" dt="2025-10-14T10:12:31.363" v="229" actId="47"/>
        <pc:sldMkLst>
          <pc:docMk/>
          <pc:sldMk cId="2841595054" sldId="13296"/>
        </pc:sldMkLst>
        <pc:picChg chg="del">
          <ac:chgData name="Christophe JENTA" userId="8d1209f4831e9c53" providerId="LiveId" clId="{904B13E8-5561-4C71-BC7C-B64964A84905}" dt="2025-10-14T10:03:53.204" v="134" actId="478"/>
          <ac:picMkLst>
            <pc:docMk/>
            <pc:sldMk cId="2841595054" sldId="13296"/>
            <ac:picMk id="49" creationId="{6E7BB96C-9E27-CACB-2ABC-E9354CC315AC}"/>
          </ac:picMkLst>
        </pc:picChg>
      </pc:sldChg>
      <pc:sldChg chg="delSp modSp add del mod">
        <pc:chgData name="Christophe JENTA" userId="8d1209f4831e9c53" providerId="LiveId" clId="{904B13E8-5561-4C71-BC7C-B64964A84905}" dt="2025-10-14T10:12:10.292" v="219" actId="47"/>
        <pc:sldMkLst>
          <pc:docMk/>
          <pc:sldMk cId="1117347101" sldId="13300"/>
        </pc:sldMkLst>
        <pc:picChg chg="del mod">
          <ac:chgData name="Christophe JENTA" userId="8d1209f4831e9c53" providerId="LiveId" clId="{904B13E8-5561-4C71-BC7C-B64964A84905}" dt="2025-10-14T10:03:59.943" v="137" actId="478"/>
          <ac:picMkLst>
            <pc:docMk/>
            <pc:sldMk cId="1117347101" sldId="13300"/>
            <ac:picMk id="40" creationId="{98DAE164-5CE3-EF37-ACFF-A146375132C7}"/>
          </ac:picMkLst>
        </pc:picChg>
        <pc:picChg chg="del">
          <ac:chgData name="Christophe JENTA" userId="8d1209f4831e9c53" providerId="LiveId" clId="{904B13E8-5561-4C71-BC7C-B64964A84905}" dt="2025-10-14T10:03:59.377" v="135" actId="478"/>
          <ac:picMkLst>
            <pc:docMk/>
            <pc:sldMk cId="1117347101" sldId="13300"/>
            <ac:picMk id="42" creationId="{A344ED31-869F-083A-57E3-2B84069B661E}"/>
          </ac:picMkLst>
        </pc:picChg>
        <pc:picChg chg="del">
          <ac:chgData name="Christophe JENTA" userId="8d1209f4831e9c53" providerId="LiveId" clId="{904B13E8-5561-4C71-BC7C-B64964A84905}" dt="2025-10-14T10:04:01.283" v="139" actId="478"/>
          <ac:picMkLst>
            <pc:docMk/>
            <pc:sldMk cId="1117347101" sldId="13300"/>
            <ac:picMk id="44" creationId="{6F05A933-BE11-5ED7-9040-79C67CA8C89D}"/>
          </ac:picMkLst>
        </pc:picChg>
        <pc:picChg chg="del">
          <ac:chgData name="Christophe JENTA" userId="8d1209f4831e9c53" providerId="LiveId" clId="{904B13E8-5561-4C71-BC7C-B64964A84905}" dt="2025-10-14T10:04:00.658" v="138" actId="478"/>
          <ac:picMkLst>
            <pc:docMk/>
            <pc:sldMk cId="1117347101" sldId="13300"/>
            <ac:picMk id="46" creationId="{E3230372-50DD-6F9C-2B6B-193E7C841816}"/>
          </ac:picMkLst>
        </pc:picChg>
      </pc:sldChg>
      <pc:sldChg chg="add del">
        <pc:chgData name="Christophe JENTA" userId="8d1209f4831e9c53" providerId="LiveId" clId="{904B13E8-5561-4C71-BC7C-B64964A84905}" dt="2025-10-14T10:13:16.403" v="240" actId="47"/>
        <pc:sldMkLst>
          <pc:docMk/>
          <pc:sldMk cId="324681432" sldId="13304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764560196" sldId="13305"/>
        </pc:sldMkLst>
      </pc:sldChg>
      <pc:sldChg chg="add del">
        <pc:chgData name="Christophe JENTA" userId="8d1209f4831e9c53" providerId="LiveId" clId="{904B13E8-5561-4C71-BC7C-B64964A84905}" dt="2025-10-14T10:10:46.978" v="175" actId="47"/>
        <pc:sldMkLst>
          <pc:docMk/>
          <pc:sldMk cId="2324937738" sldId="13307"/>
        </pc:sldMkLst>
      </pc:sldChg>
      <pc:sldChg chg="add del">
        <pc:chgData name="Christophe JENTA" userId="8d1209f4831e9c53" providerId="LiveId" clId="{904B13E8-5561-4C71-BC7C-B64964A84905}" dt="2025-10-14T10:13:04.397" v="238" actId="47"/>
        <pc:sldMkLst>
          <pc:docMk/>
          <pc:sldMk cId="1472794387" sldId="13339"/>
        </pc:sldMkLst>
      </pc:sldChg>
      <pc:sldChg chg="add del">
        <pc:chgData name="Christophe JENTA" userId="8d1209f4831e9c53" providerId="LiveId" clId="{904B13E8-5561-4C71-BC7C-B64964A84905}" dt="2025-10-14T10:13:04.053" v="237" actId="47"/>
        <pc:sldMkLst>
          <pc:docMk/>
          <pc:sldMk cId="3621816343" sldId="13341"/>
        </pc:sldMkLst>
      </pc:sldChg>
      <pc:sldChg chg="add del">
        <pc:chgData name="Christophe JENTA" userId="8d1209f4831e9c53" providerId="LiveId" clId="{904B13E8-5561-4C71-BC7C-B64964A84905}" dt="2025-10-14T10:11:00.331" v="202" actId="47"/>
        <pc:sldMkLst>
          <pc:docMk/>
          <pc:sldMk cId="3755300935" sldId="13349"/>
        </pc:sldMkLst>
      </pc:sldChg>
      <pc:sldChg chg="add del">
        <pc:chgData name="Christophe JENTA" userId="8d1209f4831e9c53" providerId="LiveId" clId="{904B13E8-5561-4C71-BC7C-B64964A84905}" dt="2025-10-14T10:10:55.351" v="192" actId="47"/>
        <pc:sldMkLst>
          <pc:docMk/>
          <pc:sldMk cId="1572971779" sldId="13350"/>
        </pc:sldMkLst>
      </pc:sldChg>
      <pc:sldChg chg="add del">
        <pc:chgData name="Christophe JENTA" userId="8d1209f4831e9c53" providerId="LiveId" clId="{904B13E8-5561-4C71-BC7C-B64964A84905}" dt="2025-10-14T10:10:53.222" v="188" actId="47"/>
        <pc:sldMkLst>
          <pc:docMk/>
          <pc:sldMk cId="3172163794" sldId="13351"/>
        </pc:sldMkLst>
      </pc:sldChg>
      <pc:sldChg chg="delSp add del mod">
        <pc:chgData name="Christophe JENTA" userId="8d1209f4831e9c53" providerId="LiveId" clId="{904B13E8-5561-4C71-BC7C-B64964A84905}" dt="2025-10-14T10:10:49.677" v="182" actId="47"/>
        <pc:sldMkLst>
          <pc:docMk/>
          <pc:sldMk cId="2085879681" sldId="13354"/>
        </pc:sldMkLst>
        <pc:picChg chg="del">
          <ac:chgData name="Christophe JENTA" userId="8d1209f4831e9c53" providerId="LiveId" clId="{904B13E8-5561-4C71-BC7C-B64964A84905}" dt="2025-10-14T10:04:55.917" v="168" actId="478"/>
          <ac:picMkLst>
            <pc:docMk/>
            <pc:sldMk cId="2085879681" sldId="13354"/>
            <ac:picMk id="18" creationId="{01D8B346-70FE-607D-AF50-113E4C155A1C}"/>
          </ac:picMkLst>
        </pc:picChg>
        <pc:picChg chg="del">
          <ac:chgData name="Christophe JENTA" userId="8d1209f4831e9c53" providerId="LiveId" clId="{904B13E8-5561-4C71-BC7C-B64964A84905}" dt="2025-10-14T10:04:57.052" v="169" actId="478"/>
          <ac:picMkLst>
            <pc:docMk/>
            <pc:sldMk cId="2085879681" sldId="13354"/>
            <ac:picMk id="21" creationId="{0E4741B5-7354-1595-2A3E-543A2345991A}"/>
          </ac:picMkLst>
        </pc:picChg>
      </pc:sldChg>
      <pc:sldChg chg="delSp add del mod">
        <pc:chgData name="Christophe JENTA" userId="8d1209f4831e9c53" providerId="LiveId" clId="{904B13E8-5561-4C71-BC7C-B64964A84905}" dt="2025-10-14T10:10:50.026" v="184" actId="47"/>
        <pc:sldMkLst>
          <pc:docMk/>
          <pc:sldMk cId="1251463082" sldId="13357"/>
        </pc:sldMkLst>
        <pc:picChg chg="del">
          <ac:chgData name="Christophe JENTA" userId="8d1209f4831e9c53" providerId="LiveId" clId="{904B13E8-5561-4C71-BC7C-B64964A84905}" dt="2025-10-14T10:04:52.393" v="165" actId="478"/>
          <ac:picMkLst>
            <pc:docMk/>
            <pc:sldMk cId="1251463082" sldId="13357"/>
            <ac:picMk id="12" creationId="{EF87355D-0084-DB52-8F3A-AA4B11BE8A6E}"/>
          </ac:picMkLst>
        </pc:picChg>
        <pc:picChg chg="del">
          <ac:chgData name="Christophe JENTA" userId="8d1209f4831e9c53" providerId="LiveId" clId="{904B13E8-5561-4C71-BC7C-B64964A84905}" dt="2025-10-14T10:04:52.897" v="166" actId="478"/>
          <ac:picMkLst>
            <pc:docMk/>
            <pc:sldMk cId="1251463082" sldId="13357"/>
            <ac:picMk id="13" creationId="{4100F82A-B0E5-3853-4DED-B3521B10E43F}"/>
          </ac:picMkLst>
        </pc:picChg>
      </pc:sldChg>
      <pc:sldChg chg="add del">
        <pc:chgData name="Christophe JENTA" userId="8d1209f4831e9c53" providerId="LiveId" clId="{904B13E8-5561-4C71-BC7C-B64964A84905}" dt="2025-10-14T10:10:48.049" v="180" actId="47"/>
        <pc:sldMkLst>
          <pc:docMk/>
          <pc:sldMk cId="649768208" sldId="13363"/>
        </pc:sldMkLst>
      </pc:sldChg>
      <pc:sldChg chg="add del">
        <pc:chgData name="Christophe JENTA" userId="8d1209f4831e9c53" providerId="LiveId" clId="{904B13E8-5561-4C71-BC7C-B64964A84905}" dt="2025-10-14T10:12:42.013" v="232" actId="47"/>
        <pc:sldMkLst>
          <pc:docMk/>
          <pc:sldMk cId="2957204472" sldId="13414"/>
        </pc:sldMkLst>
      </pc:sldChg>
      <pc:sldChg chg="add del">
        <pc:chgData name="Christophe JENTA" userId="8d1209f4831e9c53" providerId="LiveId" clId="{904B13E8-5561-4C71-BC7C-B64964A84905}" dt="2025-10-14T10:12:41.532" v="230" actId="47"/>
        <pc:sldMkLst>
          <pc:docMk/>
          <pc:sldMk cId="1888274883" sldId="13415"/>
        </pc:sldMkLst>
      </pc:sldChg>
      <pc:sldChg chg="add del">
        <pc:chgData name="Christophe JENTA" userId="8d1209f4831e9c53" providerId="LiveId" clId="{904B13E8-5561-4C71-BC7C-B64964A84905}" dt="2025-10-14T10:12:41.839" v="231" actId="47"/>
        <pc:sldMkLst>
          <pc:docMk/>
          <pc:sldMk cId="3525626746" sldId="13416"/>
        </pc:sldMkLst>
      </pc:sldChg>
      <pc:sldChg chg="delSp add del mod">
        <pc:chgData name="Christophe JENTA" userId="8d1209f4831e9c53" providerId="LiveId" clId="{904B13E8-5561-4C71-BC7C-B64964A84905}" dt="2025-10-14T10:11:56.177" v="213" actId="47"/>
        <pc:sldMkLst>
          <pc:docMk/>
          <pc:sldMk cId="4142120184" sldId="13417"/>
        </pc:sldMkLst>
        <pc:picChg chg="del">
          <ac:chgData name="Christophe JENTA" userId="8d1209f4831e9c53" providerId="LiveId" clId="{904B13E8-5561-4C71-BC7C-B64964A84905}" dt="2025-10-14T10:04:16.326" v="147" actId="478"/>
          <ac:picMkLst>
            <pc:docMk/>
            <pc:sldMk cId="4142120184" sldId="13417"/>
            <ac:picMk id="14" creationId="{0D5C068C-0E6D-43F9-EE9B-D02BFBAB100E}"/>
          </ac:picMkLst>
        </pc:picChg>
        <pc:picChg chg="del">
          <ac:chgData name="Christophe JENTA" userId="8d1209f4831e9c53" providerId="LiveId" clId="{904B13E8-5561-4C71-BC7C-B64964A84905}" dt="2025-10-14T10:04:17.825" v="148" actId="478"/>
          <ac:picMkLst>
            <pc:docMk/>
            <pc:sldMk cId="4142120184" sldId="13417"/>
            <ac:picMk id="20" creationId="{54B7D780-ABBC-F668-277A-1BF7902FF8C9}"/>
          </ac:picMkLst>
        </pc:picChg>
      </pc:sldChg>
      <pc:sldChg chg="delSp add del mod">
        <pc:chgData name="Christophe JENTA" userId="8d1209f4831e9c53" providerId="LiveId" clId="{904B13E8-5561-4C71-BC7C-B64964A84905}" dt="2025-10-14T10:11:59.284" v="215" actId="47"/>
        <pc:sldMkLst>
          <pc:docMk/>
          <pc:sldMk cId="2263061573" sldId="13418"/>
        </pc:sldMkLst>
        <pc:picChg chg="del">
          <ac:chgData name="Christophe JENTA" userId="8d1209f4831e9c53" providerId="LiveId" clId="{904B13E8-5561-4C71-BC7C-B64964A84905}" dt="2025-10-14T10:04:19.529" v="149" actId="478"/>
          <ac:picMkLst>
            <pc:docMk/>
            <pc:sldMk cId="2263061573" sldId="13418"/>
            <ac:picMk id="23" creationId="{5B4CD6AC-5958-F858-8B99-B99CC169DFB6}"/>
          </ac:picMkLst>
        </pc:picChg>
        <pc:picChg chg="del">
          <ac:chgData name="Christophe JENTA" userId="8d1209f4831e9c53" providerId="LiveId" clId="{904B13E8-5561-4C71-BC7C-B64964A84905}" dt="2025-10-14T10:04:20.339" v="150" actId="478"/>
          <ac:picMkLst>
            <pc:docMk/>
            <pc:sldMk cId="2263061573" sldId="13418"/>
            <ac:picMk id="27" creationId="{F33F80F6-CB1B-834A-5B64-DF9B25276AA7}"/>
          </ac:picMkLst>
        </pc:picChg>
      </pc:sldChg>
      <pc:sldChg chg="delSp add del mod">
        <pc:chgData name="Christophe JENTA" userId="8d1209f4831e9c53" providerId="LiveId" clId="{904B13E8-5561-4C71-BC7C-B64964A84905}" dt="2025-10-14T10:11:58.820" v="214" actId="47"/>
        <pc:sldMkLst>
          <pc:docMk/>
          <pc:sldMk cId="636886850" sldId="13419"/>
        </pc:sldMkLst>
        <pc:picChg chg="del">
          <ac:chgData name="Christophe JENTA" userId="8d1209f4831e9c53" providerId="LiveId" clId="{904B13E8-5561-4C71-BC7C-B64964A84905}" dt="2025-10-14T10:04:22.280" v="151" actId="478"/>
          <ac:picMkLst>
            <pc:docMk/>
            <pc:sldMk cId="636886850" sldId="13419"/>
            <ac:picMk id="32" creationId="{29438009-E3D4-C186-D2DB-599513F57492}"/>
          </ac:picMkLst>
        </pc:picChg>
      </pc:sldChg>
      <pc:sldChg chg="delSp add del mod">
        <pc:chgData name="Christophe JENTA" userId="8d1209f4831e9c53" providerId="LiveId" clId="{904B13E8-5561-4C71-BC7C-B64964A84905}" dt="2025-10-14T10:11:18.539" v="211" actId="47"/>
        <pc:sldMkLst>
          <pc:docMk/>
          <pc:sldMk cId="568860175" sldId="13420"/>
        </pc:sldMkLst>
        <pc:picChg chg="del">
          <ac:chgData name="Christophe JENTA" userId="8d1209f4831e9c53" providerId="LiveId" clId="{904B13E8-5561-4C71-BC7C-B64964A84905}" dt="2025-10-14T10:04:23.889" v="152" actId="478"/>
          <ac:picMkLst>
            <pc:docMk/>
            <pc:sldMk cId="568860175" sldId="13420"/>
            <ac:picMk id="31" creationId="{F737A14D-8AF2-1412-FBBF-031781A70507}"/>
          </ac:picMkLst>
        </pc:picChg>
      </pc:sldChg>
      <pc:sldChg chg="add del">
        <pc:chgData name="Christophe JENTA" userId="8d1209f4831e9c53" providerId="LiveId" clId="{904B13E8-5561-4C71-BC7C-B64964A84905}" dt="2025-10-14T10:11:03.052" v="206" actId="47"/>
        <pc:sldMkLst>
          <pc:docMk/>
          <pc:sldMk cId="1877683736" sldId="13421"/>
        </pc:sldMkLst>
      </pc:sldChg>
      <pc:sldChg chg="add del">
        <pc:chgData name="Christophe JENTA" userId="8d1209f4831e9c53" providerId="LiveId" clId="{904B13E8-5561-4C71-BC7C-B64964A84905}" dt="2025-10-14T10:12:21.776" v="225" actId="47"/>
        <pc:sldMkLst>
          <pc:docMk/>
          <pc:sldMk cId="3832471880" sldId="13422"/>
        </pc:sldMkLst>
      </pc:sldChg>
      <pc:sldChg chg="add del">
        <pc:chgData name="Christophe JENTA" userId="8d1209f4831e9c53" providerId="LiveId" clId="{904B13E8-5561-4C71-BC7C-B64964A84905}" dt="2025-10-14T10:11:02.049" v="205" actId="47"/>
        <pc:sldMkLst>
          <pc:docMk/>
          <pc:sldMk cId="1374798043" sldId="13423"/>
        </pc:sldMkLst>
      </pc:sldChg>
      <pc:sldChg chg="add del">
        <pc:chgData name="Christophe JENTA" userId="8d1209f4831e9c53" providerId="LiveId" clId="{904B13E8-5561-4C71-BC7C-B64964A84905}" dt="2025-10-14T10:11:01.022" v="203" actId="47"/>
        <pc:sldMkLst>
          <pc:docMk/>
          <pc:sldMk cId="3885216120" sldId="13424"/>
        </pc:sldMkLst>
      </pc:sldChg>
      <pc:sldChg chg="add del">
        <pc:chgData name="Christophe JENTA" userId="8d1209f4831e9c53" providerId="LiveId" clId="{904B13E8-5561-4C71-BC7C-B64964A84905}" dt="2025-10-14T10:10:46.492" v="172" actId="47"/>
        <pc:sldMkLst>
          <pc:docMk/>
          <pc:sldMk cId="3455076174" sldId="13426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1927802898" sldId="13433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2827506691" sldId="13434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2409310122" sldId="13435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829103160" sldId="13436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3083407369" sldId="13437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558537934" sldId="13439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1908500184" sldId="13445"/>
        </pc:sldMkLst>
      </pc:sldChg>
      <pc:sldChg chg="delSp add del mod">
        <pc:chgData name="Christophe JENTA" userId="8d1209f4831e9c53" providerId="LiveId" clId="{904B13E8-5561-4C71-BC7C-B64964A84905}" dt="2025-10-14T10:12:00.168" v="217" actId="47"/>
        <pc:sldMkLst>
          <pc:docMk/>
          <pc:sldMk cId="3792383673" sldId="13463"/>
        </pc:sldMkLst>
        <pc:picChg chg="del">
          <ac:chgData name="Christophe JENTA" userId="8d1209f4831e9c53" providerId="LiveId" clId="{904B13E8-5561-4C71-BC7C-B64964A84905}" dt="2025-10-14T10:04:09.572" v="143" actId="478"/>
          <ac:picMkLst>
            <pc:docMk/>
            <pc:sldMk cId="3792383673" sldId="13463"/>
            <ac:picMk id="42" creationId="{D5608022-16F1-601E-CB1A-07B7A9924366}"/>
          </ac:picMkLst>
        </pc:picChg>
        <pc:picChg chg="del">
          <ac:chgData name="Christophe JENTA" userId="8d1209f4831e9c53" providerId="LiveId" clId="{904B13E8-5561-4C71-BC7C-B64964A84905}" dt="2025-10-14T10:04:08.761" v="142" actId="478"/>
          <ac:picMkLst>
            <pc:docMk/>
            <pc:sldMk cId="3792383673" sldId="13463"/>
            <ac:picMk id="82" creationId="{F33D56EF-4B2F-E72B-C417-5BF484CB194E}"/>
          </ac:picMkLst>
        </pc:picChg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4222776765" sldId="13464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1178265146" sldId="13465"/>
        </pc:sldMkLst>
      </pc:sldChg>
      <pc:sldChg chg="add del">
        <pc:chgData name="Christophe JENTA" userId="8d1209f4831e9c53" providerId="LiveId" clId="{904B13E8-5561-4C71-BC7C-B64964A84905}" dt="2025-10-14T10:10:47.135" v="176" actId="47"/>
        <pc:sldMkLst>
          <pc:docMk/>
          <pc:sldMk cId="359796585" sldId="13466"/>
        </pc:sldMkLst>
      </pc:sldChg>
      <pc:sldChg chg="delSp add del mod">
        <pc:chgData name="Christophe JENTA" userId="8d1209f4831e9c53" providerId="LiveId" clId="{904B13E8-5561-4C71-BC7C-B64964A84905}" dt="2025-10-14T10:10:57.859" v="198" actId="47"/>
        <pc:sldMkLst>
          <pc:docMk/>
          <pc:sldMk cId="2900015457" sldId="13467"/>
        </pc:sldMkLst>
        <pc:picChg chg="del">
          <ac:chgData name="Christophe JENTA" userId="8d1209f4831e9c53" providerId="LiveId" clId="{904B13E8-5561-4C71-BC7C-B64964A84905}" dt="2025-10-14T10:04:37.355" v="159" actId="478"/>
          <ac:picMkLst>
            <pc:docMk/>
            <pc:sldMk cId="2900015457" sldId="13467"/>
            <ac:picMk id="23" creationId="{FFAD6B89-8D83-7B74-19F5-53448CDEE679}"/>
          </ac:picMkLst>
        </pc:picChg>
      </pc:sldChg>
      <pc:sldChg chg="delSp add del mod">
        <pc:chgData name="Christophe JENTA" userId="8d1209f4831e9c53" providerId="LiveId" clId="{904B13E8-5561-4C71-BC7C-B64964A84905}" dt="2025-10-14T10:10:56.004" v="194" actId="47"/>
        <pc:sldMkLst>
          <pc:docMk/>
          <pc:sldMk cId="3386498275" sldId="13468"/>
        </pc:sldMkLst>
        <pc:picChg chg="del">
          <ac:chgData name="Christophe JENTA" userId="8d1209f4831e9c53" providerId="LiveId" clId="{904B13E8-5561-4C71-BC7C-B64964A84905}" dt="2025-10-14T10:04:43.088" v="163" actId="478"/>
          <ac:picMkLst>
            <pc:docMk/>
            <pc:sldMk cId="3386498275" sldId="13468"/>
            <ac:picMk id="6" creationId="{B0B37095-BD58-89B3-9CF3-405CB9FBFF4B}"/>
          </ac:picMkLst>
        </pc:picChg>
      </pc:sldChg>
      <pc:sldChg chg="add del">
        <pc:chgData name="Christophe JENTA" userId="8d1209f4831e9c53" providerId="LiveId" clId="{904B13E8-5561-4C71-BC7C-B64964A84905}" dt="2025-10-14T10:10:53.391" v="189" actId="47"/>
        <pc:sldMkLst>
          <pc:docMk/>
          <pc:sldMk cId="3199163141" sldId="13469"/>
        </pc:sldMkLst>
      </pc:sldChg>
      <pc:sldChg chg="delSp add mod">
        <pc:chgData name="Christophe JENTA" userId="8d1209f4831e9c53" providerId="LiveId" clId="{904B13E8-5561-4C71-BC7C-B64964A84905}" dt="2025-10-14T10:03:35.045" v="127" actId="478"/>
        <pc:sldMkLst>
          <pc:docMk/>
          <pc:sldMk cId="624161605" sldId="13471"/>
        </pc:sldMkLst>
        <pc:picChg chg="del">
          <ac:chgData name="Christophe JENTA" userId="8d1209f4831e9c53" providerId="LiveId" clId="{904B13E8-5561-4C71-BC7C-B64964A84905}" dt="2025-10-14T10:03:35.045" v="127" actId="478"/>
          <ac:picMkLst>
            <pc:docMk/>
            <pc:sldMk cId="624161605" sldId="13471"/>
            <ac:picMk id="6" creationId="{301A0DDE-CFE3-EEED-800D-52064719EB95}"/>
          </ac:picMkLst>
        </pc:picChg>
      </pc:sldChg>
      <pc:sldChg chg="add del">
        <pc:chgData name="Christophe JENTA" userId="8d1209f4831e9c53" providerId="LiveId" clId="{904B13E8-5561-4C71-BC7C-B64964A84905}" dt="2025-10-14T10:12:31.002" v="228" actId="47"/>
        <pc:sldMkLst>
          <pc:docMk/>
          <pc:sldMk cId="3167531654" sldId="13472"/>
        </pc:sldMkLst>
      </pc:sldChg>
      <pc:sldChg chg="add del">
        <pc:chgData name="Christophe JENTA" userId="8d1209f4831e9c53" providerId="LiveId" clId="{904B13E8-5561-4C71-BC7C-B64964A84905}" dt="2025-10-14T10:12:10.643" v="220" actId="47"/>
        <pc:sldMkLst>
          <pc:docMk/>
          <pc:sldMk cId="26864939" sldId="13475"/>
        </pc:sldMkLst>
      </pc:sldChg>
      <pc:sldChg chg="add del">
        <pc:chgData name="Christophe JENTA" userId="8d1209f4831e9c53" providerId="LiveId" clId="{904B13E8-5561-4C71-BC7C-B64964A84905}" dt="2025-10-14T10:11:15.957" v="208" actId="47"/>
        <pc:sldMkLst>
          <pc:docMk/>
          <pc:sldMk cId="732020511" sldId="13476"/>
        </pc:sldMkLst>
      </pc:sldChg>
      <pc:sldChg chg="add del">
        <pc:chgData name="Christophe JENTA" userId="8d1209f4831e9c53" providerId="LiveId" clId="{904B13E8-5561-4C71-BC7C-B64964A84905}" dt="2025-10-14T10:10:55.528" v="193" actId="47"/>
        <pc:sldMkLst>
          <pc:docMk/>
          <pc:sldMk cId="1039542143" sldId="13479"/>
        </pc:sldMkLst>
      </pc:sldChg>
      <pc:sldChg chg="add del">
        <pc:chgData name="Christophe JENTA" userId="8d1209f4831e9c53" providerId="LiveId" clId="{904B13E8-5561-4C71-BC7C-B64964A84905}" dt="2025-10-14T10:10:06.918" v="170" actId="47"/>
        <pc:sldMkLst>
          <pc:docMk/>
          <pc:sldMk cId="935722295" sldId="13485"/>
        </pc:sldMkLst>
      </pc:sldChg>
      <pc:sldChg chg="add del">
        <pc:chgData name="Christophe JENTA" userId="8d1209f4831e9c53" providerId="LiveId" clId="{904B13E8-5561-4C71-BC7C-B64964A84905}" dt="2025-10-14T10:00:33.631" v="2" actId="2696"/>
        <pc:sldMkLst>
          <pc:docMk/>
          <pc:sldMk cId="3969379793" sldId="13485"/>
        </pc:sldMkLst>
      </pc:sldChg>
      <pc:sldChg chg="delSp add mod">
        <pc:chgData name="Christophe JENTA" userId="8d1209f4831e9c53" providerId="LiveId" clId="{904B13E8-5561-4C71-BC7C-B64964A84905}" dt="2025-10-14T10:03:36.798" v="128" actId="478"/>
        <pc:sldMkLst>
          <pc:docMk/>
          <pc:sldMk cId="375093457" sldId="13486"/>
        </pc:sldMkLst>
        <pc:picChg chg="del">
          <ac:chgData name="Christophe JENTA" userId="8d1209f4831e9c53" providerId="LiveId" clId="{904B13E8-5561-4C71-BC7C-B64964A84905}" dt="2025-10-14T10:03:36.798" v="128" actId="478"/>
          <ac:picMkLst>
            <pc:docMk/>
            <pc:sldMk cId="375093457" sldId="13486"/>
            <ac:picMk id="17" creationId="{D6E608BB-9869-7B86-C4DE-DD05B595C466}"/>
          </ac:picMkLst>
        </pc:picChg>
      </pc:sldChg>
      <pc:sldChg chg="delSp add del mod">
        <pc:chgData name="Christophe JENTA" userId="8d1209f4831e9c53" providerId="LiveId" clId="{904B13E8-5561-4C71-BC7C-B64964A84905}" dt="2025-10-14T10:13:16.859" v="241" actId="47"/>
        <pc:sldMkLst>
          <pc:docMk/>
          <pc:sldMk cId="3354340696" sldId="13487"/>
        </pc:sldMkLst>
        <pc:picChg chg="del">
          <ac:chgData name="Christophe JENTA" userId="8d1209f4831e9c53" providerId="LiveId" clId="{904B13E8-5561-4C71-BC7C-B64964A84905}" dt="2025-10-14T10:03:39.725" v="131" actId="478"/>
          <ac:picMkLst>
            <pc:docMk/>
            <pc:sldMk cId="3354340696" sldId="13487"/>
            <ac:picMk id="9" creationId="{FE428303-E7AF-1576-76E8-2F2FC3919FD9}"/>
          </ac:picMkLst>
        </pc:picChg>
      </pc:sldChg>
      <pc:sldChg chg="add del">
        <pc:chgData name="Christophe JENTA" userId="8d1209f4831e9c53" providerId="LiveId" clId="{904B13E8-5561-4C71-BC7C-B64964A84905}" dt="2025-10-14T10:13:16.028" v="239" actId="47"/>
        <pc:sldMkLst>
          <pc:docMk/>
          <pc:sldMk cId="533078961" sldId="13488"/>
        </pc:sldMkLst>
      </pc:sldChg>
      <pc:sldChg chg="add del">
        <pc:chgData name="Christophe JENTA" userId="8d1209f4831e9c53" providerId="LiveId" clId="{904B13E8-5561-4C71-BC7C-B64964A84905}" dt="2025-10-14T10:12:22.332" v="226" actId="47"/>
        <pc:sldMkLst>
          <pc:docMk/>
          <pc:sldMk cId="2980943771" sldId="13489"/>
        </pc:sldMkLst>
      </pc:sldChg>
      <pc:sldChg chg="add del">
        <pc:chgData name="Christophe JENTA" userId="8d1209f4831e9c53" providerId="LiveId" clId="{904B13E8-5561-4C71-BC7C-B64964A84905}" dt="2025-10-14T10:10:06.918" v="170" actId="47"/>
        <pc:sldMkLst>
          <pc:docMk/>
          <pc:sldMk cId="333209141" sldId="13490"/>
        </pc:sldMkLst>
      </pc:sldChg>
      <pc:sldChg chg="add del">
        <pc:chgData name="Christophe JENTA" userId="8d1209f4831e9c53" providerId="LiveId" clId="{904B13E8-5561-4C71-BC7C-B64964A84905}" dt="2025-10-14T10:00:33.631" v="2" actId="2696"/>
        <pc:sldMkLst>
          <pc:docMk/>
          <pc:sldMk cId="2871228334" sldId="13490"/>
        </pc:sldMkLst>
      </pc:sldChg>
      <pc:sldChg chg="delSp add del mod">
        <pc:chgData name="Christophe JENTA" userId="8d1209f4831e9c53" providerId="LiveId" clId="{904B13E8-5561-4C71-BC7C-B64964A84905}" dt="2025-10-14T10:13:03.755" v="236" actId="47"/>
        <pc:sldMkLst>
          <pc:docMk/>
          <pc:sldMk cId="318978500" sldId="13492"/>
        </pc:sldMkLst>
        <pc:picChg chg="del">
          <ac:chgData name="Christophe JENTA" userId="8d1209f4831e9c53" providerId="LiveId" clId="{904B13E8-5561-4C71-BC7C-B64964A84905}" dt="2025-10-14T10:03:43.093" v="132" actId="478"/>
          <ac:picMkLst>
            <pc:docMk/>
            <pc:sldMk cId="318978500" sldId="13492"/>
            <ac:picMk id="24" creationId="{8D2275AC-0824-E41C-33F5-EB6A3D9C48B4}"/>
          </ac:picMkLst>
        </pc:picChg>
      </pc:sldChg>
      <pc:sldChg chg="add del">
        <pc:chgData name="Christophe JENTA" userId="8d1209f4831e9c53" providerId="LiveId" clId="{904B13E8-5561-4C71-BC7C-B64964A84905}" dt="2025-10-14T10:12:53.049" v="235" actId="47"/>
        <pc:sldMkLst>
          <pc:docMk/>
          <pc:sldMk cId="3824113635" sldId="13493"/>
        </pc:sldMkLst>
      </pc:sldChg>
      <pc:sldChg chg="add del">
        <pc:chgData name="Christophe JENTA" userId="8d1209f4831e9c53" providerId="LiveId" clId="{904B13E8-5561-4C71-BC7C-B64964A84905}" dt="2025-10-14T10:12:12.515" v="223" actId="47"/>
        <pc:sldMkLst>
          <pc:docMk/>
          <pc:sldMk cId="2345913806" sldId="13494"/>
        </pc:sldMkLst>
      </pc:sldChg>
      <pc:sldChg chg="delSp add del mod">
        <pc:chgData name="Christophe JENTA" userId="8d1209f4831e9c53" providerId="LiveId" clId="{904B13E8-5561-4C71-BC7C-B64964A84905}" dt="2025-10-14T10:11:55.852" v="212" actId="47"/>
        <pc:sldMkLst>
          <pc:docMk/>
          <pc:sldMk cId="2726007866" sldId="13501"/>
        </pc:sldMkLst>
        <pc:picChg chg="del">
          <ac:chgData name="Christophe JENTA" userId="8d1209f4831e9c53" providerId="LiveId" clId="{904B13E8-5561-4C71-BC7C-B64964A84905}" dt="2025-10-14T10:04:14.488" v="146" actId="478"/>
          <ac:picMkLst>
            <pc:docMk/>
            <pc:sldMk cId="2726007866" sldId="13501"/>
            <ac:picMk id="79" creationId="{B06DAA18-FA9A-6BC1-C68E-ACA29CF6D2E9}"/>
          </ac:picMkLst>
        </pc:picChg>
      </pc:sldChg>
      <pc:sldChg chg="add del">
        <pc:chgData name="Christophe JENTA" userId="8d1209f4831e9c53" providerId="LiveId" clId="{904B13E8-5561-4C71-BC7C-B64964A84905}" dt="2025-10-14T10:11:17.763" v="209" actId="47"/>
        <pc:sldMkLst>
          <pc:docMk/>
          <pc:sldMk cId="270183061" sldId="13503"/>
        </pc:sldMkLst>
      </pc:sldChg>
      <pc:sldChg chg="delSp add del mod">
        <pc:chgData name="Christophe JENTA" userId="8d1209f4831e9c53" providerId="LiveId" clId="{904B13E8-5561-4C71-BC7C-B64964A84905}" dt="2025-10-14T10:10:50.280" v="185" actId="47"/>
        <pc:sldMkLst>
          <pc:docMk/>
          <pc:sldMk cId="3221070060" sldId="13504"/>
        </pc:sldMkLst>
        <pc:picChg chg="del">
          <ac:chgData name="Christophe JENTA" userId="8d1209f4831e9c53" providerId="LiveId" clId="{904B13E8-5561-4C71-BC7C-B64964A84905}" dt="2025-10-14T10:04:50.955" v="164" actId="478"/>
          <ac:picMkLst>
            <pc:docMk/>
            <pc:sldMk cId="3221070060" sldId="13504"/>
            <ac:picMk id="4" creationId="{B61CA9F4-8519-B737-E6AF-C1EFEEE8586B}"/>
          </ac:picMkLst>
        </pc:picChg>
      </pc:sldChg>
      <pc:sldChg chg="delSp add del mod">
        <pc:chgData name="Christophe JENTA" userId="8d1209f4831e9c53" providerId="LiveId" clId="{904B13E8-5561-4C71-BC7C-B64964A84905}" dt="2025-10-14T10:10:49.859" v="183" actId="47"/>
        <pc:sldMkLst>
          <pc:docMk/>
          <pc:sldMk cId="2662375401" sldId="13505"/>
        </pc:sldMkLst>
        <pc:picChg chg="del">
          <ac:chgData name="Christophe JENTA" userId="8d1209f4831e9c53" providerId="LiveId" clId="{904B13E8-5561-4C71-BC7C-B64964A84905}" dt="2025-10-14T10:04:54.064" v="167" actId="478"/>
          <ac:picMkLst>
            <pc:docMk/>
            <pc:sldMk cId="2662375401" sldId="13505"/>
            <ac:picMk id="14" creationId="{5908BAE5-02B9-EDB9-D234-204ABECC2C8F}"/>
          </ac:picMkLst>
        </pc:picChg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3174441396" sldId="13527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1547503495" sldId="13539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1959315661" sldId="13541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2057127090" sldId="13542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1604930573" sldId="13543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528809620" sldId="13544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799954474" sldId="13545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1200598755" sldId="13546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1884932370" sldId="13648"/>
        </pc:sldMkLst>
      </pc:sldChg>
      <pc:sldChg chg="add del">
        <pc:chgData name="Christophe JENTA" userId="8d1209f4831e9c53" providerId="LiveId" clId="{904B13E8-5561-4C71-BC7C-B64964A84905}" dt="2025-10-14T10:12:30.578" v="227" actId="47"/>
        <pc:sldMkLst>
          <pc:docMk/>
          <pc:sldMk cId="3428215817" sldId="13650"/>
        </pc:sldMkLst>
      </pc:sldChg>
      <pc:sldChg chg="add del">
        <pc:chgData name="Christophe JENTA" userId="8d1209f4831e9c53" providerId="LiveId" clId="{904B13E8-5561-4C71-BC7C-B64964A84905}" dt="2025-10-14T10:12:11.906" v="221" actId="47"/>
        <pc:sldMkLst>
          <pc:docMk/>
          <pc:sldMk cId="3981635392" sldId="13651"/>
        </pc:sldMkLst>
      </pc:sldChg>
      <pc:sldChg chg="delSp add del mod">
        <pc:chgData name="Christophe JENTA" userId="8d1209f4831e9c53" providerId="LiveId" clId="{904B13E8-5561-4C71-BC7C-B64964A84905}" dt="2025-10-14T10:11:59.876" v="216" actId="47"/>
        <pc:sldMkLst>
          <pc:docMk/>
          <pc:sldMk cId="3540060086" sldId="13652"/>
        </pc:sldMkLst>
        <pc:picChg chg="del">
          <ac:chgData name="Christophe JENTA" userId="8d1209f4831e9c53" providerId="LiveId" clId="{904B13E8-5561-4C71-BC7C-B64964A84905}" dt="2025-10-14T10:04:11.425" v="144" actId="478"/>
          <ac:picMkLst>
            <pc:docMk/>
            <pc:sldMk cId="3540060086" sldId="13652"/>
            <ac:picMk id="38" creationId="{094FE954-66EE-4DF7-A9C7-7F8061A9A8A1}"/>
          </ac:picMkLst>
        </pc:picChg>
        <pc:picChg chg="del">
          <ac:chgData name="Christophe JENTA" userId="8d1209f4831e9c53" providerId="LiveId" clId="{904B13E8-5561-4C71-BC7C-B64964A84905}" dt="2025-10-14T10:04:12.458" v="145" actId="478"/>
          <ac:picMkLst>
            <pc:docMk/>
            <pc:sldMk cId="3540060086" sldId="13652"/>
            <ac:picMk id="79" creationId="{968837A7-5412-D48B-A09F-03AC40ADD2B6}"/>
          </ac:picMkLst>
        </pc:picChg>
      </pc:sldChg>
      <pc:sldChg chg="add del">
        <pc:chgData name="Christophe JENTA" userId="8d1209f4831e9c53" providerId="LiveId" clId="{904B13E8-5561-4C71-BC7C-B64964A84905}" dt="2025-10-14T10:10:51.919" v="187" actId="47"/>
        <pc:sldMkLst>
          <pc:docMk/>
          <pc:sldMk cId="1520258788" sldId="13653"/>
        </pc:sldMkLst>
      </pc:sldChg>
      <pc:sldChg chg="add del">
        <pc:chgData name="Christophe JENTA" userId="8d1209f4831e9c53" providerId="LiveId" clId="{904B13E8-5561-4C71-BC7C-B64964A84905}" dt="2025-10-14T10:10:51.744" v="186" actId="47"/>
        <pc:sldMkLst>
          <pc:docMk/>
          <pc:sldMk cId="4197831294" sldId="13654"/>
        </pc:sldMkLst>
      </pc:sldChg>
      <pc:sldChg chg="add del">
        <pc:chgData name="Christophe JENTA" userId="8d1209f4831e9c53" providerId="LiveId" clId="{904B13E8-5561-4C71-BC7C-B64964A84905}" dt="2025-10-14T10:10:47.322" v="177" actId="47"/>
        <pc:sldMkLst>
          <pc:docMk/>
          <pc:sldMk cId="450035036" sldId="13655"/>
        </pc:sldMkLst>
      </pc:sldChg>
      <pc:sldChg chg="add del">
        <pc:chgData name="Christophe JENTA" userId="8d1209f4831e9c53" providerId="LiveId" clId="{904B13E8-5561-4C71-BC7C-B64964A84905}" dt="2025-10-14T10:10:46.821" v="174" actId="47"/>
        <pc:sldMkLst>
          <pc:docMk/>
          <pc:sldMk cId="1724601727" sldId="13656"/>
        </pc:sldMkLst>
      </pc:sldChg>
      <pc:sldChg chg="add del">
        <pc:chgData name="Christophe JENTA" userId="8d1209f4831e9c53" providerId="LiveId" clId="{904B13E8-5561-4C71-BC7C-B64964A84905}" dt="2025-10-14T10:10:46.665" v="173" actId="47"/>
        <pc:sldMkLst>
          <pc:docMk/>
          <pc:sldMk cId="578437550" sldId="13657"/>
        </pc:sldMkLst>
      </pc:sldChg>
      <pc:sldChg chg="add del">
        <pc:chgData name="Christophe JENTA" userId="8d1209f4831e9c53" providerId="LiveId" clId="{904B13E8-5561-4C71-BC7C-B64964A84905}" dt="2025-10-14T10:10:46.325" v="171" actId="47"/>
        <pc:sldMkLst>
          <pc:docMk/>
          <pc:sldMk cId="2128991387" sldId="13658"/>
        </pc:sldMkLst>
      </pc:sldChg>
      <pc:sldChg chg="add del">
        <pc:chgData name="Christophe JENTA" userId="8d1209f4831e9c53" providerId="LiveId" clId="{904B13E8-5561-4C71-BC7C-B64964A84905}" dt="2025-10-14T10:10:06.918" v="170" actId="47"/>
        <pc:sldMkLst>
          <pc:docMk/>
          <pc:sldMk cId="1205104348" sldId="13693"/>
        </pc:sldMkLst>
      </pc:sldChg>
      <pc:sldChg chg="add del">
        <pc:chgData name="Christophe JENTA" userId="8d1209f4831e9c53" providerId="LiveId" clId="{904B13E8-5561-4C71-BC7C-B64964A84905}" dt="2025-10-14T10:10:06.918" v="170" actId="47"/>
        <pc:sldMkLst>
          <pc:docMk/>
          <pc:sldMk cId="314349848" sldId="13694"/>
        </pc:sldMkLst>
      </pc:sldChg>
      <pc:sldChg chg="add del">
        <pc:chgData name="Christophe JENTA" userId="8d1209f4831e9c53" providerId="LiveId" clId="{904B13E8-5561-4C71-BC7C-B64964A84905}" dt="2025-10-14T10:10:06.918" v="170" actId="47"/>
        <pc:sldMkLst>
          <pc:docMk/>
          <pc:sldMk cId="143626394" sldId="13695"/>
        </pc:sldMkLst>
      </pc:sldChg>
      <pc:sldChg chg="add del">
        <pc:chgData name="Christophe JENTA" userId="8d1209f4831e9c53" providerId="LiveId" clId="{904B13E8-5561-4C71-BC7C-B64964A84905}" dt="2025-10-14T10:10:06.918" v="170" actId="47"/>
        <pc:sldMkLst>
          <pc:docMk/>
          <pc:sldMk cId="899619018" sldId="13696"/>
        </pc:sldMkLst>
      </pc:sldChg>
      <pc:sldChg chg="add del">
        <pc:chgData name="Christophe JENTA" userId="8d1209f4831e9c53" providerId="LiveId" clId="{904B13E8-5561-4C71-BC7C-B64964A84905}" dt="2025-10-14T10:10:06.918" v="170" actId="47"/>
        <pc:sldMkLst>
          <pc:docMk/>
          <pc:sldMk cId="3289000590" sldId="13697"/>
        </pc:sldMkLst>
      </pc:sldChg>
      <pc:sldChg chg="add del">
        <pc:chgData name="Christophe JENTA" userId="8d1209f4831e9c53" providerId="LiveId" clId="{904B13E8-5561-4C71-BC7C-B64964A84905}" dt="2025-10-14T10:10:06.918" v="170" actId="47"/>
        <pc:sldMkLst>
          <pc:docMk/>
          <pc:sldMk cId="2444055439" sldId="13698"/>
        </pc:sldMkLst>
      </pc:sldChg>
      <pc:sldChg chg="add">
        <pc:chgData name="Christophe JENTA" userId="8d1209f4831e9c53" providerId="LiveId" clId="{904B13E8-5561-4C71-BC7C-B64964A84905}" dt="2025-10-14T10:00:25.521" v="1"/>
        <pc:sldMkLst>
          <pc:docMk/>
          <pc:sldMk cId="3879634696" sldId="13699"/>
        </pc:sldMkLst>
      </pc:sldChg>
      <pc:sldChg chg="add del">
        <pc:chgData name="Christophe JENTA" userId="8d1209f4831e9c53" providerId="LiveId" clId="{904B13E8-5561-4C71-BC7C-B64964A84905}" dt="2025-10-14T10:00:33.631" v="2" actId="2696"/>
        <pc:sldMkLst>
          <pc:docMk/>
          <pc:sldMk cId="653371590" sldId="13700"/>
        </pc:sldMkLst>
      </pc:sldChg>
      <pc:sldChg chg="add del">
        <pc:chgData name="Christophe JENTA" userId="8d1209f4831e9c53" providerId="LiveId" clId="{904B13E8-5561-4C71-BC7C-B64964A84905}" dt="2025-10-14T10:10:06.918" v="170" actId="47"/>
        <pc:sldMkLst>
          <pc:docMk/>
          <pc:sldMk cId="3354796737" sldId="13700"/>
        </pc:sldMkLst>
      </pc:sldChg>
      <pc:sldChg chg="delSp add del mod">
        <pc:chgData name="Christophe JENTA" userId="8d1209f4831e9c53" providerId="LiveId" clId="{904B13E8-5561-4C71-BC7C-B64964A84905}" dt="2025-10-14T10:12:09.832" v="218" actId="47"/>
        <pc:sldMkLst>
          <pc:docMk/>
          <pc:sldMk cId="596280370" sldId="13708"/>
        </pc:sldMkLst>
        <pc:picChg chg="del">
          <ac:chgData name="Christophe JENTA" userId="8d1209f4831e9c53" providerId="LiveId" clId="{904B13E8-5561-4C71-BC7C-B64964A84905}" dt="2025-10-14T10:04:02.549" v="140" actId="478"/>
          <ac:picMkLst>
            <pc:docMk/>
            <pc:sldMk cId="596280370" sldId="13708"/>
            <ac:picMk id="42" creationId="{77544F38-BB79-1E92-D240-95CA4722D5A8}"/>
          </ac:picMkLst>
        </pc:picChg>
        <pc:picChg chg="del">
          <ac:chgData name="Christophe JENTA" userId="8d1209f4831e9c53" providerId="LiveId" clId="{904B13E8-5561-4C71-BC7C-B64964A84905}" dt="2025-10-14T10:04:03.741" v="141" actId="478"/>
          <ac:picMkLst>
            <pc:docMk/>
            <pc:sldMk cId="596280370" sldId="13708"/>
            <ac:picMk id="83" creationId="{2D5C5767-82F7-D730-9146-4E5A94143A74}"/>
          </ac:picMkLst>
        </pc:picChg>
      </pc:sldChg>
      <pc:sldChg chg="delSp add del mod">
        <pc:chgData name="Christophe JENTA" userId="8d1209f4831e9c53" providerId="LiveId" clId="{904B13E8-5561-4C71-BC7C-B64964A84905}" dt="2025-10-14T10:11:18.197" v="210" actId="47"/>
        <pc:sldMkLst>
          <pc:docMk/>
          <pc:sldMk cId="3028023287" sldId="13710"/>
        </pc:sldMkLst>
        <pc:picChg chg="del">
          <ac:chgData name="Christophe JENTA" userId="8d1209f4831e9c53" providerId="LiveId" clId="{904B13E8-5561-4C71-BC7C-B64964A84905}" dt="2025-10-14T10:04:25.186" v="153" actId="478"/>
          <ac:picMkLst>
            <pc:docMk/>
            <pc:sldMk cId="3028023287" sldId="13710"/>
            <ac:picMk id="9" creationId="{6EDF92CA-9379-7441-5F69-C7B33FC8CCC7}"/>
          </ac:picMkLst>
        </pc:picChg>
      </pc:sldChg>
      <pc:sldChg chg="add del">
        <pc:chgData name="Christophe JENTA" userId="8d1209f4831e9c53" providerId="LiveId" clId="{904B13E8-5561-4C71-BC7C-B64964A84905}" dt="2025-10-14T10:11:01.365" v="204" actId="47"/>
        <pc:sldMkLst>
          <pc:docMk/>
          <pc:sldMk cId="3404058419" sldId="13712"/>
        </pc:sldMkLst>
      </pc:sldChg>
      <pc:sldChg chg="delSp add del mod">
        <pc:chgData name="Christophe JENTA" userId="8d1209f4831e9c53" providerId="LiveId" clId="{904B13E8-5561-4C71-BC7C-B64964A84905}" dt="2025-10-14T10:10:59.622" v="200" actId="47"/>
        <pc:sldMkLst>
          <pc:docMk/>
          <pc:sldMk cId="2925787778" sldId="13713"/>
        </pc:sldMkLst>
        <pc:picChg chg="del">
          <ac:chgData name="Christophe JENTA" userId="8d1209f4831e9c53" providerId="LiveId" clId="{904B13E8-5561-4C71-BC7C-B64964A84905}" dt="2025-10-14T10:04:33.441" v="157" actId="478"/>
          <ac:picMkLst>
            <pc:docMk/>
            <pc:sldMk cId="2925787778" sldId="13713"/>
            <ac:picMk id="6" creationId="{44761D82-51E5-AF3C-98A1-F99F52E9ACDB}"/>
          </ac:picMkLst>
        </pc:picChg>
        <pc:picChg chg="del">
          <ac:chgData name="Christophe JENTA" userId="8d1209f4831e9c53" providerId="LiveId" clId="{904B13E8-5561-4C71-BC7C-B64964A84905}" dt="2025-10-14T10:04:32.899" v="156" actId="478"/>
          <ac:picMkLst>
            <pc:docMk/>
            <pc:sldMk cId="2925787778" sldId="13713"/>
            <ac:picMk id="7" creationId="{4B9A7C25-101F-9F48-C189-5BFF4A3CC6C3}"/>
          </ac:picMkLst>
        </pc:picChg>
      </pc:sldChg>
      <pc:sldChg chg="delSp add del mod">
        <pc:chgData name="Christophe JENTA" userId="8d1209f4831e9c53" providerId="LiveId" clId="{904B13E8-5561-4C71-BC7C-B64964A84905}" dt="2025-10-14T10:10:57.312" v="197" actId="47"/>
        <pc:sldMkLst>
          <pc:docMk/>
          <pc:sldMk cId="742773775" sldId="13714"/>
        </pc:sldMkLst>
        <pc:picChg chg="del">
          <ac:chgData name="Christophe JENTA" userId="8d1209f4831e9c53" providerId="LiveId" clId="{904B13E8-5561-4C71-BC7C-B64964A84905}" dt="2025-10-14T10:04:38.362" v="160" actId="478"/>
          <ac:picMkLst>
            <pc:docMk/>
            <pc:sldMk cId="742773775" sldId="13714"/>
            <ac:picMk id="23" creationId="{5B3FDFCF-8F8C-4B95-B844-C85AF333320B}"/>
          </ac:picMkLst>
        </pc:picChg>
      </pc:sldChg>
      <pc:sldChg chg="delSp add del mod">
        <pc:chgData name="Christophe JENTA" userId="8d1209f4831e9c53" providerId="LiveId" clId="{904B13E8-5561-4C71-BC7C-B64964A84905}" dt="2025-10-14T10:10:56.409" v="195" actId="47"/>
        <pc:sldMkLst>
          <pc:docMk/>
          <pc:sldMk cId="37972543" sldId="13715"/>
        </pc:sldMkLst>
        <pc:picChg chg="del">
          <ac:chgData name="Christophe JENTA" userId="8d1209f4831e9c53" providerId="LiveId" clId="{904B13E8-5561-4C71-BC7C-B64964A84905}" dt="2025-10-14T10:04:41.881" v="162" actId="478"/>
          <ac:picMkLst>
            <pc:docMk/>
            <pc:sldMk cId="37972543" sldId="13715"/>
            <ac:picMk id="6" creationId="{630B954C-ABB3-ACC6-51C8-98D946A44CBA}"/>
          </ac:picMkLst>
        </pc:picChg>
      </pc:sldChg>
      <pc:sldChg chg="add del">
        <pc:chgData name="Christophe JENTA" userId="8d1209f4831e9c53" providerId="LiveId" clId="{904B13E8-5561-4C71-BC7C-B64964A84905}" dt="2025-10-14T10:00:33.631" v="2" actId="2696"/>
        <pc:sldMkLst>
          <pc:docMk/>
          <pc:sldMk cId="462319596" sldId="13717"/>
        </pc:sldMkLst>
      </pc:sldChg>
      <pc:sldChg chg="add del">
        <pc:chgData name="Christophe JENTA" userId="8d1209f4831e9c53" providerId="LiveId" clId="{904B13E8-5561-4C71-BC7C-B64964A84905}" dt="2025-10-14T10:10:06.918" v="170" actId="47"/>
        <pc:sldMkLst>
          <pc:docMk/>
          <pc:sldMk cId="2781567534" sldId="13717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3669460957" sldId="13722"/>
        </pc:sldMkLst>
      </pc:sldChg>
      <pc:sldChg chg="add del">
        <pc:chgData name="Christophe JENTA" userId="8d1209f4831e9c53" providerId="LiveId" clId="{904B13E8-5561-4C71-BC7C-B64964A84905}" dt="2025-10-14T10:10:55.176" v="191" actId="47"/>
        <pc:sldMkLst>
          <pc:docMk/>
          <pc:sldMk cId="1967297096" sldId="13726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1612417981" sldId="13728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1817639014" sldId="13729"/>
        </pc:sldMkLst>
      </pc:sldChg>
      <pc:sldChg chg="add del">
        <pc:chgData name="Christophe JENTA" userId="8d1209f4831e9c53" providerId="LiveId" clId="{904B13E8-5561-4C71-BC7C-B64964A84905}" dt="2025-10-14T10:12:12.053" v="222" actId="47"/>
        <pc:sldMkLst>
          <pc:docMk/>
          <pc:sldMk cId="54536061" sldId="13730"/>
        </pc:sldMkLst>
      </pc:sldChg>
      <pc:sldChg chg="add del">
        <pc:chgData name="Christophe JENTA" userId="8d1209f4831e9c53" providerId="LiveId" clId="{904B13E8-5561-4C71-BC7C-B64964A84905}" dt="2025-10-14T10:11:15.097" v="207" actId="47"/>
        <pc:sldMkLst>
          <pc:docMk/>
          <pc:sldMk cId="1998109272" sldId="13731"/>
        </pc:sldMkLst>
      </pc:sldChg>
      <pc:sldChg chg="modSp add del mod">
        <pc:chgData name="Christophe JENTA" userId="8d1209f4831e9c53" providerId="LiveId" clId="{904B13E8-5561-4C71-BC7C-B64964A84905}" dt="2025-10-14T10:12:42.547" v="233" actId="47"/>
        <pc:sldMkLst>
          <pc:docMk/>
          <pc:sldMk cId="2566829629" sldId="13732"/>
        </pc:sldMkLst>
        <pc:spChg chg="mod">
          <ac:chgData name="Christophe JENTA" userId="8d1209f4831e9c53" providerId="LiveId" clId="{904B13E8-5561-4C71-BC7C-B64964A84905}" dt="2025-10-14T10:02:51.380" v="124" actId="5793"/>
          <ac:spMkLst>
            <pc:docMk/>
            <pc:sldMk cId="2566829629" sldId="13732"/>
            <ac:spMk id="3" creationId="{C9B62787-73C5-86D6-F6AC-125CBCED40A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jpeg"/><Relationship Id="rId4" Type="http://schemas.openxmlformats.org/officeDocument/2006/relationships/image" Target="../media/image2.jpe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214DD-8BD7-999A-8B94-B8D666BDF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hristophe\Pictures\My Scans\2014-11 (nov.)\scan0002.jpg">
            <a:extLst>
              <a:ext uri="{FF2B5EF4-FFF2-40B4-BE49-F238E27FC236}">
                <a16:creationId xmlns:a16="http://schemas.microsoft.com/office/drawing/2014/main" id="{CFE2DFF6-336B-7B4B-368B-7020C516F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099" y="2959342"/>
            <a:ext cx="5114981" cy="37961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CFE0B34C-A7CF-2B13-5948-7D16F2B2C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062" y="125782"/>
            <a:ext cx="3604018" cy="269236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Christophe\Pictures\My Scans\2014-07 (juil.)\scan0012.jpg">
            <a:extLst>
              <a:ext uri="{FF2B5EF4-FFF2-40B4-BE49-F238E27FC236}">
                <a16:creationId xmlns:a16="http://schemas.microsoft.com/office/drawing/2014/main" id="{1065F581-19EB-CA31-C481-B21939DA2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93" y="125782"/>
            <a:ext cx="3588862" cy="269236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D1FEA9B3-25A1-D64E-D8F9-3451B8BBB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1768989" y="2959342"/>
            <a:ext cx="5034545" cy="377287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6748F2AE-67CB-24B8-9575-3C12BD4FA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032" y="125783"/>
            <a:ext cx="3606908" cy="269236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E2810A-0BCF-7225-D81E-263376805CF2}"/>
              </a:ext>
            </a:extLst>
          </p:cNvPr>
          <p:cNvSpPr/>
          <p:nvPr/>
        </p:nvSpPr>
        <p:spPr>
          <a:xfrm>
            <a:off x="922893" y="2515649"/>
            <a:ext cx="654425" cy="31980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1265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086479-E20B-CB0B-817E-8D2ED57CF9FB}"/>
              </a:ext>
            </a:extLst>
          </p:cNvPr>
          <p:cNvSpPr/>
          <p:nvPr/>
        </p:nvSpPr>
        <p:spPr>
          <a:xfrm>
            <a:off x="4693032" y="2515649"/>
            <a:ext cx="654425" cy="31980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1400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F029F3-BCA9-E9E0-52AD-CF6C1AACE265}"/>
              </a:ext>
            </a:extLst>
          </p:cNvPr>
          <p:cNvSpPr/>
          <p:nvPr/>
        </p:nvSpPr>
        <p:spPr>
          <a:xfrm>
            <a:off x="8481217" y="2515649"/>
            <a:ext cx="654425" cy="31980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1600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D93089-2525-0ECE-4AB7-FCCE3F5CB66E}"/>
              </a:ext>
            </a:extLst>
          </p:cNvPr>
          <p:cNvSpPr/>
          <p:nvPr/>
        </p:nvSpPr>
        <p:spPr>
          <a:xfrm>
            <a:off x="1768989" y="6435660"/>
            <a:ext cx="654425" cy="31980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9D36AC-66D3-270A-3FA5-1EDF15ED5493}"/>
              </a:ext>
            </a:extLst>
          </p:cNvPr>
          <p:cNvSpPr/>
          <p:nvPr/>
        </p:nvSpPr>
        <p:spPr>
          <a:xfrm>
            <a:off x="6955099" y="6436556"/>
            <a:ext cx="654425" cy="31980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1914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1FBC1DB-19F1-86B0-925A-014070F0BC7D}"/>
              </a:ext>
            </a:extLst>
          </p:cNvPr>
          <p:cNvSpPr/>
          <p:nvPr/>
        </p:nvSpPr>
        <p:spPr>
          <a:xfrm>
            <a:off x="118407" y="2959342"/>
            <a:ext cx="1574800" cy="119887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1206-1818 : L’Orient avant l’impérialisme européen</a:t>
            </a:r>
            <a:endParaRPr lang="fr-FR" sz="1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699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B729E-CE78-7165-743E-66EBA81F5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Christophe\Pictures\My Scans\2014-07 (juil.)\scan0012.jpg">
            <a:extLst>
              <a:ext uri="{FF2B5EF4-FFF2-40B4-BE49-F238E27FC236}">
                <a16:creationId xmlns:a16="http://schemas.microsoft.com/office/drawing/2014/main" id="{89DBEE1F-A005-D22D-0FE7-27D843C4C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113" y="107187"/>
            <a:ext cx="7139509" cy="53560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52ADA28-23BE-EC3C-86ED-272CAB9020AE}"/>
              </a:ext>
            </a:extLst>
          </p:cNvPr>
          <p:cNvSpPr/>
          <p:nvPr/>
        </p:nvSpPr>
        <p:spPr>
          <a:xfrm>
            <a:off x="41474" y="100946"/>
            <a:ext cx="4826427" cy="20621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A) 1206-1368 : L’Empire mongol unifie l’Orient</a:t>
            </a:r>
          </a:p>
          <a:p>
            <a:endParaRPr lang="fr-FR" sz="1600" b="1" dirty="0"/>
          </a:p>
          <a:p>
            <a:r>
              <a:rPr lang="fr-FR" sz="1600" dirty="0"/>
              <a:t>*Au XIIIe siècle, la </a:t>
            </a:r>
            <a:r>
              <a:rPr lang="fr-FR" sz="1600" i="1" dirty="0"/>
              <a:t>tornade mongole</a:t>
            </a:r>
          </a:p>
          <a:p>
            <a:endParaRPr lang="fr-FR" sz="1600" dirty="0"/>
          </a:p>
          <a:p>
            <a:r>
              <a:rPr lang="fr-FR" sz="1600" dirty="0"/>
              <a:t>*La </a:t>
            </a:r>
            <a:r>
              <a:rPr lang="fr-FR" sz="1600" i="1" dirty="0"/>
              <a:t>tornade mongole</a:t>
            </a:r>
            <a:r>
              <a:rPr lang="fr-FR" sz="1600" dirty="0"/>
              <a:t> en Asie ; Et avec l’Empire mongol</a:t>
            </a:r>
          </a:p>
          <a:p>
            <a:r>
              <a:rPr lang="fr-FR" sz="1600" dirty="0"/>
              <a:t>Unification majeure et temporaire de l’Orient…</a:t>
            </a:r>
          </a:p>
          <a:p>
            <a:endParaRPr lang="fr-FR" sz="1600" dirty="0"/>
          </a:p>
          <a:p>
            <a:r>
              <a:rPr lang="fr-FR" sz="1600" dirty="0"/>
              <a:t>*Quatre temps…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CCFA25-BC9E-FB8D-7D41-D8780EB17985}"/>
              </a:ext>
            </a:extLst>
          </p:cNvPr>
          <p:cNvSpPr/>
          <p:nvPr/>
        </p:nvSpPr>
        <p:spPr>
          <a:xfrm>
            <a:off x="5683083" y="5017658"/>
            <a:ext cx="1327030" cy="5147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dirty="0">
                <a:solidFill>
                  <a:schemeClr val="tx1"/>
                </a:solidFill>
              </a:rPr>
              <a:t>Gengis Khan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1206-27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C30054-5F16-65EA-3EF0-8CA7995BD5F3}"/>
              </a:ext>
            </a:extLst>
          </p:cNvPr>
          <p:cNvSpPr/>
          <p:nvPr/>
        </p:nvSpPr>
        <p:spPr>
          <a:xfrm>
            <a:off x="8073497" y="5662694"/>
            <a:ext cx="1308291" cy="46505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Djötchi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Mort en 1227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71548E-4D2A-4B3D-A1AC-CDF3B05000F1}"/>
              </a:ext>
            </a:extLst>
          </p:cNvPr>
          <p:cNvSpPr/>
          <p:nvPr/>
        </p:nvSpPr>
        <p:spPr>
          <a:xfrm>
            <a:off x="5735181" y="5675268"/>
            <a:ext cx="1222834" cy="446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Tolui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1227-32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6EF4B3-D4B8-DC80-891C-918DB18BF2F0}"/>
              </a:ext>
            </a:extLst>
          </p:cNvPr>
          <p:cNvSpPr/>
          <p:nvPr/>
        </p:nvSpPr>
        <p:spPr>
          <a:xfrm>
            <a:off x="6998554" y="5668360"/>
            <a:ext cx="878616" cy="45938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Djaghataï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1227-41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44B811-440D-1FB2-379B-A4DEC8A8D110}"/>
              </a:ext>
            </a:extLst>
          </p:cNvPr>
          <p:cNvSpPr/>
          <p:nvPr/>
        </p:nvSpPr>
        <p:spPr>
          <a:xfrm>
            <a:off x="9336517" y="6326046"/>
            <a:ext cx="1177160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Batu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1242-55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DA3196-3D99-D51D-332D-D4E4F4F59B84}"/>
              </a:ext>
            </a:extLst>
          </p:cNvPr>
          <p:cNvSpPr/>
          <p:nvPr/>
        </p:nvSpPr>
        <p:spPr>
          <a:xfrm>
            <a:off x="5019899" y="6320110"/>
            <a:ext cx="875927" cy="429541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Hülegu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1256-65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2D169A8-73A0-D101-E54D-36793A80E883}"/>
              </a:ext>
            </a:extLst>
          </p:cNvPr>
          <p:cNvSpPr/>
          <p:nvPr/>
        </p:nvSpPr>
        <p:spPr>
          <a:xfrm>
            <a:off x="7081223" y="6314442"/>
            <a:ext cx="1081161" cy="43520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Kubilaï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1260-71-94</a:t>
            </a:r>
          </a:p>
        </p:txBody>
      </p:sp>
      <p:cxnSp>
        <p:nvCxnSpPr>
          <p:cNvPr id="29" name="Connecteur en angle 84">
            <a:extLst>
              <a:ext uri="{FF2B5EF4-FFF2-40B4-BE49-F238E27FC236}">
                <a16:creationId xmlns:a16="http://schemas.microsoft.com/office/drawing/2014/main" id="{172885BA-6829-FF49-3139-25FE6B6FDFE7}"/>
              </a:ext>
            </a:extLst>
          </p:cNvPr>
          <p:cNvCxnSpPr>
            <a:cxnSpLocks/>
            <a:stCxn id="16" idx="2"/>
            <a:endCxn id="25" idx="0"/>
          </p:cNvCxnSpPr>
          <p:nvPr/>
        </p:nvCxnSpPr>
        <p:spPr>
          <a:xfrm rot="5400000">
            <a:off x="5803216" y="5776728"/>
            <a:ext cx="198030" cy="88873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en angle 87">
            <a:extLst>
              <a:ext uri="{FF2B5EF4-FFF2-40B4-BE49-F238E27FC236}">
                <a16:creationId xmlns:a16="http://schemas.microsoft.com/office/drawing/2014/main" id="{A7DD436E-EEE9-6148-F30F-81FFF87476C2}"/>
              </a:ext>
            </a:extLst>
          </p:cNvPr>
          <p:cNvCxnSpPr>
            <a:cxnSpLocks/>
            <a:stCxn id="16" idx="2"/>
            <a:endCxn id="28" idx="0"/>
          </p:cNvCxnSpPr>
          <p:nvPr/>
        </p:nvCxnSpPr>
        <p:spPr>
          <a:xfrm rot="16200000" flipH="1">
            <a:off x="6888020" y="5580658"/>
            <a:ext cx="192362" cy="127520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en angle 182">
            <a:extLst>
              <a:ext uri="{FF2B5EF4-FFF2-40B4-BE49-F238E27FC236}">
                <a16:creationId xmlns:a16="http://schemas.microsoft.com/office/drawing/2014/main" id="{DA7A3F52-67D1-35A6-D0B5-A46CFDD9ED5D}"/>
              </a:ext>
            </a:extLst>
          </p:cNvPr>
          <p:cNvCxnSpPr>
            <a:cxnSpLocks/>
            <a:stCxn id="4" idx="2"/>
            <a:endCxn id="15" idx="0"/>
          </p:cNvCxnSpPr>
          <p:nvPr/>
        </p:nvCxnSpPr>
        <p:spPr>
          <a:xfrm rot="16200000" flipH="1">
            <a:off x="7471977" y="4407028"/>
            <a:ext cx="130286" cy="23810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F7E8D542-0D97-D8FF-D39D-4560618491CB}"/>
              </a:ext>
            </a:extLst>
          </p:cNvPr>
          <p:cNvSpPr/>
          <p:nvPr/>
        </p:nvSpPr>
        <p:spPr>
          <a:xfrm>
            <a:off x="8244486" y="6326655"/>
            <a:ext cx="1034699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Berke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1257-66</a:t>
            </a:r>
          </a:p>
        </p:txBody>
      </p:sp>
      <p:cxnSp>
        <p:nvCxnSpPr>
          <p:cNvPr id="33" name="Connecteur en angle 228">
            <a:extLst>
              <a:ext uri="{FF2B5EF4-FFF2-40B4-BE49-F238E27FC236}">
                <a16:creationId xmlns:a16="http://schemas.microsoft.com/office/drawing/2014/main" id="{327B0F7E-4275-21C0-B1C8-7B31C94665E9}"/>
              </a:ext>
            </a:extLst>
          </p:cNvPr>
          <p:cNvCxnSpPr>
            <a:cxnSpLocks/>
            <a:stCxn id="15" idx="2"/>
            <a:endCxn id="32" idx="0"/>
          </p:cNvCxnSpPr>
          <p:nvPr/>
        </p:nvCxnSpPr>
        <p:spPr>
          <a:xfrm rot="16200000" flipH="1">
            <a:off x="8645286" y="6210104"/>
            <a:ext cx="198907" cy="3419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798F6BE-A41A-2DE6-714D-513AFD062AF6}"/>
              </a:ext>
            </a:extLst>
          </p:cNvPr>
          <p:cNvSpPr/>
          <p:nvPr/>
        </p:nvSpPr>
        <p:spPr>
          <a:xfrm>
            <a:off x="5998442" y="6314442"/>
            <a:ext cx="989106" cy="446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Mongka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1251-59</a:t>
            </a:r>
          </a:p>
        </p:txBody>
      </p:sp>
      <p:cxnSp>
        <p:nvCxnSpPr>
          <p:cNvPr id="38" name="Connecteur en angle 126">
            <a:extLst>
              <a:ext uri="{FF2B5EF4-FFF2-40B4-BE49-F238E27FC236}">
                <a16:creationId xmlns:a16="http://schemas.microsoft.com/office/drawing/2014/main" id="{91B78D4D-E698-1962-5523-96D38C1AFAFE}"/>
              </a:ext>
            </a:extLst>
          </p:cNvPr>
          <p:cNvCxnSpPr>
            <a:cxnSpLocks/>
            <a:stCxn id="4" idx="2"/>
            <a:endCxn id="20" idx="0"/>
          </p:cNvCxnSpPr>
          <p:nvPr/>
        </p:nvCxnSpPr>
        <p:spPr>
          <a:xfrm rot="16200000" flipH="1">
            <a:off x="6824254" y="5054752"/>
            <a:ext cx="135952" cy="109126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B04A950-CC86-E4D4-C27E-F55185AC7C39}"/>
              </a:ext>
            </a:extLst>
          </p:cNvPr>
          <p:cNvSpPr/>
          <p:nvPr/>
        </p:nvSpPr>
        <p:spPr>
          <a:xfrm>
            <a:off x="11537224" y="6328353"/>
            <a:ext cx="545398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Orda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EC76207-BD12-43DB-36BC-333421BD901B}"/>
              </a:ext>
            </a:extLst>
          </p:cNvPr>
          <p:cNvSpPr/>
          <p:nvPr/>
        </p:nvSpPr>
        <p:spPr>
          <a:xfrm>
            <a:off x="10589500" y="6326046"/>
            <a:ext cx="871804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Chayban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41" name="Connecteur en angle 87">
            <a:extLst>
              <a:ext uri="{FF2B5EF4-FFF2-40B4-BE49-F238E27FC236}">
                <a16:creationId xmlns:a16="http://schemas.microsoft.com/office/drawing/2014/main" id="{4F34F45C-9C62-547D-37B5-28470C9220E0}"/>
              </a:ext>
            </a:extLst>
          </p:cNvPr>
          <p:cNvCxnSpPr>
            <a:cxnSpLocks/>
            <a:stCxn id="16" idx="2"/>
            <a:endCxn id="37" idx="0"/>
          </p:cNvCxnSpPr>
          <p:nvPr/>
        </p:nvCxnSpPr>
        <p:spPr>
          <a:xfrm rot="16200000" flipH="1">
            <a:off x="6323615" y="6145062"/>
            <a:ext cx="192362" cy="14639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133E6547-B5A1-3F76-9663-2CBBADFAD069}"/>
              </a:ext>
            </a:extLst>
          </p:cNvPr>
          <p:cNvCxnSpPr>
            <a:cxnSpLocks/>
            <a:stCxn id="4" idx="2"/>
            <a:endCxn id="16" idx="0"/>
          </p:cNvCxnSpPr>
          <p:nvPr/>
        </p:nvCxnSpPr>
        <p:spPr>
          <a:xfrm>
            <a:off x="6346598" y="5532408"/>
            <a:ext cx="0" cy="1428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en angle 182">
            <a:extLst>
              <a:ext uri="{FF2B5EF4-FFF2-40B4-BE49-F238E27FC236}">
                <a16:creationId xmlns:a16="http://schemas.microsoft.com/office/drawing/2014/main" id="{0FBC50A3-21D7-6B86-2D56-723B997680A7}"/>
              </a:ext>
            </a:extLst>
          </p:cNvPr>
          <p:cNvCxnSpPr>
            <a:cxnSpLocks/>
            <a:stCxn id="15" idx="2"/>
            <a:endCxn id="40" idx="0"/>
          </p:cNvCxnSpPr>
          <p:nvPr/>
        </p:nvCxnSpPr>
        <p:spPr>
          <a:xfrm rot="16200000" flipH="1">
            <a:off x="9777373" y="5078017"/>
            <a:ext cx="198298" cy="229775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en angle 182">
            <a:extLst>
              <a:ext uri="{FF2B5EF4-FFF2-40B4-BE49-F238E27FC236}">
                <a16:creationId xmlns:a16="http://schemas.microsoft.com/office/drawing/2014/main" id="{53036509-D998-88F4-03B6-F16F15AB4E32}"/>
              </a:ext>
            </a:extLst>
          </p:cNvPr>
          <p:cNvCxnSpPr>
            <a:cxnSpLocks/>
            <a:stCxn id="15" idx="2"/>
            <a:endCxn id="22" idx="0"/>
          </p:cNvCxnSpPr>
          <p:nvPr/>
        </p:nvCxnSpPr>
        <p:spPr>
          <a:xfrm rot="16200000" flipH="1">
            <a:off x="9227221" y="5628170"/>
            <a:ext cx="198298" cy="119745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en angle 182">
            <a:extLst>
              <a:ext uri="{FF2B5EF4-FFF2-40B4-BE49-F238E27FC236}">
                <a16:creationId xmlns:a16="http://schemas.microsoft.com/office/drawing/2014/main" id="{750F294C-A4CD-210E-FAD2-E6077DA3DD76}"/>
              </a:ext>
            </a:extLst>
          </p:cNvPr>
          <p:cNvCxnSpPr>
            <a:cxnSpLocks/>
            <a:stCxn id="15" idx="2"/>
            <a:endCxn id="39" idx="0"/>
          </p:cNvCxnSpPr>
          <p:nvPr/>
        </p:nvCxnSpPr>
        <p:spPr>
          <a:xfrm rot="16200000" flipH="1">
            <a:off x="10168481" y="4686910"/>
            <a:ext cx="200605" cy="308228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5CE74778-97F7-E4D8-1BE0-1C23D14864D4}"/>
              </a:ext>
            </a:extLst>
          </p:cNvPr>
          <p:cNvSpPr/>
          <p:nvPr/>
        </p:nvSpPr>
        <p:spPr>
          <a:xfrm>
            <a:off x="10810346" y="1026161"/>
            <a:ext cx="457094" cy="36996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707433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9983B-8DD4-64FA-F6FF-AE21C2A0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Christophe\Pictures\My Scans\2014-07 (juil.)\scan0012.jpg">
            <a:extLst>
              <a:ext uri="{FF2B5EF4-FFF2-40B4-BE49-F238E27FC236}">
                <a16:creationId xmlns:a16="http://schemas.microsoft.com/office/drawing/2014/main" id="{5FCCC718-D693-8695-9570-CD721D925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113" y="107187"/>
            <a:ext cx="7139509" cy="53560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E78A2697-7109-214B-EC81-9F11C93D33CA}"/>
              </a:ext>
            </a:extLst>
          </p:cNvPr>
          <p:cNvSpPr/>
          <p:nvPr/>
        </p:nvSpPr>
        <p:spPr>
          <a:xfrm>
            <a:off x="41474" y="100946"/>
            <a:ext cx="4826427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1206-1227 : Conquêtes de Gengis Khan ; A sa mort, nouvelles conquêtes : quatre </a:t>
            </a:r>
            <a:r>
              <a:rPr lang="fr-FR" sz="1600" b="1" i="1" dirty="0" err="1"/>
              <a:t>ulus</a:t>
            </a:r>
            <a:r>
              <a:rPr lang="fr-FR" sz="1600" b="1" dirty="0"/>
              <a:t>, ou royaumes, apparaissent</a:t>
            </a:r>
          </a:p>
          <a:p>
            <a:endParaRPr lang="fr-FR" sz="1600" dirty="0"/>
          </a:p>
          <a:p>
            <a:r>
              <a:rPr lang="fr-FR" sz="1600" dirty="0"/>
              <a:t>1) 1206-1227 : Les conquêtes de Gengis Khan…</a:t>
            </a:r>
          </a:p>
          <a:p>
            <a:pPr marL="342900" indent="-342900">
              <a:buAutoNum type="arabicParenR"/>
            </a:pPr>
            <a:endParaRPr lang="fr-FR" sz="1600" b="1" dirty="0"/>
          </a:p>
          <a:p>
            <a:r>
              <a:rPr lang="fr-FR" sz="1600" dirty="0"/>
              <a:t>*1206 : Dans la steppe mongole, </a:t>
            </a:r>
            <a:r>
              <a:rPr lang="fr-FR" sz="1600" dirty="0" err="1"/>
              <a:t>Temüdjin</a:t>
            </a:r>
            <a:r>
              <a:rPr lang="fr-FR" sz="1600" dirty="0"/>
              <a:t> est proclamé </a:t>
            </a:r>
            <a:r>
              <a:rPr lang="fr-FR" sz="1600" i="1" dirty="0" err="1"/>
              <a:t>Tchingis</a:t>
            </a:r>
            <a:r>
              <a:rPr lang="fr-FR" sz="1600" i="1" dirty="0"/>
              <a:t> Qaghan</a:t>
            </a:r>
            <a:r>
              <a:rPr lang="fr-FR" sz="1600" dirty="0"/>
              <a:t>, Khan universel, Gengis Khan</a:t>
            </a:r>
          </a:p>
          <a:p>
            <a:endParaRPr lang="fr-FR" sz="1600" dirty="0"/>
          </a:p>
          <a:p>
            <a:r>
              <a:rPr lang="fr-FR" sz="1600" dirty="0"/>
              <a:t>*1206-27 : 1</a:t>
            </a:r>
            <a:r>
              <a:rPr lang="fr-FR" sz="1600" baseline="30000" dirty="0"/>
              <a:t>ères</a:t>
            </a:r>
            <a:r>
              <a:rPr lang="fr-FR" sz="1600" dirty="0"/>
              <a:t> conquêtes mongoles…</a:t>
            </a:r>
          </a:p>
          <a:p>
            <a:r>
              <a:rPr lang="fr-FR" sz="1600" dirty="0"/>
              <a:t>En Chine du Nord : royaumes de Xi Xia et des Jin</a:t>
            </a:r>
          </a:p>
          <a:p>
            <a:endParaRPr lang="fr-FR" sz="1600" dirty="0"/>
          </a:p>
          <a:p>
            <a:r>
              <a:rPr lang="fr-FR" sz="1600" dirty="0"/>
              <a:t>*1227 : Après la mort de Gengis Khan</a:t>
            </a:r>
          </a:p>
          <a:p>
            <a:r>
              <a:rPr lang="fr-FR" sz="1600" dirty="0"/>
              <a:t>Avec ses fils et petits-fils</a:t>
            </a:r>
          </a:p>
          <a:p>
            <a:r>
              <a:rPr lang="fr-FR" sz="1600" dirty="0"/>
              <a:t>Nouvelle expansion de l’Empire mongol…</a:t>
            </a:r>
          </a:p>
          <a:p>
            <a:endParaRPr lang="fr-FR" sz="1600" dirty="0"/>
          </a:p>
          <a:p>
            <a:r>
              <a:rPr lang="fr-FR" sz="1600" dirty="0"/>
              <a:t>*Et quatre </a:t>
            </a:r>
            <a:r>
              <a:rPr lang="fr-FR" sz="1600" i="1" dirty="0" err="1"/>
              <a:t>ulus</a:t>
            </a:r>
            <a:r>
              <a:rPr lang="fr-FR" sz="1600" dirty="0"/>
              <a:t> ou </a:t>
            </a:r>
            <a:r>
              <a:rPr lang="fr-FR" sz="1600" i="1" dirty="0"/>
              <a:t>khanats</a:t>
            </a:r>
            <a:r>
              <a:rPr lang="fr-FR" sz="1600" dirty="0"/>
              <a:t>, royaumes apparaissent…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FB501A-336D-B15D-6542-7371AB581354}"/>
              </a:ext>
            </a:extLst>
          </p:cNvPr>
          <p:cNvSpPr/>
          <p:nvPr/>
        </p:nvSpPr>
        <p:spPr>
          <a:xfrm>
            <a:off x="5683083" y="5017658"/>
            <a:ext cx="1327030" cy="5147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dirty="0">
                <a:solidFill>
                  <a:schemeClr val="tx1"/>
                </a:solidFill>
              </a:rPr>
              <a:t>Gengis Khan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1206-27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EE9406-B243-F895-97D9-50D64D9178BA}"/>
              </a:ext>
            </a:extLst>
          </p:cNvPr>
          <p:cNvSpPr/>
          <p:nvPr/>
        </p:nvSpPr>
        <p:spPr>
          <a:xfrm>
            <a:off x="8073497" y="5662694"/>
            <a:ext cx="1308291" cy="46505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Djötchi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Mort en 1227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A827E3-EC73-1044-F704-75BE73E70D3E}"/>
              </a:ext>
            </a:extLst>
          </p:cNvPr>
          <p:cNvSpPr/>
          <p:nvPr/>
        </p:nvSpPr>
        <p:spPr>
          <a:xfrm>
            <a:off x="5735181" y="5675268"/>
            <a:ext cx="1222834" cy="446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Tolui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1227-32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515ED2-8163-DFC4-08F8-769C70A44C5B}"/>
              </a:ext>
            </a:extLst>
          </p:cNvPr>
          <p:cNvSpPr/>
          <p:nvPr/>
        </p:nvSpPr>
        <p:spPr>
          <a:xfrm>
            <a:off x="6998554" y="5668360"/>
            <a:ext cx="878616" cy="45938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Djaghataï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1227-41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F79526-B671-3E87-3A3B-A5AF1E450A9C}"/>
              </a:ext>
            </a:extLst>
          </p:cNvPr>
          <p:cNvSpPr/>
          <p:nvPr/>
        </p:nvSpPr>
        <p:spPr>
          <a:xfrm>
            <a:off x="9336517" y="6326046"/>
            <a:ext cx="1177160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Batu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1242-55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5F995B-B70D-8BA0-70DD-7BE29375E134}"/>
              </a:ext>
            </a:extLst>
          </p:cNvPr>
          <p:cNvSpPr/>
          <p:nvPr/>
        </p:nvSpPr>
        <p:spPr>
          <a:xfrm>
            <a:off x="5019899" y="6320110"/>
            <a:ext cx="875927" cy="429541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Hülegu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1256-65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CEAABE4-CC10-E521-8A8F-54C35099E4BD}"/>
              </a:ext>
            </a:extLst>
          </p:cNvPr>
          <p:cNvSpPr/>
          <p:nvPr/>
        </p:nvSpPr>
        <p:spPr>
          <a:xfrm>
            <a:off x="7081223" y="6314442"/>
            <a:ext cx="1081161" cy="43520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Kubilaï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1260-71-94</a:t>
            </a:r>
          </a:p>
        </p:txBody>
      </p:sp>
      <p:cxnSp>
        <p:nvCxnSpPr>
          <p:cNvPr id="29" name="Connecteur en angle 84">
            <a:extLst>
              <a:ext uri="{FF2B5EF4-FFF2-40B4-BE49-F238E27FC236}">
                <a16:creationId xmlns:a16="http://schemas.microsoft.com/office/drawing/2014/main" id="{BB73AA50-06EB-0EA9-8912-3859FFACE957}"/>
              </a:ext>
            </a:extLst>
          </p:cNvPr>
          <p:cNvCxnSpPr>
            <a:cxnSpLocks/>
            <a:stCxn id="16" idx="2"/>
            <a:endCxn id="25" idx="0"/>
          </p:cNvCxnSpPr>
          <p:nvPr/>
        </p:nvCxnSpPr>
        <p:spPr>
          <a:xfrm rot="5400000">
            <a:off x="5803216" y="5776728"/>
            <a:ext cx="198030" cy="88873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en angle 87">
            <a:extLst>
              <a:ext uri="{FF2B5EF4-FFF2-40B4-BE49-F238E27FC236}">
                <a16:creationId xmlns:a16="http://schemas.microsoft.com/office/drawing/2014/main" id="{4D5F26ED-BB2C-DEBB-DEBE-DB35E02E7205}"/>
              </a:ext>
            </a:extLst>
          </p:cNvPr>
          <p:cNvCxnSpPr>
            <a:cxnSpLocks/>
            <a:stCxn id="16" idx="2"/>
            <a:endCxn id="28" idx="0"/>
          </p:cNvCxnSpPr>
          <p:nvPr/>
        </p:nvCxnSpPr>
        <p:spPr>
          <a:xfrm rot="16200000" flipH="1">
            <a:off x="6888020" y="5580658"/>
            <a:ext cx="192362" cy="127520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en angle 182">
            <a:extLst>
              <a:ext uri="{FF2B5EF4-FFF2-40B4-BE49-F238E27FC236}">
                <a16:creationId xmlns:a16="http://schemas.microsoft.com/office/drawing/2014/main" id="{3AA8BBFD-4C48-9F4F-499C-2A36D308F45A}"/>
              </a:ext>
            </a:extLst>
          </p:cNvPr>
          <p:cNvCxnSpPr>
            <a:cxnSpLocks/>
            <a:stCxn id="4" idx="2"/>
            <a:endCxn id="15" idx="0"/>
          </p:cNvCxnSpPr>
          <p:nvPr/>
        </p:nvCxnSpPr>
        <p:spPr>
          <a:xfrm rot="16200000" flipH="1">
            <a:off x="7471977" y="4407028"/>
            <a:ext cx="130286" cy="23810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91DA052-4C72-1949-87E0-5346AB0E436B}"/>
              </a:ext>
            </a:extLst>
          </p:cNvPr>
          <p:cNvSpPr/>
          <p:nvPr/>
        </p:nvSpPr>
        <p:spPr>
          <a:xfrm>
            <a:off x="8244486" y="6326655"/>
            <a:ext cx="1034699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Berke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1257-66</a:t>
            </a:r>
          </a:p>
        </p:txBody>
      </p:sp>
      <p:cxnSp>
        <p:nvCxnSpPr>
          <p:cNvPr id="33" name="Connecteur en angle 228">
            <a:extLst>
              <a:ext uri="{FF2B5EF4-FFF2-40B4-BE49-F238E27FC236}">
                <a16:creationId xmlns:a16="http://schemas.microsoft.com/office/drawing/2014/main" id="{63DC26E8-768E-332B-DD0B-23E9F280100F}"/>
              </a:ext>
            </a:extLst>
          </p:cNvPr>
          <p:cNvCxnSpPr>
            <a:cxnSpLocks/>
            <a:stCxn id="15" idx="2"/>
            <a:endCxn id="32" idx="0"/>
          </p:cNvCxnSpPr>
          <p:nvPr/>
        </p:nvCxnSpPr>
        <p:spPr>
          <a:xfrm rot="16200000" flipH="1">
            <a:off x="8645286" y="6210104"/>
            <a:ext cx="198907" cy="3419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B650A26F-803E-6116-90EC-5FA8937FAD0B}"/>
              </a:ext>
            </a:extLst>
          </p:cNvPr>
          <p:cNvSpPr/>
          <p:nvPr/>
        </p:nvSpPr>
        <p:spPr>
          <a:xfrm>
            <a:off x="5998442" y="6314442"/>
            <a:ext cx="989106" cy="446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Mongka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1251-59</a:t>
            </a:r>
          </a:p>
        </p:txBody>
      </p:sp>
      <p:cxnSp>
        <p:nvCxnSpPr>
          <p:cNvPr id="38" name="Connecteur en angle 126">
            <a:extLst>
              <a:ext uri="{FF2B5EF4-FFF2-40B4-BE49-F238E27FC236}">
                <a16:creationId xmlns:a16="http://schemas.microsoft.com/office/drawing/2014/main" id="{A37DF97A-2CD8-6520-DD7D-15C0BF344DCB}"/>
              </a:ext>
            </a:extLst>
          </p:cNvPr>
          <p:cNvCxnSpPr>
            <a:cxnSpLocks/>
            <a:stCxn id="4" idx="2"/>
            <a:endCxn id="20" idx="0"/>
          </p:cNvCxnSpPr>
          <p:nvPr/>
        </p:nvCxnSpPr>
        <p:spPr>
          <a:xfrm rot="16200000" flipH="1">
            <a:off x="6824254" y="5054752"/>
            <a:ext cx="135952" cy="109126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78E431CA-5B42-37F1-B277-21CDAB8E09A1}"/>
              </a:ext>
            </a:extLst>
          </p:cNvPr>
          <p:cNvSpPr/>
          <p:nvPr/>
        </p:nvSpPr>
        <p:spPr>
          <a:xfrm>
            <a:off x="11537224" y="6328353"/>
            <a:ext cx="545398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Orda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FF57CE5-410D-4D22-9B28-F4030AFEA56D}"/>
              </a:ext>
            </a:extLst>
          </p:cNvPr>
          <p:cNvSpPr/>
          <p:nvPr/>
        </p:nvSpPr>
        <p:spPr>
          <a:xfrm>
            <a:off x="10589500" y="6326046"/>
            <a:ext cx="871804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Chayban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41" name="Connecteur en angle 87">
            <a:extLst>
              <a:ext uri="{FF2B5EF4-FFF2-40B4-BE49-F238E27FC236}">
                <a16:creationId xmlns:a16="http://schemas.microsoft.com/office/drawing/2014/main" id="{A79DFB17-533E-1706-2C56-F734047085F7}"/>
              </a:ext>
            </a:extLst>
          </p:cNvPr>
          <p:cNvCxnSpPr>
            <a:cxnSpLocks/>
            <a:stCxn id="16" idx="2"/>
            <a:endCxn id="37" idx="0"/>
          </p:cNvCxnSpPr>
          <p:nvPr/>
        </p:nvCxnSpPr>
        <p:spPr>
          <a:xfrm rot="16200000" flipH="1">
            <a:off x="6323615" y="6145062"/>
            <a:ext cx="192362" cy="14639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374C9AC9-8E9E-29A9-C940-BA54D120630F}"/>
              </a:ext>
            </a:extLst>
          </p:cNvPr>
          <p:cNvCxnSpPr>
            <a:cxnSpLocks/>
            <a:stCxn id="4" idx="2"/>
            <a:endCxn id="16" idx="0"/>
          </p:cNvCxnSpPr>
          <p:nvPr/>
        </p:nvCxnSpPr>
        <p:spPr>
          <a:xfrm>
            <a:off x="6346598" y="5532408"/>
            <a:ext cx="0" cy="1428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en angle 182">
            <a:extLst>
              <a:ext uri="{FF2B5EF4-FFF2-40B4-BE49-F238E27FC236}">
                <a16:creationId xmlns:a16="http://schemas.microsoft.com/office/drawing/2014/main" id="{56C91846-FB2E-CA12-9538-A852AAEBD813}"/>
              </a:ext>
            </a:extLst>
          </p:cNvPr>
          <p:cNvCxnSpPr>
            <a:cxnSpLocks/>
            <a:stCxn id="15" idx="2"/>
            <a:endCxn id="40" idx="0"/>
          </p:cNvCxnSpPr>
          <p:nvPr/>
        </p:nvCxnSpPr>
        <p:spPr>
          <a:xfrm rot="16200000" flipH="1">
            <a:off x="9777373" y="5078017"/>
            <a:ext cx="198298" cy="229775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en angle 182">
            <a:extLst>
              <a:ext uri="{FF2B5EF4-FFF2-40B4-BE49-F238E27FC236}">
                <a16:creationId xmlns:a16="http://schemas.microsoft.com/office/drawing/2014/main" id="{9B6D95BC-FE97-9872-281A-203C0FB04E72}"/>
              </a:ext>
            </a:extLst>
          </p:cNvPr>
          <p:cNvCxnSpPr>
            <a:cxnSpLocks/>
            <a:stCxn id="15" idx="2"/>
            <a:endCxn id="22" idx="0"/>
          </p:cNvCxnSpPr>
          <p:nvPr/>
        </p:nvCxnSpPr>
        <p:spPr>
          <a:xfrm rot="16200000" flipH="1">
            <a:off x="9227221" y="5628170"/>
            <a:ext cx="198298" cy="119745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en angle 182">
            <a:extLst>
              <a:ext uri="{FF2B5EF4-FFF2-40B4-BE49-F238E27FC236}">
                <a16:creationId xmlns:a16="http://schemas.microsoft.com/office/drawing/2014/main" id="{A8980505-05C0-E0AD-D8D6-6DFBB2FF9D79}"/>
              </a:ext>
            </a:extLst>
          </p:cNvPr>
          <p:cNvCxnSpPr>
            <a:cxnSpLocks/>
            <a:stCxn id="15" idx="2"/>
            <a:endCxn id="39" idx="0"/>
          </p:cNvCxnSpPr>
          <p:nvPr/>
        </p:nvCxnSpPr>
        <p:spPr>
          <a:xfrm rot="16200000" flipH="1">
            <a:off x="10168481" y="4686910"/>
            <a:ext cx="200605" cy="308228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76E0A2CC-8C27-255D-F585-2F9A8BE308C8}"/>
              </a:ext>
            </a:extLst>
          </p:cNvPr>
          <p:cNvSpPr/>
          <p:nvPr/>
        </p:nvSpPr>
        <p:spPr>
          <a:xfrm>
            <a:off x="4071432" y="1860499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F97AFFA-DEF4-E744-B480-B18B205C874D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67D1A3F-A052-C6F2-A5DC-C4BE485C07BF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11025402" y="1196691"/>
            <a:ext cx="687097" cy="57410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0484B9C3-A50A-F8A4-525C-A6F68FF88DE0}"/>
              </a:ext>
            </a:extLst>
          </p:cNvPr>
          <p:cNvSpPr/>
          <p:nvPr/>
        </p:nvSpPr>
        <p:spPr>
          <a:xfrm>
            <a:off x="10810346" y="1026161"/>
            <a:ext cx="457094" cy="36996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FC727B9-CBBA-0DF6-32BD-68E3A77DE099}"/>
              </a:ext>
            </a:extLst>
          </p:cNvPr>
          <p:cNvSpPr/>
          <p:nvPr/>
        </p:nvSpPr>
        <p:spPr>
          <a:xfrm>
            <a:off x="4210402" y="2531489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pic>
        <p:nvPicPr>
          <p:cNvPr id="11" name="Image 10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0ED97256-152F-4BF0-68EF-ECB5714FD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858" y="3512239"/>
            <a:ext cx="1985764" cy="19510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4AC515D7-675D-9438-2A74-72A88CDE4B7F}"/>
              </a:ext>
            </a:extLst>
          </p:cNvPr>
          <p:cNvSpPr/>
          <p:nvPr/>
        </p:nvSpPr>
        <p:spPr>
          <a:xfrm>
            <a:off x="10116212" y="3506572"/>
            <a:ext cx="457094" cy="36996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8029FCE-FA96-02AC-A58E-EC794290DCBC}"/>
              </a:ext>
            </a:extLst>
          </p:cNvPr>
          <p:cNvSpPr/>
          <p:nvPr/>
        </p:nvSpPr>
        <p:spPr>
          <a:xfrm>
            <a:off x="11289916" y="4138943"/>
            <a:ext cx="171388" cy="14529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8DF1B0A-27A0-55ED-8C10-D7157378FDF6}"/>
              </a:ext>
            </a:extLst>
          </p:cNvPr>
          <p:cNvSpPr/>
          <p:nvPr/>
        </p:nvSpPr>
        <p:spPr>
          <a:xfrm>
            <a:off x="10779888" y="3908192"/>
            <a:ext cx="171388" cy="14529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9B71EA5-C118-BA11-0017-AA6D14FDE6BF}"/>
              </a:ext>
            </a:extLst>
          </p:cNvPr>
          <p:cNvSpPr/>
          <p:nvPr/>
        </p:nvSpPr>
        <p:spPr>
          <a:xfrm>
            <a:off x="6789407" y="5294270"/>
            <a:ext cx="171388" cy="14529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6077DD-8151-8719-A53F-33A915A1E0EB}"/>
              </a:ext>
            </a:extLst>
          </p:cNvPr>
          <p:cNvSpPr/>
          <p:nvPr/>
        </p:nvSpPr>
        <p:spPr>
          <a:xfrm>
            <a:off x="10513677" y="828337"/>
            <a:ext cx="1124424" cy="25733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Mongolie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957B31-2BBF-1B1F-30E1-D83D5C3EF7C3}"/>
              </a:ext>
            </a:extLst>
          </p:cNvPr>
          <p:cNvSpPr/>
          <p:nvPr/>
        </p:nvSpPr>
        <p:spPr>
          <a:xfrm>
            <a:off x="11089740" y="2028693"/>
            <a:ext cx="720184" cy="27904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Chine</a:t>
            </a:r>
          </a:p>
        </p:txBody>
      </p:sp>
    </p:spTree>
    <p:extLst>
      <p:ext uri="{BB962C8B-B14F-4D97-AF65-F5344CB8AC3E}">
        <p14:creationId xmlns:p14="http://schemas.microsoft.com/office/powerpoint/2010/main" val="3879634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2B439-C848-8D34-08E7-6F3EC5ECC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Christophe\Pictures\My Scans\2014-07 (juil.)\scan0012.jpg">
            <a:extLst>
              <a:ext uri="{FF2B5EF4-FFF2-40B4-BE49-F238E27FC236}">
                <a16:creationId xmlns:a16="http://schemas.microsoft.com/office/drawing/2014/main" id="{D17A719C-8208-EC3A-C1FB-291C8D52B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113" y="107187"/>
            <a:ext cx="7139509" cy="53560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E976EF9-050F-CA9C-3E99-A4EF133ACD06}"/>
              </a:ext>
            </a:extLst>
          </p:cNvPr>
          <p:cNvSpPr/>
          <p:nvPr/>
        </p:nvSpPr>
        <p:spPr>
          <a:xfrm>
            <a:off x="41474" y="100946"/>
            <a:ext cx="4826427" cy="4770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 1234-1368 : L’Empire chinois des Yuan, incluant la steppe mongole au nord et le Tibet au sud-ouest</a:t>
            </a:r>
          </a:p>
          <a:p>
            <a:endParaRPr lang="fr-FR" sz="1700" dirty="0"/>
          </a:p>
          <a:p>
            <a:r>
              <a:rPr lang="fr-FR" sz="1700" dirty="0"/>
              <a:t>2) 1234-1368 : L’Empire chinois des Yuan…</a:t>
            </a:r>
          </a:p>
          <a:p>
            <a:pPr marL="342900" indent="-342900">
              <a:buAutoNum type="alphaLcParenR"/>
            </a:pPr>
            <a:endParaRPr lang="fr-FR" sz="1700" dirty="0"/>
          </a:p>
          <a:p>
            <a:r>
              <a:rPr lang="fr-FR" sz="1700" dirty="0"/>
              <a:t>*1234</a:t>
            </a:r>
          </a:p>
          <a:p>
            <a:r>
              <a:rPr lang="fr-FR" sz="1700" dirty="0"/>
              <a:t>Sous le grand khan </a:t>
            </a:r>
            <a:r>
              <a:rPr lang="fr-FR" sz="1700" dirty="0" err="1"/>
              <a:t>Ögedeï</a:t>
            </a:r>
            <a:r>
              <a:rPr lang="fr-FR" sz="1700" dirty="0"/>
              <a:t>, fils de Gengis Khan</a:t>
            </a:r>
          </a:p>
          <a:p>
            <a:r>
              <a:rPr lang="fr-FR" sz="1700" dirty="0"/>
              <a:t>Les Mongols finissent de conquérir la Chine du Nord</a:t>
            </a:r>
          </a:p>
          <a:p>
            <a:endParaRPr lang="fr-FR" sz="1700" dirty="0"/>
          </a:p>
          <a:p>
            <a:r>
              <a:rPr lang="fr-FR" sz="1600" dirty="0"/>
              <a:t>*</a:t>
            </a:r>
            <a:r>
              <a:rPr lang="fr-FR" sz="1700" dirty="0"/>
              <a:t>1260-1274</a:t>
            </a:r>
          </a:p>
          <a:p>
            <a:r>
              <a:rPr lang="fr-FR" sz="1700" dirty="0"/>
              <a:t>Sous le grand khan </a:t>
            </a:r>
            <a:r>
              <a:rPr lang="fr-FR" sz="1700" dirty="0" err="1"/>
              <a:t>Mongka</a:t>
            </a:r>
            <a:r>
              <a:rPr lang="fr-FR" sz="1700" dirty="0"/>
              <a:t>, petit-fils de Gengis Khan </a:t>
            </a:r>
          </a:p>
          <a:p>
            <a:r>
              <a:rPr lang="fr-FR" sz="1700" dirty="0"/>
              <a:t>Son frère </a:t>
            </a:r>
            <a:r>
              <a:rPr lang="fr-FR" sz="1700" u="sng" dirty="0"/>
              <a:t>Kubilaï Khan</a:t>
            </a:r>
            <a:r>
              <a:rPr lang="fr-FR" sz="1700" dirty="0"/>
              <a:t> conquiert au sud</a:t>
            </a:r>
          </a:p>
          <a:p>
            <a:r>
              <a:rPr lang="fr-FR" sz="1700" dirty="0"/>
              <a:t>La Chine des Song et il fonde la dynastie des Yuan</a:t>
            </a:r>
          </a:p>
          <a:p>
            <a:endParaRPr lang="fr-FR" sz="1700" dirty="0"/>
          </a:p>
          <a:p>
            <a:r>
              <a:rPr lang="fr-FR" sz="1700" dirty="0"/>
              <a:t>NB : Chine des Yuan incluant le vaste Tibet</a:t>
            </a:r>
          </a:p>
          <a:p>
            <a:endParaRPr lang="fr-FR" sz="1700" dirty="0"/>
          </a:p>
          <a:p>
            <a:r>
              <a:rPr lang="fr-FR" sz="1700" dirty="0">
                <a:solidFill>
                  <a:srgbClr val="FF0000"/>
                </a:solidFill>
              </a:rPr>
              <a:t>*1368 : Les Ming chinois chasseront du trône chinois Les Yuan mongols ; Voir plus loin…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5CD1B6BA-074C-633C-EEC5-00C551999A10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6B9A75-761F-D862-810B-1854838025D9}"/>
              </a:ext>
            </a:extLst>
          </p:cNvPr>
          <p:cNvSpPr/>
          <p:nvPr/>
        </p:nvSpPr>
        <p:spPr>
          <a:xfrm>
            <a:off x="5683083" y="5017658"/>
            <a:ext cx="1327030" cy="5147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dirty="0">
                <a:solidFill>
                  <a:schemeClr val="tx1"/>
                </a:solidFill>
              </a:rPr>
              <a:t>Gengis Khan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1206-27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3D8F75-36A2-F30B-727D-110694E625B0}"/>
              </a:ext>
            </a:extLst>
          </p:cNvPr>
          <p:cNvSpPr/>
          <p:nvPr/>
        </p:nvSpPr>
        <p:spPr>
          <a:xfrm>
            <a:off x="8073497" y="5662694"/>
            <a:ext cx="1308291" cy="46505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Djötchi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Mort en 1227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8DD3A8-FE48-6BBB-115D-F53DDE27538A}"/>
              </a:ext>
            </a:extLst>
          </p:cNvPr>
          <p:cNvSpPr/>
          <p:nvPr/>
        </p:nvSpPr>
        <p:spPr>
          <a:xfrm>
            <a:off x="5735181" y="5675268"/>
            <a:ext cx="1222834" cy="446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Tolui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1227-32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3F4600-A929-D1B7-25AD-0A2D30A44C2A}"/>
              </a:ext>
            </a:extLst>
          </p:cNvPr>
          <p:cNvSpPr/>
          <p:nvPr/>
        </p:nvSpPr>
        <p:spPr>
          <a:xfrm>
            <a:off x="6998554" y="5668360"/>
            <a:ext cx="878616" cy="45938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Djaghataï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1227-41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26EEAC-7E01-4D63-56C8-5D6184DB0F71}"/>
              </a:ext>
            </a:extLst>
          </p:cNvPr>
          <p:cNvSpPr/>
          <p:nvPr/>
        </p:nvSpPr>
        <p:spPr>
          <a:xfrm>
            <a:off x="9336517" y="6326046"/>
            <a:ext cx="1177160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Batu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1242-55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F8F3F95-67CE-51AA-4E4C-3C8B9703DFA6}"/>
              </a:ext>
            </a:extLst>
          </p:cNvPr>
          <p:cNvSpPr/>
          <p:nvPr/>
        </p:nvSpPr>
        <p:spPr>
          <a:xfrm>
            <a:off x="5019899" y="6320110"/>
            <a:ext cx="875927" cy="429541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Hülegu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1256-65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49C1A9D-A08D-8AE1-672F-0B525AA7A0C1}"/>
              </a:ext>
            </a:extLst>
          </p:cNvPr>
          <p:cNvSpPr/>
          <p:nvPr/>
        </p:nvSpPr>
        <p:spPr>
          <a:xfrm>
            <a:off x="7081223" y="6314442"/>
            <a:ext cx="1081161" cy="43520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Kubilaï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1260-71-94</a:t>
            </a:r>
          </a:p>
        </p:txBody>
      </p:sp>
      <p:cxnSp>
        <p:nvCxnSpPr>
          <p:cNvPr id="29" name="Connecteur en angle 84">
            <a:extLst>
              <a:ext uri="{FF2B5EF4-FFF2-40B4-BE49-F238E27FC236}">
                <a16:creationId xmlns:a16="http://schemas.microsoft.com/office/drawing/2014/main" id="{DE10B8BB-CE01-2F66-02DF-169CA4C08DE3}"/>
              </a:ext>
            </a:extLst>
          </p:cNvPr>
          <p:cNvCxnSpPr>
            <a:cxnSpLocks/>
            <a:stCxn id="16" idx="2"/>
            <a:endCxn id="25" idx="0"/>
          </p:cNvCxnSpPr>
          <p:nvPr/>
        </p:nvCxnSpPr>
        <p:spPr>
          <a:xfrm rot="5400000">
            <a:off x="5803216" y="5776728"/>
            <a:ext cx="198030" cy="88873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en angle 87">
            <a:extLst>
              <a:ext uri="{FF2B5EF4-FFF2-40B4-BE49-F238E27FC236}">
                <a16:creationId xmlns:a16="http://schemas.microsoft.com/office/drawing/2014/main" id="{45274CC0-E0C0-FF36-CC2A-1897728854B5}"/>
              </a:ext>
            </a:extLst>
          </p:cNvPr>
          <p:cNvCxnSpPr>
            <a:cxnSpLocks/>
            <a:stCxn id="16" idx="2"/>
            <a:endCxn id="28" idx="0"/>
          </p:cNvCxnSpPr>
          <p:nvPr/>
        </p:nvCxnSpPr>
        <p:spPr>
          <a:xfrm rot="16200000" flipH="1">
            <a:off x="6888020" y="5580658"/>
            <a:ext cx="192362" cy="127520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en angle 182">
            <a:extLst>
              <a:ext uri="{FF2B5EF4-FFF2-40B4-BE49-F238E27FC236}">
                <a16:creationId xmlns:a16="http://schemas.microsoft.com/office/drawing/2014/main" id="{E497A9F4-2F84-8024-07CE-4D9FCF02FF0A}"/>
              </a:ext>
            </a:extLst>
          </p:cNvPr>
          <p:cNvCxnSpPr>
            <a:cxnSpLocks/>
            <a:stCxn id="4" idx="2"/>
            <a:endCxn id="15" idx="0"/>
          </p:cNvCxnSpPr>
          <p:nvPr/>
        </p:nvCxnSpPr>
        <p:spPr>
          <a:xfrm rot="16200000" flipH="1">
            <a:off x="7471977" y="4407028"/>
            <a:ext cx="130286" cy="23810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97983C2B-E7F3-D53D-21A9-E5AA7AC95DB9}"/>
              </a:ext>
            </a:extLst>
          </p:cNvPr>
          <p:cNvSpPr/>
          <p:nvPr/>
        </p:nvSpPr>
        <p:spPr>
          <a:xfrm>
            <a:off x="8244486" y="6326655"/>
            <a:ext cx="1034699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Berke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1257-66</a:t>
            </a:r>
          </a:p>
        </p:txBody>
      </p:sp>
      <p:cxnSp>
        <p:nvCxnSpPr>
          <p:cNvPr id="33" name="Connecteur en angle 228">
            <a:extLst>
              <a:ext uri="{FF2B5EF4-FFF2-40B4-BE49-F238E27FC236}">
                <a16:creationId xmlns:a16="http://schemas.microsoft.com/office/drawing/2014/main" id="{95948720-DF96-53D4-C814-D95F4C952787}"/>
              </a:ext>
            </a:extLst>
          </p:cNvPr>
          <p:cNvCxnSpPr>
            <a:cxnSpLocks/>
            <a:stCxn id="15" idx="2"/>
            <a:endCxn id="32" idx="0"/>
          </p:cNvCxnSpPr>
          <p:nvPr/>
        </p:nvCxnSpPr>
        <p:spPr>
          <a:xfrm rot="16200000" flipH="1">
            <a:off x="8645286" y="6210104"/>
            <a:ext cx="198907" cy="3419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30A8E522-7270-7F89-E85F-90AF18071A15}"/>
              </a:ext>
            </a:extLst>
          </p:cNvPr>
          <p:cNvSpPr/>
          <p:nvPr/>
        </p:nvSpPr>
        <p:spPr>
          <a:xfrm>
            <a:off x="5998442" y="6314442"/>
            <a:ext cx="989106" cy="446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Mongka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1251-59</a:t>
            </a:r>
          </a:p>
        </p:txBody>
      </p:sp>
      <p:cxnSp>
        <p:nvCxnSpPr>
          <p:cNvPr id="38" name="Connecteur en angle 126">
            <a:extLst>
              <a:ext uri="{FF2B5EF4-FFF2-40B4-BE49-F238E27FC236}">
                <a16:creationId xmlns:a16="http://schemas.microsoft.com/office/drawing/2014/main" id="{74D38CBB-CD57-C11F-13A2-F4302A269FAE}"/>
              </a:ext>
            </a:extLst>
          </p:cNvPr>
          <p:cNvCxnSpPr>
            <a:cxnSpLocks/>
            <a:stCxn id="4" idx="2"/>
            <a:endCxn id="20" idx="0"/>
          </p:cNvCxnSpPr>
          <p:nvPr/>
        </p:nvCxnSpPr>
        <p:spPr>
          <a:xfrm rot="16200000" flipH="1">
            <a:off x="6824254" y="5054752"/>
            <a:ext cx="135952" cy="109126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E469BD1-101B-1A81-E556-4FD48075C71A}"/>
              </a:ext>
            </a:extLst>
          </p:cNvPr>
          <p:cNvSpPr/>
          <p:nvPr/>
        </p:nvSpPr>
        <p:spPr>
          <a:xfrm>
            <a:off x="11537224" y="6328353"/>
            <a:ext cx="545398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Orda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8D270D8-7AFD-F851-ADDB-81919CE6ECAC}"/>
              </a:ext>
            </a:extLst>
          </p:cNvPr>
          <p:cNvSpPr/>
          <p:nvPr/>
        </p:nvSpPr>
        <p:spPr>
          <a:xfrm>
            <a:off x="10589500" y="6326046"/>
            <a:ext cx="871804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Chayban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41" name="Connecteur en angle 87">
            <a:extLst>
              <a:ext uri="{FF2B5EF4-FFF2-40B4-BE49-F238E27FC236}">
                <a16:creationId xmlns:a16="http://schemas.microsoft.com/office/drawing/2014/main" id="{FFEEE3E2-47C3-5534-4343-1CEBEFD9DFBD}"/>
              </a:ext>
            </a:extLst>
          </p:cNvPr>
          <p:cNvCxnSpPr>
            <a:cxnSpLocks/>
            <a:stCxn id="16" idx="2"/>
            <a:endCxn id="37" idx="0"/>
          </p:cNvCxnSpPr>
          <p:nvPr/>
        </p:nvCxnSpPr>
        <p:spPr>
          <a:xfrm rot="16200000" flipH="1">
            <a:off x="6323615" y="6145062"/>
            <a:ext cx="192362" cy="14639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564806C7-47A5-B29B-435C-7C4831EC562D}"/>
              </a:ext>
            </a:extLst>
          </p:cNvPr>
          <p:cNvCxnSpPr>
            <a:cxnSpLocks/>
            <a:stCxn id="4" idx="2"/>
            <a:endCxn id="16" idx="0"/>
          </p:cNvCxnSpPr>
          <p:nvPr/>
        </p:nvCxnSpPr>
        <p:spPr>
          <a:xfrm>
            <a:off x="6346598" y="5532408"/>
            <a:ext cx="0" cy="1428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en angle 182">
            <a:extLst>
              <a:ext uri="{FF2B5EF4-FFF2-40B4-BE49-F238E27FC236}">
                <a16:creationId xmlns:a16="http://schemas.microsoft.com/office/drawing/2014/main" id="{BB494C33-4E4A-76FE-C1E7-ADB0384034DC}"/>
              </a:ext>
            </a:extLst>
          </p:cNvPr>
          <p:cNvCxnSpPr>
            <a:cxnSpLocks/>
            <a:stCxn id="15" idx="2"/>
            <a:endCxn id="40" idx="0"/>
          </p:cNvCxnSpPr>
          <p:nvPr/>
        </p:nvCxnSpPr>
        <p:spPr>
          <a:xfrm rot="16200000" flipH="1">
            <a:off x="9777373" y="5078017"/>
            <a:ext cx="198298" cy="229775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en angle 182">
            <a:extLst>
              <a:ext uri="{FF2B5EF4-FFF2-40B4-BE49-F238E27FC236}">
                <a16:creationId xmlns:a16="http://schemas.microsoft.com/office/drawing/2014/main" id="{ABD9CD62-AC0D-9A71-7A01-158C40513BAF}"/>
              </a:ext>
            </a:extLst>
          </p:cNvPr>
          <p:cNvCxnSpPr>
            <a:cxnSpLocks/>
            <a:stCxn id="15" idx="2"/>
            <a:endCxn id="22" idx="0"/>
          </p:cNvCxnSpPr>
          <p:nvPr/>
        </p:nvCxnSpPr>
        <p:spPr>
          <a:xfrm rot="16200000" flipH="1">
            <a:off x="9227221" y="5628170"/>
            <a:ext cx="198298" cy="119745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en angle 182">
            <a:extLst>
              <a:ext uri="{FF2B5EF4-FFF2-40B4-BE49-F238E27FC236}">
                <a16:creationId xmlns:a16="http://schemas.microsoft.com/office/drawing/2014/main" id="{EAC60562-CBDA-1749-B2B5-C3BF998607A4}"/>
              </a:ext>
            </a:extLst>
          </p:cNvPr>
          <p:cNvCxnSpPr>
            <a:cxnSpLocks/>
            <a:stCxn id="15" idx="2"/>
            <a:endCxn id="39" idx="0"/>
          </p:cNvCxnSpPr>
          <p:nvPr/>
        </p:nvCxnSpPr>
        <p:spPr>
          <a:xfrm rot="16200000" flipH="1">
            <a:off x="10168481" y="4686910"/>
            <a:ext cx="200605" cy="308228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A2D00BF2-B355-B514-38D2-AC62E0F5CD06}"/>
              </a:ext>
            </a:extLst>
          </p:cNvPr>
          <p:cNvSpPr/>
          <p:nvPr/>
        </p:nvSpPr>
        <p:spPr>
          <a:xfrm rot="6435830">
            <a:off x="9819934" y="845266"/>
            <a:ext cx="2857429" cy="163703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148DBEC-2230-BB46-AF9C-1EB7C311473E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37F97F9-46AB-6E35-1F00-0B129CA38BD2}"/>
              </a:ext>
            </a:extLst>
          </p:cNvPr>
          <p:cNvCxnSpPr>
            <a:cxnSpLocks/>
            <a:endCxn id="56" idx="1"/>
          </p:cNvCxnSpPr>
          <p:nvPr/>
        </p:nvCxnSpPr>
        <p:spPr>
          <a:xfrm>
            <a:off x="11025402" y="1196691"/>
            <a:ext cx="687097" cy="57410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30396FEC-AD89-596E-F8F3-84912F2F373F}"/>
              </a:ext>
            </a:extLst>
          </p:cNvPr>
          <p:cNvSpPr/>
          <p:nvPr/>
        </p:nvSpPr>
        <p:spPr>
          <a:xfrm>
            <a:off x="10810346" y="1026161"/>
            <a:ext cx="457094" cy="36996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21444B7F-190A-F551-9CE5-AB1165427995}"/>
              </a:ext>
            </a:extLst>
          </p:cNvPr>
          <p:cNvSpPr/>
          <p:nvPr/>
        </p:nvSpPr>
        <p:spPr>
          <a:xfrm>
            <a:off x="3903173" y="89929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A05AD5F-E80F-C3D3-16D8-8DCAAABB6643}"/>
              </a:ext>
            </a:extLst>
          </p:cNvPr>
          <p:cNvSpPr/>
          <p:nvPr/>
        </p:nvSpPr>
        <p:spPr>
          <a:xfrm>
            <a:off x="3903173" y="3749675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94B8C1-87B7-7387-5E05-9E5ACEE87DD5}"/>
              </a:ext>
            </a:extLst>
          </p:cNvPr>
          <p:cNvSpPr/>
          <p:nvPr/>
        </p:nvSpPr>
        <p:spPr>
          <a:xfrm>
            <a:off x="9485441" y="5675268"/>
            <a:ext cx="1222834" cy="4468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Ögedeï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1229-41</a:t>
            </a:r>
          </a:p>
        </p:txBody>
      </p:sp>
      <p:cxnSp>
        <p:nvCxnSpPr>
          <p:cNvPr id="11" name="Connecteur en angle 126">
            <a:extLst>
              <a:ext uri="{FF2B5EF4-FFF2-40B4-BE49-F238E27FC236}">
                <a16:creationId xmlns:a16="http://schemas.microsoft.com/office/drawing/2014/main" id="{E20EC022-72C2-EDBB-5BF3-47FE95F611A2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 rot="16200000" flipH="1">
            <a:off x="8150298" y="3728708"/>
            <a:ext cx="142860" cy="375026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2BAA9569-2CB3-4880-89D0-65194B16D6D7}"/>
              </a:ext>
            </a:extLst>
          </p:cNvPr>
          <p:cNvSpPr/>
          <p:nvPr/>
        </p:nvSpPr>
        <p:spPr>
          <a:xfrm>
            <a:off x="7958738" y="6386751"/>
            <a:ext cx="171388" cy="14529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5A5C453-5CC1-E614-EA3F-DB8CB5651646}"/>
              </a:ext>
            </a:extLst>
          </p:cNvPr>
          <p:cNvSpPr/>
          <p:nvPr/>
        </p:nvSpPr>
        <p:spPr>
          <a:xfrm>
            <a:off x="10487612" y="5822573"/>
            <a:ext cx="171388" cy="14529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17F8780-7B41-7C88-6353-F05D5C97648E}"/>
              </a:ext>
            </a:extLst>
          </p:cNvPr>
          <p:cNvSpPr/>
          <p:nvPr/>
        </p:nvSpPr>
        <p:spPr>
          <a:xfrm>
            <a:off x="6839614" y="6471002"/>
            <a:ext cx="171388" cy="14529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7" name="Image 16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58D5D3A1-3F03-BF68-2CD1-DAA9D5C20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858" y="3512239"/>
            <a:ext cx="1985764" cy="19510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89FDCB7C-FEBB-3E28-AB3C-13EF03A02334}"/>
              </a:ext>
            </a:extLst>
          </p:cNvPr>
          <p:cNvSpPr/>
          <p:nvPr/>
        </p:nvSpPr>
        <p:spPr>
          <a:xfrm>
            <a:off x="10116212" y="3506572"/>
            <a:ext cx="457094" cy="36996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4F832B8-D8EB-DFD2-830D-32FFBA290C85}"/>
              </a:ext>
            </a:extLst>
          </p:cNvPr>
          <p:cNvSpPr/>
          <p:nvPr/>
        </p:nvSpPr>
        <p:spPr>
          <a:xfrm>
            <a:off x="11289916" y="4138943"/>
            <a:ext cx="171388" cy="14529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51E6ADD-62CE-3E7D-12FB-0F4BC4BEF01C}"/>
              </a:ext>
            </a:extLst>
          </p:cNvPr>
          <p:cNvSpPr/>
          <p:nvPr/>
        </p:nvSpPr>
        <p:spPr>
          <a:xfrm>
            <a:off x="10779888" y="3908192"/>
            <a:ext cx="171388" cy="14529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2396785-EAE1-E95A-7353-45A067403C20}"/>
              </a:ext>
            </a:extLst>
          </p:cNvPr>
          <p:cNvSpPr/>
          <p:nvPr/>
        </p:nvSpPr>
        <p:spPr>
          <a:xfrm>
            <a:off x="11118528" y="4655801"/>
            <a:ext cx="171388" cy="14529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AF69A53-9F45-9062-26D5-3D50942663EE}"/>
              </a:ext>
            </a:extLst>
          </p:cNvPr>
          <p:cNvSpPr/>
          <p:nvPr/>
        </p:nvSpPr>
        <p:spPr>
          <a:xfrm>
            <a:off x="10116212" y="4493095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3647C8-E3DA-3672-7CD7-0053C9965D5F}"/>
              </a:ext>
            </a:extLst>
          </p:cNvPr>
          <p:cNvSpPr/>
          <p:nvPr/>
        </p:nvSpPr>
        <p:spPr>
          <a:xfrm>
            <a:off x="11089740" y="2028693"/>
            <a:ext cx="720184" cy="27904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Chine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E8FAD3-15F9-BB76-F7AE-BBFE957A90C3}"/>
              </a:ext>
            </a:extLst>
          </p:cNvPr>
          <p:cNvSpPr/>
          <p:nvPr/>
        </p:nvSpPr>
        <p:spPr>
          <a:xfrm>
            <a:off x="10513677" y="828337"/>
            <a:ext cx="1124424" cy="25733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Mongolie</a:t>
            </a:r>
          </a:p>
        </p:txBody>
      </p:sp>
    </p:spTree>
    <p:extLst>
      <p:ext uri="{BB962C8B-B14F-4D97-AF65-F5344CB8AC3E}">
        <p14:creationId xmlns:p14="http://schemas.microsoft.com/office/powerpoint/2010/main" val="624161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D1C99-C2EB-E63F-8FEE-6D2E82692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Christophe\Pictures\My Scans\2014-07 (juil.)\scan0012.jpg">
            <a:extLst>
              <a:ext uri="{FF2B5EF4-FFF2-40B4-BE49-F238E27FC236}">
                <a16:creationId xmlns:a16="http://schemas.microsoft.com/office/drawing/2014/main" id="{500BFDAF-C640-3FD9-720B-345D089CF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113" y="107187"/>
            <a:ext cx="7139509" cy="53560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9C6CEDA0-DC69-4719-7796-7AA02FB37D7F}"/>
              </a:ext>
            </a:extLst>
          </p:cNvPr>
          <p:cNvSpPr/>
          <p:nvPr/>
        </p:nvSpPr>
        <p:spPr>
          <a:xfrm>
            <a:off x="41474" y="100946"/>
            <a:ext cx="4987464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1256-1335 : L’</a:t>
            </a:r>
            <a:r>
              <a:rPr lang="fr-FR" sz="1600" b="1" dirty="0" err="1"/>
              <a:t>Ilkhanat</a:t>
            </a:r>
            <a:r>
              <a:rPr lang="fr-FR" sz="1600" b="1" dirty="0"/>
              <a:t> de Perse-Mésopotamie ; Dans le monde arabe, seule l’Egypte des Mamelouks résiste et Le Caire supplante Bagdad</a:t>
            </a:r>
          </a:p>
          <a:p>
            <a:endParaRPr lang="fr-FR" sz="1700" dirty="0"/>
          </a:p>
          <a:p>
            <a:r>
              <a:rPr lang="fr-FR" sz="1700" dirty="0"/>
              <a:t>3) 1256-1335 : L’</a:t>
            </a:r>
            <a:r>
              <a:rPr lang="fr-FR" sz="1700" dirty="0" err="1"/>
              <a:t>Ilkhanat</a:t>
            </a:r>
            <a:r>
              <a:rPr lang="fr-FR" sz="1700" dirty="0"/>
              <a:t> de Perse…</a:t>
            </a:r>
          </a:p>
          <a:p>
            <a:endParaRPr lang="fr-FR" sz="1700" dirty="0"/>
          </a:p>
          <a:p>
            <a:r>
              <a:rPr lang="fr-FR" sz="1700" dirty="0"/>
              <a:t>*1256-60 : </a:t>
            </a:r>
            <a:r>
              <a:rPr lang="fr-FR" sz="1700" u="sng" dirty="0"/>
              <a:t>Hulagu</a:t>
            </a:r>
            <a:r>
              <a:rPr lang="fr-FR" sz="1700" dirty="0"/>
              <a:t>, frère de Kubilaï, empereur de Chine, conquiert la Perse et la Mésopotamie</a:t>
            </a:r>
          </a:p>
          <a:p>
            <a:r>
              <a:rPr lang="fr-FR" sz="1700" dirty="0"/>
              <a:t>Et il fonde l’</a:t>
            </a:r>
            <a:r>
              <a:rPr lang="fr-FR" sz="1700" dirty="0" err="1"/>
              <a:t>Ilkhanat</a:t>
            </a:r>
            <a:r>
              <a:rPr lang="fr-FR" sz="1700" dirty="0"/>
              <a:t> ; Capitale : Tabriz</a:t>
            </a:r>
          </a:p>
          <a:p>
            <a:endParaRPr lang="fr-FR" sz="1700" dirty="0"/>
          </a:p>
          <a:p>
            <a:r>
              <a:rPr lang="fr-FR" sz="1600" dirty="0"/>
              <a:t>NB : A la fin du XIIIe siècle, conversion des </a:t>
            </a:r>
            <a:r>
              <a:rPr lang="fr-FR" sz="1600" dirty="0" err="1"/>
              <a:t>Ilkhans</a:t>
            </a:r>
            <a:r>
              <a:rPr lang="fr-FR" sz="1600" dirty="0"/>
              <a:t> à l’Islam</a:t>
            </a:r>
          </a:p>
          <a:p>
            <a:endParaRPr lang="fr-FR" sz="1700" dirty="0"/>
          </a:p>
          <a:p>
            <a:r>
              <a:rPr lang="fr-FR" sz="1700" dirty="0"/>
              <a:t>NB : 1258 : La Bagdad des califes Abbassides (750) est détruite ; Seule l’Egypte-Syrie des Mamelouks (1250) résiste ; Dans le monde arabe</a:t>
            </a:r>
          </a:p>
          <a:p>
            <a:r>
              <a:rPr lang="fr-FR" sz="1700" u="sng" dirty="0"/>
              <a:t>Le Caire supplante Bagdad  </a:t>
            </a:r>
          </a:p>
          <a:p>
            <a:endParaRPr lang="fr-FR" sz="1700" dirty="0"/>
          </a:p>
          <a:p>
            <a:r>
              <a:rPr lang="fr-FR" sz="1700" dirty="0"/>
              <a:t>NB : 1299 : En Anatolie occidentale…</a:t>
            </a:r>
          </a:p>
          <a:p>
            <a:r>
              <a:rPr lang="fr-FR" sz="1700" dirty="0"/>
              <a:t>A la frontière ouest de l’Empire byzantin</a:t>
            </a:r>
          </a:p>
          <a:p>
            <a:r>
              <a:rPr lang="fr-FR" sz="1700" dirty="0"/>
              <a:t>Naissance du Sultanat ottoman, vassal de l’</a:t>
            </a:r>
            <a:r>
              <a:rPr lang="fr-FR" sz="1700" dirty="0" err="1"/>
              <a:t>Ilkhanat</a:t>
            </a:r>
            <a:endParaRPr lang="fr-FR" sz="1700" dirty="0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7CD9DE4E-D467-BD2B-1B28-C9962BC8DF4B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DA82B1F1-0A93-E853-CCE1-749325FB531C}"/>
              </a:ext>
            </a:extLst>
          </p:cNvPr>
          <p:cNvSpPr/>
          <p:nvPr/>
        </p:nvSpPr>
        <p:spPr>
          <a:xfrm>
            <a:off x="7886826" y="2531489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21896EB-5566-C6C6-F356-5FE6A4477A21}"/>
              </a:ext>
            </a:extLst>
          </p:cNvPr>
          <p:cNvSpPr/>
          <p:nvPr/>
        </p:nvSpPr>
        <p:spPr>
          <a:xfrm>
            <a:off x="6998554" y="2957959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8E7E03-413A-8390-B4BF-AB03B917BF08}"/>
              </a:ext>
            </a:extLst>
          </p:cNvPr>
          <p:cNvSpPr/>
          <p:nvPr/>
        </p:nvSpPr>
        <p:spPr>
          <a:xfrm>
            <a:off x="5683083" y="5017658"/>
            <a:ext cx="1327030" cy="5147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dirty="0">
                <a:solidFill>
                  <a:schemeClr val="tx1"/>
                </a:solidFill>
              </a:rPr>
              <a:t>Gengis Khan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1206-27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B6139D-4253-787B-74EC-77FD994A4296}"/>
              </a:ext>
            </a:extLst>
          </p:cNvPr>
          <p:cNvSpPr/>
          <p:nvPr/>
        </p:nvSpPr>
        <p:spPr>
          <a:xfrm>
            <a:off x="8073497" y="5662694"/>
            <a:ext cx="1308291" cy="46505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Djötchi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Mort en 1227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F4294C-80B0-9B9F-A1C3-BED034C0FF2B}"/>
              </a:ext>
            </a:extLst>
          </p:cNvPr>
          <p:cNvSpPr/>
          <p:nvPr/>
        </p:nvSpPr>
        <p:spPr>
          <a:xfrm>
            <a:off x="5735181" y="5675268"/>
            <a:ext cx="1222834" cy="446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Tolui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1227-32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2D5E27-0CC5-1D5F-92FF-4E1C27ADE502}"/>
              </a:ext>
            </a:extLst>
          </p:cNvPr>
          <p:cNvSpPr/>
          <p:nvPr/>
        </p:nvSpPr>
        <p:spPr>
          <a:xfrm>
            <a:off x="6998554" y="5668360"/>
            <a:ext cx="878616" cy="45938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Djaghataï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1227-41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F240CA-03CF-D5FA-B46F-8996B86B8B9B}"/>
              </a:ext>
            </a:extLst>
          </p:cNvPr>
          <p:cNvSpPr/>
          <p:nvPr/>
        </p:nvSpPr>
        <p:spPr>
          <a:xfrm>
            <a:off x="9336517" y="6326046"/>
            <a:ext cx="1177160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Batu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1242-55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D7CCBC-40E9-B51A-F013-A594CAAA25FF}"/>
              </a:ext>
            </a:extLst>
          </p:cNvPr>
          <p:cNvSpPr/>
          <p:nvPr/>
        </p:nvSpPr>
        <p:spPr>
          <a:xfrm>
            <a:off x="5019899" y="6320110"/>
            <a:ext cx="875927" cy="429541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Hülegu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1256-65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E76BB6-3BF0-B5C0-A8FB-6CB1868925DF}"/>
              </a:ext>
            </a:extLst>
          </p:cNvPr>
          <p:cNvSpPr/>
          <p:nvPr/>
        </p:nvSpPr>
        <p:spPr>
          <a:xfrm>
            <a:off x="7081223" y="6314442"/>
            <a:ext cx="1081161" cy="43520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Kubilaï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1260-71-94</a:t>
            </a:r>
          </a:p>
        </p:txBody>
      </p:sp>
      <p:cxnSp>
        <p:nvCxnSpPr>
          <p:cNvPr id="29" name="Connecteur en angle 84">
            <a:extLst>
              <a:ext uri="{FF2B5EF4-FFF2-40B4-BE49-F238E27FC236}">
                <a16:creationId xmlns:a16="http://schemas.microsoft.com/office/drawing/2014/main" id="{A87B95D0-5DBA-64B1-E298-3E85287489F0}"/>
              </a:ext>
            </a:extLst>
          </p:cNvPr>
          <p:cNvCxnSpPr>
            <a:cxnSpLocks/>
            <a:stCxn id="16" idx="2"/>
            <a:endCxn id="25" idx="0"/>
          </p:cNvCxnSpPr>
          <p:nvPr/>
        </p:nvCxnSpPr>
        <p:spPr>
          <a:xfrm rot="5400000">
            <a:off x="5803216" y="5776728"/>
            <a:ext cx="198030" cy="88873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en angle 87">
            <a:extLst>
              <a:ext uri="{FF2B5EF4-FFF2-40B4-BE49-F238E27FC236}">
                <a16:creationId xmlns:a16="http://schemas.microsoft.com/office/drawing/2014/main" id="{59E35044-ABC9-1424-3960-B09C1F4602B3}"/>
              </a:ext>
            </a:extLst>
          </p:cNvPr>
          <p:cNvCxnSpPr>
            <a:cxnSpLocks/>
            <a:stCxn id="16" idx="2"/>
            <a:endCxn id="28" idx="0"/>
          </p:cNvCxnSpPr>
          <p:nvPr/>
        </p:nvCxnSpPr>
        <p:spPr>
          <a:xfrm rot="16200000" flipH="1">
            <a:off x="6888020" y="5580658"/>
            <a:ext cx="192362" cy="127520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en angle 182">
            <a:extLst>
              <a:ext uri="{FF2B5EF4-FFF2-40B4-BE49-F238E27FC236}">
                <a16:creationId xmlns:a16="http://schemas.microsoft.com/office/drawing/2014/main" id="{B5B5BD61-50AC-675E-7E56-9C9E8CB0CDBE}"/>
              </a:ext>
            </a:extLst>
          </p:cNvPr>
          <p:cNvCxnSpPr>
            <a:cxnSpLocks/>
            <a:stCxn id="4" idx="2"/>
            <a:endCxn id="15" idx="0"/>
          </p:cNvCxnSpPr>
          <p:nvPr/>
        </p:nvCxnSpPr>
        <p:spPr>
          <a:xfrm rot="16200000" flipH="1">
            <a:off x="7471977" y="4407028"/>
            <a:ext cx="130286" cy="23810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96BBBCE5-FD19-24BD-6A31-7A8789747855}"/>
              </a:ext>
            </a:extLst>
          </p:cNvPr>
          <p:cNvSpPr/>
          <p:nvPr/>
        </p:nvSpPr>
        <p:spPr>
          <a:xfrm>
            <a:off x="8244486" y="6326655"/>
            <a:ext cx="1034699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Berke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1257-66</a:t>
            </a:r>
          </a:p>
        </p:txBody>
      </p:sp>
      <p:cxnSp>
        <p:nvCxnSpPr>
          <p:cNvPr id="33" name="Connecteur en angle 228">
            <a:extLst>
              <a:ext uri="{FF2B5EF4-FFF2-40B4-BE49-F238E27FC236}">
                <a16:creationId xmlns:a16="http://schemas.microsoft.com/office/drawing/2014/main" id="{7BE84956-63B9-E6FB-30E9-D2E3AEC3C689}"/>
              </a:ext>
            </a:extLst>
          </p:cNvPr>
          <p:cNvCxnSpPr>
            <a:cxnSpLocks/>
            <a:stCxn id="15" idx="2"/>
            <a:endCxn id="32" idx="0"/>
          </p:cNvCxnSpPr>
          <p:nvPr/>
        </p:nvCxnSpPr>
        <p:spPr>
          <a:xfrm rot="16200000" flipH="1">
            <a:off x="8645286" y="6210104"/>
            <a:ext cx="198907" cy="3419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D0F5116-C868-61D7-0D43-B9804069FFD4}"/>
              </a:ext>
            </a:extLst>
          </p:cNvPr>
          <p:cNvSpPr/>
          <p:nvPr/>
        </p:nvSpPr>
        <p:spPr>
          <a:xfrm>
            <a:off x="5998442" y="6314442"/>
            <a:ext cx="989106" cy="446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Mongka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1251-59</a:t>
            </a:r>
          </a:p>
        </p:txBody>
      </p:sp>
      <p:cxnSp>
        <p:nvCxnSpPr>
          <p:cNvPr id="38" name="Connecteur en angle 126">
            <a:extLst>
              <a:ext uri="{FF2B5EF4-FFF2-40B4-BE49-F238E27FC236}">
                <a16:creationId xmlns:a16="http://schemas.microsoft.com/office/drawing/2014/main" id="{1F67C805-E7BE-703A-0579-6D1F1BA4CE55}"/>
              </a:ext>
            </a:extLst>
          </p:cNvPr>
          <p:cNvCxnSpPr>
            <a:cxnSpLocks/>
            <a:stCxn id="4" idx="2"/>
            <a:endCxn id="20" idx="0"/>
          </p:cNvCxnSpPr>
          <p:nvPr/>
        </p:nvCxnSpPr>
        <p:spPr>
          <a:xfrm rot="16200000" flipH="1">
            <a:off x="6824254" y="5054752"/>
            <a:ext cx="135952" cy="109126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61F67E5-FA35-1E88-94BF-52630BC617E1}"/>
              </a:ext>
            </a:extLst>
          </p:cNvPr>
          <p:cNvSpPr/>
          <p:nvPr/>
        </p:nvSpPr>
        <p:spPr>
          <a:xfrm>
            <a:off x="11537224" y="6328353"/>
            <a:ext cx="545398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Orda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C47FDF4-8754-A61D-C1CF-3AD653234085}"/>
              </a:ext>
            </a:extLst>
          </p:cNvPr>
          <p:cNvSpPr/>
          <p:nvPr/>
        </p:nvSpPr>
        <p:spPr>
          <a:xfrm>
            <a:off x="10589500" y="6326046"/>
            <a:ext cx="871804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Chayban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41" name="Connecteur en angle 87">
            <a:extLst>
              <a:ext uri="{FF2B5EF4-FFF2-40B4-BE49-F238E27FC236}">
                <a16:creationId xmlns:a16="http://schemas.microsoft.com/office/drawing/2014/main" id="{246D0510-8C72-FBF0-BB19-4422BBD3889A}"/>
              </a:ext>
            </a:extLst>
          </p:cNvPr>
          <p:cNvCxnSpPr>
            <a:cxnSpLocks/>
            <a:stCxn id="16" idx="2"/>
            <a:endCxn id="37" idx="0"/>
          </p:cNvCxnSpPr>
          <p:nvPr/>
        </p:nvCxnSpPr>
        <p:spPr>
          <a:xfrm rot="16200000" flipH="1">
            <a:off x="6323615" y="6145062"/>
            <a:ext cx="192362" cy="14639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CF86CE2F-921C-25DA-DA39-486CB0B9D0E4}"/>
              </a:ext>
            </a:extLst>
          </p:cNvPr>
          <p:cNvCxnSpPr>
            <a:cxnSpLocks/>
            <a:stCxn id="4" idx="2"/>
            <a:endCxn id="16" idx="0"/>
          </p:cNvCxnSpPr>
          <p:nvPr/>
        </p:nvCxnSpPr>
        <p:spPr>
          <a:xfrm>
            <a:off x="6346598" y="5532408"/>
            <a:ext cx="0" cy="1428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en angle 182">
            <a:extLst>
              <a:ext uri="{FF2B5EF4-FFF2-40B4-BE49-F238E27FC236}">
                <a16:creationId xmlns:a16="http://schemas.microsoft.com/office/drawing/2014/main" id="{35F2386E-E4B2-4A18-8739-6A7D70A304EA}"/>
              </a:ext>
            </a:extLst>
          </p:cNvPr>
          <p:cNvCxnSpPr>
            <a:cxnSpLocks/>
            <a:stCxn id="15" idx="2"/>
            <a:endCxn id="40" idx="0"/>
          </p:cNvCxnSpPr>
          <p:nvPr/>
        </p:nvCxnSpPr>
        <p:spPr>
          <a:xfrm rot="16200000" flipH="1">
            <a:off x="9777373" y="5078017"/>
            <a:ext cx="198298" cy="229775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en angle 182">
            <a:extLst>
              <a:ext uri="{FF2B5EF4-FFF2-40B4-BE49-F238E27FC236}">
                <a16:creationId xmlns:a16="http://schemas.microsoft.com/office/drawing/2014/main" id="{023D0E8D-6E42-253B-2608-8092B0E1DADD}"/>
              </a:ext>
            </a:extLst>
          </p:cNvPr>
          <p:cNvCxnSpPr>
            <a:cxnSpLocks/>
            <a:stCxn id="15" idx="2"/>
            <a:endCxn id="22" idx="0"/>
          </p:cNvCxnSpPr>
          <p:nvPr/>
        </p:nvCxnSpPr>
        <p:spPr>
          <a:xfrm rot="16200000" flipH="1">
            <a:off x="9227221" y="5628170"/>
            <a:ext cx="198298" cy="119745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en angle 182">
            <a:extLst>
              <a:ext uri="{FF2B5EF4-FFF2-40B4-BE49-F238E27FC236}">
                <a16:creationId xmlns:a16="http://schemas.microsoft.com/office/drawing/2014/main" id="{A00225AF-F15C-2DAE-1643-D8574210C29D}"/>
              </a:ext>
            </a:extLst>
          </p:cNvPr>
          <p:cNvCxnSpPr>
            <a:cxnSpLocks/>
            <a:stCxn id="15" idx="2"/>
            <a:endCxn id="39" idx="0"/>
          </p:cNvCxnSpPr>
          <p:nvPr/>
        </p:nvCxnSpPr>
        <p:spPr>
          <a:xfrm rot="16200000" flipH="1">
            <a:off x="10168481" y="4686910"/>
            <a:ext cx="200605" cy="308228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5BA27D76-3AB3-73F8-6F7B-FAD1E7C56D80}"/>
              </a:ext>
            </a:extLst>
          </p:cNvPr>
          <p:cNvSpPr/>
          <p:nvPr/>
        </p:nvSpPr>
        <p:spPr>
          <a:xfrm rot="13510992">
            <a:off x="6993402" y="2465643"/>
            <a:ext cx="442331" cy="10969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326AA484-3A2E-6E03-A406-70816D7562C5}"/>
              </a:ext>
            </a:extLst>
          </p:cNvPr>
          <p:cNvSpPr/>
          <p:nvPr/>
        </p:nvSpPr>
        <p:spPr>
          <a:xfrm rot="1558973">
            <a:off x="7131091" y="2369667"/>
            <a:ext cx="2579628" cy="9796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E80B481-6760-F364-5971-E193C8B6146F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AF529AC-E477-9AAD-0644-4D43437FB325}"/>
              </a:ext>
            </a:extLst>
          </p:cNvPr>
          <p:cNvSpPr/>
          <p:nvPr/>
        </p:nvSpPr>
        <p:spPr>
          <a:xfrm rot="6435830">
            <a:off x="9819934" y="845266"/>
            <a:ext cx="2857429" cy="163703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114B5A7-49AE-CC56-426B-F7214F7324A0}"/>
              </a:ext>
            </a:extLst>
          </p:cNvPr>
          <p:cNvSpPr/>
          <p:nvPr/>
        </p:nvSpPr>
        <p:spPr>
          <a:xfrm>
            <a:off x="7043608" y="2186759"/>
            <a:ext cx="275558" cy="253729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8F1F10F-A40C-10EA-F84C-A1B755562141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812D5DE-DB3B-117B-777D-48B12B74265C}"/>
              </a:ext>
            </a:extLst>
          </p:cNvPr>
          <p:cNvCxnSpPr>
            <a:cxnSpLocks/>
            <a:endCxn id="59" idx="6"/>
          </p:cNvCxnSpPr>
          <p:nvPr/>
        </p:nvCxnSpPr>
        <p:spPr>
          <a:xfrm flipH="1" flipV="1">
            <a:off x="8162384" y="2658354"/>
            <a:ext cx="747936" cy="15736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5CBBB7D-DE55-1494-DF30-2086DCF4F1F6}"/>
              </a:ext>
            </a:extLst>
          </p:cNvPr>
          <p:cNvCxnSpPr>
            <a:cxnSpLocks/>
            <a:endCxn id="56" idx="1"/>
          </p:cNvCxnSpPr>
          <p:nvPr/>
        </p:nvCxnSpPr>
        <p:spPr>
          <a:xfrm>
            <a:off x="11025402" y="1196691"/>
            <a:ext cx="687097" cy="57410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EE43A35-E7EB-5551-26E0-2196A30F8C08}"/>
              </a:ext>
            </a:extLst>
          </p:cNvPr>
          <p:cNvCxnSpPr>
            <a:cxnSpLocks/>
          </p:cNvCxnSpPr>
          <p:nvPr/>
        </p:nvCxnSpPr>
        <p:spPr>
          <a:xfrm flipV="1">
            <a:off x="8910320" y="1196691"/>
            <a:ext cx="2115082" cy="16190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196C76A7-AF49-78D1-8D5E-1897A4BFB876}"/>
              </a:ext>
            </a:extLst>
          </p:cNvPr>
          <p:cNvSpPr/>
          <p:nvPr/>
        </p:nvSpPr>
        <p:spPr>
          <a:xfrm>
            <a:off x="10810346" y="1026161"/>
            <a:ext cx="457094" cy="36996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6719DEFD-86E3-AFC1-3E71-8B0168EDA099}"/>
              </a:ext>
            </a:extLst>
          </p:cNvPr>
          <p:cNvCxnSpPr>
            <a:cxnSpLocks/>
            <a:stCxn id="59" idx="2"/>
            <a:endCxn id="6" idx="3"/>
          </p:cNvCxnSpPr>
          <p:nvPr/>
        </p:nvCxnSpPr>
        <p:spPr>
          <a:xfrm flipH="1">
            <a:off x="7279198" y="2658354"/>
            <a:ext cx="607628" cy="36532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3EE9D869-6E3E-BCA3-0259-005B6EC729C2}"/>
              </a:ext>
            </a:extLst>
          </p:cNvPr>
          <p:cNvSpPr/>
          <p:nvPr/>
        </p:nvSpPr>
        <p:spPr>
          <a:xfrm>
            <a:off x="3325727" y="1084280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3BB6AF44-4103-C689-7871-8D5B41632052}"/>
              </a:ext>
            </a:extLst>
          </p:cNvPr>
          <p:cNvSpPr/>
          <p:nvPr/>
        </p:nvSpPr>
        <p:spPr>
          <a:xfrm>
            <a:off x="3463506" y="4499498"/>
            <a:ext cx="275558" cy="253729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0978AB-3384-1580-8A1E-80B7E93DE5D4}"/>
              </a:ext>
            </a:extLst>
          </p:cNvPr>
          <p:cNvSpPr/>
          <p:nvPr/>
        </p:nvSpPr>
        <p:spPr>
          <a:xfrm>
            <a:off x="9485441" y="5675268"/>
            <a:ext cx="1222834" cy="4468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Ögedeï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1229-41</a:t>
            </a:r>
          </a:p>
        </p:txBody>
      </p:sp>
      <p:cxnSp>
        <p:nvCxnSpPr>
          <p:cNvPr id="11" name="Connecteur en angle 126">
            <a:extLst>
              <a:ext uri="{FF2B5EF4-FFF2-40B4-BE49-F238E27FC236}">
                <a16:creationId xmlns:a16="http://schemas.microsoft.com/office/drawing/2014/main" id="{5D664305-670D-459C-5E44-7D472A5F4E02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 rot="16200000" flipH="1">
            <a:off x="8150298" y="3728708"/>
            <a:ext cx="142860" cy="375026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23462892-AF60-CE67-6E61-E53B5079C5AF}"/>
              </a:ext>
            </a:extLst>
          </p:cNvPr>
          <p:cNvSpPr/>
          <p:nvPr/>
        </p:nvSpPr>
        <p:spPr>
          <a:xfrm>
            <a:off x="5774236" y="6386751"/>
            <a:ext cx="171388" cy="14529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A6A394-0BDF-F9E7-EDB9-8739CF16207E}"/>
              </a:ext>
            </a:extLst>
          </p:cNvPr>
          <p:cNvSpPr/>
          <p:nvPr/>
        </p:nvSpPr>
        <p:spPr>
          <a:xfrm>
            <a:off x="10513677" y="828337"/>
            <a:ext cx="1124424" cy="25733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Mongolie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1A28E1-C7A8-F13F-2EB0-E70D98619C38}"/>
              </a:ext>
            </a:extLst>
          </p:cNvPr>
          <p:cNvSpPr/>
          <p:nvPr/>
        </p:nvSpPr>
        <p:spPr>
          <a:xfrm>
            <a:off x="7660107" y="2287408"/>
            <a:ext cx="707731" cy="25372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Perse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A75EC9-C7D3-2751-E1B7-8F4C83B01E52}"/>
              </a:ext>
            </a:extLst>
          </p:cNvPr>
          <p:cNvSpPr/>
          <p:nvPr/>
        </p:nvSpPr>
        <p:spPr>
          <a:xfrm>
            <a:off x="6594417" y="3229110"/>
            <a:ext cx="843445" cy="25372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Egypte</a:t>
            </a:r>
          </a:p>
        </p:txBody>
      </p:sp>
    </p:spTree>
    <p:extLst>
      <p:ext uri="{BB962C8B-B14F-4D97-AF65-F5344CB8AC3E}">
        <p14:creationId xmlns:p14="http://schemas.microsoft.com/office/powerpoint/2010/main" val="375093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50E26-7B4F-2DAC-B222-7075218E6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Christophe\Pictures\My Scans\2014-07 (juil.)\scan0012.jpg">
            <a:extLst>
              <a:ext uri="{FF2B5EF4-FFF2-40B4-BE49-F238E27FC236}">
                <a16:creationId xmlns:a16="http://schemas.microsoft.com/office/drawing/2014/main" id="{9C212A83-25D0-E292-CA16-74EE2BC79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113" y="107187"/>
            <a:ext cx="7139509" cy="53560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513DE77B-D448-9437-3358-B4F0D209CF7E}"/>
              </a:ext>
            </a:extLst>
          </p:cNvPr>
          <p:cNvSpPr/>
          <p:nvPr/>
        </p:nvSpPr>
        <p:spPr>
          <a:xfrm>
            <a:off x="50996" y="69276"/>
            <a:ext cx="4808576" cy="44781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4) 1243(-1502) : Au nord de la mer Caspienne, la Horde d’or de la steppe, incluant les principautés russes vassales</a:t>
            </a:r>
          </a:p>
          <a:p>
            <a:endParaRPr lang="fr-FR" sz="1600" dirty="0"/>
          </a:p>
          <a:p>
            <a:r>
              <a:rPr lang="fr-FR" sz="1700" dirty="0"/>
              <a:t>4) 1243-1502 : Au nord, dans la plaine de la Volga</a:t>
            </a:r>
          </a:p>
          <a:p>
            <a:r>
              <a:rPr lang="fr-FR" sz="1700" dirty="0"/>
              <a:t>La Horde d’or, fondée par leurs cousins </a:t>
            </a:r>
            <a:r>
              <a:rPr lang="fr-FR" sz="1700" u="sng" dirty="0"/>
              <a:t>Batu</a:t>
            </a:r>
            <a:r>
              <a:rPr lang="fr-FR" sz="1700" dirty="0"/>
              <a:t> et </a:t>
            </a:r>
            <a:r>
              <a:rPr lang="fr-FR" sz="1700" dirty="0" err="1"/>
              <a:t>Berke</a:t>
            </a:r>
            <a:endParaRPr lang="fr-FR" sz="1700" u="sng" dirty="0"/>
          </a:p>
          <a:p>
            <a:r>
              <a:rPr lang="fr-FR" sz="1700" dirty="0"/>
              <a:t>Capitale : </a:t>
            </a:r>
            <a:r>
              <a:rPr lang="fr-FR" sz="1700" dirty="0" err="1"/>
              <a:t>Saraï</a:t>
            </a:r>
            <a:r>
              <a:rPr lang="fr-FR" sz="1700" dirty="0"/>
              <a:t> sur la Volga, au nord de la Caspienne</a:t>
            </a:r>
          </a:p>
          <a:p>
            <a:endParaRPr lang="fr-FR" sz="1700" dirty="0"/>
          </a:p>
          <a:p>
            <a:r>
              <a:rPr lang="fr-FR" sz="1700" dirty="0"/>
              <a:t>*Plus à l’est, la Horde blanche de son frère Orda</a:t>
            </a:r>
          </a:p>
          <a:p>
            <a:r>
              <a:rPr lang="fr-FR" sz="1700" dirty="0"/>
              <a:t>Entre les deux, au nord de la mer d’Aral</a:t>
            </a:r>
          </a:p>
          <a:p>
            <a:r>
              <a:rPr lang="fr-FR" sz="1700" dirty="0"/>
              <a:t>La Horde bleue de son autre frère </a:t>
            </a:r>
            <a:r>
              <a:rPr lang="fr-FR" sz="1700" dirty="0" err="1"/>
              <a:t>Chayban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NB : Au XIVe siècle, conversion des khans à l’Islam</a:t>
            </a:r>
          </a:p>
          <a:p>
            <a:endParaRPr lang="fr-FR" sz="1700" dirty="0"/>
          </a:p>
          <a:p>
            <a:r>
              <a:rPr lang="fr-FR" sz="1700" dirty="0"/>
              <a:t>*Au nord, les principautés russes dont Kiev (882)</a:t>
            </a:r>
          </a:p>
          <a:p>
            <a:r>
              <a:rPr lang="fr-FR" sz="1700" dirty="0"/>
              <a:t>Se soumettent et doivent payer un tribut</a:t>
            </a:r>
          </a:p>
          <a:p>
            <a:r>
              <a:rPr lang="fr-FR" sz="1700" dirty="0"/>
              <a:t>Collecté par la principauté de Tver…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7BBBB5C-D513-0829-16C4-920E4732ED69}"/>
              </a:ext>
            </a:extLst>
          </p:cNvPr>
          <p:cNvSpPr/>
          <p:nvPr/>
        </p:nvSpPr>
        <p:spPr>
          <a:xfrm>
            <a:off x="8106707" y="173363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188FFFF-76FB-3810-5170-BE5C5088F548}"/>
              </a:ext>
            </a:extLst>
          </p:cNvPr>
          <p:cNvSpPr/>
          <p:nvPr/>
        </p:nvSpPr>
        <p:spPr>
          <a:xfrm>
            <a:off x="7886826" y="2531489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EEB499F-24CF-CA35-19A0-FB77F1B5E5A0}"/>
              </a:ext>
            </a:extLst>
          </p:cNvPr>
          <p:cNvSpPr/>
          <p:nvPr/>
        </p:nvSpPr>
        <p:spPr>
          <a:xfrm>
            <a:off x="9492309" y="1522381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45017B8-D282-4D53-8B6A-54775C3EADDE}"/>
              </a:ext>
            </a:extLst>
          </p:cNvPr>
          <p:cNvSpPr/>
          <p:nvPr/>
        </p:nvSpPr>
        <p:spPr>
          <a:xfrm>
            <a:off x="8910378" y="183306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CB68799-AF8E-FF73-E850-069E3F06BD04}"/>
              </a:ext>
            </a:extLst>
          </p:cNvPr>
          <p:cNvSpPr/>
          <p:nvPr/>
        </p:nvSpPr>
        <p:spPr>
          <a:xfrm>
            <a:off x="6998554" y="2957959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D228B72-4214-9574-047B-A7823FEE29D9}"/>
              </a:ext>
            </a:extLst>
          </p:cNvPr>
          <p:cNvSpPr/>
          <p:nvPr/>
        </p:nvSpPr>
        <p:spPr>
          <a:xfrm rot="13510992">
            <a:off x="6993402" y="2465643"/>
            <a:ext cx="442331" cy="10969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B75249E-85F5-CD77-863F-0A50FFF76CB4}"/>
              </a:ext>
            </a:extLst>
          </p:cNvPr>
          <p:cNvSpPr/>
          <p:nvPr/>
        </p:nvSpPr>
        <p:spPr>
          <a:xfrm rot="21009750">
            <a:off x="7531946" y="1158797"/>
            <a:ext cx="2391205" cy="10628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7A0177E-C953-07B8-1FA0-B9314EA33CEF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8C333DA-8CA1-A1A3-23B9-803F5CBA3A50}"/>
              </a:ext>
            </a:extLst>
          </p:cNvPr>
          <p:cNvSpPr/>
          <p:nvPr/>
        </p:nvSpPr>
        <p:spPr>
          <a:xfrm rot="20322679">
            <a:off x="6977275" y="671267"/>
            <a:ext cx="1970405" cy="77307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188471F-7B7D-3092-EEE3-49CA50A30055}"/>
              </a:ext>
            </a:extLst>
          </p:cNvPr>
          <p:cNvSpPr/>
          <p:nvPr/>
        </p:nvSpPr>
        <p:spPr>
          <a:xfrm rot="6435830">
            <a:off x="9819934" y="845266"/>
            <a:ext cx="2857429" cy="163703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D4D623-3FC5-E3FD-2FB7-C328228E43DD}"/>
              </a:ext>
            </a:extLst>
          </p:cNvPr>
          <p:cNvSpPr/>
          <p:nvPr/>
        </p:nvSpPr>
        <p:spPr>
          <a:xfrm>
            <a:off x="5683083" y="5017658"/>
            <a:ext cx="1327030" cy="5147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dirty="0">
                <a:solidFill>
                  <a:schemeClr val="tx1"/>
                </a:solidFill>
              </a:rPr>
              <a:t>Gengis Khan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1206-27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A089EF-7948-1324-E92A-772364F6B22E}"/>
              </a:ext>
            </a:extLst>
          </p:cNvPr>
          <p:cNvSpPr/>
          <p:nvPr/>
        </p:nvSpPr>
        <p:spPr>
          <a:xfrm>
            <a:off x="8073497" y="5662694"/>
            <a:ext cx="1308291" cy="46505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Djötchi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Mort en 1227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A397C2-9514-A423-5719-C686D478E881}"/>
              </a:ext>
            </a:extLst>
          </p:cNvPr>
          <p:cNvSpPr/>
          <p:nvPr/>
        </p:nvSpPr>
        <p:spPr>
          <a:xfrm>
            <a:off x="5735181" y="5675268"/>
            <a:ext cx="1222834" cy="446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Tolui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1227-32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877D792-B52B-895E-6D68-80EC0BEA6701}"/>
              </a:ext>
            </a:extLst>
          </p:cNvPr>
          <p:cNvSpPr/>
          <p:nvPr/>
        </p:nvSpPr>
        <p:spPr>
          <a:xfrm>
            <a:off x="6998554" y="5668360"/>
            <a:ext cx="878616" cy="45938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Djaghataï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1227-41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8EDCCDB-9D71-70DB-7AF7-56CC32AA3460}"/>
              </a:ext>
            </a:extLst>
          </p:cNvPr>
          <p:cNvSpPr/>
          <p:nvPr/>
        </p:nvSpPr>
        <p:spPr>
          <a:xfrm>
            <a:off x="9336517" y="6326046"/>
            <a:ext cx="1177160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Batu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1242-55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F7AB3B6-D761-4DF2-6B33-34CFDB6C857A}"/>
              </a:ext>
            </a:extLst>
          </p:cNvPr>
          <p:cNvSpPr/>
          <p:nvPr/>
        </p:nvSpPr>
        <p:spPr>
          <a:xfrm>
            <a:off x="5019899" y="6320110"/>
            <a:ext cx="875927" cy="429541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Hülegu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1256-65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7A72BF6-E58B-DD0F-CE43-2F57EAC28941}"/>
              </a:ext>
            </a:extLst>
          </p:cNvPr>
          <p:cNvSpPr/>
          <p:nvPr/>
        </p:nvSpPr>
        <p:spPr>
          <a:xfrm>
            <a:off x="7081223" y="6314442"/>
            <a:ext cx="1081161" cy="43520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Kubilaï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1260-71-94</a:t>
            </a:r>
          </a:p>
        </p:txBody>
      </p:sp>
      <p:cxnSp>
        <p:nvCxnSpPr>
          <p:cNvPr id="51" name="Connecteur en angle 84">
            <a:extLst>
              <a:ext uri="{FF2B5EF4-FFF2-40B4-BE49-F238E27FC236}">
                <a16:creationId xmlns:a16="http://schemas.microsoft.com/office/drawing/2014/main" id="{723CC989-E4B7-A7B9-4E8D-1A12E7D180E0}"/>
              </a:ext>
            </a:extLst>
          </p:cNvPr>
          <p:cNvCxnSpPr>
            <a:cxnSpLocks/>
            <a:stCxn id="20" idx="2"/>
            <a:endCxn id="49" idx="0"/>
          </p:cNvCxnSpPr>
          <p:nvPr/>
        </p:nvCxnSpPr>
        <p:spPr>
          <a:xfrm rot="5400000">
            <a:off x="5803216" y="5776728"/>
            <a:ext cx="198030" cy="88873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en angle 87">
            <a:extLst>
              <a:ext uri="{FF2B5EF4-FFF2-40B4-BE49-F238E27FC236}">
                <a16:creationId xmlns:a16="http://schemas.microsoft.com/office/drawing/2014/main" id="{178B83A5-4FD5-9A2D-115C-CE05B127BE6C}"/>
              </a:ext>
            </a:extLst>
          </p:cNvPr>
          <p:cNvCxnSpPr>
            <a:cxnSpLocks/>
            <a:stCxn id="20" idx="2"/>
            <a:endCxn id="50" idx="0"/>
          </p:cNvCxnSpPr>
          <p:nvPr/>
        </p:nvCxnSpPr>
        <p:spPr>
          <a:xfrm rot="16200000" flipH="1">
            <a:off x="6888020" y="5580658"/>
            <a:ext cx="192362" cy="127520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en angle 182">
            <a:extLst>
              <a:ext uri="{FF2B5EF4-FFF2-40B4-BE49-F238E27FC236}">
                <a16:creationId xmlns:a16="http://schemas.microsoft.com/office/drawing/2014/main" id="{FFB15A19-013F-B917-5218-8F4EC75EC26F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 rot="16200000" flipH="1">
            <a:off x="7471977" y="4407028"/>
            <a:ext cx="130286" cy="23810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453C6CFB-F2D2-FF8C-08CB-4E4DB01822D5}"/>
              </a:ext>
            </a:extLst>
          </p:cNvPr>
          <p:cNvSpPr/>
          <p:nvPr/>
        </p:nvSpPr>
        <p:spPr>
          <a:xfrm>
            <a:off x="8244486" y="6326655"/>
            <a:ext cx="1034699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Berke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1257-66</a:t>
            </a:r>
          </a:p>
        </p:txBody>
      </p:sp>
      <p:cxnSp>
        <p:nvCxnSpPr>
          <p:cNvPr id="55" name="Connecteur en angle 228">
            <a:extLst>
              <a:ext uri="{FF2B5EF4-FFF2-40B4-BE49-F238E27FC236}">
                <a16:creationId xmlns:a16="http://schemas.microsoft.com/office/drawing/2014/main" id="{0CF65A45-04B4-793B-2340-6ACA013BC90E}"/>
              </a:ext>
            </a:extLst>
          </p:cNvPr>
          <p:cNvCxnSpPr>
            <a:cxnSpLocks/>
            <a:stCxn id="16" idx="2"/>
            <a:endCxn id="54" idx="0"/>
          </p:cNvCxnSpPr>
          <p:nvPr/>
        </p:nvCxnSpPr>
        <p:spPr>
          <a:xfrm rot="16200000" flipH="1">
            <a:off x="8645286" y="6210104"/>
            <a:ext cx="198907" cy="3419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2A688CBA-B860-2A07-3873-198E8677631C}"/>
              </a:ext>
            </a:extLst>
          </p:cNvPr>
          <p:cNvSpPr/>
          <p:nvPr/>
        </p:nvSpPr>
        <p:spPr>
          <a:xfrm>
            <a:off x="5998442" y="6314442"/>
            <a:ext cx="989106" cy="446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Mongka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1251-59</a:t>
            </a:r>
          </a:p>
        </p:txBody>
      </p:sp>
      <p:cxnSp>
        <p:nvCxnSpPr>
          <p:cNvPr id="57" name="Connecteur en angle 126">
            <a:extLst>
              <a:ext uri="{FF2B5EF4-FFF2-40B4-BE49-F238E27FC236}">
                <a16:creationId xmlns:a16="http://schemas.microsoft.com/office/drawing/2014/main" id="{1EA40271-D045-760B-21F8-FFE5B81BE98A}"/>
              </a:ext>
            </a:extLst>
          </p:cNvPr>
          <p:cNvCxnSpPr>
            <a:cxnSpLocks/>
            <a:stCxn id="15" idx="2"/>
            <a:endCxn id="46" idx="0"/>
          </p:cNvCxnSpPr>
          <p:nvPr/>
        </p:nvCxnSpPr>
        <p:spPr>
          <a:xfrm rot="16200000" flipH="1">
            <a:off x="6824254" y="5054752"/>
            <a:ext cx="135952" cy="109126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2724617A-DD8F-70DB-6AEA-D9A5EFAEBAA6}"/>
              </a:ext>
            </a:extLst>
          </p:cNvPr>
          <p:cNvSpPr/>
          <p:nvPr/>
        </p:nvSpPr>
        <p:spPr>
          <a:xfrm>
            <a:off x="11537224" y="6328353"/>
            <a:ext cx="545398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Orda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14AC43D-93EE-1A74-4152-17D5A6781662}"/>
              </a:ext>
            </a:extLst>
          </p:cNvPr>
          <p:cNvSpPr/>
          <p:nvPr/>
        </p:nvSpPr>
        <p:spPr>
          <a:xfrm>
            <a:off x="10589500" y="6326046"/>
            <a:ext cx="871804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Chayban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60" name="Connecteur en angle 87">
            <a:extLst>
              <a:ext uri="{FF2B5EF4-FFF2-40B4-BE49-F238E27FC236}">
                <a16:creationId xmlns:a16="http://schemas.microsoft.com/office/drawing/2014/main" id="{A8F8D614-8603-1A14-56A7-09B0F62165E2}"/>
              </a:ext>
            </a:extLst>
          </p:cNvPr>
          <p:cNvCxnSpPr>
            <a:cxnSpLocks/>
            <a:stCxn id="20" idx="2"/>
            <a:endCxn id="56" idx="0"/>
          </p:cNvCxnSpPr>
          <p:nvPr/>
        </p:nvCxnSpPr>
        <p:spPr>
          <a:xfrm rot="16200000" flipH="1">
            <a:off x="6323615" y="6145062"/>
            <a:ext cx="192362" cy="14639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6C4FDBB5-CFF9-AA81-D4C2-26F4D6672AD7}"/>
              </a:ext>
            </a:extLst>
          </p:cNvPr>
          <p:cNvCxnSpPr>
            <a:cxnSpLocks/>
            <a:stCxn id="15" idx="2"/>
            <a:endCxn id="20" idx="0"/>
          </p:cNvCxnSpPr>
          <p:nvPr/>
        </p:nvCxnSpPr>
        <p:spPr>
          <a:xfrm>
            <a:off x="6346598" y="5532408"/>
            <a:ext cx="0" cy="1428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en angle 182">
            <a:extLst>
              <a:ext uri="{FF2B5EF4-FFF2-40B4-BE49-F238E27FC236}">
                <a16:creationId xmlns:a16="http://schemas.microsoft.com/office/drawing/2014/main" id="{5EA6D5DD-52E6-8175-3BD7-6EFDB466F851}"/>
              </a:ext>
            </a:extLst>
          </p:cNvPr>
          <p:cNvCxnSpPr>
            <a:cxnSpLocks/>
            <a:stCxn id="16" idx="2"/>
            <a:endCxn id="59" idx="0"/>
          </p:cNvCxnSpPr>
          <p:nvPr/>
        </p:nvCxnSpPr>
        <p:spPr>
          <a:xfrm rot="16200000" flipH="1">
            <a:off x="9777373" y="5078017"/>
            <a:ext cx="198298" cy="229775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en angle 182">
            <a:extLst>
              <a:ext uri="{FF2B5EF4-FFF2-40B4-BE49-F238E27FC236}">
                <a16:creationId xmlns:a16="http://schemas.microsoft.com/office/drawing/2014/main" id="{0BAE79B2-9E3A-718A-D8CE-A1600149C16B}"/>
              </a:ext>
            </a:extLst>
          </p:cNvPr>
          <p:cNvCxnSpPr>
            <a:cxnSpLocks/>
            <a:stCxn id="16" idx="2"/>
            <a:endCxn id="47" idx="0"/>
          </p:cNvCxnSpPr>
          <p:nvPr/>
        </p:nvCxnSpPr>
        <p:spPr>
          <a:xfrm rot="16200000" flipH="1">
            <a:off x="9227221" y="5628170"/>
            <a:ext cx="198298" cy="119745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en angle 182">
            <a:extLst>
              <a:ext uri="{FF2B5EF4-FFF2-40B4-BE49-F238E27FC236}">
                <a16:creationId xmlns:a16="http://schemas.microsoft.com/office/drawing/2014/main" id="{7B3D5B72-C913-B561-CC3D-1F6E881CDA65}"/>
              </a:ext>
            </a:extLst>
          </p:cNvPr>
          <p:cNvCxnSpPr>
            <a:cxnSpLocks/>
            <a:stCxn id="16" idx="2"/>
            <a:endCxn id="58" idx="0"/>
          </p:cNvCxnSpPr>
          <p:nvPr/>
        </p:nvCxnSpPr>
        <p:spPr>
          <a:xfrm rot="16200000" flipH="1">
            <a:off x="10168481" y="4686910"/>
            <a:ext cx="200605" cy="308228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C1DA5625-5107-D180-E218-AA3DEEEC5FA8}"/>
              </a:ext>
            </a:extLst>
          </p:cNvPr>
          <p:cNvSpPr/>
          <p:nvPr/>
        </p:nvSpPr>
        <p:spPr>
          <a:xfrm>
            <a:off x="7775391" y="886667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02DBB85-96C9-8059-1434-F6726EFDBA71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518ACB4-B6D6-C950-B0C2-550544AB0A62}"/>
              </a:ext>
            </a:extLst>
          </p:cNvPr>
          <p:cNvSpPr/>
          <p:nvPr/>
        </p:nvSpPr>
        <p:spPr>
          <a:xfrm rot="1558973">
            <a:off x="7131091" y="2369667"/>
            <a:ext cx="2579628" cy="9796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F2673A0-8DC3-1740-F747-29D39A007728}"/>
              </a:ext>
            </a:extLst>
          </p:cNvPr>
          <p:cNvSpPr/>
          <p:nvPr/>
        </p:nvSpPr>
        <p:spPr>
          <a:xfrm>
            <a:off x="7043608" y="2186759"/>
            <a:ext cx="275558" cy="253729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85AB7AF-A4E5-08A7-08FE-B76BBEEC4FBA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540D5EC-1C06-00A0-A561-89B196920BC7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46F1FDF6-99D8-77B0-9E5E-981EFFDB3370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1025402" y="1196691"/>
            <a:ext cx="687097" cy="57410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0C56841-CECC-7D6F-76D2-8A4D4F3234DC}"/>
              </a:ext>
            </a:extLst>
          </p:cNvPr>
          <p:cNvCxnSpPr>
            <a:cxnSpLocks/>
          </p:cNvCxnSpPr>
          <p:nvPr/>
        </p:nvCxnSpPr>
        <p:spPr>
          <a:xfrm flipV="1">
            <a:off x="8910320" y="1196691"/>
            <a:ext cx="2115082" cy="16190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F746A83-847B-FA00-F038-870F7948C70A}"/>
              </a:ext>
            </a:extLst>
          </p:cNvPr>
          <p:cNvCxnSpPr>
            <a:cxnSpLocks/>
          </p:cNvCxnSpPr>
          <p:nvPr/>
        </p:nvCxnSpPr>
        <p:spPr>
          <a:xfrm flipH="1" flipV="1">
            <a:off x="8162384" y="2658354"/>
            <a:ext cx="747936" cy="15736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48408BA-8F1D-DC30-27EA-5EF3D99BD8F1}"/>
              </a:ext>
            </a:extLst>
          </p:cNvPr>
          <p:cNvCxnSpPr>
            <a:cxnSpLocks/>
            <a:endCxn id="28" idx="5"/>
          </p:cNvCxnSpPr>
          <p:nvPr/>
        </p:nvCxnSpPr>
        <p:spPr>
          <a:xfrm flipH="1" flipV="1">
            <a:off x="8341910" y="1950206"/>
            <a:ext cx="568410" cy="8655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117B617B-4172-9A24-DDB9-C1EAC5E5B719}"/>
              </a:ext>
            </a:extLst>
          </p:cNvPr>
          <p:cNvSpPr/>
          <p:nvPr/>
        </p:nvSpPr>
        <p:spPr>
          <a:xfrm>
            <a:off x="10810346" y="1026161"/>
            <a:ext cx="457094" cy="369968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494ABD5-D044-E741-00E8-9BEA5ADB414F}"/>
              </a:ext>
            </a:extLst>
          </p:cNvPr>
          <p:cNvCxnSpPr>
            <a:cxnSpLocks/>
          </p:cNvCxnSpPr>
          <p:nvPr/>
        </p:nvCxnSpPr>
        <p:spPr>
          <a:xfrm flipH="1">
            <a:off x="7279198" y="2658354"/>
            <a:ext cx="607628" cy="36532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63C5A58D-CF1D-9FDA-B54B-B6B8C0C6C9D0}"/>
              </a:ext>
            </a:extLst>
          </p:cNvPr>
          <p:cNvSpPr/>
          <p:nvPr/>
        </p:nvSpPr>
        <p:spPr>
          <a:xfrm>
            <a:off x="4570131" y="108428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F7B4127-262D-6B79-3BD0-44A97D83A5E8}"/>
              </a:ext>
            </a:extLst>
          </p:cNvPr>
          <p:cNvSpPr/>
          <p:nvPr/>
        </p:nvSpPr>
        <p:spPr>
          <a:xfrm>
            <a:off x="3981905" y="2653341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C228D629-7CE0-37EE-D2A1-0D39F5A2EBEA}"/>
              </a:ext>
            </a:extLst>
          </p:cNvPr>
          <p:cNvSpPr/>
          <p:nvPr/>
        </p:nvSpPr>
        <p:spPr>
          <a:xfrm>
            <a:off x="4403528" y="21292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F4BA4D4-320E-4DC2-41A8-885B4C5EB046}"/>
              </a:ext>
            </a:extLst>
          </p:cNvPr>
          <p:cNvSpPr/>
          <p:nvPr/>
        </p:nvSpPr>
        <p:spPr>
          <a:xfrm>
            <a:off x="3343700" y="4231001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1F1DA947-E153-EF03-A6C5-2575838764D2}"/>
              </a:ext>
            </a:extLst>
          </p:cNvPr>
          <p:cNvSpPr/>
          <p:nvPr/>
        </p:nvSpPr>
        <p:spPr>
          <a:xfrm>
            <a:off x="4478939" y="3653467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6AC3F43-FB57-5C38-64FB-ADE18E7AF44E}"/>
              </a:ext>
            </a:extLst>
          </p:cNvPr>
          <p:cNvSpPr/>
          <p:nvPr/>
        </p:nvSpPr>
        <p:spPr>
          <a:xfrm>
            <a:off x="9355008" y="6344392"/>
            <a:ext cx="171388" cy="14529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F6937E5-2FCD-1EF2-5D0A-4F3C2F904853}"/>
              </a:ext>
            </a:extLst>
          </p:cNvPr>
          <p:cNvSpPr/>
          <p:nvPr/>
        </p:nvSpPr>
        <p:spPr>
          <a:xfrm>
            <a:off x="11947702" y="6334811"/>
            <a:ext cx="171388" cy="14529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6F8A187-41A4-921C-5963-BE987706A174}"/>
              </a:ext>
            </a:extLst>
          </p:cNvPr>
          <p:cNvSpPr/>
          <p:nvPr/>
        </p:nvSpPr>
        <p:spPr>
          <a:xfrm>
            <a:off x="11289916" y="6334811"/>
            <a:ext cx="171388" cy="14529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74F839-34C2-DD5A-CB8B-9B68527B7E16}"/>
              </a:ext>
            </a:extLst>
          </p:cNvPr>
          <p:cNvSpPr/>
          <p:nvPr/>
        </p:nvSpPr>
        <p:spPr>
          <a:xfrm>
            <a:off x="10513677" y="828337"/>
            <a:ext cx="1124424" cy="25733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Mongolie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40CD57-1ED3-6699-EA12-9FFD35B2C5D9}"/>
              </a:ext>
            </a:extLst>
          </p:cNvPr>
          <p:cNvSpPr/>
          <p:nvPr/>
        </p:nvSpPr>
        <p:spPr>
          <a:xfrm>
            <a:off x="8207161" y="1407151"/>
            <a:ext cx="1219335" cy="28673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Horde d’or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BF37433-D960-B53C-E05D-F2E7A8ADF911}"/>
              </a:ext>
            </a:extLst>
          </p:cNvPr>
          <p:cNvSpPr/>
          <p:nvPr/>
        </p:nvSpPr>
        <p:spPr>
          <a:xfrm>
            <a:off x="8251000" y="6372757"/>
            <a:ext cx="171388" cy="14529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01096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94377</TotalTime>
  <Words>679</Words>
  <Application>Microsoft Office PowerPoint</Application>
  <PresentationFormat>Grand écran</PresentationFormat>
  <Paragraphs>224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740</cp:revision>
  <dcterms:created xsi:type="dcterms:W3CDTF">2023-07-15T08:08:34Z</dcterms:created>
  <dcterms:modified xsi:type="dcterms:W3CDTF">2025-10-14T10:13:19Z</dcterms:modified>
</cp:coreProperties>
</file>