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13487" r:id="rId2"/>
    <p:sldId id="13304" r:id="rId3"/>
    <p:sldId id="13488" r:id="rId4"/>
    <p:sldId id="13339" r:id="rId5"/>
    <p:sldId id="13341" r:id="rId6"/>
    <p:sldId id="13492" r:id="rId7"/>
    <p:sldId id="13493" r:id="rId8"/>
    <p:sldId id="12024" r:id="rId9"/>
    <p:sldId id="13732" r:id="rId10"/>
    <p:sldId id="13414" r:id="rId11"/>
    <p:sldId id="13416" r:id="rId12"/>
    <p:sldId id="13415" r:id="rId13"/>
    <p:sldId id="13296" r:id="rId14"/>
    <p:sldId id="13472" r:id="rId15"/>
    <p:sldId id="13650" r:id="rId16"/>
    <p:sldId id="13489" r:id="rId17"/>
    <p:sldId id="13422" r:id="rId18"/>
    <p:sldId id="12026" r:id="rId19"/>
    <p:sldId id="13494" r:id="rId20"/>
    <p:sldId id="13730" r:id="rId21"/>
    <p:sldId id="13651" r:id="rId22"/>
    <p:sldId id="13475" r:id="rId23"/>
    <p:sldId id="13300" r:id="rId24"/>
    <p:sldId id="13708" r:id="rId25"/>
    <p:sldId id="13463" r:id="rId26"/>
    <p:sldId id="13652" r:id="rId27"/>
    <p:sldId id="13501" r:id="rId28"/>
    <p:sldId id="13417" r:id="rId29"/>
    <p:sldId id="13418" r:id="rId30"/>
    <p:sldId id="13419" r:id="rId31"/>
    <p:sldId id="13420" r:id="rId32"/>
    <p:sldId id="13710" r:id="rId33"/>
    <p:sldId id="13503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6075A5-F48C-400F-8CDC-3D560D71C900}" v="4" dt="2025-10-14T10:03:17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088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05B6E72E-02BC-426D-8920-B5E36D356DE2}"/>
    <pc:docChg chg="undo custSel addSld delSld modSld">
      <pc:chgData name="Christophe JENTA" userId="8d1209f4831e9c53" providerId="LiveId" clId="{05B6E72E-02BC-426D-8920-B5E36D356DE2}" dt="2025-05-13T10:05:37.412" v="111" actId="478"/>
      <pc:docMkLst>
        <pc:docMk/>
      </pc:docMkLst>
      <pc:sldChg chg="add del">
        <pc:chgData name="Christophe JENTA" userId="8d1209f4831e9c53" providerId="LiveId" clId="{05B6E72E-02BC-426D-8920-B5E36D356DE2}" dt="2025-05-13T10:03:28.832" v="63"/>
        <pc:sldMkLst>
          <pc:docMk/>
          <pc:sldMk cId="2660340911" sldId="963"/>
        </pc:sldMkLst>
      </pc:sldChg>
      <pc:sldChg chg="delSp add del mod">
        <pc:chgData name="Christophe JENTA" userId="8d1209f4831e9c53" providerId="LiveId" clId="{05B6E72E-02BC-426D-8920-B5E36D356DE2}" dt="2025-05-13T10:04:59.071" v="86" actId="478"/>
        <pc:sldMkLst>
          <pc:docMk/>
          <pc:sldMk cId="3060746622" sldId="1003"/>
        </pc:sldMkLst>
      </pc:sldChg>
      <pc:sldChg chg="delSp add del mod">
        <pc:chgData name="Christophe JENTA" userId="8d1209f4831e9c53" providerId="LiveId" clId="{05B6E72E-02BC-426D-8920-B5E36D356DE2}" dt="2025-05-13T10:05:19.582" v="100" actId="478"/>
        <pc:sldMkLst>
          <pc:docMk/>
          <pc:sldMk cId="3535133046" sldId="1004"/>
        </pc:sldMkLst>
      </pc:sldChg>
      <pc:sldChg chg="delSp add del mod">
        <pc:chgData name="Christophe JENTA" userId="8d1209f4831e9c53" providerId="LiveId" clId="{05B6E72E-02BC-426D-8920-B5E36D356DE2}" dt="2025-05-13T10:04:34.006" v="73" actId="478"/>
        <pc:sldMkLst>
          <pc:docMk/>
          <pc:sldMk cId="2576855841" sldId="12603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988575915" sldId="129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83030374" sldId="12905"/>
        </pc:sldMkLst>
      </pc:sldChg>
      <pc:sldChg chg="delSp add del mod">
        <pc:chgData name="Christophe JENTA" userId="8d1209f4831e9c53" providerId="LiveId" clId="{05B6E72E-02BC-426D-8920-B5E36D356DE2}" dt="2025-05-13T10:04:45.490" v="77" actId="478"/>
        <pc:sldMkLst>
          <pc:docMk/>
          <pc:sldMk cId="1343055881" sldId="1304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04751075" sldId="13192"/>
        </pc:sldMkLst>
      </pc:sldChg>
      <pc:sldChg chg="delSp add del mod">
        <pc:chgData name="Christophe JENTA" userId="8d1209f4831e9c53" providerId="LiveId" clId="{05B6E72E-02BC-426D-8920-B5E36D356DE2}" dt="2025-05-13T10:04:23.800" v="72" actId="478"/>
        <pc:sldMkLst>
          <pc:docMk/>
          <pc:sldMk cId="3417846926" sldId="13268"/>
        </pc:sldMkLst>
      </pc:sldChg>
      <pc:sldChg chg="delSp add del mod">
        <pc:chgData name="Christophe JENTA" userId="8d1209f4831e9c53" providerId="LiveId" clId="{05B6E72E-02BC-426D-8920-B5E36D356DE2}" dt="2025-05-13T10:04:19.263" v="66" actId="478"/>
        <pc:sldMkLst>
          <pc:docMk/>
          <pc:sldMk cId="235482400" sldId="1326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163860014" sldId="132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00748767" sldId="1327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201976625" sldId="1327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02858905" sldId="13274"/>
        </pc:sldMkLst>
      </pc:sldChg>
      <pc:sldChg chg="addSp delSp add del mod">
        <pc:chgData name="Christophe JENTA" userId="8d1209f4831e9c53" providerId="LiveId" clId="{05B6E72E-02BC-426D-8920-B5E36D356DE2}" dt="2025-05-13T10:04:47.937" v="78" actId="478"/>
        <pc:sldMkLst>
          <pc:docMk/>
          <pc:sldMk cId="2882927050" sldId="13275"/>
        </pc:sldMkLst>
      </pc:sldChg>
      <pc:sldChg chg="delSp add del mod">
        <pc:chgData name="Christophe JENTA" userId="8d1209f4831e9c53" providerId="LiveId" clId="{05B6E72E-02BC-426D-8920-B5E36D356DE2}" dt="2025-05-13T10:04:49.362" v="79" actId="478"/>
        <pc:sldMkLst>
          <pc:docMk/>
          <pc:sldMk cId="3376998649" sldId="13276"/>
        </pc:sldMkLst>
      </pc:sldChg>
      <pc:sldChg chg="delSp add del mod">
        <pc:chgData name="Christophe JENTA" userId="8d1209f4831e9c53" providerId="LiveId" clId="{05B6E72E-02BC-426D-8920-B5E36D356DE2}" dt="2025-05-13T10:04:51.257" v="80" actId="478"/>
        <pc:sldMkLst>
          <pc:docMk/>
          <pc:sldMk cId="3805319232" sldId="1327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943872998" sldId="13278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350889238" sldId="1327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26358028" sldId="13280"/>
        </pc:sldMkLst>
      </pc:sldChg>
      <pc:sldChg chg="delSp add del mod">
        <pc:chgData name="Christophe JENTA" userId="8d1209f4831e9c53" providerId="LiveId" clId="{05B6E72E-02BC-426D-8920-B5E36D356DE2}" dt="2025-05-13T10:04:55.062" v="81" actId="478"/>
        <pc:sldMkLst>
          <pc:docMk/>
          <pc:sldMk cId="82619806" sldId="13281"/>
        </pc:sldMkLst>
      </pc:sldChg>
      <pc:sldChg chg="delSp add del mod">
        <pc:chgData name="Christophe JENTA" userId="8d1209f4831e9c53" providerId="LiveId" clId="{05B6E72E-02BC-426D-8920-B5E36D356DE2}" dt="2025-05-13T10:05:04.449" v="91" actId="478"/>
        <pc:sldMkLst>
          <pc:docMk/>
          <pc:sldMk cId="1443058731" sldId="13282"/>
        </pc:sldMkLst>
      </pc:sldChg>
      <pc:sldChg chg="delSp add del mod">
        <pc:chgData name="Christophe JENTA" userId="8d1209f4831e9c53" providerId="LiveId" clId="{05B6E72E-02BC-426D-8920-B5E36D356DE2}" dt="2025-05-13T10:05:01.247" v="88" actId="478"/>
        <pc:sldMkLst>
          <pc:docMk/>
          <pc:sldMk cId="2798218192" sldId="13283"/>
        </pc:sldMkLst>
      </pc:sldChg>
      <pc:sldChg chg="delSp add del mod">
        <pc:chgData name="Christophe JENTA" userId="8d1209f4831e9c53" providerId="LiveId" clId="{05B6E72E-02BC-426D-8920-B5E36D356DE2}" dt="2025-05-13T10:05:02.526" v="89" actId="478"/>
        <pc:sldMkLst>
          <pc:docMk/>
          <pc:sldMk cId="3093456767" sldId="13284"/>
        </pc:sldMkLst>
      </pc:sldChg>
      <pc:sldChg chg="delSp add del mod">
        <pc:chgData name="Christophe JENTA" userId="8d1209f4831e9c53" providerId="LiveId" clId="{05B6E72E-02BC-426D-8920-B5E36D356DE2}" dt="2025-05-13T10:05:08.546" v="95" actId="478"/>
        <pc:sldMkLst>
          <pc:docMk/>
          <pc:sldMk cId="3123463990" sldId="13285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184084818" sldId="13286"/>
        </pc:sldMkLst>
      </pc:sldChg>
      <pc:sldChg chg="delSp add del mod">
        <pc:chgData name="Christophe JENTA" userId="8d1209f4831e9c53" providerId="LiveId" clId="{05B6E72E-02BC-426D-8920-B5E36D356DE2}" dt="2025-05-13T10:05:22.374" v="102" actId="478"/>
        <pc:sldMkLst>
          <pc:docMk/>
          <pc:sldMk cId="1396725314" sldId="1328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754472294" sldId="1328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825808848" sldId="1328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281755366" sldId="1329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09490335" sldId="1329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746018639" sldId="1329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9620744" sldId="13297"/>
        </pc:sldMkLst>
      </pc:sldChg>
      <pc:sldChg chg="delSp add del mod">
        <pc:chgData name="Christophe JENTA" userId="8d1209f4831e9c53" providerId="LiveId" clId="{05B6E72E-02BC-426D-8920-B5E36D356DE2}" dt="2025-05-13T10:05:05.877" v="92" actId="478"/>
        <pc:sldMkLst>
          <pc:docMk/>
          <pc:sldMk cId="2964346462" sldId="1329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3348110480" sldId="1329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83845657" sldId="1330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13396128" sldId="13301"/>
        </pc:sldMkLst>
      </pc:sldChg>
      <pc:sldChg chg="delSp add del mod">
        <pc:chgData name="Christophe JENTA" userId="8d1209f4831e9c53" providerId="LiveId" clId="{05B6E72E-02BC-426D-8920-B5E36D356DE2}" dt="2025-05-13T10:05:37.412" v="111" actId="478"/>
        <pc:sldMkLst>
          <pc:docMk/>
          <pc:sldMk cId="1405272833" sldId="1330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611874281" sldId="13310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1826041737" sldId="13311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870786359" sldId="1331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84556983" sldId="1331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401878438" sldId="13314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131091472" sldId="13316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540542834" sldId="13317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928770195" sldId="13319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196238569" sldId="1332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023826915" sldId="1334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73366456" sldId="1334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03706250" sldId="1334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32379362" sldId="1334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004641318" sldId="1334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84217792" sldId="13345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649466456" sldId="1335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788816304" sldId="13361"/>
        </pc:sldMkLst>
      </pc:sldChg>
      <pc:sldChg chg="delSp add del mod">
        <pc:chgData name="Christophe JENTA" userId="8d1209f4831e9c53" providerId="LiveId" clId="{05B6E72E-02BC-426D-8920-B5E36D356DE2}" dt="2025-05-13T10:04:39.119" v="75" actId="478"/>
        <pc:sldMkLst>
          <pc:docMk/>
          <pc:sldMk cId="1231829484" sldId="1336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85183537" sldId="133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965154377" sldId="134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593341080" sldId="13405"/>
        </pc:sldMkLst>
      </pc:sldChg>
      <pc:sldChg chg="delSp add del mod">
        <pc:chgData name="Christophe JENTA" userId="8d1209f4831e9c53" providerId="LiveId" clId="{05B6E72E-02BC-426D-8920-B5E36D356DE2}" dt="2025-05-13T10:05:34.922" v="109" actId="478"/>
        <pc:sldMkLst>
          <pc:docMk/>
          <pc:sldMk cId="3043490832" sldId="1340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627486974" sldId="13413"/>
        </pc:sldMkLst>
      </pc:sldChg>
      <pc:sldChg chg="delSp add del mod">
        <pc:chgData name="Christophe JENTA" userId="8d1209f4831e9c53" providerId="LiveId" clId="{05B6E72E-02BC-426D-8920-B5E36D356DE2}" dt="2025-05-13T10:04:42.708" v="76" actId="478"/>
        <pc:sldMkLst>
          <pc:docMk/>
          <pc:sldMk cId="3531323910" sldId="13414"/>
        </pc:sldMkLst>
      </pc:sldChg>
      <pc:sldChg chg="delSp add del mod">
        <pc:chgData name="Christophe JENTA" userId="8d1209f4831e9c53" providerId="LiveId" clId="{05B6E72E-02BC-426D-8920-B5E36D356DE2}" dt="2025-05-13T10:05:15.280" v="98" actId="478"/>
        <pc:sldMkLst>
          <pc:docMk/>
          <pc:sldMk cId="3280911573" sldId="13415"/>
        </pc:sldMkLst>
      </pc:sldChg>
      <pc:sldChg chg="delSp add del mod">
        <pc:chgData name="Christophe JENTA" userId="8d1209f4831e9c53" providerId="LiveId" clId="{05B6E72E-02BC-426D-8920-B5E36D356DE2}" dt="2025-05-13T10:05:21.150" v="101" actId="478"/>
        <pc:sldMkLst>
          <pc:docMk/>
          <pc:sldMk cId="2406553679" sldId="13416"/>
        </pc:sldMkLst>
      </pc:sldChg>
      <pc:sldChg chg="delSp add del mod">
        <pc:chgData name="Christophe JENTA" userId="8d1209f4831e9c53" providerId="LiveId" clId="{05B6E72E-02BC-426D-8920-B5E36D356DE2}" dt="2025-05-13T10:05:26.716" v="103" actId="478"/>
        <pc:sldMkLst>
          <pc:docMk/>
          <pc:sldMk cId="3864253158" sldId="13417"/>
        </pc:sldMkLst>
      </pc:sldChg>
      <pc:sldChg chg="delSp add del mod">
        <pc:chgData name="Christophe JENTA" userId="8d1209f4831e9c53" providerId="LiveId" clId="{05B6E72E-02BC-426D-8920-B5E36D356DE2}" dt="2025-05-13T10:05:28.028" v="104" actId="478"/>
        <pc:sldMkLst>
          <pc:docMk/>
          <pc:sldMk cId="4085027136" sldId="13418"/>
        </pc:sldMkLst>
      </pc:sldChg>
      <pc:sldChg chg="delSp add del mod">
        <pc:chgData name="Christophe JENTA" userId="8d1209f4831e9c53" providerId="LiveId" clId="{05B6E72E-02BC-426D-8920-B5E36D356DE2}" dt="2025-05-13T10:05:30.168" v="107" actId="478"/>
        <pc:sldMkLst>
          <pc:docMk/>
          <pc:sldMk cId="631008807" sldId="1341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70266986" sldId="13420"/>
        </pc:sldMkLst>
      </pc:sldChg>
    </pc:docChg>
  </pc:docChgLst>
  <pc:docChgLst>
    <pc:chgData name="Christophe JENTA" userId="8d1209f4831e9c53" providerId="LiveId" clId="{3C8E9C73-3296-4C6B-B58E-2389177D7177}"/>
    <pc:docChg chg="custSel addSld delSld modSld">
      <pc:chgData name="Christophe JENTA" userId="8d1209f4831e9c53" providerId="LiveId" clId="{3C8E9C73-3296-4C6B-B58E-2389177D7177}" dt="2025-06-10T10:48:57.221" v="17" actId="478"/>
      <pc:docMkLst>
        <pc:docMk/>
      </pc:docMkLst>
      <pc:sldChg chg="add">
        <pc:chgData name="Christophe JENTA" userId="8d1209f4831e9c53" providerId="LiveId" clId="{3C8E9C73-3296-4C6B-B58E-2389177D7177}" dt="2025-06-10T10:47:27.766" v="1"/>
        <pc:sldMkLst>
          <pc:docMk/>
          <pc:sldMk cId="1045947826" sldId="96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412425164" sldId="965"/>
        </pc:sldMkLst>
      </pc:sldChg>
      <pc:sldChg chg="delSp add">
        <pc:chgData name="Christophe JENTA" userId="8d1209f4831e9c53" providerId="LiveId" clId="{3C8E9C73-3296-4C6B-B58E-2389177D7177}" dt="2025-06-10T10:48:45.608" v="15" actId="478"/>
        <pc:sldMkLst>
          <pc:docMk/>
          <pc:sldMk cId="2442379234" sldId="96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58252710" sldId="96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976005398" sldId="96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24536082" sldId="100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363856911" sldId="100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679908303" sldId="1260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988468440" sldId="1260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12256188" sldId="1260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520289311" sldId="1261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81355647" sldId="1262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074075089" sldId="131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437782784" sldId="131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542721837" sldId="1314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21153509" sldId="1314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15686399" sldId="131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115678857" sldId="1314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02108402" sldId="13146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57972018" sldId="1316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895587533" sldId="131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631628354" sldId="1318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45010697" sldId="1318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62548557" sldId="1318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99339616" sldId="1318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497594121" sldId="1318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415555628" sldId="132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06288082" sldId="132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323752398" sldId="132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159644968" sldId="132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747429759" sldId="1326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49896720" sldId="1332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017409313" sldId="1334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06699578" sldId="1334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931051633" sldId="1336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207810703" sldId="1337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13934984" sldId="1337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2707305" sldId="1337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147839828" sldId="1337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77704734" sldId="1338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568058574" sldId="13382"/>
        </pc:sldMkLst>
      </pc:sldChg>
      <pc:sldChg chg="delSp add mod">
        <pc:chgData name="Christophe JENTA" userId="8d1209f4831e9c53" providerId="LiveId" clId="{3C8E9C73-3296-4C6B-B58E-2389177D7177}" dt="2025-06-10T10:48:32.117" v="9" actId="478"/>
        <pc:sldMkLst>
          <pc:docMk/>
          <pc:sldMk cId="3912159923" sldId="1338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12527783" sldId="1338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61922297" sldId="13385"/>
        </pc:sldMkLst>
      </pc:sldChg>
      <pc:sldChg chg="delSp add mod">
        <pc:chgData name="Christophe JENTA" userId="8d1209f4831e9c53" providerId="LiveId" clId="{3C8E9C73-3296-4C6B-B58E-2389177D7177}" dt="2025-06-10T10:48:35.345" v="11" actId="478"/>
        <pc:sldMkLst>
          <pc:docMk/>
          <pc:sldMk cId="2148736882" sldId="1338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28833088" sldId="1338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25430845" sldId="1338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57242644" sldId="13389"/>
        </pc:sldMkLst>
      </pc:sldChg>
      <pc:sldChg chg="delSp add mod">
        <pc:chgData name="Christophe JENTA" userId="8d1209f4831e9c53" providerId="LiveId" clId="{3C8E9C73-3296-4C6B-B58E-2389177D7177}" dt="2025-06-10T10:48:16.645" v="4" actId="478"/>
        <pc:sldMkLst>
          <pc:docMk/>
          <pc:sldMk cId="2364046885" sldId="13390"/>
        </pc:sldMkLst>
      </pc:sldChg>
      <pc:sldChg chg="delSp add mod">
        <pc:chgData name="Christophe JENTA" userId="8d1209f4831e9c53" providerId="LiveId" clId="{3C8E9C73-3296-4C6B-B58E-2389177D7177}" dt="2025-06-10T10:48:29.316" v="7" actId="478"/>
        <pc:sldMkLst>
          <pc:docMk/>
          <pc:sldMk cId="1533061526" sldId="1339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46006424" sldId="1339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37593991" sldId="13394"/>
        </pc:sldMkLst>
      </pc:sldChg>
      <pc:sldChg chg="delSp add mod">
        <pc:chgData name="Christophe JENTA" userId="8d1209f4831e9c53" providerId="LiveId" clId="{3C8E9C73-3296-4C6B-B58E-2389177D7177}" dt="2025-06-10T10:48:39.032" v="12" actId="478"/>
        <pc:sldMkLst>
          <pc:docMk/>
          <pc:sldMk cId="2332704537" sldId="1339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16121534" sldId="1339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8188122" sldId="13397"/>
        </pc:sldMkLst>
      </pc:sldChg>
      <pc:sldChg chg="delSp add mod">
        <pc:chgData name="Christophe JENTA" userId="8d1209f4831e9c53" providerId="LiveId" clId="{3C8E9C73-3296-4C6B-B58E-2389177D7177}" dt="2025-06-10T10:48:40.545" v="13" actId="478"/>
        <pc:sldMkLst>
          <pc:docMk/>
          <pc:sldMk cId="49757820" sldId="1339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33211934" sldId="1339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82531123" sldId="1340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775159826" sldId="1340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70160904" sldId="134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40547904" sldId="13403"/>
        </pc:sldMkLst>
      </pc:sldChg>
      <pc:sldChg chg="delSp modSp add mod">
        <pc:chgData name="Christophe JENTA" userId="8d1209f4831e9c53" providerId="LiveId" clId="{3C8E9C73-3296-4C6B-B58E-2389177D7177}" dt="2025-06-10T10:48:57.221" v="17" actId="478"/>
        <pc:sldMkLst>
          <pc:docMk/>
          <pc:sldMk cId="2212204666" sldId="1340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01032918" sldId="13432"/>
        </pc:sldMkLst>
      </pc:sldChg>
      <pc:sldChg chg="delSp add mod">
        <pc:chgData name="Christophe JENTA" userId="8d1209f4831e9c53" providerId="LiveId" clId="{3C8E9C73-3296-4C6B-B58E-2389177D7177}" dt="2025-06-10T10:48:24.275" v="6" actId="478"/>
        <pc:sldMkLst>
          <pc:docMk/>
          <pc:sldMk cId="792756286" sldId="1344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55899082" sldId="1344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0834603" sldId="1344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630199087" sldId="1344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95981192" sldId="1344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654905709" sldId="134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10936362" sldId="1346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384410676" sldId="1347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67615530" sldId="1347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804630496" sldId="1349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938666023" sldId="13501"/>
        </pc:sldMkLst>
      </pc:sldChg>
      <pc:sldChg chg="add">
        <pc:chgData name="Christophe JENTA" userId="8d1209f4831e9c53" providerId="LiveId" clId="{3C8E9C73-3296-4C6B-B58E-2389177D7177}" dt="2025-06-10T10:48:01.422" v="2"/>
        <pc:sldMkLst>
          <pc:docMk/>
          <pc:sldMk cId="3024607188" sldId="135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89438135" sldId="13505"/>
        </pc:sldMkLst>
      </pc:sldChg>
      <pc:sldChg chg="delSp add mod">
        <pc:chgData name="Christophe JENTA" userId="8d1209f4831e9c53" providerId="LiveId" clId="{3C8E9C73-3296-4C6B-B58E-2389177D7177}" dt="2025-06-10T10:48:21.631" v="5" actId="478"/>
        <pc:sldMkLst>
          <pc:docMk/>
          <pc:sldMk cId="3361087432" sldId="1350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80758641" sldId="1351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796412860" sldId="1351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1201093" sldId="1351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3976841" sldId="1351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79313224" sldId="1351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27618932" sldId="13520"/>
        </pc:sldMkLst>
      </pc:sldChg>
      <pc:sldChg chg="delSp add mod">
        <pc:chgData name="Christophe JENTA" userId="8d1209f4831e9c53" providerId="LiveId" clId="{3C8E9C73-3296-4C6B-B58E-2389177D7177}" dt="2025-06-10T10:48:13.507" v="3" actId="478"/>
        <pc:sldMkLst>
          <pc:docMk/>
          <pc:sldMk cId="2249852910" sldId="1352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30797996" sldId="1352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74441396" sldId="13527"/>
        </pc:sldMkLst>
      </pc:sldChg>
    </pc:docChg>
  </pc:docChgLst>
  <pc:docChgLst>
    <pc:chgData name="Christophe JENTA" userId="8d1209f4831e9c53" providerId="LiveId" clId="{C612942D-7E6D-4B31-95B0-4FB745C31038}"/>
    <pc:docChg chg="delSld">
      <pc:chgData name="Christophe JENTA" userId="8d1209f4831e9c53" providerId="LiveId" clId="{C612942D-7E6D-4B31-95B0-4FB745C31038}" dt="2025-04-29T10:03:25.614" v="0" actId="47"/>
      <pc:docMkLst>
        <pc:docMk/>
      </pc:docMkLst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490898107" sldId="1001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060782881" sldId="12612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665540087" sldId="12613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808987593" sldId="1318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040728144" sldId="1319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627594343" sldId="1319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7375481" sldId="1322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196999913" sldId="1323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395364604" sldId="13355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265437348" sldId="1335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585258681" sldId="1335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303084747" sldId="1336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0620827" sldId="1336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665720077" sldId="1336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832043419" sldId="13369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09:59:40.670" v="1"/>
      <pc:docMkLst>
        <pc:docMk/>
      </pc:docMkLst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611874281" sldId="1331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1826041737" sldId="13311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870786359" sldId="13312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84556983" sldId="13313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401878438" sldId="13314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131091472" sldId="13316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540542834" sldId="13317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928770195" sldId="1331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649466456" sldId="13359"/>
        </pc:sldMkLst>
      </pc:sldChg>
    </pc:docChg>
  </pc:docChgLst>
  <pc:docChgLst>
    <pc:chgData name="Christophe JENTA" userId="8d1209f4831e9c53" providerId="LiveId" clId="{EC0570B5-EFBF-4A9F-B725-229662DC59FE}"/>
    <pc:docChg chg="delSld">
      <pc:chgData name="Christophe JENTA" userId="8d1209f4831e9c53" providerId="LiveId" clId="{EC0570B5-EFBF-4A9F-B725-229662DC59FE}" dt="2025-06-10T10:55:43.793" v="50" actId="47"/>
      <pc:docMkLst>
        <pc:docMk/>
      </pc:docMkLst>
      <pc:sldChg chg="del">
        <pc:chgData name="Christophe JENTA" userId="8d1209f4831e9c53" providerId="LiveId" clId="{EC0570B5-EFBF-4A9F-B725-229662DC59FE}" dt="2025-06-10T10:54:42.183" v="35" actId="47"/>
        <pc:sldMkLst>
          <pc:docMk/>
          <pc:sldMk cId="1045947826" sldId="964"/>
        </pc:sldMkLst>
      </pc:sldChg>
      <pc:sldChg chg="del">
        <pc:chgData name="Christophe JENTA" userId="8d1209f4831e9c53" providerId="LiveId" clId="{EC0570B5-EFBF-4A9F-B725-229662DC59FE}" dt="2025-06-10T10:53:04.419" v="19" actId="47"/>
        <pc:sldMkLst>
          <pc:docMk/>
          <pc:sldMk cId="3412425164" sldId="965"/>
        </pc:sldMkLst>
      </pc:sldChg>
      <pc:sldChg chg="del">
        <pc:chgData name="Christophe JENTA" userId="8d1209f4831e9c53" providerId="LiveId" clId="{EC0570B5-EFBF-4A9F-B725-229662DC59FE}" dt="2025-06-10T10:52:33.177" v="15" actId="47"/>
        <pc:sldMkLst>
          <pc:docMk/>
          <pc:sldMk cId="2442379234" sldId="966"/>
        </pc:sldMkLst>
      </pc:sldChg>
      <pc:sldChg chg="del">
        <pc:chgData name="Christophe JENTA" userId="8d1209f4831e9c53" providerId="LiveId" clId="{EC0570B5-EFBF-4A9F-B725-229662DC59FE}" dt="2025-06-10T10:52:32.741" v="14" actId="47"/>
        <pc:sldMkLst>
          <pc:docMk/>
          <pc:sldMk cId="3058252710" sldId="967"/>
        </pc:sldMkLst>
      </pc:sldChg>
      <pc:sldChg chg="del">
        <pc:chgData name="Christophe JENTA" userId="8d1209f4831e9c53" providerId="LiveId" clId="{EC0570B5-EFBF-4A9F-B725-229662DC59FE}" dt="2025-06-10T10:51:51.056" v="0" actId="47"/>
        <pc:sldMkLst>
          <pc:docMk/>
          <pc:sldMk cId="976005398" sldId="968"/>
        </pc:sldMkLst>
      </pc:sldChg>
      <pc:sldChg chg="del">
        <pc:chgData name="Christophe JENTA" userId="8d1209f4831e9c53" providerId="LiveId" clId="{EC0570B5-EFBF-4A9F-B725-229662DC59FE}" dt="2025-06-10T10:55:21.432" v="43" actId="47"/>
        <pc:sldMkLst>
          <pc:docMk/>
          <pc:sldMk cId="2324536082" sldId="1005"/>
        </pc:sldMkLst>
      </pc:sldChg>
      <pc:sldChg chg="del">
        <pc:chgData name="Christophe JENTA" userId="8d1209f4831e9c53" providerId="LiveId" clId="{EC0570B5-EFBF-4A9F-B725-229662DC59FE}" dt="2025-06-10T10:51:53.158" v="3" actId="47"/>
        <pc:sldMkLst>
          <pc:docMk/>
          <pc:sldMk cId="3363856911" sldId="1006"/>
        </pc:sldMkLst>
      </pc:sldChg>
      <pc:sldChg chg="del">
        <pc:chgData name="Christophe JENTA" userId="8d1209f4831e9c53" providerId="LiveId" clId="{EC0570B5-EFBF-4A9F-B725-229662DC59FE}" dt="2025-06-10T10:54:26.426" v="33" actId="47"/>
        <pc:sldMkLst>
          <pc:docMk/>
          <pc:sldMk cId="679908303" sldId="12604"/>
        </pc:sldMkLst>
      </pc:sldChg>
      <pc:sldChg chg="del">
        <pc:chgData name="Christophe JENTA" userId="8d1209f4831e9c53" providerId="LiveId" clId="{EC0570B5-EFBF-4A9F-B725-229662DC59FE}" dt="2025-06-10T10:55:43.793" v="50" actId="47"/>
        <pc:sldMkLst>
          <pc:docMk/>
          <pc:sldMk cId="2013934984" sldId="13377"/>
        </pc:sldMkLst>
      </pc:sldChg>
      <pc:sldChg chg="del">
        <pc:chgData name="Christophe JENTA" userId="8d1209f4831e9c53" providerId="LiveId" clId="{EC0570B5-EFBF-4A9F-B725-229662DC59FE}" dt="2025-06-10T10:55:05.805" v="41" actId="47"/>
        <pc:sldMkLst>
          <pc:docMk/>
          <pc:sldMk cId="2732707305" sldId="13378"/>
        </pc:sldMkLst>
      </pc:sldChg>
      <pc:sldChg chg="del">
        <pc:chgData name="Christophe JENTA" userId="8d1209f4831e9c53" providerId="LiveId" clId="{EC0570B5-EFBF-4A9F-B725-229662DC59FE}" dt="2025-06-10T10:55:04.531" v="40" actId="47"/>
        <pc:sldMkLst>
          <pc:docMk/>
          <pc:sldMk cId="1147839828" sldId="13379"/>
        </pc:sldMkLst>
      </pc:sldChg>
      <pc:sldChg chg="del">
        <pc:chgData name="Christophe JENTA" userId="8d1209f4831e9c53" providerId="LiveId" clId="{EC0570B5-EFBF-4A9F-B725-229662DC59FE}" dt="2025-06-10T10:54:53.743" v="37" actId="47"/>
        <pc:sldMkLst>
          <pc:docMk/>
          <pc:sldMk cId="3977704734" sldId="13380"/>
        </pc:sldMkLst>
      </pc:sldChg>
      <pc:sldChg chg="del">
        <pc:chgData name="Christophe JENTA" userId="8d1209f4831e9c53" providerId="LiveId" clId="{EC0570B5-EFBF-4A9F-B725-229662DC59FE}" dt="2025-06-10T10:54:29.047" v="34" actId="47"/>
        <pc:sldMkLst>
          <pc:docMk/>
          <pc:sldMk cId="2568058574" sldId="13382"/>
        </pc:sldMkLst>
      </pc:sldChg>
      <pc:sldChg chg="del">
        <pc:chgData name="Christophe JENTA" userId="8d1209f4831e9c53" providerId="LiveId" clId="{EC0570B5-EFBF-4A9F-B725-229662DC59FE}" dt="2025-06-10T10:54:11.980" v="30" actId="47"/>
        <pc:sldMkLst>
          <pc:docMk/>
          <pc:sldMk cId="3912159923" sldId="13383"/>
        </pc:sldMkLst>
      </pc:sldChg>
      <pc:sldChg chg="del">
        <pc:chgData name="Christophe JENTA" userId="8d1209f4831e9c53" providerId="LiveId" clId="{EC0570B5-EFBF-4A9F-B725-229662DC59FE}" dt="2025-06-10T10:53:44.485" v="26" actId="47"/>
        <pc:sldMkLst>
          <pc:docMk/>
          <pc:sldMk cId="4212527783" sldId="13384"/>
        </pc:sldMkLst>
      </pc:sldChg>
      <pc:sldChg chg="del">
        <pc:chgData name="Christophe JENTA" userId="8d1209f4831e9c53" providerId="LiveId" clId="{EC0570B5-EFBF-4A9F-B725-229662DC59FE}" dt="2025-06-10T10:53:57.023" v="28" actId="47"/>
        <pc:sldMkLst>
          <pc:docMk/>
          <pc:sldMk cId="461922297" sldId="13385"/>
        </pc:sldMkLst>
      </pc:sldChg>
      <pc:sldChg chg="del">
        <pc:chgData name="Christophe JENTA" userId="8d1209f4831e9c53" providerId="LiveId" clId="{EC0570B5-EFBF-4A9F-B725-229662DC59FE}" dt="2025-06-10T10:53:45.860" v="27" actId="47"/>
        <pc:sldMkLst>
          <pc:docMk/>
          <pc:sldMk cId="2148736882" sldId="13386"/>
        </pc:sldMkLst>
      </pc:sldChg>
      <pc:sldChg chg="del">
        <pc:chgData name="Christophe JENTA" userId="8d1209f4831e9c53" providerId="LiveId" clId="{EC0570B5-EFBF-4A9F-B725-229662DC59FE}" dt="2025-06-10T10:53:34.704" v="25" actId="47"/>
        <pc:sldMkLst>
          <pc:docMk/>
          <pc:sldMk cId="4228833088" sldId="13387"/>
        </pc:sldMkLst>
      </pc:sldChg>
      <pc:sldChg chg="del">
        <pc:chgData name="Christophe JENTA" userId="8d1209f4831e9c53" providerId="LiveId" clId="{EC0570B5-EFBF-4A9F-B725-229662DC59FE}" dt="2025-06-10T10:53:33.714" v="24" actId="47"/>
        <pc:sldMkLst>
          <pc:docMk/>
          <pc:sldMk cId="2425430845" sldId="13388"/>
        </pc:sldMkLst>
      </pc:sldChg>
      <pc:sldChg chg="del">
        <pc:chgData name="Christophe JENTA" userId="8d1209f4831e9c53" providerId="LiveId" clId="{EC0570B5-EFBF-4A9F-B725-229662DC59FE}" dt="2025-06-10T10:54:55.016" v="39" actId="47"/>
        <pc:sldMkLst>
          <pc:docMk/>
          <pc:sldMk cId="2357242644" sldId="13389"/>
        </pc:sldMkLst>
      </pc:sldChg>
      <pc:sldChg chg="del">
        <pc:chgData name="Christophe JENTA" userId="8d1209f4831e9c53" providerId="LiveId" clId="{EC0570B5-EFBF-4A9F-B725-229662DC59FE}" dt="2025-06-10T10:55:20.669" v="42" actId="47"/>
        <pc:sldMkLst>
          <pc:docMk/>
          <pc:sldMk cId="2364046885" sldId="13390"/>
        </pc:sldMkLst>
      </pc:sldChg>
      <pc:sldChg chg="del">
        <pc:chgData name="Christophe JENTA" userId="8d1209f4831e9c53" providerId="LiveId" clId="{EC0570B5-EFBF-4A9F-B725-229662DC59FE}" dt="2025-06-10T10:54:13.672" v="32" actId="47"/>
        <pc:sldMkLst>
          <pc:docMk/>
          <pc:sldMk cId="1533061526" sldId="13392"/>
        </pc:sldMkLst>
      </pc:sldChg>
      <pc:sldChg chg="del">
        <pc:chgData name="Christophe JENTA" userId="8d1209f4831e9c53" providerId="LiveId" clId="{EC0570B5-EFBF-4A9F-B725-229662DC59FE}" dt="2025-06-10T10:54:12.700" v="31" actId="47"/>
        <pc:sldMkLst>
          <pc:docMk/>
          <pc:sldMk cId="4246006424" sldId="13393"/>
        </pc:sldMkLst>
      </pc:sldChg>
      <pc:sldChg chg="del">
        <pc:chgData name="Christophe JENTA" userId="8d1209f4831e9c53" providerId="LiveId" clId="{EC0570B5-EFBF-4A9F-B725-229662DC59FE}" dt="2025-06-10T10:53:58.373" v="29" actId="47"/>
        <pc:sldMkLst>
          <pc:docMk/>
          <pc:sldMk cId="1337593991" sldId="13394"/>
        </pc:sldMkLst>
      </pc:sldChg>
      <pc:sldChg chg="del">
        <pc:chgData name="Christophe JENTA" userId="8d1209f4831e9c53" providerId="LiveId" clId="{EC0570B5-EFBF-4A9F-B725-229662DC59FE}" dt="2025-06-10T10:53:21.810" v="21" actId="47"/>
        <pc:sldMkLst>
          <pc:docMk/>
          <pc:sldMk cId="2332704537" sldId="13395"/>
        </pc:sldMkLst>
      </pc:sldChg>
      <pc:sldChg chg="del">
        <pc:chgData name="Christophe JENTA" userId="8d1209f4831e9c53" providerId="LiveId" clId="{EC0570B5-EFBF-4A9F-B725-229662DC59FE}" dt="2025-06-10T10:53:03.491" v="18" actId="47"/>
        <pc:sldMkLst>
          <pc:docMk/>
          <pc:sldMk cId="1316121534" sldId="13396"/>
        </pc:sldMkLst>
      </pc:sldChg>
      <pc:sldChg chg="del">
        <pc:chgData name="Christophe JENTA" userId="8d1209f4831e9c53" providerId="LiveId" clId="{EC0570B5-EFBF-4A9F-B725-229662DC59FE}" dt="2025-06-10T10:52:30.918" v="13" actId="47"/>
        <pc:sldMkLst>
          <pc:docMk/>
          <pc:sldMk cId="3288188122" sldId="13397"/>
        </pc:sldMkLst>
      </pc:sldChg>
      <pc:sldChg chg="del">
        <pc:chgData name="Christophe JENTA" userId="8d1209f4831e9c53" providerId="LiveId" clId="{EC0570B5-EFBF-4A9F-B725-229662DC59FE}" dt="2025-06-10T10:53:05.560" v="20" actId="47"/>
        <pc:sldMkLst>
          <pc:docMk/>
          <pc:sldMk cId="49757820" sldId="13398"/>
        </pc:sldMkLst>
      </pc:sldChg>
      <pc:sldChg chg="del">
        <pc:chgData name="Christophe JENTA" userId="8d1209f4831e9c53" providerId="LiveId" clId="{EC0570B5-EFBF-4A9F-B725-229662DC59FE}" dt="2025-06-10T10:52:16.694" v="12" actId="47"/>
        <pc:sldMkLst>
          <pc:docMk/>
          <pc:sldMk cId="2433211934" sldId="13399"/>
        </pc:sldMkLst>
      </pc:sldChg>
      <pc:sldChg chg="del">
        <pc:chgData name="Christophe JENTA" userId="8d1209f4831e9c53" providerId="LiveId" clId="{EC0570B5-EFBF-4A9F-B725-229662DC59FE}" dt="2025-06-10T10:51:57.623" v="8" actId="47"/>
        <pc:sldMkLst>
          <pc:docMk/>
          <pc:sldMk cId="3982531123" sldId="13400"/>
        </pc:sldMkLst>
      </pc:sldChg>
      <pc:sldChg chg="del">
        <pc:chgData name="Christophe JENTA" userId="8d1209f4831e9c53" providerId="LiveId" clId="{EC0570B5-EFBF-4A9F-B725-229662DC59FE}" dt="2025-06-10T10:51:54.507" v="5" actId="47"/>
        <pc:sldMkLst>
          <pc:docMk/>
          <pc:sldMk cId="1775159826" sldId="13401"/>
        </pc:sldMkLst>
      </pc:sldChg>
      <pc:sldChg chg="del">
        <pc:chgData name="Christophe JENTA" userId="8d1209f4831e9c53" providerId="LiveId" clId="{EC0570B5-EFBF-4A9F-B725-229662DC59FE}" dt="2025-06-10T10:51:53.731" v="4" actId="47"/>
        <pc:sldMkLst>
          <pc:docMk/>
          <pc:sldMk cId="2070160904" sldId="13402"/>
        </pc:sldMkLst>
      </pc:sldChg>
      <pc:sldChg chg="del">
        <pc:chgData name="Christophe JENTA" userId="8d1209f4831e9c53" providerId="LiveId" clId="{EC0570B5-EFBF-4A9F-B725-229662DC59FE}" dt="2025-06-10T10:51:52.443" v="2" actId="47"/>
        <pc:sldMkLst>
          <pc:docMk/>
          <pc:sldMk cId="3840547904" sldId="13403"/>
        </pc:sldMkLst>
      </pc:sldChg>
      <pc:sldChg chg="del">
        <pc:chgData name="Christophe JENTA" userId="8d1209f4831e9c53" providerId="LiveId" clId="{EC0570B5-EFBF-4A9F-B725-229662DC59FE}" dt="2025-06-10T10:51:52.019" v="1" actId="47"/>
        <pc:sldMkLst>
          <pc:docMk/>
          <pc:sldMk cId="2212204666" sldId="13407"/>
        </pc:sldMkLst>
      </pc:sldChg>
      <pc:sldChg chg="del">
        <pc:chgData name="Christophe JENTA" userId="8d1209f4831e9c53" providerId="LiveId" clId="{EC0570B5-EFBF-4A9F-B725-229662DC59FE}" dt="2025-06-10T10:52:44.625" v="16" actId="47"/>
        <pc:sldMkLst>
          <pc:docMk/>
          <pc:sldMk cId="1501032918" sldId="13432"/>
        </pc:sldMkLst>
      </pc:sldChg>
      <pc:sldChg chg="del">
        <pc:chgData name="Christophe JENTA" userId="8d1209f4831e9c53" providerId="LiveId" clId="{EC0570B5-EFBF-4A9F-B725-229662DC59FE}" dt="2025-06-10T10:54:44.224" v="36" actId="47"/>
        <pc:sldMkLst>
          <pc:docMk/>
          <pc:sldMk cId="792756286" sldId="13440"/>
        </pc:sldMkLst>
      </pc:sldChg>
      <pc:sldChg chg="del">
        <pc:chgData name="Christophe JENTA" userId="8d1209f4831e9c53" providerId="LiveId" clId="{EC0570B5-EFBF-4A9F-B725-229662DC59FE}" dt="2025-06-10T10:52:53.272" v="17" actId="47"/>
        <pc:sldMkLst>
          <pc:docMk/>
          <pc:sldMk cId="4255899082" sldId="13441"/>
        </pc:sldMkLst>
      </pc:sldChg>
      <pc:sldChg chg="del">
        <pc:chgData name="Christophe JENTA" userId="8d1209f4831e9c53" providerId="LiveId" clId="{EC0570B5-EFBF-4A9F-B725-229662DC59FE}" dt="2025-06-10T10:52:15.321" v="10" actId="47"/>
        <pc:sldMkLst>
          <pc:docMk/>
          <pc:sldMk cId="310834603" sldId="13442"/>
        </pc:sldMkLst>
      </pc:sldChg>
      <pc:sldChg chg="del">
        <pc:chgData name="Christophe JENTA" userId="8d1209f4831e9c53" providerId="LiveId" clId="{EC0570B5-EFBF-4A9F-B725-229662DC59FE}" dt="2025-06-10T10:51:58.969" v="9" actId="47"/>
        <pc:sldMkLst>
          <pc:docMk/>
          <pc:sldMk cId="2630199087" sldId="13443"/>
        </pc:sldMkLst>
      </pc:sldChg>
      <pc:sldChg chg="del">
        <pc:chgData name="Christophe JENTA" userId="8d1209f4831e9c53" providerId="LiveId" clId="{EC0570B5-EFBF-4A9F-B725-229662DC59FE}" dt="2025-06-10T10:51:56.663" v="7" actId="47"/>
        <pc:sldMkLst>
          <pc:docMk/>
          <pc:sldMk cId="1395981192" sldId="13444"/>
        </pc:sldMkLst>
      </pc:sldChg>
      <pc:sldChg chg="del">
        <pc:chgData name="Christophe JENTA" userId="8d1209f4831e9c53" providerId="LiveId" clId="{EC0570B5-EFBF-4A9F-B725-229662DC59FE}" dt="2025-06-10T10:51:55.283" v="6" actId="47"/>
        <pc:sldMkLst>
          <pc:docMk/>
          <pc:sldMk cId="1654905709" sldId="13462"/>
        </pc:sldMkLst>
      </pc:sldChg>
      <pc:sldChg chg="del">
        <pc:chgData name="Christophe JENTA" userId="8d1209f4831e9c53" providerId="LiveId" clId="{EC0570B5-EFBF-4A9F-B725-229662DC59FE}" dt="2025-06-10T10:52:15.925" v="11" actId="47"/>
        <pc:sldMkLst>
          <pc:docMk/>
          <pc:sldMk cId="3889438135" sldId="13505"/>
        </pc:sldMkLst>
      </pc:sldChg>
      <pc:sldChg chg="del">
        <pc:chgData name="Christophe JENTA" userId="8d1209f4831e9c53" providerId="LiveId" clId="{EC0570B5-EFBF-4A9F-B725-229662DC59FE}" dt="2025-06-10T10:54:54.439" v="38" actId="47"/>
        <pc:sldMkLst>
          <pc:docMk/>
          <pc:sldMk cId="3361087432" sldId="13509"/>
        </pc:sldMkLst>
      </pc:sldChg>
      <pc:sldChg chg="del">
        <pc:chgData name="Christophe JENTA" userId="8d1209f4831e9c53" providerId="LiveId" clId="{EC0570B5-EFBF-4A9F-B725-229662DC59FE}" dt="2025-06-10T10:55:31.369" v="45" actId="47"/>
        <pc:sldMkLst>
          <pc:docMk/>
          <pc:sldMk cId="1580758641" sldId="13511"/>
        </pc:sldMkLst>
      </pc:sldChg>
      <pc:sldChg chg="del">
        <pc:chgData name="Christophe JENTA" userId="8d1209f4831e9c53" providerId="LiveId" clId="{EC0570B5-EFBF-4A9F-B725-229662DC59FE}" dt="2025-06-10T10:55:21.905" v="44" actId="47"/>
        <pc:sldMkLst>
          <pc:docMk/>
          <pc:sldMk cId="3796412860" sldId="13512"/>
        </pc:sldMkLst>
      </pc:sldChg>
      <pc:sldChg chg="del">
        <pc:chgData name="Christophe JENTA" userId="8d1209f4831e9c53" providerId="LiveId" clId="{EC0570B5-EFBF-4A9F-B725-229662DC59FE}" dt="2025-06-10T10:55:42.608" v="48" actId="47"/>
        <pc:sldMkLst>
          <pc:docMk/>
          <pc:sldMk cId="3281201093" sldId="13514"/>
        </pc:sldMkLst>
      </pc:sldChg>
      <pc:sldChg chg="del">
        <pc:chgData name="Christophe JENTA" userId="8d1209f4831e9c53" providerId="LiveId" clId="{EC0570B5-EFBF-4A9F-B725-229662DC59FE}" dt="2025-06-10T10:53:32.878" v="23" actId="47"/>
        <pc:sldMkLst>
          <pc:docMk/>
          <pc:sldMk cId="2733976841" sldId="13515"/>
        </pc:sldMkLst>
      </pc:sldChg>
      <pc:sldChg chg="del">
        <pc:chgData name="Christophe JENTA" userId="8d1209f4831e9c53" providerId="LiveId" clId="{EC0570B5-EFBF-4A9F-B725-229662DC59FE}" dt="2025-06-10T10:53:23.311" v="22" actId="47"/>
        <pc:sldMkLst>
          <pc:docMk/>
          <pc:sldMk cId="479313224" sldId="13516"/>
        </pc:sldMkLst>
      </pc:sldChg>
      <pc:sldChg chg="del">
        <pc:chgData name="Christophe JENTA" userId="8d1209f4831e9c53" providerId="LiveId" clId="{EC0570B5-EFBF-4A9F-B725-229662DC59FE}" dt="2025-06-10T10:55:43.219" v="49" actId="47"/>
        <pc:sldMkLst>
          <pc:docMk/>
          <pc:sldMk cId="3127618932" sldId="13520"/>
        </pc:sldMkLst>
      </pc:sldChg>
      <pc:sldChg chg="del">
        <pc:chgData name="Christophe JENTA" userId="8d1209f4831e9c53" providerId="LiveId" clId="{EC0570B5-EFBF-4A9F-B725-229662DC59FE}" dt="2025-06-10T10:55:31.919" v="46" actId="47"/>
        <pc:sldMkLst>
          <pc:docMk/>
          <pc:sldMk cId="2249852910" sldId="13521"/>
        </pc:sldMkLst>
      </pc:sldChg>
      <pc:sldChg chg="del">
        <pc:chgData name="Christophe JENTA" userId="8d1209f4831e9c53" providerId="LiveId" clId="{EC0570B5-EFBF-4A9F-B725-229662DC59FE}" dt="2025-06-10T10:55:32.948" v="47" actId="47"/>
        <pc:sldMkLst>
          <pc:docMk/>
          <pc:sldMk cId="3030797996" sldId="13522"/>
        </pc:sldMkLst>
      </pc:sldChg>
    </pc:docChg>
  </pc:docChgLst>
  <pc:docChgLst>
    <pc:chgData name="Christophe JENTA" userId="8d1209f4831e9c53" providerId="LiveId" clId="{A2F96C60-82CF-4CA4-9E8C-6E8F10A1AF1B}"/>
    <pc:docChg chg="delSld">
      <pc:chgData name="Christophe JENTA" userId="8d1209f4831e9c53" providerId="LiveId" clId="{A2F96C60-82CF-4CA4-9E8C-6E8F10A1AF1B}" dt="2025-06-10T10:39:00.626" v="0" actId="47"/>
      <pc:docMkLst>
        <pc:docMk/>
      </pc:docMkLst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698085424" sldId="98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80169222" sldId="6166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889054220" sldId="12590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004671072" sldId="1264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430355567" sldId="12732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247777675" sldId="13495"/>
        </pc:sldMkLst>
      </pc:sldChg>
    </pc:docChg>
  </pc:docChgLst>
  <pc:docChgLst>
    <pc:chgData name="Christophe JENTA" userId="8d1209f4831e9c53" providerId="LiveId" clId="{5C514B55-6A1C-47DC-BEB4-C64F1CFA897A}"/>
    <pc:docChg chg="delSld">
      <pc:chgData name="Christophe JENTA" userId="8d1209f4831e9c53" providerId="LiveId" clId="{5C514B55-6A1C-47DC-BEB4-C64F1CFA897A}" dt="2025-05-13T10:10:39.025" v="0" actId="47"/>
      <pc:docMkLst>
        <pc:docMk/>
      </pc:docMkLst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660340911" sldId="96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576855841" sldId="1260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343055881" sldId="130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417846926" sldId="1326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482400" sldId="1326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163860014" sldId="132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00748767" sldId="1327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201976625" sldId="1327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2927050" sldId="1327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943872998" sldId="1327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0889238" sldId="1327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023826915" sldId="13340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73366456" sldId="1334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03706250" sldId="1334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132379362" sldId="133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84217792" sldId="1334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788816304" sldId="1336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231829484" sldId="1336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385183537" sldId="133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627486974" sldId="1341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531323910" sldId="13414"/>
        </pc:sldMkLst>
      </pc:sldChg>
    </pc:docChg>
  </pc:docChgLst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37FB568F-F052-4819-8218-B3F578174A09}"/>
    <pc:docChg chg="custSel addSld delSld modSld">
      <pc:chgData name="Christophe JENTA" userId="8d1209f4831e9c53" providerId="LiveId" clId="{37FB568F-F052-4819-8218-B3F578174A09}" dt="2025-06-10T10:43:25.003" v="22" actId="478"/>
      <pc:docMkLst>
        <pc:docMk/>
      </pc:docMkLst>
      <pc:sldChg chg="delSp add mod">
        <pc:chgData name="Christophe JENTA" userId="8d1209f4831e9c53" providerId="LiveId" clId="{37FB568F-F052-4819-8218-B3F578174A09}" dt="2025-06-10T10:43:16.212" v="17" actId="478"/>
        <pc:sldMkLst>
          <pc:docMk/>
          <pc:sldMk cId="1988468440" sldId="12605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712256188" sldId="12608"/>
        </pc:sldMkLst>
      </pc:sldChg>
      <pc:sldChg chg="delSp add mod">
        <pc:chgData name="Christophe JENTA" userId="8d1209f4831e9c53" providerId="LiveId" clId="{37FB568F-F052-4819-8218-B3F578174A09}" dt="2025-06-10T10:43:22.422" v="20" actId="478"/>
        <pc:sldMkLst>
          <pc:docMk/>
          <pc:sldMk cId="520289311" sldId="1261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917091377" sldId="1261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990776107" sldId="1295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074075089" sldId="13139"/>
        </pc:sldMkLst>
      </pc:sldChg>
      <pc:sldChg chg="delSp add mod">
        <pc:chgData name="Christophe JENTA" userId="8d1209f4831e9c53" providerId="LiveId" clId="{37FB568F-F052-4819-8218-B3F578174A09}" dt="2025-06-10T10:42:59.561" v="8" actId="478"/>
        <pc:sldMkLst>
          <pc:docMk/>
          <pc:sldMk cId="2437782784" sldId="13140"/>
        </pc:sldMkLst>
      </pc:sldChg>
      <pc:sldChg chg="delSp add mod">
        <pc:chgData name="Christophe JENTA" userId="8d1209f4831e9c53" providerId="LiveId" clId="{37FB568F-F052-4819-8218-B3F578174A09}" dt="2025-06-10T10:43:00.629" v="9" actId="478"/>
        <pc:sldMkLst>
          <pc:docMk/>
          <pc:sldMk cId="1542721837" sldId="13142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21153509" sldId="13143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015686399" sldId="1314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115678857" sldId="13145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02108402" sldId="1314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257972018" sldId="13160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895587533" sldId="13161"/>
        </pc:sldMkLst>
      </pc:sldChg>
      <pc:sldChg chg="delSp add mod">
        <pc:chgData name="Christophe JENTA" userId="8d1209f4831e9c53" providerId="LiveId" clId="{37FB568F-F052-4819-8218-B3F578174A09}" dt="2025-06-10T10:43:05.756" v="13" actId="478"/>
        <pc:sldMkLst>
          <pc:docMk/>
          <pc:sldMk cId="2631628354" sldId="13180"/>
        </pc:sldMkLst>
      </pc:sldChg>
      <pc:sldChg chg="delSp add mod">
        <pc:chgData name="Christophe JENTA" userId="8d1209f4831e9c53" providerId="LiveId" clId="{37FB568F-F052-4819-8218-B3F578174A09}" dt="2025-06-10T10:43:08" v="15" actId="478"/>
        <pc:sldMkLst>
          <pc:docMk/>
          <pc:sldMk cId="645010697" sldId="13181"/>
        </pc:sldMkLst>
      </pc:sldChg>
      <pc:sldChg chg="delSp add mod">
        <pc:chgData name="Christophe JENTA" userId="8d1209f4831e9c53" providerId="LiveId" clId="{37FB568F-F052-4819-8218-B3F578174A09}" dt="2025-06-10T10:43:06.934" v="14" actId="478"/>
        <pc:sldMkLst>
          <pc:docMk/>
          <pc:sldMk cId="2362548557" sldId="13182"/>
        </pc:sldMkLst>
      </pc:sldChg>
      <pc:sldChg chg="delSp add mod">
        <pc:chgData name="Christophe JENTA" userId="8d1209f4831e9c53" providerId="LiveId" clId="{37FB568F-F052-4819-8218-B3F578174A09}" dt="2025-06-10T10:43:23.779" v="21" actId="478"/>
        <pc:sldMkLst>
          <pc:docMk/>
          <pc:sldMk cId="2299339616" sldId="13183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497594121" sldId="131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415555628" sldId="13239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606288082" sldId="13240"/>
        </pc:sldMkLst>
      </pc:sldChg>
      <pc:sldChg chg="delSp add mod">
        <pc:chgData name="Christophe JENTA" userId="8d1209f4831e9c53" providerId="LiveId" clId="{37FB568F-F052-4819-8218-B3F578174A09}" dt="2025-06-10T10:43:03.644" v="11" actId="478"/>
        <pc:sldMkLst>
          <pc:docMk/>
          <pc:sldMk cId="3323752398" sldId="13261"/>
        </pc:sldMkLst>
      </pc:sldChg>
      <pc:sldChg chg="delSp add mod">
        <pc:chgData name="Christophe JENTA" userId="8d1209f4831e9c53" providerId="LiveId" clId="{37FB568F-F052-4819-8218-B3F578174A09}" dt="2025-06-10T10:43:12.004" v="16" actId="478"/>
        <pc:sldMkLst>
          <pc:docMk/>
          <pc:sldMk cId="1159644968" sldId="13262"/>
        </pc:sldMkLst>
      </pc:sldChg>
      <pc:sldChg chg="delSp add mod">
        <pc:chgData name="Christophe JENTA" userId="8d1209f4831e9c53" providerId="LiveId" clId="{37FB568F-F052-4819-8218-B3F578174A09}" dt="2025-06-10T10:43:25.003" v="22" actId="478"/>
        <pc:sldMkLst>
          <pc:docMk/>
          <pc:sldMk cId="3747429759" sldId="1326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60814102" sldId="1330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90889892" sldId="133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347215119" sldId="133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56093778" sldId="13308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50064882" sldId="13309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13198400" sldId="1331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319902537" sldId="1332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172998637" sldId="1332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49896720" sldId="13325"/>
        </pc:sldMkLst>
      </pc:sldChg>
      <pc:sldChg chg="modSp mod">
        <pc:chgData name="Christophe JENTA" userId="8d1209f4831e9c53" providerId="LiveId" clId="{37FB568F-F052-4819-8218-B3F578174A09}" dt="2025-06-10T10:41:42.084" v="0" actId="20577"/>
        <pc:sldMkLst>
          <pc:docMk/>
          <pc:sldMk cId="1004641318" sldId="1334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017409313" sldId="13348"/>
        </pc:sldMkLst>
      </pc:sldChg>
      <pc:sldChg chg="delSp add mod">
        <pc:chgData name="Christophe JENTA" userId="8d1209f4831e9c53" providerId="LiveId" clId="{37FB568F-F052-4819-8218-B3F578174A09}" dt="2025-06-10T10:42:55.316" v="6" actId="478"/>
        <pc:sldMkLst>
          <pc:docMk/>
          <pc:sldMk cId="1706699578" sldId="13349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931051633" sldId="13360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85030622" sldId="133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111364696" sldId="1342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51927669" sldId="13422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310936362" sldId="1346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549878236" sldId="134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804630496" sldId="134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4258226152" sldId="1349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563165321" sldId="1349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990408261" sldId="13500"/>
        </pc:sldMkLst>
      </pc:sldChg>
      <pc:sldChg chg="add">
        <pc:chgData name="Christophe JENTA" userId="8d1209f4831e9c53" providerId="LiveId" clId="{37FB568F-F052-4819-8218-B3F578174A09}" dt="2025-06-10T10:42:32.563" v="3"/>
        <pc:sldMkLst>
          <pc:docMk/>
          <pc:sldMk cId="938666023" sldId="1350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002597145" sldId="1350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827916773" sldId="135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69487986" sldId="135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0955767" sldId="1351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40899349" sldId="1352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753657259" sldId="1352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9823357" sldId="1352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F42F31B8-088B-4790-B943-D502C553486A}"/>
    <pc:docChg chg="custSel addSld delSld modSld">
      <pc:chgData name="Christophe JENTA" userId="8d1209f4831e9c53" providerId="LiveId" clId="{F42F31B8-088B-4790-B943-D502C553486A}" dt="2025-06-10T10:30:24.456" v="139" actId="20577"/>
      <pc:docMkLst>
        <pc:docMk/>
      </pc:docMkLst>
      <pc:sldChg chg="add del">
        <pc:chgData name="Christophe JENTA" userId="8d1209f4831e9c53" providerId="LiveId" clId="{F42F31B8-088B-4790-B943-D502C553486A}" dt="2025-06-10T10:27:03.749" v="62"/>
        <pc:sldMkLst>
          <pc:docMk/>
          <pc:sldMk cId="698085424" sldId="985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80169222" sldId="6166"/>
        </pc:sldMkLst>
      </pc:sldChg>
      <pc:sldChg chg="modSp add del mod">
        <pc:chgData name="Christophe JENTA" userId="8d1209f4831e9c53" providerId="LiveId" clId="{F42F31B8-088B-4790-B943-D502C553486A}" dt="2025-06-10T10:30:24.456" v="139" actId="20577"/>
        <pc:sldMkLst>
          <pc:docMk/>
          <pc:sldMk cId="3889054220" sldId="12590"/>
        </pc:sldMkLst>
      </pc:sldChg>
      <pc:sldChg chg="delSp add del mod">
        <pc:chgData name="Christophe JENTA" userId="8d1209f4831e9c53" providerId="LiveId" clId="{F42F31B8-088B-4790-B943-D502C553486A}" dt="2025-06-10T10:29:09.372" v="120" actId="478"/>
        <pc:sldMkLst>
          <pc:docMk/>
          <pc:sldMk cId="3917091377" sldId="12614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004671072" sldId="12645"/>
        </pc:sldMkLst>
      </pc:sldChg>
      <pc:sldChg chg="delSp add del mod">
        <pc:chgData name="Christophe JENTA" userId="8d1209f4831e9c53" providerId="LiveId" clId="{F42F31B8-088B-4790-B943-D502C553486A}" dt="2025-06-10T10:28:40.554" v="100" actId="478"/>
        <pc:sldMkLst>
          <pc:docMk/>
          <pc:sldMk cId="2430355567" sldId="12732"/>
        </pc:sldMkLst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1990776107" sldId="12956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760814102" sldId="13303"/>
        </pc:sldMkLst>
      </pc:sldChg>
      <pc:sldChg chg="delSp add del mod">
        <pc:chgData name="Christophe JENTA" userId="8d1209f4831e9c53" providerId="LiveId" clId="{F42F31B8-088B-4790-B943-D502C553486A}" dt="2025-06-10T10:28:57.296" v="111" actId="478"/>
        <pc:sldMkLst>
          <pc:docMk/>
          <pc:sldMk cId="2590889892" sldId="13306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347215119" sldId="13307"/>
        </pc:sldMkLst>
      </pc:sldChg>
      <pc:sldChg chg="delSp add del mod">
        <pc:chgData name="Christophe JENTA" userId="8d1209f4831e9c53" providerId="LiveId" clId="{F42F31B8-088B-4790-B943-D502C553486A}" dt="2025-06-10T10:29:05.282" v="118" actId="478"/>
        <pc:sldMkLst>
          <pc:docMk/>
          <pc:sldMk cId="2356093778" sldId="13308"/>
        </pc:sldMkLst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2750064882" sldId="13309"/>
        </pc:sldMkLst>
      </pc:sldChg>
      <pc:sldChg chg="delSp add del mod">
        <pc:chgData name="Christophe JENTA" userId="8d1209f4831e9c53" providerId="LiveId" clId="{F42F31B8-088B-4790-B943-D502C553486A}" dt="2025-06-10T10:29:19.332" v="127" actId="478"/>
        <pc:sldMkLst>
          <pc:docMk/>
          <pc:sldMk cId="2313198400" sldId="13315"/>
        </pc:sldMkLst>
      </pc:sldChg>
      <pc:sldChg chg="delSp add del mod">
        <pc:chgData name="Christophe JENTA" userId="8d1209f4831e9c53" providerId="LiveId" clId="{F42F31B8-088B-4790-B943-D502C553486A}" dt="2025-06-10T10:28:59.386" v="113" actId="478"/>
        <pc:sldMkLst>
          <pc:docMk/>
          <pc:sldMk cId="3319902537" sldId="13322"/>
        </pc:sldMkLst>
      </pc:sldChg>
      <pc:sldChg chg="delSp del mod">
        <pc:chgData name="Christophe JENTA" userId="8d1209f4831e9c53" providerId="LiveId" clId="{F42F31B8-088B-4790-B943-D502C553486A}" dt="2025-06-10T10:27:00.889" v="61" actId="47"/>
        <pc:sldMkLst>
          <pc:docMk/>
          <pc:sldMk cId="3197230125" sldId="13323"/>
        </pc:sldMkLst>
      </pc:sldChg>
      <pc:sldChg chg="delSp add del mod">
        <pc:chgData name="Christophe JENTA" userId="8d1209f4831e9c53" providerId="LiveId" clId="{F42F31B8-088B-4790-B943-D502C553486A}" dt="2025-06-10T10:29:06.694" v="119" actId="478"/>
        <pc:sldMkLst>
          <pc:docMk/>
          <pc:sldMk cId="2172998637" sldId="13324"/>
        </pc:sldMkLst>
      </pc:sldChg>
      <pc:sldChg chg="modSp add del mod">
        <pc:chgData name="Christophe JENTA" userId="8d1209f4831e9c53" providerId="LiveId" clId="{F42F31B8-088B-4790-B943-D502C553486A}" dt="2025-06-10T10:27:30.907" v="89" actId="20577"/>
        <pc:sldMkLst>
          <pc:docMk/>
          <pc:sldMk cId="1004641318" sldId="13344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685030622" sldId="13391"/>
        </pc:sldMkLst>
      </pc:sldChg>
      <pc:sldChg chg="delSp add del mod">
        <pc:chgData name="Christophe JENTA" userId="8d1209f4831e9c53" providerId="LiveId" clId="{F42F31B8-088B-4790-B943-D502C553486A}" dt="2025-06-10T10:28:51.934" v="106" actId="478"/>
        <pc:sldMkLst>
          <pc:docMk/>
          <pc:sldMk cId="3111364696" sldId="13421"/>
        </pc:sldMkLst>
      </pc:sldChg>
      <pc:sldChg chg="delSp add del mod">
        <pc:chgData name="Christophe JENTA" userId="8d1209f4831e9c53" providerId="LiveId" clId="{F42F31B8-088B-4790-B943-D502C553486A}" dt="2025-06-10T10:29:04.026" v="117" actId="478"/>
        <pc:sldMkLst>
          <pc:docMk/>
          <pc:sldMk cId="2551927669" sldId="13422"/>
        </pc:sldMkLst>
      </pc:sldChg>
      <pc:sldChg chg="delSp add del mod">
        <pc:chgData name="Christophe JENTA" userId="8d1209f4831e9c53" providerId="LiveId" clId="{F42F31B8-088B-4790-B943-D502C553486A}" dt="2025-06-10T10:29:23.182" v="131" actId="478"/>
        <pc:sldMkLst>
          <pc:docMk/>
          <pc:sldMk cId="3549878236" sldId="13484"/>
        </pc:sldMkLst>
      </pc:sldChg>
      <pc:sldChg chg="add del">
        <pc:chgData name="Christophe JENTA" userId="8d1209f4831e9c53" providerId="LiveId" clId="{F42F31B8-088B-4790-B943-D502C553486A}" dt="2025-05-27T09:45:53.340" v="51" actId="47"/>
        <pc:sldMkLst>
          <pc:docMk/>
          <pc:sldMk cId="3222713968" sldId="13485"/>
        </pc:sldMkLst>
      </pc:sldChg>
      <pc:sldChg chg="add del">
        <pc:chgData name="Christophe JENTA" userId="8d1209f4831e9c53" providerId="LiveId" clId="{F42F31B8-088B-4790-B943-D502C553486A}" dt="2025-05-27T09:45:54.692" v="52" actId="47"/>
        <pc:sldMkLst>
          <pc:docMk/>
          <pc:sldMk cId="204796239" sldId="13486"/>
        </pc:sldMkLst>
      </pc:sldChg>
      <pc:sldChg chg="add del">
        <pc:chgData name="Christophe JENTA" userId="8d1209f4831e9c53" providerId="LiveId" clId="{F42F31B8-088B-4790-B943-D502C553486A}" dt="2025-05-27T09:46:48.303" v="58" actId="2696"/>
        <pc:sldMkLst>
          <pc:docMk/>
          <pc:sldMk cId="1490590332" sldId="13487"/>
        </pc:sldMkLst>
      </pc:sldChg>
      <pc:sldChg chg="add del">
        <pc:chgData name="Christophe JENTA" userId="8d1209f4831e9c53" providerId="LiveId" clId="{F42F31B8-088B-4790-B943-D502C553486A}" dt="2025-05-27T09:46:00.683" v="54" actId="47"/>
        <pc:sldMkLst>
          <pc:docMk/>
          <pc:sldMk cId="4223503328" sldId="13488"/>
        </pc:sldMkLst>
      </pc:sldChg>
      <pc:sldChg chg="add del">
        <pc:chgData name="Christophe JENTA" userId="8d1209f4831e9c53" providerId="LiveId" clId="{F42F31B8-088B-4790-B943-D502C553486A}" dt="2025-05-27T09:46:01.954" v="55" actId="47"/>
        <pc:sldMkLst>
          <pc:docMk/>
          <pc:sldMk cId="103614687" sldId="13489"/>
        </pc:sldMkLst>
      </pc:sldChg>
      <pc:sldChg chg="add del">
        <pc:chgData name="Christophe JENTA" userId="8d1209f4831e9c53" providerId="LiveId" clId="{F42F31B8-088B-4790-B943-D502C553486A}" dt="2025-05-27T09:46:02.516" v="56" actId="47"/>
        <pc:sldMkLst>
          <pc:docMk/>
          <pc:sldMk cId="3658086581" sldId="13490"/>
        </pc:sldMkLst>
      </pc:sldChg>
      <pc:sldChg chg="delSp add del mod">
        <pc:chgData name="Christophe JENTA" userId="8d1209f4831e9c53" providerId="LiveId" clId="{F42F31B8-088B-4790-B943-D502C553486A}" dt="2025-06-10T10:29:11.967" v="123" actId="478"/>
        <pc:sldMkLst>
          <pc:docMk/>
          <pc:sldMk cId="4258226152" sldId="13492"/>
        </pc:sldMkLst>
      </pc:sldChg>
      <pc:sldChg chg="add del">
        <pc:chgData name="Christophe JENTA" userId="8d1209f4831e9c53" providerId="LiveId" clId="{F42F31B8-088B-4790-B943-D502C553486A}" dt="2025-05-27T09:45:55.239" v="53" actId="47"/>
        <pc:sldMkLst>
          <pc:docMk/>
          <pc:sldMk cId="3440142737" sldId="13494"/>
        </pc:sldMkLst>
      </pc:sldChg>
      <pc:sldChg chg="delSp add del mod">
        <pc:chgData name="Christophe JENTA" userId="8d1209f4831e9c53" providerId="LiveId" clId="{F42F31B8-088B-4790-B943-D502C553486A}" dt="2025-06-10T10:28:41.822" v="101" actId="478"/>
        <pc:sldMkLst>
          <pc:docMk/>
          <pc:sldMk cId="3247777675" sldId="13495"/>
        </pc:sldMkLst>
      </pc:sldChg>
      <pc:sldChg chg="modSp add del mod">
        <pc:chgData name="Christophe JENTA" userId="8d1209f4831e9c53" providerId="LiveId" clId="{F42F31B8-088B-4790-B943-D502C553486A}" dt="2025-06-10T10:28:25.105" v="99" actId="20577"/>
        <pc:sldMkLst>
          <pc:docMk/>
          <pc:sldMk cId="563165321" sldId="13496"/>
        </pc:sldMkLst>
      </pc:sldChg>
      <pc:sldChg chg="add del">
        <pc:chgData name="Christophe JENTA" userId="8d1209f4831e9c53" providerId="LiveId" clId="{F42F31B8-088B-4790-B943-D502C553486A}" dt="2025-06-10T10:27:00.889" v="61" actId="47"/>
        <pc:sldMkLst>
          <pc:docMk/>
          <pc:sldMk cId="63625768" sldId="13497"/>
        </pc:sldMkLst>
      </pc:sldChg>
      <pc:sldChg chg="modSp add mod">
        <pc:chgData name="Christophe JENTA" userId="8d1209f4831e9c53" providerId="LiveId" clId="{F42F31B8-088B-4790-B943-D502C553486A}" dt="2025-06-10T10:30:15.162" v="135" actId="20577"/>
        <pc:sldMkLst>
          <pc:docMk/>
          <pc:sldMk cId="990408261" sldId="13500"/>
        </pc:sldMkLst>
      </pc:sldChg>
      <pc:sldChg chg="delSp add mod">
        <pc:chgData name="Christophe JENTA" userId="8d1209f4831e9c53" providerId="LiveId" clId="{F42F31B8-088B-4790-B943-D502C553486A}" dt="2025-06-10T10:28:58.363" v="112" actId="478"/>
        <pc:sldMkLst>
          <pc:docMk/>
          <pc:sldMk cId="3002597145" sldId="13504"/>
        </pc:sldMkLst>
      </pc:sldChg>
      <pc:sldChg chg="delSp add mod">
        <pc:chgData name="Christophe JENTA" userId="8d1209f4831e9c53" providerId="LiveId" clId="{F42F31B8-088B-4790-B943-D502C553486A}" dt="2025-06-10T10:28:45.871" v="102" actId="478"/>
        <pc:sldMkLst>
          <pc:docMk/>
          <pc:sldMk cId="827916773" sldId="13506"/>
        </pc:sldMkLst>
      </pc:sldChg>
      <pc:sldChg chg="delSp add mod">
        <pc:chgData name="Christophe JENTA" userId="8d1209f4831e9c53" providerId="LiveId" clId="{F42F31B8-088B-4790-B943-D502C553486A}" dt="2025-06-10T10:28:50.229" v="104" actId="478"/>
        <pc:sldMkLst>
          <pc:docMk/>
          <pc:sldMk cId="2569487986" sldId="13507"/>
        </pc:sldMkLst>
      </pc:sldChg>
      <pc:sldChg chg="delSp add mod">
        <pc:chgData name="Christophe JENTA" userId="8d1209f4831e9c53" providerId="LiveId" clId="{F42F31B8-088B-4790-B943-D502C553486A}" dt="2025-06-10T10:29:01.383" v="115" actId="478"/>
        <pc:sldMkLst>
          <pc:docMk/>
          <pc:sldMk cId="1780955767" sldId="13517"/>
        </pc:sldMkLst>
      </pc:sldChg>
      <pc:sldChg chg="delSp add mod">
        <pc:chgData name="Christophe JENTA" userId="8d1209f4831e9c53" providerId="LiveId" clId="{F42F31B8-088B-4790-B943-D502C553486A}" dt="2025-06-10T10:29:00.363" v="114" actId="478"/>
        <pc:sldMkLst>
          <pc:docMk/>
          <pc:sldMk cId="1640899349" sldId="13523"/>
        </pc:sldMkLst>
      </pc:sldChg>
      <pc:sldChg chg="delSp add mod">
        <pc:chgData name="Christophe JENTA" userId="8d1209f4831e9c53" providerId="LiveId" clId="{F42F31B8-088B-4790-B943-D502C553486A}" dt="2025-06-10T10:29:15.987" v="124" actId="478"/>
        <pc:sldMkLst>
          <pc:docMk/>
          <pc:sldMk cId="3753657259" sldId="13524"/>
        </pc:sldMkLst>
      </pc:sldChg>
      <pc:sldChg chg="delSp add mod">
        <pc:chgData name="Christophe JENTA" userId="8d1209f4831e9c53" providerId="LiveId" clId="{F42F31B8-088B-4790-B943-D502C553486A}" dt="2025-06-10T10:29:21.695" v="130" actId="478"/>
        <pc:sldMkLst>
          <pc:docMk/>
          <pc:sldMk cId="1789823357" sldId="13525"/>
        </pc:sldMkLst>
      </pc:sldChg>
      <pc:sldChg chg="add">
        <pc:chgData name="Christophe JENTA" userId="8d1209f4831e9c53" providerId="LiveId" clId="{F42F31B8-088B-4790-B943-D502C553486A}" dt="2025-06-10T10:27:03.749" v="62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3C0CF307-8BA0-448D-9B8F-1250907647B5}"/>
    <pc:docChg chg="delSld">
      <pc:chgData name="Christophe JENTA" userId="8d1209f4831e9c53" providerId="LiveId" clId="{3C0CF307-8BA0-448D-9B8F-1250907647B5}" dt="2025-04-29T10:02:25.103" v="0" actId="47"/>
      <pc:docMkLst>
        <pc:docMk/>
      </pc:docMkLst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2780617583" sldId="1000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539409700" sldId="13166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833563372" sldId="13185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071169686" sldId="13229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1381752268" sldId="13243"/>
        </pc:sldMkLst>
      </pc:sldChg>
    </pc:docChg>
  </pc:docChgLst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0-14T10:18:38.742" v="227" actId="20577"/>
      <pc:docMkLst>
        <pc:docMk/>
      </pc:docMkLst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2788983164" sldId="987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022912814" sldId="988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3493418358" sldId="989"/>
        </pc:sldMkLst>
      </pc:sldChg>
      <pc:sldChg chg="add del">
        <pc:chgData name="Christophe JENTA" userId="8d1209f4831e9c53" providerId="LiveId" clId="{904B13E8-5561-4C71-BC7C-B64964A84905}" dt="2025-10-14T10:00:33.631" v="2" actId="2696"/>
        <pc:sldMkLst>
          <pc:docMk/>
          <pc:sldMk cId="1182654580" sldId="11999"/>
        </pc:sldMkLst>
      </pc:sldChg>
      <pc:sldChg chg="modSp add del mod">
        <pc:chgData name="Christophe JENTA" userId="8d1209f4831e9c53" providerId="LiveId" clId="{904B13E8-5561-4C71-BC7C-B64964A84905}" dt="2025-10-14T10:10:06.918" v="170" actId="47"/>
        <pc:sldMkLst>
          <pc:docMk/>
          <pc:sldMk cId="2187090738" sldId="11999"/>
        </pc:sldMkLst>
        <pc:spChg chg="mod">
          <ac:chgData name="Christophe JENTA" userId="8d1209f4831e9c53" providerId="LiveId" clId="{904B13E8-5561-4C71-BC7C-B64964A84905}" dt="2025-10-14T10:03:18.787" v="126" actId="20577"/>
          <ac:spMkLst>
            <pc:docMk/>
            <pc:sldMk cId="2187090738" sldId="11999"/>
            <ac:spMk id="3" creationId="{C32E8CB7-52F0-6293-4FF8-84FDAE1CFE3B}"/>
          </ac:spMkLst>
        </pc:spChg>
      </pc:sldChg>
      <pc:sldChg chg="add del">
        <pc:chgData name="Christophe JENTA" userId="8d1209f4831e9c53" providerId="LiveId" clId="{904B13E8-5561-4C71-BC7C-B64964A84905}" dt="2025-10-14T10:15:58.286" v="201" actId="47"/>
        <pc:sldMkLst>
          <pc:docMk/>
          <pc:sldMk cId="167885725" sldId="12000"/>
        </pc:sldMkLst>
      </pc:sldChg>
      <pc:sldChg chg="add del">
        <pc:chgData name="Christophe JENTA" userId="8d1209f4831e9c53" providerId="LiveId" clId="{904B13E8-5561-4C71-BC7C-B64964A84905}" dt="2025-10-14T10:13:51.021" v="173" actId="47"/>
        <pc:sldMkLst>
          <pc:docMk/>
          <pc:sldMk cId="918699718" sldId="12022"/>
        </pc:sldMkLst>
      </pc:sldChg>
      <pc:sldChg chg="add del">
        <pc:chgData name="Christophe JENTA" userId="8d1209f4831e9c53" providerId="LiveId" clId="{904B13E8-5561-4C71-BC7C-B64964A84905}" dt="2025-10-14T10:13:51.021" v="173" actId="47"/>
        <pc:sldMkLst>
          <pc:docMk/>
          <pc:sldMk cId="3707433889" sldId="12023"/>
        </pc:sldMkLst>
      </pc:sldChg>
      <pc:sldChg chg="delSp add mod">
        <pc:chgData name="Christophe JENTA" userId="8d1209f4831e9c53" providerId="LiveId" clId="{904B13E8-5561-4C71-BC7C-B64964A84905}" dt="2025-10-14T10:03:49.886" v="133" actId="478"/>
        <pc:sldMkLst>
          <pc:docMk/>
          <pc:sldMk cId="2484490829" sldId="12024"/>
        </pc:sldMkLst>
        <pc:picChg chg="del">
          <ac:chgData name="Christophe JENTA" userId="8d1209f4831e9c53" providerId="LiveId" clId="{904B13E8-5561-4C71-BC7C-B64964A84905}" dt="2025-10-14T10:03:49.886" v="133" actId="478"/>
          <ac:picMkLst>
            <pc:docMk/>
            <pc:sldMk cId="2484490829" sldId="12024"/>
            <ac:picMk id="20" creationId="{C2EC763E-35A9-4272-07C1-FD3F3D9FE19A}"/>
          </ac:picMkLst>
        </pc:picChg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1689615883" sldId="12026"/>
        </pc:sldMkLst>
      </pc:sldChg>
      <pc:sldChg chg="add del">
        <pc:chgData name="Christophe JENTA" userId="8d1209f4831e9c53" providerId="LiveId" clId="{904B13E8-5561-4C71-BC7C-B64964A84905}" dt="2025-10-14T10:14:35.202" v="184" actId="47"/>
        <pc:sldMkLst>
          <pc:docMk/>
          <pc:sldMk cId="2288430763" sldId="12368"/>
        </pc:sldMkLst>
      </pc:sldChg>
      <pc:sldChg chg="add del">
        <pc:chgData name="Christophe JENTA" userId="8d1209f4831e9c53" providerId="LiveId" clId="{904B13E8-5561-4C71-BC7C-B64964A84905}" dt="2025-10-14T10:14:34.308" v="182" actId="47"/>
        <pc:sldMkLst>
          <pc:docMk/>
          <pc:sldMk cId="792683649" sldId="12369"/>
        </pc:sldMkLst>
      </pc:sldChg>
      <pc:sldChg chg="add del">
        <pc:chgData name="Christophe JENTA" userId="8d1209f4831e9c53" providerId="LiveId" clId="{904B13E8-5561-4C71-BC7C-B64964A84905}" dt="2025-10-14T10:14:33.386" v="181" actId="47"/>
        <pc:sldMkLst>
          <pc:docMk/>
          <pc:sldMk cId="3734872782" sldId="12370"/>
        </pc:sldMkLst>
      </pc:sldChg>
      <pc:sldChg chg="delSp add del mod">
        <pc:chgData name="Christophe JENTA" userId="8d1209f4831e9c53" providerId="LiveId" clId="{904B13E8-5561-4C71-BC7C-B64964A84905}" dt="2025-10-14T10:16:16.029" v="210" actId="47"/>
        <pc:sldMkLst>
          <pc:docMk/>
          <pc:sldMk cId="2912815433" sldId="13281"/>
        </pc:sldMkLst>
        <pc:picChg chg="del">
          <ac:chgData name="Christophe JENTA" userId="8d1209f4831e9c53" providerId="LiveId" clId="{904B13E8-5561-4C71-BC7C-B64964A84905}" dt="2025-10-14T10:04:36.334" v="158" actId="478"/>
          <ac:picMkLst>
            <pc:docMk/>
            <pc:sldMk cId="2912815433" sldId="13281"/>
            <ac:picMk id="8" creationId="{8F1AF027-E3B9-200E-0DCD-76DF7815500F}"/>
          </ac:picMkLst>
        </pc:picChg>
      </pc:sldChg>
      <pc:sldChg chg="delSp add del mod">
        <pc:chgData name="Christophe JENTA" userId="8d1209f4831e9c53" providerId="LiveId" clId="{904B13E8-5561-4C71-BC7C-B64964A84905}" dt="2025-10-14T10:16:13.483" v="207" actId="47"/>
        <pc:sldMkLst>
          <pc:docMk/>
          <pc:sldMk cId="3279903261" sldId="13283"/>
        </pc:sldMkLst>
        <pc:picChg chg="del">
          <ac:chgData name="Christophe JENTA" userId="8d1209f4831e9c53" providerId="LiveId" clId="{904B13E8-5561-4C71-BC7C-B64964A84905}" dt="2025-10-14T10:04:40.731" v="161" actId="478"/>
          <ac:picMkLst>
            <pc:docMk/>
            <pc:sldMk cId="3279903261" sldId="13283"/>
            <ac:picMk id="6" creationId="{FD846266-2651-7ED0-4FD4-0951EFDA276C}"/>
          </ac:picMkLst>
        </pc:picChg>
      </pc:sldChg>
      <pc:sldChg chg="delSp modSp add del mod">
        <pc:chgData name="Christophe JENTA" userId="8d1209f4831e9c53" providerId="LiveId" clId="{904B13E8-5561-4C71-BC7C-B64964A84905}" dt="2025-10-14T10:16:19.264" v="212" actId="47"/>
        <pc:sldMkLst>
          <pc:docMk/>
          <pc:sldMk cId="2842554846" sldId="13284"/>
        </pc:sldMkLst>
        <pc:picChg chg="del mod">
          <ac:chgData name="Christophe JENTA" userId="8d1209f4831e9c53" providerId="LiveId" clId="{904B13E8-5561-4C71-BC7C-B64964A84905}" dt="2025-10-14T10:04:31.731" v="155" actId="478"/>
          <ac:picMkLst>
            <pc:docMk/>
            <pc:sldMk cId="2842554846" sldId="13284"/>
            <ac:picMk id="3" creationId="{78F01CAD-1168-3F1E-FF46-76351FE4913E}"/>
          </ac:picMkLst>
        </pc:picChg>
      </pc:sldChg>
      <pc:sldChg chg="delSp modSp add del mod">
        <pc:chgData name="Christophe JENTA" userId="8d1209f4831e9c53" providerId="LiveId" clId="{904B13E8-5561-4C71-BC7C-B64964A84905}" dt="2025-10-14T10:13:51.021" v="173" actId="47"/>
        <pc:sldMkLst>
          <pc:docMk/>
          <pc:sldMk cId="1302010968" sldId="13295"/>
        </pc:sldMkLst>
        <pc:picChg chg="del mod">
          <ac:chgData name="Christophe JENTA" userId="8d1209f4831e9c53" providerId="LiveId" clId="{904B13E8-5561-4C71-BC7C-B64964A84905}" dt="2025-10-14T10:03:38.487" v="130" actId="478"/>
          <ac:picMkLst>
            <pc:docMk/>
            <pc:sldMk cId="1302010968" sldId="13295"/>
            <ac:picMk id="11" creationId="{E7EEE2F6-08B5-A142-EF38-4C65C6334EAA}"/>
          </ac:picMkLst>
        </pc:picChg>
      </pc:sldChg>
      <pc:sldChg chg="delSp add mod">
        <pc:chgData name="Christophe JENTA" userId="8d1209f4831e9c53" providerId="LiveId" clId="{904B13E8-5561-4C71-BC7C-B64964A84905}" dt="2025-10-14T10:03:53.204" v="134" actId="478"/>
        <pc:sldMkLst>
          <pc:docMk/>
          <pc:sldMk cId="2841595054" sldId="13296"/>
        </pc:sldMkLst>
        <pc:picChg chg="del">
          <ac:chgData name="Christophe JENTA" userId="8d1209f4831e9c53" providerId="LiveId" clId="{904B13E8-5561-4C71-BC7C-B64964A84905}" dt="2025-10-14T10:03:53.204" v="134" actId="478"/>
          <ac:picMkLst>
            <pc:docMk/>
            <pc:sldMk cId="2841595054" sldId="13296"/>
            <ac:picMk id="49" creationId="{6E7BB96C-9E27-CACB-2ABC-E9354CC315AC}"/>
          </ac:picMkLst>
        </pc:picChg>
      </pc:sldChg>
      <pc:sldChg chg="delSp modSp add mod">
        <pc:chgData name="Christophe JENTA" userId="8d1209f4831e9c53" providerId="LiveId" clId="{904B13E8-5561-4C71-BC7C-B64964A84905}" dt="2025-10-14T10:04:01.283" v="139" actId="478"/>
        <pc:sldMkLst>
          <pc:docMk/>
          <pc:sldMk cId="1117347101" sldId="13300"/>
        </pc:sldMkLst>
        <pc:picChg chg="del mod">
          <ac:chgData name="Christophe JENTA" userId="8d1209f4831e9c53" providerId="LiveId" clId="{904B13E8-5561-4C71-BC7C-B64964A84905}" dt="2025-10-14T10:03:59.943" v="137" actId="478"/>
          <ac:picMkLst>
            <pc:docMk/>
            <pc:sldMk cId="1117347101" sldId="13300"/>
            <ac:picMk id="40" creationId="{98DAE164-5CE3-EF37-ACFF-A146375132C7}"/>
          </ac:picMkLst>
        </pc:picChg>
        <pc:picChg chg="del">
          <ac:chgData name="Christophe JENTA" userId="8d1209f4831e9c53" providerId="LiveId" clId="{904B13E8-5561-4C71-BC7C-B64964A84905}" dt="2025-10-14T10:03:59.377" v="135" actId="478"/>
          <ac:picMkLst>
            <pc:docMk/>
            <pc:sldMk cId="1117347101" sldId="13300"/>
            <ac:picMk id="42" creationId="{A344ED31-869F-083A-57E3-2B84069B661E}"/>
          </ac:picMkLst>
        </pc:picChg>
        <pc:picChg chg="del">
          <ac:chgData name="Christophe JENTA" userId="8d1209f4831e9c53" providerId="LiveId" clId="{904B13E8-5561-4C71-BC7C-B64964A84905}" dt="2025-10-14T10:04:01.283" v="139" actId="478"/>
          <ac:picMkLst>
            <pc:docMk/>
            <pc:sldMk cId="1117347101" sldId="13300"/>
            <ac:picMk id="44" creationId="{6F05A933-BE11-5ED7-9040-79C67CA8C89D}"/>
          </ac:picMkLst>
        </pc:picChg>
        <pc:picChg chg="del">
          <ac:chgData name="Christophe JENTA" userId="8d1209f4831e9c53" providerId="LiveId" clId="{904B13E8-5561-4C71-BC7C-B64964A84905}" dt="2025-10-14T10:04:00.658" v="138" actId="478"/>
          <ac:picMkLst>
            <pc:docMk/>
            <pc:sldMk cId="1117347101" sldId="13300"/>
            <ac:picMk id="46" creationId="{E3230372-50DD-6F9C-2B6B-193E7C841816}"/>
          </ac:picMkLst>
        </pc:picChg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324681432" sldId="13304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764560196" sldId="13305"/>
        </pc:sldMkLst>
      </pc:sldChg>
      <pc:sldChg chg="add del">
        <pc:chgData name="Christophe JENTA" userId="8d1209f4831e9c53" providerId="LiveId" clId="{904B13E8-5561-4C71-BC7C-B64964A84905}" dt="2025-10-14T10:14:32.186" v="178" actId="47"/>
        <pc:sldMkLst>
          <pc:docMk/>
          <pc:sldMk cId="2324937738" sldId="13307"/>
        </pc:sldMkLst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1472794387" sldId="13339"/>
        </pc:sldMkLst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3621816343" sldId="13341"/>
        </pc:sldMkLst>
      </pc:sldChg>
      <pc:sldChg chg="add del">
        <pc:chgData name="Christophe JENTA" userId="8d1209f4831e9c53" providerId="LiveId" clId="{904B13E8-5561-4C71-BC7C-B64964A84905}" dt="2025-10-14T10:16:32.176" v="213" actId="47"/>
        <pc:sldMkLst>
          <pc:docMk/>
          <pc:sldMk cId="3755300935" sldId="13349"/>
        </pc:sldMkLst>
      </pc:sldChg>
      <pc:sldChg chg="add del">
        <pc:chgData name="Christophe JENTA" userId="8d1209f4831e9c53" providerId="LiveId" clId="{904B13E8-5561-4C71-BC7C-B64964A84905}" dt="2025-10-14T10:16:09.874" v="203" actId="47"/>
        <pc:sldMkLst>
          <pc:docMk/>
          <pc:sldMk cId="1572971779" sldId="13350"/>
        </pc:sldMkLst>
      </pc:sldChg>
      <pc:sldChg chg="add del">
        <pc:chgData name="Christophe JENTA" userId="8d1209f4831e9c53" providerId="LiveId" clId="{904B13E8-5561-4C71-BC7C-B64964A84905}" dt="2025-10-14T10:15:38.345" v="199" actId="47"/>
        <pc:sldMkLst>
          <pc:docMk/>
          <pc:sldMk cId="3172163794" sldId="13351"/>
        </pc:sldMkLst>
      </pc:sldChg>
      <pc:sldChg chg="delSp add del mod">
        <pc:chgData name="Christophe JENTA" userId="8d1209f4831e9c53" providerId="LiveId" clId="{904B13E8-5561-4C71-BC7C-B64964A84905}" dt="2025-10-14T10:15:32.449" v="193" actId="47"/>
        <pc:sldMkLst>
          <pc:docMk/>
          <pc:sldMk cId="2085879681" sldId="13354"/>
        </pc:sldMkLst>
        <pc:picChg chg="del">
          <ac:chgData name="Christophe JENTA" userId="8d1209f4831e9c53" providerId="LiveId" clId="{904B13E8-5561-4C71-BC7C-B64964A84905}" dt="2025-10-14T10:04:55.917" v="168" actId="478"/>
          <ac:picMkLst>
            <pc:docMk/>
            <pc:sldMk cId="2085879681" sldId="13354"/>
            <ac:picMk id="18" creationId="{01D8B346-70FE-607D-AF50-113E4C155A1C}"/>
          </ac:picMkLst>
        </pc:picChg>
        <pc:picChg chg="del">
          <ac:chgData name="Christophe JENTA" userId="8d1209f4831e9c53" providerId="LiveId" clId="{904B13E8-5561-4C71-BC7C-B64964A84905}" dt="2025-10-14T10:04:57.052" v="169" actId="478"/>
          <ac:picMkLst>
            <pc:docMk/>
            <pc:sldMk cId="2085879681" sldId="13354"/>
            <ac:picMk id="21" creationId="{0E4741B5-7354-1595-2A3E-543A2345991A}"/>
          </ac:picMkLst>
        </pc:picChg>
      </pc:sldChg>
      <pc:sldChg chg="delSp add del mod">
        <pc:chgData name="Christophe JENTA" userId="8d1209f4831e9c53" providerId="LiveId" clId="{904B13E8-5561-4C71-BC7C-B64964A84905}" dt="2025-10-14T10:15:33.723" v="195" actId="47"/>
        <pc:sldMkLst>
          <pc:docMk/>
          <pc:sldMk cId="1251463082" sldId="13357"/>
        </pc:sldMkLst>
        <pc:picChg chg="del">
          <ac:chgData name="Christophe JENTA" userId="8d1209f4831e9c53" providerId="LiveId" clId="{904B13E8-5561-4C71-BC7C-B64964A84905}" dt="2025-10-14T10:04:52.393" v="165" actId="478"/>
          <ac:picMkLst>
            <pc:docMk/>
            <pc:sldMk cId="1251463082" sldId="13357"/>
            <ac:picMk id="12" creationId="{EF87355D-0084-DB52-8F3A-AA4B11BE8A6E}"/>
          </ac:picMkLst>
        </pc:picChg>
        <pc:picChg chg="del">
          <ac:chgData name="Christophe JENTA" userId="8d1209f4831e9c53" providerId="LiveId" clId="{904B13E8-5561-4C71-BC7C-B64964A84905}" dt="2025-10-14T10:04:52.897" v="166" actId="478"/>
          <ac:picMkLst>
            <pc:docMk/>
            <pc:sldMk cId="1251463082" sldId="13357"/>
            <ac:picMk id="13" creationId="{4100F82A-B0E5-3853-4DED-B3521B10E43F}"/>
          </ac:picMkLst>
        </pc:picChg>
      </pc:sldChg>
      <pc:sldChg chg="add del">
        <pc:chgData name="Christophe JENTA" userId="8d1209f4831e9c53" providerId="LiveId" clId="{904B13E8-5561-4C71-BC7C-B64964A84905}" dt="2025-10-14T10:14:34.773" v="183" actId="47"/>
        <pc:sldMkLst>
          <pc:docMk/>
          <pc:sldMk cId="649768208" sldId="13363"/>
        </pc:sldMkLst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2957204472" sldId="13414"/>
        </pc:sldMkLst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1888274883" sldId="13415"/>
        </pc:sldMkLst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3525626746" sldId="13416"/>
        </pc:sldMkLst>
      </pc:sldChg>
      <pc:sldChg chg="delSp add mod">
        <pc:chgData name="Christophe JENTA" userId="8d1209f4831e9c53" providerId="LiveId" clId="{904B13E8-5561-4C71-BC7C-B64964A84905}" dt="2025-10-14T10:04:17.825" v="148" actId="478"/>
        <pc:sldMkLst>
          <pc:docMk/>
          <pc:sldMk cId="4142120184" sldId="13417"/>
        </pc:sldMkLst>
        <pc:picChg chg="del">
          <ac:chgData name="Christophe JENTA" userId="8d1209f4831e9c53" providerId="LiveId" clId="{904B13E8-5561-4C71-BC7C-B64964A84905}" dt="2025-10-14T10:04:16.326" v="147" actId="478"/>
          <ac:picMkLst>
            <pc:docMk/>
            <pc:sldMk cId="4142120184" sldId="13417"/>
            <ac:picMk id="14" creationId="{0D5C068C-0E6D-43F9-EE9B-D02BFBAB100E}"/>
          </ac:picMkLst>
        </pc:picChg>
        <pc:picChg chg="del">
          <ac:chgData name="Christophe JENTA" userId="8d1209f4831e9c53" providerId="LiveId" clId="{904B13E8-5561-4C71-BC7C-B64964A84905}" dt="2025-10-14T10:04:17.825" v="148" actId="478"/>
          <ac:picMkLst>
            <pc:docMk/>
            <pc:sldMk cId="4142120184" sldId="13417"/>
            <ac:picMk id="20" creationId="{54B7D780-ABBC-F668-277A-1BF7902FF8C9}"/>
          </ac:picMkLst>
        </pc:picChg>
      </pc:sldChg>
      <pc:sldChg chg="delSp add mod">
        <pc:chgData name="Christophe JENTA" userId="8d1209f4831e9c53" providerId="LiveId" clId="{904B13E8-5561-4C71-BC7C-B64964A84905}" dt="2025-10-14T10:04:20.339" v="150" actId="478"/>
        <pc:sldMkLst>
          <pc:docMk/>
          <pc:sldMk cId="2263061573" sldId="13418"/>
        </pc:sldMkLst>
        <pc:picChg chg="del">
          <ac:chgData name="Christophe JENTA" userId="8d1209f4831e9c53" providerId="LiveId" clId="{904B13E8-5561-4C71-BC7C-B64964A84905}" dt="2025-10-14T10:04:19.529" v="149" actId="478"/>
          <ac:picMkLst>
            <pc:docMk/>
            <pc:sldMk cId="2263061573" sldId="13418"/>
            <ac:picMk id="23" creationId="{5B4CD6AC-5958-F858-8B99-B99CC169DFB6}"/>
          </ac:picMkLst>
        </pc:picChg>
        <pc:picChg chg="del">
          <ac:chgData name="Christophe JENTA" userId="8d1209f4831e9c53" providerId="LiveId" clId="{904B13E8-5561-4C71-BC7C-B64964A84905}" dt="2025-10-14T10:04:20.339" v="150" actId="478"/>
          <ac:picMkLst>
            <pc:docMk/>
            <pc:sldMk cId="2263061573" sldId="13418"/>
            <ac:picMk id="27" creationId="{F33F80F6-CB1B-834A-5B64-DF9B25276AA7}"/>
          </ac:picMkLst>
        </pc:picChg>
      </pc:sldChg>
      <pc:sldChg chg="delSp add mod">
        <pc:chgData name="Christophe JENTA" userId="8d1209f4831e9c53" providerId="LiveId" clId="{904B13E8-5561-4C71-BC7C-B64964A84905}" dt="2025-10-14T10:04:22.280" v="151" actId="478"/>
        <pc:sldMkLst>
          <pc:docMk/>
          <pc:sldMk cId="636886850" sldId="13419"/>
        </pc:sldMkLst>
        <pc:picChg chg="del">
          <ac:chgData name="Christophe JENTA" userId="8d1209f4831e9c53" providerId="LiveId" clId="{904B13E8-5561-4C71-BC7C-B64964A84905}" dt="2025-10-14T10:04:22.280" v="151" actId="478"/>
          <ac:picMkLst>
            <pc:docMk/>
            <pc:sldMk cId="636886850" sldId="13419"/>
            <ac:picMk id="32" creationId="{29438009-E3D4-C186-D2DB-599513F57492}"/>
          </ac:picMkLst>
        </pc:picChg>
      </pc:sldChg>
      <pc:sldChg chg="delSp add mod">
        <pc:chgData name="Christophe JENTA" userId="8d1209f4831e9c53" providerId="LiveId" clId="{904B13E8-5561-4C71-BC7C-B64964A84905}" dt="2025-10-14T10:04:23.889" v="152" actId="478"/>
        <pc:sldMkLst>
          <pc:docMk/>
          <pc:sldMk cId="568860175" sldId="13420"/>
        </pc:sldMkLst>
        <pc:picChg chg="del">
          <ac:chgData name="Christophe JENTA" userId="8d1209f4831e9c53" providerId="LiveId" clId="{904B13E8-5561-4C71-BC7C-B64964A84905}" dt="2025-10-14T10:04:23.889" v="152" actId="478"/>
          <ac:picMkLst>
            <pc:docMk/>
            <pc:sldMk cId="568860175" sldId="13420"/>
            <ac:picMk id="31" creationId="{F737A14D-8AF2-1412-FBBF-031781A70507}"/>
          </ac:picMkLst>
        </pc:picChg>
      </pc:sldChg>
      <pc:sldChg chg="add del">
        <pc:chgData name="Christophe JENTA" userId="8d1209f4831e9c53" providerId="LiveId" clId="{904B13E8-5561-4C71-BC7C-B64964A84905}" dt="2025-10-14T10:16:49.006" v="217" actId="47"/>
        <pc:sldMkLst>
          <pc:docMk/>
          <pc:sldMk cId="1877683736" sldId="13421"/>
        </pc:sldMkLst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3832471880" sldId="13422"/>
        </pc:sldMkLst>
      </pc:sldChg>
      <pc:sldChg chg="add del">
        <pc:chgData name="Christophe JENTA" userId="8d1209f4831e9c53" providerId="LiveId" clId="{904B13E8-5561-4C71-BC7C-B64964A84905}" dt="2025-10-14T10:16:48.272" v="216" actId="47"/>
        <pc:sldMkLst>
          <pc:docMk/>
          <pc:sldMk cId="1374798043" sldId="13423"/>
        </pc:sldMkLst>
      </pc:sldChg>
      <pc:sldChg chg="add del">
        <pc:chgData name="Christophe JENTA" userId="8d1209f4831e9c53" providerId="LiveId" clId="{904B13E8-5561-4C71-BC7C-B64964A84905}" dt="2025-10-14T10:16:47.041" v="214" actId="47"/>
        <pc:sldMkLst>
          <pc:docMk/>
          <pc:sldMk cId="3885216120" sldId="13424"/>
        </pc:sldMkLst>
      </pc:sldChg>
      <pc:sldChg chg="add del">
        <pc:chgData name="Christophe JENTA" userId="8d1209f4831e9c53" providerId="LiveId" clId="{904B13E8-5561-4C71-BC7C-B64964A84905}" dt="2025-10-14T10:14:31.130" v="175" actId="47"/>
        <pc:sldMkLst>
          <pc:docMk/>
          <pc:sldMk cId="3455076174" sldId="13426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927802898" sldId="13433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2827506691" sldId="13434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2409310122" sldId="13435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829103160" sldId="13436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3083407369" sldId="13437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558537934" sldId="13439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908500184" sldId="13445"/>
        </pc:sldMkLst>
      </pc:sldChg>
      <pc:sldChg chg="delSp add mod">
        <pc:chgData name="Christophe JENTA" userId="8d1209f4831e9c53" providerId="LiveId" clId="{904B13E8-5561-4C71-BC7C-B64964A84905}" dt="2025-10-14T10:04:09.572" v="143" actId="478"/>
        <pc:sldMkLst>
          <pc:docMk/>
          <pc:sldMk cId="3792383673" sldId="13463"/>
        </pc:sldMkLst>
        <pc:picChg chg="del">
          <ac:chgData name="Christophe JENTA" userId="8d1209f4831e9c53" providerId="LiveId" clId="{904B13E8-5561-4C71-BC7C-B64964A84905}" dt="2025-10-14T10:04:09.572" v="143" actId="478"/>
          <ac:picMkLst>
            <pc:docMk/>
            <pc:sldMk cId="3792383673" sldId="13463"/>
            <ac:picMk id="42" creationId="{D5608022-16F1-601E-CB1A-07B7A9924366}"/>
          </ac:picMkLst>
        </pc:picChg>
        <pc:picChg chg="del">
          <ac:chgData name="Christophe JENTA" userId="8d1209f4831e9c53" providerId="LiveId" clId="{904B13E8-5561-4C71-BC7C-B64964A84905}" dt="2025-10-14T10:04:08.761" v="142" actId="478"/>
          <ac:picMkLst>
            <pc:docMk/>
            <pc:sldMk cId="3792383673" sldId="13463"/>
            <ac:picMk id="82" creationId="{F33D56EF-4B2F-E72B-C417-5BF484CB194E}"/>
          </ac:picMkLst>
        </pc:picChg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4222776765" sldId="13464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178265146" sldId="13465"/>
        </pc:sldMkLst>
      </pc:sldChg>
      <pc:sldChg chg="add del">
        <pc:chgData name="Christophe JENTA" userId="8d1209f4831e9c53" providerId="LiveId" clId="{904B13E8-5561-4C71-BC7C-B64964A84905}" dt="2025-10-14T10:14:32.677" v="179" actId="47"/>
        <pc:sldMkLst>
          <pc:docMk/>
          <pc:sldMk cId="359796585" sldId="13466"/>
        </pc:sldMkLst>
      </pc:sldChg>
      <pc:sldChg chg="delSp add del mod">
        <pc:chgData name="Christophe JENTA" userId="8d1209f4831e9c53" providerId="LiveId" clId="{904B13E8-5561-4C71-BC7C-B64964A84905}" dt="2025-10-14T10:16:15.417" v="209" actId="47"/>
        <pc:sldMkLst>
          <pc:docMk/>
          <pc:sldMk cId="2900015457" sldId="13467"/>
        </pc:sldMkLst>
        <pc:picChg chg="del">
          <ac:chgData name="Christophe JENTA" userId="8d1209f4831e9c53" providerId="LiveId" clId="{904B13E8-5561-4C71-BC7C-B64964A84905}" dt="2025-10-14T10:04:37.355" v="159" actId="478"/>
          <ac:picMkLst>
            <pc:docMk/>
            <pc:sldMk cId="2900015457" sldId="13467"/>
            <ac:picMk id="23" creationId="{FFAD6B89-8D83-7B74-19F5-53448CDEE679}"/>
          </ac:picMkLst>
        </pc:picChg>
      </pc:sldChg>
      <pc:sldChg chg="delSp add del mod">
        <pc:chgData name="Christophe JENTA" userId="8d1209f4831e9c53" providerId="LiveId" clId="{904B13E8-5561-4C71-BC7C-B64964A84905}" dt="2025-10-14T10:16:12.085" v="205" actId="47"/>
        <pc:sldMkLst>
          <pc:docMk/>
          <pc:sldMk cId="3386498275" sldId="13468"/>
        </pc:sldMkLst>
        <pc:picChg chg="del">
          <ac:chgData name="Christophe JENTA" userId="8d1209f4831e9c53" providerId="LiveId" clId="{904B13E8-5561-4C71-BC7C-B64964A84905}" dt="2025-10-14T10:04:43.088" v="163" actId="478"/>
          <ac:picMkLst>
            <pc:docMk/>
            <pc:sldMk cId="3386498275" sldId="13468"/>
            <ac:picMk id="6" creationId="{B0B37095-BD58-89B3-9CF3-405CB9FBFF4B}"/>
          </ac:picMkLst>
        </pc:picChg>
      </pc:sldChg>
      <pc:sldChg chg="add del">
        <pc:chgData name="Christophe JENTA" userId="8d1209f4831e9c53" providerId="LiveId" clId="{904B13E8-5561-4C71-BC7C-B64964A84905}" dt="2025-10-14T10:15:57.605" v="200" actId="47"/>
        <pc:sldMkLst>
          <pc:docMk/>
          <pc:sldMk cId="3199163141" sldId="13469"/>
        </pc:sldMkLst>
      </pc:sldChg>
      <pc:sldChg chg="delSp add del mod">
        <pc:chgData name="Christophe JENTA" userId="8d1209f4831e9c53" providerId="LiveId" clId="{904B13E8-5561-4C71-BC7C-B64964A84905}" dt="2025-10-14T10:13:51.021" v="173" actId="47"/>
        <pc:sldMkLst>
          <pc:docMk/>
          <pc:sldMk cId="624161605" sldId="13471"/>
        </pc:sldMkLst>
        <pc:picChg chg="del">
          <ac:chgData name="Christophe JENTA" userId="8d1209f4831e9c53" providerId="LiveId" clId="{904B13E8-5561-4C71-BC7C-B64964A84905}" dt="2025-10-14T10:03:35.045" v="127" actId="478"/>
          <ac:picMkLst>
            <pc:docMk/>
            <pc:sldMk cId="624161605" sldId="13471"/>
            <ac:picMk id="6" creationId="{301A0DDE-CFE3-EEED-800D-52064719EB95}"/>
          </ac:picMkLst>
        </pc:picChg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3167531654" sldId="13472"/>
        </pc:sldMkLst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26864939" sldId="13475"/>
        </pc:sldMkLst>
      </pc:sldChg>
      <pc:sldChg chg="add del">
        <pc:chgData name="Christophe JENTA" userId="8d1209f4831e9c53" providerId="LiveId" clId="{904B13E8-5561-4C71-BC7C-B64964A84905}" dt="2025-10-14T10:17:18.806" v="221" actId="47"/>
        <pc:sldMkLst>
          <pc:docMk/>
          <pc:sldMk cId="732020511" sldId="13476"/>
        </pc:sldMkLst>
      </pc:sldChg>
      <pc:sldChg chg="add del">
        <pc:chgData name="Christophe JENTA" userId="8d1209f4831e9c53" providerId="LiveId" clId="{904B13E8-5561-4C71-BC7C-B64964A84905}" dt="2025-10-14T10:16:10.947" v="204" actId="47"/>
        <pc:sldMkLst>
          <pc:docMk/>
          <pc:sldMk cId="1039542143" sldId="13479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935722295" sldId="13485"/>
        </pc:sldMkLst>
      </pc:sldChg>
      <pc:sldChg chg="add del">
        <pc:chgData name="Christophe JENTA" userId="8d1209f4831e9c53" providerId="LiveId" clId="{904B13E8-5561-4C71-BC7C-B64964A84905}" dt="2025-10-14T10:00:33.631" v="2" actId="2696"/>
        <pc:sldMkLst>
          <pc:docMk/>
          <pc:sldMk cId="3969379793" sldId="13485"/>
        </pc:sldMkLst>
      </pc:sldChg>
      <pc:sldChg chg="delSp add del mod">
        <pc:chgData name="Christophe JENTA" userId="8d1209f4831e9c53" providerId="LiveId" clId="{904B13E8-5561-4C71-BC7C-B64964A84905}" dt="2025-10-14T10:13:51.021" v="173" actId="47"/>
        <pc:sldMkLst>
          <pc:docMk/>
          <pc:sldMk cId="375093457" sldId="13486"/>
        </pc:sldMkLst>
        <pc:picChg chg="del">
          <ac:chgData name="Christophe JENTA" userId="8d1209f4831e9c53" providerId="LiveId" clId="{904B13E8-5561-4C71-BC7C-B64964A84905}" dt="2025-10-14T10:03:36.798" v="128" actId="478"/>
          <ac:picMkLst>
            <pc:docMk/>
            <pc:sldMk cId="375093457" sldId="13486"/>
            <ac:picMk id="17" creationId="{D6E608BB-9869-7B86-C4DE-DD05B595C466}"/>
          </ac:picMkLst>
        </pc:picChg>
      </pc:sldChg>
      <pc:sldChg chg="delSp add mod">
        <pc:chgData name="Christophe JENTA" userId="8d1209f4831e9c53" providerId="LiveId" clId="{904B13E8-5561-4C71-BC7C-B64964A84905}" dt="2025-10-14T10:03:39.725" v="131" actId="478"/>
        <pc:sldMkLst>
          <pc:docMk/>
          <pc:sldMk cId="3354340696" sldId="13487"/>
        </pc:sldMkLst>
        <pc:picChg chg="del">
          <ac:chgData name="Christophe JENTA" userId="8d1209f4831e9c53" providerId="LiveId" clId="{904B13E8-5561-4C71-BC7C-B64964A84905}" dt="2025-10-14T10:03:39.725" v="131" actId="478"/>
          <ac:picMkLst>
            <pc:docMk/>
            <pc:sldMk cId="3354340696" sldId="13487"/>
            <ac:picMk id="9" creationId="{FE428303-E7AF-1576-76E8-2F2FC3919FD9}"/>
          </ac:picMkLst>
        </pc:picChg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533078961" sldId="13488"/>
        </pc:sldMkLst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2980943771" sldId="13489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333209141" sldId="13490"/>
        </pc:sldMkLst>
      </pc:sldChg>
      <pc:sldChg chg="add del">
        <pc:chgData name="Christophe JENTA" userId="8d1209f4831e9c53" providerId="LiveId" clId="{904B13E8-5561-4C71-BC7C-B64964A84905}" dt="2025-10-14T10:00:33.631" v="2" actId="2696"/>
        <pc:sldMkLst>
          <pc:docMk/>
          <pc:sldMk cId="2871228334" sldId="13490"/>
        </pc:sldMkLst>
      </pc:sldChg>
      <pc:sldChg chg="delSp add del mod">
        <pc:chgData name="Christophe JENTA" userId="8d1209f4831e9c53" providerId="LiveId" clId="{904B13E8-5561-4C71-BC7C-B64964A84905}" dt="2025-10-14T10:17:11.809" v="219" actId="47"/>
        <pc:sldMkLst>
          <pc:docMk/>
          <pc:sldMk cId="318978500" sldId="13492"/>
        </pc:sldMkLst>
        <pc:picChg chg="del">
          <ac:chgData name="Christophe JENTA" userId="8d1209f4831e9c53" providerId="LiveId" clId="{904B13E8-5561-4C71-BC7C-B64964A84905}" dt="2025-10-14T10:03:43.093" v="132" actId="478"/>
          <ac:picMkLst>
            <pc:docMk/>
            <pc:sldMk cId="318978500" sldId="13492"/>
            <ac:picMk id="24" creationId="{8D2275AC-0824-E41C-33F5-EB6A3D9C48B4}"/>
          </ac:picMkLst>
        </pc:picChg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3824113635" sldId="13493"/>
        </pc:sldMkLst>
      </pc:sldChg>
      <pc:sldChg chg="modSp add mod">
        <pc:chgData name="Christophe JENTA" userId="8d1209f4831e9c53" providerId="LiveId" clId="{904B13E8-5561-4C71-BC7C-B64964A84905}" dt="2025-10-14T10:18:33.088" v="224" actId="20577"/>
        <pc:sldMkLst>
          <pc:docMk/>
          <pc:sldMk cId="2345913806" sldId="13494"/>
        </pc:sldMkLst>
        <pc:spChg chg="mod">
          <ac:chgData name="Christophe JENTA" userId="8d1209f4831e9c53" providerId="LiveId" clId="{904B13E8-5561-4C71-BC7C-B64964A84905}" dt="2025-10-14T10:18:33.088" v="224" actId="20577"/>
          <ac:spMkLst>
            <pc:docMk/>
            <pc:sldMk cId="2345913806" sldId="13494"/>
            <ac:spMk id="42" creationId="{2BC4E83E-FFDE-98DE-A12F-DDBE2EE9B46C}"/>
          </ac:spMkLst>
        </pc:spChg>
      </pc:sldChg>
      <pc:sldChg chg="delSp add mod">
        <pc:chgData name="Christophe JENTA" userId="8d1209f4831e9c53" providerId="LiveId" clId="{904B13E8-5561-4C71-BC7C-B64964A84905}" dt="2025-10-14T10:04:14.488" v="146" actId="478"/>
        <pc:sldMkLst>
          <pc:docMk/>
          <pc:sldMk cId="2726007866" sldId="13501"/>
        </pc:sldMkLst>
        <pc:picChg chg="del">
          <ac:chgData name="Christophe JENTA" userId="8d1209f4831e9c53" providerId="LiveId" clId="{904B13E8-5561-4C71-BC7C-B64964A84905}" dt="2025-10-14T10:04:14.488" v="146" actId="478"/>
          <ac:picMkLst>
            <pc:docMk/>
            <pc:sldMk cId="2726007866" sldId="13501"/>
            <ac:picMk id="79" creationId="{B06DAA18-FA9A-6BC1-C68E-ACA29CF6D2E9}"/>
          </ac:picMkLst>
        </pc:picChg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270183061" sldId="13503"/>
        </pc:sldMkLst>
      </pc:sldChg>
      <pc:sldChg chg="delSp add del mod">
        <pc:chgData name="Christophe JENTA" userId="8d1209f4831e9c53" providerId="LiveId" clId="{904B13E8-5561-4C71-BC7C-B64964A84905}" dt="2025-10-14T10:15:35.273" v="196" actId="47"/>
        <pc:sldMkLst>
          <pc:docMk/>
          <pc:sldMk cId="3221070060" sldId="13504"/>
        </pc:sldMkLst>
        <pc:picChg chg="del">
          <ac:chgData name="Christophe JENTA" userId="8d1209f4831e9c53" providerId="LiveId" clId="{904B13E8-5561-4C71-BC7C-B64964A84905}" dt="2025-10-14T10:04:50.955" v="164" actId="478"/>
          <ac:picMkLst>
            <pc:docMk/>
            <pc:sldMk cId="3221070060" sldId="13504"/>
            <ac:picMk id="4" creationId="{B61CA9F4-8519-B737-E6AF-C1EFEEE8586B}"/>
          </ac:picMkLst>
        </pc:picChg>
      </pc:sldChg>
      <pc:sldChg chg="delSp add del mod">
        <pc:chgData name="Christophe JENTA" userId="8d1209f4831e9c53" providerId="LiveId" clId="{904B13E8-5561-4C71-BC7C-B64964A84905}" dt="2025-10-14T10:15:33.312" v="194" actId="47"/>
        <pc:sldMkLst>
          <pc:docMk/>
          <pc:sldMk cId="2662375401" sldId="13505"/>
        </pc:sldMkLst>
        <pc:picChg chg="del">
          <ac:chgData name="Christophe JENTA" userId="8d1209f4831e9c53" providerId="LiveId" clId="{904B13E8-5561-4C71-BC7C-B64964A84905}" dt="2025-10-14T10:04:54.064" v="167" actId="478"/>
          <ac:picMkLst>
            <pc:docMk/>
            <pc:sldMk cId="2662375401" sldId="13505"/>
            <ac:picMk id="14" creationId="{5908BAE5-02B9-EDB9-D234-204ABECC2C8F}"/>
          </ac:picMkLst>
        </pc:picChg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3174441396" sldId="13527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547503495" sldId="13539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959315661" sldId="13541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2057127090" sldId="13542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604930573" sldId="13543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528809620" sldId="13544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799954474" sldId="13545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200598755" sldId="13546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884932370" sldId="13648"/>
        </pc:sldMkLst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3428215817" sldId="13650"/>
        </pc:sldMkLst>
      </pc:sldChg>
      <pc:sldChg chg="add">
        <pc:chgData name="Christophe JENTA" userId="8d1209f4831e9c53" providerId="LiveId" clId="{904B13E8-5561-4C71-BC7C-B64964A84905}" dt="2025-10-14T10:00:25.521" v="1"/>
        <pc:sldMkLst>
          <pc:docMk/>
          <pc:sldMk cId="3981635392" sldId="13651"/>
        </pc:sldMkLst>
      </pc:sldChg>
      <pc:sldChg chg="delSp add mod">
        <pc:chgData name="Christophe JENTA" userId="8d1209f4831e9c53" providerId="LiveId" clId="{904B13E8-5561-4C71-BC7C-B64964A84905}" dt="2025-10-14T10:04:12.458" v="145" actId="478"/>
        <pc:sldMkLst>
          <pc:docMk/>
          <pc:sldMk cId="3540060086" sldId="13652"/>
        </pc:sldMkLst>
        <pc:picChg chg="del">
          <ac:chgData name="Christophe JENTA" userId="8d1209f4831e9c53" providerId="LiveId" clId="{904B13E8-5561-4C71-BC7C-B64964A84905}" dt="2025-10-14T10:04:11.425" v="144" actId="478"/>
          <ac:picMkLst>
            <pc:docMk/>
            <pc:sldMk cId="3540060086" sldId="13652"/>
            <ac:picMk id="38" creationId="{094FE954-66EE-4DF7-A9C7-7F8061A9A8A1}"/>
          </ac:picMkLst>
        </pc:picChg>
        <pc:picChg chg="del">
          <ac:chgData name="Christophe JENTA" userId="8d1209f4831e9c53" providerId="LiveId" clId="{904B13E8-5561-4C71-BC7C-B64964A84905}" dt="2025-10-14T10:04:12.458" v="145" actId="478"/>
          <ac:picMkLst>
            <pc:docMk/>
            <pc:sldMk cId="3540060086" sldId="13652"/>
            <ac:picMk id="79" creationId="{968837A7-5412-D48B-A09F-03AC40ADD2B6}"/>
          </ac:picMkLst>
        </pc:picChg>
      </pc:sldChg>
      <pc:sldChg chg="add del">
        <pc:chgData name="Christophe JENTA" userId="8d1209f4831e9c53" providerId="LiveId" clId="{904B13E8-5561-4C71-BC7C-B64964A84905}" dt="2025-10-14T10:15:36.380" v="198" actId="47"/>
        <pc:sldMkLst>
          <pc:docMk/>
          <pc:sldMk cId="1520258788" sldId="13653"/>
        </pc:sldMkLst>
      </pc:sldChg>
      <pc:sldChg chg="add del">
        <pc:chgData name="Christophe JENTA" userId="8d1209f4831e9c53" providerId="LiveId" clId="{904B13E8-5561-4C71-BC7C-B64964A84905}" dt="2025-10-14T10:15:35.705" v="197" actId="47"/>
        <pc:sldMkLst>
          <pc:docMk/>
          <pc:sldMk cId="4197831294" sldId="13654"/>
        </pc:sldMkLst>
      </pc:sldChg>
      <pc:sldChg chg="add del">
        <pc:chgData name="Christophe JENTA" userId="8d1209f4831e9c53" providerId="LiveId" clId="{904B13E8-5561-4C71-BC7C-B64964A84905}" dt="2025-10-14T10:14:32.890" v="180" actId="47"/>
        <pc:sldMkLst>
          <pc:docMk/>
          <pc:sldMk cId="450035036" sldId="13655"/>
        </pc:sldMkLst>
      </pc:sldChg>
      <pc:sldChg chg="add del">
        <pc:chgData name="Christophe JENTA" userId="8d1209f4831e9c53" providerId="LiveId" clId="{904B13E8-5561-4C71-BC7C-B64964A84905}" dt="2025-10-14T10:14:31.903" v="177" actId="47"/>
        <pc:sldMkLst>
          <pc:docMk/>
          <pc:sldMk cId="1724601727" sldId="13656"/>
        </pc:sldMkLst>
      </pc:sldChg>
      <pc:sldChg chg="add del">
        <pc:chgData name="Christophe JENTA" userId="8d1209f4831e9c53" providerId="LiveId" clId="{904B13E8-5561-4C71-BC7C-B64964A84905}" dt="2025-10-14T10:14:31.628" v="176" actId="47"/>
        <pc:sldMkLst>
          <pc:docMk/>
          <pc:sldMk cId="578437550" sldId="13657"/>
        </pc:sldMkLst>
      </pc:sldChg>
      <pc:sldChg chg="add del">
        <pc:chgData name="Christophe JENTA" userId="8d1209f4831e9c53" providerId="LiveId" clId="{904B13E8-5561-4C71-BC7C-B64964A84905}" dt="2025-10-14T10:14:30.794" v="174" actId="47"/>
        <pc:sldMkLst>
          <pc:docMk/>
          <pc:sldMk cId="2128991387" sldId="13658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1205104348" sldId="13693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314349848" sldId="13694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143626394" sldId="13695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899619018" sldId="13696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3289000590" sldId="13697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2444055439" sldId="13698"/>
        </pc:sldMkLst>
      </pc:sldChg>
      <pc:sldChg chg="add del">
        <pc:chgData name="Christophe JENTA" userId="8d1209f4831e9c53" providerId="LiveId" clId="{904B13E8-5561-4C71-BC7C-B64964A84905}" dt="2025-10-14T10:13:51.021" v="173" actId="47"/>
        <pc:sldMkLst>
          <pc:docMk/>
          <pc:sldMk cId="3879634696" sldId="13699"/>
        </pc:sldMkLst>
      </pc:sldChg>
      <pc:sldChg chg="add del">
        <pc:chgData name="Christophe JENTA" userId="8d1209f4831e9c53" providerId="LiveId" clId="{904B13E8-5561-4C71-BC7C-B64964A84905}" dt="2025-10-14T10:00:33.631" v="2" actId="2696"/>
        <pc:sldMkLst>
          <pc:docMk/>
          <pc:sldMk cId="653371590" sldId="13700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3354796737" sldId="13700"/>
        </pc:sldMkLst>
      </pc:sldChg>
      <pc:sldChg chg="delSp add mod">
        <pc:chgData name="Christophe JENTA" userId="8d1209f4831e9c53" providerId="LiveId" clId="{904B13E8-5561-4C71-BC7C-B64964A84905}" dt="2025-10-14T10:04:03.741" v="141" actId="478"/>
        <pc:sldMkLst>
          <pc:docMk/>
          <pc:sldMk cId="596280370" sldId="13708"/>
        </pc:sldMkLst>
        <pc:picChg chg="del">
          <ac:chgData name="Christophe JENTA" userId="8d1209f4831e9c53" providerId="LiveId" clId="{904B13E8-5561-4C71-BC7C-B64964A84905}" dt="2025-10-14T10:04:02.549" v="140" actId="478"/>
          <ac:picMkLst>
            <pc:docMk/>
            <pc:sldMk cId="596280370" sldId="13708"/>
            <ac:picMk id="42" creationId="{77544F38-BB79-1E92-D240-95CA4722D5A8}"/>
          </ac:picMkLst>
        </pc:picChg>
        <pc:picChg chg="del">
          <ac:chgData name="Christophe JENTA" userId="8d1209f4831e9c53" providerId="LiveId" clId="{904B13E8-5561-4C71-BC7C-B64964A84905}" dt="2025-10-14T10:04:03.741" v="141" actId="478"/>
          <ac:picMkLst>
            <pc:docMk/>
            <pc:sldMk cId="596280370" sldId="13708"/>
            <ac:picMk id="83" creationId="{2D5C5767-82F7-D730-9146-4E5A94143A74}"/>
          </ac:picMkLst>
        </pc:picChg>
      </pc:sldChg>
      <pc:sldChg chg="delSp add mod">
        <pc:chgData name="Christophe JENTA" userId="8d1209f4831e9c53" providerId="LiveId" clId="{904B13E8-5561-4C71-BC7C-B64964A84905}" dt="2025-10-14T10:04:25.186" v="153" actId="478"/>
        <pc:sldMkLst>
          <pc:docMk/>
          <pc:sldMk cId="3028023287" sldId="13710"/>
        </pc:sldMkLst>
        <pc:picChg chg="del">
          <ac:chgData name="Christophe JENTA" userId="8d1209f4831e9c53" providerId="LiveId" clId="{904B13E8-5561-4C71-BC7C-B64964A84905}" dt="2025-10-14T10:04:25.186" v="153" actId="478"/>
          <ac:picMkLst>
            <pc:docMk/>
            <pc:sldMk cId="3028023287" sldId="13710"/>
            <ac:picMk id="9" creationId="{6EDF92CA-9379-7441-5F69-C7B33FC8CCC7}"/>
          </ac:picMkLst>
        </pc:picChg>
      </pc:sldChg>
      <pc:sldChg chg="add del">
        <pc:chgData name="Christophe JENTA" userId="8d1209f4831e9c53" providerId="LiveId" clId="{904B13E8-5561-4C71-BC7C-B64964A84905}" dt="2025-10-14T10:16:47.466" v="215" actId="47"/>
        <pc:sldMkLst>
          <pc:docMk/>
          <pc:sldMk cId="3404058419" sldId="13712"/>
        </pc:sldMkLst>
      </pc:sldChg>
      <pc:sldChg chg="delSp add del mod">
        <pc:chgData name="Christophe JENTA" userId="8d1209f4831e9c53" providerId="LiveId" clId="{904B13E8-5561-4C71-BC7C-B64964A84905}" dt="2025-10-14T10:16:17.041" v="211" actId="47"/>
        <pc:sldMkLst>
          <pc:docMk/>
          <pc:sldMk cId="2925787778" sldId="13713"/>
        </pc:sldMkLst>
        <pc:picChg chg="del">
          <ac:chgData name="Christophe JENTA" userId="8d1209f4831e9c53" providerId="LiveId" clId="{904B13E8-5561-4C71-BC7C-B64964A84905}" dt="2025-10-14T10:04:33.441" v="157" actId="478"/>
          <ac:picMkLst>
            <pc:docMk/>
            <pc:sldMk cId="2925787778" sldId="13713"/>
            <ac:picMk id="6" creationId="{44761D82-51E5-AF3C-98A1-F99F52E9ACDB}"/>
          </ac:picMkLst>
        </pc:picChg>
        <pc:picChg chg="del">
          <ac:chgData name="Christophe JENTA" userId="8d1209f4831e9c53" providerId="LiveId" clId="{904B13E8-5561-4C71-BC7C-B64964A84905}" dt="2025-10-14T10:04:32.899" v="156" actId="478"/>
          <ac:picMkLst>
            <pc:docMk/>
            <pc:sldMk cId="2925787778" sldId="13713"/>
            <ac:picMk id="7" creationId="{4B9A7C25-101F-9F48-C189-5BFF4A3CC6C3}"/>
          </ac:picMkLst>
        </pc:picChg>
      </pc:sldChg>
      <pc:sldChg chg="delSp add del mod">
        <pc:chgData name="Christophe JENTA" userId="8d1209f4831e9c53" providerId="LiveId" clId="{904B13E8-5561-4C71-BC7C-B64964A84905}" dt="2025-10-14T10:16:14.600" v="208" actId="47"/>
        <pc:sldMkLst>
          <pc:docMk/>
          <pc:sldMk cId="742773775" sldId="13714"/>
        </pc:sldMkLst>
        <pc:picChg chg="del">
          <ac:chgData name="Christophe JENTA" userId="8d1209f4831e9c53" providerId="LiveId" clId="{904B13E8-5561-4C71-BC7C-B64964A84905}" dt="2025-10-14T10:04:38.362" v="160" actId="478"/>
          <ac:picMkLst>
            <pc:docMk/>
            <pc:sldMk cId="742773775" sldId="13714"/>
            <ac:picMk id="23" creationId="{5B3FDFCF-8F8C-4B95-B844-C85AF333320B}"/>
          </ac:picMkLst>
        </pc:picChg>
      </pc:sldChg>
      <pc:sldChg chg="delSp add del mod">
        <pc:chgData name="Christophe JENTA" userId="8d1209f4831e9c53" providerId="LiveId" clId="{904B13E8-5561-4C71-BC7C-B64964A84905}" dt="2025-10-14T10:16:12.820" v="206" actId="47"/>
        <pc:sldMkLst>
          <pc:docMk/>
          <pc:sldMk cId="37972543" sldId="13715"/>
        </pc:sldMkLst>
        <pc:picChg chg="del">
          <ac:chgData name="Christophe JENTA" userId="8d1209f4831e9c53" providerId="LiveId" clId="{904B13E8-5561-4C71-BC7C-B64964A84905}" dt="2025-10-14T10:04:41.881" v="162" actId="478"/>
          <ac:picMkLst>
            <pc:docMk/>
            <pc:sldMk cId="37972543" sldId="13715"/>
            <ac:picMk id="6" creationId="{630B954C-ABB3-ACC6-51C8-98D946A44CBA}"/>
          </ac:picMkLst>
        </pc:picChg>
      </pc:sldChg>
      <pc:sldChg chg="add del">
        <pc:chgData name="Christophe JENTA" userId="8d1209f4831e9c53" providerId="LiveId" clId="{904B13E8-5561-4C71-BC7C-B64964A84905}" dt="2025-10-14T10:00:33.631" v="2" actId="2696"/>
        <pc:sldMkLst>
          <pc:docMk/>
          <pc:sldMk cId="462319596" sldId="13717"/>
        </pc:sldMkLst>
      </pc:sldChg>
      <pc:sldChg chg="add del">
        <pc:chgData name="Christophe JENTA" userId="8d1209f4831e9c53" providerId="LiveId" clId="{904B13E8-5561-4C71-BC7C-B64964A84905}" dt="2025-10-14T10:10:06.918" v="170" actId="47"/>
        <pc:sldMkLst>
          <pc:docMk/>
          <pc:sldMk cId="2781567534" sldId="13717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3669460957" sldId="13722"/>
        </pc:sldMkLst>
      </pc:sldChg>
      <pc:sldChg chg="add del">
        <pc:chgData name="Christophe JENTA" userId="8d1209f4831e9c53" providerId="LiveId" clId="{904B13E8-5561-4C71-BC7C-B64964A84905}" dt="2025-10-14T10:16:09.454" v="202" actId="47"/>
        <pc:sldMkLst>
          <pc:docMk/>
          <pc:sldMk cId="1967297096" sldId="13726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612417981" sldId="13728"/>
        </pc:sldMkLst>
      </pc:sldChg>
      <pc:sldChg chg="del">
        <pc:chgData name="Christophe JENTA" userId="8d1209f4831e9c53" providerId="LiveId" clId="{904B13E8-5561-4C71-BC7C-B64964A84905}" dt="2025-10-14T10:00:23.148" v="0" actId="47"/>
        <pc:sldMkLst>
          <pc:docMk/>
          <pc:sldMk cId="1817639014" sldId="13729"/>
        </pc:sldMkLst>
      </pc:sldChg>
      <pc:sldChg chg="modSp add mod">
        <pc:chgData name="Christophe JENTA" userId="8d1209f4831e9c53" providerId="LiveId" clId="{904B13E8-5561-4C71-BC7C-B64964A84905}" dt="2025-10-14T10:18:38.742" v="227" actId="20577"/>
        <pc:sldMkLst>
          <pc:docMk/>
          <pc:sldMk cId="54536061" sldId="13730"/>
        </pc:sldMkLst>
        <pc:spChg chg="mod">
          <ac:chgData name="Christophe JENTA" userId="8d1209f4831e9c53" providerId="LiveId" clId="{904B13E8-5561-4C71-BC7C-B64964A84905}" dt="2025-10-14T10:18:38.742" v="227" actId="20577"/>
          <ac:spMkLst>
            <pc:docMk/>
            <pc:sldMk cId="54536061" sldId="13730"/>
            <ac:spMk id="42" creationId="{A50472A1-D8D8-86A7-14BA-EAE938805849}"/>
          </ac:spMkLst>
        </pc:spChg>
      </pc:sldChg>
      <pc:sldChg chg="add del">
        <pc:chgData name="Christophe JENTA" userId="8d1209f4831e9c53" providerId="LiveId" clId="{904B13E8-5561-4C71-BC7C-B64964A84905}" dt="2025-10-14T10:17:17.720" v="220" actId="47"/>
        <pc:sldMkLst>
          <pc:docMk/>
          <pc:sldMk cId="1998109272" sldId="13731"/>
        </pc:sldMkLst>
      </pc:sldChg>
      <pc:sldChg chg="modSp add mod">
        <pc:chgData name="Christophe JENTA" userId="8d1209f4831e9c53" providerId="LiveId" clId="{904B13E8-5561-4C71-BC7C-B64964A84905}" dt="2025-10-14T10:02:51.380" v="124" actId="5793"/>
        <pc:sldMkLst>
          <pc:docMk/>
          <pc:sldMk cId="2566829629" sldId="13732"/>
        </pc:sldMkLst>
        <pc:spChg chg="mod">
          <ac:chgData name="Christophe JENTA" userId="8d1209f4831e9c53" providerId="LiveId" clId="{904B13E8-5561-4C71-BC7C-B64964A84905}" dt="2025-10-14T10:02:51.380" v="124" actId="5793"/>
          <ac:spMkLst>
            <pc:docMk/>
            <pc:sldMk cId="2566829629" sldId="13732"/>
            <ac:spMk id="3" creationId="{C9B62787-73C5-86D6-F6AC-125CBCED40A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4202C-F27C-8920-5031-E6ACF26F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hristophe\Pictures\My Scans\2014-07 (juil.)\scan0012.jpg">
            <a:extLst>
              <a:ext uri="{FF2B5EF4-FFF2-40B4-BE49-F238E27FC236}">
                <a16:creationId xmlns:a16="http://schemas.microsoft.com/office/drawing/2014/main" id="{78323E67-0254-F877-F848-3D21BD85F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13" y="107187"/>
            <a:ext cx="7139509" cy="53560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4E9208F-13DE-17EC-5137-2CD6718E001C}"/>
              </a:ext>
            </a:extLst>
          </p:cNvPr>
          <p:cNvSpPr/>
          <p:nvPr/>
        </p:nvSpPr>
        <p:spPr>
          <a:xfrm>
            <a:off x="50995" y="69276"/>
            <a:ext cx="5164933" cy="36625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1220-1334 : Au centre de l’Asie, le </a:t>
            </a:r>
            <a:r>
              <a:rPr lang="fr-FR" sz="1600" b="1" dirty="0" err="1"/>
              <a:t>Djaghataï</a:t>
            </a:r>
            <a:endParaRPr lang="fr-FR" sz="1600" b="1" dirty="0"/>
          </a:p>
          <a:p>
            <a:endParaRPr lang="fr-FR" sz="1600" b="1" dirty="0"/>
          </a:p>
          <a:p>
            <a:r>
              <a:rPr lang="fr-FR" sz="1600" b="1" dirty="0"/>
              <a:t>6) 1206(-1398) : En Inde du Nord, naissance du sultanat de Delhi, qui comme l’Egypte des Mamelouks, échappe malgré des attaques, à la </a:t>
            </a:r>
            <a:r>
              <a:rPr lang="fr-FR" sz="1600" b="1" i="1" dirty="0"/>
              <a:t>tornade mongole</a:t>
            </a:r>
            <a:endParaRPr lang="fr-FR" sz="1600" b="1" dirty="0"/>
          </a:p>
          <a:p>
            <a:endParaRPr lang="fr-FR" sz="1600" dirty="0"/>
          </a:p>
          <a:p>
            <a:r>
              <a:rPr lang="fr-FR" sz="1700" dirty="0"/>
              <a:t>5) Au centre…</a:t>
            </a:r>
          </a:p>
          <a:p>
            <a:r>
              <a:rPr lang="fr-FR" sz="1700" dirty="0"/>
              <a:t>1220(-1334) : Le khanat de </a:t>
            </a:r>
            <a:r>
              <a:rPr lang="fr-FR" sz="1700" u="sng" dirty="0" err="1"/>
              <a:t>Djaghataï</a:t>
            </a:r>
            <a:endParaRPr lang="fr-FR" sz="1700" u="sng" dirty="0"/>
          </a:p>
          <a:p>
            <a:r>
              <a:rPr lang="fr-FR" sz="1700" dirty="0"/>
              <a:t>Fondé par </a:t>
            </a:r>
            <a:r>
              <a:rPr lang="fr-FR" sz="1700" dirty="0" err="1"/>
              <a:t>Djaghataï</a:t>
            </a:r>
            <a:r>
              <a:rPr lang="fr-FR" sz="1700" dirty="0"/>
              <a:t>, fils de Gengis Khan ; Et enfin…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6) Comme l’Egypte des Mamelouks à l’ouest</a:t>
            </a:r>
          </a:p>
          <a:p>
            <a:r>
              <a:rPr lang="fr-FR" sz="1700" dirty="0"/>
              <a:t>En Inde du nord…</a:t>
            </a:r>
          </a:p>
          <a:p>
            <a:r>
              <a:rPr lang="fr-FR" sz="1700" dirty="0"/>
              <a:t>1206(-1398) : Le sultanat de Delhi résiste</a:t>
            </a:r>
          </a:p>
          <a:p>
            <a:r>
              <a:rPr lang="fr-FR" sz="1700" dirty="0"/>
              <a:t>A la </a:t>
            </a:r>
            <a:r>
              <a:rPr lang="fr-FR" sz="1700" i="1" dirty="0"/>
              <a:t>tornade mongole</a:t>
            </a:r>
            <a:r>
              <a:rPr lang="fr-FR" sz="1700" dirty="0"/>
              <a:t>, malgré de nombreuses attaques…</a:t>
            </a:r>
            <a:endParaRPr lang="fr-FR" sz="1700" i="1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3BBFF53-6B6C-6403-5437-7171727E824B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7805F68-7B41-C3DA-1C85-4FE7DCAE7C7F}"/>
              </a:ext>
            </a:extLst>
          </p:cNvPr>
          <p:cNvSpPr/>
          <p:nvPr/>
        </p:nvSpPr>
        <p:spPr>
          <a:xfrm>
            <a:off x="8106707" y="173363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FCD89D0-8B0F-CEE1-E4AE-CCED09E9B589}"/>
              </a:ext>
            </a:extLst>
          </p:cNvPr>
          <p:cNvSpPr/>
          <p:nvPr/>
        </p:nvSpPr>
        <p:spPr>
          <a:xfrm>
            <a:off x="7886826" y="2531489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1D47B10-FB3F-B246-CB5A-E9D114913404}"/>
              </a:ext>
            </a:extLst>
          </p:cNvPr>
          <p:cNvSpPr/>
          <p:nvPr/>
        </p:nvSpPr>
        <p:spPr>
          <a:xfrm>
            <a:off x="9492309" y="1522381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E108A29-FE66-9DD8-41EF-C20B5D5D871E}"/>
              </a:ext>
            </a:extLst>
          </p:cNvPr>
          <p:cNvSpPr/>
          <p:nvPr/>
        </p:nvSpPr>
        <p:spPr>
          <a:xfrm>
            <a:off x="8910378" y="183306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14422B8-22D5-C603-C8A7-459807054755}"/>
              </a:ext>
            </a:extLst>
          </p:cNvPr>
          <p:cNvSpPr/>
          <p:nvPr/>
        </p:nvSpPr>
        <p:spPr>
          <a:xfrm>
            <a:off x="6998554" y="2957959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284FD16-3CF9-4098-6B0D-E9E7000767CD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7320E89-BC4C-CFF5-8654-6DEF8449A251}"/>
              </a:ext>
            </a:extLst>
          </p:cNvPr>
          <p:cNvSpPr/>
          <p:nvPr/>
        </p:nvSpPr>
        <p:spPr>
          <a:xfrm rot="21009750">
            <a:off x="7531946" y="1158797"/>
            <a:ext cx="2391205" cy="10628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1320A9C-1F1B-189C-A8E6-281DAFEC5F28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74DA9D6-291F-005D-96E6-DAAB42A39081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D34985B-61B5-7B83-B4F0-B40FD5EF8BFF}"/>
              </a:ext>
            </a:extLst>
          </p:cNvPr>
          <p:cNvSpPr/>
          <p:nvPr/>
        </p:nvSpPr>
        <p:spPr>
          <a:xfrm rot="20322679">
            <a:off x="6977275" y="671267"/>
            <a:ext cx="1970405" cy="77307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205B90F0-934F-E858-9EFE-35EF291EFB32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9D433C0-4E62-249D-6FFE-2B3967FA0846}"/>
              </a:ext>
            </a:extLst>
          </p:cNvPr>
          <p:cNvSpPr/>
          <p:nvPr/>
        </p:nvSpPr>
        <p:spPr>
          <a:xfrm>
            <a:off x="9993225" y="317527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BB94223-3CF6-C3CC-1B11-377A7784F6B6}"/>
              </a:ext>
            </a:extLst>
          </p:cNvPr>
          <p:cNvSpPr/>
          <p:nvPr/>
        </p:nvSpPr>
        <p:spPr>
          <a:xfrm rot="6435830">
            <a:off x="9819934" y="845266"/>
            <a:ext cx="2857429" cy="16370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C8A9CE-6024-D4F8-2268-92213F29D640}"/>
              </a:ext>
            </a:extLst>
          </p:cNvPr>
          <p:cNvSpPr/>
          <p:nvPr/>
        </p:nvSpPr>
        <p:spPr>
          <a:xfrm>
            <a:off x="5683083" y="5017658"/>
            <a:ext cx="1327030" cy="5147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>
                <a:solidFill>
                  <a:schemeClr val="tx1"/>
                </a:solidFill>
              </a:rPr>
              <a:t>Gengis Khan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1206-27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CEB70B-41FE-1003-B08F-F5D1EBF8089C}"/>
              </a:ext>
            </a:extLst>
          </p:cNvPr>
          <p:cNvSpPr/>
          <p:nvPr/>
        </p:nvSpPr>
        <p:spPr>
          <a:xfrm>
            <a:off x="8073497" y="5662694"/>
            <a:ext cx="1308291" cy="4650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Djötchi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Mort en 1227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4ABF44-3E1E-C64F-4180-52630397F10B}"/>
              </a:ext>
            </a:extLst>
          </p:cNvPr>
          <p:cNvSpPr/>
          <p:nvPr/>
        </p:nvSpPr>
        <p:spPr>
          <a:xfrm>
            <a:off x="5735181" y="5675268"/>
            <a:ext cx="1222834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Tolui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1227-32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80953B-858E-ABD3-A261-DC2049FDC8BB}"/>
              </a:ext>
            </a:extLst>
          </p:cNvPr>
          <p:cNvSpPr/>
          <p:nvPr/>
        </p:nvSpPr>
        <p:spPr>
          <a:xfrm>
            <a:off x="6998554" y="5668360"/>
            <a:ext cx="878616" cy="45938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Djaghataï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1227-41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87B8A46-C284-08FA-4849-C5CA12101FF0}"/>
              </a:ext>
            </a:extLst>
          </p:cNvPr>
          <p:cNvSpPr/>
          <p:nvPr/>
        </p:nvSpPr>
        <p:spPr>
          <a:xfrm>
            <a:off x="9336517" y="6326046"/>
            <a:ext cx="1177160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Batu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1242-55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C8A49CD-0127-2180-B912-3C1F4B007F84}"/>
              </a:ext>
            </a:extLst>
          </p:cNvPr>
          <p:cNvSpPr/>
          <p:nvPr/>
        </p:nvSpPr>
        <p:spPr>
          <a:xfrm>
            <a:off x="5019899" y="6320110"/>
            <a:ext cx="875927" cy="42954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Hülegu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1256-65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85ADB33-883F-4C69-7FF5-B01C39B22E8C}"/>
              </a:ext>
            </a:extLst>
          </p:cNvPr>
          <p:cNvSpPr/>
          <p:nvPr/>
        </p:nvSpPr>
        <p:spPr>
          <a:xfrm>
            <a:off x="7081223" y="6314442"/>
            <a:ext cx="1081161" cy="43520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Kubilaï</a:t>
            </a: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1260-71-94</a:t>
            </a:r>
          </a:p>
        </p:txBody>
      </p:sp>
      <p:cxnSp>
        <p:nvCxnSpPr>
          <p:cNvPr id="51" name="Connecteur en angle 84">
            <a:extLst>
              <a:ext uri="{FF2B5EF4-FFF2-40B4-BE49-F238E27FC236}">
                <a16:creationId xmlns:a16="http://schemas.microsoft.com/office/drawing/2014/main" id="{C0D953DB-608A-91B1-DCC8-A4BBB73EEEC1}"/>
              </a:ext>
            </a:extLst>
          </p:cNvPr>
          <p:cNvCxnSpPr>
            <a:cxnSpLocks/>
            <a:stCxn id="20" idx="2"/>
            <a:endCxn id="49" idx="0"/>
          </p:cNvCxnSpPr>
          <p:nvPr/>
        </p:nvCxnSpPr>
        <p:spPr>
          <a:xfrm rot="5400000">
            <a:off x="5803216" y="5776728"/>
            <a:ext cx="198030" cy="88873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ngle 87">
            <a:extLst>
              <a:ext uri="{FF2B5EF4-FFF2-40B4-BE49-F238E27FC236}">
                <a16:creationId xmlns:a16="http://schemas.microsoft.com/office/drawing/2014/main" id="{3D6D8D52-9E77-B45E-C001-DC693FF2A120}"/>
              </a:ext>
            </a:extLst>
          </p:cNvPr>
          <p:cNvCxnSpPr>
            <a:cxnSpLocks/>
            <a:stCxn id="20" idx="2"/>
            <a:endCxn id="50" idx="0"/>
          </p:cNvCxnSpPr>
          <p:nvPr/>
        </p:nvCxnSpPr>
        <p:spPr>
          <a:xfrm rot="16200000" flipH="1">
            <a:off x="6888020" y="5580658"/>
            <a:ext cx="192362" cy="12752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en angle 182">
            <a:extLst>
              <a:ext uri="{FF2B5EF4-FFF2-40B4-BE49-F238E27FC236}">
                <a16:creationId xmlns:a16="http://schemas.microsoft.com/office/drawing/2014/main" id="{CED36AC7-278B-C077-F992-F57CEA6B0D1B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rot="16200000" flipH="1">
            <a:off x="7471977" y="4407028"/>
            <a:ext cx="130286" cy="23810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168C1052-1FD9-FC0A-B812-0A42946E9052}"/>
              </a:ext>
            </a:extLst>
          </p:cNvPr>
          <p:cNvSpPr/>
          <p:nvPr/>
        </p:nvSpPr>
        <p:spPr>
          <a:xfrm>
            <a:off x="8244486" y="6326655"/>
            <a:ext cx="1034699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Berke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1257-66</a:t>
            </a:r>
          </a:p>
        </p:txBody>
      </p:sp>
      <p:cxnSp>
        <p:nvCxnSpPr>
          <p:cNvPr id="55" name="Connecteur en angle 228">
            <a:extLst>
              <a:ext uri="{FF2B5EF4-FFF2-40B4-BE49-F238E27FC236}">
                <a16:creationId xmlns:a16="http://schemas.microsoft.com/office/drawing/2014/main" id="{BF655AB3-4491-D6DC-3869-51F88A327E7B}"/>
              </a:ext>
            </a:extLst>
          </p:cNvPr>
          <p:cNvCxnSpPr>
            <a:cxnSpLocks/>
            <a:stCxn id="16" idx="2"/>
            <a:endCxn id="54" idx="0"/>
          </p:cNvCxnSpPr>
          <p:nvPr/>
        </p:nvCxnSpPr>
        <p:spPr>
          <a:xfrm rot="16200000" flipH="1">
            <a:off x="8645286" y="6210104"/>
            <a:ext cx="198907" cy="3419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089398F-A0E1-F928-BB75-117D4AE4EDED}"/>
              </a:ext>
            </a:extLst>
          </p:cNvPr>
          <p:cNvSpPr/>
          <p:nvPr/>
        </p:nvSpPr>
        <p:spPr>
          <a:xfrm>
            <a:off x="5998442" y="6314442"/>
            <a:ext cx="989106" cy="4468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Mongka</a:t>
            </a:r>
            <a:endParaRPr lang="fr-FR" sz="1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1251-59</a:t>
            </a:r>
          </a:p>
        </p:txBody>
      </p:sp>
      <p:cxnSp>
        <p:nvCxnSpPr>
          <p:cNvPr id="57" name="Connecteur en angle 126">
            <a:extLst>
              <a:ext uri="{FF2B5EF4-FFF2-40B4-BE49-F238E27FC236}">
                <a16:creationId xmlns:a16="http://schemas.microsoft.com/office/drawing/2014/main" id="{B50FEAB1-F1CE-5450-0BA0-AA1572F0D7D5}"/>
              </a:ext>
            </a:extLst>
          </p:cNvPr>
          <p:cNvCxnSpPr>
            <a:cxnSpLocks/>
            <a:stCxn id="15" idx="2"/>
            <a:endCxn id="46" idx="0"/>
          </p:cNvCxnSpPr>
          <p:nvPr/>
        </p:nvCxnSpPr>
        <p:spPr>
          <a:xfrm rot="16200000" flipH="1">
            <a:off x="6824254" y="5054752"/>
            <a:ext cx="135952" cy="10912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4E36184-68BC-F9C4-3BC3-B6C364F650B2}"/>
              </a:ext>
            </a:extLst>
          </p:cNvPr>
          <p:cNvSpPr/>
          <p:nvPr/>
        </p:nvSpPr>
        <p:spPr>
          <a:xfrm>
            <a:off x="11537224" y="6328353"/>
            <a:ext cx="545398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tx1"/>
                </a:solidFill>
              </a:rPr>
              <a:t>Orda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B044EA0-21CB-04F4-4AB6-7B148C180F3E}"/>
              </a:ext>
            </a:extLst>
          </p:cNvPr>
          <p:cNvSpPr/>
          <p:nvPr/>
        </p:nvSpPr>
        <p:spPr>
          <a:xfrm>
            <a:off x="10589500" y="6326046"/>
            <a:ext cx="871804" cy="435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>
                <a:solidFill>
                  <a:schemeClr val="tx1"/>
                </a:solidFill>
              </a:rPr>
              <a:t>Chayban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60" name="Connecteur en angle 87">
            <a:extLst>
              <a:ext uri="{FF2B5EF4-FFF2-40B4-BE49-F238E27FC236}">
                <a16:creationId xmlns:a16="http://schemas.microsoft.com/office/drawing/2014/main" id="{B6A9AFFC-FE8B-302D-6F46-F94F45C92D48}"/>
              </a:ext>
            </a:extLst>
          </p:cNvPr>
          <p:cNvCxnSpPr>
            <a:cxnSpLocks/>
            <a:stCxn id="20" idx="2"/>
            <a:endCxn id="56" idx="0"/>
          </p:cNvCxnSpPr>
          <p:nvPr/>
        </p:nvCxnSpPr>
        <p:spPr>
          <a:xfrm rot="16200000" flipH="1">
            <a:off x="6323615" y="6145062"/>
            <a:ext cx="192362" cy="14639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7FDAB738-FF2A-6D8F-DEF1-00F63871FD65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>
            <a:off x="6346598" y="5532408"/>
            <a:ext cx="0" cy="1428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en angle 182">
            <a:extLst>
              <a:ext uri="{FF2B5EF4-FFF2-40B4-BE49-F238E27FC236}">
                <a16:creationId xmlns:a16="http://schemas.microsoft.com/office/drawing/2014/main" id="{1F68D2DB-5169-5894-9A1B-34B691F281AE}"/>
              </a:ext>
            </a:extLst>
          </p:cNvPr>
          <p:cNvCxnSpPr>
            <a:cxnSpLocks/>
            <a:stCxn id="16" idx="2"/>
            <a:endCxn id="59" idx="0"/>
          </p:cNvCxnSpPr>
          <p:nvPr/>
        </p:nvCxnSpPr>
        <p:spPr>
          <a:xfrm rot="16200000" flipH="1">
            <a:off x="9777373" y="5078017"/>
            <a:ext cx="198298" cy="22977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en angle 182">
            <a:extLst>
              <a:ext uri="{FF2B5EF4-FFF2-40B4-BE49-F238E27FC236}">
                <a16:creationId xmlns:a16="http://schemas.microsoft.com/office/drawing/2014/main" id="{E4978B54-5050-487F-5D61-F711346E7F3B}"/>
              </a:ext>
            </a:extLst>
          </p:cNvPr>
          <p:cNvCxnSpPr>
            <a:cxnSpLocks/>
            <a:stCxn id="16" idx="2"/>
            <a:endCxn id="47" idx="0"/>
          </p:cNvCxnSpPr>
          <p:nvPr/>
        </p:nvCxnSpPr>
        <p:spPr>
          <a:xfrm rot="16200000" flipH="1">
            <a:off x="9227221" y="5628170"/>
            <a:ext cx="198298" cy="11974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en angle 182">
            <a:extLst>
              <a:ext uri="{FF2B5EF4-FFF2-40B4-BE49-F238E27FC236}">
                <a16:creationId xmlns:a16="http://schemas.microsoft.com/office/drawing/2014/main" id="{A85DB057-F50B-DBEC-D6F6-4E352CEBAEC9}"/>
              </a:ext>
            </a:extLst>
          </p:cNvPr>
          <p:cNvCxnSpPr>
            <a:cxnSpLocks/>
            <a:stCxn id="16" idx="2"/>
            <a:endCxn id="58" idx="0"/>
          </p:cNvCxnSpPr>
          <p:nvPr/>
        </p:nvCxnSpPr>
        <p:spPr>
          <a:xfrm rot="16200000" flipH="1">
            <a:off x="10168481" y="4686910"/>
            <a:ext cx="200605" cy="308228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1C891175-D2C3-A923-C2F3-F060C6B84F17}"/>
              </a:ext>
            </a:extLst>
          </p:cNvPr>
          <p:cNvSpPr/>
          <p:nvPr/>
        </p:nvSpPr>
        <p:spPr>
          <a:xfrm>
            <a:off x="7775391" y="886667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ABC2683-79DD-192C-4331-317447B178B7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A047E9D-C99D-188A-8FEE-CD3B6828EB09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C3609C6-F782-1387-BFDA-75E6605EB33E}"/>
              </a:ext>
            </a:extLst>
          </p:cNvPr>
          <p:cNvSpPr/>
          <p:nvPr/>
        </p:nvSpPr>
        <p:spPr>
          <a:xfrm>
            <a:off x="7043608" y="2186759"/>
            <a:ext cx="275558" cy="253729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8A18DC0-C50A-6D9F-2FE7-8FD6E0F11DEB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FF7127D-DA49-B870-CDDF-BF9BF49AFEA4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CC246A6-9F3F-0933-7F56-5F291BF9044B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1025402" y="1196691"/>
            <a:ext cx="687097" cy="5741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BE289E6-F5EA-158B-9CCE-FDC335BC5CA6}"/>
              </a:ext>
            </a:extLst>
          </p:cNvPr>
          <p:cNvCxnSpPr>
            <a:cxnSpLocks/>
          </p:cNvCxnSpPr>
          <p:nvPr/>
        </p:nvCxnSpPr>
        <p:spPr>
          <a:xfrm flipV="1">
            <a:off x="8910320" y="1196691"/>
            <a:ext cx="2115082" cy="1619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6B77D93-EF10-2CD2-E782-3533E1845A9F}"/>
              </a:ext>
            </a:extLst>
          </p:cNvPr>
          <p:cNvCxnSpPr>
            <a:cxnSpLocks/>
          </p:cNvCxnSpPr>
          <p:nvPr/>
        </p:nvCxnSpPr>
        <p:spPr>
          <a:xfrm flipH="1" flipV="1">
            <a:off x="8162384" y="2658354"/>
            <a:ext cx="747936" cy="1573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08EA9D3-78B1-F880-5092-3301D7DF168B}"/>
              </a:ext>
            </a:extLst>
          </p:cNvPr>
          <p:cNvCxnSpPr>
            <a:cxnSpLocks/>
            <a:endCxn id="28" idx="5"/>
          </p:cNvCxnSpPr>
          <p:nvPr/>
        </p:nvCxnSpPr>
        <p:spPr>
          <a:xfrm flipH="1" flipV="1">
            <a:off x="8341910" y="1950206"/>
            <a:ext cx="568410" cy="8655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0A1497DA-D7AF-7345-F2C9-9C5654D966D3}"/>
              </a:ext>
            </a:extLst>
          </p:cNvPr>
          <p:cNvSpPr/>
          <p:nvPr/>
        </p:nvSpPr>
        <p:spPr>
          <a:xfrm>
            <a:off x="10810346" y="1026161"/>
            <a:ext cx="457094" cy="369968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9865B35-10C2-3CF1-A168-D9DC3F454435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8910320" y="2815719"/>
            <a:ext cx="1123260" cy="39671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A608B3B-0F32-E957-E377-4BC458C7BA76}"/>
              </a:ext>
            </a:extLst>
          </p:cNvPr>
          <p:cNvCxnSpPr>
            <a:cxnSpLocks/>
          </p:cNvCxnSpPr>
          <p:nvPr/>
        </p:nvCxnSpPr>
        <p:spPr>
          <a:xfrm flipH="1">
            <a:off x="7279198" y="2658354"/>
            <a:ext cx="607628" cy="36532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11D6A62F-A043-30C2-DCF4-6B13E185F908}"/>
              </a:ext>
            </a:extLst>
          </p:cNvPr>
          <p:cNvSpPr/>
          <p:nvPr/>
        </p:nvSpPr>
        <p:spPr>
          <a:xfrm>
            <a:off x="3456087" y="1823341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EEA7E2D-9D5A-C87E-C60A-4E550F8024BB}"/>
              </a:ext>
            </a:extLst>
          </p:cNvPr>
          <p:cNvSpPr/>
          <p:nvPr/>
        </p:nvSpPr>
        <p:spPr>
          <a:xfrm>
            <a:off x="3866907" y="311813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C52166F-353E-6EAE-5CAD-14E83E1BBFA8}"/>
              </a:ext>
            </a:extLst>
          </p:cNvPr>
          <p:cNvSpPr/>
          <p:nvPr/>
        </p:nvSpPr>
        <p:spPr>
          <a:xfrm>
            <a:off x="7802528" y="5930440"/>
            <a:ext cx="171388" cy="14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6EF70B-7A20-473F-CDAE-953791138ADF}"/>
              </a:ext>
            </a:extLst>
          </p:cNvPr>
          <p:cNvSpPr/>
          <p:nvPr/>
        </p:nvSpPr>
        <p:spPr>
          <a:xfrm>
            <a:off x="9276240" y="1962763"/>
            <a:ext cx="1121611" cy="27807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Djaghataï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2D42F7-8ABD-B596-3638-0EA5609D23D9}"/>
              </a:ext>
            </a:extLst>
          </p:cNvPr>
          <p:cNvSpPr/>
          <p:nvPr/>
        </p:nvSpPr>
        <p:spPr>
          <a:xfrm>
            <a:off x="10513677" y="828337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C1CD7C-CFE8-DACB-9FA8-3832553DD4C7}"/>
              </a:ext>
            </a:extLst>
          </p:cNvPr>
          <p:cNvSpPr/>
          <p:nvPr/>
        </p:nvSpPr>
        <p:spPr>
          <a:xfrm>
            <a:off x="9734149" y="3378433"/>
            <a:ext cx="1514499" cy="29171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Inde du Nord</a:t>
            </a:r>
          </a:p>
        </p:txBody>
      </p:sp>
    </p:spTree>
    <p:extLst>
      <p:ext uri="{BB962C8B-B14F-4D97-AF65-F5344CB8AC3E}">
        <p14:creationId xmlns:p14="http://schemas.microsoft.com/office/powerpoint/2010/main" val="3354340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A4B67-B6E7-3914-EC49-3EBA92475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B81B7A38-64A0-A523-60ED-AE8CC0380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239232-F301-0D57-25EE-23050BF55B92}"/>
              </a:ext>
            </a:extLst>
          </p:cNvPr>
          <p:cNvSpPr/>
          <p:nvPr/>
        </p:nvSpPr>
        <p:spPr>
          <a:xfrm>
            <a:off x="91428" y="107186"/>
            <a:ext cx="4646144" cy="550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C) 1405-1526 : L’Orient se morcèle</a:t>
            </a:r>
          </a:p>
          <a:p>
            <a:endParaRPr lang="fr-FR" sz="1600" b="1" dirty="0"/>
          </a:p>
          <a:p>
            <a:r>
              <a:rPr lang="fr-FR" sz="1600" b="1" dirty="0"/>
              <a:t>1405-1507 : Après la mort de Tamerlan, un Emirat timouride réduit se maintient : Transoxiane-</a:t>
            </a:r>
            <a:r>
              <a:rPr lang="fr-FR" sz="1600" b="1" dirty="0" err="1"/>
              <a:t>Khorezm</a:t>
            </a:r>
            <a:r>
              <a:rPr lang="fr-FR" sz="1600" b="1" dirty="0"/>
              <a:t>-Khorassan en Perse orientale</a:t>
            </a:r>
          </a:p>
          <a:p>
            <a:endParaRPr lang="fr-FR" sz="1700" dirty="0"/>
          </a:p>
          <a:p>
            <a:r>
              <a:rPr lang="fr-FR" sz="1700" dirty="0"/>
              <a:t>*Au XVe siècle, nouvelle reconfiguration</a:t>
            </a:r>
          </a:p>
          <a:p>
            <a:r>
              <a:rPr lang="fr-FR" sz="1700" dirty="0"/>
              <a:t>L’Orient se morcèle à l’extrême…</a:t>
            </a:r>
          </a:p>
          <a:p>
            <a:r>
              <a:rPr lang="fr-FR" sz="1700" dirty="0"/>
              <a:t>NB : Sauf la Chine qui reste un empire unifié</a:t>
            </a:r>
          </a:p>
          <a:p>
            <a:endParaRPr lang="fr-FR" sz="1700" dirty="0"/>
          </a:p>
          <a:p>
            <a:r>
              <a:rPr lang="fr-FR" sz="1700" dirty="0"/>
              <a:t>*1405 : Après la mort de Tamerlan</a:t>
            </a:r>
          </a:p>
          <a:p>
            <a:r>
              <a:rPr lang="fr-FR" sz="1700" dirty="0"/>
              <a:t>Son éphémère empire se réduit ; Toutefois…</a:t>
            </a:r>
          </a:p>
          <a:p>
            <a:endParaRPr lang="fr-FR" sz="1700" dirty="0"/>
          </a:p>
          <a:p>
            <a:r>
              <a:rPr lang="fr-FR" sz="1700" dirty="0"/>
              <a:t>*1405 : A l’est de la Perse…</a:t>
            </a:r>
          </a:p>
          <a:p>
            <a:r>
              <a:rPr lang="fr-FR" sz="1700" dirty="0"/>
              <a:t>Un Sultanat </a:t>
            </a:r>
            <a:r>
              <a:rPr lang="fr-FR" sz="1700" i="1" dirty="0"/>
              <a:t>timuride</a:t>
            </a:r>
            <a:r>
              <a:rPr lang="fr-FR" sz="1700" dirty="0"/>
              <a:t> se maintient</a:t>
            </a:r>
            <a:endParaRPr lang="fr-FR" sz="1700" i="1" dirty="0"/>
          </a:p>
          <a:p>
            <a:r>
              <a:rPr lang="fr-FR" sz="1700" dirty="0"/>
              <a:t>Avec le </a:t>
            </a:r>
            <a:r>
              <a:rPr lang="fr-FR" sz="1700" dirty="0" err="1"/>
              <a:t>Khorezm</a:t>
            </a:r>
            <a:r>
              <a:rPr lang="fr-FR" sz="1700" dirty="0"/>
              <a:t>, la Transoxiane</a:t>
            </a:r>
          </a:p>
          <a:p>
            <a:r>
              <a:rPr lang="fr-FR" sz="1700" dirty="0"/>
              <a:t>Et le Khorassan (Hérat) en Perse orientale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*1507 : Le dernier Timuride sera vaincu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Par les Ouzbeks ; Voir plus loin…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*Ailleurs, six entités apparaissent…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2F03FCE-FBAE-F8C2-B887-33E97CDB5238}"/>
              </a:ext>
            </a:extLst>
          </p:cNvPr>
          <p:cNvSpPr/>
          <p:nvPr/>
        </p:nvSpPr>
        <p:spPr>
          <a:xfrm>
            <a:off x="9255593" y="2713643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09C98B9-3704-70E2-FEFF-B370B83833AE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8D1BA85-E09D-C863-87A8-D0172DFA7DA0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CFCBBCF-2F33-01A0-751A-34639B4518BF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3362131-9EED-BFD4-6A91-9A7294B171CC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C9D9EA0-8E8D-7F1C-25C6-1E72ABA812C0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A0DC0D0-8121-765E-149F-1180F978EE80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F3AA558-5B92-282F-37DC-4F2259D25FFD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975BC37-D55E-1FD9-2DB8-D4059D4B832C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E29F2D7-61D4-BDDA-0280-C0C7B1A6796D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1E49334-3DB2-0F5C-BD49-9CFA8310B1BB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3F4399E-E1B4-A410-929F-D2366B01BA5A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D979E2B-5D73-E082-86C3-FC5903EAAF88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CFC830C-AAE9-8DE4-7FAB-87881B101164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5C2EEA9-AFC6-3C97-74B7-642137793779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9F8F01A-EF0A-311D-7CBD-72CC1F01CDBF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BD0436B-BFD8-C00C-CB1D-6F1CBBF24258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8FAC96E-DD8A-6293-EFE9-334F9E42B4F4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0C2096C-C3A5-3D69-5E9A-DF288D777E4D}"/>
              </a:ext>
            </a:extLst>
          </p:cNvPr>
          <p:cNvSpPr/>
          <p:nvPr/>
        </p:nvSpPr>
        <p:spPr>
          <a:xfrm>
            <a:off x="7678186" y="1973676"/>
            <a:ext cx="2512294" cy="161276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3FC6338-093D-9D37-917F-3D0340F702AC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2011B95-FA29-1453-24A0-57FBCEC96496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8727CE1-8797-F7C8-DF8D-0FEB436A2BFA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72F5BE5-53B7-167B-07C6-4F27414C7C02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E5090E1-22C6-7DD4-8C94-F47FFD666498}"/>
              </a:ext>
            </a:extLst>
          </p:cNvPr>
          <p:cNvSpPr/>
          <p:nvPr/>
        </p:nvSpPr>
        <p:spPr>
          <a:xfrm>
            <a:off x="3254435" y="3680657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0EA21A1-3795-5480-135C-AD64319DFAB5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0C24759-6232-4908-1E9A-8C6773602E7F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8222910-7742-5C48-EED3-6B3D709FB649}"/>
              </a:ext>
            </a:extLst>
          </p:cNvPr>
          <p:cNvSpPr/>
          <p:nvPr/>
        </p:nvSpPr>
        <p:spPr>
          <a:xfrm>
            <a:off x="7616271" y="243228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EEBE37C-CF53-4565-530E-58FEEFBBC9ED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239795A-9410-0CC3-A46F-60D46B0D864F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4F56F15-D640-E695-A5AC-AACEA6EF2A8B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9198530-4F98-26D1-6EB5-776A18A2A3C3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F30594C-426C-4695-17FB-F5368B29A683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3DECB9B-2F43-34A2-D073-20625F3B95B5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B95E347-B362-AB5C-8207-68B6C93A182B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9743DB6-2462-5414-0DD7-0C51092C9A79}"/>
              </a:ext>
            </a:extLst>
          </p:cNvPr>
          <p:cNvSpPr/>
          <p:nvPr/>
        </p:nvSpPr>
        <p:spPr>
          <a:xfrm>
            <a:off x="3091521" y="4045044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7AF15B-39DC-D66A-6144-9AD3D462CE33}"/>
              </a:ext>
            </a:extLst>
          </p:cNvPr>
          <p:cNvSpPr/>
          <p:nvPr/>
        </p:nvSpPr>
        <p:spPr>
          <a:xfrm>
            <a:off x="8616064" y="3189287"/>
            <a:ext cx="1168632" cy="28074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Timurides</a:t>
            </a:r>
          </a:p>
        </p:txBody>
      </p:sp>
    </p:spTree>
    <p:extLst>
      <p:ext uri="{BB962C8B-B14F-4D97-AF65-F5344CB8AC3E}">
        <p14:creationId xmlns:p14="http://schemas.microsoft.com/office/powerpoint/2010/main" val="2957204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CEF97-690D-B04C-EA5F-5E04D8C10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41254502-C4C7-7313-6549-50F6B2BC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37B51A-6969-D021-85C7-CAEB2279CD5B}"/>
              </a:ext>
            </a:extLst>
          </p:cNvPr>
          <p:cNvSpPr/>
          <p:nvPr/>
        </p:nvSpPr>
        <p:spPr>
          <a:xfrm>
            <a:off x="91428" y="107186"/>
            <a:ext cx="4646144" cy="34624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1406-1501 : En Perse occidentale, reconstitution  des Kara </a:t>
            </a:r>
            <a:r>
              <a:rPr lang="fr-FR" sz="1600" b="1" dirty="0" err="1"/>
              <a:t>Koyunlu</a:t>
            </a:r>
            <a:r>
              <a:rPr lang="fr-FR" sz="1600" b="1" dirty="0"/>
              <a:t> ; Puis domination des Ak </a:t>
            </a:r>
            <a:r>
              <a:rPr lang="fr-FR" sz="1600" b="1" dirty="0" err="1"/>
              <a:t>Koyunlu</a:t>
            </a:r>
            <a:endParaRPr lang="fr-FR" sz="1600" b="1" dirty="0"/>
          </a:p>
          <a:p>
            <a:endParaRPr lang="fr-FR" sz="1700" dirty="0"/>
          </a:p>
          <a:p>
            <a:r>
              <a:rPr lang="fr-FR" sz="1700" dirty="0"/>
              <a:t>1) 1406 : A l’ouest de la Perse, à Tabriz…</a:t>
            </a:r>
          </a:p>
          <a:p>
            <a:r>
              <a:rPr lang="fr-FR" sz="1700" dirty="0"/>
              <a:t>La confrérie turcomane des Kara </a:t>
            </a:r>
            <a:r>
              <a:rPr lang="fr-FR" sz="1700" dirty="0" err="1"/>
              <a:t>Koyunlu</a:t>
            </a:r>
            <a:endParaRPr lang="fr-FR" sz="1700" dirty="0"/>
          </a:p>
          <a:p>
            <a:r>
              <a:rPr lang="fr-FR" sz="1700" dirty="0"/>
              <a:t>Se reconstitue et s’empare de Bagdad en 1410…</a:t>
            </a:r>
          </a:p>
          <a:p>
            <a:endParaRPr lang="fr-FR" sz="1700" dirty="0"/>
          </a:p>
          <a:p>
            <a:r>
              <a:rPr lang="fr-FR" sz="1700" dirty="0"/>
              <a:t>Avant d’être supplantée en 1467</a:t>
            </a:r>
          </a:p>
          <a:p>
            <a:r>
              <a:rPr lang="fr-FR" sz="1700" dirty="0"/>
              <a:t>Par celle des Ak </a:t>
            </a:r>
            <a:r>
              <a:rPr lang="fr-FR" sz="1700" dirty="0" err="1"/>
              <a:t>Koyunlu</a:t>
            </a:r>
            <a:endParaRPr lang="fr-FR" sz="1700" dirty="0"/>
          </a:p>
          <a:p>
            <a:r>
              <a:rPr lang="fr-FR" sz="1700" dirty="0"/>
              <a:t>Qui conquièrent Chiraz, puis le sud du Khorassan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NB : 1501 : Les derniers Ak </a:t>
            </a:r>
            <a:r>
              <a:rPr lang="fr-FR" sz="1700" dirty="0" err="1">
                <a:solidFill>
                  <a:srgbClr val="FF0000"/>
                </a:solidFill>
              </a:rPr>
              <a:t>Koyunlu</a:t>
            </a:r>
            <a:r>
              <a:rPr lang="fr-FR" sz="1700" dirty="0">
                <a:solidFill>
                  <a:srgbClr val="FF0000"/>
                </a:solidFill>
              </a:rPr>
              <a:t> seront vaincus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Par les Séfévides ; Voir plus loin…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ADE9F2F-B9B5-173F-AE13-0AD873B9ED48}"/>
              </a:ext>
            </a:extLst>
          </p:cNvPr>
          <p:cNvSpPr/>
          <p:nvPr/>
        </p:nvSpPr>
        <p:spPr>
          <a:xfrm>
            <a:off x="9255593" y="2713643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9D12D1E-10DE-A03F-B4C6-F460B642960B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AC6AA3C-681E-5B51-26A0-A4B810873AA6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896193E-44CE-E415-AC32-06F3B82EED08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A9B7566-73C4-93BC-E596-02C30BB1F306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DD3EA5-B438-E34E-6D6F-0EB1F159484F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9FF4F91-B4E3-F680-77DF-C81AE3BE0297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AE484C5-98AB-0045-4667-6373FAA596FE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383FF49-8D8A-F7EC-47DD-E38805FBA5E5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9420457-7FA9-F405-94F3-BC1301CEE8E2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65F1C3-0056-663F-736C-2C11339EE498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DC922FD-42FB-16C7-5EA1-063A80B50E97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0FF791B-6B7D-FF98-13B8-30F8DF94C239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B4A1792-78E4-FAE2-E73E-4871372AC1A3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6E6D0EE-29AF-5B15-E035-70F95A9DF5D7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7DD02E8-16A1-7592-5967-A9BAF06E14B4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78D3141-7D35-00D0-FFF1-B1300E04CE11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B93BDD5-8B90-21F3-2D8A-C407FA132122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ACB9DB3-11A8-776C-FB58-8047C5A9CC5F}"/>
              </a:ext>
            </a:extLst>
          </p:cNvPr>
          <p:cNvSpPr/>
          <p:nvPr/>
        </p:nvSpPr>
        <p:spPr>
          <a:xfrm>
            <a:off x="7678186" y="1973676"/>
            <a:ext cx="2512294" cy="161276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A1A5FA8-AE4A-E808-6B97-95915F856A6E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0ACE115-F405-36AE-2E9A-88DBB25899D5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D377258-F6A8-E3F7-1FFB-4EA0EB3A55F5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B4C7DED-9D1E-9F26-209D-D4241CB23D51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3A0A887-8A1A-329F-F972-36AE686A6AC8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CCDCC6C-F6F7-8FC8-9A07-5515DA3127A1}"/>
              </a:ext>
            </a:extLst>
          </p:cNvPr>
          <p:cNvSpPr/>
          <p:nvPr/>
        </p:nvSpPr>
        <p:spPr>
          <a:xfrm>
            <a:off x="7616271" y="243228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3EE1D2E-FCF7-C7DD-8BA8-B41D61A20F9A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0B6933C-D3EC-EE4E-BECB-BA04FDC7E73F}"/>
              </a:ext>
            </a:extLst>
          </p:cNvPr>
          <p:cNvSpPr/>
          <p:nvPr/>
        </p:nvSpPr>
        <p:spPr>
          <a:xfrm>
            <a:off x="3882386" y="114992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8E29FDD-8825-D6F5-1DC3-8B1A67AA6726}"/>
              </a:ext>
            </a:extLst>
          </p:cNvPr>
          <p:cNvSpPr/>
          <p:nvPr/>
        </p:nvSpPr>
        <p:spPr>
          <a:xfrm>
            <a:off x="2414500" y="2192291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4D64BD68-D8D1-724D-4254-84D959B4DE49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05B8700-7F26-5E4C-2190-31FB95E75F18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BE74C9C-DC2F-04EC-67AD-5898A46A22B9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77394DE-7D0D-4387-95F5-C05608086D90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17C164C-CB81-282F-F88D-1DF5048EBA9B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1F0DC02-B9ED-F370-F12E-BB5E54517496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CE89475-CCEE-A1AE-244D-505E66294D8E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D6D4D2-1138-0ACC-1D48-BDADCA7762E6}"/>
              </a:ext>
            </a:extLst>
          </p:cNvPr>
          <p:cNvSpPr/>
          <p:nvPr/>
        </p:nvSpPr>
        <p:spPr>
          <a:xfrm>
            <a:off x="7587223" y="2948102"/>
            <a:ext cx="1262702" cy="30724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Turcomans</a:t>
            </a:r>
          </a:p>
        </p:txBody>
      </p:sp>
    </p:spTree>
    <p:extLst>
      <p:ext uri="{BB962C8B-B14F-4D97-AF65-F5344CB8AC3E}">
        <p14:creationId xmlns:p14="http://schemas.microsoft.com/office/powerpoint/2010/main" val="3525626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90D60-701D-5292-1FD8-BC9A74CC8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502AF6EA-644F-2818-0B9D-465ACEEC7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1D3D3D-BCDF-BE0F-4740-2D314F91B70E}"/>
              </a:ext>
            </a:extLst>
          </p:cNvPr>
          <p:cNvSpPr/>
          <p:nvPr/>
        </p:nvSpPr>
        <p:spPr>
          <a:xfrm>
            <a:off x="91427" y="107186"/>
            <a:ext cx="4756825" cy="52783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1428-1466 : La Horde d’or se scinde en quatre khanats : Kazan, Crimée, Astrakhan et khanat des Ouzbeks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2) Au nord de la mer Caspienne…</a:t>
            </a:r>
          </a:p>
          <a:p>
            <a:r>
              <a:rPr lang="fr-FR" sz="1700" dirty="0"/>
              <a:t>La Horde d’or mongole vit ses derniers temps </a:t>
            </a:r>
          </a:p>
          <a:p>
            <a:endParaRPr lang="fr-FR" sz="1700" dirty="0"/>
          </a:p>
          <a:p>
            <a:r>
              <a:rPr lang="fr-FR" sz="1700" dirty="0"/>
              <a:t>*Affaiblie par les attaques de Tamerlan</a:t>
            </a:r>
          </a:p>
          <a:p>
            <a:r>
              <a:rPr lang="fr-FR" sz="1700" dirty="0"/>
              <a:t>Elle se maintient autour de sa capitale </a:t>
            </a:r>
            <a:r>
              <a:rPr lang="fr-FR" sz="1700" dirty="0" err="1"/>
              <a:t>Saraï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*Mais en périphérie</a:t>
            </a:r>
          </a:p>
          <a:p>
            <a:r>
              <a:rPr lang="fr-FR" sz="1700" dirty="0"/>
              <a:t>Quatre principautés autonomes se constituent…</a:t>
            </a:r>
          </a:p>
          <a:p>
            <a:r>
              <a:rPr lang="fr-FR" sz="1700" dirty="0"/>
              <a:t>- 1438 : Le khanat de Kazan</a:t>
            </a:r>
          </a:p>
          <a:p>
            <a:r>
              <a:rPr lang="fr-FR" sz="1700" dirty="0"/>
              <a:t>- 1441 : Le khanat de Crimée</a:t>
            </a:r>
          </a:p>
          <a:p>
            <a:r>
              <a:rPr lang="fr-FR" sz="1700" dirty="0"/>
              <a:t>- 1466 : Le khanat d’Astrakan        ; Et plus à l’est…</a:t>
            </a:r>
          </a:p>
          <a:p>
            <a:r>
              <a:rPr lang="fr-FR" sz="1700" dirty="0"/>
              <a:t>- 1428 : Au nord de la mer d’Aral</a:t>
            </a:r>
          </a:p>
          <a:p>
            <a:r>
              <a:rPr lang="fr-FR" sz="1700" dirty="0"/>
              <a:t>Abu-I-</a:t>
            </a:r>
            <a:r>
              <a:rPr lang="fr-FR" sz="1700" dirty="0" err="1"/>
              <a:t>Khayr</a:t>
            </a:r>
            <a:r>
              <a:rPr lang="fr-FR" sz="1700" dirty="0"/>
              <a:t>, descendant du Gengiskhanide </a:t>
            </a:r>
            <a:r>
              <a:rPr lang="fr-FR" sz="1700" dirty="0" err="1"/>
              <a:t>Chayban</a:t>
            </a:r>
            <a:endParaRPr lang="fr-FR" sz="1700" dirty="0"/>
          </a:p>
          <a:p>
            <a:r>
              <a:rPr lang="fr-FR" sz="1700" dirty="0"/>
              <a:t>Fonde le khanat éphémère des Ouzbeks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/>
              <a:t>*Et plus au nord et à l’ouest…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A4C272A-0C05-267F-0F8E-8215B55302B7}"/>
              </a:ext>
            </a:extLst>
          </p:cNvPr>
          <p:cNvSpPr/>
          <p:nvPr/>
        </p:nvSpPr>
        <p:spPr>
          <a:xfrm>
            <a:off x="9255593" y="2713643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44CCCDE-C5B9-EF58-E4F2-A4BFE5B2D768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CF04F16-EB7A-8CD8-15D4-9CB835B063DF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72A83A2-321C-BF1B-DD48-C95BEA8C0142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8DDA24E-89D9-4BD7-DA3A-A0A9B77F3E04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2ADAE2-DF61-78D2-1772-9CFF3CA529EC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0236ABA-E0D3-77C2-3177-C3395758D386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44EB94D-350D-42F9-710C-107B9999CB99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E5F5A33-38E4-80E8-1DDD-0EFEF0EC5DF8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66C2BAE-71A0-9311-BB6B-660ACAC2F299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EEB9886-CE9D-9506-D5F2-E12219407D21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A96ACFB-45AA-9870-7AFB-EE67D56FB467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36EA34F-AF30-4910-1BA3-D8AF9159F3CD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F3A2219-D0C1-859A-9463-4AE1EBF9BC84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993609D-3B37-E335-CFAB-24E0581E5D46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64B9469-E7B5-2006-6DEA-BC314D4FE613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37234D1-CAC1-2391-47E0-A9D237DFBB99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2BA5A61-3E94-99DC-09C1-63502B2D5210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D24826A-6148-5597-2198-B244AC676A31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6DE7A35-F8D5-0AD2-0322-BE9DD4AB6C95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23582D4-BFC2-6E0F-FE5B-03C4E03BF200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0BE6159-B360-A474-12CA-6403553E6E01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C781655-D112-BB02-6F4B-7FA8C8AA2BA4}"/>
              </a:ext>
            </a:extLst>
          </p:cNvPr>
          <p:cNvSpPr/>
          <p:nvPr/>
        </p:nvSpPr>
        <p:spPr>
          <a:xfrm>
            <a:off x="8199353" y="108435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E65C575-B474-83C7-5913-ECA0E6B29E96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E769F27-4B02-C270-FFC9-049AD37DC65C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08D3087-A57F-F9DC-CADA-70A7F635ED83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33C35FD-C69B-5CFB-5911-69677D63D0F5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79A02AD-2613-F0A7-3040-724E743B14D7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BB096D4-0393-C7AC-6EA7-B23E16B6CAFD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42D0F05-0CD4-AD5E-95CA-1F485AB8A72D}"/>
              </a:ext>
            </a:extLst>
          </p:cNvPr>
          <p:cNvSpPr/>
          <p:nvPr/>
        </p:nvSpPr>
        <p:spPr>
          <a:xfrm>
            <a:off x="2634087" y="318791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8CD4704-1B16-786B-051E-6C99979BB3DF}"/>
              </a:ext>
            </a:extLst>
          </p:cNvPr>
          <p:cNvSpPr/>
          <p:nvPr/>
        </p:nvSpPr>
        <p:spPr>
          <a:xfrm>
            <a:off x="2746477" y="3460267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605D5B0-1E89-ACE8-6DFE-D5D4FBDC3F96}"/>
              </a:ext>
            </a:extLst>
          </p:cNvPr>
          <p:cNvSpPr/>
          <p:nvPr/>
        </p:nvSpPr>
        <p:spPr>
          <a:xfrm>
            <a:off x="2771866" y="373261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60CC930-B0D6-540F-0B6F-DD5CDC0ABA1E}"/>
              </a:ext>
            </a:extLst>
          </p:cNvPr>
          <p:cNvSpPr/>
          <p:nvPr/>
        </p:nvSpPr>
        <p:spPr>
          <a:xfrm>
            <a:off x="3783996" y="4508927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412BE3B-5E37-3137-E437-52CFDA8DE44A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597BB03-D110-1167-9AEB-5211C001ABE5}"/>
              </a:ext>
            </a:extLst>
          </p:cNvPr>
          <p:cNvSpPr/>
          <p:nvPr/>
        </p:nvSpPr>
        <p:spPr>
          <a:xfrm>
            <a:off x="4223990" y="1384682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A7D4AE4-D951-6B6E-9DAA-A79C9F131265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3679707-4FBB-2914-343C-FF8320BFBDD0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E2BFCBBF-E254-CF87-7A2E-5BC6A836A732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14991BE-FC47-5727-B0FD-7FC081DE0C9E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58431C5-B3A7-472E-AFEA-767C98CB63D1}"/>
              </a:ext>
            </a:extLst>
          </p:cNvPr>
          <p:cNvSpPr/>
          <p:nvPr/>
        </p:nvSpPr>
        <p:spPr>
          <a:xfrm>
            <a:off x="7616271" y="243228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4C3DAF6E-1FBF-58F7-5E02-72430A47468E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C915B8E-4082-D534-39FC-CD19C5629DB3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A58560-DDD4-09FB-1981-9C12AD2BFAF1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2C40D1F-FE73-E7C9-CB49-0DB854BB7794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A89411-96D5-49AD-139B-C2380898B5D3}"/>
              </a:ext>
            </a:extLst>
          </p:cNvPr>
          <p:cNvSpPr/>
          <p:nvPr/>
        </p:nvSpPr>
        <p:spPr>
          <a:xfrm>
            <a:off x="8229612" y="1383937"/>
            <a:ext cx="1243374" cy="29039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Horde d’or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FEA052F-29E1-8FCE-FEA2-D01A6AB9447C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274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57AD0-3AAC-6650-2DAC-87B4746E8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714815EF-764D-09E3-7286-8B46662B3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F9E744-8BAA-684D-0C48-691A6FF991CA}"/>
              </a:ext>
            </a:extLst>
          </p:cNvPr>
          <p:cNvSpPr/>
          <p:nvPr/>
        </p:nvSpPr>
        <p:spPr>
          <a:xfrm>
            <a:off x="91428" y="107186"/>
            <a:ext cx="4757823" cy="63863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3) 1392-1502 : Dans le monde russe…</a:t>
            </a:r>
          </a:p>
          <a:p>
            <a:r>
              <a:rPr lang="fr-FR" sz="1700" b="1" dirty="0"/>
              <a:t>1392-1430 : Contre la Horde d’or, extension maximale de l’Empire polono-lituanien de la mer Baltique à l’Ukraine et à la mer Noire</a:t>
            </a:r>
          </a:p>
          <a:p>
            <a:r>
              <a:rPr lang="fr-FR" sz="1700" b="1" dirty="0"/>
              <a:t>1480-1502 : La Moscovie s’étend et se libère du joug mongol ; Disparition de la Horde d’or</a:t>
            </a:r>
          </a:p>
          <a:p>
            <a:endParaRPr lang="fr-FR" sz="1700" dirty="0"/>
          </a:p>
          <a:p>
            <a:r>
              <a:rPr lang="fr-FR" sz="1700" dirty="0"/>
              <a:t>3) Dans le monde russe</a:t>
            </a:r>
          </a:p>
          <a:p>
            <a:r>
              <a:rPr lang="fr-FR" sz="1700" dirty="0"/>
              <a:t>Deux nouveaux changements </a:t>
            </a:r>
            <a:r>
              <a:rPr lang="fr-FR" sz="1700" u="sng" dirty="0"/>
              <a:t>majeurs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600" dirty="0"/>
              <a:t>a) 1392-1430 : Sous le règne de </a:t>
            </a:r>
            <a:r>
              <a:rPr lang="fr-FR" sz="1600" dirty="0" err="1"/>
              <a:t>Vytautas</a:t>
            </a:r>
            <a:r>
              <a:rPr lang="fr-FR" sz="1600" dirty="0"/>
              <a:t> de Lituanie</a:t>
            </a:r>
          </a:p>
          <a:p>
            <a:r>
              <a:rPr lang="fr-FR" sz="1600" dirty="0"/>
              <a:t>Cousin du roi de Pologne Ladislas II Jagellon (1386)</a:t>
            </a:r>
          </a:p>
          <a:p>
            <a:r>
              <a:rPr lang="fr-FR" sz="1600" dirty="0"/>
              <a:t>Extension maximale de l’Empire polono-Lituanien</a:t>
            </a:r>
          </a:p>
          <a:p>
            <a:r>
              <a:rPr lang="fr-FR" sz="1600" dirty="0"/>
              <a:t>De la mer Baltique au </a:t>
            </a:r>
            <a:r>
              <a:rPr lang="fr-FR" sz="1600" dirty="0" err="1"/>
              <a:t>Yedisan</a:t>
            </a:r>
            <a:r>
              <a:rPr lang="fr-FR" sz="1600" dirty="0"/>
              <a:t> sur la mer Noire</a:t>
            </a:r>
          </a:p>
          <a:p>
            <a:endParaRPr lang="fr-FR" sz="1600" dirty="0"/>
          </a:p>
          <a:p>
            <a:r>
              <a:rPr lang="fr-FR" sz="1600" dirty="0"/>
              <a:t>NB : </a:t>
            </a:r>
            <a:r>
              <a:rPr lang="fr-FR" sz="1600" dirty="0" err="1"/>
              <a:t>Yedisan</a:t>
            </a:r>
            <a:r>
              <a:rPr lang="fr-FR" sz="1600" dirty="0"/>
              <a:t> situé entre les embouchures</a:t>
            </a:r>
          </a:p>
          <a:p>
            <a:r>
              <a:rPr lang="fr-FR" sz="1600" dirty="0"/>
              <a:t>Du Dniestr à l’ouest et du Dniepr à l’est</a:t>
            </a:r>
          </a:p>
          <a:p>
            <a:endParaRPr lang="fr-FR" sz="1600" dirty="0"/>
          </a:p>
          <a:p>
            <a:r>
              <a:rPr lang="fr-FR" sz="1700" dirty="0"/>
              <a:t>b) 1480 : Sous </a:t>
            </a:r>
            <a:r>
              <a:rPr lang="fr-FR" sz="1700" u="sng" dirty="0"/>
              <a:t>Ivan III</a:t>
            </a:r>
            <a:r>
              <a:rPr lang="fr-FR" sz="1700" dirty="0"/>
              <a:t>, la principauté russe de Moscou se libère du joug mongol de la Horde d’or Qui finira par disparaître en 1502</a:t>
            </a:r>
          </a:p>
          <a:p>
            <a:endParaRPr lang="fr-FR" sz="1500" dirty="0"/>
          </a:p>
          <a:p>
            <a:r>
              <a:rPr lang="fr-FR" sz="1500" dirty="0"/>
              <a:t>NB : 1514 : 1</a:t>
            </a:r>
            <a:r>
              <a:rPr lang="fr-FR" sz="1500" baseline="30000" dirty="0"/>
              <a:t>ère</a:t>
            </a:r>
            <a:r>
              <a:rPr lang="fr-FR" sz="1500" dirty="0"/>
              <a:t> expansion moscovite vers l’ouest</a:t>
            </a:r>
          </a:p>
          <a:p>
            <a:r>
              <a:rPr lang="fr-FR" sz="1500" dirty="0"/>
              <a:t>Vassili III prendra Smolensk sur le haut-Dniepr aux Polono-Lituaniens, avec l’aide des khans de Kazan et de Crimée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DEA457C-2785-2700-8AF3-46449B00E86A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EC2AF50-5428-09FC-988F-FA81CA54009A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0B0FDCE-647A-4111-57E0-3731B9DCD5B4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3DC4B8A-2D30-B57E-7F30-2F1942AB0C07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2EE4450-C5D0-839A-3EA8-556CCFAE9B02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802999E-5065-97EE-EDF7-B9E8D6F5301C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9B79080-918F-661A-1B20-A4393CC0E819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5192DFC-F650-863C-3F95-2D0B9EF67A5F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04A3727-24A0-787F-9858-5E57AE70E425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9EF62D-6808-1480-5F09-B42602C8731D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3D6C6E3-9BC2-A960-B765-FE00C3D978E1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7D158CC-C5AD-8632-C741-84B90BEA1548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69BDE2B-42E9-8D50-9EE4-E33DB9EF2D04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C1A3B9A-D9A1-5C73-3A3A-6894D0E02C3A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6660DF2-5BEB-A69B-82F2-75E65F478A34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78496EF-068B-BA32-B74E-C0C5B5ECC5DC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48709E-D211-7D50-A63E-7182F73223AE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9A9004C-CFC8-DA6E-247B-D24FC38D3BAD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5449A25-E604-E32F-C80E-CD91963FEBF6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C7E5683-9D16-44BB-193A-2AEBB29F6420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067EB14-7394-1A77-0381-66D9D770578D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D341197-5A0D-7350-F641-B24C11EA7E5E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D95212E-DD45-148D-D974-AFCA6A365F19}"/>
              </a:ext>
            </a:extLst>
          </p:cNvPr>
          <p:cNvSpPr/>
          <p:nvPr/>
        </p:nvSpPr>
        <p:spPr>
          <a:xfrm>
            <a:off x="8199353" y="108435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66C9CDA-B3B8-CDD4-33B7-052E5DAA21B6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326E629-43B5-A269-48BC-FC5ECAA9A5D2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C8B49B5-0A95-047E-DE51-6C347F82D8AA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37363D7-609D-CF51-2132-A66A68C0BFF9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84A9EF6-0F9F-2CA3-A47D-DE0329C348FE}"/>
              </a:ext>
            </a:extLst>
          </p:cNvPr>
          <p:cNvSpPr/>
          <p:nvPr/>
        </p:nvSpPr>
        <p:spPr>
          <a:xfrm>
            <a:off x="9255593" y="2713643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62FC4E3-AE02-24CB-AAE9-66E60D875138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D9B28BB-1A58-E8E9-B9E0-A60854346AE6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7278991" y="1066250"/>
            <a:ext cx="58296" cy="6005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F3D566D7-E5F1-3726-8178-D2ADC1F9B124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AAB51B4-A0D1-295F-7CE1-FE9D81B6782D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639A5FA-6305-1900-EA8F-CA7039381E68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73BC051-C5E1-2BF1-31FC-1D3157AE8568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2C152F1-385F-F4C9-EC02-A56127DF134D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A42738F-C1B0-F8B6-2885-308A88E7C875}"/>
              </a:ext>
            </a:extLst>
          </p:cNvPr>
          <p:cNvSpPr/>
          <p:nvPr/>
        </p:nvSpPr>
        <p:spPr>
          <a:xfrm>
            <a:off x="4104192" y="3471985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1AE5C99-AFED-2B50-0DD0-DBB1FFDEA319}"/>
              </a:ext>
            </a:extLst>
          </p:cNvPr>
          <p:cNvSpPr/>
          <p:nvPr/>
        </p:nvSpPr>
        <p:spPr>
          <a:xfrm>
            <a:off x="7616271" y="243228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C6C8128-6944-2F41-4049-908CBA00C08A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6B7F9B6-5B60-A309-762B-E20C7264B421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85F2515-1DDD-8376-CAF5-E5041DF20575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5E18EA1-D390-85DC-CB13-9B72097752AF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E504B05-4A71-67DC-8653-02ABFA9A4086}"/>
              </a:ext>
            </a:extLst>
          </p:cNvPr>
          <p:cNvSpPr/>
          <p:nvPr/>
        </p:nvSpPr>
        <p:spPr>
          <a:xfrm>
            <a:off x="4622178" y="4981704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8859E5A-9112-0BE9-E0E8-B9BD5ED1F9B5}"/>
              </a:ext>
            </a:extLst>
          </p:cNvPr>
          <p:cNvSpPr/>
          <p:nvPr/>
        </p:nvSpPr>
        <p:spPr>
          <a:xfrm>
            <a:off x="4201164" y="4648997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D52F5C-7FA3-C293-AD2C-C41CABDB711A}"/>
              </a:ext>
            </a:extLst>
          </p:cNvPr>
          <p:cNvSpPr/>
          <p:nvPr/>
        </p:nvSpPr>
        <p:spPr>
          <a:xfrm>
            <a:off x="7458438" y="95941"/>
            <a:ext cx="1384793" cy="5239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Principautés russes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06CCE68-B5AA-1665-E028-433981E96F63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595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96878-0F8A-42F1-E851-E6EA631FC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DDA4E4B4-4AC1-63FB-8984-46441C5DB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60CBF-2FF3-F1A8-A857-8101CA582260}"/>
              </a:ext>
            </a:extLst>
          </p:cNvPr>
          <p:cNvSpPr/>
          <p:nvPr/>
        </p:nvSpPr>
        <p:spPr>
          <a:xfrm>
            <a:off x="91428" y="107186"/>
            <a:ext cx="4646146" cy="45089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1405-1453 : Reconstitution du Sultanat ottoman et prise de Constantinople ; Fin de l’Empire grec byzantin</a:t>
            </a:r>
          </a:p>
          <a:p>
            <a:endParaRPr lang="fr-FR" sz="1700" dirty="0"/>
          </a:p>
          <a:p>
            <a:r>
              <a:rPr lang="fr-FR" sz="1700" dirty="0"/>
              <a:t>4) 1402-13 : En Anatolie-Balkans…</a:t>
            </a:r>
          </a:p>
          <a:p>
            <a:r>
              <a:rPr lang="fr-FR" sz="1700" dirty="0"/>
              <a:t>Après l’attaque brutale de Tamerlan</a:t>
            </a:r>
          </a:p>
          <a:p>
            <a:r>
              <a:rPr lang="fr-FR" sz="1700" dirty="0"/>
              <a:t>Le Sultanat ottoman se reconstitue</a:t>
            </a:r>
          </a:p>
          <a:p>
            <a:r>
              <a:rPr lang="fr-FR" sz="1700" dirty="0"/>
              <a:t>Anatolie, Bulgarie, Serbie ; Puis…</a:t>
            </a:r>
          </a:p>
          <a:p>
            <a:endParaRPr lang="fr-FR" sz="1700" dirty="0"/>
          </a:p>
          <a:p>
            <a:r>
              <a:rPr lang="fr-FR" sz="1700" dirty="0"/>
              <a:t>*1453 : Les Ottomans s’emparent de la Constantinople byzantine, qui devient leur capitale</a:t>
            </a:r>
          </a:p>
          <a:p>
            <a:r>
              <a:rPr lang="fr-FR" sz="1700" dirty="0"/>
              <a:t>- Fin de l’Empire grec byzantin</a:t>
            </a:r>
          </a:p>
          <a:p>
            <a:r>
              <a:rPr lang="fr-FR" sz="1700" dirty="0"/>
              <a:t>- Le Sultanat devient l’Empire ottoman</a:t>
            </a:r>
          </a:p>
          <a:p>
            <a:endParaRPr lang="fr-FR" sz="1700" dirty="0"/>
          </a:p>
          <a:p>
            <a:r>
              <a:rPr lang="fr-FR" sz="1700" dirty="0"/>
              <a:t>NB : 1472 : A Moscou, Ivan III épouse Zoé, nièce du dernier empereur byzantin Constantin XI</a:t>
            </a:r>
          </a:p>
          <a:p>
            <a:r>
              <a:rPr lang="fr-FR" sz="1700" i="1" dirty="0"/>
              <a:t>Moscou, la 3</a:t>
            </a:r>
            <a:r>
              <a:rPr lang="fr-FR" sz="1700" i="1" baseline="30000" dirty="0"/>
              <a:t>ème</a:t>
            </a:r>
            <a:r>
              <a:rPr lang="fr-FR" sz="1700" i="1" dirty="0"/>
              <a:t> Rome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EEB2524-DC19-864E-D0CC-14BC766DADFA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5B2F7AA-BD0C-402C-7CED-06D28ECDA0B9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D1F8A1C-5DF8-4D95-98D5-2DCCA14C45F5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9BE3B63-4990-3CE6-7F19-ADD263CAACB8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3E24AEE-74FA-1060-9DBE-3C05609CFC0D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6FCA0A0-858E-3E07-4151-365EE221BB5C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D0A19AE-EEEC-614C-0847-37A7243D587E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4BBEF4A-AAD2-D5C3-7647-83FF2FF3E948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0E730B9-6F79-E758-8629-C8240283AC77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5EA3B4-5DDD-980F-F0FC-39FCB00B9521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FAC4F23-7C06-CFD1-1D51-21EF330F8AD7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68C6E61-CEA0-4562-BF74-65BCBB21BBC8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A5C4BD7-5E0D-AC58-48D7-06476D0A7404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7282066-5AF1-E577-37F4-B1A606654602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C07FA48-B4F9-2175-4538-BF6EB665AD64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7E1BE57-95FC-7976-4DFA-177396E7C5BD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4A260DC-84D1-D1C6-9448-71FB43450491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3DC01D3-71AE-E6BB-F4FD-88912D02E53E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3799357-44F3-7F6D-31C2-AA7DC9A5AFCE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851D98C-007A-735B-CB5A-9718943B28E5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E0E114D-545E-8549-7D91-FA7DFCBA8B58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D6AA6B7-FE17-6734-C8C0-E9876100381D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4BE547C-7BDA-47DD-FE51-FE8996B214EB}"/>
              </a:ext>
            </a:extLst>
          </p:cNvPr>
          <p:cNvSpPr/>
          <p:nvPr/>
        </p:nvSpPr>
        <p:spPr>
          <a:xfrm>
            <a:off x="8199353" y="108435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536BEEC-2A75-0BB6-C143-6163934F2F3B}"/>
              </a:ext>
            </a:extLst>
          </p:cNvPr>
          <p:cNvCxnSpPr>
            <a:cxnSpLocks/>
          </p:cNvCxnSpPr>
          <p:nvPr/>
        </p:nvCxnSpPr>
        <p:spPr>
          <a:xfrm flipH="1" flipV="1">
            <a:off x="6669629" y="1615440"/>
            <a:ext cx="279809" cy="56181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8ACD8E09-5F07-E440-B899-A46BDAC80923}"/>
              </a:ext>
            </a:extLst>
          </p:cNvPr>
          <p:cNvCxnSpPr>
            <a:cxnSpLocks/>
          </p:cNvCxnSpPr>
          <p:nvPr/>
        </p:nvCxnSpPr>
        <p:spPr>
          <a:xfrm>
            <a:off x="7101838" y="2329657"/>
            <a:ext cx="518162" cy="21435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4D4978B6-F065-F848-423B-0C0769EF048E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8B8BCE6-33BF-9224-FA32-F1B8F7774C21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498624A-ECDB-05B7-83D8-8DC499C00873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EF8FC4B-90CA-AD66-28EB-E345059578D2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252CD95-E45D-3FDE-9512-6AC300C57DE0}"/>
              </a:ext>
            </a:extLst>
          </p:cNvPr>
          <p:cNvSpPr/>
          <p:nvPr/>
        </p:nvSpPr>
        <p:spPr>
          <a:xfrm>
            <a:off x="9255593" y="2713643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99E6D73-65D3-FC91-0D4B-AF520B322A74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5D0281C-1D60-9349-E087-8B59D35ED2AD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7278991" y="1066250"/>
            <a:ext cx="58296" cy="6005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6163F202-578B-D762-97F5-81E3694F158A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89C8DDA-B176-B5FD-5327-F472D6A9E582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14001A4-4BE3-314B-701B-0832C2D54CC5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57E09D5-971C-D774-7AC4-F4BFDF5A6196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F895718-AA90-C199-9005-87E609A6D5DE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F7BEC14-030C-6E56-FA58-D9A6C6E86912}"/>
              </a:ext>
            </a:extLst>
          </p:cNvPr>
          <p:cNvSpPr/>
          <p:nvPr/>
        </p:nvSpPr>
        <p:spPr>
          <a:xfrm>
            <a:off x="3357471" y="163612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18E3E31-0796-5AED-F0E2-82D6B6DEB01E}"/>
              </a:ext>
            </a:extLst>
          </p:cNvPr>
          <p:cNvSpPr/>
          <p:nvPr/>
        </p:nvSpPr>
        <p:spPr>
          <a:xfrm>
            <a:off x="7616271" y="243228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30FB8F8-5AA1-8CFC-4AEE-6C284C8E1BDE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58DC83D-24DC-70A6-7E44-6B9EE01E3231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A1CC98B-8BCC-B832-8654-69678301C9A3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3D093E9-D338-999C-180C-CA132AC1F466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981EDAF-6562-7DD3-EC83-62170D032C56}"/>
              </a:ext>
            </a:extLst>
          </p:cNvPr>
          <p:cNvSpPr/>
          <p:nvPr/>
        </p:nvSpPr>
        <p:spPr>
          <a:xfrm>
            <a:off x="5642486" y="2163295"/>
            <a:ext cx="1129745" cy="31869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Ottomans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CE5A537-B462-C316-FBA1-D9BFAC26535B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531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B8E02-A932-A10E-7AF1-088156C72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C241E5E7-F6BC-70B1-0FF0-E7A3384CB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95AA77-0EAA-3260-24A8-6043D35C3635}"/>
              </a:ext>
            </a:extLst>
          </p:cNvPr>
          <p:cNvSpPr/>
          <p:nvPr/>
        </p:nvSpPr>
        <p:spPr>
          <a:xfrm>
            <a:off x="91428" y="107186"/>
            <a:ext cx="4646146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1400-1517 : Maintien de l’Egypte arabe des Mamelouks</a:t>
            </a:r>
          </a:p>
          <a:p>
            <a:endParaRPr lang="fr-FR" sz="1700" dirty="0"/>
          </a:p>
          <a:p>
            <a:r>
              <a:rPr lang="fr-FR" sz="1700" dirty="0"/>
              <a:t>5) 1400 : En Egypte…</a:t>
            </a:r>
          </a:p>
          <a:p>
            <a:r>
              <a:rPr lang="fr-FR" sz="1700" dirty="0"/>
              <a:t>Malgré l’attaque de Tamerlan sur Damas</a:t>
            </a:r>
          </a:p>
          <a:p>
            <a:r>
              <a:rPr lang="fr-FR" sz="1700" dirty="0"/>
              <a:t>Le Sultanat mamelouk du Caire se maintient</a:t>
            </a:r>
          </a:p>
          <a:p>
            <a:r>
              <a:rPr lang="fr-FR" sz="1700" dirty="0"/>
              <a:t>Et maintient sa suprématie dans le monde arabe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*1517 : Les derniers sultans mamelouks seront vaincus par les Ottomans ; Voir Plus loin…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6C921E9-7A56-0B5C-8716-0FE3E4041140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26557EC-55B5-918F-5023-301A0B19D547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A7F1475-6207-DE10-C1F1-51B7BA34073D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6D6D5CB-EA74-394A-7501-FD47F507F33D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B24AB08-7BE4-7AC7-9B03-E7E314C521B5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CFEB30F-F1BE-C969-53A0-EFD58952BA8B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D4C658F-42C5-3566-0527-8061685ACBEE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F81FC49-5E05-E009-D920-5EAAC61ABEAC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8EF058E-FD74-5248-8B90-714BDEF9F412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0653AD0-5F84-0C08-7DB9-C00647623502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0A2EAE7-E42E-6B9C-E808-DA305C0E2985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64DEAAC-6452-8460-1F72-10C2994C5E22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B47F418-D225-53D6-859A-E0FA3BA4DF95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056A361-9F25-7F10-4CA0-A0E84A1B0FC7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C2882E5-5928-7830-E107-35AFBB7E2EEE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8C110F6-0418-0088-6466-E50F6B27CB8A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78EE6DE-EA65-F18C-1579-4BF51B25B213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645995B-8011-C6CB-3BB5-39D1124144AC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53494E8-F61E-9693-18EB-84DC1D028829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E8527B4-9F96-4B1B-C0F9-AEBFFBC5F65A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23A65AD-94DC-5805-1C64-6CA9B33D1D96}"/>
              </a:ext>
            </a:extLst>
          </p:cNvPr>
          <p:cNvSpPr/>
          <p:nvPr/>
        </p:nvSpPr>
        <p:spPr>
          <a:xfrm>
            <a:off x="8199353" y="108435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786E4A8-D81E-2AAD-528F-FA951875AFDA}"/>
              </a:ext>
            </a:extLst>
          </p:cNvPr>
          <p:cNvCxnSpPr>
            <a:cxnSpLocks/>
          </p:cNvCxnSpPr>
          <p:nvPr/>
        </p:nvCxnSpPr>
        <p:spPr>
          <a:xfrm flipH="1" flipV="1">
            <a:off x="6669629" y="1615440"/>
            <a:ext cx="279809" cy="56181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7FEE4E1-4CA8-D362-6822-F6E23DC4F9B3}"/>
              </a:ext>
            </a:extLst>
          </p:cNvPr>
          <p:cNvCxnSpPr>
            <a:cxnSpLocks/>
          </p:cNvCxnSpPr>
          <p:nvPr/>
        </p:nvCxnSpPr>
        <p:spPr>
          <a:xfrm>
            <a:off x="7101838" y="2329657"/>
            <a:ext cx="518162" cy="21435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F68FDF57-420B-218C-D59F-6B87604CC60A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77E8282-F9A8-620A-9F73-6259D21A2739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C58AADD-BBDB-2959-8943-D560396946F2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71649A2-A32C-1CC3-6DF1-6243089CC4F8}"/>
              </a:ext>
            </a:extLst>
          </p:cNvPr>
          <p:cNvSpPr/>
          <p:nvPr/>
        </p:nvSpPr>
        <p:spPr>
          <a:xfrm>
            <a:off x="9255593" y="2713643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5AD12C6-A944-C4E5-6B59-7549AF5B7009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6701E69-1BDA-C773-626E-CF7279D80D8E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7278991" y="1066250"/>
            <a:ext cx="58296" cy="6005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284A38F1-A6EB-D232-69E8-687ACE3717D1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6AFD644-8CDB-9A01-D83F-AB6E5C16AE0C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9434B97-C04F-0C8E-81CD-28C0A5F837D2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F4D6FDA-6DF0-FD4D-0BC1-7E76BC9A159D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2426785-0294-3558-D409-8240D7AEE6E3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D6706AF-2C15-F30F-77A4-FC7D2115205B}"/>
              </a:ext>
            </a:extLst>
          </p:cNvPr>
          <p:cNvSpPr/>
          <p:nvPr/>
        </p:nvSpPr>
        <p:spPr>
          <a:xfrm>
            <a:off x="4172485" y="136654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0F4D493-9D59-04AB-E5DE-95F24C09F167}"/>
              </a:ext>
            </a:extLst>
          </p:cNvPr>
          <p:cNvSpPr/>
          <p:nvPr/>
        </p:nvSpPr>
        <p:spPr>
          <a:xfrm>
            <a:off x="7616271" y="243228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F5EA082-638B-1E01-6193-A2CEB4132818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A0BABAB-6203-832F-CADF-F09DA6DA960D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3056ABC-9A53-467C-C83E-DBF8C9196CCE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BE04AAF-BB5F-3362-5375-2301726C8799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0FD7EED-C038-BD28-3440-094493463218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40988C4-E5FE-507A-8EBE-7A7706FCED8A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3E02296-A3B2-29AD-BCFC-CB0FF79F9260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3D4B16-BA8C-E26A-00F6-94C104847DEF}"/>
              </a:ext>
            </a:extLst>
          </p:cNvPr>
          <p:cNvSpPr/>
          <p:nvPr/>
        </p:nvSpPr>
        <p:spPr>
          <a:xfrm>
            <a:off x="6594417" y="3229110"/>
            <a:ext cx="843445" cy="25372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Egypte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D7CAC29-F742-63B2-FF80-88E2CF22C8A7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215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7AF98-AC7A-CAA2-5C1E-28CF24A00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28A1F282-4EEA-6444-1912-A531A4559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2D350C-EBD9-F2B6-49B7-1A84F51A8599}"/>
              </a:ext>
            </a:extLst>
          </p:cNvPr>
          <p:cNvSpPr/>
          <p:nvPr/>
        </p:nvSpPr>
        <p:spPr>
          <a:xfrm>
            <a:off x="91428" y="107186"/>
            <a:ext cx="4646146" cy="4493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6) 1399-1526 : En Inde du Nord, reconstitution du sultanat de Delhi, incluant le Pendjab, plaine de l’Indus</a:t>
            </a:r>
          </a:p>
          <a:p>
            <a:endParaRPr lang="fr-FR" sz="1700" dirty="0"/>
          </a:p>
          <a:p>
            <a:r>
              <a:rPr lang="fr-FR" sz="1700" dirty="0"/>
              <a:t>6) 1412 : En Inde du Nord…</a:t>
            </a:r>
          </a:p>
          <a:p>
            <a:r>
              <a:rPr lang="fr-FR" sz="1700" dirty="0"/>
              <a:t>Après le sac de Delhi par Tamerlan en 1399</a:t>
            </a:r>
          </a:p>
          <a:p>
            <a:r>
              <a:rPr lang="fr-FR" sz="1700" dirty="0"/>
              <a:t>Et une courte période d’anarchie…</a:t>
            </a:r>
          </a:p>
          <a:p>
            <a:endParaRPr lang="fr-FR" sz="1700" dirty="0"/>
          </a:p>
          <a:p>
            <a:r>
              <a:rPr lang="fr-FR" sz="1700" dirty="0"/>
              <a:t>Le sultanat de Delhi renaît</a:t>
            </a:r>
          </a:p>
          <a:p>
            <a:r>
              <a:rPr lang="fr-FR" sz="1700" dirty="0"/>
              <a:t>Avec des dynasties afghanes : Les </a:t>
            </a:r>
            <a:r>
              <a:rPr lang="fr-FR" sz="1700" dirty="0" err="1"/>
              <a:t>Sayyîd</a:t>
            </a:r>
            <a:endParaRPr lang="fr-FR" sz="1700" dirty="0"/>
          </a:p>
          <a:p>
            <a:r>
              <a:rPr lang="fr-FR" sz="1700" dirty="0"/>
              <a:t>Puis les Lodi à partir de 1451…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*1526 : Les derniers Lodi seront vaincus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Par le Timouride Babur ; Voir Plus loin…</a:t>
            </a:r>
          </a:p>
          <a:p>
            <a:endParaRPr lang="fr-FR" sz="1700" dirty="0"/>
          </a:p>
          <a:p>
            <a:r>
              <a:rPr lang="fr-FR" sz="1700" dirty="0"/>
              <a:t>NB : Les sultans de Delhi reprennent le Pendjab Jusqu’à la passe de Khyber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15D461D-6ABA-4EBF-597A-A30868545616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8362FE2-A5A7-227F-BD86-1423AB07076C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6DCFFB-CA82-577E-4F74-AD5993CECBC9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AEC14E3-6090-B79E-25B3-C3E1A234B4F5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C20C8EC-B72A-D2EF-C35A-DF58FD6D9375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3846FCE-F681-6E87-D1B6-4F0275D0E171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4567795-6234-DDF9-F5FD-B11790DA0CF4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511E0D3-529F-D697-5E72-63F996C9E67B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A025267-F716-9CAA-A6F3-06EBCBCE58AD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04187AD-1C66-D226-3DD9-E0E73E19805B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88D764F-8B06-17A6-8A84-56AA781A7795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15C9052-2C91-D5E5-2C46-7B1BEE2CCFE1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FA965ED-A3DC-529F-0A20-AC88ADA06A04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295C9D8-69A6-2F9C-94F3-8263B9F63619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606A58E-423A-73F8-51F9-B491AF2738F0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9925FEC-6673-84D3-8AC1-C4FD6FA312A3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0BC47EF-6390-9253-0948-897D8E79474E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90EFF74-4909-F826-CF3E-D523DAC88A6E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AFC2769-38DB-4F49-9417-B4F8039F2C57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5A96E60-C16E-09B0-A513-381502F89AAB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9CD11EA-49D6-AD42-9353-6786AC13E0BE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D94EA6F-2ECC-211C-7498-4B16C1C91D39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79BC95A-5C60-0F28-FFCF-B09B326CCF12}"/>
              </a:ext>
            </a:extLst>
          </p:cNvPr>
          <p:cNvSpPr/>
          <p:nvPr/>
        </p:nvSpPr>
        <p:spPr>
          <a:xfrm>
            <a:off x="8199353" y="108435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F739421-4A38-F3DF-48A1-6BB29CB899EC}"/>
              </a:ext>
            </a:extLst>
          </p:cNvPr>
          <p:cNvCxnSpPr>
            <a:cxnSpLocks/>
          </p:cNvCxnSpPr>
          <p:nvPr/>
        </p:nvCxnSpPr>
        <p:spPr>
          <a:xfrm flipH="1" flipV="1">
            <a:off x="6669629" y="1615440"/>
            <a:ext cx="279809" cy="56181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13B7D09-E162-773B-CDBA-C5981889A598}"/>
              </a:ext>
            </a:extLst>
          </p:cNvPr>
          <p:cNvCxnSpPr>
            <a:cxnSpLocks/>
          </p:cNvCxnSpPr>
          <p:nvPr/>
        </p:nvCxnSpPr>
        <p:spPr>
          <a:xfrm>
            <a:off x="7101838" y="2329657"/>
            <a:ext cx="518162" cy="21435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6D9F03BB-D51A-1F3F-3529-FBD3B9CE44E1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D9435E0-E957-F677-BED4-AE48E6EDABCD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BF01D58-8F96-CDA0-7395-E870CC51B71F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128B909-33B8-1B41-6BC9-4836CDEF9F6F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F9A0547-0D20-EF86-A912-AB637BC4F0BA}"/>
              </a:ext>
            </a:extLst>
          </p:cNvPr>
          <p:cNvSpPr/>
          <p:nvPr/>
        </p:nvSpPr>
        <p:spPr>
          <a:xfrm>
            <a:off x="9255593" y="2713643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198DA56-8F77-F6C8-0123-D244EE4392DB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033B0DA-1D3A-FDA8-5D6D-71F8FCD43E4C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7278991" y="1066250"/>
            <a:ext cx="58296" cy="6005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1ACDCF0A-6E20-B886-724C-1FC6B8691660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92EC59C1-56F5-F51B-83A1-F1FA41FF503D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613090E-F3B2-BA1B-F0D4-2F437B1DCE69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C079F52-2780-3778-CB52-271B365CD920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1DAB617-054A-62E7-E40E-E399408CC461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5E6E2D5-BC60-5E48-375F-0675C349BE55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B4776E3-E1A2-51CE-3E4F-D3049C902F50}"/>
              </a:ext>
            </a:extLst>
          </p:cNvPr>
          <p:cNvSpPr/>
          <p:nvPr/>
        </p:nvSpPr>
        <p:spPr>
          <a:xfrm>
            <a:off x="2635469" y="4285407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7BC30F1-6BB0-3EB3-ECA4-3D50ED6A2238}"/>
              </a:ext>
            </a:extLst>
          </p:cNvPr>
          <p:cNvSpPr/>
          <p:nvPr/>
        </p:nvSpPr>
        <p:spPr>
          <a:xfrm>
            <a:off x="2635469" y="218453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B802997-9A0D-C235-9821-3BABC998F0F8}"/>
              </a:ext>
            </a:extLst>
          </p:cNvPr>
          <p:cNvSpPr/>
          <p:nvPr/>
        </p:nvSpPr>
        <p:spPr>
          <a:xfrm>
            <a:off x="7616271" y="243228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A48A3A9-C8A5-43A4-F54F-2A43C39F03A0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C2855A0-E85B-6886-E2F7-520E647BD370}"/>
              </a:ext>
            </a:extLst>
          </p:cNvPr>
          <p:cNvSpPr/>
          <p:nvPr/>
        </p:nvSpPr>
        <p:spPr>
          <a:xfrm>
            <a:off x="8832790" y="2340615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08C28D1-CA36-8B25-B506-7C2426B46841}"/>
              </a:ext>
            </a:extLst>
          </p:cNvPr>
          <p:cNvSpPr/>
          <p:nvPr/>
        </p:nvSpPr>
        <p:spPr>
          <a:xfrm>
            <a:off x="9230440" y="243301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C5D6DEE-DB7E-2875-EFF5-7CE560B6FDE3}"/>
              </a:ext>
            </a:extLst>
          </p:cNvPr>
          <p:cNvSpPr/>
          <p:nvPr/>
        </p:nvSpPr>
        <p:spPr>
          <a:xfrm>
            <a:off x="9036900" y="2876644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3333706-C275-0E78-DC4E-17EAA4D63E40}"/>
              </a:ext>
            </a:extLst>
          </p:cNvPr>
          <p:cNvSpPr/>
          <p:nvPr/>
        </p:nvSpPr>
        <p:spPr>
          <a:xfrm>
            <a:off x="9734149" y="3378433"/>
            <a:ext cx="1514499" cy="29171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Inde du Nord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31B128F-A56C-4E23-686B-5397BD12C4F5}"/>
              </a:ext>
            </a:extLst>
          </p:cNvPr>
          <p:cNvSpPr/>
          <p:nvPr/>
        </p:nvSpPr>
        <p:spPr>
          <a:xfrm rot="2429317">
            <a:off x="7441377" y="2665246"/>
            <a:ext cx="1853597" cy="7229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943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7351-2EB1-96DF-CD40-C63E142D5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E1A343-4F26-3D53-CD07-DCF173455003}"/>
              </a:ext>
            </a:extLst>
          </p:cNvPr>
          <p:cNvSpPr/>
          <p:nvPr/>
        </p:nvSpPr>
        <p:spPr>
          <a:xfrm>
            <a:off x="91428" y="107186"/>
            <a:ext cx="4672533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D) 1453-1721 : L’Orient des grands empires canonniers : Chine des Ming, Empire Ottoman, Asie centrale des khanats ouzbeks, Perse des Séfévides, Inde des Moghols ; Au nord, naissance de l’Empire russe</a:t>
            </a:r>
          </a:p>
          <a:p>
            <a:endParaRPr lang="fr-FR" sz="1700" dirty="0"/>
          </a:p>
          <a:p>
            <a:r>
              <a:rPr lang="fr-FR" sz="1700" dirty="0"/>
              <a:t>*Entre la fin du XVe et le début du XVIIIe siècle</a:t>
            </a:r>
          </a:p>
          <a:p>
            <a:r>
              <a:rPr lang="fr-FR" sz="1700" dirty="0"/>
              <a:t>Nouvelle configuration de l’Orient…</a:t>
            </a:r>
          </a:p>
          <a:p>
            <a:endParaRPr lang="fr-FR" sz="1700" dirty="0"/>
          </a:p>
          <a:p>
            <a:r>
              <a:rPr lang="fr-FR" sz="1700" dirty="0"/>
              <a:t>*Après les deux périodes précédentes</a:t>
            </a:r>
          </a:p>
          <a:p>
            <a:r>
              <a:rPr lang="fr-FR" sz="1700" dirty="0"/>
              <a:t>De division, puis de morcellement…</a:t>
            </a:r>
          </a:p>
          <a:p>
            <a:endParaRPr lang="fr-FR" sz="1700" dirty="0"/>
          </a:p>
          <a:p>
            <a:r>
              <a:rPr lang="fr-FR" sz="1700" dirty="0"/>
              <a:t>Nouvelle période de centralisation</a:t>
            </a:r>
          </a:p>
          <a:p>
            <a:r>
              <a:rPr lang="fr-FR" sz="1700" dirty="0"/>
              <a:t>Et de nouveaux grands ensembles se constituent</a:t>
            </a:r>
          </a:p>
          <a:p>
            <a:endParaRPr lang="fr-FR" sz="1700" dirty="0"/>
          </a:p>
          <a:p>
            <a:r>
              <a:rPr lang="fr-FR" sz="1700" dirty="0"/>
              <a:t>*Durant cette période</a:t>
            </a:r>
          </a:p>
          <a:p>
            <a:r>
              <a:rPr lang="fr-FR" sz="1700" dirty="0"/>
              <a:t>Six grands empires, les </a:t>
            </a:r>
            <a:r>
              <a:rPr lang="fr-FR" sz="1700" i="1" dirty="0"/>
              <a:t>empires canonniers</a:t>
            </a:r>
            <a:endParaRPr lang="fr-FR" sz="1700" dirty="0"/>
          </a:p>
          <a:p>
            <a:r>
              <a:rPr lang="fr-FR" sz="1700" dirty="0"/>
              <a:t>Vont se partager l’Asie…</a:t>
            </a:r>
            <a:endParaRPr lang="fr-FR" sz="1700" i="1" dirty="0"/>
          </a:p>
        </p:txBody>
      </p:sp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0DD1067E-E9DB-097B-D683-9F6F87CAD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574094B5-D588-40A3-B97A-AAC30F384444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409C51EC-5856-57BA-F753-D3DF96E1A561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7FAFD86-6E91-1460-337B-2E84577BFF7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CA47988-D880-63AB-CF74-46E50CDD3CDF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8EC9C5B-E7A2-70AA-80D0-1FEF8E03E3F5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EAAFCEA-2F40-1CCB-7D90-A8CA919B7B34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76259E3-A75B-0AA5-B053-D3584D9D832A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9A57A07-0AED-BE3D-DB3D-4EA10C6AB928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B3B671A-12D2-4A99-5B8B-4D4E86141698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40A3FAF-013F-87ED-2844-4A9E6040E162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247D0F4-AB9F-62B2-13E3-7430E8F67C52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266E87C-9DE4-E848-8560-700BD3465123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DB50267-A56E-8D84-D557-9DC944C02ADF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18BB102-735C-DB0B-BB88-E6863A4BE712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A3256C3-160A-E965-1235-E4C8433780F1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3E8599F-6645-9040-16B7-140FC4586875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0F3EFBD-5B8E-F628-3345-5E53BE42DC0C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5DB9B53-53A4-E2C5-544D-0942626C7871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0ED05C9-DD2F-1292-80E0-71D3F54C1413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06B7477-10D8-53B8-DA7A-A54BFBBF8A5C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354D722-7FB9-70BC-4B08-D343CE24B09C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BD4AC69-BA44-AF03-F9E2-18E7BD4BDBF7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137E247-5D3F-7F20-7B95-0D3006B5F804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4AF8BC6-459B-755E-2F70-B954E179782C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FD99A48-706B-1C24-342E-9F8A304060B8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2F032117-8D1B-76E6-59CA-D1AACED507F5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414E05C-BDB3-0DE5-CDD5-3E5BF25F43F4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34E6161-3769-61C2-93A0-0DE8613CD3E7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2AFAB49-0475-10C9-7E62-6878AFFC1952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EC4E1EE-C3F6-83B4-B9A4-6D5C572CD844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E4AC8FC-E83F-547B-A8DB-7FEE21CC37AB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08A766B-BA39-63B7-04EE-BB274F38633A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4957E88-684B-330B-CBFE-2E0A29D5B2E8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2C2BC5C-7A6E-84C4-A714-D1609724DD9D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3BAF2BB-D89A-0BE9-9988-54EF490DFC18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9F3C33E-915D-AEF9-409B-74DBF1AC4A87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832471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C4489-DFCD-689E-A4AC-90B68A40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C8179563-5BB8-E3E2-EF1F-050E5922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1BABC381-5AC6-E8E9-50F1-B927BC8E1A38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C1B85E4-DCDC-0241-2E23-C626E463D43E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DD6E770-42D3-657F-5D60-7C532DD665C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2AC0582-1558-163D-0E4C-5D75A2EBF57E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5FA809D-CCE6-3958-36BD-808BE768DA61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36B656A-EC22-7EB5-7CA1-E4B2AD0B15A2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01FF803-8BFF-2572-DE6D-1D57A85D2185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F2E4420-B636-91CD-571E-8ECED11B0ED5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293A2FF-A415-D3CC-2847-7934458C1803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E2FAE3B-E023-897B-257E-731E84314752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837E49F-2E6D-3A38-59F9-44B440DAB4FB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ED001CC-03B1-0E5A-0453-BA43221E996F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D4A567A-625B-E6E2-25E5-295DBD30EB2F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6EBEC65-2F71-008D-01BA-09536CB99C20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2ADEF25-088D-EC9D-4735-6F3DEE0BA5C9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F952D7F-4918-E5DB-7FE5-4DDA28823462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8F32C94-2737-79E3-351F-54DDC20282BF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E85F085-DE5C-79E0-7A4F-96B0F9E2BAAF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D016495-9861-1017-2B95-8707538BE349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3691E5-DED2-7C03-63BE-EC8442FE567A}"/>
              </a:ext>
            </a:extLst>
          </p:cNvPr>
          <p:cNvSpPr/>
          <p:nvPr/>
        </p:nvSpPr>
        <p:spPr>
          <a:xfrm>
            <a:off x="91428" y="107186"/>
            <a:ext cx="4663753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(1368-)1644 : L’Empire chinois des Ming contrôle les 18 provinces</a:t>
            </a:r>
          </a:p>
          <a:p>
            <a:endParaRPr lang="fr-FR" sz="1600" dirty="0"/>
          </a:p>
          <a:p>
            <a:r>
              <a:rPr lang="fr-FR" sz="1600" dirty="0"/>
              <a:t>1) Depuis 1368 : A l’est, en Chine…</a:t>
            </a:r>
          </a:p>
          <a:p>
            <a:r>
              <a:rPr lang="fr-FR" sz="1600" dirty="0"/>
              <a:t>L’empire Ming des </a:t>
            </a:r>
            <a:r>
              <a:rPr lang="fr-FR" sz="1600" i="1" dirty="0"/>
              <a:t>18 provinces</a:t>
            </a:r>
            <a:r>
              <a:rPr lang="fr-FR" sz="1600" dirty="0"/>
              <a:t> se maintient</a:t>
            </a:r>
          </a:p>
          <a:p>
            <a:endParaRPr lang="fr-FR" sz="1600" dirty="0"/>
          </a:p>
          <a:p>
            <a:r>
              <a:rPr lang="fr-FR" sz="1600" dirty="0"/>
              <a:t>NB : Pékin, capitale définitive en 1421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*1644 : Les Ming chinois seront chassés du trône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Par les Qing mandchous ; Voir plus loin…</a:t>
            </a:r>
          </a:p>
          <a:p>
            <a:endParaRPr lang="fr-FR" sz="1600" dirty="0"/>
          </a:p>
          <a:p>
            <a:r>
              <a:rPr lang="fr-FR" sz="1600" dirty="0"/>
              <a:t>*Au nord de cette Chine des Ming</a:t>
            </a:r>
          </a:p>
          <a:p>
            <a:r>
              <a:rPr lang="fr-FR" sz="1600" dirty="0"/>
              <a:t>Dans la steppe mongole toujours menaçante</a:t>
            </a:r>
          </a:p>
          <a:p>
            <a:r>
              <a:rPr lang="fr-FR" sz="1600" dirty="0"/>
              <a:t>Trois entités se maintiennent ou apparaissent…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C65205A-655D-FE5C-1B14-95DC049A3595}"/>
              </a:ext>
            </a:extLst>
          </p:cNvPr>
          <p:cNvSpPr/>
          <p:nvPr/>
        </p:nvSpPr>
        <p:spPr>
          <a:xfrm>
            <a:off x="3179491" y="87103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7E819DB-5945-5F9C-F5C1-64FA00DA8552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6CA88B4-EC44-C57D-F55E-3FDEF4EA5247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6D78EE0-CC52-6C1A-2F9B-A49208F0262E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9F517D14-432D-4F9E-88FA-C989FB6802DE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B8DEA4E-17E0-248F-7AE4-07E1C58BFAC4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4D64199A-5B67-914A-DD98-1EDA39278EAD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38A22760-3994-2C3A-446D-2BAA1B056827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F7484B3-898C-E61F-D23C-6A758589A865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4E8D556-9D18-6AE4-0461-41E666F4D91F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AD90886-E07C-F3E4-48E1-846D9D6D9483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26FE1E13-194F-940A-53BD-39123C9D0BBB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0CF9E2B-4528-E2C1-C20D-C4E2025DD387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AE6DBB5-FC8E-2AFA-56B3-C74A11AEB697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DB1FDC1-36BB-C114-14E5-75F5C791E4C2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CDA7565-F394-3018-F42D-2FEE2D66C037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4DB9452-1315-1FDD-D9F2-C3CF88EA272D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7A461DA-73B7-D6D0-CDC0-AEC021314C6D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5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276FBB31-D930-BB1F-8AF9-EA8EA31EF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14951" r="23423" b="42171"/>
          <a:stretch>
            <a:fillRect/>
          </a:stretch>
        </p:blipFill>
        <p:spPr bwMode="auto">
          <a:xfrm>
            <a:off x="7322678" y="3941125"/>
            <a:ext cx="4746606" cy="28096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74B4EFF-AE2B-C3E9-868C-96F3062C3406}"/>
              </a:ext>
            </a:extLst>
          </p:cNvPr>
          <p:cNvSpPr/>
          <p:nvPr/>
        </p:nvSpPr>
        <p:spPr>
          <a:xfrm>
            <a:off x="8772599" y="591708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7D6CCD6-1B67-6E12-BF00-0291F7D64B30}"/>
              </a:ext>
            </a:extLst>
          </p:cNvPr>
          <p:cNvSpPr/>
          <p:nvPr/>
        </p:nvSpPr>
        <p:spPr>
          <a:xfrm>
            <a:off x="10848479" y="46201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D9603D3-B38F-1D4A-5DBB-3EA08C699129}"/>
              </a:ext>
            </a:extLst>
          </p:cNvPr>
          <p:cNvSpPr/>
          <p:nvPr/>
        </p:nvSpPr>
        <p:spPr>
          <a:xfrm>
            <a:off x="10522404" y="391165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346C5A2-863B-01BB-B5F0-92F4870AE297}"/>
              </a:ext>
            </a:extLst>
          </p:cNvPr>
          <p:cNvSpPr/>
          <p:nvPr/>
        </p:nvSpPr>
        <p:spPr>
          <a:xfrm rot="5400000">
            <a:off x="8540331" y="3570675"/>
            <a:ext cx="752225" cy="14341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CA587E6-5C81-1075-E893-D2FF98D5983C}"/>
              </a:ext>
            </a:extLst>
          </p:cNvPr>
          <p:cNvSpPr/>
          <p:nvPr/>
        </p:nvSpPr>
        <p:spPr>
          <a:xfrm rot="4439224">
            <a:off x="9869981" y="3431365"/>
            <a:ext cx="904630" cy="1865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18DA145-901B-748D-034D-4DEF53C977B4}"/>
              </a:ext>
            </a:extLst>
          </p:cNvPr>
          <p:cNvSpPr/>
          <p:nvPr/>
        </p:nvSpPr>
        <p:spPr>
          <a:xfrm>
            <a:off x="8331760" y="456842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19294AA-4F7D-809A-18AE-D105A801A70D}"/>
              </a:ext>
            </a:extLst>
          </p:cNvPr>
          <p:cNvSpPr/>
          <p:nvPr/>
        </p:nvSpPr>
        <p:spPr>
          <a:xfrm rot="5153257">
            <a:off x="7970333" y="3884555"/>
            <a:ext cx="931472" cy="22127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40D1007-2B38-BFF8-90B5-8011440B2D6A}"/>
              </a:ext>
            </a:extLst>
          </p:cNvPr>
          <p:cNvSpPr/>
          <p:nvPr/>
        </p:nvSpPr>
        <p:spPr>
          <a:xfrm>
            <a:off x="8838581" y="4342818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64473-0E30-04A0-A1EC-DE310E2FB388}"/>
              </a:ext>
            </a:extLst>
          </p:cNvPr>
          <p:cNvSpPr/>
          <p:nvPr/>
        </p:nvSpPr>
        <p:spPr>
          <a:xfrm>
            <a:off x="10623300" y="4897533"/>
            <a:ext cx="720184" cy="27904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Chine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1CD838-EA15-CA14-EDE5-22DAD122DFD9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</p:spTree>
    <p:extLst>
      <p:ext uri="{BB962C8B-B14F-4D97-AF65-F5344CB8AC3E}">
        <p14:creationId xmlns:p14="http://schemas.microsoft.com/office/powerpoint/2010/main" val="1689615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FC26F-D8A0-DE57-D0D3-E262B4A2D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D9DDB892-F685-8DCA-2E26-1B0227CD1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7C2E7346-FDE9-F144-3BB0-A2FB5704C5BF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271CD6C-F2DE-79EA-50BC-0C1C8288B18D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26744664-B783-B7D5-2C7D-9100ABBB9F0D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8AA8B17-7334-257A-2962-B2F2A2F451D1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F685828-F024-08F7-5266-6E20907543BC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EEAA6A4-0E1A-2B64-E685-D9F6B168239B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9A5F8A1-6933-6C62-0DB2-63DC89ACE3BD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8F8B83-9350-F958-56EE-9A093DD6E798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E762ED4-BC47-9B91-12F8-BB80DF4C26C0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A27271B-9019-7476-F905-7BE5E0570ADE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FE5FAA3-A041-2C56-8D4F-A26ACB7AFA2B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C4F5FA4-14CF-24E6-779B-B16849239D4A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0AB0354-505C-A7E8-B7D4-E60099AC5768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01652F5-395B-8932-F36D-6C72400B2817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890B201-3E0D-AA0F-04EE-2681DD7E2D2B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1ED896C-0020-C1AE-76F0-EB0AD2A58627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CDE083C-D76C-EF55-CCB4-A4F7AAEAE77F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8B40D6A-1D39-7509-1621-B620E58784AB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4686328-C9BE-7861-A94C-F56E4EB3B72D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BC4E83E-FFDE-98DE-A12F-DDBE2EE9B46C}"/>
              </a:ext>
            </a:extLst>
          </p:cNvPr>
          <p:cNvSpPr/>
          <p:nvPr/>
        </p:nvSpPr>
        <p:spPr>
          <a:xfrm>
            <a:off x="91428" y="107186"/>
            <a:ext cx="4672533" cy="6524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(1370-)1634 : Au nord de la Chine, dans la steppe mongole : A l’est, les Khalkhas, Mongols orientaux gengiskhanides ; A l’ouest, la confédération des Oïrats, Mongols occidentaux, réunifie la steppe et attaque la Chine ; Puis les Oïrats fondent l’Empire des </a:t>
            </a:r>
            <a:r>
              <a:rPr lang="fr-FR" sz="1600" b="1" dirty="0" err="1"/>
              <a:t>Dzoungares</a:t>
            </a:r>
            <a:r>
              <a:rPr lang="fr-FR" sz="1600" b="1" dirty="0"/>
              <a:t> ou Kalmouks</a:t>
            </a:r>
          </a:p>
          <a:p>
            <a:endParaRPr lang="fr-FR" sz="1600" dirty="0"/>
          </a:p>
          <a:p>
            <a:r>
              <a:rPr lang="fr-FR" sz="1700" dirty="0"/>
              <a:t>a) 1370-88 : A l’est, les Mongols orientaux</a:t>
            </a:r>
          </a:p>
          <a:p>
            <a:r>
              <a:rPr lang="fr-FR" sz="1700" dirty="0"/>
              <a:t>Dominés par les Khalkhas gengiskhanides</a:t>
            </a:r>
          </a:p>
          <a:p>
            <a:r>
              <a:rPr lang="fr-FR" sz="1700" dirty="0"/>
              <a:t>Ils échouent à reprendre Pékin</a:t>
            </a:r>
          </a:p>
          <a:p>
            <a:endParaRPr lang="fr-FR" sz="1700" dirty="0"/>
          </a:p>
          <a:p>
            <a:r>
              <a:rPr lang="fr-FR" sz="1700" dirty="0"/>
              <a:t>b) 1399 : A l’ouest, les Mongols occidentaux</a:t>
            </a:r>
          </a:p>
          <a:p>
            <a:r>
              <a:rPr lang="fr-FR" sz="1700" dirty="0"/>
              <a:t>Se regroupent dans la confédération des Oïrats</a:t>
            </a:r>
          </a:p>
          <a:p>
            <a:r>
              <a:rPr lang="fr-FR" sz="1700" dirty="0"/>
              <a:t>NB : </a:t>
            </a:r>
            <a:r>
              <a:rPr lang="fr-FR" sz="1700" dirty="0" err="1"/>
              <a:t>Tchoros</a:t>
            </a:r>
            <a:r>
              <a:rPr lang="fr-FR" sz="1700" dirty="0"/>
              <a:t>, </a:t>
            </a:r>
            <a:r>
              <a:rPr lang="fr-FR" sz="1700" dirty="0" err="1"/>
              <a:t>Torguts</a:t>
            </a:r>
            <a:r>
              <a:rPr lang="fr-FR" sz="1700" dirty="0"/>
              <a:t>, </a:t>
            </a:r>
            <a:r>
              <a:rPr lang="fr-FR" sz="1700" dirty="0" err="1"/>
              <a:t>Dörbets</a:t>
            </a:r>
            <a:r>
              <a:rPr lang="fr-FR" sz="1700" dirty="0"/>
              <a:t> et </a:t>
            </a:r>
            <a:r>
              <a:rPr lang="fr-FR" sz="1700" dirty="0" err="1"/>
              <a:t>Qoshots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*1439-55 : Les Oïrats d’</a:t>
            </a:r>
            <a:r>
              <a:rPr lang="fr-FR" sz="1700" dirty="0" err="1"/>
              <a:t>Esen</a:t>
            </a:r>
            <a:r>
              <a:rPr lang="fr-FR" sz="1700" dirty="0"/>
              <a:t> </a:t>
            </a:r>
            <a:r>
              <a:rPr lang="fr-FR" sz="1700" dirty="0" err="1"/>
              <a:t>Taidji</a:t>
            </a:r>
            <a:endParaRPr lang="fr-FR" sz="1700" dirty="0"/>
          </a:p>
          <a:p>
            <a:r>
              <a:rPr lang="fr-FR" sz="1700" dirty="0"/>
              <a:t>Réunifient pour un temps la steppe mongole</a:t>
            </a:r>
          </a:p>
          <a:p>
            <a:r>
              <a:rPr lang="fr-FR" sz="1700" dirty="0"/>
              <a:t>Et lancent de nouvelles attaques contre la Chine</a:t>
            </a:r>
          </a:p>
          <a:p>
            <a:endParaRPr lang="fr-FR" sz="1700" dirty="0"/>
          </a:p>
          <a:p>
            <a:r>
              <a:rPr lang="fr-FR" sz="1700" dirty="0"/>
              <a:t>*1529-74 : Les Mongols orientaux d’</a:t>
            </a:r>
            <a:r>
              <a:rPr lang="fr-FR" sz="1700" dirty="0" err="1"/>
              <a:t>Altan</a:t>
            </a:r>
            <a:r>
              <a:rPr lang="fr-FR" sz="1700" dirty="0"/>
              <a:t> Khan</a:t>
            </a:r>
          </a:p>
          <a:p>
            <a:r>
              <a:rPr lang="fr-FR" sz="1700" dirty="0"/>
              <a:t>Lancent les </a:t>
            </a:r>
            <a:r>
              <a:rPr lang="fr-FR" sz="1700" u="sng" dirty="0"/>
              <a:t>dernières</a:t>
            </a:r>
            <a:r>
              <a:rPr lang="fr-FR" sz="1700" dirty="0"/>
              <a:t> attaques contre la Chine</a:t>
            </a:r>
          </a:p>
          <a:p>
            <a:r>
              <a:rPr lang="fr-FR" sz="1700" dirty="0"/>
              <a:t>Et ils parviennent </a:t>
            </a:r>
            <a:r>
              <a:rPr lang="fr-FR" sz="1700" u="sng" dirty="0"/>
              <a:t>à l’obliger à s’ouvrir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NB : Sous </a:t>
            </a:r>
            <a:r>
              <a:rPr lang="fr-FR" sz="1700" dirty="0" err="1"/>
              <a:t>Altan</a:t>
            </a:r>
            <a:r>
              <a:rPr lang="fr-FR" sz="1700" dirty="0"/>
              <a:t> Khan, conversion de l’ensemble des Mongols au bouddhisme tibétain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5F2EB1B-F869-F1A7-D131-41F8D42B2A7E}"/>
              </a:ext>
            </a:extLst>
          </p:cNvPr>
          <p:cNvSpPr/>
          <p:nvPr/>
        </p:nvSpPr>
        <p:spPr>
          <a:xfrm>
            <a:off x="3961714" y="1899757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6CF49B1-AA26-70BD-4B4D-623D71055FC6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346529F9-B8CC-8EEE-B2A1-42C072FC662F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53272DC-4CBC-53D4-C338-BB58BD9F0F6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BE6B4DE2-67C1-DC4D-E278-56A4E84AF662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AECF4CF6-B35D-2CFA-4543-313D583CBB5F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80E62AE4-0FF8-750C-AC6A-6293A1DE009D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60C156D4-1339-D0C4-49F0-C61EA6FFF9F4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DE1BEBB-6044-462F-6D54-BC41246EC441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B1F8DB4-7014-B3FA-C1ED-012257AF341A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25779E0-7E4E-20DB-E221-F8CC3D9DDFB0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25518D5F-59E1-686C-382B-C71638DC0633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7170E33-C1BE-785C-B51A-9F73504CE5E7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08F65DD-B670-07CC-342A-B172E2F1B3C2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B9E8B19-01EE-AE0B-19AD-87E2365ADD73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202F574-396F-4DAB-E6BA-01CD3370DCB2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02F1925-B257-32EF-4372-62F24CB055B8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39308D3-BC36-B418-6E57-D288BF90AAD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40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5832DEF7-F3D4-84D8-CF25-733A3F2A7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14951" r="23423" b="42171"/>
          <a:stretch>
            <a:fillRect/>
          </a:stretch>
        </p:blipFill>
        <p:spPr bwMode="auto">
          <a:xfrm>
            <a:off x="7322678" y="3941125"/>
            <a:ext cx="4746606" cy="28096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DEA7858C-15DC-B971-4BFB-2C92E7948294}"/>
              </a:ext>
            </a:extLst>
          </p:cNvPr>
          <p:cNvSpPr/>
          <p:nvPr/>
        </p:nvSpPr>
        <p:spPr>
          <a:xfrm>
            <a:off x="8772599" y="591708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29805BE5-2B64-04BC-D863-EE42FA5FDE26}"/>
              </a:ext>
            </a:extLst>
          </p:cNvPr>
          <p:cNvSpPr/>
          <p:nvPr/>
        </p:nvSpPr>
        <p:spPr>
          <a:xfrm>
            <a:off x="10848479" y="46201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07B2C51-BB55-876A-5EA7-3E7885FDCF50}"/>
              </a:ext>
            </a:extLst>
          </p:cNvPr>
          <p:cNvSpPr/>
          <p:nvPr/>
        </p:nvSpPr>
        <p:spPr>
          <a:xfrm>
            <a:off x="10522404" y="391165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AB762C5-35C1-3E2F-E316-DAB1C7FB81C0}"/>
              </a:ext>
            </a:extLst>
          </p:cNvPr>
          <p:cNvSpPr/>
          <p:nvPr/>
        </p:nvSpPr>
        <p:spPr>
          <a:xfrm rot="5400000">
            <a:off x="8540331" y="3570675"/>
            <a:ext cx="752225" cy="14341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12A7C59-FE14-5273-9754-EDF08BD807C1}"/>
              </a:ext>
            </a:extLst>
          </p:cNvPr>
          <p:cNvSpPr/>
          <p:nvPr/>
        </p:nvSpPr>
        <p:spPr>
          <a:xfrm rot="4439224">
            <a:off x="9869981" y="3431365"/>
            <a:ext cx="904630" cy="1865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1CE16A0-83BA-0F6D-129C-177662A59304}"/>
              </a:ext>
            </a:extLst>
          </p:cNvPr>
          <p:cNvSpPr/>
          <p:nvPr/>
        </p:nvSpPr>
        <p:spPr>
          <a:xfrm rot="5153257">
            <a:off x="7970333" y="3884555"/>
            <a:ext cx="931472" cy="22127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E3F99395-8755-4F75-8773-E52840252D39}"/>
              </a:ext>
            </a:extLst>
          </p:cNvPr>
          <p:cNvSpPr/>
          <p:nvPr/>
        </p:nvSpPr>
        <p:spPr>
          <a:xfrm>
            <a:off x="8838581" y="4342818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024DB542-85D9-E457-2E98-E755DE67324C}"/>
              </a:ext>
            </a:extLst>
          </p:cNvPr>
          <p:cNvSpPr/>
          <p:nvPr/>
        </p:nvSpPr>
        <p:spPr>
          <a:xfrm>
            <a:off x="8331760" y="456842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985C88-295F-CA6D-3C65-22F170866628}"/>
              </a:ext>
            </a:extLst>
          </p:cNvPr>
          <p:cNvSpPr/>
          <p:nvPr/>
        </p:nvSpPr>
        <p:spPr>
          <a:xfrm>
            <a:off x="10040139" y="1137480"/>
            <a:ext cx="1190924" cy="47127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Mongolie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1370-1574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12A992-8AAF-F50F-B92B-4EB6636AF57F}"/>
              </a:ext>
            </a:extLst>
          </p:cNvPr>
          <p:cNvSpPr/>
          <p:nvPr/>
        </p:nvSpPr>
        <p:spPr>
          <a:xfrm>
            <a:off x="9123313" y="4165379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F06A18A-F86D-9F63-EFDB-6D122216978D}"/>
              </a:ext>
            </a:extLst>
          </p:cNvPr>
          <p:cNvSpPr/>
          <p:nvPr/>
        </p:nvSpPr>
        <p:spPr>
          <a:xfrm>
            <a:off x="4100045" y="2912398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526B2A-A210-6FB8-0B04-B71B498B063E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</p:spTree>
    <p:extLst>
      <p:ext uri="{BB962C8B-B14F-4D97-AF65-F5344CB8AC3E}">
        <p14:creationId xmlns:p14="http://schemas.microsoft.com/office/powerpoint/2010/main" val="2345913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0A373-54A7-EC45-7931-8240AA7B3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7C4021-26F9-59E8-7C41-412633AE0CEE}"/>
              </a:ext>
            </a:extLst>
          </p:cNvPr>
          <p:cNvSpPr/>
          <p:nvPr/>
        </p:nvSpPr>
        <p:spPr>
          <a:xfrm>
            <a:off x="91428" y="107186"/>
            <a:ext cx="4660255" cy="192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B) 1335-1405 : L’Orient divisé</a:t>
            </a:r>
          </a:p>
          <a:p>
            <a:endParaRPr lang="fr-FR" sz="1700" dirty="0"/>
          </a:p>
          <a:p>
            <a:r>
              <a:rPr lang="fr-FR" sz="1700" dirty="0"/>
              <a:t>*Au XIVe siècle, reconfiguration…</a:t>
            </a:r>
          </a:p>
          <a:p>
            <a:endParaRPr lang="fr-FR" sz="1700" dirty="0"/>
          </a:p>
          <a:p>
            <a:r>
              <a:rPr lang="fr-FR" sz="1700" dirty="0"/>
              <a:t>L’Empire mongol se désagrège</a:t>
            </a:r>
          </a:p>
          <a:p>
            <a:r>
              <a:rPr lang="fr-FR" sz="1700" dirty="0"/>
              <a:t>L’Orient se divise</a:t>
            </a:r>
          </a:p>
          <a:p>
            <a:r>
              <a:rPr lang="fr-FR" sz="1700" dirty="0"/>
              <a:t>Et six entités se maintiennent ou apparaissent…</a:t>
            </a:r>
          </a:p>
        </p:txBody>
      </p:sp>
      <p:pic>
        <p:nvPicPr>
          <p:cNvPr id="3" name="Picture 2" descr="C:\Users\Christophe\Pictures\My Scans\2014-07 (juil.)\scan0012.jpg">
            <a:extLst>
              <a:ext uri="{FF2B5EF4-FFF2-40B4-BE49-F238E27FC236}">
                <a16:creationId xmlns:a16="http://schemas.microsoft.com/office/drawing/2014/main" id="{128A75E4-C128-7B53-297A-9C2B7AC89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13" y="107187"/>
            <a:ext cx="7139509" cy="53560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DDDEFBD-94AD-FAFF-1F9F-C4E2B8C5A601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6795D50-B12A-A04A-8779-F1A14651385D}"/>
              </a:ext>
            </a:extLst>
          </p:cNvPr>
          <p:cNvSpPr/>
          <p:nvPr/>
        </p:nvSpPr>
        <p:spPr>
          <a:xfrm>
            <a:off x="8106707" y="173363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BDF961C-B120-B010-E721-EF110C8BDBCA}"/>
              </a:ext>
            </a:extLst>
          </p:cNvPr>
          <p:cNvSpPr/>
          <p:nvPr/>
        </p:nvSpPr>
        <p:spPr>
          <a:xfrm>
            <a:off x="7886826" y="2531489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81437FC-982B-264E-F55D-B00F159C2477}"/>
              </a:ext>
            </a:extLst>
          </p:cNvPr>
          <p:cNvSpPr/>
          <p:nvPr/>
        </p:nvSpPr>
        <p:spPr>
          <a:xfrm>
            <a:off x="9492309" y="1522381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F14AD78-90A6-A01D-5902-E75D918C7BD7}"/>
              </a:ext>
            </a:extLst>
          </p:cNvPr>
          <p:cNvSpPr/>
          <p:nvPr/>
        </p:nvSpPr>
        <p:spPr>
          <a:xfrm>
            <a:off x="8910378" y="183306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FC4108-6DBD-D54A-12D7-35D66C594EF0}"/>
              </a:ext>
            </a:extLst>
          </p:cNvPr>
          <p:cNvSpPr/>
          <p:nvPr/>
        </p:nvSpPr>
        <p:spPr>
          <a:xfrm>
            <a:off x="6998554" y="2957959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460506B-A62B-0897-EC82-C8340BA2AC8F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1F66D75-3309-D19F-F34E-9076A0A0EC6E}"/>
              </a:ext>
            </a:extLst>
          </p:cNvPr>
          <p:cNvSpPr/>
          <p:nvPr/>
        </p:nvSpPr>
        <p:spPr>
          <a:xfrm rot="21009750">
            <a:off x="7531946" y="1158797"/>
            <a:ext cx="2391205" cy="10628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05CAA65-C7A7-0F86-DE6D-4483C68AC11F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E76BFB9-7872-7F61-E01E-BC41EBB7562C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B9962EF-3620-544F-A57A-0B1130E28523}"/>
              </a:ext>
            </a:extLst>
          </p:cNvPr>
          <p:cNvSpPr/>
          <p:nvPr/>
        </p:nvSpPr>
        <p:spPr>
          <a:xfrm rot="20322679">
            <a:off x="6977275" y="671267"/>
            <a:ext cx="1970405" cy="77307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54FF5AF-162F-5BA5-1771-9FAF36A90D05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55EDFE0-D874-3AA4-4A4E-1503C901BC28}"/>
              </a:ext>
            </a:extLst>
          </p:cNvPr>
          <p:cNvSpPr/>
          <p:nvPr/>
        </p:nvSpPr>
        <p:spPr>
          <a:xfrm>
            <a:off x="9993225" y="317527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9375DF4-BEC8-9F36-C395-2C06C51E50C4}"/>
              </a:ext>
            </a:extLst>
          </p:cNvPr>
          <p:cNvSpPr/>
          <p:nvPr/>
        </p:nvSpPr>
        <p:spPr>
          <a:xfrm rot="6435830">
            <a:off x="9819934" y="845266"/>
            <a:ext cx="2857429" cy="163703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5440BD6-FB7F-DC24-0191-157C8F134256}"/>
              </a:ext>
            </a:extLst>
          </p:cNvPr>
          <p:cNvSpPr/>
          <p:nvPr/>
        </p:nvSpPr>
        <p:spPr>
          <a:xfrm>
            <a:off x="7775391" y="886667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F28D857-A3A5-2CFC-EDE1-09FB802B477A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DB794F5-D03E-B432-AAFF-2A5559A917B1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3F9B284-A4D7-EA2C-A75C-58F158E941BD}"/>
              </a:ext>
            </a:extLst>
          </p:cNvPr>
          <p:cNvSpPr/>
          <p:nvPr/>
        </p:nvSpPr>
        <p:spPr>
          <a:xfrm>
            <a:off x="7043608" y="2186759"/>
            <a:ext cx="275558" cy="253729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73F5A10-2748-D2B4-9465-DB3E6AFD577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D0B298C-EC6B-9774-4934-A6CB8449F46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404FA8CC-505C-B75D-6B00-3DEB1299439E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11025402" y="1196691"/>
            <a:ext cx="687097" cy="5741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A3CFA9D0-95AC-E429-5771-8B9A31B75781}"/>
              </a:ext>
            </a:extLst>
          </p:cNvPr>
          <p:cNvCxnSpPr>
            <a:cxnSpLocks/>
          </p:cNvCxnSpPr>
          <p:nvPr/>
        </p:nvCxnSpPr>
        <p:spPr>
          <a:xfrm flipV="1">
            <a:off x="8910320" y="1196691"/>
            <a:ext cx="2115082" cy="1619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E6C41D5-6364-1287-8E58-BB053B7B0756}"/>
              </a:ext>
            </a:extLst>
          </p:cNvPr>
          <p:cNvCxnSpPr>
            <a:cxnSpLocks/>
          </p:cNvCxnSpPr>
          <p:nvPr/>
        </p:nvCxnSpPr>
        <p:spPr>
          <a:xfrm flipH="1" flipV="1">
            <a:off x="8162384" y="2658354"/>
            <a:ext cx="747936" cy="1573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12F1363-B95D-48A0-872A-823FCDAD7340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8341910" y="1950206"/>
            <a:ext cx="568410" cy="8655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48683BA2-4EDD-3AA2-E4DD-5A15C0901A02}"/>
              </a:ext>
            </a:extLst>
          </p:cNvPr>
          <p:cNvSpPr/>
          <p:nvPr/>
        </p:nvSpPr>
        <p:spPr>
          <a:xfrm>
            <a:off x="10810346" y="1026161"/>
            <a:ext cx="457094" cy="369968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48575E20-C6DD-231B-1C80-FAA4520C47FA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8910320" y="2815719"/>
            <a:ext cx="1123260" cy="39671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B1CB813-685F-58E9-F49A-58CEB3411FDE}"/>
              </a:ext>
            </a:extLst>
          </p:cNvPr>
          <p:cNvCxnSpPr>
            <a:cxnSpLocks/>
          </p:cNvCxnSpPr>
          <p:nvPr/>
        </p:nvCxnSpPr>
        <p:spPr>
          <a:xfrm flipH="1">
            <a:off x="7279198" y="2658354"/>
            <a:ext cx="607628" cy="36532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81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D0EE5-362F-687B-CDD4-25022F1A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297C4E9F-4956-2775-A6D8-AF2B7EA5B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087E3020-ED4F-7C30-A4F6-4870A9643F8B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75A6279-F8FA-9E8A-A914-EB395B06F273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92A93CF-CBB3-2FF5-648D-BE0CBB1FC4A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FA06119-7A51-8B1D-B774-398EB494A5EB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DA9905B-B536-6DB3-653C-E9A8F57462D2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07F81D6-11D5-3EC2-8CC5-767F4B797630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E0281C6-4CEC-F91A-A3C6-EE3BA19C548C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F4600D1-01E8-FB13-23DE-66D4E103A790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F4608EF-7AF3-6CB8-7905-D66BDEACD633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9483A87-13F9-229C-3546-161D34419FF9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A8C9576-9E86-08E2-3220-E209A401842A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DCD76A6-1891-4AC5-7DB4-EE79DD490726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162C592-FAA3-D6C7-2685-79F33030010D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88ABD67-807E-75FF-D005-FD729911EAB1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EECA508-8E52-53B8-2686-E7E2E6683A77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EF9FAB8-3EC4-C359-B049-0367013044A3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B84DA97-4A16-6CA8-A908-0A6C783240DB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466BA01-1796-0302-0787-E41DF9C6740F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5F3EFA6-340A-7838-92CE-A084881F0567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5382211-7AC4-E745-B1C2-634545F721FA}"/>
              </a:ext>
            </a:extLst>
          </p:cNvPr>
          <p:cNvSpPr/>
          <p:nvPr/>
        </p:nvSpPr>
        <p:spPr>
          <a:xfrm>
            <a:off x="7991677" y="1867616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0472A1-D8D8-86A7-14BA-EAE938805849}"/>
              </a:ext>
            </a:extLst>
          </p:cNvPr>
          <p:cNvSpPr/>
          <p:nvPr/>
        </p:nvSpPr>
        <p:spPr>
          <a:xfrm>
            <a:off x="91427" y="107186"/>
            <a:ext cx="4684109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(1370-)1634 : Au nord de la Chine, dans la steppe mongole : A l’est, les Khalkhas, Mongols orientaux gengiskhanides ; A l’ouest, la confédération des Oïrats, Mongols occidentaux, réunifie la steppe et attaque la Chine ; Puis les Oïrats fondent l’Empire des </a:t>
            </a:r>
            <a:r>
              <a:rPr lang="fr-FR" sz="1600" b="1" dirty="0" err="1"/>
              <a:t>Dzoungares</a:t>
            </a:r>
            <a:r>
              <a:rPr lang="fr-FR" sz="1600" b="1" dirty="0"/>
              <a:t> ou Kalmouks</a:t>
            </a:r>
          </a:p>
          <a:p>
            <a:endParaRPr lang="fr-FR" sz="1600" dirty="0"/>
          </a:p>
          <a:p>
            <a:r>
              <a:rPr lang="fr-FR" sz="1600" dirty="0"/>
              <a:t>*1616-34 : Passée sous la domination des </a:t>
            </a:r>
            <a:r>
              <a:rPr lang="fr-FR" sz="1600" dirty="0" err="1"/>
              <a:t>Tchoros</a:t>
            </a:r>
            <a:endParaRPr lang="fr-FR" sz="1600" dirty="0"/>
          </a:p>
          <a:p>
            <a:r>
              <a:rPr lang="fr-FR" sz="1600" dirty="0"/>
              <a:t>La confédération oïrate prend le nom</a:t>
            </a:r>
          </a:p>
          <a:p>
            <a:r>
              <a:rPr lang="fr-FR" sz="1600" dirty="0"/>
              <a:t>De khanat des </a:t>
            </a:r>
            <a:r>
              <a:rPr lang="fr-FR" sz="1600" dirty="0" err="1"/>
              <a:t>Dzoungars</a:t>
            </a:r>
            <a:r>
              <a:rPr lang="fr-FR" sz="1600" dirty="0"/>
              <a:t>, appelés Kalmouks en Russie</a:t>
            </a:r>
          </a:p>
          <a:p>
            <a:endParaRPr lang="fr-FR" sz="1600" dirty="0"/>
          </a:p>
          <a:p>
            <a:r>
              <a:rPr lang="fr-FR" sz="1600" dirty="0"/>
              <a:t>NB : 1616 : Les </a:t>
            </a:r>
            <a:r>
              <a:rPr lang="fr-FR" sz="1600" dirty="0" err="1"/>
              <a:t>Torguts</a:t>
            </a:r>
            <a:r>
              <a:rPr lang="fr-FR" sz="1600" dirty="0"/>
              <a:t> mécontents des </a:t>
            </a:r>
            <a:r>
              <a:rPr lang="fr-FR" sz="1600" dirty="0" err="1"/>
              <a:t>Tchoros</a:t>
            </a:r>
            <a:r>
              <a:rPr lang="fr-FR" sz="1600" dirty="0"/>
              <a:t> Migrent vers la basse Volga</a:t>
            </a:r>
          </a:p>
          <a:p>
            <a:r>
              <a:rPr lang="fr-FR" sz="1600" dirty="0"/>
              <a:t>Les Kalmouks </a:t>
            </a:r>
            <a:r>
              <a:rPr lang="fr-FR" sz="1600" u="sng" dirty="0"/>
              <a:t>bouddhistes</a:t>
            </a:r>
            <a:r>
              <a:rPr lang="fr-FR" sz="1600" dirty="0"/>
              <a:t> de la Volga</a:t>
            </a:r>
          </a:p>
          <a:p>
            <a:endParaRPr lang="fr-FR" sz="1600" dirty="0"/>
          </a:p>
          <a:p>
            <a:r>
              <a:rPr lang="fr-FR" sz="1600" dirty="0"/>
              <a:t>*Mongols, orientaux et occidentaux</a:t>
            </a:r>
          </a:p>
          <a:p>
            <a:r>
              <a:rPr lang="fr-FR" sz="1600" dirty="0"/>
              <a:t>Et enfin…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3E1F2D5-E2E7-4850-8833-085138DCF7C2}"/>
              </a:ext>
            </a:extLst>
          </p:cNvPr>
          <p:cNvSpPr/>
          <p:nvPr/>
        </p:nvSpPr>
        <p:spPr>
          <a:xfrm>
            <a:off x="3349750" y="3302135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68C7781-5888-90EF-B492-70FCE04436E4}"/>
              </a:ext>
            </a:extLst>
          </p:cNvPr>
          <p:cNvSpPr/>
          <p:nvPr/>
        </p:nvSpPr>
        <p:spPr>
          <a:xfrm>
            <a:off x="3349750" y="2121345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6A86DD5-A986-C939-E5BC-7FBF41CF0940}"/>
              </a:ext>
            </a:extLst>
          </p:cNvPr>
          <p:cNvSpPr/>
          <p:nvPr/>
        </p:nvSpPr>
        <p:spPr>
          <a:xfrm>
            <a:off x="4541229" y="143842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F8CAEF2-1400-7C8C-942F-DD966866EA08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5CD8753-CDD6-B884-2EF1-33090EF9C2E5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3FD59E7-3575-9453-FDB9-E5416AB34D56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2F6D22C-CC1D-50C5-31FD-14EA46074990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6172191-EB80-9E97-0F1B-9580657D329E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0CA30C0F-CC2A-DC17-EB06-4C609943BDB7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CDC4A02-6811-E9AC-21FF-62D933CBC919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7EA09D0-23AF-77B8-5DED-91EB91C7A1E4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750B7743-5ED9-D579-0F72-AA55390F4CBC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47E9F2EE-71A1-00D2-7DE0-55CD3CC14C7F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FD81A7A-9CFE-477F-571A-BB4019652F3A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4693FD8-45FE-FE5F-3A60-4267CD3199C3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C7BBD54-9E14-AA5A-AD3D-2015D54EB8B3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7C6815C-765A-77F7-F4F1-E4EDD7AC4C83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EE607E2-A9BA-62C6-8C50-618742E79253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AA6888C-2DC4-2551-71CA-2E073816675E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8F27609-A00E-A9EF-A91F-2B39E2A4383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40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22E365C2-AE05-F0B4-2F92-B86977CAC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14951" r="23423" b="42171"/>
          <a:stretch>
            <a:fillRect/>
          </a:stretch>
        </p:blipFill>
        <p:spPr bwMode="auto">
          <a:xfrm>
            <a:off x="7322678" y="3941125"/>
            <a:ext cx="4746606" cy="28096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F75C4867-A0F5-6A18-8A2B-C75916E1C218}"/>
              </a:ext>
            </a:extLst>
          </p:cNvPr>
          <p:cNvSpPr/>
          <p:nvPr/>
        </p:nvSpPr>
        <p:spPr>
          <a:xfrm>
            <a:off x="8772599" y="591708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D2FC665-EBFA-995A-C888-322BDE3695BF}"/>
              </a:ext>
            </a:extLst>
          </p:cNvPr>
          <p:cNvSpPr/>
          <p:nvPr/>
        </p:nvSpPr>
        <p:spPr>
          <a:xfrm>
            <a:off x="10848479" y="46201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8AA7ADE-7441-4D2F-C5B1-7338302871BF}"/>
              </a:ext>
            </a:extLst>
          </p:cNvPr>
          <p:cNvSpPr/>
          <p:nvPr/>
        </p:nvSpPr>
        <p:spPr>
          <a:xfrm>
            <a:off x="10522404" y="391165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A88447A-537B-6A70-CC23-B8C273507D87}"/>
              </a:ext>
            </a:extLst>
          </p:cNvPr>
          <p:cNvSpPr/>
          <p:nvPr/>
        </p:nvSpPr>
        <p:spPr>
          <a:xfrm rot="5400000">
            <a:off x="8540331" y="3570675"/>
            <a:ext cx="752225" cy="14341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EDC4BDA-C841-E010-458C-9A96E33F2239}"/>
              </a:ext>
            </a:extLst>
          </p:cNvPr>
          <p:cNvSpPr/>
          <p:nvPr/>
        </p:nvSpPr>
        <p:spPr>
          <a:xfrm rot="4439224">
            <a:off x="9869981" y="3431365"/>
            <a:ext cx="904630" cy="1865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F4994C44-4D98-2A94-FF42-BB46BB7B8282}"/>
              </a:ext>
            </a:extLst>
          </p:cNvPr>
          <p:cNvSpPr/>
          <p:nvPr/>
        </p:nvSpPr>
        <p:spPr>
          <a:xfrm rot="5153257">
            <a:off x="7970333" y="3884555"/>
            <a:ext cx="931472" cy="22127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21FCEAB6-2D26-F29C-A5F3-D3CE2E5E54B0}"/>
              </a:ext>
            </a:extLst>
          </p:cNvPr>
          <p:cNvSpPr/>
          <p:nvPr/>
        </p:nvSpPr>
        <p:spPr>
          <a:xfrm>
            <a:off x="8838581" y="4342818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AF30663C-DAA3-9749-3377-DD3218F3A276}"/>
              </a:ext>
            </a:extLst>
          </p:cNvPr>
          <p:cNvSpPr/>
          <p:nvPr/>
        </p:nvSpPr>
        <p:spPr>
          <a:xfrm>
            <a:off x="8331760" y="456842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310BBA-0925-1BCC-15F9-5EA4FB039DAE}"/>
              </a:ext>
            </a:extLst>
          </p:cNvPr>
          <p:cNvSpPr/>
          <p:nvPr/>
        </p:nvSpPr>
        <p:spPr>
          <a:xfrm>
            <a:off x="9123313" y="4165379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4BFC598-2088-9237-7B98-7CBDC7B60A6C}"/>
              </a:ext>
            </a:extLst>
          </p:cNvPr>
          <p:cNvCxnSpPr>
            <a:cxnSpLocks/>
          </p:cNvCxnSpPr>
          <p:nvPr/>
        </p:nvCxnSpPr>
        <p:spPr>
          <a:xfrm flipH="1" flipV="1">
            <a:off x="8267235" y="1994481"/>
            <a:ext cx="1618634" cy="76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0EC79B7-A5B1-1B65-8B16-D2FA6C65AD25}"/>
              </a:ext>
            </a:extLst>
          </p:cNvPr>
          <p:cNvCxnSpPr>
            <a:cxnSpLocks/>
          </p:cNvCxnSpPr>
          <p:nvPr/>
        </p:nvCxnSpPr>
        <p:spPr>
          <a:xfrm>
            <a:off x="2549161" y="3230588"/>
            <a:ext cx="755411" cy="900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44305BF-EF8D-F7EA-26DE-FDB162B280F0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1A44BC-14A7-3AB1-961A-F77EFD4A701B}"/>
              </a:ext>
            </a:extLst>
          </p:cNvPr>
          <p:cNvSpPr/>
          <p:nvPr/>
        </p:nvSpPr>
        <p:spPr>
          <a:xfrm>
            <a:off x="10040139" y="1137480"/>
            <a:ext cx="1190924" cy="47127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Mongolie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1616-1634</a:t>
            </a:r>
          </a:p>
        </p:txBody>
      </p:sp>
    </p:spTree>
    <p:extLst>
      <p:ext uri="{BB962C8B-B14F-4D97-AF65-F5344CB8AC3E}">
        <p14:creationId xmlns:p14="http://schemas.microsoft.com/office/powerpoint/2010/main" val="54536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8C39B-B44E-67F3-BBA9-DBFA1E345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FE0B9A-146C-A999-6F07-C34EC1733EE7}"/>
              </a:ext>
            </a:extLst>
          </p:cNvPr>
          <p:cNvSpPr/>
          <p:nvPr/>
        </p:nvSpPr>
        <p:spPr>
          <a:xfrm>
            <a:off x="91428" y="107186"/>
            <a:ext cx="4646145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1514(-1705) : Le khanat musulman de Yarkand-Kachgar succède au </a:t>
            </a:r>
            <a:r>
              <a:rPr lang="fr-FR" sz="1700" b="1" dirty="0" err="1"/>
              <a:t>Mogholistan</a:t>
            </a:r>
            <a:r>
              <a:rPr lang="fr-FR" sz="1700" b="1" dirty="0"/>
              <a:t> bouddhiste </a:t>
            </a:r>
          </a:p>
          <a:p>
            <a:endParaRPr lang="fr-FR" sz="1700" dirty="0"/>
          </a:p>
          <a:p>
            <a:r>
              <a:rPr lang="fr-FR" sz="1700" dirty="0"/>
              <a:t>c) Au XVIe siècle, au nord-ouest de la Chine</a:t>
            </a:r>
          </a:p>
          <a:p>
            <a:r>
              <a:rPr lang="fr-FR" sz="1700" dirty="0"/>
              <a:t>Le </a:t>
            </a:r>
            <a:r>
              <a:rPr lang="fr-FR" sz="1700" dirty="0" err="1"/>
              <a:t>Mogholistan</a:t>
            </a:r>
            <a:r>
              <a:rPr lang="fr-FR" sz="1700" dirty="0"/>
              <a:t> ex-</a:t>
            </a:r>
            <a:r>
              <a:rPr lang="fr-FR" sz="1700" dirty="0" err="1"/>
              <a:t>Djaghataï</a:t>
            </a:r>
            <a:endParaRPr lang="fr-FR" sz="1700" dirty="0"/>
          </a:p>
          <a:p>
            <a:r>
              <a:rPr lang="fr-FR" sz="1700" dirty="0"/>
              <a:t>Puissance mongole souveraine </a:t>
            </a:r>
            <a:r>
              <a:rPr lang="fr-FR" sz="1600" dirty="0"/>
              <a:t>depuis le XIIIe siècle</a:t>
            </a:r>
          </a:p>
          <a:p>
            <a:r>
              <a:rPr lang="fr-FR" sz="1700" dirty="0"/>
              <a:t>Décline avant de disparaître en 1570 ; Toutefois…</a:t>
            </a:r>
          </a:p>
          <a:p>
            <a:endParaRPr lang="fr-FR" sz="1700" dirty="0"/>
          </a:p>
          <a:p>
            <a:r>
              <a:rPr lang="fr-FR" sz="1700" dirty="0"/>
              <a:t>*1514(-1705) : Dans le bassin du Tarim</a:t>
            </a:r>
          </a:p>
          <a:p>
            <a:r>
              <a:rPr lang="fr-FR" sz="1700" dirty="0"/>
              <a:t>Le prince </a:t>
            </a:r>
            <a:r>
              <a:rPr lang="fr-FR" sz="1700" dirty="0" err="1"/>
              <a:t>djaghataïde</a:t>
            </a:r>
            <a:r>
              <a:rPr lang="fr-FR" sz="1700" dirty="0"/>
              <a:t> Sultan Saïd</a:t>
            </a:r>
          </a:p>
          <a:p>
            <a:r>
              <a:rPr lang="fr-FR" sz="1700" dirty="0"/>
              <a:t>Fonde le khanat musulman de Yarkand-Kachgar</a:t>
            </a:r>
          </a:p>
          <a:p>
            <a:r>
              <a:rPr lang="fr-FR" sz="1700" dirty="0"/>
              <a:t>Appelé aussi </a:t>
            </a:r>
            <a:r>
              <a:rPr lang="fr-FR" sz="1700" i="1" dirty="0" err="1"/>
              <a:t>Kachgarie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*Voilà pour le monde chinois</a:t>
            </a:r>
          </a:p>
          <a:p>
            <a:r>
              <a:rPr lang="fr-FR" sz="1700" dirty="0"/>
              <a:t>Tandis qu’à l’ouest et au sud</a:t>
            </a:r>
          </a:p>
          <a:p>
            <a:r>
              <a:rPr lang="fr-FR" sz="1700" dirty="0"/>
              <a:t>De la Méditerranée au golfe du Bengale</a:t>
            </a:r>
          </a:p>
          <a:p>
            <a:r>
              <a:rPr lang="fr-FR" sz="1700" dirty="0"/>
              <a:t>Cinq grands empires vont se partager cet espace…</a:t>
            </a:r>
          </a:p>
        </p:txBody>
      </p:sp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A9AF6778-AE1C-9DBE-3911-A430D6C6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B95B24DF-0670-BE09-E546-DD97926AA92D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E549A257-7635-FAF0-09A5-13C728B4AA00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5685542A-3BBC-EE9D-4EEB-BB56489D788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860AF6A-F406-81A0-1CC0-0CA7678F61A1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9330521-9B72-BE76-EA9F-7F3F839902D6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2D5D38C-6B60-088F-BAC2-AF0273A7352C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D94400D-F0FD-7484-565A-96F37EB63FBC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16AB59E-462A-2811-6C02-024967F7B0BF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9A3D7DC-9C9F-50DB-6C1E-89089EF40C91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3FE5981-4ABC-6326-BC66-5F73A16850CC}"/>
              </a:ext>
            </a:extLst>
          </p:cNvPr>
          <p:cNvSpPr/>
          <p:nvPr/>
        </p:nvSpPr>
        <p:spPr>
          <a:xfrm rot="2580812">
            <a:off x="7426443" y="1662274"/>
            <a:ext cx="396192" cy="4603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218B8D1-43CC-C821-F044-6051313F0C3A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BD5E6EB-9B3A-7502-0028-F1A875C4FC46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1F85023-CE89-89CA-8832-B049EEBED171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64F7B73-6706-6217-C1A5-5DA275C46603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0FA6584-3354-526D-2F43-1334200A9087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5BB6F89-ED92-3892-02B1-DEA22ECD5C1B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BD80674-0EF3-2232-3EC4-C8CFBD19C508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0965D0D-5E13-EFC1-07F0-3A38A0C89794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818C12-592E-783B-E736-643AD0600972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19CBFC5-38FB-5617-DAB3-5AFC0E1F21A5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F7A49FB-6BE2-D27E-4751-B9828E25FF6D}"/>
              </a:ext>
            </a:extLst>
          </p:cNvPr>
          <p:cNvSpPr/>
          <p:nvPr/>
        </p:nvSpPr>
        <p:spPr>
          <a:xfrm rot="14374669">
            <a:off x="6933456" y="2504419"/>
            <a:ext cx="442331" cy="11145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AFE6B9C-95C5-FF8C-BD59-F823EE2E2957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E3729DA-712B-E2B6-2BE2-2B87BBFF9A16}"/>
              </a:ext>
            </a:extLst>
          </p:cNvPr>
          <p:cNvSpPr/>
          <p:nvPr/>
        </p:nvSpPr>
        <p:spPr>
          <a:xfrm>
            <a:off x="4416150" y="275151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12C06FE-77A6-64C1-8662-05E5F3BF2B69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7F05DB8-9771-6838-F2B5-1BF1EF63743B}"/>
              </a:ext>
            </a:extLst>
          </p:cNvPr>
          <p:cNvSpPr/>
          <p:nvPr/>
        </p:nvSpPr>
        <p:spPr>
          <a:xfrm>
            <a:off x="7991677" y="1867616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3A325C0-62E1-F0FA-5B67-17CD2CB2E5FE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7A286B7-2635-F51B-BE8C-7694AFEE1726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82BD912-9549-957E-BA2B-66E0A53EBCD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CA3A541-F219-8D06-D2DF-9848894ECE19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73E5926E-D0EC-F221-E94A-1945BC69B53B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32EB5D3-02FD-5605-816A-EE9EC963128F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3053456-EBE0-FBDC-A753-9DA32CDD3DAE}"/>
              </a:ext>
            </a:extLst>
          </p:cNvPr>
          <p:cNvSpPr/>
          <p:nvPr/>
        </p:nvSpPr>
        <p:spPr>
          <a:xfrm rot="5986272">
            <a:off x="6893574" y="1134242"/>
            <a:ext cx="977724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FF8575E-868C-D210-13EF-4C9EE2F4EF52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8567F2A-FDD3-69B8-284E-F5B0CBD5BCB5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992687A-3F75-DE11-2505-040F69F527BA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293DC8D-6467-0B7D-8F93-8BDA003F2BDF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6E9D854-8E8C-B85D-5581-089F3D3ECEF0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2C953C-AE4C-B7F7-4185-32795D503A1A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9CACCD8-BCF1-1405-C3D8-EC28C3B45536}"/>
              </a:ext>
            </a:extLst>
          </p:cNvPr>
          <p:cNvSpPr/>
          <p:nvPr/>
        </p:nvSpPr>
        <p:spPr>
          <a:xfrm>
            <a:off x="10401163" y="2039322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5B09A4E-EF71-15E8-258E-347EA2951656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396DBA9-0780-B381-0F64-0CD7EC3CFEC4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ED1069DD-875E-CFBD-F413-51FCD487A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14951" r="23423" b="42171"/>
          <a:stretch>
            <a:fillRect/>
          </a:stretch>
        </p:blipFill>
        <p:spPr bwMode="auto">
          <a:xfrm>
            <a:off x="7322678" y="3941125"/>
            <a:ext cx="4746606" cy="28096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Ellipse 59">
            <a:extLst>
              <a:ext uri="{FF2B5EF4-FFF2-40B4-BE49-F238E27FC236}">
                <a16:creationId xmlns:a16="http://schemas.microsoft.com/office/drawing/2014/main" id="{28C93DB7-CDEA-952D-6BD0-562503EDA760}"/>
              </a:ext>
            </a:extLst>
          </p:cNvPr>
          <p:cNvSpPr/>
          <p:nvPr/>
        </p:nvSpPr>
        <p:spPr>
          <a:xfrm>
            <a:off x="8772599" y="591708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2C8DA7A3-7EB2-D39C-B4ED-4CC2C3BB615D}"/>
              </a:ext>
            </a:extLst>
          </p:cNvPr>
          <p:cNvSpPr/>
          <p:nvPr/>
        </p:nvSpPr>
        <p:spPr>
          <a:xfrm>
            <a:off x="10848479" y="46201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A6C0C36-E780-E537-E4FB-5F780F98BDF6}"/>
              </a:ext>
            </a:extLst>
          </p:cNvPr>
          <p:cNvSpPr/>
          <p:nvPr/>
        </p:nvSpPr>
        <p:spPr>
          <a:xfrm>
            <a:off x="10522404" y="391165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9EFBBFB0-4F36-C6A8-62F6-4DD891CF0EE7}"/>
              </a:ext>
            </a:extLst>
          </p:cNvPr>
          <p:cNvSpPr/>
          <p:nvPr/>
        </p:nvSpPr>
        <p:spPr>
          <a:xfrm rot="4884854">
            <a:off x="8469360" y="4427489"/>
            <a:ext cx="420668" cy="15393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E269F83C-2807-E45F-71E5-49E5980566EA}"/>
              </a:ext>
            </a:extLst>
          </p:cNvPr>
          <p:cNvSpPr/>
          <p:nvPr/>
        </p:nvSpPr>
        <p:spPr>
          <a:xfrm rot="5400000">
            <a:off x="8435310" y="3675697"/>
            <a:ext cx="962267" cy="14341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A898227-A618-0C17-D102-CB9E33746F03}"/>
              </a:ext>
            </a:extLst>
          </p:cNvPr>
          <p:cNvSpPr/>
          <p:nvPr/>
        </p:nvSpPr>
        <p:spPr>
          <a:xfrm rot="4439224">
            <a:off x="9869981" y="3431365"/>
            <a:ext cx="904630" cy="1865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60C135EE-574F-3F62-470E-46E7D491A029}"/>
              </a:ext>
            </a:extLst>
          </p:cNvPr>
          <p:cNvSpPr/>
          <p:nvPr/>
        </p:nvSpPr>
        <p:spPr>
          <a:xfrm>
            <a:off x="8008641" y="5143636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5E32E81D-6CD0-CF12-E9D1-64013CA1CE04}"/>
              </a:ext>
            </a:extLst>
          </p:cNvPr>
          <p:cNvSpPr/>
          <p:nvPr/>
        </p:nvSpPr>
        <p:spPr>
          <a:xfrm>
            <a:off x="2738598" y="1192765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B10BAC36-C5A3-93C7-5F41-0C82CE1DF74B}"/>
              </a:ext>
            </a:extLst>
          </p:cNvPr>
          <p:cNvSpPr/>
          <p:nvPr/>
        </p:nvSpPr>
        <p:spPr>
          <a:xfrm rot="5153257">
            <a:off x="7970333" y="3884555"/>
            <a:ext cx="931472" cy="221275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C4D955D0-B16D-7D7A-2C4A-C3255F86EA71}"/>
              </a:ext>
            </a:extLst>
          </p:cNvPr>
          <p:cNvSpPr/>
          <p:nvPr/>
        </p:nvSpPr>
        <p:spPr>
          <a:xfrm>
            <a:off x="8838581" y="4342818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C74E40-1A77-1E5E-3EBD-932E7148A779}"/>
              </a:ext>
            </a:extLst>
          </p:cNvPr>
          <p:cNvSpPr/>
          <p:nvPr/>
        </p:nvSpPr>
        <p:spPr>
          <a:xfrm>
            <a:off x="9854417" y="1993230"/>
            <a:ext cx="1400481" cy="320240"/>
          </a:xfrm>
          <a:prstGeom prst="rect">
            <a:avLst/>
          </a:prstGeom>
          <a:solidFill>
            <a:srgbClr val="FFFF99"/>
          </a:solidFill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Mogholistan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66B965-74F4-1C3B-2146-87B515253028}"/>
              </a:ext>
            </a:extLst>
          </p:cNvPr>
          <p:cNvSpPr/>
          <p:nvPr/>
        </p:nvSpPr>
        <p:spPr>
          <a:xfrm>
            <a:off x="7919136" y="4788692"/>
            <a:ext cx="1400481" cy="320240"/>
          </a:xfrm>
          <a:prstGeom prst="rect">
            <a:avLst/>
          </a:prstGeom>
          <a:solidFill>
            <a:srgbClr val="FFFF99"/>
          </a:solidFill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Mogholistan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940958-A4A3-E543-7039-BDE53071BED4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936855-B0B7-0E57-6DEA-2EB75623A45B}"/>
              </a:ext>
            </a:extLst>
          </p:cNvPr>
          <p:cNvSpPr/>
          <p:nvPr/>
        </p:nvSpPr>
        <p:spPr>
          <a:xfrm>
            <a:off x="10040139" y="1137480"/>
            <a:ext cx="1190924" cy="47127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Mongolie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1370-1634</a:t>
            </a:r>
          </a:p>
        </p:txBody>
      </p:sp>
    </p:spTree>
    <p:extLst>
      <p:ext uri="{BB962C8B-B14F-4D97-AF65-F5344CB8AC3E}">
        <p14:creationId xmlns:p14="http://schemas.microsoft.com/office/powerpoint/2010/main" val="3981635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61DB8-6863-9773-3921-03A494BAE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E5E9070E-3A62-862A-3484-CDC2A2EA7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355BA27F-14AF-196F-FEF0-9216404E6824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942DBE1B-8D3C-0E13-C383-5665E1B98195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296FAFA-C432-965A-393B-727EA1018531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5F2D2D5-F9DE-D260-2142-783163681B7D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E2632743-23F6-598F-D811-BD44C34DC4AC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1C484FA-FDDF-E54F-7FFA-6B838935A81A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AFFBA53B-4DD8-F04B-CD5D-6A42A75908D1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43627D0-8DA8-701A-771F-1255DA753315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96EE287-FE7E-365E-A959-2A35B4207C75}"/>
              </a:ext>
            </a:extLst>
          </p:cNvPr>
          <p:cNvCxnSpPr>
            <a:cxnSpLocks/>
            <a:stCxn id="13" idx="6"/>
            <a:endCxn id="18" idx="2"/>
          </p:cNvCxnSpPr>
          <p:nvPr/>
        </p:nvCxnSpPr>
        <p:spPr>
          <a:xfrm>
            <a:off x="7221948" y="2204714"/>
            <a:ext cx="394733" cy="19334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A5FAE1F-8766-0063-E906-BAB30EFD39B4}"/>
              </a:ext>
            </a:extLst>
          </p:cNvPr>
          <p:cNvCxnSpPr>
            <a:cxnSpLocks/>
            <a:endCxn id="87" idx="6"/>
          </p:cNvCxnSpPr>
          <p:nvPr/>
        </p:nvCxnSpPr>
        <p:spPr>
          <a:xfrm flipH="1" flipV="1">
            <a:off x="6807925" y="1889331"/>
            <a:ext cx="178820" cy="225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093E35EA-031E-03AC-9FF8-D2277E2CF8B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2681450-9B23-796F-D51C-CC4CA33455E4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E9D42E7-95A3-E1DA-5C11-0FF9B0AE73A3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343E7189-9D4B-4AEE-1550-F99AE0805391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E1F4B90-B8E9-F277-BE9D-4892C4C5D812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85F6F3F-47CB-4A9B-29B0-E067C247B57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50AF066-4348-F647-5403-0E7213C7EAC0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F455A53-FB6C-E027-B825-50FBC9274E61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E7ABB9-DB68-B83F-BA7C-D988983D905C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4089E38-2725-1ECD-3E9C-C751C1B2007C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9E2B2F6-142D-F9A0-031B-37E92DFCF249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B8FC900-133B-799C-E61A-9D27E9B378D4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44538DE-AA6D-01F2-F972-B3573FC83E75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9070EDA-F4FD-2245-2E10-9E28490D6A35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C1E3176-9A13-56CA-76A4-1C5FF8FD2A14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A3D674F-548C-0555-76E9-11BD6561B89A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1A95A5C3-B810-113B-C2B3-39BB01AA4778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7904EBBB-495A-A36F-72FD-5B9CA3D39A59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46D96D20-133F-3A69-0072-8ED3B4B89C4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04B6DDE-2CBC-F2AC-DDEB-E3984A41CFD6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7DD6F8C-5A26-0D81-A3AF-3E688079EBB7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181ADA3-7D89-A8EE-5863-D634FE1E739A}"/>
              </a:ext>
            </a:extLst>
          </p:cNvPr>
          <p:cNvSpPr/>
          <p:nvPr/>
        </p:nvSpPr>
        <p:spPr>
          <a:xfrm>
            <a:off x="7616681" y="227119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93B915B-E402-0B1E-5726-FA92426E7859}"/>
              </a:ext>
            </a:extLst>
          </p:cNvPr>
          <p:cNvSpPr/>
          <p:nvPr/>
        </p:nvSpPr>
        <p:spPr>
          <a:xfrm>
            <a:off x="7141182" y="235165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C763352C-A2E5-8542-D830-F27FAD3A3451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410A1F7-13A1-1F34-5FC6-B04018AF5F84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FD0D58DE-92EC-A778-81EC-06F12E35A5F2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3DDD3A0-5106-6EBA-A834-E2AA453587D7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AF0F916B-C002-781A-59E1-27DFD60730B0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6AF68029-F46E-EDFB-37F2-FE2429879DA2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E689E58F-AE69-E186-AAB4-F5989FC41ADF}"/>
              </a:ext>
            </a:extLst>
          </p:cNvPr>
          <p:cNvSpPr/>
          <p:nvPr/>
        </p:nvSpPr>
        <p:spPr>
          <a:xfrm>
            <a:off x="7141212" y="16668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87E0775A-06FE-5BBC-696D-FFB824378BB0}"/>
              </a:ext>
            </a:extLst>
          </p:cNvPr>
          <p:cNvSpPr/>
          <p:nvPr/>
        </p:nvSpPr>
        <p:spPr>
          <a:xfrm>
            <a:off x="6532367" y="176246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C2FE856C-3D65-181C-48D2-0776475FED5B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77973DB8-DED1-222C-F6BD-22E6DB6A5FA7}"/>
              </a:ext>
            </a:extLst>
          </p:cNvPr>
          <p:cNvSpPr/>
          <p:nvPr/>
        </p:nvSpPr>
        <p:spPr>
          <a:xfrm>
            <a:off x="6499836" y="15066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F193FEE-5073-5C45-9AD1-470B8D591375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02D2B73-A931-4649-88BB-179DEC2C1CA3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E2C579-9347-AB09-B6EB-BDFB46DA1B39}"/>
              </a:ext>
            </a:extLst>
          </p:cNvPr>
          <p:cNvSpPr/>
          <p:nvPr/>
        </p:nvSpPr>
        <p:spPr>
          <a:xfrm>
            <a:off x="91427" y="107186"/>
            <a:ext cx="4855770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1453-1574 : Extension maximale de l’Empire ottoman : Constantinople, Anatolie, Balkans-Crimée ; …</a:t>
            </a:r>
          </a:p>
          <a:p>
            <a:endParaRPr lang="fr-FR" sz="1600" dirty="0"/>
          </a:p>
          <a:p>
            <a:r>
              <a:rPr lang="fr-FR" sz="1600" dirty="0"/>
              <a:t>2) A l’ouest, expansion maximale de l’Empire ottoman</a:t>
            </a:r>
          </a:p>
          <a:p>
            <a:r>
              <a:rPr lang="fr-FR" sz="1600" dirty="0"/>
              <a:t>En Méditerranée-mer Noire-Mer Rouge-Golfe persique</a:t>
            </a:r>
          </a:p>
          <a:p>
            <a:r>
              <a:rPr lang="fr-FR" sz="1600" dirty="0"/>
              <a:t>Six dates…</a:t>
            </a:r>
          </a:p>
          <a:p>
            <a:endParaRPr lang="fr-FR" sz="1600" dirty="0"/>
          </a:p>
          <a:p>
            <a:r>
              <a:rPr lang="fr-FR" sz="1600" dirty="0"/>
              <a:t>a) 1453 : Après la prise de la Constantinople</a:t>
            </a:r>
          </a:p>
          <a:p>
            <a:r>
              <a:rPr lang="fr-FR" sz="1600" dirty="0"/>
              <a:t>Mettant fin à l’Empire byzantin, multiples conquêtes…</a:t>
            </a:r>
          </a:p>
          <a:p>
            <a:endParaRPr lang="fr-FR" sz="1600" dirty="0"/>
          </a:p>
          <a:p>
            <a:r>
              <a:rPr lang="fr-FR" sz="1600" dirty="0"/>
              <a:t>b) 1461-67 : L’ensemble de l’Anatolie orientale</a:t>
            </a:r>
          </a:p>
          <a:p>
            <a:r>
              <a:rPr lang="fr-FR" sz="1600" dirty="0"/>
              <a:t>- Trébizonde byzantine sur la mer Noire</a:t>
            </a:r>
          </a:p>
          <a:p>
            <a:r>
              <a:rPr lang="fr-FR" sz="1600" dirty="0"/>
              <a:t>- Emirat karamanide à Konya</a:t>
            </a:r>
          </a:p>
          <a:p>
            <a:endParaRPr lang="fr-FR" sz="1600" dirty="0"/>
          </a:p>
          <a:p>
            <a:r>
              <a:rPr lang="fr-FR" sz="1600" dirty="0"/>
              <a:t>c) 1456-75-80 : Dans les Balkans et en mer Noire…</a:t>
            </a:r>
          </a:p>
          <a:p>
            <a:r>
              <a:rPr lang="fr-FR" sz="1600" dirty="0"/>
              <a:t>- Serbie-Bosnie ; Grèce : Athènes et Péloponnèse</a:t>
            </a:r>
          </a:p>
          <a:p>
            <a:r>
              <a:rPr lang="fr-FR" sz="1600" dirty="0"/>
              <a:t>- Crimée et Moldavie-Valachie vassalisées</a:t>
            </a:r>
          </a:p>
          <a:p>
            <a:r>
              <a:rPr lang="fr-FR" sz="1600" dirty="0"/>
              <a:t>- Albanie</a:t>
            </a:r>
          </a:p>
          <a:p>
            <a:r>
              <a:rPr lang="fr-FR" sz="1600" dirty="0"/>
              <a:t>NB : 1504 : Le </a:t>
            </a:r>
            <a:r>
              <a:rPr lang="fr-FR" sz="1600" dirty="0" err="1"/>
              <a:t>Yedisan</a:t>
            </a:r>
            <a:r>
              <a:rPr lang="fr-FR" sz="1600" dirty="0"/>
              <a:t> sur la mer Noire pris aux Polono-Lituaniens ; La mer Noire devient un </a:t>
            </a:r>
            <a:r>
              <a:rPr lang="fr-FR" sz="1600" i="1" dirty="0"/>
              <a:t>lac turc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NB : 1569 : Union de Lublin</a:t>
            </a:r>
          </a:p>
          <a:p>
            <a:r>
              <a:rPr lang="fr-FR" sz="1600" dirty="0"/>
              <a:t>Apogée de la Pologne-Lituanie en union personnelle</a:t>
            </a:r>
          </a:p>
          <a:p>
            <a:r>
              <a:rPr lang="fr-FR" sz="1600" i="1" dirty="0"/>
              <a:t>La République des Deux nations</a:t>
            </a:r>
          </a:p>
          <a:p>
            <a:r>
              <a:rPr lang="fr-FR" sz="1600" dirty="0"/>
              <a:t>Actuellement : Pologne, Lituanie, Lettonie, Sud-Estonie</a:t>
            </a:r>
          </a:p>
          <a:p>
            <a:r>
              <a:rPr lang="fr-FR" sz="1600" dirty="0"/>
              <a:t>Biélorussie ; Et Ukraine, sauf le Donbass à l’est (!)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7040C42-5AA6-77F0-92DA-EDFBEB65D82C}"/>
              </a:ext>
            </a:extLst>
          </p:cNvPr>
          <p:cNvSpPr/>
          <p:nvPr/>
        </p:nvSpPr>
        <p:spPr>
          <a:xfrm>
            <a:off x="4269937" y="377078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D2854DE-2F5C-6E0D-090E-9B3FEFC8EF8F}"/>
              </a:ext>
            </a:extLst>
          </p:cNvPr>
          <p:cNvSpPr/>
          <p:nvPr/>
        </p:nvSpPr>
        <p:spPr>
          <a:xfrm>
            <a:off x="3703903" y="411095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83E9CF8-D590-E64A-18C5-1FD9A65909C7}"/>
              </a:ext>
            </a:extLst>
          </p:cNvPr>
          <p:cNvSpPr/>
          <p:nvPr/>
        </p:nvSpPr>
        <p:spPr>
          <a:xfrm>
            <a:off x="3978443" y="411095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6CFF7C0-ADCD-DC34-E286-0C3926D97F05}"/>
              </a:ext>
            </a:extLst>
          </p:cNvPr>
          <p:cNvSpPr/>
          <p:nvPr/>
        </p:nvSpPr>
        <p:spPr>
          <a:xfrm>
            <a:off x="4252983" y="411095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1846C37-7F2B-7F85-A2D5-0EB53F7A7F0E}"/>
              </a:ext>
            </a:extLst>
          </p:cNvPr>
          <p:cNvSpPr/>
          <p:nvPr/>
        </p:nvSpPr>
        <p:spPr>
          <a:xfrm>
            <a:off x="3493987" y="2829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C6AA5BC-E146-BFF2-FF01-1C76F21291F9}"/>
              </a:ext>
            </a:extLst>
          </p:cNvPr>
          <p:cNvSpPr/>
          <p:nvPr/>
        </p:nvSpPr>
        <p:spPr>
          <a:xfrm>
            <a:off x="2618483" y="308326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B0ECFF8-847F-598B-805E-3F70E166021D}"/>
              </a:ext>
            </a:extLst>
          </p:cNvPr>
          <p:cNvSpPr/>
          <p:nvPr/>
        </p:nvSpPr>
        <p:spPr>
          <a:xfrm>
            <a:off x="3911041" y="48023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A8F0F48-C00C-9F73-0AE8-A4F037BA46BF}"/>
              </a:ext>
            </a:extLst>
          </p:cNvPr>
          <p:cNvSpPr/>
          <p:nvPr/>
        </p:nvSpPr>
        <p:spPr>
          <a:xfrm>
            <a:off x="990281" y="430734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760ACF4-1945-84F5-91F2-654D901808AF}"/>
              </a:ext>
            </a:extLst>
          </p:cNvPr>
          <p:cNvSpPr/>
          <p:nvPr/>
        </p:nvSpPr>
        <p:spPr>
          <a:xfrm>
            <a:off x="2545912" y="5270525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5220C51-3CF2-3D10-82D8-164DC4EBE3E2}"/>
              </a:ext>
            </a:extLst>
          </p:cNvPr>
          <p:cNvSpPr/>
          <p:nvPr/>
        </p:nvSpPr>
        <p:spPr>
          <a:xfrm>
            <a:off x="2845525" y="5270525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B838214-0738-9CB8-B42B-3CAEAA7090EF}"/>
              </a:ext>
            </a:extLst>
          </p:cNvPr>
          <p:cNvSpPr/>
          <p:nvPr/>
        </p:nvSpPr>
        <p:spPr>
          <a:xfrm>
            <a:off x="4865857" y="378284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929F48A-40AC-A74E-1914-74996FD2E3F8}"/>
              </a:ext>
            </a:extLst>
          </p:cNvPr>
          <p:cNvSpPr/>
          <p:nvPr/>
        </p:nvSpPr>
        <p:spPr>
          <a:xfrm>
            <a:off x="4554894" y="377079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92423115-D23A-C87E-A303-9E231A630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46" t="15217" r="25298" b="50142"/>
          <a:stretch/>
        </p:blipFill>
        <p:spPr>
          <a:xfrm rot="5400000">
            <a:off x="8915131" y="3543933"/>
            <a:ext cx="2993260" cy="33748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F2510AE5-31DE-FA8F-463C-F97B4305EACB}"/>
              </a:ext>
            </a:extLst>
          </p:cNvPr>
          <p:cNvSpPr/>
          <p:nvPr/>
        </p:nvSpPr>
        <p:spPr>
          <a:xfrm>
            <a:off x="10579104" y="5754121"/>
            <a:ext cx="162914" cy="1351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F7F1CDD-C37A-CBB6-DDD7-1692A6E96E52}"/>
              </a:ext>
            </a:extLst>
          </p:cNvPr>
          <p:cNvSpPr/>
          <p:nvPr/>
        </p:nvSpPr>
        <p:spPr>
          <a:xfrm>
            <a:off x="10317913" y="5163771"/>
            <a:ext cx="162914" cy="1351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70E5C78-D9A7-DA36-3995-8D50C66A6C70}"/>
              </a:ext>
            </a:extLst>
          </p:cNvPr>
          <p:cNvSpPr/>
          <p:nvPr/>
        </p:nvSpPr>
        <p:spPr>
          <a:xfrm>
            <a:off x="9804412" y="4802382"/>
            <a:ext cx="162914" cy="1351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6026E22-702A-1185-3863-5B84AA144557}"/>
              </a:ext>
            </a:extLst>
          </p:cNvPr>
          <p:cNvSpPr/>
          <p:nvPr/>
        </p:nvSpPr>
        <p:spPr>
          <a:xfrm>
            <a:off x="9577281" y="5652393"/>
            <a:ext cx="162914" cy="1351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8AD138F-6277-4D14-470E-52081A8F75D5}"/>
              </a:ext>
            </a:extLst>
          </p:cNvPr>
          <p:cNvSpPr/>
          <p:nvPr/>
        </p:nvSpPr>
        <p:spPr>
          <a:xfrm>
            <a:off x="9953296" y="4539114"/>
            <a:ext cx="162914" cy="1351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F107216-2E77-F0C1-C3CA-71224D630ECF}"/>
              </a:ext>
            </a:extLst>
          </p:cNvPr>
          <p:cNvSpPr/>
          <p:nvPr/>
        </p:nvSpPr>
        <p:spPr>
          <a:xfrm>
            <a:off x="11672144" y="5549287"/>
            <a:ext cx="162914" cy="1351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D6A21CE-17A1-6982-4430-070C584625BE}"/>
              </a:ext>
            </a:extLst>
          </p:cNvPr>
          <p:cNvSpPr/>
          <p:nvPr/>
        </p:nvSpPr>
        <p:spPr>
          <a:xfrm>
            <a:off x="4309305" y="6333561"/>
            <a:ext cx="162914" cy="1351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7751101-5EEC-ACC2-7E04-A621C68842BE}"/>
              </a:ext>
            </a:extLst>
          </p:cNvPr>
          <p:cNvSpPr/>
          <p:nvPr/>
        </p:nvSpPr>
        <p:spPr>
          <a:xfrm>
            <a:off x="2894041" y="5821685"/>
            <a:ext cx="162914" cy="1351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845FD67-991E-89F8-A212-75E42E4A6ED5}"/>
              </a:ext>
            </a:extLst>
          </p:cNvPr>
          <p:cNvSpPr/>
          <p:nvPr/>
        </p:nvSpPr>
        <p:spPr>
          <a:xfrm>
            <a:off x="10920767" y="627426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2EB544C-B842-6517-3288-2FAF4BBAAC0C}"/>
              </a:ext>
            </a:extLst>
          </p:cNvPr>
          <p:cNvSpPr/>
          <p:nvPr/>
        </p:nvSpPr>
        <p:spPr>
          <a:xfrm>
            <a:off x="9953296" y="4284417"/>
            <a:ext cx="162914" cy="1351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4EA24A1-2391-A7BD-425A-3F403455E06F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1439-1616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7E4E33-220E-DE95-FAFA-8CB02AC05FEF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B30B419-AD48-FCD6-4F4E-2E9EDF0051E0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</p:spTree>
    <p:extLst>
      <p:ext uri="{BB962C8B-B14F-4D97-AF65-F5344CB8AC3E}">
        <p14:creationId xmlns:p14="http://schemas.microsoft.com/office/powerpoint/2010/main" val="26864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E5324-2379-D194-B23C-DB371A7AA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08FE74A7-2588-0185-5C02-288AD373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19B6B239-7A02-DFB4-32E5-170E83731249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15D3188-7D75-11DB-D92D-5D13A8B080DF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8FA6A07-966D-677B-F18E-A56F313CD84C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28847C18-579C-C1A5-6C05-72FBACD5DAE2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4B618498-6B74-CBC1-7E99-8FFE57754478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8767BA2-BA4D-6E20-F756-A682AADF1935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5B352297-DED2-C6C9-1DCF-7160246821C2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22C9C14-C0D7-CC8A-9AD7-9868BC3E98F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C49F87A-3C87-52B3-D8BF-53B5CDF37029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BFCA676-34C5-D2B1-010D-E708B4D55B79}"/>
              </a:ext>
            </a:extLst>
          </p:cNvPr>
          <p:cNvCxnSpPr>
            <a:cxnSpLocks/>
            <a:stCxn id="48" idx="5"/>
            <a:endCxn id="57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B43C479-E541-A503-8CE5-C3208CF9C246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F5E6306-0025-1CC7-A30A-F5D728A06E21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1D7B4C3-941A-2D65-7D7B-5CDB6FB06F99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D56F918-3052-06AD-A152-9FE0FE67BFCC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8E29C225-8737-6562-62AA-6EA5897F771C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4D4A8EB-51F6-7BD8-9366-D7CAB6FB9068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384E78B-E6C8-6A66-A05E-E0061F8A270A}"/>
              </a:ext>
            </a:extLst>
          </p:cNvPr>
          <p:cNvCxnSpPr>
            <a:cxnSpLocks/>
            <a:endCxn id="39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17AE4557-50C6-994C-607C-89D4A7453606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BBF8A25-12AD-4CBB-7F6C-EE2701F757B9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3A5B6E0-B611-55E1-1C2D-EAA1F03A66F3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FA0E801-0611-D50B-6D3B-7D79200B236D}"/>
              </a:ext>
            </a:extLst>
          </p:cNvPr>
          <p:cNvSpPr/>
          <p:nvPr/>
        </p:nvSpPr>
        <p:spPr>
          <a:xfrm rot="21222121">
            <a:off x="7884095" y="1585743"/>
            <a:ext cx="906073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406859A-00E5-9E13-652A-39B2E6A62A8E}"/>
              </a:ext>
            </a:extLst>
          </p:cNvPr>
          <p:cNvSpPr/>
          <p:nvPr/>
        </p:nvSpPr>
        <p:spPr>
          <a:xfrm rot="346140">
            <a:off x="8765409" y="1206152"/>
            <a:ext cx="998683" cy="7783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EB7896B-AB4F-2E4C-5DD2-ECF21E801841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313AA78-C5DA-9E4D-9EE8-24D4B6DFED70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CF550D0-AFA2-5953-1848-62C2F6C9951F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B222B28-FABD-34CA-13AF-91E4DDB15A5E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8F0F4E5-7B9A-8BCD-F82B-3D1E14079E6F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FA25F94-6F91-301E-8700-507EE801BB99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BBE12A7-2162-CB73-0BD9-CF1D81108903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1900AE11-52CA-1E9D-93BD-7CCD22C9A710}"/>
              </a:ext>
            </a:extLst>
          </p:cNvPr>
          <p:cNvCxnSpPr>
            <a:cxnSpLocks/>
            <a:endCxn id="48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1B92DCAD-83CA-4987-4F96-C0DBF80CD27B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A2DD7DA6-A250-E3F3-386D-0CB35856A89C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5D636948-3F8A-BBAF-5B42-F17B4306BE58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01922113-A02C-5FDB-2CA9-943764E26DFF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1DC7E857-8D00-7674-4F47-66A2108C8F75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92625DA-E9F4-40F2-651C-8F9C1DED8703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CF51553-9E60-29E4-78F4-FE8208097AEB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ED0219BB-1C8C-DAF7-C76F-8AFAE872881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E46ABD2-145E-9FDE-C9B8-718629C58FAD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B55462C-8B06-BCFC-C540-0A40F44E2598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A24B975-B4E8-CFF0-0898-D768D8A1A28C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9B5AA0F-53C0-6033-7386-067130C7BE47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B77FFF2C-F6E5-F1B9-1A4E-D7522CE426D1}"/>
              </a:ext>
            </a:extLst>
          </p:cNvPr>
          <p:cNvCxnSpPr>
            <a:cxnSpLocks/>
            <a:endCxn id="88" idx="6"/>
          </p:cNvCxnSpPr>
          <p:nvPr/>
        </p:nvCxnSpPr>
        <p:spPr>
          <a:xfrm flipH="1" flipV="1">
            <a:off x="6807925" y="1889331"/>
            <a:ext cx="178820" cy="225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F53CF019-F207-D874-6C2D-70165A07FAB8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A5F8B08D-AECD-75A2-DEBD-19BF6EBC9DEE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8154BC74-F4DB-5D79-8A53-9B30B2102C85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C4B8AADE-A25D-CBB0-3C10-93DDD088D642}"/>
              </a:ext>
            </a:extLst>
          </p:cNvPr>
          <p:cNvSpPr/>
          <p:nvPr/>
        </p:nvSpPr>
        <p:spPr>
          <a:xfrm>
            <a:off x="7141182" y="235165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EB38DF3-1732-CE7D-34B1-77F76785D9E0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A0F1BD72-F278-E8FD-C2EA-029603A441C3}"/>
              </a:ext>
            </a:extLst>
          </p:cNvPr>
          <p:cNvSpPr/>
          <p:nvPr/>
        </p:nvSpPr>
        <p:spPr>
          <a:xfrm>
            <a:off x="6532367" y="176246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3546FC3D-C835-5F9F-2615-DD9F4C6B729F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4219852F-82F9-1825-80A8-30FFE4C4FAB7}"/>
              </a:ext>
            </a:extLst>
          </p:cNvPr>
          <p:cNvSpPr/>
          <p:nvPr/>
        </p:nvSpPr>
        <p:spPr>
          <a:xfrm>
            <a:off x="6499836" y="15066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E668388-3CA6-F776-93E8-64E1EED265B5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FD067A0D-2A2E-6F1C-CAA6-3BBD18B21B0F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6F8F4809-D12E-3ED0-5C69-B6D70C8BC262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DD7C71BA-3C46-4043-6B6B-A5ED6E730CA4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DF4AECC5-75AE-FFD6-EDD5-C5E96A524E7E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5B490464-67C1-7B5D-EB7D-52879A9C4A79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5345F44D-3CA6-DB24-C2C3-12F82DA6EC69}"/>
              </a:ext>
            </a:extLst>
          </p:cNvPr>
          <p:cNvSpPr/>
          <p:nvPr/>
        </p:nvSpPr>
        <p:spPr>
          <a:xfrm>
            <a:off x="7616681" y="227119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2870449A-4CEB-3900-F699-53D0BB9AA510}"/>
              </a:ext>
            </a:extLst>
          </p:cNvPr>
          <p:cNvCxnSpPr>
            <a:cxnSpLocks/>
          </p:cNvCxnSpPr>
          <p:nvPr/>
        </p:nvCxnSpPr>
        <p:spPr>
          <a:xfrm>
            <a:off x="7221948" y="2204714"/>
            <a:ext cx="394733" cy="19334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69AAD298-1660-1F57-F1F1-DFD4AD6BFAAF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7E7A8D4D-6F3D-D279-D1BA-BB462B0DD22B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AD3BE51A-3FC6-1BA6-9BD8-538076F9FE15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CA6DD6AF-6991-F19C-7155-BFCD632F2AD5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A0ED83A3-FEE9-08E9-C308-F4613EFC82E5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6AF8D9-9B14-E088-7C53-45B1AF77730F}"/>
              </a:ext>
            </a:extLst>
          </p:cNvPr>
          <p:cNvSpPr/>
          <p:nvPr/>
        </p:nvSpPr>
        <p:spPr>
          <a:xfrm>
            <a:off x="102358" y="69585"/>
            <a:ext cx="4752810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1453-1574 : … Au Maghreb, Régences vassales d’Alger, Tripoli et Tunis ; Syrie-Egypte-Arabie et fin du sultanat arabe des Mamelouks ; En Europe centrale, la Hongrie-Transylvanie</a:t>
            </a:r>
          </a:p>
          <a:p>
            <a:endParaRPr lang="fr-FR" sz="1600" dirty="0"/>
          </a:p>
          <a:p>
            <a:r>
              <a:rPr lang="fr-FR" sz="1600" dirty="0"/>
              <a:t>d) 1516-51-74 : Au Maghreb, </a:t>
            </a:r>
            <a:r>
              <a:rPr lang="fr-FR" sz="1600" u="sng" dirty="0"/>
              <a:t>Sélim</a:t>
            </a:r>
            <a:r>
              <a:rPr lang="fr-FR" sz="1600" dirty="0"/>
              <a:t> puis </a:t>
            </a:r>
            <a:r>
              <a:rPr lang="fr-FR" sz="1600" u="sng" dirty="0"/>
              <a:t>Soliman</a:t>
            </a:r>
            <a:r>
              <a:rPr lang="fr-FR" sz="1600" dirty="0"/>
              <a:t> luttent</a:t>
            </a:r>
          </a:p>
          <a:p>
            <a:r>
              <a:rPr lang="fr-FR" sz="1600" dirty="0"/>
              <a:t>Contre le roi d’Espagne, le Habsbourg </a:t>
            </a:r>
            <a:r>
              <a:rPr lang="fr-FR" sz="1600" u="sng" dirty="0"/>
              <a:t>Charles Quint</a:t>
            </a:r>
          </a:p>
          <a:p>
            <a:r>
              <a:rPr lang="fr-FR" sz="1600" dirty="0"/>
              <a:t>Régences vassales d’Alger, Tripoli et Tunis</a:t>
            </a:r>
          </a:p>
          <a:p>
            <a:endParaRPr lang="fr-FR" sz="1600" dirty="0"/>
          </a:p>
          <a:p>
            <a:r>
              <a:rPr lang="fr-FR" sz="1600" dirty="0"/>
              <a:t>e) 1517-38-55 : Dans le monde arabe…</a:t>
            </a:r>
          </a:p>
          <a:p>
            <a:r>
              <a:rPr lang="fr-FR" sz="1600" dirty="0"/>
              <a:t>- Syrie-Egypte-Arabie-Lieux Saints des Mamelouks</a:t>
            </a:r>
          </a:p>
          <a:p>
            <a:r>
              <a:rPr lang="fr-FR" sz="1600" dirty="0"/>
              <a:t>- Yémen jusqu’en 1630</a:t>
            </a:r>
          </a:p>
          <a:p>
            <a:r>
              <a:rPr lang="fr-FR" sz="1600" dirty="0"/>
              <a:t>- Bagdad et la Mésopotamie prises aux Persans</a:t>
            </a:r>
          </a:p>
          <a:p>
            <a:r>
              <a:rPr lang="fr-FR" sz="1600" dirty="0"/>
              <a:t>NB : Au Caire, les Mamelouks vassaux gardent le pouvoir</a:t>
            </a:r>
          </a:p>
          <a:p>
            <a:endParaRPr lang="fr-FR" sz="1600" dirty="0"/>
          </a:p>
          <a:p>
            <a:r>
              <a:rPr lang="fr-FR" sz="1600" dirty="0"/>
              <a:t>f) 1526-29 : En Europe centrale, </a:t>
            </a:r>
          </a:p>
          <a:p>
            <a:r>
              <a:rPr lang="fr-FR" sz="1600" dirty="0"/>
              <a:t>Victoire de Mohács sur les Hongrois (Jagellon) ; Puis…</a:t>
            </a:r>
          </a:p>
          <a:p>
            <a:r>
              <a:rPr lang="fr-FR" sz="1600" dirty="0"/>
              <a:t>1</a:t>
            </a:r>
            <a:r>
              <a:rPr lang="fr-FR" sz="1600" baseline="30000" dirty="0"/>
              <a:t>er</a:t>
            </a:r>
            <a:r>
              <a:rPr lang="fr-FR" sz="1600" dirty="0"/>
              <a:t> siège de Vienne, capitale de </a:t>
            </a:r>
            <a:r>
              <a:rPr lang="fr-FR" sz="1600" u="sng" dirty="0"/>
              <a:t>Ferdinand d’Autriche</a:t>
            </a:r>
          </a:p>
          <a:p>
            <a:r>
              <a:rPr lang="fr-FR" sz="1600" dirty="0"/>
              <a:t>Frère de Charles Quint ; Echec mais…</a:t>
            </a:r>
          </a:p>
          <a:p>
            <a:endParaRPr lang="fr-FR" sz="1600" dirty="0"/>
          </a:p>
          <a:p>
            <a:r>
              <a:rPr lang="fr-FR" sz="1600" dirty="0"/>
              <a:t>*1529-41 : Partage de la Hongrie…</a:t>
            </a:r>
          </a:p>
          <a:p>
            <a:r>
              <a:rPr lang="fr-FR" sz="1600" dirty="0"/>
              <a:t>- A l’ouest, Hongrie </a:t>
            </a:r>
            <a:r>
              <a:rPr lang="fr-FR" sz="1600" i="1" dirty="0"/>
              <a:t>royale</a:t>
            </a:r>
            <a:r>
              <a:rPr lang="fr-FR" sz="1600" dirty="0"/>
              <a:t> aux Habsbourg d’Autriche</a:t>
            </a:r>
          </a:p>
          <a:p>
            <a:r>
              <a:rPr lang="fr-FR" sz="1600" dirty="0"/>
              <a:t>Bande de terre de la Pologne à l’Adriatique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Côte dalmate vénitienne depuis 1409</a:t>
            </a:r>
          </a:p>
          <a:p>
            <a:endParaRPr lang="fr-FR" sz="1600" dirty="0"/>
          </a:p>
          <a:p>
            <a:r>
              <a:rPr lang="fr-FR" sz="1600" dirty="0"/>
              <a:t>- Hongrie orientale et Transylvanie aux Ottomans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6E76859-2687-E6B1-7B90-F6E21C683627}"/>
              </a:ext>
            </a:extLst>
          </p:cNvPr>
          <p:cNvSpPr/>
          <p:nvPr/>
        </p:nvSpPr>
        <p:spPr>
          <a:xfrm>
            <a:off x="3634149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3AAE218-72BE-E4D0-1994-8AB945C6333B}"/>
              </a:ext>
            </a:extLst>
          </p:cNvPr>
          <p:cNvSpPr/>
          <p:nvPr/>
        </p:nvSpPr>
        <p:spPr>
          <a:xfrm>
            <a:off x="3908689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212CBE6-75E4-DB2F-523F-BAE107195840}"/>
              </a:ext>
            </a:extLst>
          </p:cNvPr>
          <p:cNvSpPr/>
          <p:nvPr/>
        </p:nvSpPr>
        <p:spPr>
          <a:xfrm>
            <a:off x="4183229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655E751-4B4B-F0A2-2436-0619F57CC688}"/>
              </a:ext>
            </a:extLst>
          </p:cNvPr>
          <p:cNvSpPr/>
          <p:nvPr/>
        </p:nvSpPr>
        <p:spPr>
          <a:xfrm>
            <a:off x="4363469" y="25306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C11A321-0FC4-1470-AFCC-162A5E7DC4D0}"/>
              </a:ext>
            </a:extLst>
          </p:cNvPr>
          <p:cNvSpPr/>
          <p:nvPr/>
        </p:nvSpPr>
        <p:spPr>
          <a:xfrm>
            <a:off x="4638009" y="25306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7469E7B-674B-CED5-81D9-F3FF73792ACA}"/>
              </a:ext>
            </a:extLst>
          </p:cNvPr>
          <p:cNvSpPr/>
          <p:nvPr/>
        </p:nvSpPr>
        <p:spPr>
          <a:xfrm>
            <a:off x="4912549" y="253063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168D14D-445D-2FFA-44AE-BA083A2CA3E9}"/>
              </a:ext>
            </a:extLst>
          </p:cNvPr>
          <p:cNvSpPr/>
          <p:nvPr/>
        </p:nvSpPr>
        <p:spPr>
          <a:xfrm>
            <a:off x="2168352" y="277774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03D3CC6-7E41-F1A3-4051-BE8EF68F27D9}"/>
              </a:ext>
            </a:extLst>
          </p:cNvPr>
          <p:cNvSpPr/>
          <p:nvPr/>
        </p:nvSpPr>
        <p:spPr>
          <a:xfrm>
            <a:off x="4158474" y="3031478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9E70DF5-B7AB-2DBD-6DBC-F25028152CFA}"/>
              </a:ext>
            </a:extLst>
          </p:cNvPr>
          <p:cNvSpPr/>
          <p:nvPr/>
        </p:nvSpPr>
        <p:spPr>
          <a:xfrm>
            <a:off x="4363469" y="6418138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D3AD188-465B-4E0A-F0A9-3CEB0D2E6B01}"/>
              </a:ext>
            </a:extLst>
          </p:cNvPr>
          <p:cNvSpPr/>
          <p:nvPr/>
        </p:nvSpPr>
        <p:spPr>
          <a:xfrm>
            <a:off x="4577828" y="4557645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3B0A712-7085-D4C3-2659-8A073E20EA2D}"/>
              </a:ext>
            </a:extLst>
          </p:cNvPr>
          <p:cNvSpPr/>
          <p:nvPr/>
        </p:nvSpPr>
        <p:spPr>
          <a:xfrm>
            <a:off x="4508065" y="1593361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355CFC6-FB40-EB9C-0CB7-1BA3213CA28E}"/>
              </a:ext>
            </a:extLst>
          </p:cNvPr>
          <p:cNvSpPr/>
          <p:nvPr/>
        </p:nvSpPr>
        <p:spPr>
          <a:xfrm>
            <a:off x="5261362" y="1105515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DD46919-3A78-1BF6-D35C-91D9E71EFD1F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1439-1616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18042A-6EA8-26AA-7EEC-D75E4F2AC626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55247E-3B1A-1D88-A406-AB34A8388953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</p:spTree>
    <p:extLst>
      <p:ext uri="{BB962C8B-B14F-4D97-AF65-F5344CB8AC3E}">
        <p14:creationId xmlns:p14="http://schemas.microsoft.com/office/powerpoint/2010/main" val="1117347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85A39-6212-71DC-E65C-3721F7856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1F8B70-5724-66A1-2DF4-62DF45642484}"/>
              </a:ext>
            </a:extLst>
          </p:cNvPr>
          <p:cNvSpPr/>
          <p:nvPr/>
        </p:nvSpPr>
        <p:spPr>
          <a:xfrm>
            <a:off x="91428" y="107186"/>
            <a:ext cx="4636030" cy="6217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1465-1728 : En Asie centrale : au nord, dans la steppe à l’est de la mer Caspienne, le khanat des Kazakhs nomades ; … </a:t>
            </a:r>
          </a:p>
          <a:p>
            <a:endParaRPr lang="fr-FR" sz="1700" dirty="0"/>
          </a:p>
          <a:p>
            <a:r>
              <a:rPr lang="fr-FR" sz="1700" dirty="0"/>
              <a:t>3) En Asie centrale, les khanats kazakhs et ouzbeks</a:t>
            </a:r>
          </a:p>
          <a:p>
            <a:endParaRPr lang="fr-FR" sz="1700" dirty="0"/>
          </a:p>
          <a:p>
            <a:r>
              <a:rPr lang="fr-FR" sz="1700" dirty="0"/>
              <a:t>*Rappel…</a:t>
            </a:r>
          </a:p>
          <a:p>
            <a:r>
              <a:rPr lang="fr-FR" sz="1700" dirty="0"/>
              <a:t>*1428 : Dans la steppe, au nord de la mer d’Aral…</a:t>
            </a:r>
          </a:p>
          <a:p>
            <a:r>
              <a:rPr lang="fr-FR" sz="1700" dirty="0"/>
              <a:t>Abu-I-</a:t>
            </a:r>
            <a:r>
              <a:rPr lang="fr-FR" sz="1700" dirty="0" err="1"/>
              <a:t>Khayr</a:t>
            </a:r>
            <a:r>
              <a:rPr lang="fr-FR" sz="1700" dirty="0"/>
              <a:t>, descendant de </a:t>
            </a:r>
            <a:r>
              <a:rPr lang="fr-FR" sz="1700" dirty="0" err="1"/>
              <a:t>Chayban</a:t>
            </a:r>
            <a:r>
              <a:rPr lang="fr-FR" sz="1700" dirty="0"/>
              <a:t>, petit-fils de Gengis Khan, rompt avec la Horde d’or</a:t>
            </a:r>
          </a:p>
          <a:p>
            <a:r>
              <a:rPr lang="fr-FR" sz="1700" dirty="0"/>
              <a:t>Et il fonde le khanat des Ouzbeks ; Mais…</a:t>
            </a:r>
          </a:p>
          <a:p>
            <a:endParaRPr lang="fr-FR" sz="1000" dirty="0"/>
          </a:p>
          <a:p>
            <a:r>
              <a:rPr lang="fr-FR" sz="1700" dirty="0"/>
              <a:t>*1465 : Mécontents de la politique sévère</a:t>
            </a:r>
          </a:p>
          <a:p>
            <a:r>
              <a:rPr lang="fr-FR" sz="1700" dirty="0"/>
              <a:t>D’Abu-I-</a:t>
            </a:r>
            <a:r>
              <a:rPr lang="fr-FR" sz="1700" dirty="0" err="1"/>
              <a:t>Khayr</a:t>
            </a:r>
            <a:r>
              <a:rPr lang="fr-FR" sz="1700" dirty="0"/>
              <a:t>, les deux frères </a:t>
            </a:r>
            <a:r>
              <a:rPr lang="fr-FR" sz="1700" u="sng" dirty="0" err="1"/>
              <a:t>Janibek</a:t>
            </a:r>
            <a:r>
              <a:rPr lang="fr-FR" sz="1700" u="sng" dirty="0"/>
              <a:t> et </a:t>
            </a:r>
            <a:r>
              <a:rPr lang="fr-FR" sz="1700" u="sng" dirty="0" err="1"/>
              <a:t>Kereï</a:t>
            </a:r>
            <a:r>
              <a:rPr lang="fr-FR" sz="1700" u="sng" dirty="0"/>
              <a:t> </a:t>
            </a:r>
            <a:r>
              <a:rPr lang="fr-FR" sz="1700" dirty="0"/>
              <a:t>Descendants de </a:t>
            </a:r>
            <a:r>
              <a:rPr lang="fr-FR" sz="1700" dirty="0" err="1"/>
              <a:t>Djötchi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Migrent vers la </a:t>
            </a:r>
            <a:r>
              <a:rPr lang="fr-FR" sz="1700" i="1" dirty="0" err="1"/>
              <a:t>Jetyssou</a:t>
            </a:r>
            <a:r>
              <a:rPr lang="fr-FR" sz="1700" dirty="0"/>
              <a:t>, le pays des Sept-Rivières A l’est du lac Balkhach…</a:t>
            </a:r>
          </a:p>
          <a:p>
            <a:r>
              <a:rPr lang="fr-FR" sz="1700" dirty="0"/>
              <a:t>Et ils y fondent le khanat des Kazakhs</a:t>
            </a:r>
          </a:p>
          <a:p>
            <a:endParaRPr lang="fr-FR" sz="1700" dirty="0"/>
          </a:p>
          <a:p>
            <a:r>
              <a:rPr lang="fr-FR" sz="1700" dirty="0"/>
              <a:t>NB : Au contact des Oïrats, Mongols occidentaux</a:t>
            </a:r>
          </a:p>
          <a:p>
            <a:endParaRPr lang="fr-FR" sz="1700" dirty="0"/>
          </a:p>
          <a:p>
            <a:r>
              <a:rPr lang="fr-FR" sz="1700" dirty="0"/>
              <a:t>*Donc Ouzbeks et Kazakhs séparés</a:t>
            </a:r>
          </a:p>
          <a:p>
            <a:r>
              <a:rPr lang="fr-FR" sz="1700" dirty="0"/>
              <a:t>Côté Kazakhs…</a:t>
            </a:r>
          </a:p>
        </p:txBody>
      </p:sp>
      <p:pic>
        <p:nvPicPr>
          <p:cNvPr id="12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775A1E01-D9AE-2AFA-B8BD-6873CA245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61A7892-F325-DBB3-1162-5805E976837A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CBB1D48-4412-5755-C20E-0C3EFCCEDE9C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74C9256-3DE6-7D3D-B98B-441CD0C787BA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6A47934-54A9-F5D5-99C3-3741B06B1868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AAA248E-4BB8-9613-CEE6-424DBCA7EF3B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C4EE939-DFDD-34B8-F868-945E46CB85DC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79C39BD-2864-2A4F-50D5-278259F12B41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C4137E4-C55E-F732-FC14-14B4349EC70C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DB886B9-096A-D62A-54AD-4F5AB3120569}"/>
              </a:ext>
            </a:extLst>
          </p:cNvPr>
          <p:cNvSpPr/>
          <p:nvPr/>
        </p:nvSpPr>
        <p:spPr>
          <a:xfrm rot="16200000">
            <a:off x="8780906" y="925180"/>
            <a:ext cx="880443" cy="15854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3118557-6A5D-050E-FC62-F2443644D72F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188DB6D-2AB3-3A47-BD3F-3C3DE630445E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DFA578E-8FFD-D744-11E0-9071DA10A29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A5F865B-2E30-0B2F-2D59-3B25F191D2D1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86EF35C-6E47-12E1-556E-A53441832D82}"/>
              </a:ext>
            </a:extLst>
          </p:cNvPr>
          <p:cNvSpPr/>
          <p:nvPr/>
        </p:nvSpPr>
        <p:spPr>
          <a:xfrm>
            <a:off x="7986905" y="2778799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A655ED5-6638-1988-C31F-DC9012681045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D5DEB2D-5B4A-24A9-6B39-5B36E86A8810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7007662-BC27-280F-55D9-84665C91A280}"/>
              </a:ext>
            </a:extLst>
          </p:cNvPr>
          <p:cNvSpPr/>
          <p:nvPr/>
        </p:nvSpPr>
        <p:spPr>
          <a:xfrm>
            <a:off x="6582756" y="148120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6AC221C-E085-DB1F-C34B-1686BDBEAA5F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D601733-DC20-4E13-E577-6BD01A6FF3A4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A1113B9-AB26-A432-2B14-8D1BA0505586}"/>
              </a:ext>
            </a:extLst>
          </p:cNvPr>
          <p:cNvSpPr/>
          <p:nvPr/>
        </p:nvSpPr>
        <p:spPr>
          <a:xfrm>
            <a:off x="6865624" y="1531871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D36AAC4-D2BD-5A9E-57CB-DE7D16F3886E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3B1E60BA-8AC6-EB6E-8674-C00EF4CDFD6D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E30CD104-C178-DF28-DF75-70CCBA5CFB2E}"/>
              </a:ext>
            </a:extLst>
          </p:cNvPr>
          <p:cNvCxnSpPr>
            <a:cxnSpLocks/>
            <a:stCxn id="46" idx="5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F3CC4643-B152-C484-A369-87DAABF2AF44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rgbClr val="84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537FC4AD-BD59-AF46-B6A0-0C3E9DEABBA8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02F03B5D-BA39-2D2E-23E8-3DDDEDB27FE8}"/>
              </a:ext>
            </a:extLst>
          </p:cNvPr>
          <p:cNvCxnSpPr>
            <a:cxnSpLocks/>
            <a:endCxn id="37" idx="4"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0791C468-FE2A-9D0E-F269-4325609A8507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EF4D1F29-0450-AFB3-E0CF-8AA400F6D6E1}"/>
              </a:ext>
            </a:extLst>
          </p:cNvPr>
          <p:cNvCxnSpPr>
            <a:cxnSpLocks/>
            <a:endCxn id="36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D4042CBF-B19E-9A9C-2C26-40A1F44CF4B1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A8D91735-77D2-8006-975E-167C36D840E7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09B9E5DE-C4F3-14BD-94D9-252C49CCE989}"/>
              </a:ext>
            </a:extLst>
          </p:cNvPr>
          <p:cNvSpPr/>
          <p:nvPr/>
        </p:nvSpPr>
        <p:spPr>
          <a:xfrm rot="4802908">
            <a:off x="6869468" y="881540"/>
            <a:ext cx="808892" cy="7019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456BA309-3529-20EE-D09E-308D0A674542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1E6DB7C-7622-8A48-BC74-9FDA18F49230}"/>
              </a:ext>
            </a:extLst>
          </p:cNvPr>
          <p:cNvSpPr/>
          <p:nvPr/>
        </p:nvSpPr>
        <p:spPr>
          <a:xfrm>
            <a:off x="6998356" y="102786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DC7AF0CC-4B39-90B7-88BB-A61B9EA895D1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B4CB31B-F0F5-B09D-BFC8-C529FB7C38EA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CEB22392-C30A-CFE6-ACDA-0C65B7BBFAF7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5DDF13B-1310-72AB-C48D-301B1F4E6E12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C8594A66-10B3-DE78-2FC3-B593A9DFBFC6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D24112C5-349B-3C8F-E239-C82E14BAB21F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E0C3642F-F5F4-CED1-396D-A658E1588F53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3DC01E8F-B6B7-4C0B-4D36-E1F1D1632D84}"/>
              </a:ext>
            </a:extLst>
          </p:cNvPr>
          <p:cNvSpPr/>
          <p:nvPr/>
        </p:nvSpPr>
        <p:spPr>
          <a:xfrm>
            <a:off x="2840096" y="437827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6BC5127D-309A-4C47-AD21-790547DCF32A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6E30A9B-F1EF-3A6A-8B66-4748A22F9790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B2E7A56-E96C-A0AD-2380-3AB93683C34B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6AACC43-08FC-BD7C-8093-5D4B22517BF7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010E73F-FB41-1E83-F3B2-72F2D0CF7CF3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14A1ED8-FCCC-E04F-63D8-5E79D1FC5AA1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EB4861D-7611-70E8-428D-39F7ECF1E1B5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54752CF-5671-E8F9-4EC5-6958C7911B24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83F28035-39E3-3E46-3A62-5214CC8E07DC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1C45C69-45A5-E8FB-4756-5D84CE79A02A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EAB1C86-9F35-89E8-3A5B-123E0B943BE1}"/>
              </a:ext>
            </a:extLst>
          </p:cNvPr>
          <p:cNvSpPr/>
          <p:nvPr/>
        </p:nvSpPr>
        <p:spPr>
          <a:xfrm>
            <a:off x="3935807" y="269523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E3ECD9F-AC73-4924-AC55-214F548E68FA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E4DF1B4-66C3-A56D-17A6-1A9316807542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AF7B6EA-F989-F9DC-BCAD-C496ACCF83A0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180FB33-81DA-C25A-27C7-DE5619587ECA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480C265-B291-FE80-A751-2DB037266F22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20EB24-B579-1AA8-2F5E-8D584B48767F}"/>
              </a:ext>
            </a:extLst>
          </p:cNvPr>
          <p:cNvSpPr/>
          <p:nvPr/>
        </p:nvSpPr>
        <p:spPr>
          <a:xfrm>
            <a:off x="4849251" y="5685852"/>
            <a:ext cx="392456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En 2015, timbre célébrant le 550</a:t>
            </a:r>
            <a:r>
              <a:rPr lang="fr-FR" sz="1600" baseline="30000" dirty="0"/>
              <a:t>e</a:t>
            </a:r>
            <a:r>
              <a:rPr lang="fr-FR" sz="1600" dirty="0"/>
              <a:t> anniversaire de la fondation du Kazakhstan</a:t>
            </a:r>
            <a:endParaRPr lang="fr-FR" sz="17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DF6DFF-2FEF-E3FF-2FBF-20B7353B3446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508098E-973B-5A06-BCCD-CC46DAB91571}"/>
              </a:ext>
            </a:extLst>
          </p:cNvPr>
          <p:cNvCxnSpPr>
            <a:cxnSpLocks/>
          </p:cNvCxnSpPr>
          <p:nvPr/>
        </p:nvCxnSpPr>
        <p:spPr>
          <a:xfrm>
            <a:off x="9296400" y="1846813"/>
            <a:ext cx="387469" cy="1919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DC6D8B80-6D91-B17D-F957-838E1A4D49FA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414B106A-4321-BD61-EC7E-3D589BAB5BCC}"/>
              </a:ext>
            </a:extLst>
          </p:cNvPr>
          <p:cNvCxnSpPr>
            <a:cxnSpLocks/>
            <a:endCxn id="135" idx="2"/>
          </p:cNvCxnSpPr>
          <p:nvPr/>
        </p:nvCxnSpPr>
        <p:spPr>
          <a:xfrm>
            <a:off x="2336800" y="4505142"/>
            <a:ext cx="50329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5DA9E3DB-37BD-9C00-25E2-7FDB245B7D9C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1439-1616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C9BF099-5CBF-5C4A-F986-C6EB3232176F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BC7B2892-4C3B-8514-0096-AE08EE860415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B973517-F056-6CF8-C7E0-48AB685CEED8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9CC7C6C-0C69-03DA-9811-1E51197F223E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</p:spTree>
    <p:extLst>
      <p:ext uri="{BB962C8B-B14F-4D97-AF65-F5344CB8AC3E}">
        <p14:creationId xmlns:p14="http://schemas.microsoft.com/office/powerpoint/2010/main" val="596280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34069-F300-7A49-F687-7D3B9BCC4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5E3666-4D4C-98A6-EC74-1BC026368661}"/>
              </a:ext>
            </a:extLst>
          </p:cNvPr>
          <p:cNvSpPr/>
          <p:nvPr/>
        </p:nvSpPr>
        <p:spPr>
          <a:xfrm>
            <a:off x="91428" y="107186"/>
            <a:ext cx="4636030" cy="41242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1465-1728 : En Asie centrale : au nord, dans la steppe à l’ouest de la Caspienne, le khanat des Kazakhs nomades ; … </a:t>
            </a:r>
          </a:p>
          <a:p>
            <a:endParaRPr lang="fr-FR" sz="1700" dirty="0"/>
          </a:p>
          <a:p>
            <a:r>
              <a:rPr lang="fr-FR" sz="1700" dirty="0"/>
              <a:t>*1511-21 : Sous </a:t>
            </a:r>
            <a:r>
              <a:rPr lang="fr-FR" sz="1700" dirty="0" err="1"/>
              <a:t>Kasym</a:t>
            </a:r>
            <a:r>
              <a:rPr lang="fr-FR" sz="1700" dirty="0"/>
              <a:t> Khan, fils de </a:t>
            </a:r>
            <a:r>
              <a:rPr lang="fr-FR" sz="1700" dirty="0" err="1"/>
              <a:t>Janibek</a:t>
            </a:r>
            <a:endParaRPr lang="fr-FR" sz="1700" dirty="0"/>
          </a:p>
          <a:p>
            <a:r>
              <a:rPr lang="fr-FR" sz="1700" dirty="0"/>
              <a:t>Les Kazakhs contrôlent l’ensemble de la steppe</a:t>
            </a:r>
          </a:p>
          <a:p>
            <a:r>
              <a:rPr lang="fr-FR" sz="1700" dirty="0"/>
              <a:t>De la </a:t>
            </a:r>
            <a:r>
              <a:rPr lang="fr-FR" sz="1700" i="1" dirty="0" err="1"/>
              <a:t>Jetyssou</a:t>
            </a:r>
            <a:r>
              <a:rPr lang="fr-FR" sz="1700" dirty="0"/>
              <a:t> à la Taïga sibérienne</a:t>
            </a:r>
          </a:p>
          <a:p>
            <a:r>
              <a:rPr lang="fr-FR" sz="1700" dirty="0"/>
              <a:t>Et jusqu’à la rivière Oural</a:t>
            </a:r>
          </a:p>
          <a:p>
            <a:r>
              <a:rPr lang="fr-FR" sz="1700" dirty="0"/>
              <a:t>Au nord-est de la mer Caspienne</a:t>
            </a:r>
          </a:p>
          <a:p>
            <a:endParaRPr lang="fr-FR" sz="1000" dirty="0"/>
          </a:p>
          <a:p>
            <a:r>
              <a:rPr lang="fr-FR" sz="1700" dirty="0"/>
              <a:t>*1586-1628 : Au nord, 1</a:t>
            </a:r>
            <a:r>
              <a:rPr lang="fr-FR" sz="1700" baseline="30000" dirty="0"/>
              <a:t>ers</a:t>
            </a:r>
            <a:r>
              <a:rPr lang="fr-FR" sz="1700" dirty="0"/>
              <a:t> contacts des Kazakhs</a:t>
            </a:r>
          </a:p>
          <a:p>
            <a:r>
              <a:rPr lang="fr-FR" sz="1700" dirty="0"/>
              <a:t>Avec les 1</a:t>
            </a:r>
            <a:r>
              <a:rPr lang="fr-FR" sz="1700" baseline="30000" dirty="0"/>
              <a:t>ères</a:t>
            </a:r>
            <a:r>
              <a:rPr lang="fr-FR" sz="1700" dirty="0"/>
              <a:t> colonies russes de la taïga sibérienne</a:t>
            </a:r>
          </a:p>
          <a:p>
            <a:endParaRPr lang="fr-FR" sz="1700" dirty="0"/>
          </a:p>
          <a:p>
            <a:r>
              <a:rPr lang="fr-FR" sz="1700" dirty="0"/>
              <a:t>*1652 : 1</a:t>
            </a:r>
            <a:r>
              <a:rPr lang="fr-FR" sz="1700" baseline="30000" dirty="0"/>
              <a:t>ères</a:t>
            </a:r>
            <a:r>
              <a:rPr lang="fr-FR" sz="1700" dirty="0"/>
              <a:t> attaques des Mongols </a:t>
            </a:r>
            <a:r>
              <a:rPr lang="fr-FR" sz="1700" dirty="0" err="1"/>
              <a:t>Dzoungares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*Côté Ouzbeks…</a:t>
            </a:r>
          </a:p>
        </p:txBody>
      </p:sp>
      <p:pic>
        <p:nvPicPr>
          <p:cNvPr id="12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C8672B3A-513B-22A5-DE22-40AAF939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15B59BEB-15AD-F9B9-BDA8-AC6897EF7247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0D53FBC-2AF2-F018-E925-15B4FE2F1190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6058B1A-64FC-CA2B-F8EC-0E9567036053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92A6E8D-339E-2FD9-ABFE-8DFC2F2E0324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F5F3226-EA1B-1EB7-ECAE-88EAE8243380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6C32622-9E6E-2641-3879-43E31F45B3F7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1AAC857-8A6F-2F0A-2E75-209A5045AAF6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2D3F03C-7B74-1020-6587-F20F04DCED85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330E1CA-F2BA-3CA9-5D63-BFF219BA6883}"/>
              </a:ext>
            </a:extLst>
          </p:cNvPr>
          <p:cNvSpPr/>
          <p:nvPr/>
        </p:nvSpPr>
        <p:spPr>
          <a:xfrm rot="16200000">
            <a:off x="8780906" y="925180"/>
            <a:ext cx="880443" cy="15854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11D191E-9D03-8453-70DA-1C23EA2F9EF8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F98C6C0-90DA-3228-EA6C-705094970451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8698745-6A54-5358-1284-E0C76E5337B8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77F0584-F846-FCF5-C153-D5376F2A0E48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AB3124B-EDE0-1E1F-EFCC-B92AFA439507}"/>
              </a:ext>
            </a:extLst>
          </p:cNvPr>
          <p:cNvSpPr/>
          <p:nvPr/>
        </p:nvSpPr>
        <p:spPr>
          <a:xfrm>
            <a:off x="7986905" y="2778799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028394D-3494-91F8-2EA5-AF86B2F0F9C4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5F6A143-F675-0E73-7A1B-BC1C74389AF8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7D09525-E8B4-2EC7-180E-35342E17293C}"/>
              </a:ext>
            </a:extLst>
          </p:cNvPr>
          <p:cNvSpPr/>
          <p:nvPr/>
        </p:nvSpPr>
        <p:spPr>
          <a:xfrm>
            <a:off x="6582756" y="148120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91D6254-EF18-4354-7BFB-32C4D236B304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4DF57E7-8E90-9F81-7F1F-C84E634E47BC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E7D7BF1-C547-3C78-6E03-16A14958AAA1}"/>
              </a:ext>
            </a:extLst>
          </p:cNvPr>
          <p:cNvSpPr/>
          <p:nvPr/>
        </p:nvSpPr>
        <p:spPr>
          <a:xfrm>
            <a:off x="6865624" y="1531871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B5EE9E6-4A49-6C94-D74A-D9F303CD5496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13B0C83-0790-5F06-9769-99844B5E3065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908BD22D-82B4-A0DF-86C9-625C82C66457}"/>
              </a:ext>
            </a:extLst>
          </p:cNvPr>
          <p:cNvCxnSpPr>
            <a:cxnSpLocks/>
            <a:stCxn id="46" idx="5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02451934-AAF6-A63D-2A9B-CE11D639B9DB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rgbClr val="84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B44B09F1-A237-38DD-41D8-5CA8EFE61573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2E1D57F7-FE00-FECB-DF59-6AD97869A025}"/>
              </a:ext>
            </a:extLst>
          </p:cNvPr>
          <p:cNvCxnSpPr>
            <a:cxnSpLocks/>
            <a:endCxn id="37" idx="4"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B13735A0-799A-9876-0324-9BB57B72FE1E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8EC7813E-3F20-16EA-BF4F-9A288D67142E}"/>
              </a:ext>
            </a:extLst>
          </p:cNvPr>
          <p:cNvCxnSpPr>
            <a:cxnSpLocks/>
            <a:endCxn id="36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2B65D4CB-F6A0-C083-C9F6-6B16DDEFE238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ACCCF59E-F38F-C9AB-5C6D-C2ECD92EAA2F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04689E76-6C3A-C838-092E-EE949EE9EB73}"/>
              </a:ext>
            </a:extLst>
          </p:cNvPr>
          <p:cNvSpPr/>
          <p:nvPr/>
        </p:nvSpPr>
        <p:spPr>
          <a:xfrm rot="4802908">
            <a:off x="6869468" y="881540"/>
            <a:ext cx="808892" cy="7019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795FF41-F5B7-A822-72DA-8CBAB800BE95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DCF0AD0-CEAA-B474-EB29-B402D6CF75E9}"/>
              </a:ext>
            </a:extLst>
          </p:cNvPr>
          <p:cNvSpPr/>
          <p:nvPr/>
        </p:nvSpPr>
        <p:spPr>
          <a:xfrm>
            <a:off x="6998356" y="102786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4FEC987F-3583-0A5F-A24C-DE203806D9E3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941F6D95-E2C5-89DF-E036-CF3226517055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3E5EE957-9DEF-6B35-F707-A6B285576ABE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BC15B521-F83A-4CB2-1919-29DC652A616A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D1A5DE1B-2576-D853-F6F5-47F33B2AD0A0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D4B2117C-7761-BF3E-9954-7CB63DAE4161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51700B6-8997-14E1-6C5D-09B952DFFA84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8F9F5845-A964-B3A4-1481-352E918D9B6E}"/>
              </a:ext>
            </a:extLst>
          </p:cNvPr>
          <p:cNvSpPr/>
          <p:nvPr/>
        </p:nvSpPr>
        <p:spPr>
          <a:xfrm>
            <a:off x="3408862" y="165050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A48E246C-ED7F-B0E4-483D-DC730078E6E5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D6AA6CA-1F3E-B493-C4BA-A7E4F99F8F8B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DE53E49-81D9-B3BD-E23A-51EDF5291775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2238F28-9C02-BCE8-D7D2-6F4798C78557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DCBABF4-7C38-A1D4-0058-B1E2469F8B70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CCA9B41-BA63-B01F-5157-14ABED0D358C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A1179F0-7041-8EAD-08B1-08B963137103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3AD4DBA-E14C-EBA1-3F8A-450282D6845C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C86493DC-5C42-2DB0-35E9-1C68C69336A7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AF1D6E9-627F-34DB-0C52-4C2E41F0B1E8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1C420AC-A92F-B349-CA26-C6E24399EEAF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225F06CC-1EB8-48DB-0BD8-512E14FE24C5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44DF536-E71C-9955-6AA5-8DF4D46D9FD8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E4B2C76-3FAD-576B-F93B-A3508A9946E6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74DCF40-49A0-1A92-4D9B-A97784499FDA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505D8DA-FFD3-AA9F-E955-33DAD2174641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FE23C3B-18C9-7C3C-5E1E-37FB21AA369E}"/>
              </a:ext>
            </a:extLst>
          </p:cNvPr>
          <p:cNvCxnSpPr>
            <a:cxnSpLocks/>
          </p:cNvCxnSpPr>
          <p:nvPr/>
        </p:nvCxnSpPr>
        <p:spPr>
          <a:xfrm>
            <a:off x="9296400" y="1846813"/>
            <a:ext cx="387469" cy="1919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7B643DBC-D85C-F968-2B6F-3362754186F8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E3A8BE74-088B-E811-397B-2D1CDE00CF58}"/>
              </a:ext>
            </a:extLst>
          </p:cNvPr>
          <p:cNvCxnSpPr>
            <a:cxnSpLocks/>
          </p:cNvCxnSpPr>
          <p:nvPr/>
        </p:nvCxnSpPr>
        <p:spPr>
          <a:xfrm flipH="1" flipV="1">
            <a:off x="9215260" y="1528135"/>
            <a:ext cx="508964" cy="420903"/>
          </a:xfrm>
          <a:prstGeom prst="straightConnector1">
            <a:avLst/>
          </a:prstGeom>
          <a:ln w="76200">
            <a:solidFill>
              <a:srgbClr val="84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E0902C6-7F07-1A0D-D8D0-40304CE5BF83}"/>
              </a:ext>
            </a:extLst>
          </p:cNvPr>
          <p:cNvCxnSpPr>
            <a:cxnSpLocks/>
            <a:endCxn id="60" idx="7"/>
          </p:cNvCxnSpPr>
          <p:nvPr/>
        </p:nvCxnSpPr>
        <p:spPr>
          <a:xfrm flipH="1">
            <a:off x="8733460" y="1528135"/>
            <a:ext cx="286952" cy="295851"/>
          </a:xfrm>
          <a:prstGeom prst="straightConnector1">
            <a:avLst/>
          </a:prstGeom>
          <a:ln w="76200">
            <a:solidFill>
              <a:srgbClr val="84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>
            <a:extLst>
              <a:ext uri="{FF2B5EF4-FFF2-40B4-BE49-F238E27FC236}">
                <a16:creationId xmlns:a16="http://schemas.microsoft.com/office/drawing/2014/main" id="{80BB81C4-2086-2C1B-BEB1-5C34B7893685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620DCD1-5423-98C0-5E60-A849B493ED08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8C4A0F0-D414-7128-FF71-C24EFF48037B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95BD6EB-5FBB-0C2F-16B3-69CEB19875FA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1439-1616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B0ADC82D-8916-69E3-6C94-29B880AFE505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9E1D37B-0D47-F9E5-7F7B-45617CD12452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19B1CA9-8F07-EED0-A3FF-89047EDBC437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</p:spTree>
    <p:extLst>
      <p:ext uri="{BB962C8B-B14F-4D97-AF65-F5344CB8AC3E}">
        <p14:creationId xmlns:p14="http://schemas.microsoft.com/office/powerpoint/2010/main" val="3792383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85820-8DB6-80D3-DC30-2D79F89F9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8D6B687E-8A63-D7D6-F76B-575289646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DF1FF225-5D83-BDE0-01BC-65EB41DE2855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EA99C69-7032-08A9-DF6C-888997D097BB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1B31E91-B4DF-8E16-EC98-5CA6BD68E76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8B26868D-00A8-AAE3-669B-AF35FC41A8F1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8E008DA-FAAC-5059-8342-373E8D8885F7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94DC6B9-C816-381C-7880-B20D205C4708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1E555BC-1CF3-D522-A9A2-9F163B171D4D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EE7AD5-952F-3944-159C-E20B65906F57}"/>
              </a:ext>
            </a:extLst>
          </p:cNvPr>
          <p:cNvSpPr/>
          <p:nvPr/>
        </p:nvSpPr>
        <p:spPr>
          <a:xfrm>
            <a:off x="91428" y="107186"/>
            <a:ext cx="4650442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1465-1728 : .. Plus au sud, en Transoxiane, naissances des trois khanats ouzbeks : Boukhara, Khiva et Kokand</a:t>
            </a:r>
          </a:p>
          <a:p>
            <a:endParaRPr lang="fr-FR" sz="1600" dirty="0"/>
          </a:p>
          <a:p>
            <a:r>
              <a:rPr lang="fr-FR" sz="1600" dirty="0"/>
              <a:t>*1468 : Côté ouzbek…</a:t>
            </a:r>
          </a:p>
          <a:p>
            <a:r>
              <a:rPr lang="fr-FR" sz="1600" dirty="0"/>
              <a:t>Abu-I-</a:t>
            </a:r>
            <a:r>
              <a:rPr lang="fr-FR" sz="1600" dirty="0" err="1"/>
              <a:t>Khayr</a:t>
            </a:r>
            <a:r>
              <a:rPr lang="fr-FR" sz="1600" dirty="0"/>
              <a:t> meurt en luttant contre les Kazakhs</a:t>
            </a:r>
          </a:p>
          <a:p>
            <a:r>
              <a:rPr lang="fr-FR" sz="1600" dirty="0"/>
              <a:t>Le khanat ouzbek disparaît pour un temps…</a:t>
            </a:r>
          </a:p>
          <a:p>
            <a:r>
              <a:rPr lang="fr-FR" sz="1600" dirty="0"/>
              <a:t>Cependant…</a:t>
            </a:r>
          </a:p>
          <a:p>
            <a:endParaRPr lang="fr-FR" sz="1600" dirty="0"/>
          </a:p>
          <a:p>
            <a:r>
              <a:rPr lang="fr-FR" sz="1600" dirty="0"/>
              <a:t>*1495-1507 : Au sud de la mer d’Aral</a:t>
            </a:r>
          </a:p>
          <a:p>
            <a:r>
              <a:rPr lang="fr-FR" sz="1600" dirty="0"/>
              <a:t>Son petit-fils </a:t>
            </a:r>
            <a:r>
              <a:rPr lang="fr-FR" sz="1600" u="sng" dirty="0"/>
              <a:t>Muhammad </a:t>
            </a:r>
            <a:r>
              <a:rPr lang="fr-FR" sz="1600" u="sng" dirty="0" err="1"/>
              <a:t>Chaybani</a:t>
            </a:r>
            <a:r>
              <a:rPr lang="fr-FR" sz="1600" dirty="0"/>
              <a:t> conquiert</a:t>
            </a:r>
          </a:p>
          <a:p>
            <a:r>
              <a:rPr lang="fr-FR" sz="1600" dirty="0"/>
              <a:t>L’Emirat timouride (1405)</a:t>
            </a:r>
          </a:p>
          <a:p>
            <a:r>
              <a:rPr lang="fr-FR" sz="1600" dirty="0" err="1"/>
              <a:t>Khorezm</a:t>
            </a:r>
            <a:r>
              <a:rPr lang="fr-FR" sz="1600" dirty="0"/>
              <a:t>, Transoxiane, Hérat et le nord du Khorassan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*Rappel : Pendant ce temps, dans le Turkestan oriental, le </a:t>
            </a:r>
            <a:r>
              <a:rPr lang="fr-FR" sz="1600" dirty="0" err="1">
                <a:solidFill>
                  <a:srgbClr val="FF0000"/>
                </a:solidFill>
              </a:rPr>
              <a:t>Mogholistan</a:t>
            </a:r>
            <a:r>
              <a:rPr lang="fr-FR" sz="1600" dirty="0">
                <a:solidFill>
                  <a:srgbClr val="FF0000"/>
                </a:solidFill>
              </a:rPr>
              <a:t> ex-</a:t>
            </a:r>
            <a:r>
              <a:rPr lang="fr-FR" sz="1600" dirty="0" err="1">
                <a:solidFill>
                  <a:srgbClr val="FF0000"/>
                </a:solidFill>
              </a:rPr>
              <a:t>Djaghataï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Puissance souveraine depuis le XIIIe siècle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Décline, avant de disparaître</a:t>
            </a:r>
          </a:p>
          <a:p>
            <a:endParaRPr lang="fr-FR" sz="1600" dirty="0"/>
          </a:p>
          <a:p>
            <a:r>
              <a:rPr lang="fr-FR" sz="1600" dirty="0"/>
              <a:t>*De cette conquête, trois khanats ouzbeks </a:t>
            </a:r>
            <a:r>
              <a:rPr lang="fr-FR" sz="1600" u="sng" dirty="0"/>
              <a:t>indépendants</a:t>
            </a:r>
            <a:r>
              <a:rPr lang="fr-FR" sz="1600" dirty="0"/>
              <a:t> vont apparaître…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B347446-1B77-B3BC-D29E-00A9C7042EAF}"/>
              </a:ext>
            </a:extLst>
          </p:cNvPr>
          <p:cNvSpPr/>
          <p:nvPr/>
        </p:nvSpPr>
        <p:spPr>
          <a:xfrm>
            <a:off x="3872151" y="162610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A7CB9A-9A88-0360-E512-2DF7418C8CFA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F5962F8-A73B-CCD6-B0CF-E8F2E5A26C16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667DABC-8E91-911D-D4A5-1B4C76FEFE51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4DB42E1-F386-C19D-6BEF-8BE78EBA15F0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28A0E9A-190B-6F78-6F8E-BC9F42534C4B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64C67C3-8FD8-830D-41FC-F9C74F38C1FD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A895CD3-6DC7-CE55-88D9-7682D6BC1F0F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3CABBAC-8E8F-F98D-1493-E707D843C767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71C590E6-7A68-656A-79AE-FC0544F5AAC3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DE49273-0ABA-B1CB-46AC-CA5BF230F398}"/>
              </a:ext>
            </a:extLst>
          </p:cNvPr>
          <p:cNvCxnSpPr>
            <a:cxnSpLocks/>
            <a:stCxn id="24" idx="5"/>
            <a:endCxn id="28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40CB1A7-7E92-46B4-08B8-70D12CD9DD41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A483533-6B41-7929-2CC3-F2F3D765D0E8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C6585608-A22F-7A49-2978-24608771A38B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F39604B7-B710-8FDA-9FEA-8C8622C9EF54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BBE4494B-C63B-A275-6555-240A330819A5}"/>
              </a:ext>
            </a:extLst>
          </p:cNvPr>
          <p:cNvCxnSpPr>
            <a:cxnSpLocks/>
            <a:endCxn id="18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1F0CB23F-F831-7C59-E09A-03344AD02603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AD53895-9F2C-2184-A042-02F7424F85C9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B051EDF-5E23-4C52-28FD-138AB41843F4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9ACDB95-5B84-D2C7-A4A6-C0146B36CC82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5F2F11F-8088-918D-2E2C-AA3186D543FC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6998223-ADD7-5321-D635-6DC46091D13B}"/>
              </a:ext>
            </a:extLst>
          </p:cNvPr>
          <p:cNvCxnSpPr>
            <a:cxnSpLocks/>
            <a:endCxn id="24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96188EC8-D7E1-33C3-DCCB-4FF47B6A9E8C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B323757F-C50B-5E76-FF0F-14AA8A4B25ED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F7F0B302-27C3-4148-DFD7-545113B667DE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41BACD5-D848-DE1A-3389-FE6E3A21CD8B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3BFF91D-2E51-A598-7D22-DAA2D7D930C8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B53599F-4C7E-FEB2-AD1B-D14C9CBFE6CB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20DF79A5-13A8-D1DE-C914-2FF0B38EB702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0A20054-D127-3771-02FA-C4E3DB7C4C7D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52C8EB0D-A332-1F66-7E15-A18023C4355F}"/>
              </a:ext>
            </a:extLst>
          </p:cNvPr>
          <p:cNvCxnSpPr>
            <a:cxnSpLocks/>
            <a:endCxn id="65" idx="6"/>
          </p:cNvCxnSpPr>
          <p:nvPr/>
        </p:nvCxnSpPr>
        <p:spPr>
          <a:xfrm flipH="1" flipV="1">
            <a:off x="6807925" y="1889331"/>
            <a:ext cx="178820" cy="225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7CC2284C-D15B-F0A6-F276-85A0B4873906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D9C44724-E21A-F096-72F4-2C7B77D19B3B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34D9F4F3-EAF9-3119-2F27-9067D0E230F9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2A97BB46-A7A5-907A-2088-C810CAEBA01A}"/>
              </a:ext>
            </a:extLst>
          </p:cNvPr>
          <p:cNvSpPr/>
          <p:nvPr/>
        </p:nvSpPr>
        <p:spPr>
          <a:xfrm>
            <a:off x="7141182" y="235165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30184195-1EBB-E8D1-A863-3DD637549C19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415F8091-4194-2D10-8F51-C1F27FDEEB0E}"/>
              </a:ext>
            </a:extLst>
          </p:cNvPr>
          <p:cNvSpPr/>
          <p:nvPr/>
        </p:nvSpPr>
        <p:spPr>
          <a:xfrm>
            <a:off x="6532367" y="176246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53696F6-04AC-C2B7-D141-B465D91E2808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E119B4B-6DEC-CB5C-DF26-8CD66B5519E8}"/>
              </a:ext>
            </a:extLst>
          </p:cNvPr>
          <p:cNvSpPr/>
          <p:nvPr/>
        </p:nvSpPr>
        <p:spPr>
          <a:xfrm>
            <a:off x="6499836" y="15066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6AE058A7-3FF6-9A99-86F6-33C3B564FC6A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25E3BDB1-A500-67EB-5593-0D65A421E95B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AC2DC8E-0C9B-0AC0-C27F-338BFDC87193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1719E17F-FDD6-A661-3922-BEDE5B06258E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CA35EEC9-91AF-5DA6-81BB-2A23CA566CCA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73C0837-1CC2-0314-2EEE-FF6F323AD78E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83FC78AB-4DD9-8E48-94D2-B8A56949C751}"/>
              </a:ext>
            </a:extLst>
          </p:cNvPr>
          <p:cNvSpPr/>
          <p:nvPr/>
        </p:nvSpPr>
        <p:spPr>
          <a:xfrm>
            <a:off x="7616681" y="227119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37FA9126-3974-AC29-C762-74E1DF5C967A}"/>
              </a:ext>
            </a:extLst>
          </p:cNvPr>
          <p:cNvCxnSpPr>
            <a:cxnSpLocks/>
          </p:cNvCxnSpPr>
          <p:nvPr/>
        </p:nvCxnSpPr>
        <p:spPr>
          <a:xfrm>
            <a:off x="7221948" y="2204714"/>
            <a:ext cx="394733" cy="19334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FCF9B5DE-FBE2-1B29-F141-413495A86C4D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53788996-33A6-4A9A-BA72-234B858CFFF8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85CD7C43-76B3-755B-7376-7003A392A252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788A0C2E-C8DD-D514-0577-1829169CD82B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191DE501-0A7F-8B0C-DF2F-1F045D9C865C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1AD13DE9-C7E4-9953-9847-6B5E3A988C76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3DA904EC-7508-502B-E913-A6A5C95C6648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09A6216B-269F-6E8C-3206-0D9841AD7F7D}"/>
              </a:ext>
            </a:extLst>
          </p:cNvPr>
          <p:cNvCxnSpPr>
            <a:cxnSpLocks/>
            <a:endCxn id="107" idx="0"/>
          </p:cNvCxnSpPr>
          <p:nvPr/>
        </p:nvCxnSpPr>
        <p:spPr>
          <a:xfrm flipH="1">
            <a:off x="9131729" y="1973677"/>
            <a:ext cx="155528" cy="84144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5E038885-CF4A-02E8-62B5-A735E2D53163}"/>
              </a:ext>
            </a:extLst>
          </p:cNvPr>
          <p:cNvCxnSpPr>
            <a:cxnSpLocks/>
          </p:cNvCxnSpPr>
          <p:nvPr/>
        </p:nvCxnSpPr>
        <p:spPr>
          <a:xfrm>
            <a:off x="9139573" y="1796255"/>
            <a:ext cx="257741" cy="15998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5413241D-83D6-43EE-ED67-2DC5046F990F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E6C2440B-58EB-33BA-0D6C-49108DC7C922}"/>
              </a:ext>
            </a:extLst>
          </p:cNvPr>
          <p:cNvSpPr/>
          <p:nvPr/>
        </p:nvSpPr>
        <p:spPr>
          <a:xfrm rot="16200000">
            <a:off x="8721463" y="2025802"/>
            <a:ext cx="948548" cy="11269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DE121BCB-4B73-F512-8BC2-2CD45678EE9E}"/>
              </a:ext>
            </a:extLst>
          </p:cNvPr>
          <p:cNvSpPr/>
          <p:nvPr/>
        </p:nvSpPr>
        <p:spPr>
          <a:xfrm>
            <a:off x="8993950" y="2815125"/>
            <a:ext cx="275558" cy="253729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1F20224-7647-90D0-2580-96D6E5A74BF5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B53B0F6-232D-5039-09CA-AF0EF729A284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9A5BEE3D-A916-EE80-23B3-ADBDD58E4E07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5ABE16C-B874-41F8-BB10-D881DF9E2DC8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51E70CB-D549-2013-BE87-11EB94855668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94163AB-A688-2519-7E77-F19543E5D72B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5A6B799-D1E0-1D2F-9889-3E75FE28D1EF}"/>
              </a:ext>
            </a:extLst>
          </p:cNvPr>
          <p:cNvSpPr/>
          <p:nvPr/>
        </p:nvSpPr>
        <p:spPr>
          <a:xfrm>
            <a:off x="10401163" y="2039322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680321F-516A-B64B-DB94-755EC14B7595}"/>
              </a:ext>
            </a:extLst>
          </p:cNvPr>
          <p:cNvSpPr/>
          <p:nvPr/>
        </p:nvSpPr>
        <p:spPr>
          <a:xfrm rot="3835764">
            <a:off x="9941590" y="1545874"/>
            <a:ext cx="713819" cy="140593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6E69336-265B-5274-5029-09534FD142A6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83271211-54C4-8C2B-5DA9-5556E6841A0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F67A59E-B744-E7BB-23BB-2B3710EA5CCF}"/>
              </a:ext>
            </a:extLst>
          </p:cNvPr>
          <p:cNvSpPr/>
          <p:nvPr/>
        </p:nvSpPr>
        <p:spPr>
          <a:xfrm rot="16200000">
            <a:off x="8780906" y="925180"/>
            <a:ext cx="880443" cy="158549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7F2B6A2-C242-B4E8-A031-858107A55FB1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2F9011-F1C1-EF26-0579-E51150CB1FC0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97153-8277-A259-4581-4502C7F89BF0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225F00-86B0-4128-7DBB-C6D9F159EA48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80B225-D308-A349-C225-18DF4F0B467F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1439-1616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3C9001-CE10-1974-E7E9-F557B2F036D2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5133AD4-5A45-5977-AE76-70409D24F5E1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</p:spTree>
    <p:extLst>
      <p:ext uri="{BB962C8B-B14F-4D97-AF65-F5344CB8AC3E}">
        <p14:creationId xmlns:p14="http://schemas.microsoft.com/office/powerpoint/2010/main" val="3540060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EE724-6CF1-5CEB-48E3-035446552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E868DC56-5BBB-41B6-D8E1-21AF6FD74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8E4DE9C7-5C3D-D73E-ADB0-10BC3433727D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61A96D5-FB6C-EC9A-583A-1858B6756C06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65200C4-B098-E2A5-9A56-A932E0A7FCD9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5D418BC2-12DC-B36E-1230-54D4BE69DF88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471C821D-16B6-F9E2-9957-E51115AA36BE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B8EA83BF-F88B-43E4-B27D-BF5ABA6959EB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FD37376-5722-4109-13F7-BDA65CBECBB9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0AA0854-E436-6FDA-C0D2-5BF9E2BC1D7B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7D7C566-757F-E921-B541-4B14383BCD87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FA49E68-E8E9-79A7-DE8D-4CAD8987CF24}"/>
              </a:ext>
            </a:extLst>
          </p:cNvPr>
          <p:cNvSpPr/>
          <p:nvPr/>
        </p:nvSpPr>
        <p:spPr>
          <a:xfrm>
            <a:off x="8762480" y="2002101"/>
            <a:ext cx="871056" cy="164000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9ED928D-295A-59FA-571F-B0808F44BEAB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30EBF-F1C6-EA77-CF1A-FD508939AF04}"/>
              </a:ext>
            </a:extLst>
          </p:cNvPr>
          <p:cNvSpPr/>
          <p:nvPr/>
        </p:nvSpPr>
        <p:spPr>
          <a:xfrm>
            <a:off x="91427" y="107186"/>
            <a:ext cx="4629819" cy="54322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1465-1728 : .. En Transoxiane, naissances des trois khanats ouzbeks : Boukhara, Khiva et Kokand</a:t>
            </a:r>
          </a:p>
          <a:p>
            <a:endParaRPr lang="fr-FR" sz="1600" dirty="0"/>
          </a:p>
          <a:p>
            <a:r>
              <a:rPr lang="fr-FR" sz="1600" dirty="0"/>
              <a:t>a) 1507(-10) : Muhammad </a:t>
            </a:r>
            <a:r>
              <a:rPr lang="fr-FR" sz="1600" dirty="0" err="1"/>
              <a:t>Chaybani</a:t>
            </a:r>
            <a:r>
              <a:rPr lang="fr-FR" sz="1600" dirty="0"/>
              <a:t> fonde le khanat de Boukhara ; Incluant Tachkent, </a:t>
            </a:r>
            <a:r>
              <a:rPr lang="fr-FR" sz="1600" dirty="0" err="1"/>
              <a:t>Balkh</a:t>
            </a:r>
            <a:r>
              <a:rPr lang="fr-FR" sz="1600" dirty="0"/>
              <a:t> et Hérat</a:t>
            </a:r>
          </a:p>
          <a:p>
            <a:r>
              <a:rPr lang="fr-FR" sz="1600" dirty="0"/>
              <a:t>*1599 : Aux </a:t>
            </a:r>
            <a:r>
              <a:rPr lang="fr-FR" sz="1600" dirty="0" err="1"/>
              <a:t>Chaybanides</a:t>
            </a:r>
            <a:r>
              <a:rPr lang="fr-FR" sz="1600" dirty="0"/>
              <a:t> succèderont…</a:t>
            </a:r>
          </a:p>
          <a:p>
            <a:r>
              <a:rPr lang="fr-FR" sz="1600" dirty="0"/>
              <a:t>Les </a:t>
            </a:r>
            <a:r>
              <a:rPr lang="fr-FR" sz="1600" dirty="0" err="1"/>
              <a:t>Djanides</a:t>
            </a:r>
            <a:r>
              <a:rPr lang="fr-FR" sz="1600" dirty="0"/>
              <a:t> ou </a:t>
            </a:r>
            <a:r>
              <a:rPr lang="fr-FR" sz="1600" dirty="0" err="1"/>
              <a:t>Astrakhanides</a:t>
            </a:r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NB : 1556 : Les khans d’Astrakhan, vaincus et chassés par les Russes ; Voir plus loin…</a:t>
            </a:r>
          </a:p>
          <a:p>
            <a:endParaRPr lang="fr-FR" sz="1600" dirty="0"/>
          </a:p>
          <a:p>
            <a:r>
              <a:rPr lang="fr-FR" sz="1700" dirty="0"/>
              <a:t>b) 1511 : Au sud de la mer d’Aral, les </a:t>
            </a:r>
            <a:r>
              <a:rPr lang="fr-FR" sz="1700" dirty="0" err="1"/>
              <a:t>Arabchahides</a:t>
            </a:r>
            <a:r>
              <a:rPr lang="fr-FR" sz="1700" dirty="0"/>
              <a:t> Autres descendants de </a:t>
            </a:r>
            <a:r>
              <a:rPr lang="fr-FR" sz="1700" dirty="0" err="1"/>
              <a:t>Chayban</a:t>
            </a:r>
            <a:endParaRPr lang="fr-FR" sz="1700" dirty="0"/>
          </a:p>
          <a:p>
            <a:r>
              <a:rPr lang="fr-FR" sz="1700" dirty="0"/>
              <a:t>Fondent le khanat de Khiva</a:t>
            </a:r>
          </a:p>
          <a:p>
            <a:r>
              <a:rPr lang="fr-FR" sz="1700" dirty="0"/>
              <a:t>*1728 : A la mort du dernier </a:t>
            </a:r>
            <a:r>
              <a:rPr lang="fr-FR" sz="1700" dirty="0" err="1"/>
              <a:t>Arabchahide</a:t>
            </a:r>
            <a:endParaRPr lang="fr-FR" sz="1700" dirty="0"/>
          </a:p>
          <a:p>
            <a:r>
              <a:rPr lang="fr-FR" sz="1700" dirty="0"/>
              <a:t>Les différentes tribus entrent en lutte ; Et enfin…</a:t>
            </a:r>
          </a:p>
          <a:p>
            <a:endParaRPr lang="fr-FR" sz="1700" dirty="0"/>
          </a:p>
          <a:p>
            <a:r>
              <a:rPr lang="fr-FR" sz="1700" dirty="0"/>
              <a:t>c) 1709</a:t>
            </a:r>
          </a:p>
          <a:p>
            <a:r>
              <a:rPr lang="fr-FR" sz="1700" dirty="0"/>
              <a:t>Dans la vallée de la Ferghana, haut-</a:t>
            </a:r>
            <a:r>
              <a:rPr lang="fr-FR" sz="1700" dirty="0" err="1"/>
              <a:t>Syr</a:t>
            </a:r>
            <a:r>
              <a:rPr lang="fr-FR" sz="1700" dirty="0"/>
              <a:t> Daria</a:t>
            </a:r>
          </a:p>
          <a:p>
            <a:r>
              <a:rPr lang="fr-FR" sz="1700" dirty="0"/>
              <a:t>La tribu ouzbèke Ming se détache de Boukhara</a:t>
            </a:r>
          </a:p>
          <a:p>
            <a:r>
              <a:rPr lang="fr-FR" sz="1700" dirty="0"/>
              <a:t>Et elle fonde le khanat de Kokand</a:t>
            </a:r>
          </a:p>
          <a:p>
            <a:r>
              <a:rPr lang="fr-FR" sz="1700" dirty="0">
                <a:solidFill>
                  <a:srgbClr val="FF0000"/>
                </a:solidFill>
              </a:rPr>
              <a:t>NB : Sous souveraineté chinoise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2375B2C-A4AE-0B71-A63C-79565AF721F8}"/>
              </a:ext>
            </a:extLst>
          </p:cNvPr>
          <p:cNvSpPr/>
          <p:nvPr/>
        </p:nvSpPr>
        <p:spPr>
          <a:xfrm>
            <a:off x="2647999" y="309830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66037FE-A07F-65C6-E89C-5B6212AF536D}"/>
              </a:ext>
            </a:extLst>
          </p:cNvPr>
          <p:cNvSpPr/>
          <p:nvPr/>
        </p:nvSpPr>
        <p:spPr>
          <a:xfrm>
            <a:off x="3553165" y="1382391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CD6AA52-A5A8-C7F3-2C06-4738AB588646}"/>
              </a:ext>
            </a:extLst>
          </p:cNvPr>
          <p:cNvSpPr/>
          <p:nvPr/>
        </p:nvSpPr>
        <p:spPr>
          <a:xfrm>
            <a:off x="3199838" y="4947238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CE440B0-EBE7-8F3C-4350-090AE75447A1}"/>
              </a:ext>
            </a:extLst>
          </p:cNvPr>
          <p:cNvSpPr/>
          <p:nvPr/>
        </p:nvSpPr>
        <p:spPr>
          <a:xfrm rot="1810908">
            <a:off x="9529151" y="2998623"/>
            <a:ext cx="1275932" cy="5268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8DD0696-4BEC-5BA2-3E7D-4168CD318F82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ECBD87F-217A-A57C-2EE4-4BFC804937F2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E9CDC1D-C7E6-62D1-21B2-344F8105EA1E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522057A-8FB7-AE61-59D8-409E8DE95DAD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38C2E06-0AF4-3528-AF27-A8F549A4F613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604494F-0EB3-84F7-9D65-A8CA8CE835C2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C07445E-3A3A-D458-2B0B-034F62A61D4A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1A3F2CE-DE01-2301-8DC9-2F85F6FEB2AB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AD7BBF0B-F4D4-4E90-528F-30E3CCA5C818}"/>
              </a:ext>
            </a:extLst>
          </p:cNvPr>
          <p:cNvCxnSpPr>
            <a:cxnSpLocks/>
            <a:stCxn id="24" idx="5"/>
            <a:endCxn id="28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2D62C12-FF40-082E-4F02-BA5B5E3F7E22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A5DBAEA-6F4D-CD31-9FF3-F7330CD8405F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A59C5AC9-71EE-8AEA-FDCB-A95BD2B1B8EC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466E6ADD-F99B-2AF8-B847-D51D0AEC7A46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8307304-DC28-9CF0-7A10-A38FB662A19B}"/>
              </a:ext>
            </a:extLst>
          </p:cNvPr>
          <p:cNvCxnSpPr>
            <a:cxnSpLocks/>
            <a:endCxn id="18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A7D1CF14-8A57-2FD0-E13A-E227107D76A6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23A9A18-62E0-2ED0-FDB3-B8BAA724DD33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2660124-4C03-2A86-0C5F-615B10E869A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8B1F76F-58C8-B4D2-4A70-3A70E6AC5C94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A04FF836-26F7-FF8A-195D-A991C69054D4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62B3D4E-289D-9C3E-144B-56F3FE7C4D3C}"/>
              </a:ext>
            </a:extLst>
          </p:cNvPr>
          <p:cNvCxnSpPr>
            <a:cxnSpLocks/>
            <a:endCxn id="24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7335EC6C-8901-276C-0C5A-35BB05DAA155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AAF7F6A-11BC-6025-2AEC-098D4CD27E03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A92188C-BE33-C93E-4EB6-2AE5B741A61A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A26355C-5A9E-CF19-9D9E-D776387523C5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59D571C-7EAD-4C10-60AC-F73C0A17AD1F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BEBC97D-73A7-F7B6-6EAA-141C3EA67802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88BB7826-4FB7-FCB5-B99E-E8824FDBC079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C9492BC-5A69-8118-B637-5978CA2CA9CE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5A61889C-4847-8E08-E2FA-AE1F075B60B5}"/>
              </a:ext>
            </a:extLst>
          </p:cNvPr>
          <p:cNvCxnSpPr>
            <a:cxnSpLocks/>
            <a:endCxn id="65" idx="6"/>
          </p:cNvCxnSpPr>
          <p:nvPr/>
        </p:nvCxnSpPr>
        <p:spPr>
          <a:xfrm flipH="1" flipV="1">
            <a:off x="6807925" y="1889331"/>
            <a:ext cx="178820" cy="225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1D6713EF-767B-4189-EDA1-6FF760BB48D9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5543564D-38CD-7C68-1166-F5FF1C3B196A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83545CB7-051A-0176-7D2A-BFDE5E1B90E4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E416C904-E7A6-2E5E-6460-CEB6D9EDD8AB}"/>
              </a:ext>
            </a:extLst>
          </p:cNvPr>
          <p:cNvSpPr/>
          <p:nvPr/>
        </p:nvSpPr>
        <p:spPr>
          <a:xfrm>
            <a:off x="7141182" y="235165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421867B-F02D-853F-41B7-37CE6C1E17A0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C75F5443-D28B-0470-F2B0-BD32B1A356EF}"/>
              </a:ext>
            </a:extLst>
          </p:cNvPr>
          <p:cNvSpPr/>
          <p:nvPr/>
        </p:nvSpPr>
        <p:spPr>
          <a:xfrm>
            <a:off x="6532367" y="176246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FEE0A08E-4F9B-28CD-B30F-9816F3F3351E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7058781-54BD-3AAC-F2EE-A45E048E1311}"/>
              </a:ext>
            </a:extLst>
          </p:cNvPr>
          <p:cNvSpPr/>
          <p:nvPr/>
        </p:nvSpPr>
        <p:spPr>
          <a:xfrm>
            <a:off x="6499836" y="15066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B2EC9D06-92F4-45DE-A9E9-FC5EDE9C5E0D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67354979-49E1-2540-59CA-B14BE8D73D02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984C84E-AB00-4DE5-87E9-994C09DD90B2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936AD3D5-8A6E-F4E5-5C38-7D04FFE90E33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72B3C288-B01B-15CC-F295-FE8DE8752623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1737B29-FCC2-DB2B-B49B-B722F6C8D97D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DA7120D3-A6EA-681D-C521-EE79CE68E5CF}"/>
              </a:ext>
            </a:extLst>
          </p:cNvPr>
          <p:cNvSpPr/>
          <p:nvPr/>
        </p:nvSpPr>
        <p:spPr>
          <a:xfrm>
            <a:off x="7616681" y="227119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9B633D41-B075-79C3-02E8-C3C3F214DB7E}"/>
              </a:ext>
            </a:extLst>
          </p:cNvPr>
          <p:cNvCxnSpPr>
            <a:cxnSpLocks/>
          </p:cNvCxnSpPr>
          <p:nvPr/>
        </p:nvCxnSpPr>
        <p:spPr>
          <a:xfrm>
            <a:off x="7221948" y="2204714"/>
            <a:ext cx="394733" cy="19334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CA9A8168-6D86-8235-2564-C1D39947D218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875A851B-5244-BB17-FC20-D0DF8C7E10C7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6D85EA1A-8CE1-19A4-1C53-98EC64B0CE8B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0B44C1E9-8A05-7025-C6FC-281A91783259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7B2490E0-CBB2-C1D0-843C-365A7FFA7DE9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3A24235F-A7D5-DA5E-2F3E-C241E998ED72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0376EC02-17D6-5FBD-6503-D47B9624639C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F01B1AFA-B29A-229C-2E11-A872AA318441}"/>
              </a:ext>
            </a:extLst>
          </p:cNvPr>
          <p:cNvCxnSpPr>
            <a:cxnSpLocks/>
          </p:cNvCxnSpPr>
          <p:nvPr/>
        </p:nvCxnSpPr>
        <p:spPr>
          <a:xfrm flipH="1">
            <a:off x="8978478" y="1936519"/>
            <a:ext cx="211355" cy="30535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333BC694-00BD-8534-277C-BC372E67500F}"/>
              </a:ext>
            </a:extLst>
          </p:cNvPr>
          <p:cNvCxnSpPr>
            <a:cxnSpLocks/>
          </p:cNvCxnSpPr>
          <p:nvPr/>
        </p:nvCxnSpPr>
        <p:spPr>
          <a:xfrm flipH="1">
            <a:off x="9212451" y="1973677"/>
            <a:ext cx="74806" cy="43008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B30228E8-70D8-FBF3-56FD-CF62B87D700F}"/>
              </a:ext>
            </a:extLst>
          </p:cNvPr>
          <p:cNvCxnSpPr>
            <a:cxnSpLocks/>
          </p:cNvCxnSpPr>
          <p:nvPr/>
        </p:nvCxnSpPr>
        <p:spPr>
          <a:xfrm>
            <a:off x="9139573" y="1796255"/>
            <a:ext cx="257741" cy="15998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D810195C-D19A-E010-714E-36DE54A82D67}"/>
              </a:ext>
            </a:extLst>
          </p:cNvPr>
          <p:cNvSpPr/>
          <p:nvPr/>
        </p:nvSpPr>
        <p:spPr>
          <a:xfrm>
            <a:off x="9149478" y="171994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59025211-51F1-A585-E7EE-D222FC4630D9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89EB1A08-4916-F013-06E6-535A4E1201D0}"/>
              </a:ext>
            </a:extLst>
          </p:cNvPr>
          <p:cNvSpPr/>
          <p:nvPr/>
        </p:nvSpPr>
        <p:spPr>
          <a:xfrm rot="16200000">
            <a:off x="8721463" y="2025802"/>
            <a:ext cx="948548" cy="11269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0C430B57-9592-2036-5152-3E5077179E8F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A671AB79-F13D-DF8A-613B-BA6B830E46A8}"/>
              </a:ext>
            </a:extLst>
          </p:cNvPr>
          <p:cNvSpPr/>
          <p:nvPr/>
        </p:nvSpPr>
        <p:spPr>
          <a:xfrm>
            <a:off x="8992885" y="3150419"/>
            <a:ext cx="275558" cy="253729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B4BCCAB-E19F-74F6-D249-6D016F32B6BF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3AB77FE-7FBC-DF91-37F8-D1C3D2E46308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3117543-6DAF-6B6A-8E84-54835CA9A381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10AFA22-A19D-D848-EDAD-1D63440400D8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367670B-C046-26FF-A30B-84609F85A6EE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pic>
        <p:nvPicPr>
          <p:cNvPr id="23" name="Image 22" descr="Une image contenant texte, carte, diagramme, atlas&#10;&#10;Le contenu généré par l’IA peut être incorrect.">
            <a:extLst>
              <a:ext uri="{FF2B5EF4-FFF2-40B4-BE49-F238E27FC236}">
                <a16:creationId xmlns:a16="http://schemas.microsoft.com/office/drawing/2014/main" id="{A246821D-167C-66CE-0FF1-ABE55E7E9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854" y="4923052"/>
            <a:ext cx="2850474" cy="18550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3ABDAF0B-F65C-6D11-7F70-30E52A087125}"/>
              </a:ext>
            </a:extLst>
          </p:cNvPr>
          <p:cNvSpPr/>
          <p:nvPr/>
        </p:nvSpPr>
        <p:spPr>
          <a:xfrm>
            <a:off x="10920767" y="586824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4C8A590-B4AF-2489-3B28-09654494AFE2}"/>
              </a:ext>
            </a:extLst>
          </p:cNvPr>
          <p:cNvSpPr/>
          <p:nvPr/>
        </p:nvSpPr>
        <p:spPr>
          <a:xfrm>
            <a:off x="9610311" y="58130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D718C71-52A1-58C1-FBB4-E0667D1EDF90}"/>
              </a:ext>
            </a:extLst>
          </p:cNvPr>
          <p:cNvSpPr/>
          <p:nvPr/>
        </p:nvSpPr>
        <p:spPr>
          <a:xfrm>
            <a:off x="10118429" y="6062662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9454B22-BA8C-51DC-AB44-D7D0AF2982B2}"/>
              </a:ext>
            </a:extLst>
          </p:cNvPr>
          <p:cNvCxnSpPr>
            <a:cxnSpLocks/>
          </p:cNvCxnSpPr>
          <p:nvPr/>
        </p:nvCxnSpPr>
        <p:spPr>
          <a:xfrm flipH="1">
            <a:off x="9050244" y="2520597"/>
            <a:ext cx="166708" cy="41208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1020766-68DE-9BE6-849A-44316C2DEDCB}"/>
              </a:ext>
            </a:extLst>
          </p:cNvPr>
          <p:cNvCxnSpPr>
            <a:cxnSpLocks/>
          </p:cNvCxnSpPr>
          <p:nvPr/>
        </p:nvCxnSpPr>
        <p:spPr>
          <a:xfrm>
            <a:off x="9196943" y="2524919"/>
            <a:ext cx="381046" cy="28221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52B9E8A0-9DDD-7809-2C99-7D471B2F70BD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A6C064-7F25-FCAB-749B-B921767E815E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9F8CFB6-CD9A-0553-C2F7-8D9F6E460FD9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57C4E79-C534-CDC3-7863-23AE0BA13F04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1439-1616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65251B7-CC64-F4D0-CC4D-A1AAF45C02CC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86392E3-4BDB-A2C5-43D8-E55D4DE4C669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</p:spTree>
    <p:extLst>
      <p:ext uri="{BB962C8B-B14F-4D97-AF65-F5344CB8AC3E}">
        <p14:creationId xmlns:p14="http://schemas.microsoft.com/office/powerpoint/2010/main" val="2726007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8E9A0-90E2-568A-C82B-9F264681B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3865E5-5E21-E084-E728-8F11EB6AA85E}"/>
              </a:ext>
            </a:extLst>
          </p:cNvPr>
          <p:cNvSpPr/>
          <p:nvPr/>
        </p:nvSpPr>
        <p:spPr>
          <a:xfrm>
            <a:off x="91428" y="107186"/>
            <a:ext cx="4646144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1526-1761 : En Inde, l’Empire des Moghols</a:t>
            </a:r>
          </a:p>
          <a:p>
            <a:endParaRPr lang="fr-FR" sz="1700" dirty="0"/>
          </a:p>
          <a:p>
            <a:r>
              <a:rPr lang="fr-FR" sz="1700" dirty="0"/>
              <a:t>4) Au sud-est, l’Inde des Moghols…</a:t>
            </a:r>
          </a:p>
          <a:p>
            <a:endParaRPr lang="fr-FR" sz="1700" dirty="0"/>
          </a:p>
          <a:p>
            <a:r>
              <a:rPr lang="fr-FR" sz="1700" dirty="0"/>
              <a:t>*1514 : Le Timouride </a:t>
            </a:r>
            <a:r>
              <a:rPr lang="fr-FR" sz="1700" u="sng" dirty="0"/>
              <a:t>Babur</a:t>
            </a:r>
            <a:r>
              <a:rPr lang="fr-FR" sz="1700" dirty="0"/>
              <a:t>, ennemi de Muhammad </a:t>
            </a:r>
            <a:r>
              <a:rPr lang="fr-FR" sz="1700" dirty="0" err="1"/>
              <a:t>Chaybani</a:t>
            </a:r>
            <a:r>
              <a:rPr lang="fr-FR" sz="1700" dirty="0"/>
              <a:t> et allié à Chah Ismaïl de Perse, chassé de Samarcande par les Ouzbeks</a:t>
            </a:r>
          </a:p>
          <a:p>
            <a:r>
              <a:rPr lang="fr-FR" sz="1700" dirty="0"/>
              <a:t>Se réfugie à Kaboul, en Afghanistan ; Puis…</a:t>
            </a:r>
          </a:p>
          <a:p>
            <a:endParaRPr lang="fr-FR" sz="1700" dirty="0"/>
          </a:p>
          <a:p>
            <a:r>
              <a:rPr lang="fr-FR" sz="1700" dirty="0"/>
              <a:t>*1526 : A partir de Kaboul…</a:t>
            </a:r>
          </a:p>
          <a:p>
            <a:r>
              <a:rPr lang="fr-FR" sz="1700" dirty="0"/>
              <a:t>Babur envahit le Pendjab et l’Inde du nord</a:t>
            </a:r>
          </a:p>
          <a:p>
            <a:r>
              <a:rPr lang="fr-FR" sz="1700" dirty="0"/>
              <a:t>Et à la bataille de Pānīpat, il vainc</a:t>
            </a:r>
          </a:p>
          <a:p>
            <a:r>
              <a:rPr lang="fr-FR" sz="1700" dirty="0"/>
              <a:t>Ibrahim Lodi, le dernier sultan de Delhi</a:t>
            </a:r>
          </a:p>
          <a:p>
            <a:endParaRPr lang="fr-FR" sz="1700" dirty="0"/>
          </a:p>
          <a:p>
            <a:r>
              <a:rPr lang="fr-FR" sz="1700" dirty="0"/>
              <a:t>*A Delhi, Babur fonde l’Empire moghol d’Inde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*1761 : A la (3</a:t>
            </a:r>
            <a:r>
              <a:rPr lang="fr-FR" sz="1700" baseline="30000" dirty="0">
                <a:solidFill>
                  <a:srgbClr val="FF0000"/>
                </a:solidFill>
              </a:rPr>
              <a:t>ème</a:t>
            </a:r>
            <a:r>
              <a:rPr lang="fr-FR" sz="1700" dirty="0">
                <a:solidFill>
                  <a:srgbClr val="FF0000"/>
                </a:solidFill>
              </a:rPr>
              <a:t>) bataille de Pānīpat</a:t>
            </a:r>
          </a:p>
          <a:p>
            <a:r>
              <a:rPr lang="fr-FR" sz="1700" dirty="0">
                <a:solidFill>
                  <a:srgbClr val="FF0000"/>
                </a:solidFill>
              </a:rPr>
              <a:t>Les Afghans musulmans au service de l’empereur moghol vainquent les Marathes hindous ; Ce qui marque les derniers feux de la puissance moghole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Voir Plus loin…</a:t>
            </a:r>
          </a:p>
        </p:txBody>
      </p:sp>
      <p:pic>
        <p:nvPicPr>
          <p:cNvPr id="12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9B322649-44F3-F2BB-5E9B-08655A063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57FFD1E5-245C-7834-223D-759728918F90}"/>
              </a:ext>
            </a:extLst>
          </p:cNvPr>
          <p:cNvSpPr/>
          <p:nvPr/>
        </p:nvSpPr>
        <p:spPr>
          <a:xfrm>
            <a:off x="4272252" y="383622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5DC0BE8A-A5F7-A090-8626-B79DE4727C50}"/>
              </a:ext>
            </a:extLst>
          </p:cNvPr>
          <p:cNvSpPr/>
          <p:nvPr/>
        </p:nvSpPr>
        <p:spPr>
          <a:xfrm>
            <a:off x="4031902" y="1970827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7CF9C4A-1FAC-1284-87C4-9EB0D8685CAA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B8F56FC-5706-4834-6E49-969E85FF313D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9E738BF-B086-861E-E937-F71E85B382A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714F2F9-CA1C-C8B1-9818-EE85525412D6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0B1D4B4-2FC4-7E13-2460-CF5BB1C06B38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C7DA56B-6EAD-6043-6DBD-3FC00AEAEF67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29B27BA-BDE3-5CF1-7AF4-4C8CF2D5E637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B9BECBB-BB88-BED6-353C-7ABB192E84B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B46DDD1-4210-1232-6D37-FDB41E548EFE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1840D46-1DE6-D35F-D164-17A76E947B8C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C669B533-ECAF-21DA-9002-F327B9C767EA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11805844-6863-A0BD-324E-A5EB49E07159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E37D79FA-5E4D-90D8-DF02-69950961080A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C63CB80E-C754-9D4C-5259-5CE543FDD0AE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DDD5C908-C884-773B-16DC-9282C2C38F4D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24622435-38F7-D5D8-F69A-7123ED072A11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3378AB0F-746F-AC03-739A-172C3483E003}"/>
              </a:ext>
            </a:extLst>
          </p:cNvPr>
          <p:cNvCxnSpPr>
            <a:cxnSpLocks/>
            <a:stCxn id="83" idx="5"/>
            <a:endCxn id="85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F96D71EE-1367-29A4-9966-39C19A7262BB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67481600-E150-BA35-7C56-8378572BA79F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C6D5AF72-6A56-F1F6-0EE7-7FC7ED585074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BB8B2CC4-8209-CFE3-E3E2-ACF51F1DF94E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7B810185-16DA-9C7D-78BB-300797DD5DCB}"/>
              </a:ext>
            </a:extLst>
          </p:cNvPr>
          <p:cNvCxnSpPr>
            <a:cxnSpLocks/>
            <a:endCxn id="81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D1C9F7F7-F694-CF52-66BF-F12EA892E4C2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C308CB72-6BA0-D1B8-49F5-3DC4E5C2AF98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09E9B29E-6763-2903-EACE-D02CB5065A1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F0490B16-03D8-51B7-7D7F-58C90B7787B2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11EFCB55-AB96-DA04-1E0E-28D0C78E6AFA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863061BC-EE07-827C-EEA0-8D4469C627ED}"/>
              </a:ext>
            </a:extLst>
          </p:cNvPr>
          <p:cNvCxnSpPr>
            <a:cxnSpLocks/>
            <a:endCxn id="83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>
            <a:extLst>
              <a:ext uri="{FF2B5EF4-FFF2-40B4-BE49-F238E27FC236}">
                <a16:creationId xmlns:a16="http://schemas.microsoft.com/office/drawing/2014/main" id="{CBD094D6-79DA-66AF-9DF2-5E46A2B02DBA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F1E662D8-BFB5-A5E8-7AD6-F45FBAF18EE8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09EFBF5B-A6E6-FD27-7067-AB8DC5717261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2B98ACC7-FDFD-10A0-BA64-21A02FB0AFCA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E901FA8C-145C-8DCB-A91E-92E2B6CEBF0A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A99B66BA-AE77-D7FF-41C6-DE900CD00AA6}"/>
              </a:ext>
            </a:extLst>
          </p:cNvPr>
          <p:cNvSpPr/>
          <p:nvPr/>
        </p:nvSpPr>
        <p:spPr>
          <a:xfrm>
            <a:off x="7951674" y="2473289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E59558C2-9102-5B70-C663-C7B73A04994D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33B5C858-8D48-345C-C859-3E3164934A8D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A0314CE2-19CF-83E9-0EBC-221796299139}"/>
              </a:ext>
            </a:extLst>
          </p:cNvPr>
          <p:cNvCxnSpPr>
            <a:cxnSpLocks/>
            <a:endCxn id="118" idx="6"/>
          </p:cNvCxnSpPr>
          <p:nvPr/>
        </p:nvCxnSpPr>
        <p:spPr>
          <a:xfrm flipH="1" flipV="1">
            <a:off x="6807925" y="1889331"/>
            <a:ext cx="178820" cy="225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3CD3C2D8-7DA3-DE50-071B-B206B9394735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185F1277-A8E6-B470-4720-BAEA5623684F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F592018F-68C5-6B40-D8EB-C28779D03B31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4944538E-0771-237D-F38C-F80AEBE84CAC}"/>
              </a:ext>
            </a:extLst>
          </p:cNvPr>
          <p:cNvSpPr/>
          <p:nvPr/>
        </p:nvSpPr>
        <p:spPr>
          <a:xfrm>
            <a:off x="7141182" y="235165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990E1CB9-C444-932B-CFFA-6A19BD80DFAF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80156321-EA09-E895-9532-812A687290F0}"/>
              </a:ext>
            </a:extLst>
          </p:cNvPr>
          <p:cNvSpPr/>
          <p:nvPr/>
        </p:nvSpPr>
        <p:spPr>
          <a:xfrm>
            <a:off x="6532367" y="176246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E3016B25-226D-91C8-C230-C3CCB1F8557D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2E329278-3644-0673-4254-B9DE33BB0026}"/>
              </a:ext>
            </a:extLst>
          </p:cNvPr>
          <p:cNvSpPr/>
          <p:nvPr/>
        </p:nvSpPr>
        <p:spPr>
          <a:xfrm>
            <a:off x="6499836" y="15066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CFF94D7A-AA6C-CE49-3261-0ABDBD3E7E87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096FEA8D-2D78-52ED-5021-0DC4C4A80688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4B11957D-F41A-002F-C792-439A5CFAC0A3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37761686-78A2-F8E9-7DFA-69C793568437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4183A147-22E3-EFBF-DE44-BF32DAD1D1BF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5F3BE06A-B64A-5E8B-E543-8C7212E52911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61BDC0DD-8BC6-056F-7AB1-11954BC9EF53}"/>
              </a:ext>
            </a:extLst>
          </p:cNvPr>
          <p:cNvSpPr/>
          <p:nvPr/>
        </p:nvSpPr>
        <p:spPr>
          <a:xfrm>
            <a:off x="7616681" y="227119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FCEABFA3-DADC-876F-60F6-509CF3CEF452}"/>
              </a:ext>
            </a:extLst>
          </p:cNvPr>
          <p:cNvCxnSpPr>
            <a:cxnSpLocks/>
          </p:cNvCxnSpPr>
          <p:nvPr/>
        </p:nvCxnSpPr>
        <p:spPr>
          <a:xfrm>
            <a:off x="7221948" y="2204714"/>
            <a:ext cx="394733" cy="19334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Ellipse 129">
            <a:extLst>
              <a:ext uri="{FF2B5EF4-FFF2-40B4-BE49-F238E27FC236}">
                <a16:creationId xmlns:a16="http://schemas.microsoft.com/office/drawing/2014/main" id="{C1A9A15C-0A0B-68E7-1F2A-F3C32095E0A8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50F72058-32A7-A41E-3B22-943FC3189EC1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C31CA18A-531C-B2C1-2E9F-DEFE955E27C3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D207DE2D-9014-2B41-6F0E-75AC5798FF38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AC34D541-4F6B-DFE0-81D5-0D2557E2AA12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4ADCEC02-6621-8425-8214-01EBA57F8B9A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6A895DD0-2B76-636D-6B3C-26B819E2C1E6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F91FD95B-D946-227B-5B93-B660C2A0E62A}"/>
              </a:ext>
            </a:extLst>
          </p:cNvPr>
          <p:cNvSpPr/>
          <p:nvPr/>
        </p:nvSpPr>
        <p:spPr>
          <a:xfrm rot="16200000">
            <a:off x="8721463" y="2025802"/>
            <a:ext cx="948548" cy="11269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7159A13E-A0B9-C9DD-79AF-11F2640008E7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EEE3EEDA-DE48-402B-0571-5B9B9B6D0418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6F4F21D7-598E-0B00-4624-EA22CEAFE2AD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38B0B23A-73D0-ED92-710E-CF75C2795D08}"/>
              </a:ext>
            </a:extLst>
          </p:cNvPr>
          <p:cNvCxnSpPr>
            <a:cxnSpLocks/>
          </p:cNvCxnSpPr>
          <p:nvPr/>
        </p:nvCxnSpPr>
        <p:spPr>
          <a:xfrm flipH="1">
            <a:off x="9635675" y="3272613"/>
            <a:ext cx="554642" cy="350301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0479D924-970C-22D0-AE43-D91C1A1F6829}"/>
              </a:ext>
            </a:extLst>
          </p:cNvPr>
          <p:cNvCxnSpPr>
            <a:cxnSpLocks/>
          </p:cNvCxnSpPr>
          <p:nvPr/>
        </p:nvCxnSpPr>
        <p:spPr>
          <a:xfrm>
            <a:off x="10425520" y="3182907"/>
            <a:ext cx="750480" cy="12686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CEEF825B-3285-AE39-4646-E751FF0213F6}"/>
              </a:ext>
            </a:extLst>
          </p:cNvPr>
          <p:cNvCxnSpPr>
            <a:cxnSpLocks/>
          </p:cNvCxnSpPr>
          <p:nvPr/>
        </p:nvCxnSpPr>
        <p:spPr>
          <a:xfrm>
            <a:off x="10287741" y="3309771"/>
            <a:ext cx="170433" cy="66416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56D60389-4047-B2FA-D4BA-C5E08334B985}"/>
              </a:ext>
            </a:extLst>
          </p:cNvPr>
          <p:cNvCxnSpPr>
            <a:cxnSpLocks/>
          </p:cNvCxnSpPr>
          <p:nvPr/>
        </p:nvCxnSpPr>
        <p:spPr>
          <a:xfrm>
            <a:off x="9592903" y="2948383"/>
            <a:ext cx="557059" cy="23452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Ellipse 160">
            <a:extLst>
              <a:ext uri="{FF2B5EF4-FFF2-40B4-BE49-F238E27FC236}">
                <a16:creationId xmlns:a16="http://schemas.microsoft.com/office/drawing/2014/main" id="{258B1EE5-9E9B-6E75-9886-F485D678AE88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05D678B6-2233-BFB2-31B2-744A071EC5FB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A7DBAA06-F105-1E90-F0AE-E24C7809654C}"/>
              </a:ext>
            </a:extLst>
          </p:cNvPr>
          <p:cNvCxnSpPr>
            <a:cxnSpLocks/>
          </p:cNvCxnSpPr>
          <p:nvPr/>
        </p:nvCxnSpPr>
        <p:spPr>
          <a:xfrm>
            <a:off x="9309875" y="2620337"/>
            <a:ext cx="178134" cy="233018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Ellipse 163">
            <a:extLst>
              <a:ext uri="{FF2B5EF4-FFF2-40B4-BE49-F238E27FC236}">
                <a16:creationId xmlns:a16="http://schemas.microsoft.com/office/drawing/2014/main" id="{DB16BB1D-2E67-6187-9276-BDDDB17DFB04}"/>
              </a:ext>
            </a:extLst>
          </p:cNvPr>
          <p:cNvSpPr/>
          <p:nvPr/>
        </p:nvSpPr>
        <p:spPr>
          <a:xfrm>
            <a:off x="9383494" y="277214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0900DDD2-4D6C-E561-AB03-E29BF042A2AF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1102DEDC-9B62-3CD3-C841-A46347A7EF46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6185FC9-A370-49CE-605D-29CDF7780323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123EFF7A-1EC1-41A0-E474-8A201D83800F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9598CE2-B6CC-BEEF-9E60-915000F56564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5284D3C-6F3B-005D-C29D-F7A6B0E3FF63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B6EA474-E1C1-07A9-5B34-5E465C729483}"/>
              </a:ext>
            </a:extLst>
          </p:cNvPr>
          <p:cNvCxnSpPr>
            <a:cxnSpLocks/>
          </p:cNvCxnSpPr>
          <p:nvPr/>
        </p:nvCxnSpPr>
        <p:spPr>
          <a:xfrm flipH="1">
            <a:off x="9050244" y="2520597"/>
            <a:ext cx="166708" cy="41208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0ADCFC3A-E33A-4FF2-99D1-4F439D24AC6F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9B2E4-37FB-B193-80E3-21FA0D69D005}"/>
              </a:ext>
            </a:extLst>
          </p:cNvPr>
          <p:cNvSpPr/>
          <p:nvPr/>
        </p:nvSpPr>
        <p:spPr>
          <a:xfrm>
            <a:off x="9609994" y="3299470"/>
            <a:ext cx="1508608" cy="4738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1526-1761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ABDBD7-B57D-A3E1-0860-C524F23E19C5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1439-1616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9708A7-BFFE-AC58-E642-A93E91BD1E1C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76F7B3-CCD1-8E01-23E7-56EAA0A0BF2F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02DA8F-A922-4828-FF91-F762027F4E71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A26DB3-FBD1-5B10-5954-F422503AACA7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</p:spTree>
    <p:extLst>
      <p:ext uri="{BB962C8B-B14F-4D97-AF65-F5344CB8AC3E}">
        <p14:creationId xmlns:p14="http://schemas.microsoft.com/office/powerpoint/2010/main" val="4142120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57983-8C70-66B8-670E-FDEF7BF2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E59967DF-9DED-6595-FC57-255824FA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C9FBA49-0460-8835-BA6B-7EFF9452E83B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1C8CED7-D5A7-97D7-169A-1E679DEB44E4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A71A2BC-3A4E-9DF9-FEAA-6AC59A19D05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D62F4AA-CAA0-51C8-DAD9-88D7759FF671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BE372BC-4AF6-9E8C-7759-5E0E74F14791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504B38D-FC4A-EA86-AE1D-9C518D3933B3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64C3FFC6-DAFE-9C40-E1EA-C410FCED4AFD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78881D04-A507-AE7E-4796-89BAE7A195B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495A236A-B21D-E45D-D0B5-EA33BB278EF7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6570A62-EC56-BF72-6785-C00A155A6BBE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20DF0F26-5ECE-A420-E388-370064E9A28E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FC2CEDF-9429-314D-5771-985A50E7ACA1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F3E6066-E8FD-0D6E-8061-03070BD6DF11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F14143C3-449F-808A-89B4-E550DF94F457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A3EF5AE1-0A5D-4C0A-8C5F-6ECC1E57AAC5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932A5E02-CAF8-A73E-61D9-37B43301A774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3609877B-542A-C1E2-7748-77CC91A7344F}"/>
              </a:ext>
            </a:extLst>
          </p:cNvPr>
          <p:cNvCxnSpPr>
            <a:cxnSpLocks/>
            <a:stCxn id="60" idx="5"/>
            <a:endCxn id="65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25FEA19D-357C-9A8D-BEDD-9A3A5FAB0F70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120C68FA-3950-FC31-23A8-434EFF0B45A7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2F66CE8D-B30A-114F-393D-958F5E80649E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550BE01C-F8DB-EFFE-2635-3D5D7A70A82C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20EC4E53-DDB1-AA73-EBE3-62DFFBA3603B}"/>
              </a:ext>
            </a:extLst>
          </p:cNvPr>
          <p:cNvCxnSpPr>
            <a:cxnSpLocks/>
            <a:endCxn id="59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455BE3EE-607D-FAB2-DBF4-49FE22649712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833C5C75-4033-B45D-0374-8A0469D5C682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FA77399F-3B8B-890C-B560-67A39718A5D3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6B1C107E-CBB4-73B2-18BE-A75DF719751D}"/>
              </a:ext>
            </a:extLst>
          </p:cNvPr>
          <p:cNvSpPr/>
          <p:nvPr/>
        </p:nvSpPr>
        <p:spPr>
          <a:xfrm rot="2429317">
            <a:off x="7456888" y="2623191"/>
            <a:ext cx="1510534" cy="6442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B45A59D8-231B-482D-FF9F-F32A8C43367C}"/>
              </a:ext>
            </a:extLst>
          </p:cNvPr>
          <p:cNvCxnSpPr>
            <a:cxnSpLocks/>
            <a:endCxn id="60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>
            <a:extLst>
              <a:ext uri="{FF2B5EF4-FFF2-40B4-BE49-F238E27FC236}">
                <a16:creationId xmlns:a16="http://schemas.microsoft.com/office/drawing/2014/main" id="{76E81507-121A-D584-4E25-C72A29B2BAB3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621A1B28-067C-1521-DA45-E7A63D5EE3EE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04872B24-8D65-614F-687B-27744DE4E743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04A81286-F898-6B6F-3379-2E607B45C0F3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D6B2C912-A949-46F2-6F69-1E7C9DF65E3A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1D550A7B-1C3E-1D6E-A4E6-E3E62CB992B2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B8EBC909-95FB-B324-B6AC-C80AD6C4544C}"/>
              </a:ext>
            </a:extLst>
          </p:cNvPr>
          <p:cNvCxnSpPr>
            <a:cxnSpLocks/>
            <a:endCxn id="117" idx="6"/>
          </p:cNvCxnSpPr>
          <p:nvPr/>
        </p:nvCxnSpPr>
        <p:spPr>
          <a:xfrm flipH="1" flipV="1">
            <a:off x="6807925" y="1889331"/>
            <a:ext cx="178820" cy="225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7BCD19CD-A37E-27EC-1A9F-A75FDBA1CB6D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>
            <a:extLst>
              <a:ext uri="{FF2B5EF4-FFF2-40B4-BE49-F238E27FC236}">
                <a16:creationId xmlns:a16="http://schemas.microsoft.com/office/drawing/2014/main" id="{F96C63F3-A2AE-D787-75F1-6A6C3E166F23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C3E780E0-47E4-8156-CAB6-6742E39A66A2}"/>
              </a:ext>
            </a:extLst>
          </p:cNvPr>
          <p:cNvSpPr/>
          <p:nvPr/>
        </p:nvSpPr>
        <p:spPr>
          <a:xfrm>
            <a:off x="7141182" y="235165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387AA27C-BD39-0169-8D8A-8CD21ED5D71A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E0E6963F-C5CC-7D96-2410-8E391B7C2884}"/>
              </a:ext>
            </a:extLst>
          </p:cNvPr>
          <p:cNvSpPr/>
          <p:nvPr/>
        </p:nvSpPr>
        <p:spPr>
          <a:xfrm>
            <a:off x="6532367" y="176246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F9BD54D2-50B1-5490-E921-E97124F0D3CF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89F92879-1C34-F741-B2FE-F044C9C688F2}"/>
              </a:ext>
            </a:extLst>
          </p:cNvPr>
          <p:cNvSpPr/>
          <p:nvPr/>
        </p:nvSpPr>
        <p:spPr>
          <a:xfrm>
            <a:off x="6499836" y="15066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80F339AE-7BA8-50AB-F304-1437445AC805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C74A9E1D-4402-8357-9158-3AD3B1E7B05B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478AF997-377F-9956-F2C3-47EDECE846A2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54C46B3A-BFB6-2136-D247-1C1C2BC41568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D9DDBCC5-B343-2B9E-1EA7-94CE2D7DEC2D}"/>
              </a:ext>
            </a:extLst>
          </p:cNvPr>
          <p:cNvCxnSpPr>
            <a:cxnSpLocks/>
            <a:endCxn id="168" idx="1"/>
          </p:cNvCxnSpPr>
          <p:nvPr/>
        </p:nvCxnSpPr>
        <p:spPr>
          <a:xfrm>
            <a:off x="7221948" y="2204714"/>
            <a:ext cx="588648" cy="24254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52B6F071-3ED7-BB53-AF35-B5077AFD37A0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ABEA917-08B2-1EA7-25DB-08D530D57EB5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199B195E-11A1-3019-54C6-A6E0D3B187E4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C9894C23-BF71-552F-82FB-2028923A9545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65F7C6C7-91E5-F501-4E52-58F036D9060B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Ellipse 135">
            <a:extLst>
              <a:ext uri="{FF2B5EF4-FFF2-40B4-BE49-F238E27FC236}">
                <a16:creationId xmlns:a16="http://schemas.microsoft.com/office/drawing/2014/main" id="{4C2ACCE3-E89F-EDA1-3F31-002AC0B19189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C724A12F-0D8F-72BA-DC44-E8B7D35B2F79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693978AE-2871-A3DE-F372-6C8AC39A6DB3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8EFD9356-EAD2-B029-86CB-4BC508F32390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40A60343-62D8-D099-3AA8-8BEB7E34C4A2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A43B33F6-17FF-ECDA-D309-23F58D7ABEAD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6C88B815-1112-FB95-C6C9-AD048B4F58EE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8D85737F-EF55-5E36-E256-50E9F12A3E68}"/>
              </a:ext>
            </a:extLst>
          </p:cNvPr>
          <p:cNvCxnSpPr>
            <a:cxnSpLocks/>
          </p:cNvCxnSpPr>
          <p:nvPr/>
        </p:nvCxnSpPr>
        <p:spPr>
          <a:xfrm flipH="1">
            <a:off x="9635675" y="3272613"/>
            <a:ext cx="554642" cy="350301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CB6BAD97-683C-AF44-F993-7B7A474BDACB}"/>
              </a:ext>
            </a:extLst>
          </p:cNvPr>
          <p:cNvCxnSpPr>
            <a:cxnSpLocks/>
          </p:cNvCxnSpPr>
          <p:nvPr/>
        </p:nvCxnSpPr>
        <p:spPr>
          <a:xfrm>
            <a:off x="10425520" y="3182907"/>
            <a:ext cx="750480" cy="12686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28077621-7729-5DEE-D0A4-5BEB5FE01CC4}"/>
              </a:ext>
            </a:extLst>
          </p:cNvPr>
          <p:cNvCxnSpPr>
            <a:cxnSpLocks/>
          </p:cNvCxnSpPr>
          <p:nvPr/>
        </p:nvCxnSpPr>
        <p:spPr>
          <a:xfrm>
            <a:off x="10287741" y="3309771"/>
            <a:ext cx="170433" cy="66416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F11BE63E-7384-43C6-1144-AF9A6A402310}"/>
              </a:ext>
            </a:extLst>
          </p:cNvPr>
          <p:cNvCxnSpPr>
            <a:cxnSpLocks/>
          </p:cNvCxnSpPr>
          <p:nvPr/>
        </p:nvCxnSpPr>
        <p:spPr>
          <a:xfrm>
            <a:off x="9592903" y="2948383"/>
            <a:ext cx="557059" cy="23452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Ellipse 153">
            <a:extLst>
              <a:ext uri="{FF2B5EF4-FFF2-40B4-BE49-F238E27FC236}">
                <a16:creationId xmlns:a16="http://schemas.microsoft.com/office/drawing/2014/main" id="{DB2FAE53-4521-4755-EC24-3E1A039DE45D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45EC0E0B-74FF-76F7-116E-565E6AFAFBB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0A1F0934-97A0-636C-A5F5-8DF4C3ED78AD}"/>
              </a:ext>
            </a:extLst>
          </p:cNvPr>
          <p:cNvCxnSpPr>
            <a:cxnSpLocks/>
          </p:cNvCxnSpPr>
          <p:nvPr/>
        </p:nvCxnSpPr>
        <p:spPr>
          <a:xfrm>
            <a:off x="9309875" y="2620337"/>
            <a:ext cx="178134" cy="233018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Ellipse 156">
            <a:extLst>
              <a:ext uri="{FF2B5EF4-FFF2-40B4-BE49-F238E27FC236}">
                <a16:creationId xmlns:a16="http://schemas.microsoft.com/office/drawing/2014/main" id="{1DE7B366-C279-7D54-A056-2961DB9AE155}"/>
              </a:ext>
            </a:extLst>
          </p:cNvPr>
          <p:cNvSpPr/>
          <p:nvPr/>
        </p:nvSpPr>
        <p:spPr>
          <a:xfrm>
            <a:off x="9383494" y="277214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69EB6BE5-5A8C-A9BB-7EA4-302D457C396A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7EC46E67-ED68-871B-E120-1F8E91B490EC}"/>
              </a:ext>
            </a:extLst>
          </p:cNvPr>
          <p:cNvSpPr/>
          <p:nvPr/>
        </p:nvSpPr>
        <p:spPr>
          <a:xfrm rot="17565269">
            <a:off x="8104497" y="2225554"/>
            <a:ext cx="1154901" cy="166387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8941DE1F-8902-0EC5-67D3-F89BBAF241ED}"/>
              </a:ext>
            </a:extLst>
          </p:cNvPr>
          <p:cNvCxnSpPr>
            <a:cxnSpLocks/>
          </p:cNvCxnSpPr>
          <p:nvPr/>
        </p:nvCxnSpPr>
        <p:spPr>
          <a:xfrm>
            <a:off x="8115276" y="2677516"/>
            <a:ext cx="807174" cy="457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Ellipse 162">
            <a:extLst>
              <a:ext uri="{FF2B5EF4-FFF2-40B4-BE49-F238E27FC236}">
                <a16:creationId xmlns:a16="http://schemas.microsoft.com/office/drawing/2014/main" id="{FA386D85-A86E-9855-7199-AC9CFED0E331}"/>
              </a:ext>
            </a:extLst>
          </p:cNvPr>
          <p:cNvSpPr/>
          <p:nvPr/>
        </p:nvSpPr>
        <p:spPr>
          <a:xfrm>
            <a:off x="8922450" y="2596400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E4143AFD-1E07-DB85-8998-80DB58D22786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DF4987C2-8DBA-54B5-8F1B-C5771ACEDC60}"/>
              </a:ext>
            </a:extLst>
          </p:cNvPr>
          <p:cNvCxnSpPr>
            <a:cxnSpLocks/>
          </p:cNvCxnSpPr>
          <p:nvPr/>
        </p:nvCxnSpPr>
        <p:spPr>
          <a:xfrm>
            <a:off x="8118185" y="2676536"/>
            <a:ext cx="608617" cy="829532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Ellipse 166">
            <a:extLst>
              <a:ext uri="{FF2B5EF4-FFF2-40B4-BE49-F238E27FC236}">
                <a16:creationId xmlns:a16="http://schemas.microsoft.com/office/drawing/2014/main" id="{5CE400FF-2FD3-0D70-B01B-3A762D573D70}"/>
              </a:ext>
            </a:extLst>
          </p:cNvPr>
          <p:cNvSpPr/>
          <p:nvPr/>
        </p:nvSpPr>
        <p:spPr>
          <a:xfrm>
            <a:off x="7983957" y="2555381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709BF86B-11A3-E1FA-262E-6E032D594761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4600DE0-17AA-DA81-7F1B-3B95DA554E3F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BDEA6FA-5985-E039-EDF6-213E36D91879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5B083F1C-E419-C64F-B99A-59F60D8487B6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63F598F-F365-E673-BAA5-BADB79915F24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4E5953B-1303-1433-178A-A711A019E9F4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0E4FE9-1550-A772-CA16-5BDE3CA490D2}"/>
              </a:ext>
            </a:extLst>
          </p:cNvPr>
          <p:cNvSpPr/>
          <p:nvPr/>
        </p:nvSpPr>
        <p:spPr>
          <a:xfrm>
            <a:off x="91427" y="107186"/>
            <a:ext cx="5008203" cy="6617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1501-1721 : L’Empire persan chiite des Séfévides : Azerbaïdjan, Perse, Khorassan, Hérat et Kandahar, Baloutchistan</a:t>
            </a:r>
          </a:p>
          <a:p>
            <a:endParaRPr lang="fr-FR" sz="1700" dirty="0"/>
          </a:p>
          <a:p>
            <a:r>
              <a:rPr lang="fr-FR" sz="1700" dirty="0"/>
              <a:t>5) Au centre, la Perse des Séfévides…</a:t>
            </a:r>
          </a:p>
          <a:p>
            <a:endParaRPr lang="fr-FR" sz="1700" dirty="0"/>
          </a:p>
          <a:p>
            <a:r>
              <a:rPr lang="fr-FR" sz="1700" dirty="0"/>
              <a:t>*1501 : A Tabriz, le turcoman </a:t>
            </a:r>
            <a:r>
              <a:rPr lang="fr-FR" sz="1700" u="sng" dirty="0"/>
              <a:t>Chah Ismaïl</a:t>
            </a:r>
          </a:p>
          <a:p>
            <a:r>
              <a:rPr lang="fr-FR" sz="1700" dirty="0"/>
              <a:t>Vainc les derniers Ak </a:t>
            </a:r>
            <a:r>
              <a:rPr lang="fr-FR" sz="1700" dirty="0" err="1"/>
              <a:t>Koyunlu</a:t>
            </a:r>
            <a:endParaRPr lang="fr-FR" sz="1700" dirty="0"/>
          </a:p>
          <a:p>
            <a:r>
              <a:rPr lang="fr-FR" sz="1700" dirty="0"/>
              <a:t>Et il fonde l’Empire persan </a:t>
            </a:r>
            <a:r>
              <a:rPr lang="fr-FR" sz="1700" u="sng" dirty="0"/>
              <a:t>chiite</a:t>
            </a:r>
            <a:r>
              <a:rPr lang="fr-FR" sz="1700" dirty="0"/>
              <a:t> des Séfévides</a:t>
            </a:r>
          </a:p>
          <a:p>
            <a:endParaRPr lang="fr-FR" sz="1700" dirty="0"/>
          </a:p>
          <a:p>
            <a:r>
              <a:rPr lang="fr-FR" sz="1700" dirty="0"/>
              <a:t>*1503-08 : Iran central et Mésopotamie-Bagdad</a:t>
            </a:r>
          </a:p>
          <a:p>
            <a:endParaRPr lang="fr-FR" sz="1700" dirty="0"/>
          </a:p>
          <a:p>
            <a:r>
              <a:rPr lang="fr-FR" sz="1700" dirty="0"/>
              <a:t>*1510 : A Merv, Chah Ismaïl vainc et tue </a:t>
            </a:r>
            <a:r>
              <a:rPr lang="fr-FR" sz="1700" u="sng" dirty="0"/>
              <a:t>Muhammad </a:t>
            </a:r>
            <a:r>
              <a:rPr lang="fr-FR" sz="1700" u="sng" dirty="0" err="1"/>
              <a:t>Chaybani</a:t>
            </a:r>
            <a:r>
              <a:rPr lang="fr-FR" sz="1700" dirty="0"/>
              <a:t>, khan ouzbek de Boukhara</a:t>
            </a:r>
          </a:p>
          <a:p>
            <a:r>
              <a:rPr lang="fr-FR" sz="1700" dirty="0"/>
              <a:t>Chah Ismaïl conquiert le Khorassan         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1524-37 : Reconquis temporairement par les Ouzbeks</a:t>
            </a:r>
          </a:p>
          <a:p>
            <a:r>
              <a:rPr lang="fr-FR" sz="1700" dirty="0"/>
              <a:t>En revanche…</a:t>
            </a:r>
          </a:p>
          <a:p>
            <a:endParaRPr lang="fr-FR" sz="1700" dirty="0"/>
          </a:p>
          <a:p>
            <a:r>
              <a:rPr lang="fr-FR" sz="1700" dirty="0"/>
              <a:t>*1514 : Vaincu par les Ottomans de </a:t>
            </a:r>
            <a:r>
              <a:rPr lang="fr-FR" sz="1700" u="sng" dirty="0"/>
              <a:t>Sélim</a:t>
            </a:r>
            <a:r>
              <a:rPr lang="fr-FR" sz="1700" dirty="0"/>
              <a:t> à </a:t>
            </a:r>
            <a:r>
              <a:rPr lang="fr-FR" sz="1700" dirty="0" err="1"/>
              <a:t>Tchaldiran</a:t>
            </a:r>
            <a:endParaRPr lang="fr-FR" sz="1700" dirty="0"/>
          </a:p>
          <a:p>
            <a:r>
              <a:rPr lang="fr-FR" sz="1700" dirty="0"/>
              <a:t>Il perd le Kurdistan ; La frontière recule vers l’est</a:t>
            </a:r>
          </a:p>
          <a:p>
            <a:r>
              <a:rPr lang="fr-FR" sz="1700" dirty="0"/>
              <a:t>Le centre de gravité de l’Empire séfévide </a:t>
            </a:r>
            <a:r>
              <a:rPr lang="fr-FR" sz="1700" i="1" dirty="0"/>
              <a:t>turc</a:t>
            </a:r>
            <a:endParaRPr lang="fr-FR" sz="1700" dirty="0"/>
          </a:p>
          <a:p>
            <a:r>
              <a:rPr lang="fr-FR" sz="1700" dirty="0"/>
              <a:t>Se déplace vers l’est ; Et l’empire devient </a:t>
            </a:r>
            <a:r>
              <a:rPr lang="fr-FR" sz="1700" i="1" dirty="0"/>
              <a:t>iranien</a:t>
            </a:r>
          </a:p>
          <a:p>
            <a:endParaRPr lang="fr-FR" sz="1700" dirty="0"/>
          </a:p>
          <a:p>
            <a:r>
              <a:rPr lang="fr-FR" sz="1700" dirty="0"/>
              <a:t>*Après 1520, l’Empire persan des Séfévides consolide</a:t>
            </a:r>
          </a:p>
          <a:p>
            <a:r>
              <a:rPr lang="fr-FR" sz="1700" dirty="0"/>
              <a:t>Progressivement ses frontières...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7D0E4D-6FDE-443A-B69A-43A0FCE528B0}"/>
              </a:ext>
            </a:extLst>
          </p:cNvPr>
          <p:cNvSpPr/>
          <p:nvPr/>
        </p:nvSpPr>
        <p:spPr>
          <a:xfrm>
            <a:off x="4291651" y="2198720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EEF921B-9B84-28B9-BA5F-20E15FA1B6F7}"/>
              </a:ext>
            </a:extLst>
          </p:cNvPr>
          <p:cNvSpPr/>
          <p:nvPr/>
        </p:nvSpPr>
        <p:spPr>
          <a:xfrm>
            <a:off x="4802556" y="2718168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E8FD424-6B81-25FE-386E-B460BD611C81}"/>
              </a:ext>
            </a:extLst>
          </p:cNvPr>
          <p:cNvSpPr/>
          <p:nvPr/>
        </p:nvSpPr>
        <p:spPr>
          <a:xfrm>
            <a:off x="2815417" y="1988142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ADC76AA-9EA1-A0A8-A57D-EABB976E07D1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7627943-3584-9258-7E5A-0905AF1A8ACC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8B1947F-B995-B8BA-D23E-338A00197110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0944808-C6AD-AD30-6F14-E31AFB63037C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E357CAD-F7D6-62CD-DE71-8F36E20AFB47}"/>
              </a:ext>
            </a:extLst>
          </p:cNvPr>
          <p:cNvSpPr/>
          <p:nvPr/>
        </p:nvSpPr>
        <p:spPr>
          <a:xfrm>
            <a:off x="3354506" y="378491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18E5855-59F8-F4D3-A9C7-B0C41CDB380D}"/>
              </a:ext>
            </a:extLst>
          </p:cNvPr>
          <p:cNvSpPr/>
          <p:nvPr/>
        </p:nvSpPr>
        <p:spPr>
          <a:xfrm>
            <a:off x="4464985" y="2720120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FDF159E-A239-BF78-119B-80AE0661A85E}"/>
              </a:ext>
            </a:extLst>
          </p:cNvPr>
          <p:cNvSpPr/>
          <p:nvPr/>
        </p:nvSpPr>
        <p:spPr>
          <a:xfrm>
            <a:off x="8347521" y="3024558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FD7A727-C859-46BA-ACD5-1076C3B5C377}"/>
              </a:ext>
            </a:extLst>
          </p:cNvPr>
          <p:cNvSpPr/>
          <p:nvPr/>
        </p:nvSpPr>
        <p:spPr>
          <a:xfrm>
            <a:off x="4488561" y="505170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EF9009-26B2-46BC-9C0B-7DF9F87A21C0}"/>
              </a:ext>
            </a:extLst>
          </p:cNvPr>
          <p:cNvSpPr/>
          <p:nvPr/>
        </p:nvSpPr>
        <p:spPr>
          <a:xfrm>
            <a:off x="8312412" y="3749503"/>
            <a:ext cx="1093904" cy="4970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1501-1721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4C1167-D49F-7E05-ADFA-AB3E908B5E19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1700A05-31AA-D116-DB77-D0F96BD741D4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520833-1DA8-F69C-2EB9-E8DE097EE443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C9AC07-6C31-787D-B2FE-F42267276E38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D2E98F-FD13-ACD4-D2BB-AF24B87BBA90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1439-1616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AD21645-6412-62DD-F3EA-22589EAB4EE6}"/>
              </a:ext>
            </a:extLst>
          </p:cNvPr>
          <p:cNvSpPr/>
          <p:nvPr/>
        </p:nvSpPr>
        <p:spPr>
          <a:xfrm>
            <a:off x="9609994" y="3299470"/>
            <a:ext cx="1508608" cy="4738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1526-1761</a:t>
            </a:r>
          </a:p>
        </p:txBody>
      </p:sp>
    </p:spTree>
    <p:extLst>
      <p:ext uri="{BB962C8B-B14F-4D97-AF65-F5344CB8AC3E}">
        <p14:creationId xmlns:p14="http://schemas.microsoft.com/office/powerpoint/2010/main" val="2263061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F6397-6D14-9986-5AA6-C8D4A0115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7A50BF60-EAE0-6A08-A910-E4BDABBC8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1E30E0-24C6-0AB5-35A5-422C2A47A056}"/>
              </a:ext>
            </a:extLst>
          </p:cNvPr>
          <p:cNvSpPr/>
          <p:nvPr/>
        </p:nvSpPr>
        <p:spPr>
          <a:xfrm>
            <a:off x="91428" y="107186"/>
            <a:ext cx="4646145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1) 1368(-1644) : L’Empire chinois des Ming contrôle les 18 provinces ; Au nord, les Mongols, repoussés dans la steppe, restent menaçants ; Le Tibet des 1</a:t>
            </a:r>
            <a:r>
              <a:rPr lang="fr-FR" sz="1700" b="1" baseline="30000" dirty="0"/>
              <a:t>ers</a:t>
            </a:r>
            <a:r>
              <a:rPr lang="fr-FR" sz="1700" b="1" dirty="0"/>
              <a:t> dalaï-lamas redevient indépendant</a:t>
            </a:r>
          </a:p>
          <a:p>
            <a:endParaRPr lang="fr-FR" sz="1700" dirty="0"/>
          </a:p>
          <a:p>
            <a:r>
              <a:rPr lang="fr-FR" sz="1700" dirty="0"/>
              <a:t>1) 1368 : A l’est, en Chine…</a:t>
            </a:r>
          </a:p>
          <a:p>
            <a:r>
              <a:rPr lang="fr-FR" sz="1700" dirty="0"/>
              <a:t>Les Ming </a:t>
            </a:r>
            <a:r>
              <a:rPr lang="fr-FR" sz="1700" i="1" dirty="0"/>
              <a:t>chinois</a:t>
            </a:r>
            <a:r>
              <a:rPr lang="fr-FR" sz="1700" dirty="0"/>
              <a:t> chassent les Yuan mongols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*1644 : Les Ming chinois seront chassés du trône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Par les Qing mandchous ; Voir plus loin…</a:t>
            </a:r>
          </a:p>
          <a:p>
            <a:endParaRPr lang="fr-FR" sz="1700" dirty="0"/>
          </a:p>
          <a:p>
            <a:r>
              <a:rPr lang="fr-FR" sz="1700" dirty="0"/>
              <a:t>*Sous les Ming, recul territorial de l’espace chinois La Chine ne contrôle plus que les </a:t>
            </a:r>
            <a:r>
              <a:rPr lang="fr-FR" sz="1700" i="1" dirty="0"/>
              <a:t>18 </a:t>
            </a:r>
            <a:r>
              <a:rPr lang="fr-FR" sz="1700" dirty="0"/>
              <a:t>provinces</a:t>
            </a:r>
          </a:p>
          <a:p>
            <a:r>
              <a:rPr lang="fr-FR" sz="1700" dirty="0"/>
              <a:t>Avec deux pertes majeures…</a:t>
            </a:r>
          </a:p>
          <a:p>
            <a:endParaRPr lang="fr-FR" sz="1700" dirty="0"/>
          </a:p>
          <a:p>
            <a:r>
              <a:rPr lang="fr-FR" sz="1700" dirty="0"/>
              <a:t>a) Au sud-ouest, le vaste Tibet des dalaï-lamas</a:t>
            </a:r>
          </a:p>
          <a:p>
            <a:r>
              <a:rPr lang="fr-FR" sz="1700" dirty="0"/>
              <a:t>NB : 1391-1474 : </a:t>
            </a:r>
            <a:r>
              <a:rPr lang="fr-FR" sz="1700" dirty="0" err="1"/>
              <a:t>Gendun</a:t>
            </a:r>
            <a:r>
              <a:rPr lang="fr-FR" sz="1700" dirty="0"/>
              <a:t> </a:t>
            </a:r>
            <a:r>
              <a:rPr lang="fr-FR" sz="1700" dirty="0" err="1"/>
              <a:t>Drub</a:t>
            </a:r>
            <a:r>
              <a:rPr lang="fr-FR" sz="1700" dirty="0"/>
              <a:t>, 1</a:t>
            </a:r>
            <a:r>
              <a:rPr lang="fr-FR" sz="1700" baseline="30000" dirty="0"/>
              <a:t>er</a:t>
            </a:r>
            <a:r>
              <a:rPr lang="fr-FR" sz="1700" dirty="0"/>
              <a:t> dalaï-lama</a:t>
            </a:r>
          </a:p>
          <a:p>
            <a:endParaRPr lang="fr-FR" sz="1700" dirty="0"/>
          </a:p>
          <a:p>
            <a:r>
              <a:rPr lang="fr-FR" sz="1700" dirty="0"/>
              <a:t>b) Au nord…</a:t>
            </a:r>
          </a:p>
          <a:p>
            <a:r>
              <a:rPr lang="fr-FR" sz="1700" dirty="0"/>
              <a:t>Les Mongols sont repoussés dans la steppe</a:t>
            </a:r>
          </a:p>
          <a:p>
            <a:r>
              <a:rPr lang="fr-FR" sz="1700" dirty="0"/>
              <a:t>Mais ils restent menaçants</a:t>
            </a:r>
          </a:p>
          <a:p>
            <a:r>
              <a:rPr lang="fr-FR" sz="1700" dirty="0"/>
              <a:t>*Ils sont divisés en deux groupes…</a:t>
            </a:r>
          </a:p>
          <a:p>
            <a:r>
              <a:rPr lang="fr-FR" sz="1700" dirty="0"/>
              <a:t>- A l’est, les Mongols orientaux gengiskhanides</a:t>
            </a:r>
          </a:p>
          <a:p>
            <a:r>
              <a:rPr lang="fr-FR" sz="1700" dirty="0"/>
              <a:t>- A l’ouest, les Mongols occidentaux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119799-A7F1-20F2-E382-831505917682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DD4DAE6-BEAE-E559-FAA4-6F7A92594035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07863AA-B566-86F8-008F-B29F990DEB5F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DE1BF06-4E48-45B4-6DFD-1570201388B7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1956FF1-F4C3-9C14-D169-7C384DCB1F72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EB6258E-5E69-B7AB-06C0-F6E5264EC7E3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CF9EBAB-2451-0626-B6F8-742CCBAB2EBF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94EB0C0-57A3-7513-4EF6-563F0DC1914C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05CA870-0AAF-5AD5-624A-1C0A3F7074BD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CF73A3F-F139-D9D5-665A-0E5CA2992676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6D00A37-5A5B-0B80-4A29-7985CCFD6C8E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09A0AEF-A013-6EBC-1E42-26C244DE026B}"/>
              </a:ext>
            </a:extLst>
          </p:cNvPr>
          <p:cNvSpPr/>
          <p:nvPr/>
        </p:nvSpPr>
        <p:spPr>
          <a:xfrm rot="20322679">
            <a:off x="6977275" y="671267"/>
            <a:ext cx="1970405" cy="77307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525BAC0-A7FF-2D34-0D16-8873B47254F3}"/>
              </a:ext>
            </a:extLst>
          </p:cNvPr>
          <p:cNvSpPr/>
          <p:nvPr/>
        </p:nvSpPr>
        <p:spPr>
          <a:xfrm>
            <a:off x="7775391" y="886667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E5AB602-3A8D-DB68-2EC8-C5507B6E35A0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1278553-B190-DFBA-1AC4-395F50F5488C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B5CD694-4A6B-E66F-007B-D16484AF2486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C07D8EC-E521-A668-EDF2-97CFEAC7CDC1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B00A42E-D5B0-E364-F5B1-74835058A928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6C69EB4-6DF2-F943-C703-203591329406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2F11E78-BF42-A845-41E4-93F95D95D554}"/>
              </a:ext>
            </a:extLst>
          </p:cNvPr>
          <p:cNvSpPr/>
          <p:nvPr/>
        </p:nvSpPr>
        <p:spPr>
          <a:xfrm rot="6435830">
            <a:off x="9819934" y="845266"/>
            <a:ext cx="2857429" cy="163703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8882170-1CE6-B8DC-07DE-BF8EDA271841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A899706-F584-1227-F599-0748B8061F7E}"/>
              </a:ext>
            </a:extLst>
          </p:cNvPr>
          <p:cNvSpPr/>
          <p:nvPr/>
        </p:nvSpPr>
        <p:spPr>
          <a:xfrm>
            <a:off x="4322816" y="5812347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2EE1289-E4C1-39A5-6832-D59F7D1647A3}"/>
              </a:ext>
            </a:extLst>
          </p:cNvPr>
          <p:cNvSpPr/>
          <p:nvPr/>
        </p:nvSpPr>
        <p:spPr>
          <a:xfrm>
            <a:off x="2654127" y="144293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9FDE19B-BEF8-BDEE-47E4-56D86F3C9E42}"/>
              </a:ext>
            </a:extLst>
          </p:cNvPr>
          <p:cNvSpPr/>
          <p:nvPr/>
        </p:nvSpPr>
        <p:spPr>
          <a:xfrm>
            <a:off x="4270456" y="428540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6EFE341-D751-8536-09F5-A7CDB9430C80}"/>
              </a:ext>
            </a:extLst>
          </p:cNvPr>
          <p:cNvSpPr/>
          <p:nvPr/>
        </p:nvSpPr>
        <p:spPr>
          <a:xfrm>
            <a:off x="7978646" y="2459808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8C24E59-5AEF-9473-F1CB-90B7AD344622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pic>
        <p:nvPicPr>
          <p:cNvPr id="6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E6A0B4B1-0422-13BE-CFE0-9BDE6EE16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95" t="14951" r="23423" b="42171"/>
          <a:stretch>
            <a:fillRect/>
          </a:stretch>
        </p:blipFill>
        <p:spPr bwMode="auto">
          <a:xfrm>
            <a:off x="8392160" y="3941125"/>
            <a:ext cx="3677124" cy="28096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AC1F48A1-5779-EBC7-20C1-D8E272DB5A38}"/>
              </a:ext>
            </a:extLst>
          </p:cNvPr>
          <p:cNvSpPr/>
          <p:nvPr/>
        </p:nvSpPr>
        <p:spPr>
          <a:xfrm>
            <a:off x="8772599" y="591708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FBADB4C-A08B-BF3A-2515-1FF930F273EF}"/>
              </a:ext>
            </a:extLst>
          </p:cNvPr>
          <p:cNvSpPr/>
          <p:nvPr/>
        </p:nvSpPr>
        <p:spPr>
          <a:xfrm>
            <a:off x="10848479" y="46201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F6FD83E-86CE-36C4-D790-6DC3EC6DE820}"/>
              </a:ext>
            </a:extLst>
          </p:cNvPr>
          <p:cNvSpPr/>
          <p:nvPr/>
        </p:nvSpPr>
        <p:spPr>
          <a:xfrm>
            <a:off x="11110869" y="408908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256C914-F339-D769-2162-00D5B59AA3B0}"/>
              </a:ext>
            </a:extLst>
          </p:cNvPr>
          <p:cNvSpPr/>
          <p:nvPr/>
        </p:nvSpPr>
        <p:spPr>
          <a:xfrm>
            <a:off x="9231896" y="422661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F00594-F082-32FD-FB05-1AE49633EF8C}"/>
              </a:ext>
            </a:extLst>
          </p:cNvPr>
          <p:cNvSpPr/>
          <p:nvPr/>
        </p:nvSpPr>
        <p:spPr>
          <a:xfrm>
            <a:off x="10299719" y="1224838"/>
            <a:ext cx="1124424" cy="25733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Mongolie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3F16C0-3426-CFA9-7DFA-91821266CF03}"/>
              </a:ext>
            </a:extLst>
          </p:cNvPr>
          <p:cNvSpPr/>
          <p:nvPr/>
        </p:nvSpPr>
        <p:spPr>
          <a:xfrm>
            <a:off x="11476143" y="2047475"/>
            <a:ext cx="720184" cy="27904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Chine</a:t>
            </a:r>
          </a:p>
        </p:txBody>
      </p:sp>
    </p:spTree>
    <p:extLst>
      <p:ext uri="{BB962C8B-B14F-4D97-AF65-F5344CB8AC3E}">
        <p14:creationId xmlns:p14="http://schemas.microsoft.com/office/powerpoint/2010/main" val="533078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6EC3D-193D-66EF-09A4-3CA4E2477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B6AE66-97A7-6A74-D268-B2837A7A3A44}"/>
              </a:ext>
            </a:extLst>
          </p:cNvPr>
          <p:cNvSpPr/>
          <p:nvPr/>
        </p:nvSpPr>
        <p:spPr>
          <a:xfrm>
            <a:off x="91427" y="107186"/>
            <a:ext cx="4665975" cy="60939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1501-1721 : L’Empire persan chiite des Séfévides : Azerbaïdjan, Perse, Khorassan, Hérat et Kandahar, Baloutchistan</a:t>
            </a:r>
          </a:p>
          <a:p>
            <a:endParaRPr lang="fr-FR" sz="1700" dirty="0"/>
          </a:p>
          <a:p>
            <a:r>
              <a:rPr lang="fr-FR" sz="1700" dirty="0"/>
              <a:t>*A l’ouest, avec les Ottomans, reculs…</a:t>
            </a:r>
          </a:p>
          <a:p>
            <a:r>
              <a:rPr lang="fr-FR" sz="1700" dirty="0"/>
              <a:t>1555-1639 : Traités d’Amasya et de </a:t>
            </a:r>
            <a:r>
              <a:rPr lang="fr-FR" sz="1700" dirty="0" err="1"/>
              <a:t>Zuhab</a:t>
            </a:r>
            <a:endParaRPr lang="fr-FR" sz="1700" dirty="0"/>
          </a:p>
          <a:p>
            <a:r>
              <a:rPr lang="fr-FR" sz="1700" dirty="0"/>
              <a:t>Partage avec l’Empire ottoman…</a:t>
            </a:r>
          </a:p>
          <a:p>
            <a:r>
              <a:rPr lang="fr-FR" sz="1700" dirty="0"/>
              <a:t>- Tabriz et l’Azerbaïdjan persans</a:t>
            </a:r>
          </a:p>
          <a:p>
            <a:r>
              <a:rPr lang="fr-FR" sz="1600" dirty="0"/>
              <a:t>- Kurdistan et Mésopotamie-Bagdad (1534) ottomans</a:t>
            </a:r>
          </a:p>
          <a:p>
            <a:r>
              <a:rPr lang="fr-FR" sz="1600" dirty="0"/>
              <a:t>- Arménie et Géorgie chrétiennes partagées</a:t>
            </a:r>
          </a:p>
          <a:p>
            <a:endParaRPr lang="fr-FR" sz="1000" dirty="0"/>
          </a:p>
          <a:p>
            <a:r>
              <a:rPr lang="fr-FR" sz="1700" dirty="0"/>
              <a:t>*En revanche, à l’est, à partir d’Ispahan, nouvelle capitale, la Perse repousse ses frontières</a:t>
            </a:r>
          </a:p>
          <a:p>
            <a:r>
              <a:rPr lang="fr-FR" sz="1700" dirty="0"/>
              <a:t>*1598 : Hérat ; Puis Kandahar (1649)</a:t>
            </a:r>
          </a:p>
          <a:p>
            <a:r>
              <a:rPr lang="fr-FR" sz="1700" dirty="0"/>
              <a:t>Et ouest du Baloutchistan</a:t>
            </a:r>
          </a:p>
          <a:p>
            <a:r>
              <a:rPr lang="fr-FR" sz="1700" dirty="0"/>
              <a:t>Kaboul         reste dans l’Empire moghol ; Bilan…</a:t>
            </a:r>
          </a:p>
          <a:p>
            <a:endParaRPr lang="fr-FR" sz="1000" dirty="0"/>
          </a:p>
          <a:p>
            <a:r>
              <a:rPr lang="fr-FR" sz="1700" dirty="0"/>
              <a:t>*1649 : L’Empire persan des Séfévides, c’est…</a:t>
            </a:r>
          </a:p>
          <a:p>
            <a:r>
              <a:rPr lang="fr-FR" sz="1700" dirty="0"/>
              <a:t>Géorgie et Arménie orientales, Azerbaïdjan</a:t>
            </a:r>
          </a:p>
          <a:p>
            <a:r>
              <a:rPr lang="fr-FR" sz="1700" dirty="0"/>
              <a:t>Perse, Afghanistan jusqu’à Kandahar</a:t>
            </a:r>
          </a:p>
          <a:p>
            <a:r>
              <a:rPr lang="fr-FR" sz="1700" dirty="0"/>
              <a:t>Et Baloutchistan occidental</a:t>
            </a:r>
          </a:p>
          <a:p>
            <a:endParaRPr lang="fr-FR" sz="1700" dirty="0"/>
          </a:p>
          <a:p>
            <a:r>
              <a:rPr lang="fr-FR" sz="1700" dirty="0"/>
              <a:t>*1721 : Des Afghans de Kandahar révoltés</a:t>
            </a:r>
          </a:p>
          <a:p>
            <a:r>
              <a:rPr lang="fr-FR" sz="1700" dirty="0"/>
              <a:t>Marchent sur la capitale Ispahan ; A suivre…</a:t>
            </a:r>
          </a:p>
        </p:txBody>
      </p:sp>
      <p:pic>
        <p:nvPicPr>
          <p:cNvPr id="12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94DD952C-BD7C-692E-B917-2179A5916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EB3B1D2E-5E92-58A3-3C9D-D55CBC0523DC}"/>
              </a:ext>
            </a:extLst>
          </p:cNvPr>
          <p:cNvSpPr/>
          <p:nvPr/>
        </p:nvSpPr>
        <p:spPr>
          <a:xfrm>
            <a:off x="4644912" y="215003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39CBCF76-30C0-3249-F163-DF7FBAFF50F9}"/>
              </a:ext>
            </a:extLst>
          </p:cNvPr>
          <p:cNvSpPr/>
          <p:nvPr/>
        </p:nvSpPr>
        <p:spPr>
          <a:xfrm>
            <a:off x="4947688" y="21500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0380A322-3D2D-A2E6-7482-7A7BE1329CF1}"/>
              </a:ext>
            </a:extLst>
          </p:cNvPr>
          <p:cNvSpPr/>
          <p:nvPr/>
        </p:nvSpPr>
        <p:spPr>
          <a:xfrm>
            <a:off x="2478802" y="3593337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994C98E7-A868-2408-0E53-A9C6EFA06C10}"/>
              </a:ext>
            </a:extLst>
          </p:cNvPr>
          <p:cNvSpPr/>
          <p:nvPr/>
        </p:nvSpPr>
        <p:spPr>
          <a:xfrm>
            <a:off x="3791091" y="3354366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36DBEB4-76C9-1BFE-54AC-BD4C5A1E641B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E06E050-1380-CFA5-375B-CD8DCC2DE18A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5203101-534B-9997-B6D1-792490AE52A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EDB0B4A-B55D-C582-F60F-30483E24ABFD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FE022CB-6821-4207-E28F-93239C3F11C3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7D64CD9-984D-68E6-25C6-71B50E65AE74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5767838-4F35-BDFE-6B43-9D106DC1CA07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EF6B53B-DF89-B5BA-27A2-C747AD540A80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33EBBC9F-EFA1-0A03-9545-43156DCA01B6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06B5A4F-FAB5-FD61-C02C-65A3DC3D0E45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1C352A08-B365-B223-262D-BBED0B02A6A3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40255053-6DDE-9C31-C612-1A872BA02348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51C43CE0-8695-F4B2-E64D-96753198BE6B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350C4EA8-AA7D-077C-106C-387444A3ED49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FBEE7A65-8AE3-86DD-9043-BCD7B8C9E795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BA7ADBF8-5486-D42C-779B-690974D5E53A}"/>
              </a:ext>
            </a:extLst>
          </p:cNvPr>
          <p:cNvCxnSpPr>
            <a:cxnSpLocks/>
            <a:stCxn id="75" idx="5"/>
            <a:endCxn id="78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B2567F39-259F-A73E-C82D-285F7F6C3140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C91CE98D-F310-93DE-315D-2E85F9E1BE1C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88012705-DBA8-EF71-B1ED-BE1E78BEC984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0944CC8E-93CC-C291-64A1-4813E75FC25D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B8BFB4AD-8738-7763-F0E5-166967104DAC}"/>
              </a:ext>
            </a:extLst>
          </p:cNvPr>
          <p:cNvCxnSpPr>
            <a:cxnSpLocks/>
            <a:endCxn id="73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B0F1A6F8-502F-DC83-D8D1-16D730422BA7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8CA3820F-BF2F-75FE-4FAD-6F01CF88B142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2E4ACE61-3F8E-7F2E-BD63-7688CE263ED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3B8622C0-EB77-1F77-A24A-DBA6419ECD7A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0574E18F-F0DD-234E-223E-8BE462CF1AC5}"/>
              </a:ext>
            </a:extLst>
          </p:cNvPr>
          <p:cNvCxnSpPr>
            <a:cxnSpLocks/>
            <a:endCxn id="75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lipse 107">
            <a:extLst>
              <a:ext uri="{FF2B5EF4-FFF2-40B4-BE49-F238E27FC236}">
                <a16:creationId xmlns:a16="http://schemas.microsoft.com/office/drawing/2014/main" id="{DE5C10FE-3AAD-FB32-4D8F-A170605ED916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8D89EC9E-BCE4-25BD-60D4-B5EDB0D78AB6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BA1DC84B-B8F3-5A32-14BD-1C2FAF5D6F6B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D594C8CA-048F-878A-8A3B-0E79C450C79A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9E11F759-6AA9-E629-9533-C3069A604DDF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8E244C81-BC0E-1530-6F32-28487FF6D9F8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20814D68-F1D7-D21F-A97F-A58C532CAEA2}"/>
              </a:ext>
            </a:extLst>
          </p:cNvPr>
          <p:cNvCxnSpPr>
            <a:cxnSpLocks/>
            <a:endCxn id="120" idx="6"/>
          </p:cNvCxnSpPr>
          <p:nvPr/>
        </p:nvCxnSpPr>
        <p:spPr>
          <a:xfrm flipH="1" flipV="1">
            <a:off x="6807925" y="1889331"/>
            <a:ext cx="178820" cy="225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DE58CAD8-E529-34D8-E4F2-089028580B69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2077F48F-696A-C583-EABE-E057CA4F87CA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410F723D-F5BC-FEA4-32C3-6FBC6286B544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072DC499-FC62-C634-5EC2-40F5A99217FF}"/>
              </a:ext>
            </a:extLst>
          </p:cNvPr>
          <p:cNvSpPr/>
          <p:nvPr/>
        </p:nvSpPr>
        <p:spPr>
          <a:xfrm>
            <a:off x="7141182" y="235165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B25D6543-5886-9386-F263-BA3C79C68B8F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CCCAC9BF-4542-AEFE-5D73-6B4C0BDD1009}"/>
              </a:ext>
            </a:extLst>
          </p:cNvPr>
          <p:cNvSpPr/>
          <p:nvPr/>
        </p:nvSpPr>
        <p:spPr>
          <a:xfrm>
            <a:off x="6532367" y="176246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6F07E3EE-3117-9DC3-CA8E-EBCACF99F2F3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43656F92-BB3B-D94A-17FB-6DC77556099B}"/>
              </a:ext>
            </a:extLst>
          </p:cNvPr>
          <p:cNvSpPr/>
          <p:nvPr/>
        </p:nvSpPr>
        <p:spPr>
          <a:xfrm>
            <a:off x="6499836" y="15066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9702ACE1-2216-B5D6-8028-FD8BF391EE5C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9E6E1EE5-0961-AD2A-CEA5-D47C8257CD60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F89906ED-9594-2634-ED4F-D3D14619474C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BA45CD1F-A361-5E50-25A8-2074EB02C6E2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B026861B-E57D-AFE7-9302-65B49F7C296D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2D4F37F4-B62C-F885-447B-83C4A0FCB30A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DF9B9026-E9BE-562F-5318-9D37658CF9E2}"/>
              </a:ext>
            </a:extLst>
          </p:cNvPr>
          <p:cNvCxnSpPr>
            <a:cxnSpLocks/>
          </p:cNvCxnSpPr>
          <p:nvPr/>
        </p:nvCxnSpPr>
        <p:spPr>
          <a:xfrm>
            <a:off x="7221948" y="2204714"/>
            <a:ext cx="588648" cy="24254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Ellipse 131">
            <a:extLst>
              <a:ext uri="{FF2B5EF4-FFF2-40B4-BE49-F238E27FC236}">
                <a16:creationId xmlns:a16="http://schemas.microsoft.com/office/drawing/2014/main" id="{DC7D352E-96AE-1F12-5254-ADC8CEE28DC8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DE0F7621-76C4-3867-D80F-9388C0C30A50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619215AD-3862-B5E5-B3C8-75080ADA4008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380F1993-759D-ACB3-E05C-CE3447DCC778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35FCE676-3D50-D996-9AF4-B9C928A84729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B54D371A-B53C-0251-66BE-1592609BCBEC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118EB22F-9AB3-B9FA-9D50-55125B9ED8C7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A52F0A4C-E463-0477-99DE-99549DD68CB1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021EB437-5398-A140-D343-413C9D4BD765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A1700FC7-8935-11C6-F7C6-D13DD2D27552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AA9C7C3C-5973-08C7-AED6-9C037882FE86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DBC9FC7A-DD31-9144-F1D3-97E8481DD852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7BF5307C-877E-CD3A-ACE7-9A4ABA70906B}"/>
              </a:ext>
            </a:extLst>
          </p:cNvPr>
          <p:cNvCxnSpPr>
            <a:cxnSpLocks/>
          </p:cNvCxnSpPr>
          <p:nvPr/>
        </p:nvCxnSpPr>
        <p:spPr>
          <a:xfrm flipH="1">
            <a:off x="9635675" y="3272613"/>
            <a:ext cx="554642" cy="350301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2C87067D-F6FD-CC03-A114-E0C4AB5B5780}"/>
              </a:ext>
            </a:extLst>
          </p:cNvPr>
          <p:cNvCxnSpPr>
            <a:cxnSpLocks/>
          </p:cNvCxnSpPr>
          <p:nvPr/>
        </p:nvCxnSpPr>
        <p:spPr>
          <a:xfrm>
            <a:off x="10425520" y="3182907"/>
            <a:ext cx="750480" cy="12686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DB33A9B6-41C6-4BA1-F98D-EC0FE4C1DA92}"/>
              </a:ext>
            </a:extLst>
          </p:cNvPr>
          <p:cNvCxnSpPr>
            <a:cxnSpLocks/>
          </p:cNvCxnSpPr>
          <p:nvPr/>
        </p:nvCxnSpPr>
        <p:spPr>
          <a:xfrm>
            <a:off x="10287741" y="3309771"/>
            <a:ext cx="170433" cy="66416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9589B6FE-8FD3-837C-4D42-12D62D203D64}"/>
              </a:ext>
            </a:extLst>
          </p:cNvPr>
          <p:cNvCxnSpPr>
            <a:cxnSpLocks/>
          </p:cNvCxnSpPr>
          <p:nvPr/>
        </p:nvCxnSpPr>
        <p:spPr>
          <a:xfrm>
            <a:off x="9592903" y="2948383"/>
            <a:ext cx="557059" cy="23452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Ellipse 153">
            <a:extLst>
              <a:ext uri="{FF2B5EF4-FFF2-40B4-BE49-F238E27FC236}">
                <a16:creationId xmlns:a16="http://schemas.microsoft.com/office/drawing/2014/main" id="{B01CA146-6D28-7B33-E38B-E5600D06A2D8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89B2EE2A-D001-AA43-DBC1-6352C3946CBA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775ED81C-424A-80D6-B0BA-F412AC6CA64A}"/>
              </a:ext>
            </a:extLst>
          </p:cNvPr>
          <p:cNvCxnSpPr>
            <a:cxnSpLocks/>
          </p:cNvCxnSpPr>
          <p:nvPr/>
        </p:nvCxnSpPr>
        <p:spPr>
          <a:xfrm>
            <a:off x="9309875" y="2620337"/>
            <a:ext cx="178134" cy="233018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9D8542EA-1933-9F0E-B9A7-D42721B8447D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21E23463-F0DB-3427-72E8-B8821AFB8A83}"/>
              </a:ext>
            </a:extLst>
          </p:cNvPr>
          <p:cNvSpPr/>
          <p:nvPr/>
        </p:nvSpPr>
        <p:spPr>
          <a:xfrm>
            <a:off x="8199353" y="2911226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25C66F42-D7F4-4B35-7960-999D13C2812D}"/>
              </a:ext>
            </a:extLst>
          </p:cNvPr>
          <p:cNvSpPr/>
          <p:nvPr/>
        </p:nvSpPr>
        <p:spPr>
          <a:xfrm rot="18601332">
            <a:off x="8158431" y="2090645"/>
            <a:ext cx="1059964" cy="17862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BB9D512D-BB8B-048E-273E-E2C56AD7F170}"/>
              </a:ext>
            </a:extLst>
          </p:cNvPr>
          <p:cNvSpPr/>
          <p:nvPr/>
        </p:nvSpPr>
        <p:spPr>
          <a:xfrm>
            <a:off x="8922450" y="2596400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9D290CC0-88D1-E3DD-711E-383102536AEA}"/>
              </a:ext>
            </a:extLst>
          </p:cNvPr>
          <p:cNvCxnSpPr>
            <a:cxnSpLocks/>
          </p:cNvCxnSpPr>
          <p:nvPr/>
        </p:nvCxnSpPr>
        <p:spPr>
          <a:xfrm flipV="1">
            <a:off x="8498257" y="2812971"/>
            <a:ext cx="464548" cy="16912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avec flèche 169">
            <a:extLst>
              <a:ext uri="{FF2B5EF4-FFF2-40B4-BE49-F238E27FC236}">
                <a16:creationId xmlns:a16="http://schemas.microsoft.com/office/drawing/2014/main" id="{479C83D4-9382-C971-DAAD-E0B4EF538C1D}"/>
              </a:ext>
            </a:extLst>
          </p:cNvPr>
          <p:cNvCxnSpPr>
            <a:cxnSpLocks/>
            <a:endCxn id="176" idx="1"/>
          </p:cNvCxnSpPr>
          <p:nvPr/>
        </p:nvCxnSpPr>
        <p:spPr>
          <a:xfrm>
            <a:off x="8474911" y="3038091"/>
            <a:ext cx="699412" cy="44683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05A2B9B1-0173-C9C2-D1D1-F82B3F35C1C2}"/>
              </a:ext>
            </a:extLst>
          </p:cNvPr>
          <p:cNvCxnSpPr>
            <a:cxnSpLocks/>
            <a:endCxn id="173" idx="2"/>
          </p:cNvCxnSpPr>
          <p:nvPr/>
        </p:nvCxnSpPr>
        <p:spPr>
          <a:xfrm flipV="1">
            <a:off x="8474911" y="3008300"/>
            <a:ext cx="510260" cy="2979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Ellipse 172">
            <a:extLst>
              <a:ext uri="{FF2B5EF4-FFF2-40B4-BE49-F238E27FC236}">
                <a16:creationId xmlns:a16="http://schemas.microsoft.com/office/drawing/2014/main" id="{078E8D00-67F3-B602-FB0F-873225C653D9}"/>
              </a:ext>
            </a:extLst>
          </p:cNvPr>
          <p:cNvSpPr/>
          <p:nvPr/>
        </p:nvSpPr>
        <p:spPr>
          <a:xfrm>
            <a:off x="8985171" y="288143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091FE3FB-E809-0F38-9B07-0880AABA70C3}"/>
              </a:ext>
            </a:extLst>
          </p:cNvPr>
          <p:cNvSpPr/>
          <p:nvPr/>
        </p:nvSpPr>
        <p:spPr>
          <a:xfrm>
            <a:off x="9133968" y="3447763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73F81F36-EE16-B98C-9649-C7C1080BD742}"/>
              </a:ext>
            </a:extLst>
          </p:cNvPr>
          <p:cNvSpPr/>
          <p:nvPr/>
        </p:nvSpPr>
        <p:spPr>
          <a:xfrm>
            <a:off x="9383494" y="277214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A5626715-BC37-DEB8-21B5-BC4E996EE297}"/>
              </a:ext>
            </a:extLst>
          </p:cNvPr>
          <p:cNvSpPr/>
          <p:nvPr/>
        </p:nvSpPr>
        <p:spPr>
          <a:xfrm>
            <a:off x="3476490" y="333783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0D5B9623-B61F-ACEE-4AF8-848FE0DA3B18}"/>
              </a:ext>
            </a:extLst>
          </p:cNvPr>
          <p:cNvSpPr/>
          <p:nvPr/>
        </p:nvSpPr>
        <p:spPr>
          <a:xfrm>
            <a:off x="871778" y="383714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CFEAA159-3FB9-1579-1B6F-374444C2E167}"/>
              </a:ext>
            </a:extLst>
          </p:cNvPr>
          <p:cNvSpPr/>
          <p:nvPr/>
        </p:nvSpPr>
        <p:spPr>
          <a:xfrm>
            <a:off x="9271487" y="3098441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6B8B11BB-8CAC-2127-EBB3-3F2BA58A48AD}"/>
              </a:ext>
            </a:extLst>
          </p:cNvPr>
          <p:cNvSpPr/>
          <p:nvPr/>
        </p:nvSpPr>
        <p:spPr>
          <a:xfrm>
            <a:off x="7974715" y="257398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84510EAC-90C0-21F8-EFF2-CD060F9B7130}"/>
              </a:ext>
            </a:extLst>
          </p:cNvPr>
          <p:cNvSpPr/>
          <p:nvPr/>
        </p:nvSpPr>
        <p:spPr>
          <a:xfrm>
            <a:off x="3038496" y="1875304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F8F7A75-6A8D-95A5-23CE-22F72FA8582C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F91E58-343C-1E9F-EA25-B03405FF3C9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82F6235-6D92-5EE5-50D6-CD82B7DBF436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721C30F-27D8-FE15-A4A0-76DC4FD64C49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D52A3144-FC80-CBDA-02BD-1931C3DAA62D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E3AB3D4-A4BE-8EC0-D903-430F26F27063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FCBE2E-C06F-F502-C741-8B246EC07A7F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2A75436-BBF0-930B-6785-2B0FC3163249}"/>
              </a:ext>
            </a:extLst>
          </p:cNvPr>
          <p:cNvSpPr/>
          <p:nvPr/>
        </p:nvSpPr>
        <p:spPr>
          <a:xfrm>
            <a:off x="7885125" y="2175518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E6DBDDC-0810-8E7F-3FF6-A161226E7359}"/>
              </a:ext>
            </a:extLst>
          </p:cNvPr>
          <p:cNvSpPr/>
          <p:nvPr/>
        </p:nvSpPr>
        <p:spPr>
          <a:xfrm>
            <a:off x="4091321" y="243292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8F6C9E-35CF-34AD-CF9B-BAF3C464C31E}"/>
              </a:ext>
            </a:extLst>
          </p:cNvPr>
          <p:cNvSpPr/>
          <p:nvPr/>
        </p:nvSpPr>
        <p:spPr>
          <a:xfrm>
            <a:off x="4848604" y="5686002"/>
            <a:ext cx="6406294" cy="8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*Donc, Empires chinois des Ming à l’est</a:t>
            </a:r>
          </a:p>
          <a:p>
            <a:r>
              <a:rPr lang="fr-FR" sz="1700" dirty="0"/>
              <a:t>Ottoman, persan, Ouzbeks, Moghols ; Manquent qui ?</a:t>
            </a:r>
          </a:p>
          <a:p>
            <a:r>
              <a:rPr lang="fr-FR" sz="1700" dirty="0"/>
              <a:t>Les Russes ; Les Britanniques plus tard ; Les Russes pour commencer…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B8B8A6-EA9C-284C-F4AA-2EB7AC439145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38BE95-7613-F2CE-435F-6EEA65029719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AF129A-B356-B8EA-3EAC-972C8C6BB97C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1439-1616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B1E8F6-8729-F1E8-5D33-8CF057EC1466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BD3668-9A7E-5C2D-2B7A-61365C037894}"/>
              </a:ext>
            </a:extLst>
          </p:cNvPr>
          <p:cNvSpPr/>
          <p:nvPr/>
        </p:nvSpPr>
        <p:spPr>
          <a:xfrm>
            <a:off x="9609994" y="3299470"/>
            <a:ext cx="1508608" cy="4738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1526-1761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914AA2-87F6-0BB7-51CE-45071A3B7A95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ACAAD0-3530-9EF3-28F3-424EDAE8B698}"/>
              </a:ext>
            </a:extLst>
          </p:cNvPr>
          <p:cNvSpPr/>
          <p:nvPr/>
        </p:nvSpPr>
        <p:spPr>
          <a:xfrm>
            <a:off x="8312412" y="3749503"/>
            <a:ext cx="1093904" cy="4970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1501-1721</a:t>
            </a:r>
          </a:p>
        </p:txBody>
      </p:sp>
    </p:spTree>
    <p:extLst>
      <p:ext uri="{BB962C8B-B14F-4D97-AF65-F5344CB8AC3E}">
        <p14:creationId xmlns:p14="http://schemas.microsoft.com/office/powerpoint/2010/main" val="636886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97EB6-0197-C526-F282-AD8540048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B9179661-EAD4-ED5D-31C2-3A147755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87DC455D-71E7-7D2D-872E-B564054B0E51}"/>
              </a:ext>
            </a:extLst>
          </p:cNvPr>
          <p:cNvSpPr/>
          <p:nvPr/>
        </p:nvSpPr>
        <p:spPr>
          <a:xfrm>
            <a:off x="91427" y="107186"/>
            <a:ext cx="4665975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6) 1552-1689 : Expansion vers le sud et l’est, la Russie moscovite devient un empire eurasiatique : Khanats de Kazan, d’Astrakhan et plaine de la Volga jusqu’à la mer Caspienne ; …</a:t>
            </a:r>
          </a:p>
          <a:p>
            <a:endParaRPr lang="fr-FR" sz="1700" dirty="0"/>
          </a:p>
          <a:p>
            <a:r>
              <a:rPr lang="fr-FR" sz="1700" dirty="0"/>
              <a:t>6) La Russie moscovite devient un empire</a:t>
            </a:r>
          </a:p>
          <a:p>
            <a:endParaRPr lang="fr-FR" sz="1700" dirty="0"/>
          </a:p>
          <a:p>
            <a:r>
              <a:rPr lang="fr-FR" sz="1700" dirty="0"/>
              <a:t>*1533-84-98</a:t>
            </a:r>
          </a:p>
          <a:p>
            <a:r>
              <a:rPr lang="fr-FR" sz="1700" dirty="0"/>
              <a:t>Sous les règnes du 1</a:t>
            </a:r>
            <a:r>
              <a:rPr lang="fr-FR" sz="1700" baseline="30000" dirty="0"/>
              <a:t>er</a:t>
            </a:r>
            <a:r>
              <a:rPr lang="fr-FR" sz="1700" dirty="0"/>
              <a:t> </a:t>
            </a:r>
            <a:r>
              <a:rPr lang="fr-FR" sz="1700" i="1" dirty="0"/>
              <a:t>tsar</a:t>
            </a:r>
            <a:r>
              <a:rPr lang="fr-FR" sz="1700" dirty="0"/>
              <a:t> Ivan IV le Terrible</a:t>
            </a:r>
          </a:p>
          <a:p>
            <a:r>
              <a:rPr lang="fr-FR" sz="1700" dirty="0"/>
              <a:t>Puis de celui de son fils Fédor</a:t>
            </a:r>
          </a:p>
          <a:p>
            <a:r>
              <a:rPr lang="fr-FR" sz="1700" dirty="0"/>
              <a:t>La Moscovie s’étend dans deux directions…</a:t>
            </a:r>
          </a:p>
          <a:p>
            <a:endParaRPr lang="fr-FR" sz="1700" dirty="0"/>
          </a:p>
          <a:p>
            <a:r>
              <a:rPr lang="fr-FR" sz="1700" dirty="0"/>
              <a:t>a) 1558-83 : Vers l’ouest…</a:t>
            </a:r>
          </a:p>
          <a:p>
            <a:r>
              <a:rPr lang="fr-FR" sz="1700" dirty="0"/>
              <a:t>Pour accéder à la mer Baltique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Mais échec contre la Pologne et la Suède</a:t>
            </a:r>
          </a:p>
          <a:p>
            <a:r>
              <a:rPr lang="fr-FR" sz="1700" dirty="0"/>
              <a:t>Qui se partagent les pays baltes</a:t>
            </a:r>
          </a:p>
          <a:p>
            <a:r>
              <a:rPr lang="fr-FR" sz="1700" dirty="0"/>
              <a:t>NB : Depuis 1200, territoire de l’Ordre teutonique Sécularisé en 1525, puis en 1561</a:t>
            </a:r>
          </a:p>
          <a:p>
            <a:endParaRPr lang="fr-FR" sz="1700" dirty="0"/>
          </a:p>
          <a:p>
            <a:r>
              <a:rPr lang="fr-FR" sz="1700" dirty="0"/>
              <a:t>*En revanche…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01398DB-F4A6-C0F0-9675-835A5972C570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6B99B76-8887-507B-0FFF-945BBB1DC119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700E961-F277-552B-D920-A1E7719E865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F6549DD-04CF-FE6C-E82C-DA92CFE886E2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868D4EB-749A-225E-A1C5-091CC26F01AE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A5DE060-35F6-4EBA-EFF1-DE04FFEC6277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43A61221-40EE-36D3-40B6-4C41C6FCA877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BD25B275-EE91-4127-A3B5-EC7380B1A982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14ED369B-1703-8858-45CD-DA71285A9F8D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1E643E4-191C-2B20-F83C-3B5A72DB657C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57299D9A-2CA0-03C6-B861-3B999C8F9577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B5D59A7B-570B-044D-3B4F-D0A0939DC48E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42C50AFD-EA58-4372-23D7-AB81ECFABDA5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809442B2-DF10-4152-B7E6-7B3E6465D620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5F670660-DEBA-EFF2-7E8D-1A059975ABA1}"/>
              </a:ext>
            </a:extLst>
          </p:cNvPr>
          <p:cNvCxnSpPr>
            <a:cxnSpLocks/>
            <a:stCxn id="77" idx="5"/>
            <a:endCxn id="80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24D0D156-7E22-050E-B0EA-BA530C5FDFF4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C27BA7DA-75A6-40E0-E924-91192FA2EEC9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2C0DDDBC-6D28-52F6-3673-B3696E3109A5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D53B89BC-E7DD-FA5F-928F-E34F6DF0E439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38C1CD4E-7001-09A9-B5E6-024D0F13EDC2}"/>
              </a:ext>
            </a:extLst>
          </p:cNvPr>
          <p:cNvCxnSpPr>
            <a:cxnSpLocks/>
            <a:endCxn id="75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C8A29145-8C5C-75BA-7FB1-8C31D0264488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C490C2F1-5A97-A63B-EED6-1A527EC33EB3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C50FA6CF-E833-E790-6300-6411591F3C72}"/>
              </a:ext>
            </a:extLst>
          </p:cNvPr>
          <p:cNvCxnSpPr>
            <a:cxnSpLocks/>
            <a:endCxn id="77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1EDE44EA-48B0-52B9-8745-00444CB7E5A2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FDD6C471-58AB-28CA-EC9D-C76833798EDE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374697A8-D787-00F2-DE3D-1B68C5DA7390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72F70954-1504-E0CC-09F4-4315B7D476EF}"/>
              </a:ext>
            </a:extLst>
          </p:cNvPr>
          <p:cNvCxnSpPr>
            <a:cxnSpLocks/>
            <a:endCxn id="116" idx="6"/>
          </p:cNvCxnSpPr>
          <p:nvPr/>
        </p:nvCxnSpPr>
        <p:spPr>
          <a:xfrm flipH="1" flipV="1">
            <a:off x="6807925" y="1889331"/>
            <a:ext cx="178820" cy="225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BFBE593C-1E49-D825-6403-D515F0442952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32EFD732-5005-2EA5-6A3C-FBD561C3382B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81C86905-D5C6-5209-052D-BEE61B7C08DF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08F75594-7719-A50C-915F-44C04DCD2DFB}"/>
              </a:ext>
            </a:extLst>
          </p:cNvPr>
          <p:cNvSpPr/>
          <p:nvPr/>
        </p:nvSpPr>
        <p:spPr>
          <a:xfrm>
            <a:off x="7141182" y="235165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9D7171D0-413A-E006-F6E0-F07C7028E181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ACFD74CC-05B1-878E-4D0C-85B7008C73BF}"/>
              </a:ext>
            </a:extLst>
          </p:cNvPr>
          <p:cNvSpPr/>
          <p:nvPr/>
        </p:nvSpPr>
        <p:spPr>
          <a:xfrm>
            <a:off x="6532367" y="176246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CE092B26-1B77-D5E4-7087-A094B985D59D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091E416D-95A4-C524-3EFE-2B80AE53A477}"/>
              </a:ext>
            </a:extLst>
          </p:cNvPr>
          <p:cNvSpPr/>
          <p:nvPr/>
        </p:nvSpPr>
        <p:spPr>
          <a:xfrm>
            <a:off x="6499836" y="15066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3EAA7B82-C88C-F6DB-0DDB-DA73AA2259E1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467C9E27-4C26-B299-8C8A-43F98744053B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2D96B63E-2175-168A-94D4-5D7600074CE1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73B78BB3-9325-C0CA-5312-2F0C2763BDF2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33E039FD-41ED-C5BE-A53B-F1709EAB50C4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41D6C069-F299-70DB-208D-33978C619D3F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EB69BF4A-88CE-3235-4CBD-D7FF9D49D41F}"/>
              </a:ext>
            </a:extLst>
          </p:cNvPr>
          <p:cNvCxnSpPr>
            <a:cxnSpLocks/>
          </p:cNvCxnSpPr>
          <p:nvPr/>
        </p:nvCxnSpPr>
        <p:spPr>
          <a:xfrm>
            <a:off x="7221948" y="2204714"/>
            <a:ext cx="588648" cy="24254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Ellipse 125">
            <a:extLst>
              <a:ext uri="{FF2B5EF4-FFF2-40B4-BE49-F238E27FC236}">
                <a16:creationId xmlns:a16="http://schemas.microsoft.com/office/drawing/2014/main" id="{F63E4D48-79B0-8CC7-B0ED-E7EF6263AD10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36333F3D-982B-E4F6-C4E9-E6E25B3131CB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49365CA0-E21A-4221-C44B-957CBFE05D65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8C05B75F-A007-1CE2-2472-A138D8B302E4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Ellipse 132">
            <a:extLst>
              <a:ext uri="{FF2B5EF4-FFF2-40B4-BE49-F238E27FC236}">
                <a16:creationId xmlns:a16="http://schemas.microsoft.com/office/drawing/2014/main" id="{93638DC1-ED21-24B2-C6D5-588E29636E9D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57EE8B67-40FF-BC94-8B91-C4218541D2F2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4463F08C-C16C-CC48-3F2C-64E8334B9F94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7578969F-1038-2338-A5FF-D8C30EE73728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C59D2F31-85F4-4E6A-C37A-3C36EB351444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6B20FF63-2520-1710-581E-9D81CFB83728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75E4245A-41A5-4F95-07B1-DED3C869A230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7C302543-C334-B234-1C27-E1DE14958837}"/>
              </a:ext>
            </a:extLst>
          </p:cNvPr>
          <p:cNvCxnSpPr>
            <a:cxnSpLocks/>
          </p:cNvCxnSpPr>
          <p:nvPr/>
        </p:nvCxnSpPr>
        <p:spPr>
          <a:xfrm flipH="1">
            <a:off x="9635675" y="3272613"/>
            <a:ext cx="554642" cy="350301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6E745816-908A-825F-DCA9-C0ACF342D055}"/>
              </a:ext>
            </a:extLst>
          </p:cNvPr>
          <p:cNvCxnSpPr>
            <a:cxnSpLocks/>
          </p:cNvCxnSpPr>
          <p:nvPr/>
        </p:nvCxnSpPr>
        <p:spPr>
          <a:xfrm>
            <a:off x="10425520" y="3182907"/>
            <a:ext cx="750480" cy="12686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A46E82B5-D1B2-3DAA-138D-FF6C8B8A0ADF}"/>
              </a:ext>
            </a:extLst>
          </p:cNvPr>
          <p:cNvCxnSpPr>
            <a:cxnSpLocks/>
          </p:cNvCxnSpPr>
          <p:nvPr/>
        </p:nvCxnSpPr>
        <p:spPr>
          <a:xfrm>
            <a:off x="10287741" y="3309771"/>
            <a:ext cx="170433" cy="66416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A75E290D-402D-16EC-9085-0CF771D1D7E1}"/>
              </a:ext>
            </a:extLst>
          </p:cNvPr>
          <p:cNvCxnSpPr>
            <a:cxnSpLocks/>
          </p:cNvCxnSpPr>
          <p:nvPr/>
        </p:nvCxnSpPr>
        <p:spPr>
          <a:xfrm>
            <a:off x="9592903" y="2948383"/>
            <a:ext cx="557059" cy="23452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F810B0C0-93A1-1A63-C00D-7DE47D570530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A7B89A46-8057-A594-840A-7147BA276668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E89B328A-5C66-58FA-B715-C4B58659B89A}"/>
              </a:ext>
            </a:extLst>
          </p:cNvPr>
          <p:cNvCxnSpPr>
            <a:cxnSpLocks/>
          </p:cNvCxnSpPr>
          <p:nvPr/>
        </p:nvCxnSpPr>
        <p:spPr>
          <a:xfrm>
            <a:off x="9309875" y="2620337"/>
            <a:ext cx="178134" cy="233018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Ellipse 152">
            <a:extLst>
              <a:ext uri="{FF2B5EF4-FFF2-40B4-BE49-F238E27FC236}">
                <a16:creationId xmlns:a16="http://schemas.microsoft.com/office/drawing/2014/main" id="{7A432E04-CAA6-ECE8-326E-24804CC4D96F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964DD752-AD87-214F-66FB-06F7AB450AA6}"/>
              </a:ext>
            </a:extLst>
          </p:cNvPr>
          <p:cNvSpPr/>
          <p:nvPr/>
        </p:nvSpPr>
        <p:spPr>
          <a:xfrm>
            <a:off x="8199353" y="2911226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008F0B4C-F57D-0DA7-9DE7-F70196998C06}"/>
              </a:ext>
            </a:extLst>
          </p:cNvPr>
          <p:cNvSpPr/>
          <p:nvPr/>
        </p:nvSpPr>
        <p:spPr>
          <a:xfrm rot="18601332">
            <a:off x="8158431" y="2090645"/>
            <a:ext cx="1059964" cy="17862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424F9E20-3D3B-55A1-BE62-FF9982CFB2A3}"/>
              </a:ext>
            </a:extLst>
          </p:cNvPr>
          <p:cNvSpPr/>
          <p:nvPr/>
        </p:nvSpPr>
        <p:spPr>
          <a:xfrm>
            <a:off x="8922450" y="2596400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608C22AB-ACCF-B498-22D4-8EC3279AB932}"/>
              </a:ext>
            </a:extLst>
          </p:cNvPr>
          <p:cNvCxnSpPr>
            <a:cxnSpLocks/>
          </p:cNvCxnSpPr>
          <p:nvPr/>
        </p:nvCxnSpPr>
        <p:spPr>
          <a:xfrm flipV="1">
            <a:off x="8498257" y="2812971"/>
            <a:ext cx="464548" cy="16912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52A0A2A7-3725-D49A-6696-ADD433A7BAF7}"/>
              </a:ext>
            </a:extLst>
          </p:cNvPr>
          <p:cNvCxnSpPr>
            <a:cxnSpLocks/>
            <a:endCxn id="161" idx="1"/>
          </p:cNvCxnSpPr>
          <p:nvPr/>
        </p:nvCxnSpPr>
        <p:spPr>
          <a:xfrm>
            <a:off x="8474911" y="3038091"/>
            <a:ext cx="699412" cy="44683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D3FDD122-94C4-5908-9FB0-63A2AA1AE59D}"/>
              </a:ext>
            </a:extLst>
          </p:cNvPr>
          <p:cNvCxnSpPr>
            <a:cxnSpLocks/>
            <a:endCxn id="160" idx="2"/>
          </p:cNvCxnSpPr>
          <p:nvPr/>
        </p:nvCxnSpPr>
        <p:spPr>
          <a:xfrm flipV="1">
            <a:off x="8474911" y="3008300"/>
            <a:ext cx="510260" cy="2979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Ellipse 159">
            <a:extLst>
              <a:ext uri="{FF2B5EF4-FFF2-40B4-BE49-F238E27FC236}">
                <a16:creationId xmlns:a16="http://schemas.microsoft.com/office/drawing/2014/main" id="{EAC670B7-D669-2218-78EE-921E20AE1940}"/>
              </a:ext>
            </a:extLst>
          </p:cNvPr>
          <p:cNvSpPr/>
          <p:nvPr/>
        </p:nvSpPr>
        <p:spPr>
          <a:xfrm>
            <a:off x="8985171" y="288143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F00D3563-BE32-A5A4-6DF8-667CFBF777D1}"/>
              </a:ext>
            </a:extLst>
          </p:cNvPr>
          <p:cNvSpPr/>
          <p:nvPr/>
        </p:nvSpPr>
        <p:spPr>
          <a:xfrm>
            <a:off x="9133968" y="3447763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0DA590C3-59F0-2F3E-75D8-998101A360BE}"/>
              </a:ext>
            </a:extLst>
          </p:cNvPr>
          <p:cNvSpPr/>
          <p:nvPr/>
        </p:nvSpPr>
        <p:spPr>
          <a:xfrm>
            <a:off x="9383494" y="277214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274242E5-A605-0D85-460C-085F250DD6B2}"/>
              </a:ext>
            </a:extLst>
          </p:cNvPr>
          <p:cNvSpPr/>
          <p:nvPr/>
        </p:nvSpPr>
        <p:spPr>
          <a:xfrm>
            <a:off x="9271487" y="3098441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072ACA72-8D67-1522-132E-9C19D8670E86}"/>
              </a:ext>
            </a:extLst>
          </p:cNvPr>
          <p:cNvSpPr/>
          <p:nvPr/>
        </p:nvSpPr>
        <p:spPr>
          <a:xfrm>
            <a:off x="7974715" y="257398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BECE5569-425D-713A-5254-291BB43DFD4F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72D33EDD-3D74-33A3-9305-5953C4C5C621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B19DAB6C-42A1-C1B9-CA18-90CEBB2979E8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C16D54E3-C888-1EC1-F520-79C7B5B92B6A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630E566B-1E01-5668-0FE7-735749F362EA}"/>
              </a:ext>
            </a:extLst>
          </p:cNvPr>
          <p:cNvCxnSpPr>
            <a:cxnSpLocks/>
          </p:cNvCxnSpPr>
          <p:nvPr/>
        </p:nvCxnSpPr>
        <p:spPr>
          <a:xfrm flipH="1" flipV="1">
            <a:off x="7197714" y="930971"/>
            <a:ext cx="582053" cy="139425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8DA92269-6680-55C6-16DC-AD0B1B21B02D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B300643-C226-2EA0-CA9A-987B6F9FB104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0E09C3F-4537-F047-4CCE-7446F06397DA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D930BF50-1DBD-8C35-84C0-7C9B934F8177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329954C-C359-F693-F9C9-3BB8545AD719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3C13E3E-AC38-C553-2DCA-DD2627A2663D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E989087-21CA-52EA-C3C1-985AC1C858DC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A208A76-4B1A-4384-3499-84EDCEC2A306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1687696-ADAF-099E-0E6E-3C04DC52088A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3315172-8F67-16F3-4D05-7AAE380BC4F6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7AF7B17-6691-C40B-80D5-68B85F9FCD4F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D426D50-AE0F-19B1-9B3B-C7A7EB49C186}"/>
              </a:ext>
            </a:extLst>
          </p:cNvPr>
          <p:cNvSpPr/>
          <p:nvPr/>
        </p:nvSpPr>
        <p:spPr>
          <a:xfrm>
            <a:off x="3931585" y="143776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9A9C80-85E0-7748-A406-9CC8D2F34219}"/>
              </a:ext>
            </a:extLst>
          </p:cNvPr>
          <p:cNvSpPr/>
          <p:nvPr/>
        </p:nvSpPr>
        <p:spPr>
          <a:xfrm>
            <a:off x="7879545" y="92540"/>
            <a:ext cx="1139288" cy="4564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1552-1689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FACEBB-F6CA-3E53-8159-C09EAACE2C5A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C73842-4842-3723-B80F-1804C84924F5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10F009-C28C-56FB-FE56-F5A0D8ECA596}"/>
              </a:ext>
            </a:extLst>
          </p:cNvPr>
          <p:cNvSpPr/>
          <p:nvPr/>
        </p:nvSpPr>
        <p:spPr>
          <a:xfrm>
            <a:off x="9609994" y="3299470"/>
            <a:ext cx="1508608" cy="4738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1526-1761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4EFFBF-2CAE-2C34-7E2E-69E529033837}"/>
              </a:ext>
            </a:extLst>
          </p:cNvPr>
          <p:cNvSpPr/>
          <p:nvPr/>
        </p:nvSpPr>
        <p:spPr>
          <a:xfrm>
            <a:off x="8679432" y="2155976"/>
            <a:ext cx="1075810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1507-1511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727C20-90B7-324E-1CA0-601514BA82A3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1439-1616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7920CB-ED25-E6FE-013A-184C5B28AA95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7CB3CB-EC61-0E09-AA63-DA7A95E3E5DC}"/>
              </a:ext>
            </a:extLst>
          </p:cNvPr>
          <p:cNvSpPr/>
          <p:nvPr/>
        </p:nvSpPr>
        <p:spPr>
          <a:xfrm>
            <a:off x="8312412" y="3749503"/>
            <a:ext cx="1093904" cy="4970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1501-1721</a:t>
            </a:r>
          </a:p>
        </p:txBody>
      </p:sp>
    </p:spTree>
    <p:extLst>
      <p:ext uri="{BB962C8B-B14F-4D97-AF65-F5344CB8AC3E}">
        <p14:creationId xmlns:p14="http://schemas.microsoft.com/office/powerpoint/2010/main" val="568860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53DF4-FD7F-F005-857C-3A80F869E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3E2D1ABF-8793-4EF2-6CD7-5DDAF74FA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AEA4135D-A2E1-831C-6482-FFD9974A2D04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D436A8B-8104-F4FC-3F8A-41525EEAC566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0A93EE2-A634-E92D-5E7B-18263F18D1AD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4444182-2180-E858-731C-2D3C4CD06EB0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0D87015-3797-1728-6912-13FB2AE3E9A8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630F268-C1E3-D743-6C7F-608BD5C8CF96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8578E88-B68A-7B9D-6756-5FCB103D9D65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23F9E5C-26E5-928A-0FEB-D9DF0DB70BA2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C30B767-D3F9-5CDC-E55D-2B46C39123E6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2A7B64C-74D4-D452-0048-1BAE5F3A6A76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E415C62-DDDC-BD03-0455-194B9C9AF10B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7560B66-04DC-F880-093A-AFA7CAB65649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C6A79F9-D197-CB1E-F8F7-72C693399F29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FCA1F5B0-9997-74F7-EE46-13145EC79092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FE0775B-5F96-4701-2DF4-0AB6598D1CF0}"/>
              </a:ext>
            </a:extLst>
          </p:cNvPr>
          <p:cNvCxnSpPr>
            <a:cxnSpLocks/>
            <a:stCxn id="41" idx="5"/>
            <a:endCxn id="43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DAAF572-1799-3948-B209-0B998686F731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D5158C59-815B-7482-765D-100FE2125A5A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8EA0EA16-1E39-2368-A679-CE5EBCAA8350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B245C27F-2412-CEA3-26A3-7644F20C796A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702C2037-8302-736D-042A-B95F2FE9954B}"/>
              </a:ext>
            </a:extLst>
          </p:cNvPr>
          <p:cNvCxnSpPr>
            <a:cxnSpLocks/>
            <a:endCxn id="40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9E677403-EBB0-D6A2-23B5-225AAD0D116A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124B01E-32C0-D2F7-A7A5-F9D268661EAC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291E0DF1-BB7B-93BA-B51E-146AB42DE213}"/>
              </a:ext>
            </a:extLst>
          </p:cNvPr>
          <p:cNvCxnSpPr>
            <a:cxnSpLocks/>
            <a:endCxn id="41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C8658D68-DD69-428A-679C-7937ABC1B7E1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BD43E47-AF2D-FE8F-4F36-350ADE9AF827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3F4F351-C125-E0DB-91A0-F1227B922F0A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5F150978-252E-7678-1405-ECA3678FBE94}"/>
              </a:ext>
            </a:extLst>
          </p:cNvPr>
          <p:cNvCxnSpPr>
            <a:cxnSpLocks/>
            <a:endCxn id="63" idx="6"/>
          </p:cNvCxnSpPr>
          <p:nvPr/>
        </p:nvCxnSpPr>
        <p:spPr>
          <a:xfrm flipH="1" flipV="1">
            <a:off x="6807925" y="1889331"/>
            <a:ext cx="178820" cy="225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10A9D975-90DA-678F-0BEF-EF785C4184DB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94F8D2DC-BF09-3089-4703-0043FCCC6E18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823CD18F-B355-ABBE-3409-889F5B47CCD7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121FBD4A-9A73-E69E-8B61-F3FF5CC02C2C}"/>
              </a:ext>
            </a:extLst>
          </p:cNvPr>
          <p:cNvSpPr/>
          <p:nvPr/>
        </p:nvSpPr>
        <p:spPr>
          <a:xfrm>
            <a:off x="7141182" y="235165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22BDDFD0-257B-8BC9-E446-F1FCC2FC8CBF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62F4228B-24D5-47FD-61FD-5E9E000D6868}"/>
              </a:ext>
            </a:extLst>
          </p:cNvPr>
          <p:cNvSpPr/>
          <p:nvPr/>
        </p:nvSpPr>
        <p:spPr>
          <a:xfrm>
            <a:off x="6532367" y="176246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EF7BEB8B-6290-1438-B6FB-DAC7E35271F0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9734C57E-63FF-9FF0-7894-EB0AD7B7D8EE}"/>
              </a:ext>
            </a:extLst>
          </p:cNvPr>
          <p:cNvSpPr/>
          <p:nvPr/>
        </p:nvSpPr>
        <p:spPr>
          <a:xfrm>
            <a:off x="6499836" y="15066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6250F47B-F8EA-E164-2112-0D4824E11BC0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FEE6D607-EE3B-53E1-95FF-A90FBDAF2C4A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1D044249-6EE8-4333-4E32-6608FFD2E8A2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32356121-AE03-32BE-C8B5-D381B8330F48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683644BF-19B6-DD42-BB6F-30B10F4A4B17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B5E16432-65FE-CB36-414D-564AED53A28A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613643A5-8E50-F466-717A-1F063D0BD623}"/>
              </a:ext>
            </a:extLst>
          </p:cNvPr>
          <p:cNvCxnSpPr>
            <a:cxnSpLocks/>
          </p:cNvCxnSpPr>
          <p:nvPr/>
        </p:nvCxnSpPr>
        <p:spPr>
          <a:xfrm>
            <a:off x="7221948" y="2204714"/>
            <a:ext cx="588648" cy="24254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>
            <a:extLst>
              <a:ext uri="{FF2B5EF4-FFF2-40B4-BE49-F238E27FC236}">
                <a16:creationId xmlns:a16="http://schemas.microsoft.com/office/drawing/2014/main" id="{A1AAC5C5-DED7-5A1B-2EA9-444A4606E4EE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A17F8994-4191-9BF7-1444-2E7405EC59F0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47B2705A-7FC7-7137-009F-A1E3E541C8DC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C8D6EE34-2E48-C32E-1460-0380F0A2D6E4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F8757394-D09D-A478-3EE7-3445525B1FD8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61F178CC-A718-2E34-1499-658C47B992CE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970479F3-00B5-89BF-14B5-B9CD1B34B2CE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1EC4CD58-04B6-8A59-11BC-9E7E705E32D8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EDDFEC03-30CE-2211-ACDA-BE66B3019443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3E105F29-6D03-D664-5337-85DE10F39FC5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2C2923A4-2A11-76EE-DF33-06B10C2E863C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CBAA3AAE-8920-6DBD-B63C-7E967C3BB120}"/>
              </a:ext>
            </a:extLst>
          </p:cNvPr>
          <p:cNvCxnSpPr>
            <a:cxnSpLocks/>
          </p:cNvCxnSpPr>
          <p:nvPr/>
        </p:nvCxnSpPr>
        <p:spPr>
          <a:xfrm flipH="1">
            <a:off x="9635675" y="3272613"/>
            <a:ext cx="554642" cy="350301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9D8DC5B1-4D74-13F8-4A10-FA8D9D7285F4}"/>
              </a:ext>
            </a:extLst>
          </p:cNvPr>
          <p:cNvCxnSpPr>
            <a:cxnSpLocks/>
          </p:cNvCxnSpPr>
          <p:nvPr/>
        </p:nvCxnSpPr>
        <p:spPr>
          <a:xfrm>
            <a:off x="10425520" y="3182907"/>
            <a:ext cx="750480" cy="12686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6F7BD287-71C1-40B2-5490-2FA0E1C5626E}"/>
              </a:ext>
            </a:extLst>
          </p:cNvPr>
          <p:cNvCxnSpPr>
            <a:cxnSpLocks/>
          </p:cNvCxnSpPr>
          <p:nvPr/>
        </p:nvCxnSpPr>
        <p:spPr>
          <a:xfrm>
            <a:off x="10287741" y="3309771"/>
            <a:ext cx="170433" cy="66416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B8CD2DE9-EE74-3B6A-53FF-41D3DE67C6BE}"/>
              </a:ext>
            </a:extLst>
          </p:cNvPr>
          <p:cNvCxnSpPr>
            <a:cxnSpLocks/>
          </p:cNvCxnSpPr>
          <p:nvPr/>
        </p:nvCxnSpPr>
        <p:spPr>
          <a:xfrm>
            <a:off x="9592903" y="2948383"/>
            <a:ext cx="557059" cy="23452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lipse 127">
            <a:extLst>
              <a:ext uri="{FF2B5EF4-FFF2-40B4-BE49-F238E27FC236}">
                <a16:creationId xmlns:a16="http://schemas.microsoft.com/office/drawing/2014/main" id="{E3586827-C3AF-099B-F07B-7B2ED3DA8E80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0A47C77C-8D5D-9013-3071-B2E89428FE37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7301320E-FFDA-20DE-882F-013FE5A7BC2C}"/>
              </a:ext>
            </a:extLst>
          </p:cNvPr>
          <p:cNvCxnSpPr>
            <a:cxnSpLocks/>
          </p:cNvCxnSpPr>
          <p:nvPr/>
        </p:nvCxnSpPr>
        <p:spPr>
          <a:xfrm>
            <a:off x="9309875" y="2620337"/>
            <a:ext cx="178134" cy="233018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Ellipse 133">
            <a:extLst>
              <a:ext uri="{FF2B5EF4-FFF2-40B4-BE49-F238E27FC236}">
                <a16:creationId xmlns:a16="http://schemas.microsoft.com/office/drawing/2014/main" id="{0902A7FE-3AB6-AA6F-7E3D-DA62B07EC493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92A983F0-73E5-9AEE-F817-8457E2BC7650}"/>
              </a:ext>
            </a:extLst>
          </p:cNvPr>
          <p:cNvSpPr/>
          <p:nvPr/>
        </p:nvSpPr>
        <p:spPr>
          <a:xfrm>
            <a:off x="8199353" y="2911226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CDA5FBA2-6261-3631-F437-CC05BA31EAFF}"/>
              </a:ext>
            </a:extLst>
          </p:cNvPr>
          <p:cNvSpPr/>
          <p:nvPr/>
        </p:nvSpPr>
        <p:spPr>
          <a:xfrm rot="18601332">
            <a:off x="8158431" y="2090645"/>
            <a:ext cx="1059964" cy="17862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8998ED16-E8C0-4557-7FEB-6F6689FB3ECE}"/>
              </a:ext>
            </a:extLst>
          </p:cNvPr>
          <p:cNvSpPr/>
          <p:nvPr/>
        </p:nvSpPr>
        <p:spPr>
          <a:xfrm>
            <a:off x="8922450" y="2596400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FC6BC1FA-85A1-7409-71C7-47EEB3B1DD44}"/>
              </a:ext>
            </a:extLst>
          </p:cNvPr>
          <p:cNvCxnSpPr>
            <a:cxnSpLocks/>
          </p:cNvCxnSpPr>
          <p:nvPr/>
        </p:nvCxnSpPr>
        <p:spPr>
          <a:xfrm flipV="1">
            <a:off x="8498257" y="2812971"/>
            <a:ext cx="464548" cy="16912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36F178DB-5737-EB27-FFA0-36C6AE2BC2A3}"/>
              </a:ext>
            </a:extLst>
          </p:cNvPr>
          <p:cNvCxnSpPr>
            <a:cxnSpLocks/>
            <a:endCxn id="171" idx="1"/>
          </p:cNvCxnSpPr>
          <p:nvPr/>
        </p:nvCxnSpPr>
        <p:spPr>
          <a:xfrm>
            <a:off x="8474911" y="3038091"/>
            <a:ext cx="699412" cy="44683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5095731B-8299-858C-93DE-01162401EE6C}"/>
              </a:ext>
            </a:extLst>
          </p:cNvPr>
          <p:cNvCxnSpPr>
            <a:cxnSpLocks/>
            <a:endCxn id="169" idx="2"/>
          </p:cNvCxnSpPr>
          <p:nvPr/>
        </p:nvCxnSpPr>
        <p:spPr>
          <a:xfrm flipV="1">
            <a:off x="8474911" y="3008300"/>
            <a:ext cx="510260" cy="2979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Ellipse 168">
            <a:extLst>
              <a:ext uri="{FF2B5EF4-FFF2-40B4-BE49-F238E27FC236}">
                <a16:creationId xmlns:a16="http://schemas.microsoft.com/office/drawing/2014/main" id="{62771238-79AC-A207-DAA7-331C10C0EF3D}"/>
              </a:ext>
            </a:extLst>
          </p:cNvPr>
          <p:cNvSpPr/>
          <p:nvPr/>
        </p:nvSpPr>
        <p:spPr>
          <a:xfrm>
            <a:off x="8985171" y="288143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DE26472C-5A25-0D3B-2FEC-FFFB846CAC97}"/>
              </a:ext>
            </a:extLst>
          </p:cNvPr>
          <p:cNvSpPr/>
          <p:nvPr/>
        </p:nvSpPr>
        <p:spPr>
          <a:xfrm>
            <a:off x="9133968" y="3447763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D2E8CFAD-819F-D1FE-0DBE-30E248304F7F}"/>
              </a:ext>
            </a:extLst>
          </p:cNvPr>
          <p:cNvSpPr/>
          <p:nvPr/>
        </p:nvSpPr>
        <p:spPr>
          <a:xfrm>
            <a:off x="9383494" y="277214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724BECC3-D9E3-16CE-3C39-3496B333CBCD}"/>
              </a:ext>
            </a:extLst>
          </p:cNvPr>
          <p:cNvSpPr/>
          <p:nvPr/>
        </p:nvSpPr>
        <p:spPr>
          <a:xfrm>
            <a:off x="9271487" y="3098441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A66F014E-5178-3F53-3E3C-B0B58000C651}"/>
              </a:ext>
            </a:extLst>
          </p:cNvPr>
          <p:cNvSpPr/>
          <p:nvPr/>
        </p:nvSpPr>
        <p:spPr>
          <a:xfrm>
            <a:off x="7974715" y="257398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4A5FB6A3-39ED-FDD1-1D3A-A5A7D7011BF1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7EBF41AD-E99F-74DE-B3AF-036C91C1984C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90CBE20D-A65D-C9CF-5392-B061BEA29B09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B7A4BC52-736E-5F9D-D1C0-83F14C106F3A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4" name="Connecteur droit 183">
            <a:extLst>
              <a:ext uri="{FF2B5EF4-FFF2-40B4-BE49-F238E27FC236}">
                <a16:creationId xmlns:a16="http://schemas.microsoft.com/office/drawing/2014/main" id="{13102589-E7DC-18CC-29F4-6142CFA51A25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184">
            <a:extLst>
              <a:ext uri="{FF2B5EF4-FFF2-40B4-BE49-F238E27FC236}">
                <a16:creationId xmlns:a16="http://schemas.microsoft.com/office/drawing/2014/main" id="{37269A3A-06AB-83DA-B458-E64F6EA6D8A5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Ellipse 185">
            <a:extLst>
              <a:ext uri="{FF2B5EF4-FFF2-40B4-BE49-F238E27FC236}">
                <a16:creationId xmlns:a16="http://schemas.microsoft.com/office/drawing/2014/main" id="{04D412C0-E8BC-010E-B77D-A1CA6163C4B2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1A904ABF-788F-FEDE-17DC-148957688ED3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4F9F1DE8-BFCC-58E7-03F9-B2DCB4B36090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37D8A0E0-299D-343F-CB93-728C566FA266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90" name="Connecteur droit avec flèche 189">
            <a:extLst>
              <a:ext uri="{FF2B5EF4-FFF2-40B4-BE49-F238E27FC236}">
                <a16:creationId xmlns:a16="http://schemas.microsoft.com/office/drawing/2014/main" id="{FADA06A4-5028-4DFC-91E6-C28B58E5C39A}"/>
              </a:ext>
            </a:extLst>
          </p:cNvPr>
          <p:cNvCxnSpPr>
            <a:cxnSpLocks/>
            <a:endCxn id="189" idx="0"/>
          </p:cNvCxnSpPr>
          <p:nvPr/>
        </p:nvCxnSpPr>
        <p:spPr>
          <a:xfrm flipH="1">
            <a:off x="8214281" y="1212551"/>
            <a:ext cx="116919" cy="59488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Ellipse 190">
            <a:extLst>
              <a:ext uri="{FF2B5EF4-FFF2-40B4-BE49-F238E27FC236}">
                <a16:creationId xmlns:a16="http://schemas.microsoft.com/office/drawing/2014/main" id="{62CDB35E-7486-C8E3-6C22-44540A4D3542}"/>
              </a:ext>
            </a:extLst>
          </p:cNvPr>
          <p:cNvSpPr/>
          <p:nvPr/>
        </p:nvSpPr>
        <p:spPr>
          <a:xfrm>
            <a:off x="7653970" y="72362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2" name="Connecteur droit avec flèche 191">
            <a:extLst>
              <a:ext uri="{FF2B5EF4-FFF2-40B4-BE49-F238E27FC236}">
                <a16:creationId xmlns:a16="http://schemas.microsoft.com/office/drawing/2014/main" id="{F1556FF2-3F2A-7601-4D5A-A74371B8B49C}"/>
              </a:ext>
            </a:extLst>
          </p:cNvPr>
          <p:cNvCxnSpPr>
            <a:cxnSpLocks/>
          </p:cNvCxnSpPr>
          <p:nvPr/>
        </p:nvCxnSpPr>
        <p:spPr>
          <a:xfrm>
            <a:off x="7920522" y="1076960"/>
            <a:ext cx="319186" cy="6788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Ellipse 192">
            <a:extLst>
              <a:ext uri="{FF2B5EF4-FFF2-40B4-BE49-F238E27FC236}">
                <a16:creationId xmlns:a16="http://schemas.microsoft.com/office/drawing/2014/main" id="{E7C2CB72-8512-1D78-DDD8-101263F5CA4D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CF377775-9963-313F-D172-F95BA708FA7F}"/>
              </a:ext>
            </a:extLst>
          </p:cNvPr>
          <p:cNvCxnSpPr>
            <a:cxnSpLocks/>
          </p:cNvCxnSpPr>
          <p:nvPr/>
        </p:nvCxnSpPr>
        <p:spPr>
          <a:xfrm flipH="1">
            <a:off x="8624752" y="416817"/>
            <a:ext cx="297698" cy="131681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Ellipse 194">
            <a:extLst>
              <a:ext uri="{FF2B5EF4-FFF2-40B4-BE49-F238E27FC236}">
                <a16:creationId xmlns:a16="http://schemas.microsoft.com/office/drawing/2014/main" id="{07C78193-35B5-5C62-311B-547A6F2F69D3}"/>
              </a:ext>
            </a:extLst>
          </p:cNvPr>
          <p:cNvSpPr/>
          <p:nvPr/>
        </p:nvSpPr>
        <p:spPr>
          <a:xfrm>
            <a:off x="9049253" y="95882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96" name="Connecteur droit avec flèche 195">
            <a:extLst>
              <a:ext uri="{FF2B5EF4-FFF2-40B4-BE49-F238E27FC236}">
                <a16:creationId xmlns:a16="http://schemas.microsoft.com/office/drawing/2014/main" id="{3CFC950F-B594-CAF4-49B5-5E7AABB9CAEC}"/>
              </a:ext>
            </a:extLst>
          </p:cNvPr>
          <p:cNvCxnSpPr>
            <a:cxnSpLocks/>
            <a:endCxn id="195" idx="2"/>
          </p:cNvCxnSpPr>
          <p:nvPr/>
        </p:nvCxnSpPr>
        <p:spPr>
          <a:xfrm flipV="1">
            <a:off x="8351520" y="1085687"/>
            <a:ext cx="697733" cy="126864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Ellipse 196">
            <a:extLst>
              <a:ext uri="{FF2B5EF4-FFF2-40B4-BE49-F238E27FC236}">
                <a16:creationId xmlns:a16="http://schemas.microsoft.com/office/drawing/2014/main" id="{8D222B5A-0B45-5580-8453-03D222096AA7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E849151F-8A80-0373-0960-F8D648F02462}"/>
              </a:ext>
            </a:extLst>
          </p:cNvPr>
          <p:cNvSpPr/>
          <p:nvPr/>
        </p:nvSpPr>
        <p:spPr>
          <a:xfrm>
            <a:off x="91427" y="66655"/>
            <a:ext cx="4979916" cy="57708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6) 1552-1689 : … Au-delà des Monts Oural, conquête de la Sibérie jusqu’à l’océan Pacifique ; 1</a:t>
            </a:r>
            <a:r>
              <a:rPr lang="fr-FR" sz="1600" b="1" baseline="30000" dirty="0"/>
              <a:t>ère</a:t>
            </a:r>
            <a:r>
              <a:rPr lang="fr-FR" sz="1600" b="1" dirty="0"/>
              <a:t> frontière avec la Chine au nord de la steppe mongole et du fleuve Amour </a:t>
            </a:r>
          </a:p>
          <a:p>
            <a:endParaRPr lang="fr-FR" sz="1700" dirty="0"/>
          </a:p>
          <a:p>
            <a:r>
              <a:rPr lang="fr-FR" sz="1600" dirty="0"/>
              <a:t>b) En revanche, </a:t>
            </a:r>
            <a:r>
              <a:rPr lang="fr-FR" sz="1600" u="sng" dirty="0"/>
              <a:t>avant cela</a:t>
            </a:r>
            <a:r>
              <a:rPr lang="fr-FR" sz="1600" dirty="0"/>
              <a:t>, vers l’est…</a:t>
            </a:r>
          </a:p>
          <a:p>
            <a:r>
              <a:rPr lang="fr-FR" sz="1600" dirty="0"/>
              <a:t>1552-56 : Conquêtes des deux khanats de Kazan et d’Astrakhan, vestiges de la défunte Horde d’or (1502)</a:t>
            </a:r>
          </a:p>
          <a:p>
            <a:r>
              <a:rPr lang="fr-FR" sz="1600" dirty="0"/>
              <a:t>Ainsi que de la plaine de la Volga jusqu’à la mer Caspienne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r>
              <a:rPr lang="fr-FR" sz="1600" dirty="0"/>
              <a:t>*Vers l’est, contrairement à l’ouest</a:t>
            </a:r>
          </a:p>
          <a:p>
            <a:r>
              <a:rPr lang="fr-FR" sz="1600" dirty="0"/>
              <a:t>Après ces conquêtes, plus aucun obstacle</a:t>
            </a:r>
          </a:p>
          <a:p>
            <a:r>
              <a:rPr lang="fr-FR" sz="1600" dirty="0"/>
              <a:t>Et l’accès à la Sibérie est ouvert…</a:t>
            </a:r>
          </a:p>
          <a:p>
            <a:endParaRPr lang="fr-FR" sz="1600" dirty="0"/>
          </a:p>
          <a:p>
            <a:r>
              <a:rPr lang="fr-FR" sz="1600" dirty="0"/>
              <a:t>*1578 : Au-delà des Monts Oural, les Cosaques de Yermak Dirigés par le marchand Maxime </a:t>
            </a:r>
            <a:r>
              <a:rPr lang="fr-FR" sz="1600" dirty="0" err="1"/>
              <a:t>Strogonov</a:t>
            </a:r>
            <a:r>
              <a:rPr lang="fr-FR" sz="1600" dirty="0"/>
              <a:t>, lancent la conquête</a:t>
            </a:r>
          </a:p>
          <a:p>
            <a:endParaRPr lang="fr-FR" sz="1600" dirty="0"/>
          </a:p>
          <a:p>
            <a:r>
              <a:rPr lang="fr-FR" sz="1600" dirty="0"/>
              <a:t>*1587 : Ils conquièrent le khanat de Sibir (Tobolsk)</a:t>
            </a:r>
          </a:p>
          <a:p>
            <a:r>
              <a:rPr lang="fr-FR" sz="1600" dirty="0"/>
              <a:t>Puis à partir de ce point d’appui</a:t>
            </a:r>
          </a:p>
          <a:p>
            <a:r>
              <a:rPr lang="fr-FR" sz="1600" dirty="0"/>
              <a:t>Les Russes vont progresser, toujours plus vers l’est</a:t>
            </a:r>
          </a:p>
          <a:p>
            <a:r>
              <a:rPr lang="fr-FR" sz="1600" dirty="0"/>
              <a:t>Jusqu’à l’océan Pacifique</a:t>
            </a:r>
          </a:p>
          <a:p>
            <a:endParaRPr lang="fr-FR" sz="1600" dirty="0"/>
          </a:p>
          <a:p>
            <a:r>
              <a:rPr lang="fr-FR" sz="1600" dirty="0"/>
              <a:t>*Chronologie…</a:t>
            </a:r>
          </a:p>
        </p:txBody>
      </p:sp>
      <p:cxnSp>
        <p:nvCxnSpPr>
          <p:cNvPr id="199" name="Connecteur droit 198">
            <a:extLst>
              <a:ext uri="{FF2B5EF4-FFF2-40B4-BE49-F238E27FC236}">
                <a16:creationId xmlns:a16="http://schemas.microsoft.com/office/drawing/2014/main" id="{1668C62E-9530-038B-9656-5F8BC2136303}"/>
              </a:ext>
            </a:extLst>
          </p:cNvPr>
          <p:cNvCxnSpPr>
            <a:cxnSpLocks/>
          </p:cNvCxnSpPr>
          <p:nvPr/>
        </p:nvCxnSpPr>
        <p:spPr>
          <a:xfrm>
            <a:off x="1869440" y="3272613"/>
            <a:ext cx="10566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Ellipse 204">
            <a:extLst>
              <a:ext uri="{FF2B5EF4-FFF2-40B4-BE49-F238E27FC236}">
                <a16:creationId xmlns:a16="http://schemas.microsoft.com/office/drawing/2014/main" id="{43E8357B-0AA0-1CDB-10C6-577ED6E972A7}"/>
              </a:ext>
            </a:extLst>
          </p:cNvPr>
          <p:cNvSpPr/>
          <p:nvPr/>
        </p:nvSpPr>
        <p:spPr>
          <a:xfrm>
            <a:off x="3785990" y="108713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51810D52-3BEC-1603-DAF0-614B4950DB9B}"/>
              </a:ext>
            </a:extLst>
          </p:cNvPr>
          <p:cNvSpPr/>
          <p:nvPr/>
        </p:nvSpPr>
        <p:spPr>
          <a:xfrm>
            <a:off x="4161471" y="10760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C30A1CA3-C6B4-F0DE-F94E-7EF0E008B1AB}"/>
              </a:ext>
            </a:extLst>
          </p:cNvPr>
          <p:cNvSpPr/>
          <p:nvPr/>
        </p:nvSpPr>
        <p:spPr>
          <a:xfrm>
            <a:off x="4428222" y="401848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19A920-F990-35AF-E3F3-F4CA53AD4E74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A5DCC-8665-CCA3-5EF6-2CE12AE4E9FD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21C274-BE98-7AD9-877B-96C5985ADAA6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DA72B2-C190-D2B6-C26B-349AA7165791}"/>
              </a:ext>
            </a:extLst>
          </p:cNvPr>
          <p:cNvSpPr/>
          <p:nvPr/>
        </p:nvSpPr>
        <p:spPr>
          <a:xfrm>
            <a:off x="8312412" y="3749503"/>
            <a:ext cx="1093904" cy="4970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1501-1721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02C945-8C47-C4C5-2069-CF3CF83B1F8B}"/>
              </a:ext>
            </a:extLst>
          </p:cNvPr>
          <p:cNvSpPr/>
          <p:nvPr/>
        </p:nvSpPr>
        <p:spPr>
          <a:xfrm>
            <a:off x="9609994" y="3299470"/>
            <a:ext cx="1508608" cy="4738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1526-1761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650FC-7A37-1E33-B585-8B141D667C5C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1439-1616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8CF3CC-8F05-B63E-1E83-4ABF66CA60FA}"/>
              </a:ext>
            </a:extLst>
          </p:cNvPr>
          <p:cNvSpPr/>
          <p:nvPr/>
        </p:nvSpPr>
        <p:spPr>
          <a:xfrm>
            <a:off x="8679432" y="2155976"/>
            <a:ext cx="1075810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1507-1511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BD0CC6-9E77-32D9-9F65-E53563831D38}"/>
              </a:ext>
            </a:extLst>
          </p:cNvPr>
          <p:cNvSpPr/>
          <p:nvPr/>
        </p:nvSpPr>
        <p:spPr>
          <a:xfrm>
            <a:off x="7879545" y="92540"/>
            <a:ext cx="1139288" cy="4564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1552-1689</a:t>
            </a:r>
          </a:p>
        </p:txBody>
      </p:sp>
    </p:spTree>
    <p:extLst>
      <p:ext uri="{BB962C8B-B14F-4D97-AF65-F5344CB8AC3E}">
        <p14:creationId xmlns:p14="http://schemas.microsoft.com/office/powerpoint/2010/main" val="3028023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D0818-BC16-1D8D-7951-72D9E8EA3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25DB73-EF85-7D75-A11E-8E0C748074F2}"/>
              </a:ext>
            </a:extLst>
          </p:cNvPr>
          <p:cNvSpPr/>
          <p:nvPr/>
        </p:nvSpPr>
        <p:spPr>
          <a:xfrm>
            <a:off x="99474" y="58844"/>
            <a:ext cx="5156633" cy="66941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6) 1552-1689 : … Au-delà des Monts Oural, conquête de la Sibérie jusqu’à l’océan Pacifique ; 1</a:t>
            </a:r>
            <a:r>
              <a:rPr lang="fr-FR" sz="1500" b="1" baseline="30000" dirty="0"/>
              <a:t>ère</a:t>
            </a:r>
            <a:r>
              <a:rPr lang="fr-FR" sz="1500" b="1" dirty="0"/>
              <a:t> frontière avec la Chine au nord de la steppe mongole et du fleuve Amour </a:t>
            </a:r>
          </a:p>
          <a:p>
            <a:endParaRPr lang="fr-FR" sz="1600" dirty="0"/>
          </a:p>
          <a:p>
            <a:r>
              <a:rPr lang="fr-FR" sz="1600" dirty="0"/>
              <a:t>*1584 : Au nord, les Russes atteignent la mer Blanche</a:t>
            </a:r>
          </a:p>
          <a:p>
            <a:r>
              <a:rPr lang="fr-FR" sz="1600" dirty="0"/>
              <a:t>Et ils fondent le port d’Arkhangelsk à l’embouchure de la </a:t>
            </a:r>
            <a:r>
              <a:rPr lang="fr-FR" sz="1600" dirty="0" err="1"/>
              <a:t>Dvina</a:t>
            </a:r>
            <a:r>
              <a:rPr lang="fr-FR" sz="1600" dirty="0"/>
              <a:t> septentrionale ; Où ils entrent en contact avec des GB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NB : 1533 : Des marchands anglais de la </a:t>
            </a:r>
            <a:r>
              <a:rPr lang="fr-FR" sz="1600" i="1" dirty="0" err="1">
                <a:solidFill>
                  <a:srgbClr val="FF0000"/>
                </a:solidFill>
              </a:rPr>
              <a:t>Moscovy</a:t>
            </a:r>
            <a:r>
              <a:rPr lang="fr-FR" sz="1600" i="1" dirty="0">
                <a:solidFill>
                  <a:srgbClr val="FF0000"/>
                </a:solidFill>
              </a:rPr>
              <a:t> Compagny</a:t>
            </a:r>
            <a:r>
              <a:rPr lang="fr-FR" sz="1600" dirty="0">
                <a:solidFill>
                  <a:srgbClr val="FF0000"/>
                </a:solidFill>
              </a:rPr>
              <a:t> Avaient débarqué à l’emplacement d’Arkhangelsk</a:t>
            </a:r>
          </a:p>
          <a:p>
            <a:r>
              <a:rPr lang="fr-FR" sz="1600" dirty="0">
                <a:solidFill>
                  <a:srgbClr val="FF0000"/>
                </a:solidFill>
              </a:rPr>
              <a:t>Leur chef Richard Chancellor fut reçu à Moscou</a:t>
            </a:r>
          </a:p>
          <a:p>
            <a:r>
              <a:rPr lang="fr-FR" sz="1600" dirty="0">
                <a:solidFill>
                  <a:srgbClr val="FF0000"/>
                </a:solidFill>
              </a:rPr>
              <a:t>Par le tsar Ivan IV ; Commerce anglais avec la Russie ; Puis…</a:t>
            </a:r>
          </a:p>
          <a:p>
            <a:r>
              <a:rPr lang="fr-FR" sz="1600" dirty="0">
                <a:solidFill>
                  <a:srgbClr val="FF0000"/>
                </a:solidFill>
              </a:rPr>
              <a:t>*1562-79 : Commerce avec la Perse, à travers la Russie</a:t>
            </a:r>
          </a:p>
          <a:p>
            <a:endParaRPr lang="fr-FR" sz="1600" dirty="0"/>
          </a:p>
          <a:p>
            <a:r>
              <a:rPr lang="fr-FR" sz="1600" dirty="0"/>
              <a:t>*1586-94 : A partir de Sibir : Tioumen et Sourgout ; Puis…</a:t>
            </a:r>
          </a:p>
          <a:p>
            <a:endParaRPr lang="fr-FR" sz="1600" dirty="0"/>
          </a:p>
          <a:p>
            <a:r>
              <a:rPr lang="fr-FR" sz="1600" dirty="0"/>
              <a:t>*1604-28 : Tomsk sur l’Ob et Krasnoïarsk sur le Ienisseï</a:t>
            </a:r>
          </a:p>
          <a:p>
            <a:r>
              <a:rPr lang="fr-FR" sz="1600" dirty="0"/>
              <a:t>NB : Les Kirghizes quittent la plaine du Ienisseï</a:t>
            </a:r>
          </a:p>
          <a:p>
            <a:r>
              <a:rPr lang="fr-FR" sz="1600" dirty="0"/>
              <a:t>Et s’établissent au SO dans les montagnes du Tian Shan</a:t>
            </a:r>
          </a:p>
          <a:p>
            <a:r>
              <a:rPr lang="fr-FR" sz="1600" dirty="0"/>
              <a:t>Au nord du bassin du Tarim</a:t>
            </a:r>
          </a:p>
          <a:p>
            <a:endParaRPr lang="fr-FR" sz="1600" dirty="0"/>
          </a:p>
          <a:p>
            <a:r>
              <a:rPr lang="fr-FR" sz="1600" dirty="0"/>
              <a:t>*1652-54 : Irkoutsk sur le lac Baïkal</a:t>
            </a:r>
          </a:p>
          <a:p>
            <a:r>
              <a:rPr lang="fr-FR" sz="1600" dirty="0"/>
              <a:t>Et Nertchinsk au nord du fleuve Amour</a:t>
            </a:r>
          </a:p>
          <a:p>
            <a:r>
              <a:rPr lang="fr-FR" sz="1600" dirty="0"/>
              <a:t>NB : 1650-64 : Les Bouriates Mongols bouddhistes résistent</a:t>
            </a:r>
          </a:p>
          <a:p>
            <a:endParaRPr lang="fr-FR" sz="1600" dirty="0"/>
          </a:p>
          <a:p>
            <a:r>
              <a:rPr lang="fr-FR" sz="1600" dirty="0"/>
              <a:t>*Et enfin…</a:t>
            </a:r>
          </a:p>
          <a:p>
            <a:r>
              <a:rPr lang="fr-FR" sz="1600" dirty="0"/>
              <a:t>*1649 : Okhotsk et Anadyrsk sur la côte pacifique ; Bilan…</a:t>
            </a:r>
          </a:p>
        </p:txBody>
      </p:sp>
      <p:pic>
        <p:nvPicPr>
          <p:cNvPr id="3" name="Picture 2" descr="http://cartographie.sciences-po.fr/sites/default/files/F02c_Expansion_Empire_russe_1533-1914_2.jpg">
            <a:extLst>
              <a:ext uri="{FF2B5EF4-FFF2-40B4-BE49-F238E27FC236}">
                <a16:creationId xmlns:a16="http://schemas.microsoft.com/office/drawing/2014/main" id="{0FA8C777-9A28-0A7B-600F-65AEBD3D3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428" y="92924"/>
            <a:ext cx="6624736" cy="658576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A38DF727-65AD-4CF8-9877-7D1E53D1CA57}"/>
              </a:ext>
            </a:extLst>
          </p:cNvPr>
          <p:cNvSpPr/>
          <p:nvPr/>
        </p:nvSpPr>
        <p:spPr>
          <a:xfrm>
            <a:off x="9404884" y="400811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A0B6435-22B1-99F8-7BBA-EDDEAF8D1B86}"/>
              </a:ext>
            </a:extLst>
          </p:cNvPr>
          <p:cNvSpPr/>
          <p:nvPr/>
        </p:nvSpPr>
        <p:spPr>
          <a:xfrm>
            <a:off x="10944800" y="298201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CF860AB-4138-797C-9AD4-BEFA79DB9A92}"/>
              </a:ext>
            </a:extLst>
          </p:cNvPr>
          <p:cNvSpPr/>
          <p:nvPr/>
        </p:nvSpPr>
        <p:spPr>
          <a:xfrm>
            <a:off x="10108803" y="393363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A122A17-2958-0D1A-A3B5-B4BA1546AB4C}"/>
              </a:ext>
            </a:extLst>
          </p:cNvPr>
          <p:cNvSpPr/>
          <p:nvPr/>
        </p:nvSpPr>
        <p:spPr>
          <a:xfrm>
            <a:off x="11229280" y="182377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58D7802-7784-249D-1E38-9A4B183084EF}"/>
              </a:ext>
            </a:extLst>
          </p:cNvPr>
          <p:cNvSpPr/>
          <p:nvPr/>
        </p:nvSpPr>
        <p:spPr>
          <a:xfrm>
            <a:off x="6496884" y="3659253"/>
            <a:ext cx="259516" cy="2743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B8779CA-5A0F-B943-1091-A3FC9ADE4536}"/>
              </a:ext>
            </a:extLst>
          </p:cNvPr>
          <p:cNvSpPr/>
          <p:nvPr/>
        </p:nvSpPr>
        <p:spPr>
          <a:xfrm rot="593134">
            <a:off x="6541993" y="2408613"/>
            <a:ext cx="1797781" cy="12663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51B2604-E5A9-2EE5-0F8C-F7C4F05A10F2}"/>
              </a:ext>
            </a:extLst>
          </p:cNvPr>
          <p:cNvSpPr/>
          <p:nvPr/>
        </p:nvSpPr>
        <p:spPr>
          <a:xfrm rot="5400000">
            <a:off x="6101021" y="3046828"/>
            <a:ext cx="1096582" cy="6770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09B2ACF-B558-C0ED-8BDB-A88F99D9D674}"/>
              </a:ext>
            </a:extLst>
          </p:cNvPr>
          <p:cNvSpPr/>
          <p:nvPr/>
        </p:nvSpPr>
        <p:spPr>
          <a:xfrm>
            <a:off x="7192672" y="246409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0E6F54E-E81D-AD71-AC7E-EA6D01BCAA40}"/>
              </a:ext>
            </a:extLst>
          </p:cNvPr>
          <p:cNvSpPr/>
          <p:nvPr/>
        </p:nvSpPr>
        <p:spPr>
          <a:xfrm>
            <a:off x="7667524" y="351027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t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49C84C0-0D21-19E9-D339-197325070EB8}"/>
              </a:ext>
            </a:extLst>
          </p:cNvPr>
          <p:cNvCxnSpPr>
            <a:cxnSpLocks/>
          </p:cNvCxnSpPr>
          <p:nvPr/>
        </p:nvCxnSpPr>
        <p:spPr>
          <a:xfrm flipH="1">
            <a:off x="6654800" y="3345626"/>
            <a:ext cx="316361" cy="313627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DDB8570-9D3F-B8A0-68B6-64A9C7924ED8}"/>
              </a:ext>
            </a:extLst>
          </p:cNvPr>
          <p:cNvCxnSpPr>
            <a:cxnSpLocks/>
          </p:cNvCxnSpPr>
          <p:nvPr/>
        </p:nvCxnSpPr>
        <p:spPr>
          <a:xfrm>
            <a:off x="6771854" y="3071247"/>
            <a:ext cx="161302" cy="17737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251D20D-70F6-DA44-04C8-4B36D8BD88FE}"/>
              </a:ext>
            </a:extLst>
          </p:cNvPr>
          <p:cNvCxnSpPr>
            <a:cxnSpLocks/>
          </p:cNvCxnSpPr>
          <p:nvPr/>
        </p:nvCxnSpPr>
        <p:spPr>
          <a:xfrm>
            <a:off x="6987825" y="3248619"/>
            <a:ext cx="856455" cy="18038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771A2A93-A49D-4A17-FEC6-206A51A6C9F4}"/>
              </a:ext>
            </a:extLst>
          </p:cNvPr>
          <p:cNvSpPr/>
          <p:nvPr/>
        </p:nvSpPr>
        <p:spPr>
          <a:xfrm rot="19601278">
            <a:off x="8392308" y="2264064"/>
            <a:ext cx="3728997" cy="13586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F0F808C-65A3-B0D3-51D3-05D741E0C749}"/>
              </a:ext>
            </a:extLst>
          </p:cNvPr>
          <p:cNvSpPr/>
          <p:nvPr/>
        </p:nvSpPr>
        <p:spPr>
          <a:xfrm rot="319636">
            <a:off x="8043768" y="2818210"/>
            <a:ext cx="2602277" cy="14108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F096DDDB-11E5-8B92-091B-FC0E73A8951E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8103796" y="3056505"/>
            <a:ext cx="2841004" cy="372494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E2945CD-35F4-0CE0-7D25-936798A96EA3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8065791" y="1898265"/>
            <a:ext cx="3163489" cy="143372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0F7B767E-89B5-9687-39D7-D83CEE49A2D2}"/>
              </a:ext>
            </a:extLst>
          </p:cNvPr>
          <p:cNvSpPr/>
          <p:nvPr/>
        </p:nvSpPr>
        <p:spPr>
          <a:xfrm>
            <a:off x="8134884" y="320547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A4AC3CEF-6D97-CDFB-F3C1-C279893D42EE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7982006" y="3428999"/>
            <a:ext cx="2126797" cy="57912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98A73316-6EBB-C3C4-7D8D-2BD4F21EDFEA}"/>
              </a:ext>
            </a:extLst>
          </p:cNvPr>
          <p:cNvSpPr/>
          <p:nvPr/>
        </p:nvSpPr>
        <p:spPr>
          <a:xfrm>
            <a:off x="7844280" y="3291809"/>
            <a:ext cx="259516" cy="2743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C6FC0FE5-DA00-FCD4-D45E-61943BF81E97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6771854" y="2538586"/>
            <a:ext cx="420818" cy="33864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EE20A049-8C22-2D43-95D3-C2D63F5CD7C6}"/>
              </a:ext>
            </a:extLst>
          </p:cNvPr>
          <p:cNvCxnSpPr>
            <a:cxnSpLocks/>
          </p:cNvCxnSpPr>
          <p:nvPr/>
        </p:nvCxnSpPr>
        <p:spPr>
          <a:xfrm flipH="1">
            <a:off x="8213431" y="3860897"/>
            <a:ext cx="729382" cy="729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8AF43A6B-8D12-C3D2-AC45-6F6B5CA18808}"/>
              </a:ext>
            </a:extLst>
          </p:cNvPr>
          <p:cNvSpPr/>
          <p:nvPr/>
        </p:nvSpPr>
        <p:spPr>
          <a:xfrm>
            <a:off x="8917204" y="373374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A341F6A-A18D-9CF9-391F-3FCD569B1F08}"/>
              </a:ext>
            </a:extLst>
          </p:cNvPr>
          <p:cNvCxnSpPr>
            <a:cxnSpLocks/>
          </p:cNvCxnSpPr>
          <p:nvPr/>
        </p:nvCxnSpPr>
        <p:spPr>
          <a:xfrm>
            <a:off x="4114800" y="4346843"/>
            <a:ext cx="65024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3A665F7B-4410-4B22-63B8-2AE7FDED0C00}"/>
              </a:ext>
            </a:extLst>
          </p:cNvPr>
          <p:cNvSpPr/>
          <p:nvPr/>
        </p:nvSpPr>
        <p:spPr>
          <a:xfrm>
            <a:off x="8478457" y="35847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7DAE0C9-C332-AF71-D197-BCD80E939FBB}"/>
              </a:ext>
            </a:extLst>
          </p:cNvPr>
          <p:cNvSpPr/>
          <p:nvPr/>
        </p:nvSpPr>
        <p:spPr>
          <a:xfrm>
            <a:off x="6550343" y="2837050"/>
            <a:ext cx="259516" cy="2743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6FC30AD-8B13-2F23-68D7-EA94CB60ED01}"/>
              </a:ext>
            </a:extLst>
          </p:cNvPr>
          <p:cNvCxnSpPr>
            <a:cxnSpLocks/>
            <a:endCxn id="18" idx="7"/>
          </p:cNvCxnSpPr>
          <p:nvPr/>
        </p:nvCxnSpPr>
        <p:spPr>
          <a:xfrm flipH="1">
            <a:off x="7341933" y="2263691"/>
            <a:ext cx="351735" cy="2222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CE1C09D-C14F-8E7D-59F5-694022E97ADC}"/>
              </a:ext>
            </a:extLst>
          </p:cNvPr>
          <p:cNvCxnSpPr>
            <a:cxnSpLocks/>
          </p:cNvCxnSpPr>
          <p:nvPr/>
        </p:nvCxnSpPr>
        <p:spPr>
          <a:xfrm>
            <a:off x="7416052" y="1724700"/>
            <a:ext cx="251472" cy="5389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30753FB-D4FC-3B3C-7B3C-BE1D3DFCE8B8}"/>
              </a:ext>
            </a:extLst>
          </p:cNvPr>
          <p:cNvCxnSpPr>
            <a:cxnSpLocks/>
          </p:cNvCxnSpPr>
          <p:nvPr/>
        </p:nvCxnSpPr>
        <p:spPr>
          <a:xfrm>
            <a:off x="6118431" y="1544320"/>
            <a:ext cx="1297621" cy="1803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CBEB1446-8CD3-88A9-2FD4-B12F5116F5BE}"/>
              </a:ext>
            </a:extLst>
          </p:cNvPr>
          <p:cNvCxnSpPr>
            <a:cxnSpLocks/>
          </p:cNvCxnSpPr>
          <p:nvPr/>
        </p:nvCxnSpPr>
        <p:spPr>
          <a:xfrm flipV="1">
            <a:off x="5564809" y="1544320"/>
            <a:ext cx="567840" cy="1803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FF6D89E9-D6D7-B0B6-A4A4-4CAB94731385}"/>
              </a:ext>
            </a:extLst>
          </p:cNvPr>
          <p:cNvSpPr/>
          <p:nvPr/>
        </p:nvSpPr>
        <p:spPr>
          <a:xfrm>
            <a:off x="5527102" y="16345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50B4F2F-674D-9F99-652C-AC6AA0E4F6D9}"/>
              </a:ext>
            </a:extLst>
          </p:cNvPr>
          <p:cNvSpPr/>
          <p:nvPr/>
        </p:nvSpPr>
        <p:spPr>
          <a:xfrm>
            <a:off x="6933156" y="3111429"/>
            <a:ext cx="259516" cy="2743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072349-8819-93DF-4A3F-7DE92577A202}"/>
              </a:ext>
            </a:extLst>
          </p:cNvPr>
          <p:cNvSpPr/>
          <p:nvPr/>
        </p:nvSpPr>
        <p:spPr>
          <a:xfrm>
            <a:off x="8309754" y="2095013"/>
            <a:ext cx="1139288" cy="4564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1552-1689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AA556A-B795-EA89-A964-785D743A0DBE}"/>
              </a:ext>
            </a:extLst>
          </p:cNvPr>
          <p:cNvSpPr/>
          <p:nvPr/>
        </p:nvSpPr>
        <p:spPr>
          <a:xfrm>
            <a:off x="6767241" y="4432469"/>
            <a:ext cx="1075810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1507-1511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DCF872-C607-8214-A129-6C24E2734036}"/>
              </a:ext>
            </a:extLst>
          </p:cNvPr>
          <p:cNvSpPr/>
          <p:nvPr/>
        </p:nvSpPr>
        <p:spPr>
          <a:xfrm>
            <a:off x="8460924" y="4570959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1439-1616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852A69-1E5A-D51A-B9AB-6B9271454727}"/>
              </a:ext>
            </a:extLst>
          </p:cNvPr>
          <p:cNvSpPr/>
          <p:nvPr/>
        </p:nvSpPr>
        <p:spPr>
          <a:xfrm>
            <a:off x="5202059" y="3437548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839072-21FD-E724-3E50-FE76B16F76F4}"/>
              </a:ext>
            </a:extLst>
          </p:cNvPr>
          <p:cNvSpPr/>
          <p:nvPr/>
        </p:nvSpPr>
        <p:spPr>
          <a:xfrm>
            <a:off x="5273480" y="4631045"/>
            <a:ext cx="1093904" cy="4970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1501-1721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BA3628-4D16-0AFC-76B7-178B427D6241}"/>
              </a:ext>
            </a:extLst>
          </p:cNvPr>
          <p:cNvSpPr/>
          <p:nvPr/>
        </p:nvSpPr>
        <p:spPr>
          <a:xfrm>
            <a:off x="9954509" y="4451821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13BF1F-251B-7D4D-91FF-FECB82C2D9AE}"/>
              </a:ext>
            </a:extLst>
          </p:cNvPr>
          <p:cNvSpPr/>
          <p:nvPr/>
        </p:nvSpPr>
        <p:spPr>
          <a:xfrm>
            <a:off x="8297998" y="3374794"/>
            <a:ext cx="671231" cy="26479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Tomsk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05592EC-E20E-9A3D-BFC8-D06ED9C74461}"/>
              </a:ext>
            </a:extLst>
          </p:cNvPr>
          <p:cNvSpPr/>
          <p:nvPr/>
        </p:nvSpPr>
        <p:spPr>
          <a:xfrm>
            <a:off x="2079921" y="3188776"/>
            <a:ext cx="259516" cy="2743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4BD0CFC-061A-3A5B-814E-347DFAACC9B1}"/>
              </a:ext>
            </a:extLst>
          </p:cNvPr>
          <p:cNvSpPr/>
          <p:nvPr/>
        </p:nvSpPr>
        <p:spPr>
          <a:xfrm>
            <a:off x="8542271" y="3628336"/>
            <a:ext cx="1129356" cy="2780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Krasnoïarsk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F05388-4E7F-7171-2CC8-11364D5DDF71}"/>
              </a:ext>
            </a:extLst>
          </p:cNvPr>
          <p:cNvSpPr/>
          <p:nvPr/>
        </p:nvSpPr>
        <p:spPr>
          <a:xfrm>
            <a:off x="9082425" y="4170342"/>
            <a:ext cx="817014" cy="22738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Irkoutsk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0486ED-9529-C7D7-2D89-BEEBCB715F95}"/>
              </a:ext>
            </a:extLst>
          </p:cNvPr>
          <p:cNvSpPr/>
          <p:nvPr/>
        </p:nvSpPr>
        <p:spPr>
          <a:xfrm>
            <a:off x="10049230" y="4078387"/>
            <a:ext cx="1077725" cy="18391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Nertchinsk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561418D-38AC-8278-7605-A8E85891C0F1}"/>
              </a:ext>
            </a:extLst>
          </p:cNvPr>
          <p:cNvSpPr/>
          <p:nvPr/>
        </p:nvSpPr>
        <p:spPr>
          <a:xfrm>
            <a:off x="10982271" y="2758596"/>
            <a:ext cx="905057" cy="22342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Okhotsk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B99553-26A9-5D91-9965-0D3E032FBE27}"/>
              </a:ext>
            </a:extLst>
          </p:cNvPr>
          <p:cNvSpPr/>
          <p:nvPr/>
        </p:nvSpPr>
        <p:spPr>
          <a:xfrm>
            <a:off x="11079614" y="1590297"/>
            <a:ext cx="956691" cy="21096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Anadyrsk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EDD988F-1B8D-02A6-0C26-02EEC4E71B71}"/>
              </a:ext>
            </a:extLst>
          </p:cNvPr>
          <p:cNvSpPr/>
          <p:nvPr/>
        </p:nvSpPr>
        <p:spPr>
          <a:xfrm>
            <a:off x="6121807" y="2259903"/>
            <a:ext cx="1129744" cy="2125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Arkhangelsk</a:t>
            </a:r>
          </a:p>
        </p:txBody>
      </p:sp>
    </p:spTree>
    <p:extLst>
      <p:ext uri="{BB962C8B-B14F-4D97-AF65-F5344CB8AC3E}">
        <p14:creationId xmlns:p14="http://schemas.microsoft.com/office/powerpoint/2010/main" val="270183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F2F2C-D5F8-9F58-E3C4-DB9708F26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F73E312F-69CD-6A1B-DE62-24B4B4D62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9D1FBC-0C86-2F34-51C0-91907224188C}"/>
              </a:ext>
            </a:extLst>
          </p:cNvPr>
          <p:cNvSpPr/>
          <p:nvPr/>
        </p:nvSpPr>
        <p:spPr>
          <a:xfrm>
            <a:off x="91428" y="107186"/>
            <a:ext cx="4660255" cy="55399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1327-1361 : Dans les principautés russes, Kiev conquise par les Lituaniens ; La Moscovie domine les principautés restées vassales de la Horde d’or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2) Dans les principautés russes</a:t>
            </a:r>
          </a:p>
          <a:p>
            <a:r>
              <a:rPr lang="fr-FR" sz="1700" dirty="0"/>
              <a:t>Deux changements importants…</a:t>
            </a:r>
          </a:p>
          <a:p>
            <a:endParaRPr lang="fr-FR" sz="1700" dirty="0"/>
          </a:p>
          <a:p>
            <a:r>
              <a:rPr lang="fr-FR" sz="1700" dirty="0"/>
              <a:t>a) 1361 : Kiev est conquise par les Lituaniens</a:t>
            </a:r>
          </a:p>
          <a:p>
            <a:r>
              <a:rPr lang="fr-FR" sz="1700" dirty="0"/>
              <a:t>Et libérée du joug mongol</a:t>
            </a:r>
          </a:p>
          <a:p>
            <a:endParaRPr lang="fr-FR" sz="1700" dirty="0"/>
          </a:p>
          <a:p>
            <a:r>
              <a:rPr lang="fr-FR" sz="1700" dirty="0"/>
              <a:t>NB : 1386 : Le prince lituanien Ladislas II Jagellon</a:t>
            </a:r>
          </a:p>
          <a:p>
            <a:r>
              <a:rPr lang="fr-FR" sz="1700" dirty="0"/>
              <a:t>En épousant Hedwige, héritière du roi de Pologne Louis 1</a:t>
            </a:r>
            <a:r>
              <a:rPr lang="fr-FR" sz="1700" baseline="30000" dirty="0"/>
              <a:t>er</a:t>
            </a:r>
            <a:r>
              <a:rPr lang="fr-FR" sz="1700" dirty="0"/>
              <a:t> d’Anjou, unifie la Lituanie et la Pologne</a:t>
            </a:r>
          </a:p>
          <a:p>
            <a:endParaRPr lang="fr-FR" sz="1700" dirty="0"/>
          </a:p>
          <a:p>
            <a:r>
              <a:rPr lang="fr-FR" sz="1700" dirty="0"/>
              <a:t>b) 1327 : La principauté de Moscou</a:t>
            </a:r>
          </a:p>
          <a:p>
            <a:r>
              <a:rPr lang="fr-FR" sz="1700" dirty="0"/>
              <a:t>NB : Moscou fondée en 1147</a:t>
            </a:r>
          </a:p>
          <a:p>
            <a:r>
              <a:rPr lang="fr-FR" sz="1700" dirty="0"/>
              <a:t>Supplante Tver…</a:t>
            </a:r>
          </a:p>
          <a:p>
            <a:endParaRPr lang="fr-FR" sz="1700" dirty="0"/>
          </a:p>
          <a:p>
            <a:r>
              <a:rPr lang="fr-FR" sz="1700" dirty="0"/>
              <a:t>Et elle obtient la charge de la collecte du tribut aux Mongols ; Ce qui lui donne dans le monde russe une primauté, </a:t>
            </a:r>
            <a:r>
              <a:rPr lang="fr-FR" sz="1700" u="sng" dirty="0"/>
              <a:t>à terme</a:t>
            </a:r>
            <a:r>
              <a:rPr lang="fr-FR" sz="1700" dirty="0"/>
              <a:t> stratégique…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4B58FC7-F59F-2DCB-8553-2A3D8EAAA062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5F8C14D-34E9-4677-D4C5-AEE6DE5E5CDE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ECA601E-7CDA-EF29-98AE-146A4D824F41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C61A784-3B15-897F-2631-D40D9ED5FA50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95213F8-E3D7-4B6B-4EEF-920FC8FADC41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D332806-EC23-B6C4-11E3-A4A7C36E1204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91DC928-28FE-ADDA-E857-E589461A1230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5D4DCB7-2C82-6234-0A97-5B3368BFDC4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FD1E3F9-F7D2-FAFD-6059-9045CE67D190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3A5CAE4-5270-F41A-9EB1-C1A871CCE8AC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C76E1C1-D54D-1B85-01F3-8DBEA31AFC4C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4CA0E0F-4FD8-5908-B721-34B712761495}"/>
              </a:ext>
            </a:extLst>
          </p:cNvPr>
          <p:cNvCxnSpPr>
            <a:cxnSpLocks/>
          </p:cNvCxnSpPr>
          <p:nvPr/>
        </p:nvCxnSpPr>
        <p:spPr>
          <a:xfrm>
            <a:off x="7337287" y="1066250"/>
            <a:ext cx="164470" cy="3161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59E74D2B-84A3-5690-E51D-A3B4ECEB7E69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1757711-1350-D66E-F8E3-95949887C969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6D7E209-9973-7EE9-AC4C-254452C25BDE}"/>
              </a:ext>
            </a:extLst>
          </p:cNvPr>
          <p:cNvSpPr/>
          <p:nvPr/>
        </p:nvSpPr>
        <p:spPr>
          <a:xfrm>
            <a:off x="7775391" y="886667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FBE9831-31C2-C94A-FA31-894E82E5AA33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D395D2F-4C83-A6DD-D76A-B0826D556735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03796D4-AE9B-EFB9-D0E8-99290549054E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B849E65-EDB5-80FF-AB5F-100336A3102D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D0B2B2D-035E-BDE5-A6B2-49ED15AA30F8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C34576A-C4D2-8BA0-F80D-E4CDA09695E5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602A2BA-E93F-0189-9CD9-5E8475381299}"/>
              </a:ext>
            </a:extLst>
          </p:cNvPr>
          <p:cNvSpPr/>
          <p:nvPr/>
        </p:nvSpPr>
        <p:spPr>
          <a:xfrm>
            <a:off x="4191456" y="189329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8A193B-37CC-49A1-A72D-24E8C1B9D2BC}"/>
              </a:ext>
            </a:extLst>
          </p:cNvPr>
          <p:cNvSpPr/>
          <p:nvPr/>
        </p:nvSpPr>
        <p:spPr>
          <a:xfrm>
            <a:off x="3362225" y="3738028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4EE516D-40C3-3B59-9490-4A90F347D7A9}"/>
              </a:ext>
            </a:extLst>
          </p:cNvPr>
          <p:cNvSpPr/>
          <p:nvPr/>
        </p:nvSpPr>
        <p:spPr>
          <a:xfrm>
            <a:off x="7978646" y="2459808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20722-E479-E338-478A-770C9DB2031C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80BFFF6-555A-2263-0EC4-92AB7FF840E0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41D49E0-0087-5F91-814B-7CC1C3F9B41F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9ED0B1E-25B4-4681-A7F0-CE3A870FDD07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E5E5F5D-BB15-7939-F459-ACDA4E0C93E7}"/>
              </a:ext>
            </a:extLst>
          </p:cNvPr>
          <p:cNvSpPr/>
          <p:nvPr/>
        </p:nvSpPr>
        <p:spPr>
          <a:xfrm>
            <a:off x="4603459" y="2977698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9614C52-6AA2-1581-864A-63EE39C8BCA5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29F3C9-76FC-E509-8781-8723EC506001}"/>
              </a:ext>
            </a:extLst>
          </p:cNvPr>
          <p:cNvSpPr/>
          <p:nvPr/>
        </p:nvSpPr>
        <p:spPr>
          <a:xfrm>
            <a:off x="7458438" y="95941"/>
            <a:ext cx="1384793" cy="5239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Principautés russes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11076DC-9684-ABB9-5AE1-7DFA506E6CD4}"/>
              </a:ext>
            </a:extLst>
          </p:cNvPr>
          <p:cNvSpPr/>
          <p:nvPr/>
        </p:nvSpPr>
        <p:spPr>
          <a:xfrm>
            <a:off x="1016705" y="1679544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472794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416D5-77A0-8DD9-8B4B-A66C0EF14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CD53E826-A427-0802-891F-A5F2AE4E7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D90F1D-217C-59BA-9467-BADE7B475C14}"/>
              </a:ext>
            </a:extLst>
          </p:cNvPr>
          <p:cNvSpPr/>
          <p:nvPr/>
        </p:nvSpPr>
        <p:spPr>
          <a:xfrm>
            <a:off x="91428" y="107186"/>
            <a:ext cx="4672424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3) 1335-1400 : En Perse, après la chute de l’</a:t>
            </a:r>
            <a:r>
              <a:rPr lang="fr-FR" sz="1700" b="1" dirty="0" err="1"/>
              <a:t>Ilkhanat</a:t>
            </a:r>
            <a:r>
              <a:rPr lang="fr-FR" sz="1700" b="1" dirty="0"/>
              <a:t> mongol, morcellement en de nombreuses principautés, dont la confédération turcomane des Kara </a:t>
            </a:r>
            <a:r>
              <a:rPr lang="fr-FR" sz="1700" b="1" dirty="0" err="1"/>
              <a:t>Koyunlu</a:t>
            </a:r>
            <a:endParaRPr lang="fr-FR" sz="1700" b="1" dirty="0"/>
          </a:p>
          <a:p>
            <a:endParaRPr lang="fr-FR" sz="1700" dirty="0"/>
          </a:p>
          <a:p>
            <a:r>
              <a:rPr lang="fr-FR" sz="1700" dirty="0"/>
              <a:t>3) 1335 : En Perse…</a:t>
            </a:r>
          </a:p>
          <a:p>
            <a:r>
              <a:rPr lang="fr-FR" sz="1700" dirty="0"/>
              <a:t>Après la mort de l’</a:t>
            </a:r>
            <a:r>
              <a:rPr lang="fr-FR" sz="1700" dirty="0" err="1"/>
              <a:t>ilkhan</a:t>
            </a:r>
            <a:r>
              <a:rPr lang="fr-FR" sz="1700" dirty="0"/>
              <a:t> Abu Saïd sans héritier</a:t>
            </a:r>
          </a:p>
          <a:p>
            <a:r>
              <a:rPr lang="fr-FR" sz="1700" dirty="0"/>
              <a:t>L’</a:t>
            </a:r>
            <a:r>
              <a:rPr lang="fr-FR" sz="1700" dirty="0" err="1"/>
              <a:t>Ilkhanat</a:t>
            </a:r>
            <a:r>
              <a:rPr lang="fr-FR" sz="1700" dirty="0"/>
              <a:t> se disloque en de multiples principautés </a:t>
            </a:r>
          </a:p>
          <a:p>
            <a:r>
              <a:rPr lang="fr-FR" sz="1700" dirty="0"/>
              <a:t>Et parmi elles…</a:t>
            </a:r>
          </a:p>
          <a:p>
            <a:endParaRPr lang="fr-FR" sz="1700" dirty="0"/>
          </a:p>
          <a:p>
            <a:r>
              <a:rPr lang="fr-FR" sz="1700" dirty="0"/>
              <a:t>*1389 : Au nord, à partir de Tabriz…</a:t>
            </a:r>
          </a:p>
          <a:p>
            <a:r>
              <a:rPr lang="fr-FR" sz="1700" dirty="0"/>
              <a:t>La confrérie turcomane des Kara </a:t>
            </a:r>
            <a:r>
              <a:rPr lang="fr-FR" sz="1700" dirty="0" err="1"/>
              <a:t>Koyunlu</a:t>
            </a:r>
            <a:endParaRPr lang="fr-FR" sz="1700" dirty="0"/>
          </a:p>
          <a:p>
            <a:r>
              <a:rPr lang="fr-FR" sz="1700" dirty="0"/>
              <a:t>Conquiert un vaste territoire</a:t>
            </a:r>
          </a:p>
          <a:p>
            <a:r>
              <a:rPr lang="fr-FR" sz="1700" dirty="0"/>
              <a:t>Du Caucase au Golfe persique…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*1400</a:t>
            </a:r>
          </a:p>
          <a:p>
            <a:r>
              <a:rPr lang="fr-FR" sz="1700" dirty="0">
                <a:solidFill>
                  <a:srgbClr val="FF0000"/>
                </a:solidFill>
              </a:rPr>
              <a:t>Les Kara </a:t>
            </a:r>
            <a:r>
              <a:rPr lang="fr-FR" sz="1700" dirty="0" err="1">
                <a:solidFill>
                  <a:srgbClr val="FF0000"/>
                </a:solidFill>
              </a:rPr>
              <a:t>Koyunlu</a:t>
            </a:r>
            <a:r>
              <a:rPr lang="fr-FR" sz="1700" dirty="0">
                <a:solidFill>
                  <a:srgbClr val="FF0000"/>
                </a:solidFill>
              </a:rPr>
              <a:t> seront vaincus par Tamerlan</a:t>
            </a:r>
          </a:p>
          <a:p>
            <a:r>
              <a:rPr lang="fr-FR" sz="1700" dirty="0">
                <a:solidFill>
                  <a:srgbClr val="FF0000"/>
                </a:solidFill>
              </a:rPr>
              <a:t>Voir plus loin…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FE716D2-FC5E-DEA0-31A0-68CECBCE98A0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D235EE7-34AE-B10C-4AFE-41BC765BD6DC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2DD128C-6AE3-B3F6-D258-BC8E41C8318D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CD3155A-9BD9-5936-52EA-BC2F0BD77FE0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A9E60C7-A555-9D9B-ADB7-AB619C263506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BEE28A2-5551-AA1F-3F74-EF327B126806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6858B82-470F-0F21-FA2C-BF6D1FC9B5BC}"/>
              </a:ext>
            </a:extLst>
          </p:cNvPr>
          <p:cNvSpPr/>
          <p:nvPr/>
        </p:nvSpPr>
        <p:spPr>
          <a:xfrm>
            <a:off x="7978646" y="2459808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2F845DB-44CA-3365-D0DF-B637E451B663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2AB4391-BD86-2ED5-27E5-AF7B1E38EAF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47B334C-5A31-4E04-EAA8-CB59E00EFAA2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03350EE-E6BB-8623-86B8-F89F9B0F272B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5001154-BE8C-FF50-94F2-5EA31E555266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BB69FC1-B140-ACA5-119E-ADC14E5EF213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C0A0C07-3A2B-607B-614F-F5A524AC22BE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ED7920A-7F6C-D894-A68C-4867471A4C5C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3180EC8-6A41-BB08-A545-9F297127682C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F4DC07C-9554-DC88-6FB0-BECA6984AE18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A57A28-2E06-817C-C486-A3D7175E9F8E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6ADDC4E-BE38-76E5-82CA-5E3D72124B2B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650565A-A4CB-670F-A489-432602AFC765}"/>
              </a:ext>
            </a:extLst>
          </p:cNvPr>
          <p:cNvSpPr/>
          <p:nvPr/>
        </p:nvSpPr>
        <p:spPr>
          <a:xfrm>
            <a:off x="4329235" y="1686555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489FC37-0F6F-08BA-9F64-41C9590DBF8C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12AFA7D-2139-596B-BAD2-DA0A1BD624CA}"/>
              </a:ext>
            </a:extLst>
          </p:cNvPr>
          <p:cNvSpPr/>
          <p:nvPr/>
        </p:nvSpPr>
        <p:spPr>
          <a:xfrm>
            <a:off x="3856709" y="3017152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84BD15F-711C-B430-0FC5-BEC69C625CD6}"/>
              </a:ext>
            </a:extLst>
          </p:cNvPr>
          <p:cNvCxnSpPr>
            <a:cxnSpLocks/>
          </p:cNvCxnSpPr>
          <p:nvPr/>
        </p:nvCxnSpPr>
        <p:spPr>
          <a:xfrm>
            <a:off x="7337287" y="1066250"/>
            <a:ext cx="164470" cy="3161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22A4B26E-36DD-BB89-BD57-F9DFC7B009D1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2B74A64-6C00-0E9E-3F59-76951352A02B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650F49A-9B3F-3011-706D-B5BAE6C02B17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363CFD5-10D7-F5EA-F5F1-BAD119205760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3EDD440-CAAF-3695-CDED-4D251FCE9F9F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C6E6A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33E2C9F-AFDD-8831-80F4-2540BAAB006D}"/>
              </a:ext>
            </a:extLst>
          </p:cNvPr>
          <p:cNvSpPr/>
          <p:nvPr/>
        </p:nvSpPr>
        <p:spPr>
          <a:xfrm rot="4685545">
            <a:off x="7550030" y="2441087"/>
            <a:ext cx="1141631" cy="62779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ADBE455-75F6-5A60-71BC-D23DC76BE911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233DB4-DC8C-7E1D-C4A0-1E8E2CFD591D}"/>
              </a:ext>
            </a:extLst>
          </p:cNvPr>
          <p:cNvSpPr/>
          <p:nvPr/>
        </p:nvSpPr>
        <p:spPr>
          <a:xfrm>
            <a:off x="7768749" y="2826921"/>
            <a:ext cx="707731" cy="25372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Perse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1EF5C-5B23-B19B-8AF3-A12D4721D360}"/>
              </a:ext>
            </a:extLst>
          </p:cNvPr>
          <p:cNvSpPr/>
          <p:nvPr/>
        </p:nvSpPr>
        <p:spPr>
          <a:xfrm>
            <a:off x="7553520" y="2246953"/>
            <a:ext cx="1262702" cy="30724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Turcomans</a:t>
            </a:r>
          </a:p>
        </p:txBody>
      </p:sp>
    </p:spTree>
    <p:extLst>
      <p:ext uri="{BB962C8B-B14F-4D97-AF65-F5344CB8AC3E}">
        <p14:creationId xmlns:p14="http://schemas.microsoft.com/office/powerpoint/2010/main" val="3621816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487E2-9FD8-349D-A3F0-5D8FC7B00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67621023-342F-22E7-9CF3-AC0CA612D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21FDFF-6AA6-AB7C-C3B8-719FFF84FDD7}"/>
              </a:ext>
            </a:extLst>
          </p:cNvPr>
          <p:cNvSpPr/>
          <p:nvPr/>
        </p:nvSpPr>
        <p:spPr>
          <a:xfrm>
            <a:off x="91427" y="107186"/>
            <a:ext cx="4659089" cy="53091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1299-1354-1399 : A l’ouest de la Perse, naissance et 1</a:t>
            </a:r>
            <a:r>
              <a:rPr lang="fr-FR" sz="1700" b="1" baseline="30000" dirty="0"/>
              <a:t>ère</a:t>
            </a:r>
            <a:r>
              <a:rPr lang="fr-FR" sz="1700" b="1" dirty="0"/>
              <a:t> expansion du Sultanat ottoman : Anatolie occidentale ; Balkans : Serbie, Bulgarie, soumission de Constantinople</a:t>
            </a:r>
          </a:p>
          <a:p>
            <a:endParaRPr lang="fr-FR" sz="1700" dirty="0"/>
          </a:p>
          <a:p>
            <a:r>
              <a:rPr lang="fr-FR" sz="1700" dirty="0"/>
              <a:t>4) : 1299 : A l’ouest de la Perse, en Anatolie </a:t>
            </a:r>
            <a:r>
              <a:rPr lang="fr-FR" sz="1700" dirty="0" err="1"/>
              <a:t>occ</a:t>
            </a:r>
            <a:r>
              <a:rPr lang="fr-FR" sz="1700" dirty="0"/>
              <a:t>.</a:t>
            </a:r>
          </a:p>
          <a:p>
            <a:r>
              <a:rPr lang="fr-FR" sz="1700" u="sng" dirty="0"/>
              <a:t>Osman</a:t>
            </a:r>
            <a:r>
              <a:rPr lang="fr-FR" sz="1700" dirty="0"/>
              <a:t>, chef musulman des Ottomans, tribu turcomane, prend le titre de </a:t>
            </a:r>
            <a:r>
              <a:rPr lang="fr-FR" sz="1700" i="1" dirty="0"/>
              <a:t>ghazi</a:t>
            </a:r>
            <a:r>
              <a:rPr lang="fr-FR" sz="1700" dirty="0"/>
              <a:t> et de </a:t>
            </a:r>
            <a:r>
              <a:rPr lang="fr-FR" sz="1700" i="1" dirty="0"/>
              <a:t>sultan</a:t>
            </a:r>
          </a:p>
          <a:p>
            <a:endParaRPr lang="fr-FR" sz="1700" dirty="0"/>
          </a:p>
          <a:p>
            <a:r>
              <a:rPr lang="fr-FR" sz="1700" dirty="0"/>
              <a:t>*1354-99 : Profitant de la fin de l’</a:t>
            </a:r>
            <a:r>
              <a:rPr lang="fr-FR" sz="1700" dirty="0" err="1"/>
              <a:t>Ilkhanat</a:t>
            </a:r>
            <a:endParaRPr lang="fr-FR" sz="1700" dirty="0"/>
          </a:p>
          <a:p>
            <a:r>
              <a:rPr lang="fr-FR" sz="1700" dirty="0"/>
              <a:t>Et du déclin irrémédiable de l’Empire byzantin</a:t>
            </a:r>
          </a:p>
          <a:p>
            <a:r>
              <a:rPr lang="fr-FR" sz="1700" dirty="0"/>
              <a:t>Le Sultanat ottoman connaît sa 1</a:t>
            </a:r>
            <a:r>
              <a:rPr lang="fr-FR" sz="1700" baseline="30000" dirty="0"/>
              <a:t>ère</a:t>
            </a:r>
            <a:r>
              <a:rPr lang="fr-FR" sz="1700" dirty="0"/>
              <a:t> expansion…</a:t>
            </a:r>
          </a:p>
          <a:p>
            <a:endParaRPr lang="fr-FR" sz="1700" dirty="0"/>
          </a:p>
          <a:p>
            <a:r>
              <a:rPr lang="fr-FR" sz="1600" dirty="0"/>
              <a:t>a) 1388-99 : A l’est, les émirats turcomans d’Anatolie</a:t>
            </a:r>
          </a:p>
          <a:p>
            <a:endParaRPr lang="fr-FR" sz="1700" dirty="0"/>
          </a:p>
          <a:p>
            <a:r>
              <a:rPr lang="fr-FR" sz="1700" dirty="0"/>
              <a:t>b) A l’ouest, en Europe balkanique, l’Empire byzantin…</a:t>
            </a:r>
          </a:p>
          <a:p>
            <a:r>
              <a:rPr lang="fr-FR" sz="1700" dirty="0"/>
              <a:t>- 1354-63 : Soumission de Constantinople</a:t>
            </a:r>
          </a:p>
          <a:p>
            <a:r>
              <a:rPr lang="fr-FR" sz="1700" dirty="0"/>
              <a:t>- 1389 : Soumission de la Serbie</a:t>
            </a:r>
          </a:p>
          <a:p>
            <a:r>
              <a:rPr lang="fr-FR" sz="1700" dirty="0"/>
              <a:t>- 1371-96 : Conquête de la Bulgarie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A1B782C-2223-D50F-9B55-A449B2CA3B3F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1835E97-B535-3FA6-97D2-A091E1C00C36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4FB927D-C566-A2B8-AABF-A522C867F141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650C7AA-C987-9F16-C633-0FB07BDED60D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0F3228D-37E9-F84F-66CC-F48AF433E4CA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13FC61C-39B1-BD3B-00E2-D88ED6A561E8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6A0EE8F-E911-F1B0-ACA5-D17F2E1EE5F5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3814DB4-B2AC-5F57-BF98-837A526DEB6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50B8335-EA60-2B22-D733-8D5B0499F98C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0B13758-8021-D34F-D0FF-14B92F38E55F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E4A59AF-262D-EFF3-3131-7B04625D5678}"/>
              </a:ext>
            </a:extLst>
          </p:cNvPr>
          <p:cNvCxnSpPr>
            <a:cxnSpLocks/>
          </p:cNvCxnSpPr>
          <p:nvPr/>
        </p:nvCxnSpPr>
        <p:spPr>
          <a:xfrm flipH="1" flipV="1">
            <a:off x="6669629" y="1615440"/>
            <a:ext cx="279809" cy="56181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8C2FC869-518A-2926-CE25-A935383F8204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58CFDFD-FD93-4D12-A61B-7856518546D8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BD8DF2D-6D53-E089-B878-66781ADD3731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072FC18-2202-3B33-AC15-C834AB12113B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491B17A-E0B1-5896-085B-451CA3AF97A9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D058128-A49E-A33E-CBAF-4CC850D10529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6DD34BF-F571-04A7-A67D-C2BE2D9265BB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D5C89E5-C75F-3765-683D-C55AC2B528F0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34D2F4C-7980-0372-57BD-28746D8CB4B1}"/>
              </a:ext>
            </a:extLst>
          </p:cNvPr>
          <p:cNvSpPr/>
          <p:nvPr/>
        </p:nvSpPr>
        <p:spPr>
          <a:xfrm>
            <a:off x="3905365" y="24706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6AED794-FBBC-8E63-232E-881D2418F775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93A5082-B9A0-D3F6-20E6-899534FCDAF9}"/>
              </a:ext>
            </a:extLst>
          </p:cNvPr>
          <p:cNvCxnSpPr>
            <a:cxnSpLocks/>
          </p:cNvCxnSpPr>
          <p:nvPr/>
        </p:nvCxnSpPr>
        <p:spPr>
          <a:xfrm>
            <a:off x="7337287" y="1066250"/>
            <a:ext cx="164470" cy="3161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BD919979-9401-A395-52EA-E36AAA0175E2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687042F-B823-4193-0E2E-9C3FD79753D6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4C57319-E95F-0CD1-5B27-0AEE7CEA1DCD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250CCA6-6539-8DF8-2DAE-69219B3A887B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B45E58C-5574-07A8-9817-A758B3D93AF5}"/>
              </a:ext>
            </a:extLst>
          </p:cNvPr>
          <p:cNvSpPr/>
          <p:nvPr/>
        </p:nvSpPr>
        <p:spPr>
          <a:xfrm rot="4685545">
            <a:off x="7550030" y="2441087"/>
            <a:ext cx="1141631" cy="62779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B2EF9F1-796C-D40E-0184-4DF8CD5F2982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5853A81-18BF-EB31-DAA3-523A825B1C07}"/>
              </a:ext>
            </a:extLst>
          </p:cNvPr>
          <p:cNvSpPr/>
          <p:nvPr/>
        </p:nvSpPr>
        <p:spPr>
          <a:xfrm rot="1558973">
            <a:off x="7131091" y="2369667"/>
            <a:ext cx="2579628" cy="97966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1CAA45F-D7BC-8C2D-E19D-B8D4A9B1D746}"/>
              </a:ext>
            </a:extLst>
          </p:cNvPr>
          <p:cNvCxnSpPr>
            <a:cxnSpLocks/>
          </p:cNvCxnSpPr>
          <p:nvPr/>
        </p:nvCxnSpPr>
        <p:spPr>
          <a:xfrm>
            <a:off x="7101838" y="2329657"/>
            <a:ext cx="518162" cy="21435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CC2AC097-1152-7D6C-2500-14367AEADD7F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EA34BC-D9BB-83A2-16DF-2302F3901929}"/>
              </a:ext>
            </a:extLst>
          </p:cNvPr>
          <p:cNvSpPr/>
          <p:nvPr/>
        </p:nvSpPr>
        <p:spPr>
          <a:xfrm>
            <a:off x="5642486" y="2163295"/>
            <a:ext cx="1129745" cy="31869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Ottomans</a:t>
            </a:r>
          </a:p>
        </p:txBody>
      </p:sp>
    </p:spTree>
    <p:extLst>
      <p:ext uri="{BB962C8B-B14F-4D97-AF65-F5344CB8AC3E}">
        <p14:creationId xmlns:p14="http://schemas.microsoft.com/office/powerpoint/2010/main" val="318978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71639-71C3-0595-A8EF-FDC26D61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6F527A6C-5107-E7DE-89D2-CDD44B2C5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B47F7D-8CDC-CCF4-2FF8-C3567F217BAD}"/>
              </a:ext>
            </a:extLst>
          </p:cNvPr>
          <p:cNvSpPr/>
          <p:nvPr/>
        </p:nvSpPr>
        <p:spPr>
          <a:xfrm>
            <a:off x="91428" y="107186"/>
            <a:ext cx="4672424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1335(-1570) : Au centre de l’Asie, le </a:t>
            </a:r>
            <a:r>
              <a:rPr lang="fr-FR" sz="1700" b="1" dirty="0" err="1"/>
              <a:t>Djaghataï</a:t>
            </a:r>
            <a:r>
              <a:rPr lang="fr-FR" sz="1700" b="1" dirty="0"/>
              <a:t> se scinde en deux : La Transoxiane musulmane et le </a:t>
            </a:r>
            <a:r>
              <a:rPr lang="fr-FR" sz="1700" b="1" dirty="0" err="1"/>
              <a:t>Mogholistan</a:t>
            </a:r>
            <a:r>
              <a:rPr lang="fr-FR" sz="1700" b="1" dirty="0"/>
              <a:t> bouddhiste, qui reste souverain</a:t>
            </a:r>
          </a:p>
          <a:p>
            <a:endParaRPr lang="fr-FR" sz="1700" dirty="0"/>
          </a:p>
          <a:p>
            <a:r>
              <a:rPr lang="fr-FR" sz="1700" dirty="0"/>
              <a:t>5) 1334 : A l’est de la Perse</a:t>
            </a:r>
          </a:p>
          <a:p>
            <a:r>
              <a:rPr lang="fr-FR" sz="1700" dirty="0"/>
              <a:t>Scission du khanat de </a:t>
            </a:r>
            <a:r>
              <a:rPr lang="fr-FR" sz="1700" dirty="0" err="1"/>
              <a:t>Djaghataï</a:t>
            </a:r>
            <a:r>
              <a:rPr lang="fr-FR" sz="1700" dirty="0"/>
              <a:t> entre…</a:t>
            </a:r>
          </a:p>
          <a:p>
            <a:r>
              <a:rPr lang="fr-FR" sz="1700" dirty="0"/>
              <a:t>- Le </a:t>
            </a:r>
            <a:r>
              <a:rPr lang="fr-FR" sz="1700" dirty="0" err="1"/>
              <a:t>Mogholistan</a:t>
            </a:r>
            <a:r>
              <a:rPr lang="fr-FR" sz="1700" dirty="0"/>
              <a:t> bouddhiste </a:t>
            </a:r>
            <a:r>
              <a:rPr lang="fr-FR" sz="1700" u="sng" dirty="0"/>
              <a:t>qui reste souverain</a:t>
            </a:r>
          </a:p>
          <a:p>
            <a:r>
              <a:rPr lang="fr-FR" sz="1700" dirty="0"/>
              <a:t>- Et en Transoxiane, le </a:t>
            </a:r>
            <a:r>
              <a:rPr lang="fr-FR" sz="1700" i="1" dirty="0" err="1"/>
              <a:t>Maverannahr</a:t>
            </a:r>
            <a:r>
              <a:rPr lang="fr-FR" sz="1700" dirty="0"/>
              <a:t> musulman</a:t>
            </a:r>
          </a:p>
          <a:p>
            <a:r>
              <a:rPr lang="fr-FR" sz="1700" dirty="0"/>
              <a:t>Divisé en de nombreux émirats</a:t>
            </a:r>
          </a:p>
          <a:p>
            <a:endParaRPr lang="fr-FR" sz="1700" dirty="0"/>
          </a:p>
          <a:p>
            <a:r>
              <a:rPr lang="fr-FR" sz="1700" dirty="0"/>
              <a:t>NB : Au </a:t>
            </a:r>
            <a:r>
              <a:rPr lang="fr-FR" sz="1700" dirty="0" err="1"/>
              <a:t>Mogholistan</a:t>
            </a:r>
            <a:r>
              <a:rPr lang="fr-FR" sz="1700" dirty="0"/>
              <a:t>, dès le XIVe siècle…</a:t>
            </a:r>
          </a:p>
          <a:p>
            <a:r>
              <a:rPr lang="fr-FR" sz="1700" dirty="0"/>
              <a:t>Les souverains </a:t>
            </a:r>
            <a:r>
              <a:rPr lang="fr-FR" sz="1700" dirty="0" err="1"/>
              <a:t>djaghataïdes</a:t>
            </a:r>
            <a:endParaRPr lang="fr-FR" sz="1700" dirty="0"/>
          </a:p>
          <a:p>
            <a:r>
              <a:rPr lang="fr-FR" sz="1700" dirty="0"/>
              <a:t>Puis les populations ouïghoures majoritaires</a:t>
            </a:r>
          </a:p>
          <a:p>
            <a:r>
              <a:rPr lang="fr-FR" sz="1700" dirty="0"/>
              <a:t>Se convertissent à l’Islam</a:t>
            </a:r>
          </a:p>
          <a:p>
            <a:endParaRPr lang="fr-FR" sz="1700" dirty="0"/>
          </a:p>
          <a:p>
            <a:r>
              <a:rPr lang="fr-FR" sz="1700" dirty="0"/>
              <a:t>*Et enfin, c’est dans ce contexte, que…</a:t>
            </a:r>
          </a:p>
          <a:p>
            <a:r>
              <a:rPr lang="fr-FR" sz="1700" dirty="0"/>
              <a:t>1370 : surgit </a:t>
            </a:r>
            <a:r>
              <a:rPr lang="fr-FR" sz="1700" i="1" dirty="0"/>
              <a:t>l’épisode Tamerlan</a:t>
            </a:r>
            <a:r>
              <a:rPr lang="fr-FR" sz="1700" dirty="0"/>
              <a:t>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DAB77C5-0820-3D2D-0282-B9E8856AE00E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3E1BA6D-DEEE-B9E8-DF8A-6046D9B87172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A487568-1511-0618-F79C-83BB8362AE84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0EF0531-1430-FBBC-1B7F-74A821E81A7D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E4FC4AC-F159-3B85-7FB0-FB8B0B214D57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1347162-9670-66C7-858D-8A2D6B099798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FCA37D3-CEC5-F5F6-BAAC-4EA76727DA6A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C595D05-4210-E863-DC38-79895B296321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F7EA7D6-B329-409D-37C3-B737158F5AD9}"/>
              </a:ext>
            </a:extLst>
          </p:cNvPr>
          <p:cNvSpPr/>
          <p:nvPr/>
        </p:nvSpPr>
        <p:spPr>
          <a:xfrm rot="6395155">
            <a:off x="9110988" y="1831122"/>
            <a:ext cx="588101" cy="10275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C3E67DE-EC43-D383-F964-C4D79519AA91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3239660-D5F2-A5EC-C795-3B8306D95C1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B4CFDA3-1A62-D709-2C8F-C36BC6770032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26C9DEC-6407-2296-621F-31C44EF95901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49F4F65-B67C-D5D7-8E4C-E3EB68AB229B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E3C0B358-0B6E-A187-AD59-9A9990F49CD9}"/>
              </a:ext>
            </a:extLst>
          </p:cNvPr>
          <p:cNvCxnSpPr>
            <a:cxnSpLocks/>
          </p:cNvCxnSpPr>
          <p:nvPr/>
        </p:nvCxnSpPr>
        <p:spPr>
          <a:xfrm flipH="1" flipV="1">
            <a:off x="6669629" y="1615440"/>
            <a:ext cx="279809" cy="56181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8502B79B-5A0F-F980-7BBD-3D8773FDB5EB}"/>
              </a:ext>
            </a:extLst>
          </p:cNvPr>
          <p:cNvCxnSpPr>
            <a:cxnSpLocks/>
          </p:cNvCxnSpPr>
          <p:nvPr/>
        </p:nvCxnSpPr>
        <p:spPr>
          <a:xfrm>
            <a:off x="7101838" y="2329657"/>
            <a:ext cx="518162" cy="21435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24B960A5-B278-FD84-81D7-1DB41B380BD9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56CFEF4-ACD2-23D2-06CD-4404FED9833C}"/>
              </a:ext>
            </a:extLst>
          </p:cNvPr>
          <p:cNvSpPr/>
          <p:nvPr/>
        </p:nvSpPr>
        <p:spPr>
          <a:xfrm rot="918091">
            <a:off x="9422623" y="2909463"/>
            <a:ext cx="1806403" cy="643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03F0A58-1953-EADE-8635-9907B666207F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1A8DAF6-75A3-444C-C981-DC305D3133A7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DA5FD0E-3A17-E816-85AC-4EBBAA32BD14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3D5537F-75CA-411D-F7BB-E48F2EAA1DF9}"/>
              </a:ext>
            </a:extLst>
          </p:cNvPr>
          <p:cNvSpPr/>
          <p:nvPr/>
        </p:nvSpPr>
        <p:spPr>
          <a:xfrm rot="21064186">
            <a:off x="8744640" y="1864582"/>
            <a:ext cx="2101151" cy="85910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9CCB674-1C16-FBC4-9CEF-90671E0E7DF8}"/>
              </a:ext>
            </a:extLst>
          </p:cNvPr>
          <p:cNvSpPr/>
          <p:nvPr/>
        </p:nvSpPr>
        <p:spPr>
          <a:xfrm>
            <a:off x="9645915" y="22680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5B54C7C-F458-F4EF-2B25-C5B83C21FECB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5579702-0B72-8428-6D46-A62AE7DB1DA6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7F8EAE5-3CF3-0F5E-603D-2056F8EB9016}"/>
              </a:ext>
            </a:extLst>
          </p:cNvPr>
          <p:cNvSpPr/>
          <p:nvPr/>
        </p:nvSpPr>
        <p:spPr>
          <a:xfrm>
            <a:off x="4474958" y="169261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317D365-DFDA-2CC1-807B-A86E317FB497}"/>
              </a:ext>
            </a:extLst>
          </p:cNvPr>
          <p:cNvSpPr/>
          <p:nvPr/>
        </p:nvSpPr>
        <p:spPr>
          <a:xfrm>
            <a:off x="3179487" y="2240836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E8066DE-6390-35DE-FCD5-50340AC8BF7D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5EDA8F9-E454-F3E3-90B1-9E5F446A2FCE}"/>
              </a:ext>
            </a:extLst>
          </p:cNvPr>
          <p:cNvSpPr/>
          <p:nvPr/>
        </p:nvSpPr>
        <p:spPr>
          <a:xfrm>
            <a:off x="3699037" y="1398862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BAAC9F2-5A28-E96F-0788-A62E61797D39}"/>
              </a:ext>
            </a:extLst>
          </p:cNvPr>
          <p:cNvCxnSpPr>
            <a:cxnSpLocks/>
          </p:cNvCxnSpPr>
          <p:nvPr/>
        </p:nvCxnSpPr>
        <p:spPr>
          <a:xfrm>
            <a:off x="7337287" y="1066250"/>
            <a:ext cx="164470" cy="3161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1420A57F-4370-B317-B5D1-28BCA7FDBEA0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3D356F8-9A49-9F38-ED91-9A6F46B874D6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B4B4DE5-5EC8-44B5-7808-5C2A7F093936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B3B04F6-381A-53B3-32CB-0927892B9437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93891E1-7BD3-8D77-3CBB-B4A204CDA2CD}"/>
              </a:ext>
            </a:extLst>
          </p:cNvPr>
          <p:cNvSpPr/>
          <p:nvPr/>
        </p:nvSpPr>
        <p:spPr>
          <a:xfrm rot="4685545">
            <a:off x="7550030" y="2441087"/>
            <a:ext cx="1141631" cy="62779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EC06171-0FAE-BEFE-6A82-1B1592997BF5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A1CDE-21F8-7AD1-B074-8DA56DA2AE37}"/>
              </a:ext>
            </a:extLst>
          </p:cNvPr>
          <p:cNvSpPr/>
          <p:nvPr/>
        </p:nvSpPr>
        <p:spPr>
          <a:xfrm>
            <a:off x="9276240" y="1962763"/>
            <a:ext cx="1121611" cy="27807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Djaghataï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13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94F39-AC71-786B-0ADE-94F49EC2F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Christophe\Pictures\My Scans\2014-07 (juil.)\scan0014.jpg">
            <a:extLst>
              <a:ext uri="{FF2B5EF4-FFF2-40B4-BE49-F238E27FC236}">
                <a16:creationId xmlns:a16="http://schemas.microsoft.com/office/drawing/2014/main" id="{6E68702D-968B-ED74-90B4-BDA968015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6"/>
            <a:ext cx="7251321" cy="5412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E86FA0-7B0C-4728-4AB6-C32BDEC0FC0F}"/>
              </a:ext>
            </a:extLst>
          </p:cNvPr>
          <p:cNvSpPr/>
          <p:nvPr/>
        </p:nvSpPr>
        <p:spPr>
          <a:xfrm>
            <a:off x="91427" y="107186"/>
            <a:ext cx="4909005" cy="65094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6) 1370-1405 : L’Emirat conquérant de Tamerlan réunifie partiellement et temporairement le Moyen Orient : Transoxiane-</a:t>
            </a:r>
            <a:r>
              <a:rPr lang="fr-FR" sz="1600" b="1" dirty="0" err="1"/>
              <a:t>Korezm</a:t>
            </a:r>
            <a:r>
              <a:rPr lang="fr-FR" sz="1600" b="1" dirty="0"/>
              <a:t>-Pendjab-Delhi-Perse-Mésopotamie-Anatolie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6) 1370-1405 : Depuis sa capitale Samarcande</a:t>
            </a:r>
          </a:p>
          <a:p>
            <a:r>
              <a:rPr lang="fr-FR" sz="1700" u="sng" dirty="0"/>
              <a:t>L’émir Tamerlan</a:t>
            </a:r>
            <a:r>
              <a:rPr lang="fr-FR" sz="1700" dirty="0"/>
              <a:t> par de sanglantes conquêtes</a:t>
            </a:r>
          </a:p>
          <a:p>
            <a:r>
              <a:rPr lang="fr-FR" sz="1700" dirty="0"/>
              <a:t>Construit son éphémère grand Emirat…</a:t>
            </a:r>
          </a:p>
          <a:p>
            <a:r>
              <a:rPr lang="fr-FR" sz="1600" dirty="0"/>
              <a:t>NB : Vassal du khan du </a:t>
            </a:r>
            <a:r>
              <a:rPr lang="fr-FR" sz="1600" dirty="0" err="1"/>
              <a:t>Mogholistan</a:t>
            </a:r>
            <a:r>
              <a:rPr lang="fr-FR" sz="1600" dirty="0"/>
              <a:t>, il restera un émir</a:t>
            </a:r>
          </a:p>
          <a:p>
            <a:endParaRPr lang="fr-FR" sz="1700" dirty="0"/>
          </a:p>
          <a:p>
            <a:r>
              <a:rPr lang="fr-FR" sz="1600" dirty="0"/>
              <a:t>a) 1379-87  : D’abord, le </a:t>
            </a:r>
            <a:r>
              <a:rPr lang="fr-FR" sz="1600" dirty="0" err="1"/>
              <a:t>Khorezm</a:t>
            </a:r>
            <a:r>
              <a:rPr lang="fr-FR" sz="1600" dirty="0"/>
              <a:t>, au sud de la mer d’Aral</a:t>
            </a:r>
          </a:p>
          <a:p>
            <a:r>
              <a:rPr lang="fr-FR" sz="1600" dirty="0"/>
              <a:t>Ensuite, l’ensemble de la Perse divisée ; Puis…</a:t>
            </a:r>
          </a:p>
          <a:p>
            <a:endParaRPr lang="fr-FR" sz="1700" dirty="0"/>
          </a:p>
          <a:p>
            <a:r>
              <a:rPr lang="fr-FR" sz="1700" dirty="0"/>
              <a:t>b) Attaques sans lendemain contre…</a:t>
            </a:r>
          </a:p>
          <a:p>
            <a:r>
              <a:rPr lang="fr-FR" sz="1600" dirty="0"/>
              <a:t>- 1395-96 : La Horde d’or </a:t>
            </a:r>
            <a:r>
              <a:rPr lang="fr-FR" sz="1600" u="sng" dirty="0"/>
              <a:t>réunifiée</a:t>
            </a:r>
            <a:r>
              <a:rPr lang="fr-FR" sz="1600" dirty="0"/>
              <a:t> du khan </a:t>
            </a:r>
            <a:r>
              <a:rPr lang="fr-FR" sz="1600" dirty="0" err="1"/>
              <a:t>Tokhtamych</a:t>
            </a:r>
            <a:endParaRPr lang="fr-FR" sz="1600" dirty="0"/>
          </a:p>
          <a:p>
            <a:r>
              <a:rPr lang="fr-FR" sz="1700" dirty="0"/>
              <a:t>- 1398-99 : La prise et le (1</a:t>
            </a:r>
            <a:r>
              <a:rPr lang="fr-FR" sz="1700" baseline="30000" dirty="0"/>
              <a:t>er</a:t>
            </a:r>
            <a:r>
              <a:rPr lang="fr-FR" sz="1700" dirty="0"/>
              <a:t>) sac de Delhi</a:t>
            </a:r>
          </a:p>
          <a:p>
            <a:r>
              <a:rPr lang="fr-FR" sz="1700" dirty="0"/>
              <a:t>Tamerlan occupe le Pendjab indien</a:t>
            </a:r>
          </a:p>
          <a:p>
            <a:r>
              <a:rPr lang="fr-FR" sz="1700" dirty="0"/>
              <a:t>- 1400 : La Tabriz des Kara </a:t>
            </a:r>
            <a:r>
              <a:rPr lang="fr-FR" sz="1700" dirty="0" err="1"/>
              <a:t>Koyunlu</a:t>
            </a:r>
            <a:endParaRPr lang="fr-FR" sz="1700" dirty="0"/>
          </a:p>
          <a:p>
            <a:r>
              <a:rPr lang="fr-FR" sz="1700" dirty="0"/>
              <a:t>- 1400-01 : La Damas des Mamelouks ; Et Bagdad</a:t>
            </a:r>
          </a:p>
          <a:p>
            <a:r>
              <a:rPr lang="fr-FR" sz="1700" dirty="0"/>
              <a:t>- 1402 : L’Anatolie des Ottomans ; Victoire à Ankara Contre le sultan ottoman Bajazet, fait prisonnier</a:t>
            </a:r>
          </a:p>
          <a:p>
            <a:r>
              <a:rPr lang="fr-FR" sz="1700" dirty="0"/>
              <a:t>NB : Tamerlan octroie Diyarbakir aux Ak </a:t>
            </a:r>
            <a:r>
              <a:rPr lang="fr-FR" sz="1700" dirty="0" err="1"/>
              <a:t>Koyunlu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*1405 : La mort de Tamerlan l’empêche</a:t>
            </a:r>
          </a:p>
          <a:p>
            <a:r>
              <a:rPr lang="fr-FR" sz="1700" dirty="0"/>
              <a:t>De se lancer à la (re)conquête de la Chine…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F2F27B5-D0C6-4FDE-751C-6BDE4AE0E7B8}"/>
              </a:ext>
            </a:extLst>
          </p:cNvPr>
          <p:cNvSpPr/>
          <p:nvPr/>
        </p:nvSpPr>
        <p:spPr>
          <a:xfrm>
            <a:off x="10108902" y="2231803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3D8C296-8F32-1432-4CDF-11FADA101BCC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0C5DE64-C5A7-A413-5BFC-FC40CDFAACF6}"/>
              </a:ext>
            </a:extLst>
          </p:cNvPr>
          <p:cNvSpPr/>
          <p:nvPr/>
        </p:nvSpPr>
        <p:spPr>
          <a:xfrm>
            <a:off x="7678186" y="1973676"/>
            <a:ext cx="2512294" cy="16127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226BB94-4B2B-9636-41BF-89D5334AE529}"/>
              </a:ext>
            </a:extLst>
          </p:cNvPr>
          <p:cNvSpPr/>
          <p:nvPr/>
        </p:nvSpPr>
        <p:spPr>
          <a:xfrm>
            <a:off x="11519898" y="1483361"/>
            <a:ext cx="692352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EB90B18-8F0D-C286-69FD-78DD954B2D9F}"/>
              </a:ext>
            </a:extLst>
          </p:cNvPr>
          <p:cNvSpPr/>
          <p:nvPr/>
        </p:nvSpPr>
        <p:spPr>
          <a:xfrm rot="3377541">
            <a:off x="11124805" y="865147"/>
            <a:ext cx="606571" cy="1615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5826534-7AC0-3997-AB97-35EABDFF2C56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B9B5A26-51EA-2505-F107-C7DA17BD9BCF}"/>
              </a:ext>
            </a:extLst>
          </p:cNvPr>
          <p:cNvSpPr/>
          <p:nvPr/>
        </p:nvSpPr>
        <p:spPr>
          <a:xfrm rot="5072476">
            <a:off x="9945599" y="1634634"/>
            <a:ext cx="687667" cy="10356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08A1584-A092-AD8F-2311-D35EBDD3367D}"/>
              </a:ext>
            </a:extLst>
          </p:cNvPr>
          <p:cNvSpPr/>
          <p:nvPr/>
        </p:nvSpPr>
        <p:spPr>
          <a:xfrm>
            <a:off x="11320463" y="151876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C7B91D8-2FE8-6496-2AB7-63D43E6E45C6}"/>
              </a:ext>
            </a:extLst>
          </p:cNvPr>
          <p:cNvSpPr/>
          <p:nvPr/>
        </p:nvSpPr>
        <p:spPr>
          <a:xfrm>
            <a:off x="7182654" y="2291102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61ACE80-5333-16A9-D808-D7BD5B93B2B0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7321710" y="2406442"/>
            <a:ext cx="720875" cy="24963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0E13CCCF-752D-8ECD-0B59-433A84EC5031}"/>
              </a:ext>
            </a:extLst>
          </p:cNvPr>
          <p:cNvSpPr/>
          <p:nvPr/>
        </p:nvSpPr>
        <p:spPr>
          <a:xfrm>
            <a:off x="7252429" y="285899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9788843-C73F-372B-07F2-7AF07A0B4E77}"/>
              </a:ext>
            </a:extLst>
          </p:cNvPr>
          <p:cNvCxnSpPr>
            <a:cxnSpLocks/>
            <a:stCxn id="23" idx="6"/>
            <a:endCxn id="28" idx="2"/>
          </p:cNvCxnSpPr>
          <p:nvPr/>
        </p:nvCxnSpPr>
        <p:spPr>
          <a:xfrm>
            <a:off x="7415343" y="2926562"/>
            <a:ext cx="415260" cy="5929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5BB748E-59DC-12D3-7079-FC285818B561}"/>
              </a:ext>
            </a:extLst>
          </p:cNvPr>
          <p:cNvSpPr/>
          <p:nvPr/>
        </p:nvSpPr>
        <p:spPr>
          <a:xfrm>
            <a:off x="7830603" y="2918296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AB0EF92-C7EC-5770-A6C1-ACD7D5B0A1FF}"/>
              </a:ext>
            </a:extLst>
          </p:cNvPr>
          <p:cNvCxnSpPr>
            <a:cxnSpLocks/>
            <a:stCxn id="41" idx="1"/>
            <a:endCxn id="38" idx="5"/>
          </p:cNvCxnSpPr>
          <p:nvPr/>
        </p:nvCxnSpPr>
        <p:spPr>
          <a:xfrm flipH="1" flipV="1">
            <a:off x="8208757" y="1836691"/>
            <a:ext cx="638211" cy="352819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800539FB-359C-57BB-CDCF-330DAF7C3000}"/>
              </a:ext>
            </a:extLst>
          </p:cNvPr>
          <p:cNvSpPr/>
          <p:nvPr/>
        </p:nvSpPr>
        <p:spPr>
          <a:xfrm>
            <a:off x="6920670" y="298586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8F61AD6-BC23-807D-38F7-D5712ED64BC8}"/>
              </a:ext>
            </a:extLst>
          </p:cNvPr>
          <p:cNvSpPr/>
          <p:nvPr/>
        </p:nvSpPr>
        <p:spPr>
          <a:xfrm rot="18855024">
            <a:off x="6793857" y="1397851"/>
            <a:ext cx="618128" cy="1503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C3B22B2-7EDA-5C93-5882-8496B642DC81}"/>
              </a:ext>
            </a:extLst>
          </p:cNvPr>
          <p:cNvSpPr/>
          <p:nvPr/>
        </p:nvSpPr>
        <p:spPr>
          <a:xfrm>
            <a:off x="10013874" y="3023555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E1361CE-698E-5320-71CE-3C7DAB33A1FA}"/>
              </a:ext>
            </a:extLst>
          </p:cNvPr>
          <p:cNvCxnSpPr>
            <a:cxnSpLocks/>
          </p:cNvCxnSpPr>
          <p:nvPr/>
        </p:nvCxnSpPr>
        <p:spPr>
          <a:xfrm>
            <a:off x="9349342" y="2575239"/>
            <a:ext cx="647882" cy="47818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C1F21C1D-B2A9-73C2-09AD-0D050F5C0EC3}"/>
              </a:ext>
            </a:extLst>
          </p:cNvPr>
          <p:cNvCxnSpPr>
            <a:cxnSpLocks/>
          </p:cNvCxnSpPr>
          <p:nvPr/>
        </p:nvCxnSpPr>
        <p:spPr>
          <a:xfrm flipH="1">
            <a:off x="8205499" y="2473974"/>
            <a:ext cx="1032165" cy="18210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A4D6A9F5-3962-B663-E9BF-6E0FEB980450}"/>
              </a:ext>
            </a:extLst>
          </p:cNvPr>
          <p:cNvSpPr/>
          <p:nvPr/>
        </p:nvSpPr>
        <p:spPr>
          <a:xfrm rot="654670">
            <a:off x="9895506" y="3010913"/>
            <a:ext cx="909123" cy="553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D14D57E-A299-9923-785D-A9122C51A264}"/>
              </a:ext>
            </a:extLst>
          </p:cNvPr>
          <p:cNvSpPr/>
          <p:nvPr/>
        </p:nvSpPr>
        <p:spPr>
          <a:xfrm rot="13510992">
            <a:off x="6993402" y="2465643"/>
            <a:ext cx="442331" cy="10969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2B334B5-B691-2DA6-C5B4-1A5A1BAC5070}"/>
              </a:ext>
            </a:extLst>
          </p:cNvPr>
          <p:cNvSpPr/>
          <p:nvPr/>
        </p:nvSpPr>
        <p:spPr>
          <a:xfrm rot="9178334">
            <a:off x="7087982" y="2823524"/>
            <a:ext cx="540343" cy="15506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43588D7-2001-DEEF-0A28-DA5BC4A2F5FB}"/>
              </a:ext>
            </a:extLst>
          </p:cNvPr>
          <p:cNvSpPr/>
          <p:nvPr/>
        </p:nvSpPr>
        <p:spPr>
          <a:xfrm>
            <a:off x="8302283" y="3006030"/>
            <a:ext cx="162914" cy="1351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391FD36-5785-238F-712C-FBCD64602C2C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9151897" y="2495475"/>
            <a:ext cx="121011" cy="363522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08AEBA91-F50D-0785-0CAF-9F4864B0C560}"/>
              </a:ext>
            </a:extLst>
          </p:cNvPr>
          <p:cNvSpPr/>
          <p:nvPr/>
        </p:nvSpPr>
        <p:spPr>
          <a:xfrm>
            <a:off x="9070440" y="2858997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ACB3AE2-FBFA-B720-473D-3AAB4C671202}"/>
              </a:ext>
            </a:extLst>
          </p:cNvPr>
          <p:cNvCxnSpPr>
            <a:cxnSpLocks/>
            <a:endCxn id="26" idx="7"/>
          </p:cNvCxnSpPr>
          <p:nvPr/>
        </p:nvCxnSpPr>
        <p:spPr>
          <a:xfrm flipH="1">
            <a:off x="8441339" y="2478112"/>
            <a:ext cx="796325" cy="5477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D26C1B11-15B8-CF8C-9D60-D5F10F7E5476}"/>
              </a:ext>
            </a:extLst>
          </p:cNvPr>
          <p:cNvSpPr/>
          <p:nvPr/>
        </p:nvSpPr>
        <p:spPr>
          <a:xfrm>
            <a:off x="8823110" y="2169721"/>
            <a:ext cx="162914" cy="13512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B14C561-AA02-C648-F398-B5E20C02A0CB}"/>
              </a:ext>
            </a:extLst>
          </p:cNvPr>
          <p:cNvSpPr/>
          <p:nvPr/>
        </p:nvSpPr>
        <p:spPr>
          <a:xfrm>
            <a:off x="6909083" y="214009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2E8245F-B9D8-0818-CD91-368DDE50498D}"/>
              </a:ext>
            </a:extLst>
          </p:cNvPr>
          <p:cNvSpPr/>
          <p:nvPr/>
        </p:nvSpPr>
        <p:spPr>
          <a:xfrm>
            <a:off x="7813365" y="943786"/>
            <a:ext cx="275558" cy="2537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DB2CAA8-80D0-CF64-F39D-2109CDC7649A}"/>
              </a:ext>
            </a:extLst>
          </p:cNvPr>
          <p:cNvSpPr/>
          <p:nvPr/>
        </p:nvSpPr>
        <p:spPr>
          <a:xfrm>
            <a:off x="7973554" y="162012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C1D2094-8FAB-C9B9-A35C-784322CCA5EB}"/>
              </a:ext>
            </a:extLst>
          </p:cNvPr>
          <p:cNvSpPr/>
          <p:nvPr/>
        </p:nvSpPr>
        <p:spPr>
          <a:xfrm rot="19357138">
            <a:off x="7572678" y="563708"/>
            <a:ext cx="975381" cy="6884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748F159-B5A0-0906-CBF3-245115616D10}"/>
              </a:ext>
            </a:extLst>
          </p:cNvPr>
          <p:cNvSpPr/>
          <p:nvPr/>
        </p:nvSpPr>
        <p:spPr>
          <a:xfrm rot="21009750">
            <a:off x="7361587" y="1022961"/>
            <a:ext cx="2545984" cy="11680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5BF8EF8-E1DA-B98C-E521-C4E5F8DA05A9}"/>
              </a:ext>
            </a:extLst>
          </p:cNvPr>
          <p:cNvSpPr/>
          <p:nvPr/>
        </p:nvSpPr>
        <p:spPr>
          <a:xfrm rot="5127450">
            <a:off x="10062603" y="1174956"/>
            <a:ext cx="345866" cy="1009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45BE234-18BD-2ADA-9B71-44FC71F929A9}"/>
              </a:ext>
            </a:extLst>
          </p:cNvPr>
          <p:cNvSpPr/>
          <p:nvPr/>
        </p:nvSpPr>
        <p:spPr>
          <a:xfrm>
            <a:off x="10100045" y="1540544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1938C2B-3A30-C7EC-BA7F-72E7D8AAA6D2}"/>
              </a:ext>
            </a:extLst>
          </p:cNvPr>
          <p:cNvSpPr/>
          <p:nvPr/>
        </p:nvSpPr>
        <p:spPr>
          <a:xfrm>
            <a:off x="4237321" y="1667408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5DDC42F-DD3D-AE0B-7549-D578D694C890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7391485" y="2703855"/>
            <a:ext cx="674958" cy="17493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368BADD-FEA4-CDE3-E3D4-CDEC98B75CCF}"/>
              </a:ext>
            </a:extLst>
          </p:cNvPr>
          <p:cNvCxnSpPr>
            <a:cxnSpLocks/>
            <a:endCxn id="41" idx="5"/>
          </p:cNvCxnSpPr>
          <p:nvPr/>
        </p:nvCxnSpPr>
        <p:spPr>
          <a:xfrm flipH="1" flipV="1">
            <a:off x="8962166" y="2285061"/>
            <a:ext cx="192328" cy="11076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6172395E-14D4-B305-1199-2E6B545BC59A}"/>
              </a:ext>
            </a:extLst>
          </p:cNvPr>
          <p:cNvSpPr/>
          <p:nvPr/>
        </p:nvSpPr>
        <p:spPr>
          <a:xfrm>
            <a:off x="9114139" y="2358668"/>
            <a:ext cx="275558" cy="2537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0207B657-C192-B4D4-5DE9-662C74147C45}"/>
              </a:ext>
            </a:extLst>
          </p:cNvPr>
          <p:cNvCxnSpPr>
            <a:cxnSpLocks/>
          </p:cNvCxnSpPr>
          <p:nvPr/>
        </p:nvCxnSpPr>
        <p:spPr>
          <a:xfrm>
            <a:off x="7337287" y="1066250"/>
            <a:ext cx="164470" cy="3161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CD8B7CE8-6797-8A17-68CE-24B065172069}"/>
              </a:ext>
            </a:extLst>
          </p:cNvPr>
          <p:cNvSpPr/>
          <p:nvPr/>
        </p:nvSpPr>
        <p:spPr>
          <a:xfrm rot="4802908">
            <a:off x="6991745" y="1028646"/>
            <a:ext cx="763335" cy="526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ACE67C5-4001-B920-12D8-1D789AEFA6A8}"/>
              </a:ext>
            </a:extLst>
          </p:cNvPr>
          <p:cNvSpPr/>
          <p:nvPr/>
        </p:nvSpPr>
        <p:spPr>
          <a:xfrm>
            <a:off x="7951568" y="2542565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B57CDAF-DF42-14BB-578F-77AF153456BC}"/>
              </a:ext>
            </a:extLst>
          </p:cNvPr>
          <p:cNvSpPr/>
          <p:nvPr/>
        </p:nvSpPr>
        <p:spPr>
          <a:xfrm>
            <a:off x="3333325" y="4486583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19AF32E-BCAF-9F18-EDC9-DFD62E9A7AB7}"/>
              </a:ext>
            </a:extLst>
          </p:cNvPr>
          <p:cNvSpPr/>
          <p:nvPr/>
        </p:nvSpPr>
        <p:spPr>
          <a:xfrm>
            <a:off x="7616271" y="2432288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27DE586-D87E-6824-3FD2-BBEB3DE7DBD9}"/>
              </a:ext>
            </a:extLst>
          </p:cNvPr>
          <p:cNvSpPr/>
          <p:nvPr/>
        </p:nvSpPr>
        <p:spPr>
          <a:xfrm>
            <a:off x="4512879" y="5519913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BF0CFE4-B404-29D6-C08C-342182E264E5}"/>
              </a:ext>
            </a:extLst>
          </p:cNvPr>
          <p:cNvSpPr/>
          <p:nvPr/>
        </p:nvSpPr>
        <p:spPr>
          <a:xfrm>
            <a:off x="9575757" y="2719286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0B8FB2E-3F73-F225-126D-1D112890A84A}"/>
              </a:ext>
            </a:extLst>
          </p:cNvPr>
          <p:cNvSpPr/>
          <p:nvPr/>
        </p:nvSpPr>
        <p:spPr>
          <a:xfrm>
            <a:off x="3308729" y="4158543"/>
            <a:ext cx="275558" cy="253729"/>
          </a:xfrm>
          <a:prstGeom prst="ellipse">
            <a:avLst/>
          </a:prstGeom>
          <a:solidFill>
            <a:srgbClr val="ED7D3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7B82D3F4-4823-89DC-2239-D1C1432DB6AD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E4BBF14-9030-49EA-720C-E3AA715F90A9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05CAC9E-A5F7-8A1F-8A71-0927BADF9E3B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6BDD1-3BD7-0E80-01E8-C9C93511E8F5}"/>
              </a:ext>
            </a:extLst>
          </p:cNvPr>
          <p:cNvSpPr/>
          <p:nvPr/>
        </p:nvSpPr>
        <p:spPr>
          <a:xfrm>
            <a:off x="8537290" y="3226796"/>
            <a:ext cx="1153697" cy="26904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Tamerlan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AED7B26-A7F3-53EF-E915-8025879F75FA}"/>
              </a:ext>
            </a:extLst>
          </p:cNvPr>
          <p:cNvSpPr/>
          <p:nvPr/>
        </p:nvSpPr>
        <p:spPr>
          <a:xfrm>
            <a:off x="4812653" y="3645691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C6B65B7-8E88-2DE9-7C6B-76DC6D63179E}"/>
              </a:ext>
            </a:extLst>
          </p:cNvPr>
          <p:cNvSpPr/>
          <p:nvPr/>
        </p:nvSpPr>
        <p:spPr>
          <a:xfrm>
            <a:off x="3916911" y="3904814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84490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823CC-585A-8C43-B399-623D193F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9B62787-73C5-86D6-F6AC-125CBCED4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25 novembre 2025 (3/14)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1206-1818 : L’Orient avant l’impérialisme européen</a:t>
            </a: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Suite et fin…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45EACA8-BD8B-1FC5-07E4-63BE72582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68296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94378</TotalTime>
  <Words>5179</Words>
  <Application>Microsoft Office PowerPoint</Application>
  <PresentationFormat>Grand écran</PresentationFormat>
  <Paragraphs>1671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PARTAGE DU MONDE, de l’an 200 av. JC à nos jours Esquisse d’une histoire géopolitique universelle  Mardi 25 novembre 2025 (3/14)  8ème période : 1815-1914 Europe et Russie à la conquête de l’Orient et de l’Asie  1206-1818 : L’Orient avant l’impérialisme européen  Suite et fin…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740</cp:revision>
  <dcterms:created xsi:type="dcterms:W3CDTF">2023-07-15T08:08:34Z</dcterms:created>
  <dcterms:modified xsi:type="dcterms:W3CDTF">2025-10-14T10:18:40Z</dcterms:modified>
</cp:coreProperties>
</file>