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13732" r:id="rId2"/>
    <p:sldId id="13733" r:id="rId3"/>
    <p:sldId id="13734" r:id="rId4"/>
    <p:sldId id="13735" r:id="rId5"/>
    <p:sldId id="13736" r:id="rId6"/>
    <p:sldId id="13737" r:id="rId7"/>
    <p:sldId id="13743" r:id="rId8"/>
    <p:sldId id="13414" r:id="rId9"/>
    <p:sldId id="13416" r:id="rId10"/>
    <p:sldId id="13415" r:id="rId11"/>
    <p:sldId id="13296" r:id="rId12"/>
    <p:sldId id="13744" r:id="rId13"/>
    <p:sldId id="13472" r:id="rId14"/>
    <p:sldId id="13650" r:id="rId15"/>
    <p:sldId id="13489" r:id="rId16"/>
    <p:sldId id="13422" r:id="rId17"/>
    <p:sldId id="12026" r:id="rId18"/>
    <p:sldId id="13494" r:id="rId19"/>
    <p:sldId id="13738" r:id="rId20"/>
    <p:sldId id="13730" r:id="rId21"/>
    <p:sldId id="13739" r:id="rId22"/>
    <p:sldId id="13651" r:id="rId23"/>
    <p:sldId id="13475" r:id="rId24"/>
    <p:sldId id="13300" r:id="rId25"/>
    <p:sldId id="13708" r:id="rId26"/>
    <p:sldId id="13463" r:id="rId27"/>
    <p:sldId id="13652" r:id="rId28"/>
    <p:sldId id="13501" r:id="rId29"/>
    <p:sldId id="13417" r:id="rId30"/>
    <p:sldId id="13418" r:id="rId3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CC"/>
    <a:srgbClr val="800080"/>
    <a:srgbClr val="FF33CC"/>
    <a:srgbClr val="A88000"/>
    <a:srgbClr val="FF0000"/>
    <a:srgbClr val="FF99CC"/>
    <a:srgbClr val="ED7D31"/>
    <a:srgbClr val="FF99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468CAE-4D6C-471D-89F6-F3606CBE70F2}" v="1" dt="2025-11-24T15:36:01.1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221" autoAdjust="0"/>
    <p:restoredTop sz="94061" autoAdjust="0"/>
  </p:normalViewPr>
  <p:slideViewPr>
    <p:cSldViewPr snapToGrid="0">
      <p:cViewPr varScale="1">
        <p:scale>
          <a:sx n="59" d="100"/>
          <a:sy n="59" d="100"/>
        </p:scale>
        <p:origin x="956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79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1300"/>
    </p:cViewPr>
  </p:sorterViewPr>
  <p:notesViewPr>
    <p:cSldViewPr snapToGrid="0">
      <p:cViewPr varScale="1">
        <p:scale>
          <a:sx n="65" d="100"/>
          <a:sy n="65" d="100"/>
        </p:scale>
        <p:origin x="257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 JENTA" userId="8d1209f4831e9c53" providerId="LiveId" clId="{904B13E8-5561-4C71-BC7C-B64964A84905}"/>
    <pc:docChg chg="undo custSel addSld delSld modSld">
      <pc:chgData name="Christophe JENTA" userId="8d1209f4831e9c53" providerId="LiveId" clId="{904B13E8-5561-4C71-BC7C-B64964A84905}" dt="2025-11-24T15:39:35.774" v="249" actId="47"/>
      <pc:docMkLst>
        <pc:docMk/>
      </pc:docMkLst>
      <pc:sldChg chg="add del">
        <pc:chgData name="Christophe JENTA" userId="8d1209f4831e9c53" providerId="LiveId" clId="{904B13E8-5561-4C71-BC7C-B64964A84905}" dt="2025-11-24T15:39:03.442" v="240" actId="47"/>
        <pc:sldMkLst>
          <pc:docMk/>
          <pc:sldMk cId="167885725" sldId="12000"/>
        </pc:sldMkLst>
      </pc:sldChg>
      <pc:sldChg chg="add del">
        <pc:chgData name="Christophe JENTA" userId="8d1209f4831e9c53" providerId="LiveId" clId="{904B13E8-5561-4C71-BC7C-B64964A84905}" dt="2025-11-24T15:39:03.442" v="240" actId="47"/>
        <pc:sldMkLst>
          <pc:docMk/>
          <pc:sldMk cId="1038775498" sldId="12003"/>
        </pc:sldMkLst>
      </pc:sldChg>
      <pc:sldChg chg="add">
        <pc:chgData name="Christophe JENTA" userId="8d1209f4831e9c53" providerId="LiveId" clId="{904B13E8-5561-4C71-BC7C-B64964A84905}" dt="2025-11-24T15:36:01.113" v="180"/>
        <pc:sldMkLst>
          <pc:docMk/>
          <pc:sldMk cId="1689615883" sldId="12026"/>
        </pc:sldMkLst>
      </pc:sldChg>
      <pc:sldChg chg="add del">
        <pc:chgData name="Christophe JENTA" userId="8d1209f4831e9c53" providerId="LiveId" clId="{904B13E8-5561-4C71-BC7C-B64964A84905}" dt="2025-11-24T15:39:03.442" v="240" actId="47"/>
        <pc:sldMkLst>
          <pc:docMk/>
          <pc:sldMk cId="2288430763" sldId="12368"/>
        </pc:sldMkLst>
      </pc:sldChg>
      <pc:sldChg chg="add del">
        <pc:chgData name="Christophe JENTA" userId="8d1209f4831e9c53" providerId="LiveId" clId="{904B13E8-5561-4C71-BC7C-B64964A84905}" dt="2025-11-24T15:39:03.442" v="240" actId="47"/>
        <pc:sldMkLst>
          <pc:docMk/>
          <pc:sldMk cId="792683649" sldId="12369"/>
        </pc:sldMkLst>
      </pc:sldChg>
      <pc:sldChg chg="add del">
        <pc:chgData name="Christophe JENTA" userId="8d1209f4831e9c53" providerId="LiveId" clId="{904B13E8-5561-4C71-BC7C-B64964A84905}" dt="2025-11-24T15:39:03.442" v="240" actId="47"/>
        <pc:sldMkLst>
          <pc:docMk/>
          <pc:sldMk cId="3734872782" sldId="12370"/>
        </pc:sldMkLst>
      </pc:sldChg>
      <pc:sldChg chg="delSp add del mod">
        <pc:chgData name="Christophe JENTA" userId="8d1209f4831e9c53" providerId="LiveId" clId="{904B13E8-5561-4C71-BC7C-B64964A84905}" dt="2025-11-24T15:39:03.442" v="240" actId="47"/>
        <pc:sldMkLst>
          <pc:docMk/>
          <pc:sldMk cId="2912815433" sldId="13281"/>
        </pc:sldMkLst>
        <pc:picChg chg="del">
          <ac:chgData name="Christophe JENTA" userId="8d1209f4831e9c53" providerId="LiveId" clId="{904B13E8-5561-4C71-BC7C-B64964A84905}" dt="2025-11-24T15:37:22.564" v="224" actId="478"/>
          <ac:picMkLst>
            <pc:docMk/>
            <pc:sldMk cId="2912815433" sldId="13281"/>
            <ac:picMk id="8" creationId="{8F1AF027-E3B9-200E-0DCD-76DF7815500F}"/>
          </ac:picMkLst>
        </pc:picChg>
      </pc:sldChg>
      <pc:sldChg chg="delSp add del mod">
        <pc:chgData name="Christophe JENTA" userId="8d1209f4831e9c53" providerId="LiveId" clId="{904B13E8-5561-4C71-BC7C-B64964A84905}" dt="2025-11-24T15:39:03.442" v="240" actId="47"/>
        <pc:sldMkLst>
          <pc:docMk/>
          <pc:sldMk cId="3279903261" sldId="13283"/>
        </pc:sldMkLst>
        <pc:picChg chg="del">
          <ac:chgData name="Christophe JENTA" userId="8d1209f4831e9c53" providerId="LiveId" clId="{904B13E8-5561-4C71-BC7C-B64964A84905}" dt="2025-11-24T15:37:28.783" v="227" actId="478"/>
          <ac:picMkLst>
            <pc:docMk/>
            <pc:sldMk cId="3279903261" sldId="13283"/>
            <ac:picMk id="2" creationId="{2B5C12E9-25B6-182F-2451-0F2EE4DED22E}"/>
          </ac:picMkLst>
        </pc:picChg>
      </pc:sldChg>
      <pc:sldChg chg="delSp modSp add del mod">
        <pc:chgData name="Christophe JENTA" userId="8d1209f4831e9c53" providerId="LiveId" clId="{904B13E8-5561-4C71-BC7C-B64964A84905}" dt="2025-11-24T15:39:03.442" v="240" actId="47"/>
        <pc:sldMkLst>
          <pc:docMk/>
          <pc:sldMk cId="2842554846" sldId="13284"/>
        </pc:sldMkLst>
        <pc:picChg chg="del mod">
          <ac:chgData name="Christophe JENTA" userId="8d1209f4831e9c53" providerId="LiveId" clId="{904B13E8-5561-4C71-BC7C-B64964A84905}" dt="2025-11-24T15:37:18.826" v="221" actId="478"/>
          <ac:picMkLst>
            <pc:docMk/>
            <pc:sldMk cId="2842554846" sldId="13284"/>
            <ac:picMk id="3" creationId="{78F01CAD-1168-3F1E-FF46-76351FE4913E}"/>
          </ac:picMkLst>
        </pc:picChg>
        <pc:picChg chg="del">
          <ac:chgData name="Christophe JENTA" userId="8d1209f4831e9c53" providerId="LiveId" clId="{904B13E8-5561-4C71-BC7C-B64964A84905}" dt="2025-11-24T15:37:18.252" v="219" actId="478"/>
          <ac:picMkLst>
            <pc:docMk/>
            <pc:sldMk cId="2842554846" sldId="13284"/>
            <ac:picMk id="49" creationId="{700A6BA1-4B7A-8316-1AC2-FC6C92CD52A2}"/>
          </ac:picMkLst>
        </pc:picChg>
      </pc:sldChg>
      <pc:sldChg chg="delSp add mod">
        <pc:chgData name="Christophe JENTA" userId="8d1209f4831e9c53" providerId="LiveId" clId="{904B13E8-5561-4C71-BC7C-B64964A84905}" dt="2025-11-24T15:36:19.421" v="184" actId="478"/>
        <pc:sldMkLst>
          <pc:docMk/>
          <pc:sldMk cId="2841595054" sldId="13296"/>
        </pc:sldMkLst>
        <pc:picChg chg="del">
          <ac:chgData name="Christophe JENTA" userId="8d1209f4831e9c53" providerId="LiveId" clId="{904B13E8-5561-4C71-BC7C-B64964A84905}" dt="2025-11-24T15:36:19.421" v="184" actId="478"/>
          <ac:picMkLst>
            <pc:docMk/>
            <pc:sldMk cId="2841595054" sldId="13296"/>
            <ac:picMk id="39" creationId="{07844CE8-FD22-DF7E-3AD9-09D8B45B5DD2}"/>
          </ac:picMkLst>
        </pc:picChg>
        <pc:picChg chg="del">
          <ac:chgData name="Christophe JENTA" userId="8d1209f4831e9c53" providerId="LiveId" clId="{904B13E8-5561-4C71-BC7C-B64964A84905}" dt="2025-11-24T15:36:18.877" v="183" actId="478"/>
          <ac:picMkLst>
            <pc:docMk/>
            <pc:sldMk cId="2841595054" sldId="13296"/>
            <ac:picMk id="51" creationId="{BBE5F6F9-7A13-E5D9-B590-4C9201F45518}"/>
          </ac:picMkLst>
        </pc:picChg>
      </pc:sldChg>
      <pc:sldChg chg="delSp add mod">
        <pc:chgData name="Christophe JENTA" userId="8d1209f4831e9c53" providerId="LiveId" clId="{904B13E8-5561-4C71-BC7C-B64964A84905}" dt="2025-11-24T15:36:37.265" v="197" actId="478"/>
        <pc:sldMkLst>
          <pc:docMk/>
          <pc:sldMk cId="1117347101" sldId="13300"/>
        </pc:sldMkLst>
        <pc:picChg chg="del">
          <ac:chgData name="Christophe JENTA" userId="8d1209f4831e9c53" providerId="LiveId" clId="{904B13E8-5561-4C71-BC7C-B64964A84905}" dt="2025-11-24T15:36:36.679" v="196" actId="478"/>
          <ac:picMkLst>
            <pc:docMk/>
            <pc:sldMk cId="1117347101" sldId="13300"/>
            <ac:picMk id="11" creationId="{6DD97487-D5DC-80E0-7E3F-48D3D0CCD12D}"/>
          </ac:picMkLst>
        </pc:picChg>
        <pc:picChg chg="del">
          <ac:chgData name="Christophe JENTA" userId="8d1209f4831e9c53" providerId="LiveId" clId="{904B13E8-5561-4C71-BC7C-B64964A84905}" dt="2025-11-24T15:36:35.261" v="194" actId="478"/>
          <ac:picMkLst>
            <pc:docMk/>
            <pc:sldMk cId="1117347101" sldId="13300"/>
            <ac:picMk id="40" creationId="{98DAE164-5CE3-EF37-ACFF-A146375132C7}"/>
          </ac:picMkLst>
        </pc:picChg>
        <pc:picChg chg="del">
          <ac:chgData name="Christophe JENTA" userId="8d1209f4831e9c53" providerId="LiveId" clId="{904B13E8-5561-4C71-BC7C-B64964A84905}" dt="2025-11-24T15:36:34.817" v="193" actId="478"/>
          <ac:picMkLst>
            <pc:docMk/>
            <pc:sldMk cId="1117347101" sldId="13300"/>
            <ac:picMk id="42" creationId="{A344ED31-869F-083A-57E3-2B84069B661E}"/>
          </ac:picMkLst>
        </pc:picChg>
        <pc:picChg chg="del">
          <ac:chgData name="Christophe JENTA" userId="8d1209f4831e9c53" providerId="LiveId" clId="{904B13E8-5561-4C71-BC7C-B64964A84905}" dt="2025-11-24T15:36:37.265" v="197" actId="478"/>
          <ac:picMkLst>
            <pc:docMk/>
            <pc:sldMk cId="1117347101" sldId="13300"/>
            <ac:picMk id="44" creationId="{6F05A933-BE11-5ED7-9040-79C67CA8C89D}"/>
          </ac:picMkLst>
        </pc:picChg>
        <pc:picChg chg="del">
          <ac:chgData name="Christophe JENTA" userId="8d1209f4831e9c53" providerId="LiveId" clId="{904B13E8-5561-4C71-BC7C-B64964A84905}" dt="2025-11-24T15:36:35.901" v="195" actId="478"/>
          <ac:picMkLst>
            <pc:docMk/>
            <pc:sldMk cId="1117347101" sldId="13300"/>
            <ac:picMk id="46" creationId="{E3230372-50DD-6F9C-2B6B-193E7C841816}"/>
          </ac:picMkLst>
        </pc:picChg>
      </pc:sldChg>
      <pc:sldChg chg="add del">
        <pc:chgData name="Christophe JENTA" userId="8d1209f4831e9c53" providerId="LiveId" clId="{904B13E8-5561-4C71-BC7C-B64964A84905}" dt="2025-11-24T15:39:03.442" v="240" actId="47"/>
        <pc:sldMkLst>
          <pc:docMk/>
          <pc:sldMk cId="2324937738" sldId="13307"/>
        </pc:sldMkLst>
      </pc:sldChg>
      <pc:sldChg chg="add del">
        <pc:chgData name="Christophe JENTA" userId="8d1209f4831e9c53" providerId="LiveId" clId="{904B13E8-5561-4C71-BC7C-B64964A84905}" dt="2025-11-24T15:39:03.442" v="240" actId="47"/>
        <pc:sldMkLst>
          <pc:docMk/>
          <pc:sldMk cId="3755300935" sldId="13349"/>
        </pc:sldMkLst>
      </pc:sldChg>
      <pc:sldChg chg="add del">
        <pc:chgData name="Christophe JENTA" userId="8d1209f4831e9c53" providerId="LiveId" clId="{904B13E8-5561-4C71-BC7C-B64964A84905}" dt="2025-11-24T15:39:03.442" v="240" actId="47"/>
        <pc:sldMkLst>
          <pc:docMk/>
          <pc:sldMk cId="1572971779" sldId="13350"/>
        </pc:sldMkLst>
      </pc:sldChg>
      <pc:sldChg chg="delSp add del mod">
        <pc:chgData name="Christophe JENTA" userId="8d1209f4831e9c53" providerId="LiveId" clId="{904B13E8-5561-4C71-BC7C-B64964A84905}" dt="2025-11-24T15:39:03.442" v="240" actId="47"/>
        <pc:sldMkLst>
          <pc:docMk/>
          <pc:sldMk cId="3172163794" sldId="13351"/>
        </pc:sldMkLst>
        <pc:picChg chg="del">
          <ac:chgData name="Christophe JENTA" userId="8d1209f4831e9c53" providerId="LiveId" clId="{904B13E8-5561-4C71-BC7C-B64964A84905}" dt="2025-11-24T15:37:36.605" v="229" actId="478"/>
          <ac:picMkLst>
            <pc:docMk/>
            <pc:sldMk cId="3172163794" sldId="13351"/>
            <ac:picMk id="16" creationId="{008AA360-A753-DE24-0E16-D2354E7B1A5E}"/>
          </ac:picMkLst>
        </pc:picChg>
      </pc:sldChg>
      <pc:sldChg chg="delSp add del mod">
        <pc:chgData name="Christophe JENTA" userId="8d1209f4831e9c53" providerId="LiveId" clId="{904B13E8-5561-4C71-BC7C-B64964A84905}" dt="2025-11-24T15:39:03.442" v="240" actId="47"/>
        <pc:sldMkLst>
          <pc:docMk/>
          <pc:sldMk cId="2085879681" sldId="13354"/>
        </pc:sldMkLst>
        <pc:picChg chg="del">
          <ac:chgData name="Christophe JENTA" userId="8d1209f4831e9c53" providerId="LiveId" clId="{904B13E8-5561-4C71-BC7C-B64964A84905}" dt="2025-11-24T15:37:46.786" v="238" actId="478"/>
          <ac:picMkLst>
            <pc:docMk/>
            <pc:sldMk cId="2085879681" sldId="13354"/>
            <ac:picMk id="18" creationId="{01D8B346-70FE-607D-AF50-113E4C155A1C}"/>
          </ac:picMkLst>
        </pc:picChg>
      </pc:sldChg>
      <pc:sldChg chg="delSp add del mod">
        <pc:chgData name="Christophe JENTA" userId="8d1209f4831e9c53" providerId="LiveId" clId="{904B13E8-5561-4C71-BC7C-B64964A84905}" dt="2025-11-24T15:39:03.442" v="240" actId="47"/>
        <pc:sldMkLst>
          <pc:docMk/>
          <pc:sldMk cId="1251463082" sldId="13357"/>
        </pc:sldMkLst>
        <pc:picChg chg="del">
          <ac:chgData name="Christophe JENTA" userId="8d1209f4831e9c53" providerId="LiveId" clId="{904B13E8-5561-4C71-BC7C-B64964A84905}" dt="2025-11-24T15:37:43.644" v="235" actId="478"/>
          <ac:picMkLst>
            <pc:docMk/>
            <pc:sldMk cId="1251463082" sldId="13357"/>
            <ac:picMk id="12" creationId="{EF87355D-0084-DB52-8F3A-AA4B11BE8A6E}"/>
          </ac:picMkLst>
        </pc:picChg>
        <pc:picChg chg="del">
          <ac:chgData name="Christophe JENTA" userId="8d1209f4831e9c53" providerId="LiveId" clId="{904B13E8-5561-4C71-BC7C-B64964A84905}" dt="2025-11-24T15:37:43.183" v="234" actId="478"/>
          <ac:picMkLst>
            <pc:docMk/>
            <pc:sldMk cId="1251463082" sldId="13357"/>
            <ac:picMk id="13" creationId="{4100F82A-B0E5-3853-4DED-B3521B10E43F}"/>
          </ac:picMkLst>
        </pc:picChg>
      </pc:sldChg>
      <pc:sldChg chg="add del">
        <pc:chgData name="Christophe JENTA" userId="8d1209f4831e9c53" providerId="LiveId" clId="{904B13E8-5561-4C71-BC7C-B64964A84905}" dt="2025-11-24T15:39:03.442" v="240" actId="47"/>
        <pc:sldMkLst>
          <pc:docMk/>
          <pc:sldMk cId="649768208" sldId="13363"/>
        </pc:sldMkLst>
      </pc:sldChg>
      <pc:sldChg chg="add">
        <pc:chgData name="Christophe JENTA" userId="8d1209f4831e9c53" providerId="LiveId" clId="{904B13E8-5561-4C71-BC7C-B64964A84905}" dt="2025-11-24T15:36:01.113" v="180"/>
        <pc:sldMkLst>
          <pc:docMk/>
          <pc:sldMk cId="2957204472" sldId="13414"/>
        </pc:sldMkLst>
      </pc:sldChg>
      <pc:sldChg chg="add">
        <pc:chgData name="Christophe JENTA" userId="8d1209f4831e9c53" providerId="LiveId" clId="{904B13E8-5561-4C71-BC7C-B64964A84905}" dt="2025-11-24T15:36:01.113" v="180"/>
        <pc:sldMkLst>
          <pc:docMk/>
          <pc:sldMk cId="1888274883" sldId="13415"/>
        </pc:sldMkLst>
      </pc:sldChg>
      <pc:sldChg chg="delSp add mod">
        <pc:chgData name="Christophe JENTA" userId="8d1209f4831e9c53" providerId="LiveId" clId="{904B13E8-5561-4C71-BC7C-B64964A84905}" dt="2025-11-24T15:36:16.644" v="182" actId="478"/>
        <pc:sldMkLst>
          <pc:docMk/>
          <pc:sldMk cId="3525626746" sldId="13416"/>
        </pc:sldMkLst>
        <pc:picChg chg="del">
          <ac:chgData name="Christophe JENTA" userId="8d1209f4831e9c53" providerId="LiveId" clId="{904B13E8-5561-4C71-BC7C-B64964A84905}" dt="2025-11-24T15:36:16.644" v="182" actId="478"/>
          <ac:picMkLst>
            <pc:docMk/>
            <pc:sldMk cId="3525626746" sldId="13416"/>
            <ac:picMk id="16" creationId="{0B79EFCD-314E-31AD-4EA2-DD9F401D97FD}"/>
          </ac:picMkLst>
        </pc:picChg>
      </pc:sldChg>
      <pc:sldChg chg="delSp modSp add mod">
        <pc:chgData name="Christophe JENTA" userId="8d1209f4831e9c53" providerId="LiveId" clId="{904B13E8-5561-4C71-BC7C-B64964A84905}" dt="2025-11-24T15:36:55.260" v="208" actId="478"/>
        <pc:sldMkLst>
          <pc:docMk/>
          <pc:sldMk cId="4142120184" sldId="13417"/>
        </pc:sldMkLst>
        <pc:picChg chg="del">
          <ac:chgData name="Christophe JENTA" userId="8d1209f4831e9c53" providerId="LiveId" clId="{904B13E8-5561-4C71-BC7C-B64964A84905}" dt="2025-11-24T15:36:55.260" v="208" actId="478"/>
          <ac:picMkLst>
            <pc:docMk/>
            <pc:sldMk cId="4142120184" sldId="13417"/>
            <ac:picMk id="20" creationId="{54B7D780-ABBC-F668-277A-1BF7902FF8C9}"/>
          </ac:picMkLst>
        </pc:picChg>
        <pc:picChg chg="del mod">
          <ac:chgData name="Christophe JENTA" userId="8d1209f4831e9c53" providerId="LiveId" clId="{904B13E8-5561-4C71-BC7C-B64964A84905}" dt="2025-11-24T15:36:52.458" v="207" actId="478"/>
          <ac:picMkLst>
            <pc:docMk/>
            <pc:sldMk cId="4142120184" sldId="13417"/>
            <ac:picMk id="39" creationId="{0D5C068C-0E6D-43F9-EE9B-D02BFBAB100E}"/>
          </ac:picMkLst>
        </pc:picChg>
      </pc:sldChg>
      <pc:sldChg chg="delSp add mod">
        <pc:chgData name="Christophe JENTA" userId="8d1209f4831e9c53" providerId="LiveId" clId="{904B13E8-5561-4C71-BC7C-B64964A84905}" dt="2025-11-24T15:36:58.727" v="211" actId="478"/>
        <pc:sldMkLst>
          <pc:docMk/>
          <pc:sldMk cId="2263061573" sldId="13418"/>
        </pc:sldMkLst>
        <pc:picChg chg="del">
          <ac:chgData name="Christophe JENTA" userId="8d1209f4831e9c53" providerId="LiveId" clId="{904B13E8-5561-4C71-BC7C-B64964A84905}" dt="2025-11-24T15:36:58.727" v="211" actId="478"/>
          <ac:picMkLst>
            <pc:docMk/>
            <pc:sldMk cId="2263061573" sldId="13418"/>
            <ac:picMk id="23" creationId="{5B4CD6AC-5958-F858-8B99-B99CC169DFB6}"/>
          </ac:picMkLst>
        </pc:picChg>
        <pc:picChg chg="del">
          <ac:chgData name="Christophe JENTA" userId="8d1209f4831e9c53" providerId="LiveId" clId="{904B13E8-5561-4C71-BC7C-B64964A84905}" dt="2025-11-24T15:36:57.799" v="210" actId="478"/>
          <ac:picMkLst>
            <pc:docMk/>
            <pc:sldMk cId="2263061573" sldId="13418"/>
            <ac:picMk id="27" creationId="{F33F80F6-CB1B-834A-5B64-DF9B25276AA7}"/>
          </ac:picMkLst>
        </pc:picChg>
        <pc:picChg chg="del">
          <ac:chgData name="Christophe JENTA" userId="8d1209f4831e9c53" providerId="LiveId" clId="{904B13E8-5561-4C71-BC7C-B64964A84905}" dt="2025-11-24T15:36:57.083" v="209" actId="478"/>
          <ac:picMkLst>
            <pc:docMk/>
            <pc:sldMk cId="2263061573" sldId="13418"/>
            <ac:picMk id="35" creationId="{C23C6271-F215-DCC8-3EFF-748754B0FEC2}"/>
          </ac:picMkLst>
        </pc:picChg>
      </pc:sldChg>
      <pc:sldChg chg="delSp add del mod">
        <pc:chgData name="Christophe JENTA" userId="8d1209f4831e9c53" providerId="LiveId" clId="{904B13E8-5561-4C71-BC7C-B64964A84905}" dt="2025-11-24T15:39:35.774" v="249" actId="47"/>
        <pc:sldMkLst>
          <pc:docMk/>
          <pc:sldMk cId="636886850" sldId="13419"/>
        </pc:sldMkLst>
        <pc:picChg chg="del">
          <ac:chgData name="Christophe JENTA" userId="8d1209f4831e9c53" providerId="LiveId" clId="{904B13E8-5561-4C71-BC7C-B64964A84905}" dt="2025-11-24T15:37:00.688" v="212" actId="478"/>
          <ac:picMkLst>
            <pc:docMk/>
            <pc:sldMk cId="636886850" sldId="13419"/>
            <ac:picMk id="32" creationId="{29438009-E3D4-C186-D2DB-599513F57492}"/>
          </ac:picMkLst>
        </pc:picChg>
      </pc:sldChg>
      <pc:sldChg chg="delSp add del mod">
        <pc:chgData name="Christophe JENTA" userId="8d1209f4831e9c53" providerId="LiveId" clId="{904B13E8-5561-4C71-BC7C-B64964A84905}" dt="2025-11-24T15:39:35.416" v="248" actId="47"/>
        <pc:sldMkLst>
          <pc:docMk/>
          <pc:sldMk cId="568860175" sldId="13420"/>
        </pc:sldMkLst>
        <pc:picChg chg="del">
          <ac:chgData name="Christophe JENTA" userId="8d1209f4831e9c53" providerId="LiveId" clId="{904B13E8-5561-4C71-BC7C-B64964A84905}" dt="2025-11-24T15:37:03.304" v="214" actId="478"/>
          <ac:picMkLst>
            <pc:docMk/>
            <pc:sldMk cId="568860175" sldId="13420"/>
            <ac:picMk id="18" creationId="{948403EA-C588-E77A-2D12-F83324E2DB3B}"/>
          </ac:picMkLst>
        </pc:picChg>
        <pc:picChg chg="del">
          <ac:chgData name="Christophe JENTA" userId="8d1209f4831e9c53" providerId="LiveId" clId="{904B13E8-5561-4C71-BC7C-B64964A84905}" dt="2025-11-24T15:37:04.201" v="215" actId="478"/>
          <ac:picMkLst>
            <pc:docMk/>
            <pc:sldMk cId="568860175" sldId="13420"/>
            <ac:picMk id="31" creationId="{F737A14D-8AF2-1412-FBBF-031781A70507}"/>
          </ac:picMkLst>
        </pc:picChg>
        <pc:picChg chg="del">
          <ac:chgData name="Christophe JENTA" userId="8d1209f4831e9c53" providerId="LiveId" clId="{904B13E8-5561-4C71-BC7C-B64964A84905}" dt="2025-11-24T15:37:02.651" v="213" actId="478"/>
          <ac:picMkLst>
            <pc:docMk/>
            <pc:sldMk cId="568860175" sldId="13420"/>
            <ac:picMk id="39" creationId="{CA27E319-57C5-6C64-8146-AFFF5846BDF7}"/>
          </ac:picMkLst>
        </pc:picChg>
      </pc:sldChg>
      <pc:sldChg chg="add del">
        <pc:chgData name="Christophe JENTA" userId="8d1209f4831e9c53" providerId="LiveId" clId="{904B13E8-5561-4C71-BC7C-B64964A84905}" dt="2025-11-24T15:39:33.142" v="241" actId="47"/>
        <pc:sldMkLst>
          <pc:docMk/>
          <pc:sldMk cId="1877683736" sldId="13421"/>
        </pc:sldMkLst>
      </pc:sldChg>
      <pc:sldChg chg="add">
        <pc:chgData name="Christophe JENTA" userId="8d1209f4831e9c53" providerId="LiveId" clId="{904B13E8-5561-4C71-BC7C-B64964A84905}" dt="2025-11-24T15:36:01.113" v="180"/>
        <pc:sldMkLst>
          <pc:docMk/>
          <pc:sldMk cId="3832471880" sldId="13422"/>
        </pc:sldMkLst>
      </pc:sldChg>
      <pc:sldChg chg="add del">
        <pc:chgData name="Christophe JENTA" userId="8d1209f4831e9c53" providerId="LiveId" clId="{904B13E8-5561-4C71-BC7C-B64964A84905}" dt="2025-11-24T15:39:03.442" v="240" actId="47"/>
        <pc:sldMkLst>
          <pc:docMk/>
          <pc:sldMk cId="1374798043" sldId="13423"/>
        </pc:sldMkLst>
      </pc:sldChg>
      <pc:sldChg chg="add del">
        <pc:chgData name="Christophe JENTA" userId="8d1209f4831e9c53" providerId="LiveId" clId="{904B13E8-5561-4C71-BC7C-B64964A84905}" dt="2025-11-24T15:39:03.442" v="240" actId="47"/>
        <pc:sldMkLst>
          <pc:docMk/>
          <pc:sldMk cId="3885216120" sldId="13424"/>
        </pc:sldMkLst>
      </pc:sldChg>
      <pc:sldChg chg="add del">
        <pc:chgData name="Christophe JENTA" userId="8d1209f4831e9c53" providerId="LiveId" clId="{904B13E8-5561-4C71-BC7C-B64964A84905}" dt="2025-11-24T15:39:03.442" v="240" actId="47"/>
        <pc:sldMkLst>
          <pc:docMk/>
          <pc:sldMk cId="3455076174" sldId="13426"/>
        </pc:sldMkLst>
      </pc:sldChg>
      <pc:sldChg chg="delSp modSp add mod">
        <pc:chgData name="Christophe JENTA" userId="8d1209f4831e9c53" providerId="LiveId" clId="{904B13E8-5561-4C71-BC7C-B64964A84905}" dt="2025-11-24T15:36:42.516" v="201" actId="478"/>
        <pc:sldMkLst>
          <pc:docMk/>
          <pc:sldMk cId="3792383673" sldId="13463"/>
        </pc:sldMkLst>
        <pc:picChg chg="del">
          <ac:chgData name="Christophe JENTA" userId="8d1209f4831e9c53" providerId="LiveId" clId="{904B13E8-5561-4C71-BC7C-B64964A84905}" dt="2025-11-24T15:36:42.516" v="201" actId="478"/>
          <ac:picMkLst>
            <pc:docMk/>
            <pc:sldMk cId="3792383673" sldId="13463"/>
            <ac:picMk id="42" creationId="{D5608022-16F1-601E-CB1A-07B7A9924366}"/>
          </ac:picMkLst>
        </pc:picChg>
        <pc:picChg chg="del mod">
          <ac:chgData name="Christophe JENTA" userId="8d1209f4831e9c53" providerId="LiveId" clId="{904B13E8-5561-4C71-BC7C-B64964A84905}" dt="2025-11-24T15:36:41.274" v="200" actId="478"/>
          <ac:picMkLst>
            <pc:docMk/>
            <pc:sldMk cId="3792383673" sldId="13463"/>
            <ac:picMk id="82" creationId="{F33D56EF-4B2F-E72B-C417-5BF484CB194E}"/>
          </ac:picMkLst>
        </pc:picChg>
      </pc:sldChg>
      <pc:sldChg chg="delSp add del mod">
        <pc:chgData name="Christophe JENTA" userId="8d1209f4831e9c53" providerId="LiveId" clId="{904B13E8-5561-4C71-BC7C-B64964A84905}" dt="2025-11-24T15:39:03.442" v="240" actId="47"/>
        <pc:sldMkLst>
          <pc:docMk/>
          <pc:sldMk cId="359796585" sldId="13466"/>
        </pc:sldMkLst>
        <pc:picChg chg="del">
          <ac:chgData name="Christophe JENTA" userId="8d1209f4831e9c53" providerId="LiveId" clId="{904B13E8-5561-4C71-BC7C-B64964A84905}" dt="2025-11-24T15:37:52.298" v="239" actId="478"/>
          <ac:picMkLst>
            <pc:docMk/>
            <pc:sldMk cId="359796585" sldId="13466"/>
            <ac:picMk id="37" creationId="{73B83063-13BE-9DA9-74FF-A7E28150C742}"/>
          </ac:picMkLst>
        </pc:picChg>
      </pc:sldChg>
      <pc:sldChg chg="delSp add del mod">
        <pc:chgData name="Christophe JENTA" userId="8d1209f4831e9c53" providerId="LiveId" clId="{904B13E8-5561-4C71-BC7C-B64964A84905}" dt="2025-11-24T15:39:03.442" v="240" actId="47"/>
        <pc:sldMkLst>
          <pc:docMk/>
          <pc:sldMk cId="2900015457" sldId="13467"/>
        </pc:sldMkLst>
        <pc:picChg chg="del">
          <ac:chgData name="Christophe JENTA" userId="8d1209f4831e9c53" providerId="LiveId" clId="{904B13E8-5561-4C71-BC7C-B64964A84905}" dt="2025-11-24T15:37:24.230" v="225" actId="478"/>
          <ac:picMkLst>
            <pc:docMk/>
            <pc:sldMk cId="2900015457" sldId="13467"/>
            <ac:picMk id="23" creationId="{FFAD6B89-8D83-7B74-19F5-53448CDEE679}"/>
          </ac:picMkLst>
        </pc:picChg>
      </pc:sldChg>
      <pc:sldChg chg="delSp add del mod">
        <pc:chgData name="Christophe JENTA" userId="8d1209f4831e9c53" providerId="LiveId" clId="{904B13E8-5561-4C71-BC7C-B64964A84905}" dt="2025-11-24T15:39:03.442" v="240" actId="47"/>
        <pc:sldMkLst>
          <pc:docMk/>
          <pc:sldMk cId="3386498275" sldId="13468"/>
        </pc:sldMkLst>
      </pc:sldChg>
      <pc:sldChg chg="add del">
        <pc:chgData name="Christophe JENTA" userId="8d1209f4831e9c53" providerId="LiveId" clId="{904B13E8-5561-4C71-BC7C-B64964A84905}" dt="2025-11-24T15:39:03.442" v="240" actId="47"/>
        <pc:sldMkLst>
          <pc:docMk/>
          <pc:sldMk cId="3199163141" sldId="13469"/>
        </pc:sldMkLst>
      </pc:sldChg>
      <pc:sldChg chg="delSp add mod">
        <pc:chgData name="Christophe JENTA" userId="8d1209f4831e9c53" providerId="LiveId" clId="{904B13E8-5561-4C71-BC7C-B64964A84905}" dt="2025-11-24T15:36:23.664" v="189" actId="478"/>
        <pc:sldMkLst>
          <pc:docMk/>
          <pc:sldMk cId="3167531654" sldId="13472"/>
        </pc:sldMkLst>
        <pc:picChg chg="del">
          <ac:chgData name="Christophe JENTA" userId="8d1209f4831e9c53" providerId="LiveId" clId="{904B13E8-5561-4C71-BC7C-B64964A84905}" dt="2025-11-24T15:36:22.075" v="186" actId="478"/>
          <ac:picMkLst>
            <pc:docMk/>
            <pc:sldMk cId="3167531654" sldId="13472"/>
            <ac:picMk id="50" creationId="{9284CBF7-A85E-0165-2FDD-99AF50503B1F}"/>
          </ac:picMkLst>
        </pc:picChg>
        <pc:picChg chg="del">
          <ac:chgData name="Christophe JENTA" userId="8d1209f4831e9c53" providerId="LiveId" clId="{904B13E8-5561-4C71-BC7C-B64964A84905}" dt="2025-11-24T15:36:22.715" v="187" actId="478"/>
          <ac:picMkLst>
            <pc:docMk/>
            <pc:sldMk cId="3167531654" sldId="13472"/>
            <ac:picMk id="51" creationId="{C0786C98-8D84-24DD-4639-4DB38C2A0B29}"/>
          </ac:picMkLst>
        </pc:picChg>
        <pc:picChg chg="del">
          <ac:chgData name="Christophe JENTA" userId="8d1209f4831e9c53" providerId="LiveId" clId="{904B13E8-5561-4C71-BC7C-B64964A84905}" dt="2025-11-24T15:36:23.172" v="188" actId="478"/>
          <ac:picMkLst>
            <pc:docMk/>
            <pc:sldMk cId="3167531654" sldId="13472"/>
            <ac:picMk id="57" creationId="{E6A30714-43DC-C029-B8AD-61C4B457DE00}"/>
          </ac:picMkLst>
        </pc:picChg>
        <pc:picChg chg="del">
          <ac:chgData name="Christophe JENTA" userId="8d1209f4831e9c53" providerId="LiveId" clId="{904B13E8-5561-4C71-BC7C-B64964A84905}" dt="2025-11-24T15:36:23.664" v="189" actId="478"/>
          <ac:picMkLst>
            <pc:docMk/>
            <pc:sldMk cId="3167531654" sldId="13472"/>
            <ac:picMk id="58" creationId="{54EE1849-A67F-8680-C2EB-65A74BCDE056}"/>
          </ac:picMkLst>
        </pc:picChg>
      </pc:sldChg>
      <pc:sldChg chg="delSp add mod">
        <pc:chgData name="Christophe JENTA" userId="8d1209f4831e9c53" providerId="LiveId" clId="{904B13E8-5561-4C71-BC7C-B64964A84905}" dt="2025-11-24T15:36:33.011" v="192" actId="478"/>
        <pc:sldMkLst>
          <pc:docMk/>
          <pc:sldMk cId="26864939" sldId="13475"/>
        </pc:sldMkLst>
        <pc:picChg chg="del">
          <ac:chgData name="Christophe JENTA" userId="8d1209f4831e9c53" providerId="LiveId" clId="{904B13E8-5561-4C71-BC7C-B64964A84905}" dt="2025-11-24T15:36:33.011" v="192" actId="478"/>
          <ac:picMkLst>
            <pc:docMk/>
            <pc:sldMk cId="26864939" sldId="13475"/>
            <ac:picMk id="22" creationId="{970BEE78-CEB5-68F7-D74A-6CE050C2EA69}"/>
          </ac:picMkLst>
        </pc:picChg>
      </pc:sldChg>
      <pc:sldChg chg="add del">
        <pc:chgData name="Christophe JENTA" userId="8d1209f4831e9c53" providerId="LiveId" clId="{904B13E8-5561-4C71-BC7C-B64964A84905}" dt="2025-11-24T15:39:33.535" v="243" actId="47"/>
        <pc:sldMkLst>
          <pc:docMk/>
          <pc:sldMk cId="732020511" sldId="13476"/>
        </pc:sldMkLst>
      </pc:sldChg>
      <pc:sldChg chg="add del">
        <pc:chgData name="Christophe JENTA" userId="8d1209f4831e9c53" providerId="LiveId" clId="{904B13E8-5561-4C71-BC7C-B64964A84905}" dt="2025-11-24T15:39:03.442" v="240" actId="47"/>
        <pc:sldMkLst>
          <pc:docMk/>
          <pc:sldMk cId="1039542143" sldId="13479"/>
        </pc:sldMkLst>
      </pc:sldChg>
      <pc:sldChg chg="add">
        <pc:chgData name="Christophe JENTA" userId="8d1209f4831e9c53" providerId="LiveId" clId="{904B13E8-5561-4C71-BC7C-B64964A84905}" dt="2025-11-24T15:36:01.113" v="180"/>
        <pc:sldMkLst>
          <pc:docMk/>
          <pc:sldMk cId="2980943771" sldId="13489"/>
        </pc:sldMkLst>
      </pc:sldChg>
      <pc:sldChg chg="add">
        <pc:chgData name="Christophe JENTA" userId="8d1209f4831e9c53" providerId="LiveId" clId="{904B13E8-5561-4C71-BC7C-B64964A84905}" dt="2025-11-24T15:36:01.113" v="180"/>
        <pc:sldMkLst>
          <pc:docMk/>
          <pc:sldMk cId="2345913806" sldId="13494"/>
        </pc:sldMkLst>
      </pc:sldChg>
      <pc:sldChg chg="delSp add mod">
        <pc:chgData name="Christophe JENTA" userId="8d1209f4831e9c53" providerId="LiveId" clId="{904B13E8-5561-4C71-BC7C-B64964A84905}" dt="2025-11-24T15:36:49.911" v="205" actId="478"/>
        <pc:sldMkLst>
          <pc:docMk/>
          <pc:sldMk cId="2726007866" sldId="13501"/>
        </pc:sldMkLst>
        <pc:picChg chg="del">
          <ac:chgData name="Christophe JENTA" userId="8d1209f4831e9c53" providerId="LiveId" clId="{904B13E8-5561-4C71-BC7C-B64964A84905}" dt="2025-11-24T15:36:48.660" v="204" actId="478"/>
          <ac:picMkLst>
            <pc:docMk/>
            <pc:sldMk cId="2726007866" sldId="13501"/>
            <ac:picMk id="23" creationId="{368E308D-37F7-CB91-E0AB-3092B762D0F7}"/>
          </ac:picMkLst>
        </pc:picChg>
        <pc:picChg chg="del">
          <ac:chgData name="Christophe JENTA" userId="8d1209f4831e9c53" providerId="LiveId" clId="{904B13E8-5561-4C71-BC7C-B64964A84905}" dt="2025-11-24T15:36:49.911" v="205" actId="478"/>
          <ac:picMkLst>
            <pc:docMk/>
            <pc:sldMk cId="2726007866" sldId="13501"/>
            <ac:picMk id="79" creationId="{B06DAA18-FA9A-6BC1-C68E-ACA29CF6D2E9}"/>
          </ac:picMkLst>
        </pc:picChg>
      </pc:sldChg>
      <pc:sldChg chg="add del">
        <pc:chgData name="Christophe JENTA" userId="8d1209f4831e9c53" providerId="LiveId" clId="{904B13E8-5561-4C71-BC7C-B64964A84905}" dt="2025-11-24T15:39:33.940" v="244" actId="47"/>
        <pc:sldMkLst>
          <pc:docMk/>
          <pc:sldMk cId="270183061" sldId="13503"/>
        </pc:sldMkLst>
      </pc:sldChg>
      <pc:sldChg chg="delSp add del mod">
        <pc:chgData name="Christophe JENTA" userId="8d1209f4831e9c53" providerId="LiveId" clId="{904B13E8-5561-4C71-BC7C-B64964A84905}" dt="2025-11-24T15:39:03.442" v="240" actId="47"/>
        <pc:sldMkLst>
          <pc:docMk/>
          <pc:sldMk cId="3221070060" sldId="13504"/>
        </pc:sldMkLst>
        <pc:picChg chg="del">
          <ac:chgData name="Christophe JENTA" userId="8d1209f4831e9c53" providerId="LiveId" clId="{904B13E8-5561-4C71-BC7C-B64964A84905}" dt="2025-11-24T15:37:41.360" v="232" actId="478"/>
          <ac:picMkLst>
            <pc:docMk/>
            <pc:sldMk cId="3221070060" sldId="13504"/>
            <ac:picMk id="4" creationId="{B61CA9F4-8519-B737-E6AF-C1EFEEE8586B}"/>
          </ac:picMkLst>
        </pc:picChg>
        <pc:picChg chg="del">
          <ac:chgData name="Christophe JENTA" userId="8d1209f4831e9c53" providerId="LiveId" clId="{904B13E8-5561-4C71-BC7C-B64964A84905}" dt="2025-11-24T15:37:41.850" v="233" actId="478"/>
          <ac:picMkLst>
            <pc:docMk/>
            <pc:sldMk cId="3221070060" sldId="13504"/>
            <ac:picMk id="20" creationId="{592E8176-2702-4F5B-CE85-68B9268962AD}"/>
          </ac:picMkLst>
        </pc:picChg>
      </pc:sldChg>
      <pc:sldChg chg="delSp add del mod">
        <pc:chgData name="Christophe JENTA" userId="8d1209f4831e9c53" providerId="LiveId" clId="{904B13E8-5561-4C71-BC7C-B64964A84905}" dt="2025-11-24T15:39:03.442" v="240" actId="47"/>
        <pc:sldMkLst>
          <pc:docMk/>
          <pc:sldMk cId="2662375401" sldId="13505"/>
        </pc:sldMkLst>
        <pc:picChg chg="del">
          <ac:chgData name="Christophe JENTA" userId="8d1209f4831e9c53" providerId="LiveId" clId="{904B13E8-5561-4C71-BC7C-B64964A84905}" dt="2025-11-24T15:37:44.994" v="236" actId="478"/>
          <ac:picMkLst>
            <pc:docMk/>
            <pc:sldMk cId="2662375401" sldId="13505"/>
            <ac:picMk id="14" creationId="{5908BAE5-02B9-EDB9-D234-204ABECC2C8F}"/>
          </ac:picMkLst>
        </pc:picChg>
        <pc:picChg chg="del">
          <ac:chgData name="Christophe JENTA" userId="8d1209f4831e9c53" providerId="LiveId" clId="{904B13E8-5561-4C71-BC7C-B64964A84905}" dt="2025-11-24T15:37:45.462" v="237" actId="478"/>
          <ac:picMkLst>
            <pc:docMk/>
            <pc:sldMk cId="2662375401" sldId="13505"/>
            <ac:picMk id="36" creationId="{7F1A49D6-D0E6-5A91-E81C-B0801215272C}"/>
          </ac:picMkLst>
        </pc:picChg>
      </pc:sldChg>
      <pc:sldChg chg="add">
        <pc:chgData name="Christophe JENTA" userId="8d1209f4831e9c53" providerId="LiveId" clId="{904B13E8-5561-4C71-BC7C-B64964A84905}" dt="2025-11-24T15:36:01.113" v="180"/>
        <pc:sldMkLst>
          <pc:docMk/>
          <pc:sldMk cId="3428215817" sldId="13650"/>
        </pc:sldMkLst>
      </pc:sldChg>
      <pc:sldChg chg="delSp add mod">
        <pc:chgData name="Christophe JENTA" userId="8d1209f4831e9c53" providerId="LiveId" clId="{904B13E8-5561-4C71-BC7C-B64964A84905}" dt="2025-11-24T15:36:31.211" v="191" actId="478"/>
        <pc:sldMkLst>
          <pc:docMk/>
          <pc:sldMk cId="3981635392" sldId="13651"/>
        </pc:sldMkLst>
        <pc:picChg chg="del">
          <ac:chgData name="Christophe JENTA" userId="8d1209f4831e9c53" providerId="LiveId" clId="{904B13E8-5561-4C71-BC7C-B64964A84905}" dt="2025-11-24T15:36:31.211" v="191" actId="478"/>
          <ac:picMkLst>
            <pc:docMk/>
            <pc:sldMk cId="3981635392" sldId="13651"/>
            <ac:picMk id="32" creationId="{C3B2330C-AF95-A4A0-B542-E41F143FC922}"/>
          </ac:picMkLst>
        </pc:picChg>
      </pc:sldChg>
      <pc:sldChg chg="delSp add mod">
        <pc:chgData name="Christophe JENTA" userId="8d1209f4831e9c53" providerId="LiveId" clId="{904B13E8-5561-4C71-BC7C-B64964A84905}" dt="2025-11-24T15:36:46.210" v="203" actId="478"/>
        <pc:sldMkLst>
          <pc:docMk/>
          <pc:sldMk cId="3540060086" sldId="13652"/>
        </pc:sldMkLst>
        <pc:picChg chg="del">
          <ac:chgData name="Christophe JENTA" userId="8d1209f4831e9c53" providerId="LiveId" clId="{904B13E8-5561-4C71-BC7C-B64964A84905}" dt="2025-11-24T15:36:45.562" v="202" actId="478"/>
          <ac:picMkLst>
            <pc:docMk/>
            <pc:sldMk cId="3540060086" sldId="13652"/>
            <ac:picMk id="38" creationId="{094FE954-66EE-4DF7-A9C7-7F8061A9A8A1}"/>
          </ac:picMkLst>
        </pc:picChg>
        <pc:picChg chg="del">
          <ac:chgData name="Christophe JENTA" userId="8d1209f4831e9c53" providerId="LiveId" clId="{904B13E8-5561-4C71-BC7C-B64964A84905}" dt="2025-11-24T15:36:46.210" v="203" actId="478"/>
          <ac:picMkLst>
            <pc:docMk/>
            <pc:sldMk cId="3540060086" sldId="13652"/>
            <ac:picMk id="79" creationId="{968837A7-5412-D48B-A09F-03AC40ADD2B6}"/>
          </ac:picMkLst>
        </pc:picChg>
      </pc:sldChg>
      <pc:sldChg chg="delSp add del mod">
        <pc:chgData name="Christophe JENTA" userId="8d1209f4831e9c53" providerId="LiveId" clId="{904B13E8-5561-4C71-BC7C-B64964A84905}" dt="2025-11-24T15:39:03.442" v="240" actId="47"/>
        <pc:sldMkLst>
          <pc:docMk/>
          <pc:sldMk cId="1520258788" sldId="13653"/>
        </pc:sldMkLst>
        <pc:picChg chg="del">
          <ac:chgData name="Christophe JENTA" userId="8d1209f4831e9c53" providerId="LiveId" clId="{904B13E8-5561-4C71-BC7C-B64964A84905}" dt="2025-11-24T15:37:38.575" v="230" actId="478"/>
          <ac:picMkLst>
            <pc:docMk/>
            <pc:sldMk cId="1520258788" sldId="13653"/>
            <ac:picMk id="12" creationId="{DFD2DBF8-6F51-7E4E-3A5B-F6C8E7584E30}"/>
          </ac:picMkLst>
        </pc:picChg>
      </pc:sldChg>
      <pc:sldChg chg="delSp add del mod">
        <pc:chgData name="Christophe JENTA" userId="8d1209f4831e9c53" providerId="LiveId" clId="{904B13E8-5561-4C71-BC7C-B64964A84905}" dt="2025-11-24T15:39:03.442" v="240" actId="47"/>
        <pc:sldMkLst>
          <pc:docMk/>
          <pc:sldMk cId="4197831294" sldId="13654"/>
        </pc:sldMkLst>
        <pc:picChg chg="del">
          <ac:chgData name="Christophe JENTA" userId="8d1209f4831e9c53" providerId="LiveId" clId="{904B13E8-5561-4C71-BC7C-B64964A84905}" dt="2025-11-24T15:37:40.091" v="231" actId="478"/>
          <ac:picMkLst>
            <pc:docMk/>
            <pc:sldMk cId="4197831294" sldId="13654"/>
            <ac:picMk id="64" creationId="{42E9A7FF-AE4B-9622-1FF9-AC0C9B7B6BE9}"/>
          </ac:picMkLst>
        </pc:picChg>
      </pc:sldChg>
      <pc:sldChg chg="add del">
        <pc:chgData name="Christophe JENTA" userId="8d1209f4831e9c53" providerId="LiveId" clId="{904B13E8-5561-4C71-BC7C-B64964A84905}" dt="2025-11-24T15:39:03.442" v="240" actId="47"/>
        <pc:sldMkLst>
          <pc:docMk/>
          <pc:sldMk cId="450035036" sldId="13655"/>
        </pc:sldMkLst>
      </pc:sldChg>
      <pc:sldChg chg="add del">
        <pc:chgData name="Christophe JENTA" userId="8d1209f4831e9c53" providerId="LiveId" clId="{904B13E8-5561-4C71-BC7C-B64964A84905}" dt="2025-11-24T15:35:57.548" v="179" actId="47"/>
        <pc:sldMkLst>
          <pc:docMk/>
          <pc:sldMk cId="1724601727" sldId="13656"/>
        </pc:sldMkLst>
      </pc:sldChg>
      <pc:sldChg chg="add del">
        <pc:chgData name="Christophe JENTA" userId="8d1209f4831e9c53" providerId="LiveId" clId="{904B13E8-5561-4C71-BC7C-B64964A84905}" dt="2025-11-24T15:39:03.442" v="240" actId="47"/>
        <pc:sldMkLst>
          <pc:docMk/>
          <pc:sldMk cId="578437550" sldId="13657"/>
        </pc:sldMkLst>
      </pc:sldChg>
      <pc:sldChg chg="add del">
        <pc:chgData name="Christophe JENTA" userId="8d1209f4831e9c53" providerId="LiveId" clId="{904B13E8-5561-4C71-BC7C-B64964A84905}" dt="2025-11-24T15:39:03.442" v="240" actId="47"/>
        <pc:sldMkLst>
          <pc:docMk/>
          <pc:sldMk cId="2128991387" sldId="13658"/>
        </pc:sldMkLst>
      </pc:sldChg>
      <pc:sldChg chg="delSp add mod">
        <pc:chgData name="Christophe JENTA" userId="8d1209f4831e9c53" providerId="LiveId" clId="{904B13E8-5561-4C71-BC7C-B64964A84905}" dt="2025-11-24T15:36:39.342" v="198" actId="478"/>
        <pc:sldMkLst>
          <pc:docMk/>
          <pc:sldMk cId="596280370" sldId="13708"/>
        </pc:sldMkLst>
        <pc:picChg chg="del">
          <ac:chgData name="Christophe JENTA" userId="8d1209f4831e9c53" providerId="LiveId" clId="{904B13E8-5561-4C71-BC7C-B64964A84905}" dt="2025-11-24T15:36:39.342" v="198" actId="478"/>
          <ac:picMkLst>
            <pc:docMk/>
            <pc:sldMk cId="596280370" sldId="13708"/>
            <ac:picMk id="83" creationId="{2D5C5767-82F7-D730-9146-4E5A94143A74}"/>
          </ac:picMkLst>
        </pc:picChg>
      </pc:sldChg>
      <pc:sldChg chg="add del">
        <pc:chgData name="Christophe JENTA" userId="8d1209f4831e9c53" providerId="LiveId" clId="{904B13E8-5561-4C71-BC7C-B64964A84905}" dt="2025-11-24T15:39:34.348" v="246" actId="47"/>
        <pc:sldMkLst>
          <pc:docMk/>
          <pc:sldMk cId="3028023287" sldId="13710"/>
        </pc:sldMkLst>
      </pc:sldChg>
      <pc:sldChg chg="add del">
        <pc:chgData name="Christophe JENTA" userId="8d1209f4831e9c53" providerId="LiveId" clId="{904B13E8-5561-4C71-BC7C-B64964A84905}" dt="2025-11-24T15:39:03.442" v="240" actId="47"/>
        <pc:sldMkLst>
          <pc:docMk/>
          <pc:sldMk cId="3404058419" sldId="13712"/>
        </pc:sldMkLst>
      </pc:sldChg>
      <pc:sldChg chg="delSp add del mod">
        <pc:chgData name="Christophe JENTA" userId="8d1209f4831e9c53" providerId="LiveId" clId="{904B13E8-5561-4C71-BC7C-B64964A84905}" dt="2025-11-24T15:39:03.442" v="240" actId="47"/>
        <pc:sldMkLst>
          <pc:docMk/>
          <pc:sldMk cId="2925787778" sldId="13713"/>
        </pc:sldMkLst>
        <pc:picChg chg="del">
          <ac:chgData name="Christophe JENTA" userId="8d1209f4831e9c53" providerId="LiveId" clId="{904B13E8-5561-4C71-BC7C-B64964A84905}" dt="2025-11-24T15:37:21.590" v="223" actId="478"/>
          <ac:picMkLst>
            <pc:docMk/>
            <pc:sldMk cId="2925787778" sldId="13713"/>
            <ac:picMk id="6" creationId="{44761D82-51E5-AF3C-98A1-F99F52E9ACDB}"/>
          </ac:picMkLst>
        </pc:picChg>
        <pc:picChg chg="del">
          <ac:chgData name="Christophe JENTA" userId="8d1209f4831e9c53" providerId="LiveId" clId="{904B13E8-5561-4C71-BC7C-B64964A84905}" dt="2025-11-24T15:37:20.773" v="222" actId="478"/>
          <ac:picMkLst>
            <pc:docMk/>
            <pc:sldMk cId="2925787778" sldId="13713"/>
            <ac:picMk id="7" creationId="{4B9A7C25-101F-9F48-C189-5BFF4A3CC6C3}"/>
          </ac:picMkLst>
        </pc:picChg>
      </pc:sldChg>
      <pc:sldChg chg="delSp add del mod">
        <pc:chgData name="Christophe JENTA" userId="8d1209f4831e9c53" providerId="LiveId" clId="{904B13E8-5561-4C71-BC7C-B64964A84905}" dt="2025-11-24T15:39:03.442" v="240" actId="47"/>
        <pc:sldMkLst>
          <pc:docMk/>
          <pc:sldMk cId="742773775" sldId="13714"/>
        </pc:sldMkLst>
        <pc:picChg chg="del">
          <ac:chgData name="Christophe JENTA" userId="8d1209f4831e9c53" providerId="LiveId" clId="{904B13E8-5561-4C71-BC7C-B64964A84905}" dt="2025-11-24T15:37:27.550" v="226" actId="478"/>
          <ac:picMkLst>
            <pc:docMk/>
            <pc:sldMk cId="742773775" sldId="13714"/>
            <ac:picMk id="23" creationId="{5B3FDFCF-8F8C-4B95-B844-C85AF333320B}"/>
          </ac:picMkLst>
        </pc:picChg>
      </pc:sldChg>
      <pc:sldChg chg="delSp add del mod">
        <pc:chgData name="Christophe JENTA" userId="8d1209f4831e9c53" providerId="LiveId" clId="{904B13E8-5561-4C71-BC7C-B64964A84905}" dt="2025-11-24T15:39:03.442" v="240" actId="47"/>
        <pc:sldMkLst>
          <pc:docMk/>
          <pc:sldMk cId="37972543" sldId="13715"/>
        </pc:sldMkLst>
        <pc:picChg chg="del">
          <ac:chgData name="Christophe JENTA" userId="8d1209f4831e9c53" providerId="LiveId" clId="{904B13E8-5561-4C71-BC7C-B64964A84905}" dt="2025-11-24T15:37:30.537" v="228" actId="478"/>
          <ac:picMkLst>
            <pc:docMk/>
            <pc:sldMk cId="37972543" sldId="13715"/>
            <ac:picMk id="6" creationId="{630B954C-ABB3-ACC6-51C8-98D946A44CBA}"/>
          </ac:picMkLst>
        </pc:picChg>
      </pc:sldChg>
      <pc:sldChg chg="add del">
        <pc:chgData name="Christophe JENTA" userId="8d1209f4831e9c53" providerId="LiveId" clId="{904B13E8-5561-4C71-BC7C-B64964A84905}" dt="2025-11-24T15:39:03.442" v="240" actId="47"/>
        <pc:sldMkLst>
          <pc:docMk/>
          <pc:sldMk cId="1967297096" sldId="13726"/>
        </pc:sldMkLst>
      </pc:sldChg>
      <pc:sldChg chg="add">
        <pc:chgData name="Christophe JENTA" userId="8d1209f4831e9c53" providerId="LiveId" clId="{904B13E8-5561-4C71-BC7C-B64964A84905}" dt="2025-11-24T15:36:01.113" v="180"/>
        <pc:sldMkLst>
          <pc:docMk/>
          <pc:sldMk cId="54536061" sldId="13730"/>
        </pc:sldMkLst>
      </pc:sldChg>
      <pc:sldChg chg="add del">
        <pc:chgData name="Christophe JENTA" userId="8d1209f4831e9c53" providerId="LiveId" clId="{904B13E8-5561-4C71-BC7C-B64964A84905}" dt="2025-11-24T15:39:33.365" v="242" actId="47"/>
        <pc:sldMkLst>
          <pc:docMk/>
          <pc:sldMk cId="1998109272" sldId="13731"/>
        </pc:sldMkLst>
      </pc:sldChg>
      <pc:sldChg chg="add">
        <pc:chgData name="Christophe JENTA" userId="8d1209f4831e9c53" providerId="LiveId" clId="{904B13E8-5561-4C71-BC7C-B64964A84905}" dt="2025-11-24T15:36:01.113" v="180"/>
        <pc:sldMkLst>
          <pc:docMk/>
          <pc:sldMk cId="3484747771" sldId="13732"/>
        </pc:sldMkLst>
      </pc:sldChg>
      <pc:sldChg chg="add">
        <pc:chgData name="Christophe JENTA" userId="8d1209f4831e9c53" providerId="LiveId" clId="{904B13E8-5561-4C71-BC7C-B64964A84905}" dt="2025-11-24T15:36:01.113" v="180"/>
        <pc:sldMkLst>
          <pc:docMk/>
          <pc:sldMk cId="144885192" sldId="13733"/>
        </pc:sldMkLst>
      </pc:sldChg>
      <pc:sldChg chg="add">
        <pc:chgData name="Christophe JENTA" userId="8d1209f4831e9c53" providerId="LiveId" clId="{904B13E8-5561-4C71-BC7C-B64964A84905}" dt="2025-11-24T15:36:01.113" v="180"/>
        <pc:sldMkLst>
          <pc:docMk/>
          <pc:sldMk cId="2558718529" sldId="13734"/>
        </pc:sldMkLst>
      </pc:sldChg>
      <pc:sldChg chg="add">
        <pc:chgData name="Christophe JENTA" userId="8d1209f4831e9c53" providerId="LiveId" clId="{904B13E8-5561-4C71-BC7C-B64964A84905}" dt="2025-11-24T15:36:01.113" v="180"/>
        <pc:sldMkLst>
          <pc:docMk/>
          <pc:sldMk cId="3381279887" sldId="13735"/>
        </pc:sldMkLst>
      </pc:sldChg>
      <pc:sldChg chg="add">
        <pc:chgData name="Christophe JENTA" userId="8d1209f4831e9c53" providerId="LiveId" clId="{904B13E8-5561-4C71-BC7C-B64964A84905}" dt="2025-11-24T15:36:01.113" v="180"/>
        <pc:sldMkLst>
          <pc:docMk/>
          <pc:sldMk cId="548738779" sldId="13736"/>
        </pc:sldMkLst>
      </pc:sldChg>
      <pc:sldChg chg="add">
        <pc:chgData name="Christophe JENTA" userId="8d1209f4831e9c53" providerId="LiveId" clId="{904B13E8-5561-4C71-BC7C-B64964A84905}" dt="2025-11-24T15:36:01.113" v="180"/>
        <pc:sldMkLst>
          <pc:docMk/>
          <pc:sldMk cId="267492125" sldId="13737"/>
        </pc:sldMkLst>
      </pc:sldChg>
      <pc:sldChg chg="delSp add mod">
        <pc:chgData name="Christophe JENTA" userId="8d1209f4831e9c53" providerId="LiveId" clId="{904B13E8-5561-4C71-BC7C-B64964A84905}" dt="2025-11-24T15:36:28.622" v="190" actId="478"/>
        <pc:sldMkLst>
          <pc:docMk/>
          <pc:sldMk cId="758241369" sldId="13738"/>
        </pc:sldMkLst>
        <pc:picChg chg="del">
          <ac:chgData name="Christophe JENTA" userId="8d1209f4831e9c53" providerId="LiveId" clId="{904B13E8-5561-4C71-BC7C-B64964A84905}" dt="2025-11-24T15:36:28.622" v="190" actId="478"/>
          <ac:picMkLst>
            <pc:docMk/>
            <pc:sldMk cId="758241369" sldId="13738"/>
            <ac:picMk id="25" creationId="{CBBD9A19-5773-9EE6-82F8-84473918A479}"/>
          </ac:picMkLst>
        </pc:picChg>
      </pc:sldChg>
      <pc:sldChg chg="add">
        <pc:chgData name="Christophe JENTA" userId="8d1209f4831e9c53" providerId="LiveId" clId="{904B13E8-5561-4C71-BC7C-B64964A84905}" dt="2025-11-24T15:36:01.113" v="180"/>
        <pc:sldMkLst>
          <pc:docMk/>
          <pc:sldMk cId="2150764820" sldId="13739"/>
        </pc:sldMkLst>
      </pc:sldChg>
      <pc:sldChg chg="add del">
        <pc:chgData name="Christophe JENTA" userId="8d1209f4831e9c53" providerId="LiveId" clId="{904B13E8-5561-4C71-BC7C-B64964A84905}" dt="2025-11-24T15:39:03.442" v="240" actId="47"/>
        <pc:sldMkLst>
          <pc:docMk/>
          <pc:sldMk cId="1629455422" sldId="13740"/>
        </pc:sldMkLst>
      </pc:sldChg>
      <pc:sldChg chg="add del">
        <pc:chgData name="Christophe JENTA" userId="8d1209f4831e9c53" providerId="LiveId" clId="{904B13E8-5561-4C71-BC7C-B64964A84905}" dt="2025-11-24T15:39:03.442" v="240" actId="47"/>
        <pc:sldMkLst>
          <pc:docMk/>
          <pc:sldMk cId="527712259" sldId="13741"/>
        </pc:sldMkLst>
      </pc:sldChg>
      <pc:sldChg chg="delSp add mod">
        <pc:chgData name="Christophe JENTA" userId="8d1209f4831e9c53" providerId="LiveId" clId="{904B13E8-5561-4C71-BC7C-B64964A84905}" dt="2025-11-24T15:36:14.440" v="181" actId="478"/>
        <pc:sldMkLst>
          <pc:docMk/>
          <pc:sldMk cId="3957294143" sldId="13743"/>
        </pc:sldMkLst>
        <pc:picChg chg="del">
          <ac:chgData name="Christophe JENTA" userId="8d1209f4831e9c53" providerId="LiveId" clId="{904B13E8-5561-4C71-BC7C-B64964A84905}" dt="2025-11-24T15:36:14.440" v="181" actId="478"/>
          <ac:picMkLst>
            <pc:docMk/>
            <pc:sldMk cId="3957294143" sldId="13743"/>
            <ac:picMk id="90" creationId="{182233F9-74CB-A5C9-5FC1-AAF4EC18D343}"/>
          </ac:picMkLst>
        </pc:picChg>
      </pc:sldChg>
      <pc:sldChg chg="delSp add mod">
        <pc:chgData name="Christophe JENTA" userId="8d1209f4831e9c53" providerId="LiveId" clId="{904B13E8-5561-4C71-BC7C-B64964A84905}" dt="2025-11-24T15:36:20.748" v="185" actId="478"/>
        <pc:sldMkLst>
          <pc:docMk/>
          <pc:sldMk cId="493470661" sldId="13744"/>
        </pc:sldMkLst>
        <pc:picChg chg="del">
          <ac:chgData name="Christophe JENTA" userId="8d1209f4831e9c53" providerId="LiveId" clId="{904B13E8-5561-4C71-BC7C-B64964A84905}" dt="2025-11-24T15:36:20.748" v="185" actId="478"/>
          <ac:picMkLst>
            <pc:docMk/>
            <pc:sldMk cId="493470661" sldId="13744"/>
            <ac:picMk id="131" creationId="{B48F4A7C-22A1-A4DD-6AFE-64C9876C1632}"/>
          </ac:picMkLst>
        </pc:picChg>
      </pc:sldChg>
      <pc:sldChg chg="delSp add del mod">
        <pc:chgData name="Christophe JENTA" userId="8d1209f4831e9c53" providerId="LiveId" clId="{904B13E8-5561-4C71-BC7C-B64964A84905}" dt="2025-11-24T15:39:35.009" v="247" actId="47"/>
        <pc:sldMkLst>
          <pc:docMk/>
          <pc:sldMk cId="1471948714" sldId="13761"/>
        </pc:sldMkLst>
        <pc:picChg chg="del">
          <ac:chgData name="Christophe JENTA" userId="8d1209f4831e9c53" providerId="LiveId" clId="{904B13E8-5561-4C71-BC7C-B64964A84905}" dt="2025-11-24T15:37:07.044" v="217" actId="478"/>
          <ac:picMkLst>
            <pc:docMk/>
            <pc:sldMk cId="1471948714" sldId="13761"/>
            <ac:picMk id="18" creationId="{EC669DBA-AEBF-0A64-6579-2A8B110BF36F}"/>
          </ac:picMkLst>
        </pc:picChg>
        <pc:picChg chg="del">
          <ac:chgData name="Christophe JENTA" userId="8d1209f4831e9c53" providerId="LiveId" clId="{904B13E8-5561-4C71-BC7C-B64964A84905}" dt="2025-11-24T15:37:06.248" v="216" actId="478"/>
          <ac:picMkLst>
            <pc:docMk/>
            <pc:sldMk cId="1471948714" sldId="13761"/>
            <ac:picMk id="31" creationId="{72BA2CE7-7DBA-1B64-4639-D9E976D2230F}"/>
          </ac:picMkLst>
        </pc:picChg>
      </pc:sldChg>
      <pc:sldChg chg="delSp add del mod">
        <pc:chgData name="Christophe JENTA" userId="8d1209f4831e9c53" providerId="LiveId" clId="{904B13E8-5561-4C71-BC7C-B64964A84905}" dt="2025-11-24T15:39:34.151" v="245" actId="47"/>
        <pc:sldMkLst>
          <pc:docMk/>
          <pc:sldMk cId="3568214501" sldId="13763"/>
        </pc:sldMkLst>
        <pc:picChg chg="del">
          <ac:chgData name="Christophe JENTA" userId="8d1209f4831e9c53" providerId="LiveId" clId="{904B13E8-5561-4C71-BC7C-B64964A84905}" dt="2025-11-24T15:37:09.840" v="218" actId="478"/>
          <ac:picMkLst>
            <pc:docMk/>
            <pc:sldMk cId="3568214501" sldId="13763"/>
            <ac:picMk id="35" creationId="{F8E48C9C-73D9-E730-118D-A5FD943814B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6FC7D-208C-4200-80F1-58C54DF61311}" type="datetimeFigureOut">
              <a:rPr lang="fr-FR" smtClean="0"/>
              <a:t>24/11/2025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8EEF5-CB38-4A89-B626-937F0418F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24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08B89-0FE9-340C-4851-07A494355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F233885-3815-FEF1-040F-CE20FD028E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F37D1BE-BFAC-DBB9-2CA8-63DBFEFC0B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1F038B7-984A-5DA2-9879-2FDE804B12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1352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940BC-1E85-D341-E7DF-13590EC64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F8E1F53-AD10-9AA1-6430-5AD79E813B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3480C50-4F02-51A5-E3A8-8E98B11721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CB3264-CE1D-7FFF-E46F-2BA17AE744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0960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F2046-5D7B-1CA8-6E2B-B9D8C2357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5A4247B-D506-4730-95FE-F85BAF8936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2BE0515-80B0-8FCC-407B-C2C36B8C60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21158CD-1F38-F289-B8EC-CAD6C05232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9438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15C400-07EF-A656-8154-0152055F2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21D32A1-08E9-5253-DFCB-A279D67ACB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0016840-618F-2098-68A7-64F005D86F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6EEE05A-7FD6-B45F-BD13-8DA83CBE3D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394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67296-5B1B-9DD4-FF5A-471D2A2AD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043515-2F6D-9B9F-50EE-1CF1D64ED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E99338-FAD2-AD4F-A9BF-C4355162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44F583-B7B0-9218-E9F0-1CFAC77F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487827-E836-F825-3514-B3AFD990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59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0CBDD0-D9A7-49FA-CC68-F404EE8E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8F4A01-CBC3-D89B-07A8-6FC0E76E0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9A791-885B-2CAD-5454-8A8053A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E558C9-49C2-5367-E1F4-39841A57C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BF7FD8-99B2-E73F-D143-EF4F530DD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91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0133D76-BE7B-987B-352F-E6E4CF201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F9D6FC-9F68-B4E6-0777-1A25D950B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9E2C48-DDA2-AF8F-68E8-C2C44DF4D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6A0ACE-B8AD-ECAF-6108-A1575F60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AF0659-6A72-B598-0505-94A7ECD4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05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9C6050-5FF3-A6CA-9AE3-6D01DD59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3BE383-F99A-4BA3-9E1E-89C146B69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5669FF-9EDB-6F38-F1F4-B7D00C7D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6B7B5B-1B2F-06A6-7CD0-4A1869E7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99A841-3C61-18F8-FEA2-55A0455B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84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3A4A5-DD17-E09C-079F-0BC7F32A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48D810-D375-68D8-EF23-45990070B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2DCE4D-1AFA-91E4-FC81-3342F6F27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2885DA-216C-7738-3AF0-841DD790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857197-A31A-8EDA-B76A-12CB3974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53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B447D-DCCA-CC9A-E414-62218BC5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07D8ED-E3DD-46C4-9FCB-D8E2F6A39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BC07B4-5449-C4C7-FF84-E97B894C9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C0E8F6-B64B-AE5E-0152-B684B5A5A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24/11/2025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D7EADD-F237-6481-F669-59F925E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BBCC74-23B2-99FF-36CA-94CD74B6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75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706B9B-FE0E-FF30-3723-285FB682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1CAD3-2D56-D5E8-FB5C-7135E0BAA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4124FB-1FF6-D354-C70F-39AC85E7A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587CBA-8376-91EF-A7E1-66A287D4A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64D291-C34F-2CF1-8638-7D353E9485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18531A-4F4C-CFC4-3697-5F9A7A9B3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24/11/2025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6841637-9455-558E-C263-E9B804AD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9B2068-92F0-42E8-8B60-5EA54D3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49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BE2FF-DC42-25F9-E898-255E6EA47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242D52-F96F-B9D9-8C87-A2BB5AC5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24/11/2025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EA8E3B-5BD1-18E9-685F-795C67EF2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77FA0E-F141-F12E-2814-985562CD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23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C37C13-A9C7-02A1-C000-2FC52227C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24/11/2025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57F3F0-DF95-EAAC-8C98-10C2F460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2AB1A3-A832-5D80-9C2C-EFD8C968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216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AC2E13-D123-1DC8-1A37-A8F18836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624102-41C9-B4B7-95F0-DADA548E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3FA0B1-E0C2-BD6D-6D16-C02C3205C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F5B9C3-92C4-E761-1530-58C914D7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24/11/2025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4B34E0-06A0-68FB-22B7-48FC3217A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8E414D-F3D9-C9E0-C131-5F7B9493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00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797928-4556-A6E4-3430-4858052A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E031682-520A-12FF-74E1-E5E96BE86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F12565-FA80-076D-26A5-F3D9C9983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BE40B2-5C23-6E7D-D90B-D9DA3D5B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24/11/2025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D1E4AD-C1C5-14C4-1D32-DEDA4AA1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2CEA53-824F-7705-56DA-06A10F84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09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FB83035-2E99-264F-C75D-FAEA5AD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EB7441-AF8E-64FA-5227-5E49FCD32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2F164-3EA9-BCC7-BEB4-FEF71A53C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9047B-FEEF-465E-84F3-3E61BB1ECC56}" type="datetimeFigureOut">
              <a:rPr lang="fr-FR" smtClean="0"/>
              <a:t>24/11/2025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3ABF87-EFF2-DC93-90CC-77800DCF9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855A21-142E-FC54-FFBE-1CA4E22FA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43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C5284-4F9F-512D-57AA-C5865DBC4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C91AE89-ECBE-3550-C225-63335601B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81" y="136525"/>
            <a:ext cx="11555638" cy="6584950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LE PARTAGE DU MONDE, de</a:t>
            </a:r>
            <a:r>
              <a:rPr lang="fr-FR" sz="2800" b="1" dirty="0">
                <a:latin typeface="+mn-lt"/>
                <a:cs typeface="Arial" panose="020B0604020202020204" pitchFamily="34" charset="0"/>
              </a:rPr>
              <a:t> l’an 200 av. JC à nos jours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Esquisse d’une histoire géopolitique universelle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Mardi 25 novembre 2025 (3/14)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2800" b="1" baseline="30000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2800" b="1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2800" b="1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</a:br>
            <a:r>
              <a:rPr lang="fr-FR" sz="2800" b="1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  <a:t>Europe et Russie à la conquête de l’Orient et de l’Asie</a:t>
            </a:r>
            <a:br>
              <a:rPr lang="fr-FR" sz="2800" b="1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</a:br>
            <a:br>
              <a:rPr lang="fr-FR" sz="2800" b="1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</a:br>
            <a:r>
              <a:rPr lang="fr-FR" sz="2800" kern="0" dirty="0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1206-1818 : L’Orient avant l’impérialisme européen</a:t>
            </a:r>
            <a:endParaRPr lang="fr-FR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B0DBA9D-23F9-54D6-1879-79FFBCFB2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84747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90D60-701D-5292-1FD8-BC9A74CC8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 descr="C:\Users\Christophe\Pictures\My Scans\2014-07 (juil.)\scan0014.jpg">
            <a:extLst>
              <a:ext uri="{FF2B5EF4-FFF2-40B4-BE49-F238E27FC236}">
                <a16:creationId xmlns:a16="http://schemas.microsoft.com/office/drawing/2014/main" id="{502AF6EA-644F-2818-0B9D-465ACEEC7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6"/>
            <a:ext cx="7251321" cy="541272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51D3D3D-BCDF-BE0F-4740-2D314F91B70E}"/>
              </a:ext>
            </a:extLst>
          </p:cNvPr>
          <p:cNvSpPr/>
          <p:nvPr/>
        </p:nvSpPr>
        <p:spPr>
          <a:xfrm>
            <a:off x="91427" y="107186"/>
            <a:ext cx="4756825" cy="527836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2) 1428-1466 : La Horde d’or se scinde en quatre khanats : Kazan, Crimée, Astrakhan et khanat des Ouzbeks</a:t>
            </a:r>
            <a:endParaRPr lang="fr-FR" sz="1600" dirty="0"/>
          </a:p>
          <a:p>
            <a:endParaRPr lang="fr-FR" sz="1700" dirty="0"/>
          </a:p>
          <a:p>
            <a:r>
              <a:rPr lang="fr-FR" sz="1700" dirty="0"/>
              <a:t>2) Au nord de la mer Caspienne…</a:t>
            </a:r>
          </a:p>
          <a:p>
            <a:r>
              <a:rPr lang="fr-FR" sz="1700" dirty="0"/>
              <a:t>La Horde d’or mongole vit ses derniers temps </a:t>
            </a:r>
          </a:p>
          <a:p>
            <a:endParaRPr lang="fr-FR" sz="1700" dirty="0"/>
          </a:p>
          <a:p>
            <a:r>
              <a:rPr lang="fr-FR" sz="1700" dirty="0"/>
              <a:t>*Affaiblie par les attaques de Tamerlan (1395-96)</a:t>
            </a:r>
          </a:p>
          <a:p>
            <a:r>
              <a:rPr lang="fr-FR" sz="1700" dirty="0"/>
              <a:t>Elle s’est maintenue autour de sa capitale </a:t>
            </a:r>
            <a:r>
              <a:rPr lang="fr-FR" sz="1700" dirty="0" err="1"/>
              <a:t>Saraï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*Mais en périphérie</a:t>
            </a:r>
          </a:p>
          <a:p>
            <a:r>
              <a:rPr lang="fr-FR" sz="1700" dirty="0"/>
              <a:t>Quatre principautés autonomes se constituent…</a:t>
            </a:r>
          </a:p>
          <a:p>
            <a:r>
              <a:rPr lang="fr-FR" sz="1700" dirty="0"/>
              <a:t>- 1438 : Le khanat de Kazan</a:t>
            </a:r>
          </a:p>
          <a:p>
            <a:r>
              <a:rPr lang="fr-FR" sz="1700" dirty="0"/>
              <a:t>- 1441 : Le khanat de Crimée</a:t>
            </a:r>
          </a:p>
          <a:p>
            <a:r>
              <a:rPr lang="fr-FR" sz="1700" dirty="0"/>
              <a:t>- 1466 : Le khanat d’Astrakan        ; Et plus à l’est…</a:t>
            </a:r>
          </a:p>
          <a:p>
            <a:r>
              <a:rPr lang="fr-FR" sz="1700" dirty="0"/>
              <a:t>- 1428 : Au nord de la mer d’Aral</a:t>
            </a:r>
          </a:p>
          <a:p>
            <a:r>
              <a:rPr lang="fr-FR" sz="1700" dirty="0"/>
              <a:t>Abu-I-</a:t>
            </a:r>
            <a:r>
              <a:rPr lang="fr-FR" sz="1700" dirty="0" err="1"/>
              <a:t>Khayr</a:t>
            </a:r>
            <a:r>
              <a:rPr lang="fr-FR" sz="1700" dirty="0"/>
              <a:t>, descendant du </a:t>
            </a:r>
            <a:r>
              <a:rPr lang="fr-FR" sz="1700" i="1" dirty="0"/>
              <a:t>Gengiskhanide</a:t>
            </a:r>
            <a:r>
              <a:rPr lang="fr-FR" sz="1700" dirty="0"/>
              <a:t> </a:t>
            </a:r>
            <a:r>
              <a:rPr lang="fr-FR" sz="1700" dirty="0" err="1"/>
              <a:t>Chayban</a:t>
            </a:r>
            <a:endParaRPr lang="fr-FR" sz="1700" dirty="0"/>
          </a:p>
          <a:p>
            <a:r>
              <a:rPr lang="fr-FR" sz="1700" dirty="0"/>
              <a:t>Fonde le khanat des Ouzbeks </a:t>
            </a:r>
            <a:r>
              <a:rPr lang="fr-FR" sz="1700" i="1" dirty="0" err="1"/>
              <a:t>chaybanides</a:t>
            </a:r>
            <a:endParaRPr lang="fr-FR" sz="1700" i="1" dirty="0"/>
          </a:p>
          <a:p>
            <a:endParaRPr lang="fr-FR" sz="1700" dirty="0">
              <a:solidFill>
                <a:srgbClr val="FF0000"/>
              </a:solidFill>
            </a:endParaRPr>
          </a:p>
          <a:p>
            <a:r>
              <a:rPr lang="fr-FR" sz="1700" dirty="0"/>
              <a:t>*Et plus au nord et à l’ouest…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44CCCDE-C5B9-EF58-E4F2-A4BFE5B2D768}"/>
              </a:ext>
            </a:extLst>
          </p:cNvPr>
          <p:cNvSpPr/>
          <p:nvPr/>
        </p:nvSpPr>
        <p:spPr>
          <a:xfrm>
            <a:off x="10108902" y="2231803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CF04F16-EB7A-8CD8-15D4-9CB835B063DF}"/>
              </a:ext>
            </a:extLst>
          </p:cNvPr>
          <p:cNvSpPr/>
          <p:nvPr/>
        </p:nvSpPr>
        <p:spPr>
          <a:xfrm>
            <a:off x="7402629" y="1786829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72A83A2-321C-BF1B-DD48-C95BEA8C0142}"/>
              </a:ext>
            </a:extLst>
          </p:cNvPr>
          <p:cNvSpPr/>
          <p:nvPr/>
        </p:nvSpPr>
        <p:spPr>
          <a:xfrm>
            <a:off x="9149478" y="1719948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8DDA24E-89D9-4BD7-DA3A-A0A9B77F3E04}"/>
              </a:ext>
            </a:extLst>
          </p:cNvPr>
          <p:cNvSpPr/>
          <p:nvPr/>
        </p:nvSpPr>
        <p:spPr>
          <a:xfrm rot="18855024">
            <a:off x="6793857" y="1397851"/>
            <a:ext cx="618128" cy="15035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0236ABA-E0D3-77C2-3177-C3395758D386}"/>
              </a:ext>
            </a:extLst>
          </p:cNvPr>
          <p:cNvSpPr/>
          <p:nvPr/>
        </p:nvSpPr>
        <p:spPr>
          <a:xfrm>
            <a:off x="11519898" y="1483361"/>
            <a:ext cx="692352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44EB94D-350D-42F9-710C-107B9999CB99}"/>
              </a:ext>
            </a:extLst>
          </p:cNvPr>
          <p:cNvSpPr/>
          <p:nvPr/>
        </p:nvSpPr>
        <p:spPr>
          <a:xfrm rot="20571448">
            <a:off x="7935788" y="1065501"/>
            <a:ext cx="942679" cy="465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5E5F5A33-38E4-80E8-1DDD-0EFEF0EC5DF8}"/>
              </a:ext>
            </a:extLst>
          </p:cNvPr>
          <p:cNvSpPr/>
          <p:nvPr/>
        </p:nvSpPr>
        <p:spPr>
          <a:xfrm rot="3377541">
            <a:off x="11124805" y="865147"/>
            <a:ext cx="606571" cy="16158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66C2BAE-71A0-9311-BB6B-660ACAC2F299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EEB9886-CE9D-9506-D5F2-E12219407D21}"/>
              </a:ext>
            </a:extLst>
          </p:cNvPr>
          <p:cNvSpPr/>
          <p:nvPr/>
        </p:nvSpPr>
        <p:spPr>
          <a:xfrm rot="5072476">
            <a:off x="9945599" y="1634634"/>
            <a:ext cx="687667" cy="10356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A96ACFB-45AA-9870-7AFB-EE67D56FB467}"/>
              </a:ext>
            </a:extLst>
          </p:cNvPr>
          <p:cNvSpPr/>
          <p:nvPr/>
        </p:nvSpPr>
        <p:spPr>
          <a:xfrm>
            <a:off x="11320463" y="1518769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36EA34F-AF30-4910-1BA3-D8AF9159F3CD}"/>
              </a:ext>
            </a:extLst>
          </p:cNvPr>
          <p:cNvSpPr/>
          <p:nvPr/>
        </p:nvSpPr>
        <p:spPr>
          <a:xfrm>
            <a:off x="6920670" y="2985860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1F3A2219-D0C1-859A-9463-4AE1EBF9BC84}"/>
              </a:ext>
            </a:extLst>
          </p:cNvPr>
          <p:cNvSpPr/>
          <p:nvPr/>
        </p:nvSpPr>
        <p:spPr>
          <a:xfrm rot="14374669">
            <a:off x="6933456" y="2504419"/>
            <a:ext cx="442331" cy="111453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6993609D-3B37-E335-CFAB-24E0581E5D46}"/>
              </a:ext>
            </a:extLst>
          </p:cNvPr>
          <p:cNvSpPr/>
          <p:nvPr/>
        </p:nvSpPr>
        <p:spPr>
          <a:xfrm rot="21222121">
            <a:off x="7884095" y="1585743"/>
            <a:ext cx="906073" cy="52429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F64B9469-E7B5-2006-6DEA-BC314D4FE613}"/>
              </a:ext>
            </a:extLst>
          </p:cNvPr>
          <p:cNvSpPr/>
          <p:nvPr/>
        </p:nvSpPr>
        <p:spPr>
          <a:xfrm rot="346140">
            <a:off x="8765409" y="1206152"/>
            <a:ext cx="998683" cy="77838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737234D1-CAC1-2391-47E0-A9D237DFBB99}"/>
              </a:ext>
            </a:extLst>
          </p:cNvPr>
          <p:cNvSpPr/>
          <p:nvPr/>
        </p:nvSpPr>
        <p:spPr>
          <a:xfrm rot="9178334">
            <a:off x="7087982" y="2823524"/>
            <a:ext cx="540343" cy="15506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42BA5A61-3E94-99DC-09C1-63502B2D5210}"/>
              </a:ext>
            </a:extLst>
          </p:cNvPr>
          <p:cNvSpPr/>
          <p:nvPr/>
        </p:nvSpPr>
        <p:spPr>
          <a:xfrm rot="654670">
            <a:off x="9895506" y="3010913"/>
            <a:ext cx="909123" cy="55374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2D24826A-6148-5597-2198-B244AC676A31}"/>
              </a:ext>
            </a:extLst>
          </p:cNvPr>
          <p:cNvSpPr/>
          <p:nvPr/>
        </p:nvSpPr>
        <p:spPr>
          <a:xfrm rot="2580812">
            <a:off x="7426443" y="1662274"/>
            <a:ext cx="396192" cy="4603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A6DE7A35-F8D5-0AD2-0322-BE9DD4AB6C95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923582D4-BFC2-6E0F-FE5B-03C4E03BF200}"/>
              </a:ext>
            </a:extLst>
          </p:cNvPr>
          <p:cNvSpPr/>
          <p:nvPr/>
        </p:nvSpPr>
        <p:spPr>
          <a:xfrm rot="19357138">
            <a:off x="7572678" y="563708"/>
            <a:ext cx="975381" cy="68842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00BE6159-B360-A474-12CA-6403553E6E01}"/>
              </a:ext>
            </a:extLst>
          </p:cNvPr>
          <p:cNvSpPr/>
          <p:nvPr/>
        </p:nvSpPr>
        <p:spPr>
          <a:xfrm>
            <a:off x="7813365" y="943786"/>
            <a:ext cx="275558" cy="25372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8C781655-D112-BB02-6F4B-7FA8C8AA2BA4}"/>
              </a:ext>
            </a:extLst>
          </p:cNvPr>
          <p:cNvSpPr/>
          <p:nvPr/>
        </p:nvSpPr>
        <p:spPr>
          <a:xfrm>
            <a:off x="8199353" y="1084358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E65C575-B474-83C7-5913-ECA0E6B29E96}"/>
              </a:ext>
            </a:extLst>
          </p:cNvPr>
          <p:cNvSpPr/>
          <p:nvPr/>
        </p:nvSpPr>
        <p:spPr>
          <a:xfrm rot="21009750">
            <a:off x="7361587" y="1022961"/>
            <a:ext cx="2545984" cy="116809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1E769F27-4B02-C270-FFC9-049AD37DC65C}"/>
              </a:ext>
            </a:extLst>
          </p:cNvPr>
          <p:cNvSpPr/>
          <p:nvPr/>
        </p:nvSpPr>
        <p:spPr>
          <a:xfrm>
            <a:off x="6909083" y="2140099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708D3087-A57F-F9DC-CADA-70A7F635ED83}"/>
              </a:ext>
            </a:extLst>
          </p:cNvPr>
          <p:cNvSpPr/>
          <p:nvPr/>
        </p:nvSpPr>
        <p:spPr>
          <a:xfrm>
            <a:off x="10013874" y="3023555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333C35FD-C69B-5CFB-5911-69677D63D0F5}"/>
              </a:ext>
            </a:extLst>
          </p:cNvPr>
          <p:cNvSpPr/>
          <p:nvPr/>
        </p:nvSpPr>
        <p:spPr>
          <a:xfrm rot="5127450">
            <a:off x="10062603" y="1174956"/>
            <a:ext cx="345866" cy="100917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D79A02AD-2613-F0A7-3040-724E743B14D7}"/>
              </a:ext>
            </a:extLst>
          </p:cNvPr>
          <p:cNvSpPr/>
          <p:nvPr/>
        </p:nvSpPr>
        <p:spPr>
          <a:xfrm>
            <a:off x="10100045" y="1540544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BB096D4-0393-C7AC-6EA7-B23E16B6CAFD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742D0F05-0CD4-AD5E-95CA-1F485AB8A72D}"/>
              </a:ext>
            </a:extLst>
          </p:cNvPr>
          <p:cNvSpPr/>
          <p:nvPr/>
        </p:nvSpPr>
        <p:spPr>
          <a:xfrm>
            <a:off x="2634087" y="3187915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B8CD4704-1B16-786B-051E-6C99979BB3DF}"/>
              </a:ext>
            </a:extLst>
          </p:cNvPr>
          <p:cNvSpPr/>
          <p:nvPr/>
        </p:nvSpPr>
        <p:spPr>
          <a:xfrm>
            <a:off x="2746477" y="3460267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8605D5B0-1E89-ACE8-6DFE-D5D4FBDC3F96}"/>
              </a:ext>
            </a:extLst>
          </p:cNvPr>
          <p:cNvSpPr/>
          <p:nvPr/>
        </p:nvSpPr>
        <p:spPr>
          <a:xfrm>
            <a:off x="2771866" y="3732619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360CC930-B0D6-540F-0B6F-DD5CDC0ABA1E}"/>
              </a:ext>
            </a:extLst>
          </p:cNvPr>
          <p:cNvSpPr/>
          <p:nvPr/>
        </p:nvSpPr>
        <p:spPr>
          <a:xfrm>
            <a:off x="2228646" y="4796982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0412BE3B-5E37-3137-E437-52CFDA8DE44A}"/>
              </a:ext>
            </a:extLst>
          </p:cNvPr>
          <p:cNvSpPr/>
          <p:nvPr/>
        </p:nvSpPr>
        <p:spPr>
          <a:xfrm>
            <a:off x="7973554" y="1620120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A597BB03-D110-1167-9AEB-5211C001ABE5}"/>
              </a:ext>
            </a:extLst>
          </p:cNvPr>
          <p:cNvSpPr/>
          <p:nvPr/>
        </p:nvSpPr>
        <p:spPr>
          <a:xfrm>
            <a:off x="4223990" y="1384682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EA7D4AE4-D951-6B6E-9DAA-A79C9F131265}"/>
              </a:ext>
            </a:extLst>
          </p:cNvPr>
          <p:cNvSpPr/>
          <p:nvPr/>
        </p:nvSpPr>
        <p:spPr>
          <a:xfrm rot="4802908">
            <a:off x="6991745" y="1028646"/>
            <a:ext cx="763335" cy="5264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A3679707-4FBB-2914-343C-FF8320BFBDD0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114991BE-FC47-5727-B0FD-7FC081DE0C9E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4C3DAF6E-1FBF-58F7-5E02-72430A47468E}"/>
              </a:ext>
            </a:extLst>
          </p:cNvPr>
          <p:cNvSpPr/>
          <p:nvPr/>
        </p:nvSpPr>
        <p:spPr>
          <a:xfrm>
            <a:off x="7951568" y="2542565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C915B8E-4082-D534-39FC-CD19C5629DB3}"/>
              </a:ext>
            </a:extLst>
          </p:cNvPr>
          <p:cNvSpPr/>
          <p:nvPr/>
        </p:nvSpPr>
        <p:spPr>
          <a:xfrm>
            <a:off x="8832790" y="2340615"/>
            <a:ext cx="162914" cy="1351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6A58560-DDD4-09FB-1981-9C12AD2BFAF1}"/>
              </a:ext>
            </a:extLst>
          </p:cNvPr>
          <p:cNvSpPr/>
          <p:nvPr/>
        </p:nvSpPr>
        <p:spPr>
          <a:xfrm>
            <a:off x="9230440" y="2433017"/>
            <a:ext cx="162914" cy="1351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32C40D1F-FE73-E7C9-CB49-0DB854BB7794}"/>
              </a:ext>
            </a:extLst>
          </p:cNvPr>
          <p:cNvSpPr/>
          <p:nvPr/>
        </p:nvSpPr>
        <p:spPr>
          <a:xfrm>
            <a:off x="9036900" y="2876644"/>
            <a:ext cx="162914" cy="1351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5A89411-96D5-49AD-139B-C2380898B5D3}"/>
              </a:ext>
            </a:extLst>
          </p:cNvPr>
          <p:cNvSpPr/>
          <p:nvPr/>
        </p:nvSpPr>
        <p:spPr>
          <a:xfrm>
            <a:off x="8229612" y="1383937"/>
            <a:ext cx="1243374" cy="29039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Horde d’or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1FEA052F-29E1-8FCE-FEA2-D01A6AB9447C}"/>
              </a:ext>
            </a:extLst>
          </p:cNvPr>
          <p:cNvSpPr/>
          <p:nvPr/>
        </p:nvSpPr>
        <p:spPr>
          <a:xfrm rot="2429317">
            <a:off x="7441377" y="2665246"/>
            <a:ext cx="1853597" cy="722953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2BFCBBF-E254-CF87-7A2E-5BC6A836A732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pic>
        <p:nvPicPr>
          <p:cNvPr id="39" name="Picture 2" descr="C:\Users\Christophe\Pictures\My Scans\2014-07 (juil.)\scan0014.jpg">
            <a:extLst>
              <a:ext uri="{FF2B5EF4-FFF2-40B4-BE49-F238E27FC236}">
                <a16:creationId xmlns:a16="http://schemas.microsoft.com/office/drawing/2014/main" id="{BC1D2312-849F-230C-F81E-77C51F02C0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76" t="5716" r="44047" b="59490"/>
          <a:stretch>
            <a:fillRect/>
          </a:stretch>
        </p:blipFill>
        <p:spPr bwMode="auto">
          <a:xfrm>
            <a:off x="5026131" y="3574823"/>
            <a:ext cx="2781276" cy="313022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Ellipse 44">
            <a:extLst>
              <a:ext uri="{FF2B5EF4-FFF2-40B4-BE49-F238E27FC236}">
                <a16:creationId xmlns:a16="http://schemas.microsoft.com/office/drawing/2014/main" id="{8616AB2F-5F18-2E03-2E7E-52DD61A01896}"/>
              </a:ext>
            </a:extLst>
          </p:cNvPr>
          <p:cNvSpPr/>
          <p:nvPr/>
        </p:nvSpPr>
        <p:spPr>
          <a:xfrm>
            <a:off x="6774332" y="4804338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EFC90D7D-DE64-9F75-54B8-D1AE14603D00}"/>
              </a:ext>
            </a:extLst>
          </p:cNvPr>
          <p:cNvSpPr/>
          <p:nvPr/>
        </p:nvSpPr>
        <p:spPr>
          <a:xfrm>
            <a:off x="5239224" y="5864472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10D6BA59-78D4-AE92-4D25-66492ADB34E1}"/>
              </a:ext>
            </a:extLst>
          </p:cNvPr>
          <p:cNvSpPr/>
          <p:nvPr/>
        </p:nvSpPr>
        <p:spPr>
          <a:xfrm>
            <a:off x="6660102" y="6079906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B090B114-2EDC-36AA-5B03-AF150C1BCC4A}"/>
              </a:ext>
            </a:extLst>
          </p:cNvPr>
          <p:cNvSpPr/>
          <p:nvPr/>
        </p:nvSpPr>
        <p:spPr>
          <a:xfrm>
            <a:off x="7600818" y="5448564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43802D0E-6F60-31AD-A8AE-BFA30932F063}"/>
              </a:ext>
            </a:extLst>
          </p:cNvPr>
          <p:cNvSpPr/>
          <p:nvPr/>
        </p:nvSpPr>
        <p:spPr>
          <a:xfrm>
            <a:off x="6278990" y="5737608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AB0F9BA9-5CDC-28A5-085B-47B05D3A56A0}"/>
              </a:ext>
            </a:extLst>
          </p:cNvPr>
          <p:cNvSpPr/>
          <p:nvPr/>
        </p:nvSpPr>
        <p:spPr>
          <a:xfrm>
            <a:off x="8909389" y="2527533"/>
            <a:ext cx="275558" cy="2537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47B08CDA-E0A2-3037-EB01-888117B5CA89}"/>
              </a:ext>
            </a:extLst>
          </p:cNvPr>
          <p:cNvSpPr/>
          <p:nvPr/>
        </p:nvSpPr>
        <p:spPr>
          <a:xfrm>
            <a:off x="9468407" y="2850731"/>
            <a:ext cx="162914" cy="1351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63801584-5312-BF67-27DA-A0016726FE0B}"/>
              </a:ext>
            </a:extLst>
          </p:cNvPr>
          <p:cNvSpPr/>
          <p:nvPr/>
        </p:nvSpPr>
        <p:spPr>
          <a:xfrm>
            <a:off x="8762480" y="2002101"/>
            <a:ext cx="1010506" cy="1640007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8274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57AD0-3AAC-6650-2DAC-87B4746E8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 descr="C:\Users\Christophe\Pictures\My Scans\2014-07 (juil.)\scan0014.jpg">
            <a:extLst>
              <a:ext uri="{FF2B5EF4-FFF2-40B4-BE49-F238E27FC236}">
                <a16:creationId xmlns:a16="http://schemas.microsoft.com/office/drawing/2014/main" id="{714815EF-764D-09E3-7286-8B46662B3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6"/>
            <a:ext cx="7251321" cy="541272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F9E744-8BAA-684D-0C48-691A6FF991CA}"/>
              </a:ext>
            </a:extLst>
          </p:cNvPr>
          <p:cNvSpPr/>
          <p:nvPr/>
        </p:nvSpPr>
        <p:spPr>
          <a:xfrm>
            <a:off x="91428" y="107186"/>
            <a:ext cx="4628877" cy="64633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b="1" dirty="0"/>
              <a:t>3) 1392-1502 : Dans le monde russe…</a:t>
            </a:r>
          </a:p>
          <a:p>
            <a:r>
              <a:rPr lang="fr-FR" sz="1500" b="1" dirty="0"/>
              <a:t>1392-1412-1466 : Contre la Horde d’or et l’Ordre teutonique, extension maximale de l’Empire polono-lituanien de la mer Baltique à l’Ukraine et à la mer Noire</a:t>
            </a:r>
          </a:p>
          <a:p>
            <a:r>
              <a:rPr lang="fr-FR" sz="1500" b="1" dirty="0"/>
              <a:t>1480-1502 : La Moscovie s’étend et se libère du joug mongol ; Disparition de la Horde d’or</a:t>
            </a:r>
          </a:p>
          <a:p>
            <a:endParaRPr lang="fr-FR" sz="1700" dirty="0"/>
          </a:p>
          <a:p>
            <a:r>
              <a:rPr lang="fr-FR" sz="1700" dirty="0"/>
              <a:t>3) Dans le monde russe</a:t>
            </a:r>
          </a:p>
          <a:p>
            <a:r>
              <a:rPr lang="fr-FR" sz="1700" dirty="0"/>
              <a:t>Deux nouveaux changements </a:t>
            </a:r>
            <a:r>
              <a:rPr lang="fr-FR" sz="1700" u="sng" dirty="0"/>
              <a:t>majeurs</a:t>
            </a:r>
            <a:r>
              <a:rPr lang="fr-FR" sz="1700" dirty="0"/>
              <a:t>…</a:t>
            </a:r>
          </a:p>
          <a:p>
            <a:endParaRPr lang="fr-FR" sz="1700" dirty="0"/>
          </a:p>
          <a:p>
            <a:r>
              <a:rPr lang="fr-FR" sz="1600" dirty="0"/>
              <a:t>a) 1392-1430 : Sous le règne de </a:t>
            </a:r>
            <a:r>
              <a:rPr lang="fr-FR" sz="1600" u="sng" dirty="0" err="1"/>
              <a:t>Vytautas</a:t>
            </a:r>
            <a:r>
              <a:rPr lang="fr-FR" sz="1600" u="sng" dirty="0"/>
              <a:t> de Lituanie</a:t>
            </a:r>
          </a:p>
          <a:p>
            <a:r>
              <a:rPr lang="fr-FR" sz="1600" dirty="0"/>
              <a:t>Cousin du roi de Pologne </a:t>
            </a:r>
            <a:r>
              <a:rPr lang="fr-FR" sz="1600" u="sng" dirty="0"/>
              <a:t>Ladislas II Jagellon</a:t>
            </a:r>
            <a:r>
              <a:rPr lang="fr-FR" sz="1600" dirty="0"/>
              <a:t> (1386)</a:t>
            </a:r>
          </a:p>
          <a:p>
            <a:r>
              <a:rPr lang="fr-FR" sz="1600" dirty="0"/>
              <a:t>Extension de l’Empire polono-lituanien</a:t>
            </a:r>
          </a:p>
          <a:p>
            <a:endParaRPr lang="fr-FR" sz="1600" dirty="0"/>
          </a:p>
          <a:p>
            <a:r>
              <a:rPr lang="fr-FR" sz="1600" dirty="0"/>
              <a:t>*De la Baltique, Vilnius et Kiev (1361)…</a:t>
            </a:r>
          </a:p>
          <a:p>
            <a:r>
              <a:rPr lang="fr-FR" sz="1600" dirty="0"/>
              <a:t>- 1408 : Jusqu’à Smolensk sur le haut-Dniepr</a:t>
            </a:r>
          </a:p>
          <a:p>
            <a:r>
              <a:rPr lang="fr-FR" sz="1600" dirty="0"/>
              <a:t>Prise à la principauté russe de Moscou</a:t>
            </a:r>
          </a:p>
          <a:p>
            <a:r>
              <a:rPr lang="fr-FR" sz="1600" dirty="0"/>
              <a:t>- 1412 : Jusqu’au </a:t>
            </a:r>
            <a:r>
              <a:rPr lang="fr-FR" sz="1600" dirty="0" err="1"/>
              <a:t>Yedisan</a:t>
            </a:r>
            <a:r>
              <a:rPr lang="fr-FR" sz="1600" dirty="0"/>
              <a:t> sur la mer Noire</a:t>
            </a:r>
          </a:p>
          <a:p>
            <a:r>
              <a:rPr lang="fr-FR" sz="1600" dirty="0"/>
              <a:t>- 1466 : Défaite de l’Ordre teutonique (1200) : Dantzig</a:t>
            </a:r>
          </a:p>
          <a:p>
            <a:endParaRPr lang="fr-FR" sz="1600" dirty="0"/>
          </a:p>
          <a:p>
            <a:r>
              <a:rPr lang="fr-FR" sz="1600" dirty="0"/>
              <a:t>NB : </a:t>
            </a:r>
            <a:r>
              <a:rPr lang="fr-FR" sz="1600" dirty="0" err="1"/>
              <a:t>Yedisan</a:t>
            </a:r>
            <a:r>
              <a:rPr lang="fr-FR" sz="1600" dirty="0"/>
              <a:t> situé entre les embouchures</a:t>
            </a:r>
          </a:p>
          <a:p>
            <a:r>
              <a:rPr lang="fr-FR" sz="1600" dirty="0"/>
              <a:t>Du Dniestr à l’ouest et du Dniepr à l’est</a:t>
            </a:r>
          </a:p>
          <a:p>
            <a:endParaRPr lang="fr-FR" sz="1600" dirty="0"/>
          </a:p>
          <a:p>
            <a:r>
              <a:rPr lang="fr-FR" sz="1600" dirty="0"/>
              <a:t>NB : 1444 : Avec le roi de Pologne Casimir IV, fils de Ladislas II, Pologne et Lituanie définitivement en union personnelle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7DEA457C-2785-2700-8AF3-46449B00E86A}"/>
              </a:ext>
            </a:extLst>
          </p:cNvPr>
          <p:cNvSpPr/>
          <p:nvPr/>
        </p:nvSpPr>
        <p:spPr>
          <a:xfrm>
            <a:off x="10108902" y="2231803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EC2AF50-5428-09FC-988F-FA81CA54009A}"/>
              </a:ext>
            </a:extLst>
          </p:cNvPr>
          <p:cNvSpPr/>
          <p:nvPr/>
        </p:nvSpPr>
        <p:spPr>
          <a:xfrm>
            <a:off x="7402629" y="1786829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0B0FDCE-647A-4111-57E0-3731B9DCD5B4}"/>
              </a:ext>
            </a:extLst>
          </p:cNvPr>
          <p:cNvSpPr/>
          <p:nvPr/>
        </p:nvSpPr>
        <p:spPr>
          <a:xfrm>
            <a:off x="9149478" y="1719948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3DC4B8A-2D30-B57E-7F30-2F1942AB0C07}"/>
              </a:ext>
            </a:extLst>
          </p:cNvPr>
          <p:cNvSpPr/>
          <p:nvPr/>
        </p:nvSpPr>
        <p:spPr>
          <a:xfrm rot="18855024">
            <a:off x="6793857" y="1397851"/>
            <a:ext cx="618128" cy="15035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2EE4450-C5D0-839A-3EA8-556CCFAE9B02}"/>
              </a:ext>
            </a:extLst>
          </p:cNvPr>
          <p:cNvSpPr/>
          <p:nvPr/>
        </p:nvSpPr>
        <p:spPr>
          <a:xfrm>
            <a:off x="11519898" y="1483361"/>
            <a:ext cx="692352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802999E-5065-97EE-EDF7-B9E8D6F5301C}"/>
              </a:ext>
            </a:extLst>
          </p:cNvPr>
          <p:cNvSpPr/>
          <p:nvPr/>
        </p:nvSpPr>
        <p:spPr>
          <a:xfrm rot="20571448">
            <a:off x="7935788" y="1065501"/>
            <a:ext cx="942679" cy="465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9B79080-918F-661A-1B20-A4393CC0E819}"/>
              </a:ext>
            </a:extLst>
          </p:cNvPr>
          <p:cNvSpPr/>
          <p:nvPr/>
        </p:nvSpPr>
        <p:spPr>
          <a:xfrm rot="3377541">
            <a:off x="11124805" y="865147"/>
            <a:ext cx="606571" cy="16158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5192DFC-F650-863C-3F95-2D0B9EF67A5F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A04A3727-24A0-787F-9858-5E57AE70E425}"/>
              </a:ext>
            </a:extLst>
          </p:cNvPr>
          <p:cNvSpPr/>
          <p:nvPr/>
        </p:nvSpPr>
        <p:spPr>
          <a:xfrm rot="5072476">
            <a:off x="9945599" y="1634634"/>
            <a:ext cx="687667" cy="10356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79EF62D-6808-1480-5F09-B42602C8731D}"/>
              </a:ext>
            </a:extLst>
          </p:cNvPr>
          <p:cNvSpPr/>
          <p:nvPr/>
        </p:nvSpPr>
        <p:spPr>
          <a:xfrm>
            <a:off x="11320463" y="1518769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3D6C6E3-9BC2-A960-B765-FE00C3D978E1}"/>
              </a:ext>
            </a:extLst>
          </p:cNvPr>
          <p:cNvSpPr/>
          <p:nvPr/>
        </p:nvSpPr>
        <p:spPr>
          <a:xfrm>
            <a:off x="6920670" y="2985860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7D158CC-C5AD-8632-C741-84B90BEA1548}"/>
              </a:ext>
            </a:extLst>
          </p:cNvPr>
          <p:cNvSpPr/>
          <p:nvPr/>
        </p:nvSpPr>
        <p:spPr>
          <a:xfrm rot="14374669">
            <a:off x="6933456" y="2504419"/>
            <a:ext cx="442331" cy="111453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169BDE2B-42E9-8D50-9EE4-E33DB9EF2D04}"/>
              </a:ext>
            </a:extLst>
          </p:cNvPr>
          <p:cNvSpPr/>
          <p:nvPr/>
        </p:nvSpPr>
        <p:spPr>
          <a:xfrm rot="21222121">
            <a:off x="7884095" y="1585743"/>
            <a:ext cx="906073" cy="52429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CC1A3B9A-D9A1-5C73-3A3A-6894D0E02C3A}"/>
              </a:ext>
            </a:extLst>
          </p:cNvPr>
          <p:cNvSpPr/>
          <p:nvPr/>
        </p:nvSpPr>
        <p:spPr>
          <a:xfrm rot="346140">
            <a:off x="8765409" y="1206152"/>
            <a:ext cx="998683" cy="77838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66660DF2-5BEB-A69B-82F2-75E65F478A34}"/>
              </a:ext>
            </a:extLst>
          </p:cNvPr>
          <p:cNvSpPr/>
          <p:nvPr/>
        </p:nvSpPr>
        <p:spPr>
          <a:xfrm rot="9178334">
            <a:off x="7087982" y="2823524"/>
            <a:ext cx="540343" cy="15506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9A9004C-CFC8-DA6E-247B-D24FC38D3BAD}"/>
              </a:ext>
            </a:extLst>
          </p:cNvPr>
          <p:cNvSpPr/>
          <p:nvPr/>
        </p:nvSpPr>
        <p:spPr>
          <a:xfrm rot="2580812">
            <a:off x="7426443" y="1662274"/>
            <a:ext cx="396192" cy="4603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5449A25-E604-E32F-C80E-CD91963FEBF6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067EB14-7394-1A77-0381-66D9D770578D}"/>
              </a:ext>
            </a:extLst>
          </p:cNvPr>
          <p:cNvSpPr/>
          <p:nvPr/>
        </p:nvSpPr>
        <p:spPr>
          <a:xfrm rot="19357138">
            <a:off x="7572678" y="563708"/>
            <a:ext cx="975381" cy="68842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DD341197-5A0D-7350-F641-B24C11EA7E5E}"/>
              </a:ext>
            </a:extLst>
          </p:cNvPr>
          <p:cNvSpPr/>
          <p:nvPr/>
        </p:nvSpPr>
        <p:spPr>
          <a:xfrm>
            <a:off x="7813365" y="943786"/>
            <a:ext cx="275558" cy="25372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DD95212E-DD45-148D-D974-AFCA6A365F19}"/>
              </a:ext>
            </a:extLst>
          </p:cNvPr>
          <p:cNvSpPr/>
          <p:nvPr/>
        </p:nvSpPr>
        <p:spPr>
          <a:xfrm>
            <a:off x="8199353" y="1084358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B66C9CDA-B3B8-CDD4-33B7-052E5DAA21B6}"/>
              </a:ext>
            </a:extLst>
          </p:cNvPr>
          <p:cNvSpPr/>
          <p:nvPr/>
        </p:nvSpPr>
        <p:spPr>
          <a:xfrm>
            <a:off x="6909083" y="2140099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5326E629-43B5-A269-48BC-FC5ECAA9A5D2}"/>
              </a:ext>
            </a:extLst>
          </p:cNvPr>
          <p:cNvSpPr/>
          <p:nvPr/>
        </p:nvSpPr>
        <p:spPr>
          <a:xfrm rot="5127450">
            <a:off x="10062603" y="1174956"/>
            <a:ext cx="345866" cy="100917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7C8B49B5-0A95-047E-DE51-6C347F82D8AA}"/>
              </a:ext>
            </a:extLst>
          </p:cNvPr>
          <p:cNvSpPr/>
          <p:nvPr/>
        </p:nvSpPr>
        <p:spPr>
          <a:xfrm>
            <a:off x="10100045" y="1540544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262FC4E3-AE02-24CB-AAE9-66E60D875138}"/>
              </a:ext>
            </a:extLst>
          </p:cNvPr>
          <p:cNvSpPr/>
          <p:nvPr/>
        </p:nvSpPr>
        <p:spPr>
          <a:xfrm>
            <a:off x="7973554" y="1620120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AD9B28BB-1A58-E8E9-B9E0-A60854346AE6}"/>
              </a:ext>
            </a:extLst>
          </p:cNvPr>
          <p:cNvCxnSpPr>
            <a:cxnSpLocks/>
            <a:endCxn id="46" idx="0"/>
          </p:cNvCxnSpPr>
          <p:nvPr/>
        </p:nvCxnSpPr>
        <p:spPr>
          <a:xfrm flipH="1">
            <a:off x="7278991" y="1066250"/>
            <a:ext cx="58296" cy="60058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llipse 41">
            <a:extLst>
              <a:ext uri="{FF2B5EF4-FFF2-40B4-BE49-F238E27FC236}">
                <a16:creationId xmlns:a16="http://schemas.microsoft.com/office/drawing/2014/main" id="{F3D566D7-E5F1-3726-8178-D2ADC1F9B124}"/>
              </a:ext>
            </a:extLst>
          </p:cNvPr>
          <p:cNvSpPr/>
          <p:nvPr/>
        </p:nvSpPr>
        <p:spPr>
          <a:xfrm rot="5986272">
            <a:off x="6893574" y="1134242"/>
            <a:ext cx="977724" cy="5264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9AAB51B4-A0D1-295F-7CE1-FE9D81B6782D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273BC051-C5E1-2BF1-31FC-1D3157AE8568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A2C152F1-385F-F4C9-EC02-A56127DF134D}"/>
              </a:ext>
            </a:extLst>
          </p:cNvPr>
          <p:cNvSpPr/>
          <p:nvPr/>
        </p:nvSpPr>
        <p:spPr>
          <a:xfrm>
            <a:off x="7141212" y="1666830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9A42738F-C1B0-F8B6-2885-308A88E7C875}"/>
              </a:ext>
            </a:extLst>
          </p:cNvPr>
          <p:cNvSpPr/>
          <p:nvPr/>
        </p:nvSpPr>
        <p:spPr>
          <a:xfrm>
            <a:off x="3700528" y="4268403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66B7F9B6-5B60-A309-762B-E20C7264B421}"/>
              </a:ext>
            </a:extLst>
          </p:cNvPr>
          <p:cNvSpPr/>
          <p:nvPr/>
        </p:nvSpPr>
        <p:spPr>
          <a:xfrm>
            <a:off x="8832790" y="2340615"/>
            <a:ext cx="162914" cy="1351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85F2515-1DDD-8376-CAF5-E5041DF20575}"/>
              </a:ext>
            </a:extLst>
          </p:cNvPr>
          <p:cNvSpPr/>
          <p:nvPr/>
        </p:nvSpPr>
        <p:spPr>
          <a:xfrm>
            <a:off x="9230440" y="2433017"/>
            <a:ext cx="162914" cy="1351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5E18EA1-D390-85DC-CB13-9B72097752AF}"/>
              </a:ext>
            </a:extLst>
          </p:cNvPr>
          <p:cNvSpPr/>
          <p:nvPr/>
        </p:nvSpPr>
        <p:spPr>
          <a:xfrm>
            <a:off x="9036900" y="2876644"/>
            <a:ext cx="162914" cy="135129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58859E5A-9112-0BE9-E0E8-B9BD5ED1F9B5}"/>
              </a:ext>
            </a:extLst>
          </p:cNvPr>
          <p:cNvSpPr/>
          <p:nvPr/>
        </p:nvSpPr>
        <p:spPr>
          <a:xfrm>
            <a:off x="3424604" y="4042526"/>
            <a:ext cx="275558" cy="25372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2D52F5C-7FA3-C293-AD2C-C41CABDB711A}"/>
              </a:ext>
            </a:extLst>
          </p:cNvPr>
          <p:cNvSpPr/>
          <p:nvPr/>
        </p:nvSpPr>
        <p:spPr>
          <a:xfrm>
            <a:off x="5636477" y="114923"/>
            <a:ext cx="1827389" cy="52398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Empire polono-lituanien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606CCE68-B5AA-1665-E028-433981E96F63}"/>
              </a:ext>
            </a:extLst>
          </p:cNvPr>
          <p:cNvSpPr/>
          <p:nvPr/>
        </p:nvSpPr>
        <p:spPr>
          <a:xfrm rot="2429317">
            <a:off x="7441377" y="2665246"/>
            <a:ext cx="1853597" cy="722953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95C93A1-8FED-4B1E-4B90-A0726AA775E5}"/>
              </a:ext>
            </a:extLst>
          </p:cNvPr>
          <p:cNvSpPr/>
          <p:nvPr/>
        </p:nvSpPr>
        <p:spPr>
          <a:xfrm>
            <a:off x="8973240" y="4648997"/>
            <a:ext cx="564705" cy="19104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960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28B3EEA8-BF09-CA93-A95B-2D7C09012410}"/>
              </a:ext>
            </a:extLst>
          </p:cNvPr>
          <p:cNvSpPr/>
          <p:nvPr/>
        </p:nvSpPr>
        <p:spPr>
          <a:xfrm>
            <a:off x="7951568" y="2542565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7639A5FA-6305-1900-EA8F-CA7039381E68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E3C686EE-4FC1-8976-8DF2-3CB956E73307}"/>
              </a:ext>
            </a:extLst>
          </p:cNvPr>
          <p:cNvSpPr/>
          <p:nvPr/>
        </p:nvSpPr>
        <p:spPr>
          <a:xfrm>
            <a:off x="3419835" y="3515243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37C01D12-7F45-54D8-48EC-60C590967728}"/>
              </a:ext>
            </a:extLst>
          </p:cNvPr>
          <p:cNvSpPr/>
          <p:nvPr/>
        </p:nvSpPr>
        <p:spPr>
          <a:xfrm>
            <a:off x="3739157" y="3515243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A2F9F028-0E2C-E761-79D2-4AA95DFE2C1F}"/>
              </a:ext>
            </a:extLst>
          </p:cNvPr>
          <p:cNvCxnSpPr>
            <a:cxnSpLocks/>
            <a:stCxn id="45" idx="6"/>
          </p:cNvCxnSpPr>
          <p:nvPr/>
        </p:nvCxnSpPr>
        <p:spPr>
          <a:xfrm>
            <a:off x="7471226" y="1066251"/>
            <a:ext cx="183863" cy="16082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llipse 48">
            <a:extLst>
              <a:ext uri="{FF2B5EF4-FFF2-40B4-BE49-F238E27FC236}">
                <a16:creationId xmlns:a16="http://schemas.microsoft.com/office/drawing/2014/main" id="{4CCEE69F-C67F-FD06-14A9-F5D9CED6D506}"/>
              </a:ext>
            </a:extLst>
          </p:cNvPr>
          <p:cNvSpPr/>
          <p:nvPr/>
        </p:nvSpPr>
        <p:spPr>
          <a:xfrm>
            <a:off x="8762480" y="2002101"/>
            <a:ext cx="1010506" cy="1640007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6" name="Image 55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86F8FEDC-9B9B-F97A-4DC9-2E4BF8C6F1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462" y="2544726"/>
            <a:ext cx="3057842" cy="427189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0" name="Ellipse 59">
            <a:extLst>
              <a:ext uri="{FF2B5EF4-FFF2-40B4-BE49-F238E27FC236}">
                <a16:creationId xmlns:a16="http://schemas.microsoft.com/office/drawing/2014/main" id="{278496EF-068B-BA32-B74E-C0C5B5ECC5DC}"/>
              </a:ext>
            </a:extLst>
          </p:cNvPr>
          <p:cNvSpPr/>
          <p:nvPr/>
        </p:nvSpPr>
        <p:spPr>
          <a:xfrm rot="654670">
            <a:off x="9895506" y="3010913"/>
            <a:ext cx="909123" cy="55374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FC48709E-D211-7D50-A63E-7182F73223AE}"/>
              </a:ext>
            </a:extLst>
          </p:cNvPr>
          <p:cNvSpPr/>
          <p:nvPr/>
        </p:nvSpPr>
        <p:spPr>
          <a:xfrm>
            <a:off x="10013874" y="3023555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037363D7-609D-CF51-2132-A66A68C0BFF9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E6B477BD-BECF-4A9A-5EB6-D4A8B755F8C5}"/>
              </a:ext>
            </a:extLst>
          </p:cNvPr>
          <p:cNvSpPr/>
          <p:nvPr/>
        </p:nvSpPr>
        <p:spPr>
          <a:xfrm>
            <a:off x="10822056" y="5999935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BC1DE941-69EF-E257-2D6E-61169DB94CCE}"/>
              </a:ext>
            </a:extLst>
          </p:cNvPr>
          <p:cNvSpPr/>
          <p:nvPr/>
        </p:nvSpPr>
        <p:spPr>
          <a:xfrm>
            <a:off x="11197073" y="3534587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C1E4AC1-9FCE-604C-0B5D-A8FE9B54C42E}"/>
              </a:ext>
            </a:extLst>
          </p:cNvPr>
          <p:cNvSpPr/>
          <p:nvPr/>
        </p:nvSpPr>
        <p:spPr>
          <a:xfrm>
            <a:off x="10959835" y="3340441"/>
            <a:ext cx="564705" cy="19104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1408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01D7691-E971-0BE8-1072-2E4A96497C9B}"/>
              </a:ext>
            </a:extLst>
          </p:cNvPr>
          <p:cNvSpPr/>
          <p:nvPr/>
        </p:nvSpPr>
        <p:spPr>
          <a:xfrm>
            <a:off x="10680438" y="6266115"/>
            <a:ext cx="564705" cy="19104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1412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A4A7279-CBCC-EE88-89D2-84C4F2B0F38E}"/>
              </a:ext>
            </a:extLst>
          </p:cNvPr>
          <p:cNvSpPr/>
          <p:nvPr/>
        </p:nvSpPr>
        <p:spPr>
          <a:xfrm>
            <a:off x="9670831" y="3503324"/>
            <a:ext cx="564705" cy="19104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1239</a:t>
            </a:r>
          </a:p>
        </p:txBody>
      </p:sp>
      <p:cxnSp>
        <p:nvCxnSpPr>
          <p:cNvPr id="78" name="Connecteur droit avec flèche 77">
            <a:extLst>
              <a:ext uri="{FF2B5EF4-FFF2-40B4-BE49-F238E27FC236}">
                <a16:creationId xmlns:a16="http://schemas.microsoft.com/office/drawing/2014/main" id="{88225267-8C01-F165-50E7-8A78F596089E}"/>
              </a:ext>
            </a:extLst>
          </p:cNvPr>
          <p:cNvCxnSpPr>
            <a:cxnSpLocks/>
            <a:endCxn id="71" idx="2"/>
          </p:cNvCxnSpPr>
          <p:nvPr/>
        </p:nvCxnSpPr>
        <p:spPr>
          <a:xfrm flipV="1">
            <a:off x="10109755" y="3661452"/>
            <a:ext cx="1087318" cy="15520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avec flèche 78">
            <a:extLst>
              <a:ext uri="{FF2B5EF4-FFF2-40B4-BE49-F238E27FC236}">
                <a16:creationId xmlns:a16="http://schemas.microsoft.com/office/drawing/2014/main" id="{44B366A0-79F7-65F1-A182-D372D9BE9634}"/>
              </a:ext>
            </a:extLst>
          </p:cNvPr>
          <p:cNvCxnSpPr>
            <a:cxnSpLocks/>
          </p:cNvCxnSpPr>
          <p:nvPr/>
        </p:nvCxnSpPr>
        <p:spPr>
          <a:xfrm>
            <a:off x="9874552" y="3726945"/>
            <a:ext cx="704454" cy="122044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79">
            <a:extLst>
              <a:ext uri="{FF2B5EF4-FFF2-40B4-BE49-F238E27FC236}">
                <a16:creationId xmlns:a16="http://schemas.microsoft.com/office/drawing/2014/main" id="{CD6D05EB-DDF4-038F-0565-454D67DC7C60}"/>
              </a:ext>
            </a:extLst>
          </p:cNvPr>
          <p:cNvCxnSpPr>
            <a:cxnSpLocks/>
            <a:endCxn id="69" idx="0"/>
          </p:cNvCxnSpPr>
          <p:nvPr/>
        </p:nvCxnSpPr>
        <p:spPr>
          <a:xfrm>
            <a:off x="10680438" y="5012886"/>
            <a:ext cx="279397" cy="98704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avec flèche 80">
            <a:extLst>
              <a:ext uri="{FF2B5EF4-FFF2-40B4-BE49-F238E27FC236}">
                <a16:creationId xmlns:a16="http://schemas.microsoft.com/office/drawing/2014/main" id="{70C18315-7DE7-6A62-7295-E3184C0F0727}"/>
              </a:ext>
            </a:extLst>
          </p:cNvPr>
          <p:cNvCxnSpPr>
            <a:cxnSpLocks/>
            <a:endCxn id="71" idx="7"/>
          </p:cNvCxnSpPr>
          <p:nvPr/>
        </p:nvCxnSpPr>
        <p:spPr>
          <a:xfrm flipH="1">
            <a:off x="11432276" y="3314442"/>
            <a:ext cx="508810" cy="25730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Ellipse 81">
            <a:extLst>
              <a:ext uri="{FF2B5EF4-FFF2-40B4-BE49-F238E27FC236}">
                <a16:creationId xmlns:a16="http://schemas.microsoft.com/office/drawing/2014/main" id="{335EBD95-15CB-CB96-E8F2-2126BBEFCA61}"/>
              </a:ext>
            </a:extLst>
          </p:cNvPr>
          <p:cNvSpPr/>
          <p:nvPr/>
        </p:nvSpPr>
        <p:spPr>
          <a:xfrm>
            <a:off x="11705883" y="3277284"/>
            <a:ext cx="275558" cy="253729"/>
          </a:xfrm>
          <a:prstGeom prst="ellipse">
            <a:avLst/>
          </a:prstGeom>
          <a:solidFill>
            <a:srgbClr val="FFD96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29CF8E16-4670-3622-C826-63ED2970968B}"/>
              </a:ext>
            </a:extLst>
          </p:cNvPr>
          <p:cNvCxnSpPr>
            <a:cxnSpLocks/>
          </p:cNvCxnSpPr>
          <p:nvPr/>
        </p:nvCxnSpPr>
        <p:spPr>
          <a:xfrm>
            <a:off x="10676170" y="5031611"/>
            <a:ext cx="1370983" cy="3897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Ellipse 83">
            <a:extLst>
              <a:ext uri="{FF2B5EF4-FFF2-40B4-BE49-F238E27FC236}">
                <a16:creationId xmlns:a16="http://schemas.microsoft.com/office/drawing/2014/main" id="{92D11304-033C-34FB-E2E4-2AC8A08BC811}"/>
              </a:ext>
            </a:extLst>
          </p:cNvPr>
          <p:cNvSpPr/>
          <p:nvPr/>
        </p:nvSpPr>
        <p:spPr>
          <a:xfrm>
            <a:off x="10538651" y="4910235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265483B5-14D9-D687-97D8-37D865A9AE97}"/>
              </a:ext>
            </a:extLst>
          </p:cNvPr>
          <p:cNvSpPr/>
          <p:nvPr/>
        </p:nvSpPr>
        <p:spPr>
          <a:xfrm>
            <a:off x="10815479" y="4725956"/>
            <a:ext cx="564705" cy="19104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1361</a:t>
            </a:r>
          </a:p>
        </p:txBody>
      </p: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A49EA908-6EB3-BFE0-02A7-97A3ED91A5E0}"/>
              </a:ext>
            </a:extLst>
          </p:cNvPr>
          <p:cNvCxnSpPr>
            <a:cxnSpLocks/>
          </p:cNvCxnSpPr>
          <p:nvPr/>
        </p:nvCxnSpPr>
        <p:spPr>
          <a:xfrm flipH="1">
            <a:off x="9255141" y="3816651"/>
            <a:ext cx="704909" cy="70548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Ellipse 89">
            <a:extLst>
              <a:ext uri="{FF2B5EF4-FFF2-40B4-BE49-F238E27FC236}">
                <a16:creationId xmlns:a16="http://schemas.microsoft.com/office/drawing/2014/main" id="{4A92E1AC-7D80-3CB1-CA9A-5D1059B2F6F1}"/>
              </a:ext>
            </a:extLst>
          </p:cNvPr>
          <p:cNvSpPr/>
          <p:nvPr/>
        </p:nvSpPr>
        <p:spPr>
          <a:xfrm>
            <a:off x="9834197" y="3689787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CE62D06D-64D2-4ACE-E991-0AEFB54381A8}"/>
              </a:ext>
            </a:extLst>
          </p:cNvPr>
          <p:cNvSpPr/>
          <p:nvPr/>
        </p:nvSpPr>
        <p:spPr>
          <a:xfrm>
            <a:off x="9092661" y="4395268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841595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8AFF3-298A-54D3-425E-334E0FD62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4F7469-14C4-0104-3528-8363F2BBEC4C}"/>
              </a:ext>
            </a:extLst>
          </p:cNvPr>
          <p:cNvSpPr/>
          <p:nvPr/>
        </p:nvSpPr>
        <p:spPr>
          <a:xfrm>
            <a:off x="91428" y="107186"/>
            <a:ext cx="4715750" cy="40010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b="1" dirty="0"/>
              <a:t>3) 1392-1502 : Dans le monde russe…</a:t>
            </a:r>
          </a:p>
          <a:p>
            <a:r>
              <a:rPr lang="fr-FR" sz="1500" b="1" dirty="0"/>
              <a:t>1392-1412-1466 : Contre la Horde d’or et l’Ordre teutonique, extension maximale de l’Empire polono-lituanien de la mer Baltique à l’Ukraine et à la mer Noire</a:t>
            </a:r>
          </a:p>
          <a:p>
            <a:r>
              <a:rPr lang="fr-FR" sz="1500" b="1" dirty="0"/>
              <a:t>1480-1502 : La Moscovie s’étend et se libère du joug mongol ; Disparition de la Horde d’or</a:t>
            </a:r>
          </a:p>
          <a:p>
            <a:endParaRPr lang="fr-FR" sz="1600" dirty="0"/>
          </a:p>
          <a:p>
            <a:r>
              <a:rPr lang="fr-FR" sz="1700" dirty="0"/>
              <a:t>b) 1480 : Sous </a:t>
            </a:r>
            <a:r>
              <a:rPr lang="fr-FR" sz="1700" u="sng" dirty="0"/>
              <a:t>Ivan III</a:t>
            </a:r>
            <a:r>
              <a:rPr lang="fr-FR" sz="1700" dirty="0"/>
              <a:t> (1462)…</a:t>
            </a:r>
          </a:p>
          <a:p>
            <a:r>
              <a:rPr lang="fr-FR" sz="1700" dirty="0"/>
              <a:t>La principauté de Moscou, la Moscovie</a:t>
            </a:r>
          </a:p>
          <a:p>
            <a:r>
              <a:rPr lang="fr-FR" sz="1700" dirty="0"/>
              <a:t>Se libère du joug mongol de la Horde d’or (1243)</a:t>
            </a:r>
          </a:p>
          <a:p>
            <a:r>
              <a:rPr lang="fr-FR" sz="1700" dirty="0"/>
              <a:t>Qui finira par disparaître en 1502</a:t>
            </a:r>
          </a:p>
          <a:p>
            <a:endParaRPr lang="fr-FR" sz="1600" dirty="0"/>
          </a:p>
          <a:p>
            <a:r>
              <a:rPr lang="fr-FR" sz="1600" dirty="0"/>
              <a:t>NB : 1428-66 : Horde d’or affaiblie et divisée</a:t>
            </a:r>
          </a:p>
          <a:p>
            <a:r>
              <a:rPr lang="fr-FR" sz="1600" dirty="0"/>
              <a:t>NB : 1514 : 1</a:t>
            </a:r>
            <a:r>
              <a:rPr lang="fr-FR" sz="1600" baseline="30000" dirty="0"/>
              <a:t>ère</a:t>
            </a:r>
            <a:r>
              <a:rPr lang="fr-FR" sz="1600" dirty="0"/>
              <a:t> expansion moscovite vers l’ouest</a:t>
            </a:r>
          </a:p>
          <a:p>
            <a:r>
              <a:rPr lang="fr-FR" sz="1600" dirty="0"/>
              <a:t>Vassili III (1505) reprend Smolensk aux Polono-Lituaniens avec l’aide des khans de Kazan et de Crimée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B47E916-5C72-50FF-F62E-2607C86EA9CB}"/>
              </a:ext>
            </a:extLst>
          </p:cNvPr>
          <p:cNvSpPr/>
          <p:nvPr/>
        </p:nvSpPr>
        <p:spPr>
          <a:xfrm>
            <a:off x="4488083" y="2281314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DEA4F64D-3E9A-323F-401F-EE65D322796D}"/>
              </a:ext>
            </a:extLst>
          </p:cNvPr>
          <p:cNvSpPr/>
          <p:nvPr/>
        </p:nvSpPr>
        <p:spPr>
          <a:xfrm>
            <a:off x="3646823" y="1996034"/>
            <a:ext cx="275558" cy="25372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2FBA8796-D226-092C-079D-3A66851BB893}"/>
              </a:ext>
            </a:extLst>
          </p:cNvPr>
          <p:cNvSpPr/>
          <p:nvPr/>
        </p:nvSpPr>
        <p:spPr>
          <a:xfrm>
            <a:off x="4462015" y="4051593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8FF24408-037A-6872-A871-B5AAD54EA715}"/>
              </a:ext>
            </a:extLst>
          </p:cNvPr>
          <p:cNvSpPr/>
          <p:nvPr/>
        </p:nvSpPr>
        <p:spPr>
          <a:xfrm>
            <a:off x="4141979" y="4051592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pic>
        <p:nvPicPr>
          <p:cNvPr id="44" name="Picture 2" descr="C:\Users\Christophe\Pictures\My Scans\2014-07 (juil.)\scan0014.jpg">
            <a:extLst>
              <a:ext uri="{FF2B5EF4-FFF2-40B4-BE49-F238E27FC236}">
                <a16:creationId xmlns:a16="http://schemas.microsoft.com/office/drawing/2014/main" id="{282295DC-EB1F-6A7D-D313-A2EB4D5EE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6"/>
            <a:ext cx="7251321" cy="541272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Ellipse 50">
            <a:extLst>
              <a:ext uri="{FF2B5EF4-FFF2-40B4-BE49-F238E27FC236}">
                <a16:creationId xmlns:a16="http://schemas.microsoft.com/office/drawing/2014/main" id="{A8625AE3-C6ED-4F01-2775-4A8EA2C6517A}"/>
              </a:ext>
            </a:extLst>
          </p:cNvPr>
          <p:cNvSpPr/>
          <p:nvPr/>
        </p:nvSpPr>
        <p:spPr>
          <a:xfrm>
            <a:off x="10108902" y="2231803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FF323035-D6BB-7D76-E0DE-F8D1B7552E0B}"/>
              </a:ext>
            </a:extLst>
          </p:cNvPr>
          <p:cNvSpPr/>
          <p:nvPr/>
        </p:nvSpPr>
        <p:spPr>
          <a:xfrm>
            <a:off x="7402629" y="1786829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E4BA5ED7-FC43-DBFC-1585-D16168D59347}"/>
              </a:ext>
            </a:extLst>
          </p:cNvPr>
          <p:cNvSpPr/>
          <p:nvPr/>
        </p:nvSpPr>
        <p:spPr>
          <a:xfrm>
            <a:off x="9149478" y="1719948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73C96222-6542-5A3E-4E3A-2C9840F333F9}"/>
              </a:ext>
            </a:extLst>
          </p:cNvPr>
          <p:cNvSpPr/>
          <p:nvPr/>
        </p:nvSpPr>
        <p:spPr>
          <a:xfrm rot="18855024">
            <a:off x="6793857" y="1397851"/>
            <a:ext cx="618128" cy="15035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1491246C-275D-9857-B60C-9152C725EA97}"/>
              </a:ext>
            </a:extLst>
          </p:cNvPr>
          <p:cNvSpPr/>
          <p:nvPr/>
        </p:nvSpPr>
        <p:spPr>
          <a:xfrm>
            <a:off x="11519898" y="1483361"/>
            <a:ext cx="692352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861AE518-CDA9-557D-3744-57C17A3C916E}"/>
              </a:ext>
            </a:extLst>
          </p:cNvPr>
          <p:cNvSpPr/>
          <p:nvPr/>
        </p:nvSpPr>
        <p:spPr>
          <a:xfrm rot="20571448">
            <a:off x="7935788" y="1065501"/>
            <a:ext cx="942679" cy="465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ACCFF937-C380-676A-4544-FDB9CF2724A7}"/>
              </a:ext>
            </a:extLst>
          </p:cNvPr>
          <p:cNvSpPr/>
          <p:nvPr/>
        </p:nvSpPr>
        <p:spPr>
          <a:xfrm rot="3377541">
            <a:off x="11124805" y="865147"/>
            <a:ext cx="606571" cy="16158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20671065-45C0-5CDD-52F0-720064699B62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FF530DA2-462C-B304-ADBC-7ADC89E11189}"/>
              </a:ext>
            </a:extLst>
          </p:cNvPr>
          <p:cNvSpPr/>
          <p:nvPr/>
        </p:nvSpPr>
        <p:spPr>
          <a:xfrm rot="5072476">
            <a:off x="9945599" y="1634634"/>
            <a:ext cx="687667" cy="10356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C82A82DA-356A-A037-50D3-EFBB8C8BAB01}"/>
              </a:ext>
            </a:extLst>
          </p:cNvPr>
          <p:cNvSpPr/>
          <p:nvPr/>
        </p:nvSpPr>
        <p:spPr>
          <a:xfrm>
            <a:off x="11320463" y="1518769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F06FACC2-197B-F40C-498F-6A242EFDE429}"/>
              </a:ext>
            </a:extLst>
          </p:cNvPr>
          <p:cNvSpPr/>
          <p:nvPr/>
        </p:nvSpPr>
        <p:spPr>
          <a:xfrm>
            <a:off x="6920670" y="2985860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122272BB-B55F-E7FC-15EB-C42432575C26}"/>
              </a:ext>
            </a:extLst>
          </p:cNvPr>
          <p:cNvSpPr/>
          <p:nvPr/>
        </p:nvSpPr>
        <p:spPr>
          <a:xfrm rot="14374669">
            <a:off x="6933456" y="2504419"/>
            <a:ext cx="442331" cy="111453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8BBAA146-6F48-7858-A358-31F24A473CDF}"/>
              </a:ext>
            </a:extLst>
          </p:cNvPr>
          <p:cNvSpPr/>
          <p:nvPr/>
        </p:nvSpPr>
        <p:spPr>
          <a:xfrm rot="21222121">
            <a:off x="7884095" y="1585743"/>
            <a:ext cx="906073" cy="52429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9C3364AF-4DCA-3F92-1712-EEFB234D1D32}"/>
              </a:ext>
            </a:extLst>
          </p:cNvPr>
          <p:cNvSpPr/>
          <p:nvPr/>
        </p:nvSpPr>
        <p:spPr>
          <a:xfrm rot="346140">
            <a:off x="8765409" y="1206152"/>
            <a:ext cx="998683" cy="77838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91FE009D-D730-11C2-06DF-B35A7795710A}"/>
              </a:ext>
            </a:extLst>
          </p:cNvPr>
          <p:cNvSpPr/>
          <p:nvPr/>
        </p:nvSpPr>
        <p:spPr>
          <a:xfrm rot="9178334">
            <a:off x="7087982" y="2823524"/>
            <a:ext cx="540343" cy="15506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422838D8-9061-2419-7F79-E5B231BCA49C}"/>
              </a:ext>
            </a:extLst>
          </p:cNvPr>
          <p:cNvSpPr/>
          <p:nvPr/>
        </p:nvSpPr>
        <p:spPr>
          <a:xfrm rot="2580812">
            <a:off x="7426443" y="1662274"/>
            <a:ext cx="396192" cy="4603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B09A90A5-6821-5E3B-7D1F-39EC7AFE50FA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915C1460-0FAD-5AE1-4653-EEEA9FEEB89C}"/>
              </a:ext>
            </a:extLst>
          </p:cNvPr>
          <p:cNvSpPr/>
          <p:nvPr/>
        </p:nvSpPr>
        <p:spPr>
          <a:xfrm rot="19357138">
            <a:off x="7572678" y="563708"/>
            <a:ext cx="975381" cy="68842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120ED2B4-DDB6-9E94-C9AD-F4241F73AF41}"/>
              </a:ext>
            </a:extLst>
          </p:cNvPr>
          <p:cNvSpPr/>
          <p:nvPr/>
        </p:nvSpPr>
        <p:spPr>
          <a:xfrm>
            <a:off x="7813365" y="943786"/>
            <a:ext cx="275558" cy="25372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1984B1D6-6394-98DF-ED71-F2A77652CAC0}"/>
              </a:ext>
            </a:extLst>
          </p:cNvPr>
          <p:cNvSpPr/>
          <p:nvPr/>
        </p:nvSpPr>
        <p:spPr>
          <a:xfrm>
            <a:off x="8199353" y="1084358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73A465F1-7EE2-DC10-0541-6213CCA3B8A0}"/>
              </a:ext>
            </a:extLst>
          </p:cNvPr>
          <p:cNvSpPr/>
          <p:nvPr/>
        </p:nvSpPr>
        <p:spPr>
          <a:xfrm>
            <a:off x="6909083" y="2140099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D55D4B24-66CF-00D3-2FA4-DC4C4B4C50DF}"/>
              </a:ext>
            </a:extLst>
          </p:cNvPr>
          <p:cNvSpPr/>
          <p:nvPr/>
        </p:nvSpPr>
        <p:spPr>
          <a:xfrm rot="5127450">
            <a:off x="10062603" y="1174956"/>
            <a:ext cx="345866" cy="100917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D7DB62D1-0930-DCCE-4BEB-3001DEE74728}"/>
              </a:ext>
            </a:extLst>
          </p:cNvPr>
          <p:cNvSpPr/>
          <p:nvPr/>
        </p:nvSpPr>
        <p:spPr>
          <a:xfrm>
            <a:off x="10100045" y="1540544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FE5567BA-92DD-2150-F995-AAFA18DA7186}"/>
              </a:ext>
            </a:extLst>
          </p:cNvPr>
          <p:cNvSpPr/>
          <p:nvPr/>
        </p:nvSpPr>
        <p:spPr>
          <a:xfrm>
            <a:off x="7973554" y="1620120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101" name="Connecteur droit avec flèche 100">
            <a:extLst>
              <a:ext uri="{FF2B5EF4-FFF2-40B4-BE49-F238E27FC236}">
                <a16:creationId xmlns:a16="http://schemas.microsoft.com/office/drawing/2014/main" id="{FDF75F27-82DC-3814-6F71-61BD48824394}"/>
              </a:ext>
            </a:extLst>
          </p:cNvPr>
          <p:cNvCxnSpPr>
            <a:cxnSpLocks/>
            <a:endCxn id="105" idx="0"/>
          </p:cNvCxnSpPr>
          <p:nvPr/>
        </p:nvCxnSpPr>
        <p:spPr>
          <a:xfrm flipH="1">
            <a:off x="7278991" y="1066250"/>
            <a:ext cx="58296" cy="60058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Ellipse 101">
            <a:extLst>
              <a:ext uri="{FF2B5EF4-FFF2-40B4-BE49-F238E27FC236}">
                <a16:creationId xmlns:a16="http://schemas.microsoft.com/office/drawing/2014/main" id="{F995B8AB-79B0-8615-0076-37689010778C}"/>
              </a:ext>
            </a:extLst>
          </p:cNvPr>
          <p:cNvSpPr/>
          <p:nvPr/>
        </p:nvSpPr>
        <p:spPr>
          <a:xfrm rot="5986272">
            <a:off x="6893574" y="1134242"/>
            <a:ext cx="977724" cy="5264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AF6E14FC-D1CB-8B4D-25E2-5E6EA62EED14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61B3B43E-36C2-05FF-6D92-FA61F9D23572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3C85101E-D217-6E09-F68E-4519737ED092}"/>
              </a:ext>
            </a:extLst>
          </p:cNvPr>
          <p:cNvSpPr/>
          <p:nvPr/>
        </p:nvSpPr>
        <p:spPr>
          <a:xfrm>
            <a:off x="7141212" y="1666830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4201BFC9-14E5-8F90-1284-DDFD3B7A688F}"/>
              </a:ext>
            </a:extLst>
          </p:cNvPr>
          <p:cNvSpPr/>
          <p:nvPr/>
        </p:nvSpPr>
        <p:spPr>
          <a:xfrm>
            <a:off x="8832790" y="2340615"/>
            <a:ext cx="162914" cy="1351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98BBF606-42FD-1475-DAD3-A423E884CFFE}"/>
              </a:ext>
            </a:extLst>
          </p:cNvPr>
          <p:cNvSpPr/>
          <p:nvPr/>
        </p:nvSpPr>
        <p:spPr>
          <a:xfrm>
            <a:off x="9230440" y="2433017"/>
            <a:ext cx="162914" cy="1351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9E74E6FE-9405-3CA6-D9E9-CF884F01E34B}"/>
              </a:ext>
            </a:extLst>
          </p:cNvPr>
          <p:cNvSpPr/>
          <p:nvPr/>
        </p:nvSpPr>
        <p:spPr>
          <a:xfrm rot="2429317">
            <a:off x="7441377" y="2665246"/>
            <a:ext cx="1853597" cy="722953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7D0B9F4F-C5EE-B1CC-CF2A-BB2FA0286CDE}"/>
              </a:ext>
            </a:extLst>
          </p:cNvPr>
          <p:cNvSpPr/>
          <p:nvPr/>
        </p:nvSpPr>
        <p:spPr>
          <a:xfrm>
            <a:off x="8973240" y="4648997"/>
            <a:ext cx="564705" cy="19104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960</a:t>
            </a:r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C337CFDF-42B7-DA86-E154-33075C1FBBB6}"/>
              </a:ext>
            </a:extLst>
          </p:cNvPr>
          <p:cNvSpPr/>
          <p:nvPr/>
        </p:nvSpPr>
        <p:spPr>
          <a:xfrm>
            <a:off x="7951568" y="2542565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25" name="Ellipse 124">
            <a:extLst>
              <a:ext uri="{FF2B5EF4-FFF2-40B4-BE49-F238E27FC236}">
                <a16:creationId xmlns:a16="http://schemas.microsoft.com/office/drawing/2014/main" id="{F5618CA5-B4DC-5CF8-C5F5-AFE21365B0C1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0BDFD3-B51F-9E2B-DF03-87E39DD5282D}"/>
              </a:ext>
            </a:extLst>
          </p:cNvPr>
          <p:cNvSpPr/>
          <p:nvPr/>
        </p:nvSpPr>
        <p:spPr>
          <a:xfrm>
            <a:off x="5636477" y="114923"/>
            <a:ext cx="1827389" cy="52398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Empire polono-lituanien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BA30DF-84A2-E67C-8E9A-6475CBF79F0E}"/>
              </a:ext>
            </a:extLst>
          </p:cNvPr>
          <p:cNvSpPr/>
          <p:nvPr/>
        </p:nvSpPr>
        <p:spPr>
          <a:xfrm>
            <a:off x="7699512" y="93845"/>
            <a:ext cx="1131793" cy="33614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Moscovie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CF397A5A-C65F-E790-1B6B-5C93876472E6}"/>
              </a:ext>
            </a:extLst>
          </p:cNvPr>
          <p:cNvCxnSpPr>
            <a:cxnSpLocks/>
          </p:cNvCxnSpPr>
          <p:nvPr/>
        </p:nvCxnSpPr>
        <p:spPr>
          <a:xfrm>
            <a:off x="7471226" y="1066251"/>
            <a:ext cx="183863" cy="16082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494EEF3A-C2E6-21B9-C350-478B6A3A534F}"/>
              </a:ext>
            </a:extLst>
          </p:cNvPr>
          <p:cNvSpPr/>
          <p:nvPr/>
        </p:nvSpPr>
        <p:spPr>
          <a:xfrm>
            <a:off x="8762480" y="2002101"/>
            <a:ext cx="1010506" cy="1640007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102B485A-AE35-AFFF-3979-A21C6060B1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462" y="2544726"/>
            <a:ext cx="3057842" cy="427189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E0AC8706-F7A4-84AC-0A12-9C2ECBA712FF}"/>
              </a:ext>
            </a:extLst>
          </p:cNvPr>
          <p:cNvSpPr/>
          <p:nvPr/>
        </p:nvSpPr>
        <p:spPr>
          <a:xfrm rot="654670">
            <a:off x="9895506" y="3010913"/>
            <a:ext cx="909123" cy="55374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C634019-4364-A2D3-147F-F2A0BB477C09}"/>
              </a:ext>
            </a:extLst>
          </p:cNvPr>
          <p:cNvSpPr/>
          <p:nvPr/>
        </p:nvSpPr>
        <p:spPr>
          <a:xfrm>
            <a:off x="10013874" y="3023555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55F2184-0578-1142-CEAF-D6B53A1D7B15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FA79694-7D24-860F-DF6D-5D432341D066}"/>
              </a:ext>
            </a:extLst>
          </p:cNvPr>
          <p:cNvSpPr/>
          <p:nvPr/>
        </p:nvSpPr>
        <p:spPr>
          <a:xfrm>
            <a:off x="10822056" y="5999935"/>
            <a:ext cx="275558" cy="253729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0F230B-52CE-2BF1-DF9B-87E096ADBE93}"/>
              </a:ext>
            </a:extLst>
          </p:cNvPr>
          <p:cNvSpPr/>
          <p:nvPr/>
        </p:nvSpPr>
        <p:spPr>
          <a:xfrm>
            <a:off x="10680438" y="6266115"/>
            <a:ext cx="564705" cy="191049"/>
          </a:xfrm>
          <a:prstGeom prst="rect">
            <a:avLst/>
          </a:prstGeom>
          <a:solidFill>
            <a:srgbClr val="B4C7E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1412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49D776-F438-E68C-75BD-6799AB5E1F10}"/>
              </a:ext>
            </a:extLst>
          </p:cNvPr>
          <p:cNvSpPr/>
          <p:nvPr/>
        </p:nvSpPr>
        <p:spPr>
          <a:xfrm>
            <a:off x="9670831" y="3503324"/>
            <a:ext cx="564705" cy="19104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1239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9F9C6005-E531-2E16-C8AB-942F325F1E4B}"/>
              </a:ext>
            </a:extLst>
          </p:cNvPr>
          <p:cNvCxnSpPr>
            <a:cxnSpLocks/>
          </p:cNvCxnSpPr>
          <p:nvPr/>
        </p:nvCxnSpPr>
        <p:spPr>
          <a:xfrm flipV="1">
            <a:off x="10109755" y="3661452"/>
            <a:ext cx="1087318" cy="15520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F50DA8E1-3F27-1716-D3F8-17636A97C80B}"/>
              </a:ext>
            </a:extLst>
          </p:cNvPr>
          <p:cNvCxnSpPr>
            <a:cxnSpLocks/>
          </p:cNvCxnSpPr>
          <p:nvPr/>
        </p:nvCxnSpPr>
        <p:spPr>
          <a:xfrm>
            <a:off x="9874552" y="3726945"/>
            <a:ext cx="704454" cy="122044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DC22E16A-E1BE-0819-2BAE-3C3B61FAB551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10680438" y="5012886"/>
            <a:ext cx="279397" cy="98704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5412339D-74F2-7B34-E14D-BD52C9789161}"/>
              </a:ext>
            </a:extLst>
          </p:cNvPr>
          <p:cNvCxnSpPr>
            <a:cxnSpLocks/>
          </p:cNvCxnSpPr>
          <p:nvPr/>
        </p:nvCxnSpPr>
        <p:spPr>
          <a:xfrm>
            <a:off x="10676170" y="5031611"/>
            <a:ext cx="1370983" cy="3897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F2DDF356-7E18-0DCF-7DED-43DD18AB4A72}"/>
              </a:ext>
            </a:extLst>
          </p:cNvPr>
          <p:cNvSpPr/>
          <p:nvPr/>
        </p:nvSpPr>
        <p:spPr>
          <a:xfrm>
            <a:off x="10538651" y="4910235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FB1E317-5736-4680-4F48-516F2567D054}"/>
              </a:ext>
            </a:extLst>
          </p:cNvPr>
          <p:cNvSpPr/>
          <p:nvPr/>
        </p:nvSpPr>
        <p:spPr>
          <a:xfrm>
            <a:off x="10815479" y="4725956"/>
            <a:ext cx="564705" cy="19104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1361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EED14392-7AC3-39B3-ABB1-38AB9CDA5C70}"/>
              </a:ext>
            </a:extLst>
          </p:cNvPr>
          <p:cNvSpPr/>
          <p:nvPr/>
        </p:nvSpPr>
        <p:spPr>
          <a:xfrm>
            <a:off x="11197073" y="3534587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8B8E36C-82D6-F1AB-FEFE-2B63957400A8}"/>
              </a:ext>
            </a:extLst>
          </p:cNvPr>
          <p:cNvSpPr/>
          <p:nvPr/>
        </p:nvSpPr>
        <p:spPr>
          <a:xfrm>
            <a:off x="10959835" y="3340441"/>
            <a:ext cx="564705" cy="19104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1408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C51828A-FE19-EBA4-1340-AEA408FEA5A3}"/>
              </a:ext>
            </a:extLst>
          </p:cNvPr>
          <p:cNvSpPr/>
          <p:nvPr/>
        </p:nvSpPr>
        <p:spPr>
          <a:xfrm>
            <a:off x="11071471" y="3788701"/>
            <a:ext cx="564705" cy="191049"/>
          </a:xfrm>
          <a:prstGeom prst="rect">
            <a:avLst/>
          </a:prstGeom>
          <a:solidFill>
            <a:srgbClr val="FFD9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1514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B20C50AC-E42C-41BA-F46A-5293CF02344F}"/>
              </a:ext>
            </a:extLst>
          </p:cNvPr>
          <p:cNvCxnSpPr>
            <a:cxnSpLocks/>
            <a:endCxn id="22" idx="7"/>
          </p:cNvCxnSpPr>
          <p:nvPr/>
        </p:nvCxnSpPr>
        <p:spPr>
          <a:xfrm flipH="1">
            <a:off x="11432276" y="3314442"/>
            <a:ext cx="508810" cy="25730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E2E2E5D7-1EB4-C73A-ECA2-F1CCBE7D3A94}"/>
              </a:ext>
            </a:extLst>
          </p:cNvPr>
          <p:cNvSpPr/>
          <p:nvPr/>
        </p:nvSpPr>
        <p:spPr>
          <a:xfrm>
            <a:off x="11705883" y="3277284"/>
            <a:ext cx="275558" cy="253729"/>
          </a:xfrm>
          <a:prstGeom prst="ellipse">
            <a:avLst/>
          </a:prstGeom>
          <a:solidFill>
            <a:srgbClr val="FFD96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23A0AC-5507-57FA-30E0-6832C4776B06}"/>
              </a:ext>
            </a:extLst>
          </p:cNvPr>
          <p:cNvSpPr/>
          <p:nvPr/>
        </p:nvSpPr>
        <p:spPr>
          <a:xfrm>
            <a:off x="11536079" y="3117630"/>
            <a:ext cx="564705" cy="191049"/>
          </a:xfrm>
          <a:prstGeom prst="rect">
            <a:avLst/>
          </a:prstGeom>
          <a:solidFill>
            <a:srgbClr val="FFD9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1480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1A5EBD65-E17E-2404-95D8-75D9D40058E7}"/>
              </a:ext>
            </a:extLst>
          </p:cNvPr>
          <p:cNvSpPr/>
          <p:nvPr/>
        </p:nvSpPr>
        <p:spPr>
          <a:xfrm>
            <a:off x="11885968" y="2780316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117A1730-5D01-11CC-10E4-403474899996}"/>
              </a:ext>
            </a:extLst>
          </p:cNvPr>
          <p:cNvSpPr/>
          <p:nvPr/>
        </p:nvSpPr>
        <p:spPr>
          <a:xfrm>
            <a:off x="11665528" y="5724384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099E1A92-FAA4-4295-9F2B-B9DE283DC5FB}"/>
              </a:ext>
            </a:extLst>
          </p:cNvPr>
          <p:cNvCxnSpPr>
            <a:cxnSpLocks/>
          </p:cNvCxnSpPr>
          <p:nvPr/>
        </p:nvCxnSpPr>
        <p:spPr>
          <a:xfrm flipH="1">
            <a:off x="9255141" y="3816651"/>
            <a:ext cx="704909" cy="70548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A480FF05-3C97-95A5-7368-B89BA09BAD3E}"/>
              </a:ext>
            </a:extLst>
          </p:cNvPr>
          <p:cNvSpPr/>
          <p:nvPr/>
        </p:nvSpPr>
        <p:spPr>
          <a:xfrm>
            <a:off x="9092661" y="4395268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BC3A6888-BEE0-1D8F-8BFB-2A1D97C68702}"/>
              </a:ext>
            </a:extLst>
          </p:cNvPr>
          <p:cNvSpPr/>
          <p:nvPr/>
        </p:nvSpPr>
        <p:spPr>
          <a:xfrm>
            <a:off x="9834197" y="3689787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493470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96878-0F8A-42F1-E851-E6EA631FC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 descr="C:\Users\Christophe\Pictures\My Scans\2014-07 (juil.)\scan0014.jpg">
            <a:extLst>
              <a:ext uri="{FF2B5EF4-FFF2-40B4-BE49-F238E27FC236}">
                <a16:creationId xmlns:a16="http://schemas.microsoft.com/office/drawing/2014/main" id="{DDA4E4B4-4AC1-63FB-8984-46441C5DB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6"/>
            <a:ext cx="7251321" cy="541272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260CBF-2FF3-F1A8-A857-8101CA582260}"/>
              </a:ext>
            </a:extLst>
          </p:cNvPr>
          <p:cNvSpPr/>
          <p:nvPr/>
        </p:nvSpPr>
        <p:spPr>
          <a:xfrm>
            <a:off x="91428" y="107186"/>
            <a:ext cx="4809186" cy="63401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4) 1405-1453 : Reconstitution du Sultanat ottoman et prise de Constantinople ; Fin de l’Empire grec byzantin</a:t>
            </a:r>
          </a:p>
          <a:p>
            <a:endParaRPr lang="fr-FR" sz="1700" dirty="0"/>
          </a:p>
          <a:p>
            <a:r>
              <a:rPr lang="fr-FR" sz="1700" dirty="0"/>
              <a:t>4) 1402-13 : En Anatolie-Balkans…</a:t>
            </a:r>
          </a:p>
          <a:p>
            <a:r>
              <a:rPr lang="fr-FR" sz="1700" dirty="0"/>
              <a:t>Après l’attaque brutale de Tamerlan</a:t>
            </a:r>
          </a:p>
          <a:p>
            <a:r>
              <a:rPr lang="fr-FR" sz="1700" dirty="0"/>
              <a:t>Le Sultanat ottoman (1299-1396) se reconstitue</a:t>
            </a:r>
          </a:p>
          <a:p>
            <a:r>
              <a:rPr lang="fr-FR" sz="1700" dirty="0"/>
              <a:t>Anatolie, Bulgarie, Serbie ; Puis…</a:t>
            </a:r>
          </a:p>
          <a:p>
            <a:endParaRPr lang="fr-FR" sz="1700" dirty="0"/>
          </a:p>
          <a:p>
            <a:r>
              <a:rPr lang="fr-FR" sz="1700" dirty="0"/>
              <a:t>*1453 : Les Ottomans de </a:t>
            </a:r>
            <a:r>
              <a:rPr lang="fr-FR" sz="1700" u="sng" dirty="0"/>
              <a:t>Mehmet II</a:t>
            </a:r>
            <a:r>
              <a:rPr lang="fr-FR" sz="1700" dirty="0"/>
              <a:t> (1444)</a:t>
            </a:r>
          </a:p>
          <a:p>
            <a:r>
              <a:rPr lang="fr-FR" sz="1700" dirty="0"/>
              <a:t>S’emparent de Constantinople, capitale byzantine</a:t>
            </a:r>
          </a:p>
          <a:p>
            <a:r>
              <a:rPr lang="fr-FR" sz="1700" dirty="0"/>
              <a:t>Qui devient leur capitale</a:t>
            </a:r>
          </a:p>
          <a:p>
            <a:r>
              <a:rPr lang="fr-FR" sz="1700" dirty="0"/>
              <a:t>- Fin de l’Empire grec byzantin (306)</a:t>
            </a:r>
          </a:p>
          <a:p>
            <a:r>
              <a:rPr lang="fr-FR" sz="1700" dirty="0"/>
              <a:t>- Le Sultanat devient l’Empire ottoman</a:t>
            </a:r>
          </a:p>
          <a:p>
            <a:endParaRPr lang="fr-FR" sz="1700" dirty="0"/>
          </a:p>
          <a:p>
            <a:r>
              <a:rPr lang="fr-FR" sz="1700" dirty="0"/>
              <a:t>NB : 1472 : A Moscou, </a:t>
            </a:r>
            <a:r>
              <a:rPr lang="fr-FR" sz="1700" u="sng" dirty="0"/>
              <a:t>Ivan III</a:t>
            </a:r>
            <a:r>
              <a:rPr lang="fr-FR" sz="1700" dirty="0"/>
              <a:t> épouse Zoé</a:t>
            </a:r>
          </a:p>
          <a:p>
            <a:r>
              <a:rPr lang="fr-FR" sz="1700" dirty="0"/>
              <a:t>Nièce du dernier empereur byzantin Constantin XI</a:t>
            </a:r>
          </a:p>
          <a:p>
            <a:endParaRPr lang="fr-FR" sz="1700" i="1" dirty="0"/>
          </a:p>
          <a:p>
            <a:r>
              <a:rPr lang="fr-FR" sz="1700" dirty="0"/>
              <a:t>Moscou, après Rome et Constantinople, devient</a:t>
            </a:r>
          </a:p>
          <a:p>
            <a:r>
              <a:rPr lang="fr-FR" sz="1700" i="1" dirty="0"/>
              <a:t>La 3</a:t>
            </a:r>
            <a:r>
              <a:rPr lang="fr-FR" sz="1700" i="1" baseline="30000" dirty="0"/>
              <a:t>ème</a:t>
            </a:r>
            <a:r>
              <a:rPr lang="fr-FR" sz="1700" i="1" dirty="0"/>
              <a:t> Rome</a:t>
            </a:r>
            <a:r>
              <a:rPr lang="fr-FR" sz="1700" dirty="0"/>
              <a:t> ; Avec un double-objectif…</a:t>
            </a:r>
          </a:p>
          <a:p>
            <a:r>
              <a:rPr lang="fr-FR" sz="1700" dirty="0"/>
              <a:t>- Restaurer la Russie </a:t>
            </a:r>
            <a:r>
              <a:rPr lang="fr-FR" sz="1700" dirty="0" err="1"/>
              <a:t>riourikide</a:t>
            </a:r>
            <a:r>
              <a:rPr lang="fr-FR" sz="1700" dirty="0"/>
              <a:t> de Kiev (862-1240)</a:t>
            </a:r>
          </a:p>
          <a:p>
            <a:r>
              <a:rPr lang="fr-FR" sz="1700" dirty="0"/>
              <a:t>- Puis libérer Constantinople des Turcs</a:t>
            </a:r>
          </a:p>
          <a:p>
            <a:r>
              <a:rPr lang="fr-FR" sz="1700" dirty="0"/>
              <a:t>Et restaurer l’Empire romain orthodoxe (306-1453)</a:t>
            </a:r>
          </a:p>
          <a:p>
            <a:endParaRPr lang="fr-FR" sz="1700" i="1" dirty="0"/>
          </a:p>
          <a:p>
            <a:r>
              <a:rPr lang="fr-FR" sz="1700" dirty="0"/>
              <a:t>*Politique appliquée au XVIIe siècle ; </a:t>
            </a:r>
            <a:r>
              <a:rPr lang="fr-FR" sz="1700" u="sng" dirty="0"/>
              <a:t>Voir plus loin</a:t>
            </a:r>
            <a:r>
              <a:rPr lang="fr-FR" sz="1700" dirty="0"/>
              <a:t>…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EEB2524-DC19-864E-D0CC-14BC766DADFA}"/>
              </a:ext>
            </a:extLst>
          </p:cNvPr>
          <p:cNvSpPr/>
          <p:nvPr/>
        </p:nvSpPr>
        <p:spPr>
          <a:xfrm>
            <a:off x="10108902" y="2231803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5B2F7AA-BD0C-402C-7CED-06D28ECDA0B9}"/>
              </a:ext>
            </a:extLst>
          </p:cNvPr>
          <p:cNvSpPr/>
          <p:nvPr/>
        </p:nvSpPr>
        <p:spPr>
          <a:xfrm>
            <a:off x="7402629" y="1786829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D1F8A1C-5DF8-4D95-98D5-2DCCA14C45F5}"/>
              </a:ext>
            </a:extLst>
          </p:cNvPr>
          <p:cNvSpPr/>
          <p:nvPr/>
        </p:nvSpPr>
        <p:spPr>
          <a:xfrm>
            <a:off x="9149478" y="1719948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9BE3B63-4990-3CE6-7F19-ADD263CAACB8}"/>
              </a:ext>
            </a:extLst>
          </p:cNvPr>
          <p:cNvSpPr/>
          <p:nvPr/>
        </p:nvSpPr>
        <p:spPr>
          <a:xfrm rot="18855024">
            <a:off x="6793857" y="1397851"/>
            <a:ext cx="618128" cy="15035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3E24AEE-74FA-1060-9DBE-3C05609CFC0D}"/>
              </a:ext>
            </a:extLst>
          </p:cNvPr>
          <p:cNvSpPr/>
          <p:nvPr/>
        </p:nvSpPr>
        <p:spPr>
          <a:xfrm>
            <a:off x="11519898" y="1483361"/>
            <a:ext cx="692352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6FCA0A0-858E-3E07-4151-365EE221BB5C}"/>
              </a:ext>
            </a:extLst>
          </p:cNvPr>
          <p:cNvSpPr/>
          <p:nvPr/>
        </p:nvSpPr>
        <p:spPr>
          <a:xfrm rot="20571448">
            <a:off x="7935788" y="1065501"/>
            <a:ext cx="942679" cy="465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D0A19AE-EEEC-614C-0847-37A7243D587E}"/>
              </a:ext>
            </a:extLst>
          </p:cNvPr>
          <p:cNvSpPr/>
          <p:nvPr/>
        </p:nvSpPr>
        <p:spPr>
          <a:xfrm rot="3377541">
            <a:off x="11124805" y="865147"/>
            <a:ext cx="606571" cy="16158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4BBEF4A-AAD2-D5C3-7647-83FF2FF3E948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0E730B9-6F79-E758-8629-C8240283AC77}"/>
              </a:ext>
            </a:extLst>
          </p:cNvPr>
          <p:cNvSpPr/>
          <p:nvPr/>
        </p:nvSpPr>
        <p:spPr>
          <a:xfrm rot="5072476">
            <a:off x="9945599" y="1634634"/>
            <a:ext cx="687667" cy="10356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95EA3B4-5DDD-980F-F0FC-39FCB00B9521}"/>
              </a:ext>
            </a:extLst>
          </p:cNvPr>
          <p:cNvSpPr/>
          <p:nvPr/>
        </p:nvSpPr>
        <p:spPr>
          <a:xfrm>
            <a:off x="11320463" y="1518769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FAC4F23-7C06-CFD1-1D51-21EF330F8AD7}"/>
              </a:ext>
            </a:extLst>
          </p:cNvPr>
          <p:cNvSpPr/>
          <p:nvPr/>
        </p:nvSpPr>
        <p:spPr>
          <a:xfrm>
            <a:off x="6920670" y="2985860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468C6E61-CEA0-4562-BF74-65BCBB21BBC8}"/>
              </a:ext>
            </a:extLst>
          </p:cNvPr>
          <p:cNvSpPr/>
          <p:nvPr/>
        </p:nvSpPr>
        <p:spPr>
          <a:xfrm rot="14374669">
            <a:off x="6933456" y="2504419"/>
            <a:ext cx="442331" cy="111453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9A5C4BD7-5E0D-AC58-48D7-06476D0A7404}"/>
              </a:ext>
            </a:extLst>
          </p:cNvPr>
          <p:cNvSpPr/>
          <p:nvPr/>
        </p:nvSpPr>
        <p:spPr>
          <a:xfrm rot="21222121">
            <a:off x="7884095" y="1585743"/>
            <a:ext cx="906073" cy="52429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7282066-5AF1-E577-37F4-B1A606654602}"/>
              </a:ext>
            </a:extLst>
          </p:cNvPr>
          <p:cNvSpPr/>
          <p:nvPr/>
        </p:nvSpPr>
        <p:spPr>
          <a:xfrm rot="346140">
            <a:off x="8765409" y="1206152"/>
            <a:ext cx="998683" cy="77838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BC07FA48-B4F9-2175-4538-BF6EB665AD64}"/>
              </a:ext>
            </a:extLst>
          </p:cNvPr>
          <p:cNvSpPr/>
          <p:nvPr/>
        </p:nvSpPr>
        <p:spPr>
          <a:xfrm rot="9178334">
            <a:off x="7087982" y="2823524"/>
            <a:ext cx="540343" cy="15506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D7E1BE57-95FC-7976-4DFA-177396E7C5BD}"/>
              </a:ext>
            </a:extLst>
          </p:cNvPr>
          <p:cNvSpPr/>
          <p:nvPr/>
        </p:nvSpPr>
        <p:spPr>
          <a:xfrm rot="654670">
            <a:off x="9895506" y="3010913"/>
            <a:ext cx="909123" cy="55374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74A260DC-84D1-D1C6-9448-71FB43450491}"/>
              </a:ext>
            </a:extLst>
          </p:cNvPr>
          <p:cNvSpPr/>
          <p:nvPr/>
        </p:nvSpPr>
        <p:spPr>
          <a:xfrm>
            <a:off x="10013874" y="3023555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53DC01D3-71AE-E6BB-F4FD-88912D02E53E}"/>
              </a:ext>
            </a:extLst>
          </p:cNvPr>
          <p:cNvSpPr/>
          <p:nvPr/>
        </p:nvSpPr>
        <p:spPr>
          <a:xfrm rot="2580812">
            <a:off x="7426443" y="1662274"/>
            <a:ext cx="396192" cy="4603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3799357-44F3-7F6D-31C2-AA7DC9A5AFCE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E0E114D-545E-8549-7D91-FA7DFCBA8B58}"/>
              </a:ext>
            </a:extLst>
          </p:cNvPr>
          <p:cNvSpPr/>
          <p:nvPr/>
        </p:nvSpPr>
        <p:spPr>
          <a:xfrm rot="19357138">
            <a:off x="7572678" y="563708"/>
            <a:ext cx="975381" cy="68842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6D6AA6B7-FE17-6734-C8C0-E9876100381D}"/>
              </a:ext>
            </a:extLst>
          </p:cNvPr>
          <p:cNvSpPr/>
          <p:nvPr/>
        </p:nvSpPr>
        <p:spPr>
          <a:xfrm>
            <a:off x="7813365" y="943786"/>
            <a:ext cx="275558" cy="25372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A4BE547C-7BDA-47DD-FE51-FE8996B214EB}"/>
              </a:ext>
            </a:extLst>
          </p:cNvPr>
          <p:cNvSpPr/>
          <p:nvPr/>
        </p:nvSpPr>
        <p:spPr>
          <a:xfrm>
            <a:off x="8199353" y="1084358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9536BEEC-2A75-0BB6-C143-6163934F2F3B}"/>
              </a:ext>
            </a:extLst>
          </p:cNvPr>
          <p:cNvCxnSpPr>
            <a:cxnSpLocks/>
          </p:cNvCxnSpPr>
          <p:nvPr/>
        </p:nvCxnSpPr>
        <p:spPr>
          <a:xfrm flipH="1" flipV="1">
            <a:off x="6669629" y="1615440"/>
            <a:ext cx="279809" cy="56181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8ACD8E09-5F07-E440-B899-A46BDAC80923}"/>
              </a:ext>
            </a:extLst>
          </p:cNvPr>
          <p:cNvCxnSpPr>
            <a:cxnSpLocks/>
          </p:cNvCxnSpPr>
          <p:nvPr/>
        </p:nvCxnSpPr>
        <p:spPr>
          <a:xfrm>
            <a:off x="7101838" y="2329657"/>
            <a:ext cx="518162" cy="214355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4D4978B6-F065-F848-423B-0C0769EF048E}"/>
              </a:ext>
            </a:extLst>
          </p:cNvPr>
          <p:cNvSpPr/>
          <p:nvPr/>
        </p:nvSpPr>
        <p:spPr>
          <a:xfrm>
            <a:off x="6909083" y="2140099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38B8BCE6-33BF-9224-FA32-F1B8F7774C21}"/>
              </a:ext>
            </a:extLst>
          </p:cNvPr>
          <p:cNvSpPr/>
          <p:nvPr/>
        </p:nvSpPr>
        <p:spPr>
          <a:xfrm rot="5127450">
            <a:off x="10062603" y="1174956"/>
            <a:ext cx="345866" cy="100917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5498624A-ECDB-05B7-83D8-8DC499C00873}"/>
              </a:ext>
            </a:extLst>
          </p:cNvPr>
          <p:cNvSpPr/>
          <p:nvPr/>
        </p:nvSpPr>
        <p:spPr>
          <a:xfrm>
            <a:off x="10100045" y="1540544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BEF8FC4B-90CA-AD66-28EB-E345059578D2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C99E6D73-65D3-FC91-0D4B-AF520B322A74}"/>
              </a:ext>
            </a:extLst>
          </p:cNvPr>
          <p:cNvSpPr/>
          <p:nvPr/>
        </p:nvSpPr>
        <p:spPr>
          <a:xfrm>
            <a:off x="7973554" y="1620120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45D0281C-1D60-9349-E087-8B59D35ED2AD}"/>
              </a:ext>
            </a:extLst>
          </p:cNvPr>
          <p:cNvCxnSpPr>
            <a:cxnSpLocks/>
            <a:endCxn id="45" idx="0"/>
          </p:cNvCxnSpPr>
          <p:nvPr/>
        </p:nvCxnSpPr>
        <p:spPr>
          <a:xfrm flipH="1">
            <a:off x="7278991" y="1066250"/>
            <a:ext cx="58296" cy="60058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lipse 40">
            <a:extLst>
              <a:ext uri="{FF2B5EF4-FFF2-40B4-BE49-F238E27FC236}">
                <a16:creationId xmlns:a16="http://schemas.microsoft.com/office/drawing/2014/main" id="{6163F202-578B-D762-97F5-81E3694F158A}"/>
              </a:ext>
            </a:extLst>
          </p:cNvPr>
          <p:cNvSpPr/>
          <p:nvPr/>
        </p:nvSpPr>
        <p:spPr>
          <a:xfrm rot="5986272">
            <a:off x="6893574" y="1134242"/>
            <a:ext cx="977724" cy="5264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A89C8DDA-B176-B5FD-5327-F472D6A9E582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F57E09D5-971C-D774-7AC4-F4BFDF5A6196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EF895718-AA90-C199-9005-87E609A6D5DE}"/>
              </a:ext>
            </a:extLst>
          </p:cNvPr>
          <p:cNvSpPr/>
          <p:nvPr/>
        </p:nvSpPr>
        <p:spPr>
          <a:xfrm>
            <a:off x="7141212" y="1666830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BF7BEC14-030C-6E56-FA58-D9A6C6E86912}"/>
              </a:ext>
            </a:extLst>
          </p:cNvPr>
          <p:cNvSpPr/>
          <p:nvPr/>
        </p:nvSpPr>
        <p:spPr>
          <a:xfrm>
            <a:off x="4462015" y="1391904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730FB8F8-5AA1-8CFC-4AEE-6C284C8E1BDE}"/>
              </a:ext>
            </a:extLst>
          </p:cNvPr>
          <p:cNvSpPr/>
          <p:nvPr/>
        </p:nvSpPr>
        <p:spPr>
          <a:xfrm>
            <a:off x="7951568" y="2542565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58DC83D-24DC-70A6-7E44-6B9EE01E3231}"/>
              </a:ext>
            </a:extLst>
          </p:cNvPr>
          <p:cNvSpPr/>
          <p:nvPr/>
        </p:nvSpPr>
        <p:spPr>
          <a:xfrm>
            <a:off x="8832790" y="2340615"/>
            <a:ext cx="162914" cy="1351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A1CC98B-8BCC-B832-8654-69678301C9A3}"/>
              </a:ext>
            </a:extLst>
          </p:cNvPr>
          <p:cNvSpPr/>
          <p:nvPr/>
        </p:nvSpPr>
        <p:spPr>
          <a:xfrm>
            <a:off x="9230440" y="2433017"/>
            <a:ext cx="162914" cy="1351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D3D093E9-D338-999C-180C-CA132AC1F466}"/>
              </a:ext>
            </a:extLst>
          </p:cNvPr>
          <p:cNvSpPr/>
          <p:nvPr/>
        </p:nvSpPr>
        <p:spPr>
          <a:xfrm>
            <a:off x="9036900" y="2876644"/>
            <a:ext cx="162914" cy="1351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981EDAF-6562-7DD3-EC83-62170D032C56}"/>
              </a:ext>
            </a:extLst>
          </p:cNvPr>
          <p:cNvSpPr/>
          <p:nvPr/>
        </p:nvSpPr>
        <p:spPr>
          <a:xfrm>
            <a:off x="5642486" y="2163295"/>
            <a:ext cx="1129745" cy="31869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Ottomans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CCE5A537-B462-C316-FBA1-D9BFAC26535B}"/>
              </a:ext>
            </a:extLst>
          </p:cNvPr>
          <p:cNvSpPr/>
          <p:nvPr/>
        </p:nvSpPr>
        <p:spPr>
          <a:xfrm rot="2429317">
            <a:off x="7441377" y="2665246"/>
            <a:ext cx="1853597" cy="722953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114001A4-4BE3-314B-701B-0832C2D54CC5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97A83D9D-42F7-BFE5-A2AB-5D4A4EF69BAE}"/>
              </a:ext>
            </a:extLst>
          </p:cNvPr>
          <p:cNvCxnSpPr>
            <a:cxnSpLocks/>
          </p:cNvCxnSpPr>
          <p:nvPr/>
        </p:nvCxnSpPr>
        <p:spPr>
          <a:xfrm>
            <a:off x="7471226" y="1066251"/>
            <a:ext cx="183863" cy="16082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A2FE43DE-C2BA-1395-793C-B7F72C89529B}"/>
              </a:ext>
            </a:extLst>
          </p:cNvPr>
          <p:cNvSpPr/>
          <p:nvPr/>
        </p:nvSpPr>
        <p:spPr>
          <a:xfrm>
            <a:off x="8909389" y="2527533"/>
            <a:ext cx="275558" cy="25372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222B4809-BC3C-A946-4938-425E2B5D0AF7}"/>
              </a:ext>
            </a:extLst>
          </p:cNvPr>
          <p:cNvSpPr/>
          <p:nvPr/>
        </p:nvSpPr>
        <p:spPr>
          <a:xfrm>
            <a:off x="9468407" y="2850731"/>
            <a:ext cx="162914" cy="1351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57C812F6-392A-1C84-F9EB-D6F72955DEFA}"/>
              </a:ext>
            </a:extLst>
          </p:cNvPr>
          <p:cNvSpPr/>
          <p:nvPr/>
        </p:nvSpPr>
        <p:spPr>
          <a:xfrm>
            <a:off x="8762480" y="2002101"/>
            <a:ext cx="1010506" cy="1640007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6A968EF2-5856-3893-23D3-77BC25D0EB34}"/>
              </a:ext>
            </a:extLst>
          </p:cNvPr>
          <p:cNvCxnSpPr>
            <a:cxnSpLocks/>
            <a:endCxn id="45" idx="3"/>
          </p:cNvCxnSpPr>
          <p:nvPr/>
        </p:nvCxnSpPr>
        <p:spPr>
          <a:xfrm flipV="1">
            <a:off x="6937387" y="1883401"/>
            <a:ext cx="244180" cy="235491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7531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B8E02-A932-A10E-7AF1-088156C72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 descr="C:\Users\Christophe\Pictures\My Scans\2014-07 (juil.)\scan0014.jpg">
            <a:extLst>
              <a:ext uri="{FF2B5EF4-FFF2-40B4-BE49-F238E27FC236}">
                <a16:creationId xmlns:a16="http://schemas.microsoft.com/office/drawing/2014/main" id="{C241E5E7-F6BC-70B1-0FF0-E7A3384CB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6"/>
            <a:ext cx="7251321" cy="541272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095AA77-0EAA-3260-24A8-6043D35C3635}"/>
              </a:ext>
            </a:extLst>
          </p:cNvPr>
          <p:cNvSpPr/>
          <p:nvPr/>
        </p:nvSpPr>
        <p:spPr>
          <a:xfrm>
            <a:off x="91428" y="107186"/>
            <a:ext cx="4646146" cy="32008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5) 1400-1517 : Maintien de l’Egypte-Syrie arabe des Mamelouks</a:t>
            </a:r>
          </a:p>
          <a:p>
            <a:endParaRPr lang="fr-FR" sz="1700" dirty="0"/>
          </a:p>
          <a:p>
            <a:r>
              <a:rPr lang="fr-FR" sz="1700" dirty="0"/>
              <a:t>5) 1400 : En Egypte-Syrie…</a:t>
            </a:r>
          </a:p>
          <a:p>
            <a:r>
              <a:rPr lang="fr-FR" sz="1700" dirty="0"/>
              <a:t>Malgré l’attaque de Tamerlan sur Damas…</a:t>
            </a:r>
          </a:p>
          <a:p>
            <a:endParaRPr lang="fr-FR" sz="1700" dirty="0"/>
          </a:p>
          <a:p>
            <a:r>
              <a:rPr lang="fr-FR" sz="1700" dirty="0"/>
              <a:t>Le Sultanat mamelouk d’Egypte-Syrie (1250)</a:t>
            </a:r>
          </a:p>
          <a:p>
            <a:r>
              <a:rPr lang="fr-FR" sz="1700" dirty="0"/>
              <a:t>Se maintient ; Et il maintient également</a:t>
            </a:r>
          </a:p>
          <a:p>
            <a:r>
              <a:rPr lang="fr-FR" sz="1700" dirty="0"/>
              <a:t>Sa suprématie dans le monde arabe</a:t>
            </a:r>
          </a:p>
          <a:p>
            <a:endParaRPr lang="fr-FR" sz="1700" dirty="0"/>
          </a:p>
          <a:p>
            <a:r>
              <a:rPr lang="fr-FR" sz="1700" dirty="0">
                <a:solidFill>
                  <a:srgbClr val="FF0000"/>
                </a:solidFill>
              </a:rPr>
              <a:t>*1517 : Les derniers sultans mamelouks seront vaincus par les Ottomans ; Voir Plus loin…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86C921E9-7A56-0B5C-8716-0FE3E4041140}"/>
              </a:ext>
            </a:extLst>
          </p:cNvPr>
          <p:cNvSpPr/>
          <p:nvPr/>
        </p:nvSpPr>
        <p:spPr>
          <a:xfrm>
            <a:off x="10108902" y="2231803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26557EC-55B5-918F-5023-301A0B19D547}"/>
              </a:ext>
            </a:extLst>
          </p:cNvPr>
          <p:cNvSpPr/>
          <p:nvPr/>
        </p:nvSpPr>
        <p:spPr>
          <a:xfrm>
            <a:off x="7402629" y="1786829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A7F1475-6207-DE10-C1F1-51B7BA34073D}"/>
              </a:ext>
            </a:extLst>
          </p:cNvPr>
          <p:cNvSpPr/>
          <p:nvPr/>
        </p:nvSpPr>
        <p:spPr>
          <a:xfrm>
            <a:off x="9149478" y="1719948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6D6D5CB-EA74-394A-7501-FD47F507F33D}"/>
              </a:ext>
            </a:extLst>
          </p:cNvPr>
          <p:cNvSpPr/>
          <p:nvPr/>
        </p:nvSpPr>
        <p:spPr>
          <a:xfrm rot="18855024">
            <a:off x="6793857" y="1397851"/>
            <a:ext cx="618128" cy="15035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B24AB08-7BE4-7AC7-9B03-E7E314C521B5}"/>
              </a:ext>
            </a:extLst>
          </p:cNvPr>
          <p:cNvSpPr/>
          <p:nvPr/>
        </p:nvSpPr>
        <p:spPr>
          <a:xfrm>
            <a:off x="11519898" y="1483361"/>
            <a:ext cx="692352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CFEB30F-F1BE-C969-53A0-EFD58952BA8B}"/>
              </a:ext>
            </a:extLst>
          </p:cNvPr>
          <p:cNvSpPr/>
          <p:nvPr/>
        </p:nvSpPr>
        <p:spPr>
          <a:xfrm rot="20571448">
            <a:off x="7935788" y="1065501"/>
            <a:ext cx="942679" cy="465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D4C658F-42C5-3566-0527-8061685ACBEE}"/>
              </a:ext>
            </a:extLst>
          </p:cNvPr>
          <p:cNvSpPr/>
          <p:nvPr/>
        </p:nvSpPr>
        <p:spPr>
          <a:xfrm rot="3377541">
            <a:off x="11124805" y="865147"/>
            <a:ext cx="606571" cy="16158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F81FC49-5E05-E009-D920-5EAAC61ABEAC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F8EF058E-FD74-5248-8B90-714BDEF9F412}"/>
              </a:ext>
            </a:extLst>
          </p:cNvPr>
          <p:cNvSpPr/>
          <p:nvPr/>
        </p:nvSpPr>
        <p:spPr>
          <a:xfrm rot="5072476">
            <a:off x="9945599" y="1634634"/>
            <a:ext cx="687667" cy="10356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0653AD0-5F84-0C08-7DB9-C00647623502}"/>
              </a:ext>
            </a:extLst>
          </p:cNvPr>
          <p:cNvSpPr/>
          <p:nvPr/>
        </p:nvSpPr>
        <p:spPr>
          <a:xfrm>
            <a:off x="11320463" y="1518769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0A2EAE7-E42E-6B9C-E808-DA305C0E2985}"/>
              </a:ext>
            </a:extLst>
          </p:cNvPr>
          <p:cNvSpPr/>
          <p:nvPr/>
        </p:nvSpPr>
        <p:spPr>
          <a:xfrm>
            <a:off x="6920670" y="2985860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64DEAAC-6452-8460-1F72-10C2994C5E22}"/>
              </a:ext>
            </a:extLst>
          </p:cNvPr>
          <p:cNvSpPr/>
          <p:nvPr/>
        </p:nvSpPr>
        <p:spPr>
          <a:xfrm rot="14374669">
            <a:off x="6933456" y="2504419"/>
            <a:ext cx="442331" cy="111453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0B47F418-D225-53D6-859A-E0FA3BA4DF95}"/>
              </a:ext>
            </a:extLst>
          </p:cNvPr>
          <p:cNvSpPr/>
          <p:nvPr/>
        </p:nvSpPr>
        <p:spPr>
          <a:xfrm rot="21222121">
            <a:off x="7884095" y="1585743"/>
            <a:ext cx="906073" cy="52429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2056A361-9F25-7F10-4CA0-A0E84A1B0FC7}"/>
              </a:ext>
            </a:extLst>
          </p:cNvPr>
          <p:cNvSpPr/>
          <p:nvPr/>
        </p:nvSpPr>
        <p:spPr>
          <a:xfrm rot="346140">
            <a:off x="8765409" y="1206152"/>
            <a:ext cx="998683" cy="77838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3C2882E5-5928-7830-E107-35AFBB7E2EEE}"/>
              </a:ext>
            </a:extLst>
          </p:cNvPr>
          <p:cNvSpPr/>
          <p:nvPr/>
        </p:nvSpPr>
        <p:spPr>
          <a:xfrm rot="9178334">
            <a:off x="7087982" y="2823524"/>
            <a:ext cx="540343" cy="15506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B8C110F6-0418-0088-6466-E50F6B27CB8A}"/>
              </a:ext>
            </a:extLst>
          </p:cNvPr>
          <p:cNvSpPr/>
          <p:nvPr/>
        </p:nvSpPr>
        <p:spPr>
          <a:xfrm rot="2580812">
            <a:off x="7426443" y="1662274"/>
            <a:ext cx="396192" cy="4603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78EE6DE-EA65-F18C-1579-4BF51B25B213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53494E8-F61E-9693-18EB-84DC1D028829}"/>
              </a:ext>
            </a:extLst>
          </p:cNvPr>
          <p:cNvSpPr/>
          <p:nvPr/>
        </p:nvSpPr>
        <p:spPr>
          <a:xfrm rot="19357138">
            <a:off x="7572678" y="563708"/>
            <a:ext cx="975381" cy="68842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5E8527B4-9F96-4B1B-C0F9-AEBFFBC5F65A}"/>
              </a:ext>
            </a:extLst>
          </p:cNvPr>
          <p:cNvSpPr/>
          <p:nvPr/>
        </p:nvSpPr>
        <p:spPr>
          <a:xfrm>
            <a:off x="7813365" y="943786"/>
            <a:ext cx="275558" cy="25372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923A65AD-94DC-5805-1C64-6CA9B33D1D96}"/>
              </a:ext>
            </a:extLst>
          </p:cNvPr>
          <p:cNvSpPr/>
          <p:nvPr/>
        </p:nvSpPr>
        <p:spPr>
          <a:xfrm>
            <a:off x="8199353" y="1084358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1786E4A8-D81E-2AAD-528F-FA951875AFDA}"/>
              </a:ext>
            </a:extLst>
          </p:cNvPr>
          <p:cNvCxnSpPr>
            <a:cxnSpLocks/>
          </p:cNvCxnSpPr>
          <p:nvPr/>
        </p:nvCxnSpPr>
        <p:spPr>
          <a:xfrm flipH="1" flipV="1">
            <a:off x="6669629" y="1615440"/>
            <a:ext cx="279809" cy="56181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27FEE4E1-4CA8-D362-6822-F6E23DC4F9B3}"/>
              </a:ext>
            </a:extLst>
          </p:cNvPr>
          <p:cNvCxnSpPr>
            <a:cxnSpLocks/>
          </p:cNvCxnSpPr>
          <p:nvPr/>
        </p:nvCxnSpPr>
        <p:spPr>
          <a:xfrm>
            <a:off x="7101838" y="2329657"/>
            <a:ext cx="518162" cy="214355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F68FDF57-420B-218C-D59F-6B87604CC60A}"/>
              </a:ext>
            </a:extLst>
          </p:cNvPr>
          <p:cNvSpPr/>
          <p:nvPr/>
        </p:nvSpPr>
        <p:spPr>
          <a:xfrm>
            <a:off x="6909083" y="2140099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477E8282-F9A8-620A-9F73-6259D21A2739}"/>
              </a:ext>
            </a:extLst>
          </p:cNvPr>
          <p:cNvSpPr/>
          <p:nvPr/>
        </p:nvSpPr>
        <p:spPr>
          <a:xfrm rot="5127450">
            <a:off x="10062603" y="1174956"/>
            <a:ext cx="345866" cy="100917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7C58AADD-BBDB-2959-8943-D560396946F2}"/>
              </a:ext>
            </a:extLst>
          </p:cNvPr>
          <p:cNvSpPr/>
          <p:nvPr/>
        </p:nvSpPr>
        <p:spPr>
          <a:xfrm>
            <a:off x="10100045" y="1540544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C5AD12C6-A944-C4E5-6B59-7549AF5B7009}"/>
              </a:ext>
            </a:extLst>
          </p:cNvPr>
          <p:cNvSpPr/>
          <p:nvPr/>
        </p:nvSpPr>
        <p:spPr>
          <a:xfrm>
            <a:off x="7973554" y="1620120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86701E69-1BDA-C773-626E-CF7279D80D8E}"/>
              </a:ext>
            </a:extLst>
          </p:cNvPr>
          <p:cNvCxnSpPr>
            <a:cxnSpLocks/>
            <a:endCxn id="45" idx="0"/>
          </p:cNvCxnSpPr>
          <p:nvPr/>
        </p:nvCxnSpPr>
        <p:spPr>
          <a:xfrm flipH="1">
            <a:off x="7278991" y="1066250"/>
            <a:ext cx="58296" cy="60058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lipse 40">
            <a:extLst>
              <a:ext uri="{FF2B5EF4-FFF2-40B4-BE49-F238E27FC236}">
                <a16:creationId xmlns:a16="http://schemas.microsoft.com/office/drawing/2014/main" id="{284A38F1-A6EB-D232-69E8-687ACE3717D1}"/>
              </a:ext>
            </a:extLst>
          </p:cNvPr>
          <p:cNvSpPr/>
          <p:nvPr/>
        </p:nvSpPr>
        <p:spPr>
          <a:xfrm rot="5986272">
            <a:off x="6893574" y="1134242"/>
            <a:ext cx="977724" cy="5264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F6AFD644-8CDB-9A01-D83F-AB6E5C16AE0C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FF4D6FDA-6DF0-FD4D-0BC1-7E76BC9A159D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A2426785-0294-3558-D409-8240D7AEE6E3}"/>
              </a:ext>
            </a:extLst>
          </p:cNvPr>
          <p:cNvSpPr/>
          <p:nvPr/>
        </p:nvSpPr>
        <p:spPr>
          <a:xfrm>
            <a:off x="7141212" y="1666830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D6706AF-2C15-F30F-77A4-FC7D2115205B}"/>
              </a:ext>
            </a:extLst>
          </p:cNvPr>
          <p:cNvSpPr/>
          <p:nvPr/>
        </p:nvSpPr>
        <p:spPr>
          <a:xfrm>
            <a:off x="4184753" y="1680568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7F5EA082-638B-1E01-6193-A2CEB4132818}"/>
              </a:ext>
            </a:extLst>
          </p:cNvPr>
          <p:cNvSpPr/>
          <p:nvPr/>
        </p:nvSpPr>
        <p:spPr>
          <a:xfrm>
            <a:off x="7951568" y="2542565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A0BABAB-6203-832F-CADF-F09DA6DA960D}"/>
              </a:ext>
            </a:extLst>
          </p:cNvPr>
          <p:cNvSpPr/>
          <p:nvPr/>
        </p:nvSpPr>
        <p:spPr>
          <a:xfrm rot="654670">
            <a:off x="9895506" y="3010913"/>
            <a:ext cx="909123" cy="55374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93056ABC-9A53-467C-C83E-DBF8C9196CCE}"/>
              </a:ext>
            </a:extLst>
          </p:cNvPr>
          <p:cNvSpPr/>
          <p:nvPr/>
        </p:nvSpPr>
        <p:spPr>
          <a:xfrm>
            <a:off x="10013874" y="3023555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ABE04AAF-BB5F-3362-5375-2301726C8799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F0FD7EED-C038-BD28-3440-094493463218}"/>
              </a:ext>
            </a:extLst>
          </p:cNvPr>
          <p:cNvSpPr/>
          <p:nvPr/>
        </p:nvSpPr>
        <p:spPr>
          <a:xfrm>
            <a:off x="8832790" y="2340615"/>
            <a:ext cx="162914" cy="1351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940988C4-E5FE-507A-8EBE-7A7706FCED8A}"/>
              </a:ext>
            </a:extLst>
          </p:cNvPr>
          <p:cNvSpPr/>
          <p:nvPr/>
        </p:nvSpPr>
        <p:spPr>
          <a:xfrm>
            <a:off x="9230440" y="2433017"/>
            <a:ext cx="162914" cy="1351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73E02296-A3B2-29AD-BCFC-CB0FF79F9260}"/>
              </a:ext>
            </a:extLst>
          </p:cNvPr>
          <p:cNvSpPr/>
          <p:nvPr/>
        </p:nvSpPr>
        <p:spPr>
          <a:xfrm>
            <a:off x="9036900" y="2876644"/>
            <a:ext cx="162914" cy="1351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93D4B16-BA8C-E26A-00F6-94C104847DEF}"/>
              </a:ext>
            </a:extLst>
          </p:cNvPr>
          <p:cNvSpPr/>
          <p:nvPr/>
        </p:nvSpPr>
        <p:spPr>
          <a:xfrm>
            <a:off x="5750751" y="3229110"/>
            <a:ext cx="1687111" cy="50003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Egypte-Syrie</a:t>
            </a:r>
          </a:p>
          <a:p>
            <a:pPr algn="ctr"/>
            <a:r>
              <a:rPr lang="fr-FR" b="1" dirty="0">
                <a:solidFill>
                  <a:schemeClr val="tx1"/>
                </a:solidFill>
              </a:rPr>
              <a:t>des Mamelouks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0D7CAC29-F742-63B2-FF80-88E2CF22C8A7}"/>
              </a:ext>
            </a:extLst>
          </p:cNvPr>
          <p:cNvSpPr/>
          <p:nvPr/>
        </p:nvSpPr>
        <p:spPr>
          <a:xfrm rot="2429317">
            <a:off x="7441377" y="2665246"/>
            <a:ext cx="1853597" cy="722953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9434B97-C04F-0C8E-81CD-28C0A5F837D2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C457B777-E529-062A-B8EC-2F304B90005A}"/>
              </a:ext>
            </a:extLst>
          </p:cNvPr>
          <p:cNvCxnSpPr>
            <a:cxnSpLocks/>
          </p:cNvCxnSpPr>
          <p:nvPr/>
        </p:nvCxnSpPr>
        <p:spPr>
          <a:xfrm>
            <a:off x="7471226" y="1066251"/>
            <a:ext cx="183863" cy="16082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lipse 47">
            <a:extLst>
              <a:ext uri="{FF2B5EF4-FFF2-40B4-BE49-F238E27FC236}">
                <a16:creationId xmlns:a16="http://schemas.microsoft.com/office/drawing/2014/main" id="{4F00705B-7F9C-C4FD-0946-00FAB100E4A6}"/>
              </a:ext>
            </a:extLst>
          </p:cNvPr>
          <p:cNvSpPr/>
          <p:nvPr/>
        </p:nvSpPr>
        <p:spPr>
          <a:xfrm>
            <a:off x="8909389" y="2527533"/>
            <a:ext cx="275558" cy="2537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7FE1BD02-C683-6071-0F15-B68235F4998C}"/>
              </a:ext>
            </a:extLst>
          </p:cNvPr>
          <p:cNvSpPr/>
          <p:nvPr/>
        </p:nvSpPr>
        <p:spPr>
          <a:xfrm>
            <a:off x="9468407" y="2850731"/>
            <a:ext cx="162914" cy="1351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016D0790-A4B6-82BE-766C-C80ED9189937}"/>
              </a:ext>
            </a:extLst>
          </p:cNvPr>
          <p:cNvSpPr/>
          <p:nvPr/>
        </p:nvSpPr>
        <p:spPr>
          <a:xfrm>
            <a:off x="8762480" y="2002101"/>
            <a:ext cx="1010506" cy="1640007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0B65BC76-221B-3C79-5139-22E5FC5C2CE8}"/>
              </a:ext>
            </a:extLst>
          </p:cNvPr>
          <p:cNvCxnSpPr>
            <a:cxnSpLocks/>
          </p:cNvCxnSpPr>
          <p:nvPr/>
        </p:nvCxnSpPr>
        <p:spPr>
          <a:xfrm flipV="1">
            <a:off x="6937387" y="1883401"/>
            <a:ext cx="244180" cy="235491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8215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7AF98-AC7A-CAA2-5C1E-28CF24A00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 descr="C:\Users\Christophe\Pictures\My Scans\2014-07 (juil.)\scan0014.jpg">
            <a:extLst>
              <a:ext uri="{FF2B5EF4-FFF2-40B4-BE49-F238E27FC236}">
                <a16:creationId xmlns:a16="http://schemas.microsoft.com/office/drawing/2014/main" id="{28A1F282-4EEA-6444-1912-A531A4559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6"/>
            <a:ext cx="7251321" cy="541272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2D350C-EBD9-F2B6-49B7-1A84F51A8599}"/>
              </a:ext>
            </a:extLst>
          </p:cNvPr>
          <p:cNvSpPr/>
          <p:nvPr/>
        </p:nvSpPr>
        <p:spPr>
          <a:xfrm>
            <a:off x="91428" y="107186"/>
            <a:ext cx="4646146" cy="50167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6) 1399-1526 : En Inde du Nord, reconstitution du sultanat de Delhi, incluant le Pendjab dans la plaine de l’Indus</a:t>
            </a:r>
          </a:p>
          <a:p>
            <a:endParaRPr lang="fr-FR" sz="1700" dirty="0"/>
          </a:p>
          <a:p>
            <a:r>
              <a:rPr lang="fr-FR" sz="1700" dirty="0"/>
              <a:t>6) 1412 : En Inde du Nord…</a:t>
            </a:r>
          </a:p>
          <a:p>
            <a:r>
              <a:rPr lang="fr-FR" sz="1700" dirty="0"/>
              <a:t>Après le sac de Delhi par Tamerlan en 1399</a:t>
            </a:r>
          </a:p>
          <a:p>
            <a:r>
              <a:rPr lang="fr-FR" sz="1700" dirty="0"/>
              <a:t>Et une courte période d’anarchie…</a:t>
            </a:r>
          </a:p>
          <a:p>
            <a:endParaRPr lang="fr-FR" sz="1700" dirty="0"/>
          </a:p>
          <a:p>
            <a:r>
              <a:rPr lang="fr-FR" sz="1700" dirty="0"/>
              <a:t>Le sultanat de Delhi renaît</a:t>
            </a:r>
          </a:p>
          <a:p>
            <a:r>
              <a:rPr lang="fr-FR" sz="1700" dirty="0"/>
              <a:t>Avec des dynasties afghanes : Les </a:t>
            </a:r>
            <a:r>
              <a:rPr lang="fr-FR" sz="1700" dirty="0" err="1"/>
              <a:t>Sayyîd</a:t>
            </a:r>
            <a:endParaRPr lang="fr-FR" sz="1700" dirty="0"/>
          </a:p>
          <a:p>
            <a:r>
              <a:rPr lang="fr-FR" sz="1700" dirty="0"/>
              <a:t>Puis les Lodi à partir de 1451…</a:t>
            </a:r>
          </a:p>
          <a:p>
            <a:endParaRPr lang="fr-FR" sz="1700" dirty="0"/>
          </a:p>
          <a:p>
            <a:r>
              <a:rPr lang="fr-FR" sz="1700" dirty="0">
                <a:solidFill>
                  <a:srgbClr val="FF0000"/>
                </a:solidFill>
              </a:rPr>
              <a:t>*1526 : Les derniers Lodi seront vaincus</a:t>
            </a:r>
          </a:p>
          <a:p>
            <a:r>
              <a:rPr lang="fr-FR" sz="1700" dirty="0">
                <a:solidFill>
                  <a:srgbClr val="FF0000"/>
                </a:solidFill>
              </a:rPr>
              <a:t>Par le Timouride Babur ; Voir Plus loin…</a:t>
            </a:r>
          </a:p>
          <a:p>
            <a:endParaRPr lang="fr-FR" sz="1700" dirty="0"/>
          </a:p>
          <a:p>
            <a:r>
              <a:rPr lang="fr-FR" sz="1700" dirty="0"/>
              <a:t>NB : Les sultans de Delhi reprennent le Pendjab</a:t>
            </a:r>
          </a:p>
          <a:p>
            <a:r>
              <a:rPr lang="fr-FR" sz="1700" dirty="0"/>
              <a:t>Les Timourides conservent Kaboul</a:t>
            </a:r>
          </a:p>
          <a:p>
            <a:endParaRPr lang="fr-FR" sz="1700" dirty="0"/>
          </a:p>
          <a:p>
            <a:r>
              <a:rPr lang="fr-FR" sz="1700" dirty="0"/>
              <a:t>*Période suivante…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15D461D-6ABA-4EBF-597A-A30868545616}"/>
              </a:ext>
            </a:extLst>
          </p:cNvPr>
          <p:cNvSpPr/>
          <p:nvPr/>
        </p:nvSpPr>
        <p:spPr>
          <a:xfrm>
            <a:off x="10108902" y="2231803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8362FE2-A5A7-227F-BD86-1423AB07076C}"/>
              </a:ext>
            </a:extLst>
          </p:cNvPr>
          <p:cNvSpPr/>
          <p:nvPr/>
        </p:nvSpPr>
        <p:spPr>
          <a:xfrm>
            <a:off x="7402629" y="1786829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96DCFFB-CA82-577E-4F74-AD5993CECBC9}"/>
              </a:ext>
            </a:extLst>
          </p:cNvPr>
          <p:cNvSpPr/>
          <p:nvPr/>
        </p:nvSpPr>
        <p:spPr>
          <a:xfrm>
            <a:off x="9149478" y="1719948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AEC14E3-6090-B79E-25B3-C3E1A234B4F5}"/>
              </a:ext>
            </a:extLst>
          </p:cNvPr>
          <p:cNvSpPr/>
          <p:nvPr/>
        </p:nvSpPr>
        <p:spPr>
          <a:xfrm rot="18855024">
            <a:off x="6793857" y="1397851"/>
            <a:ext cx="618128" cy="15035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C20C8EC-B72A-D2EF-C35A-DF58FD6D9375}"/>
              </a:ext>
            </a:extLst>
          </p:cNvPr>
          <p:cNvSpPr/>
          <p:nvPr/>
        </p:nvSpPr>
        <p:spPr>
          <a:xfrm>
            <a:off x="11519898" y="1483361"/>
            <a:ext cx="692352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3846FCE-F681-6E87-D1B6-4F0275D0E171}"/>
              </a:ext>
            </a:extLst>
          </p:cNvPr>
          <p:cNvSpPr/>
          <p:nvPr/>
        </p:nvSpPr>
        <p:spPr>
          <a:xfrm rot="20571448">
            <a:off x="7935788" y="1065501"/>
            <a:ext cx="942679" cy="465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94567795-6234-DDF9-F5FD-B11790DA0CF4}"/>
              </a:ext>
            </a:extLst>
          </p:cNvPr>
          <p:cNvSpPr/>
          <p:nvPr/>
        </p:nvSpPr>
        <p:spPr>
          <a:xfrm rot="3377541">
            <a:off x="11124805" y="865147"/>
            <a:ext cx="606571" cy="16158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B511E0D3-529F-D697-5E72-63F996C9E67B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EA025267-F716-9CAA-A6F3-06EBCBCE58AD}"/>
              </a:ext>
            </a:extLst>
          </p:cNvPr>
          <p:cNvSpPr/>
          <p:nvPr/>
        </p:nvSpPr>
        <p:spPr>
          <a:xfrm rot="5072476">
            <a:off x="9945599" y="1634634"/>
            <a:ext cx="687667" cy="10356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04187AD-1C66-D226-3DD9-E0E73E19805B}"/>
              </a:ext>
            </a:extLst>
          </p:cNvPr>
          <p:cNvSpPr/>
          <p:nvPr/>
        </p:nvSpPr>
        <p:spPr>
          <a:xfrm>
            <a:off x="11320463" y="1518769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88D764F-8B06-17A6-8A84-56AA781A7795}"/>
              </a:ext>
            </a:extLst>
          </p:cNvPr>
          <p:cNvSpPr/>
          <p:nvPr/>
        </p:nvSpPr>
        <p:spPr>
          <a:xfrm>
            <a:off x="6920670" y="2985860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D15C9052-2C91-D5E5-2C46-7B1BEE2CCFE1}"/>
              </a:ext>
            </a:extLst>
          </p:cNvPr>
          <p:cNvSpPr/>
          <p:nvPr/>
        </p:nvSpPr>
        <p:spPr>
          <a:xfrm rot="14374669">
            <a:off x="6933456" y="2504419"/>
            <a:ext cx="442331" cy="111453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3FA965ED-A3DC-529F-0A20-AC88ADA06A04}"/>
              </a:ext>
            </a:extLst>
          </p:cNvPr>
          <p:cNvSpPr/>
          <p:nvPr/>
        </p:nvSpPr>
        <p:spPr>
          <a:xfrm rot="21222121">
            <a:off x="7884095" y="1585743"/>
            <a:ext cx="906073" cy="52429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6295C9D8-69A6-2F9C-94F3-8263B9F63619}"/>
              </a:ext>
            </a:extLst>
          </p:cNvPr>
          <p:cNvSpPr/>
          <p:nvPr/>
        </p:nvSpPr>
        <p:spPr>
          <a:xfrm rot="346140">
            <a:off x="8765409" y="1206152"/>
            <a:ext cx="998683" cy="77838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4606A58E-423A-73F8-51F9-B491AF2738F0}"/>
              </a:ext>
            </a:extLst>
          </p:cNvPr>
          <p:cNvSpPr/>
          <p:nvPr/>
        </p:nvSpPr>
        <p:spPr>
          <a:xfrm rot="9178334">
            <a:off x="7087982" y="2823524"/>
            <a:ext cx="540343" cy="15506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29925FEC-6673-84D3-8AC1-C4FD6FA312A3}"/>
              </a:ext>
            </a:extLst>
          </p:cNvPr>
          <p:cNvSpPr/>
          <p:nvPr/>
        </p:nvSpPr>
        <p:spPr>
          <a:xfrm rot="1810908">
            <a:off x="9529151" y="2998623"/>
            <a:ext cx="1275932" cy="52680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10BC47EF-6390-9253-0948-897D8E79474E}"/>
              </a:ext>
            </a:extLst>
          </p:cNvPr>
          <p:cNvSpPr/>
          <p:nvPr/>
        </p:nvSpPr>
        <p:spPr>
          <a:xfrm>
            <a:off x="10013874" y="3023555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690EFF74-4909-F826-CF3E-D523DAC88A6E}"/>
              </a:ext>
            </a:extLst>
          </p:cNvPr>
          <p:cNvSpPr/>
          <p:nvPr/>
        </p:nvSpPr>
        <p:spPr>
          <a:xfrm rot="2580812">
            <a:off x="7426443" y="1662274"/>
            <a:ext cx="396192" cy="4603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AFC2769-38DB-4F49-9417-B4F8039F2C57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9CD11EA-49D6-AD42-9353-6786AC13E0BE}"/>
              </a:ext>
            </a:extLst>
          </p:cNvPr>
          <p:cNvSpPr/>
          <p:nvPr/>
        </p:nvSpPr>
        <p:spPr>
          <a:xfrm rot="19357138">
            <a:off x="7572678" y="563708"/>
            <a:ext cx="975381" cy="68842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7D94EA6F-2ECC-211C-7498-4B16C1C91D39}"/>
              </a:ext>
            </a:extLst>
          </p:cNvPr>
          <p:cNvSpPr/>
          <p:nvPr/>
        </p:nvSpPr>
        <p:spPr>
          <a:xfrm>
            <a:off x="7813365" y="943786"/>
            <a:ext cx="275558" cy="25372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579BC95A-5C60-0F28-FFCF-B09B326CCF12}"/>
              </a:ext>
            </a:extLst>
          </p:cNvPr>
          <p:cNvSpPr/>
          <p:nvPr/>
        </p:nvSpPr>
        <p:spPr>
          <a:xfrm>
            <a:off x="8199353" y="1084358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BF739421-4A38-F3DF-48A1-6BB29CB899EC}"/>
              </a:ext>
            </a:extLst>
          </p:cNvPr>
          <p:cNvCxnSpPr>
            <a:cxnSpLocks/>
          </p:cNvCxnSpPr>
          <p:nvPr/>
        </p:nvCxnSpPr>
        <p:spPr>
          <a:xfrm flipH="1" flipV="1">
            <a:off x="6669629" y="1615440"/>
            <a:ext cx="279809" cy="56181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913B7D09-E162-773B-CDBA-C5981889A598}"/>
              </a:ext>
            </a:extLst>
          </p:cNvPr>
          <p:cNvCxnSpPr>
            <a:cxnSpLocks/>
          </p:cNvCxnSpPr>
          <p:nvPr/>
        </p:nvCxnSpPr>
        <p:spPr>
          <a:xfrm>
            <a:off x="7101838" y="2329657"/>
            <a:ext cx="518162" cy="214355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6D9F03BB-D51A-1F3F-3529-FBD3B9CE44E1}"/>
              </a:ext>
            </a:extLst>
          </p:cNvPr>
          <p:cNvSpPr/>
          <p:nvPr/>
        </p:nvSpPr>
        <p:spPr>
          <a:xfrm>
            <a:off x="6909083" y="2140099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5D9435E0-E957-F677-BED4-AE48E6EDABCD}"/>
              </a:ext>
            </a:extLst>
          </p:cNvPr>
          <p:cNvSpPr/>
          <p:nvPr/>
        </p:nvSpPr>
        <p:spPr>
          <a:xfrm rot="5127450">
            <a:off x="10062603" y="1174956"/>
            <a:ext cx="345866" cy="100917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4BF01D58-8F96-CDA0-7395-E870CC51B71F}"/>
              </a:ext>
            </a:extLst>
          </p:cNvPr>
          <p:cNvSpPr/>
          <p:nvPr/>
        </p:nvSpPr>
        <p:spPr>
          <a:xfrm>
            <a:off x="10100045" y="1540544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0128B909-33B8-1B41-6BC9-4836CDEF9F6F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C198DA56-8F77-F6C8-0123-D244EE4392DB}"/>
              </a:ext>
            </a:extLst>
          </p:cNvPr>
          <p:cNvSpPr/>
          <p:nvPr/>
        </p:nvSpPr>
        <p:spPr>
          <a:xfrm>
            <a:off x="7973554" y="1620120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1033B0DA-1D3A-FDA8-5D6D-71F8FCD43E4C}"/>
              </a:ext>
            </a:extLst>
          </p:cNvPr>
          <p:cNvCxnSpPr>
            <a:cxnSpLocks/>
            <a:endCxn id="45" idx="0"/>
          </p:cNvCxnSpPr>
          <p:nvPr/>
        </p:nvCxnSpPr>
        <p:spPr>
          <a:xfrm flipH="1">
            <a:off x="7278991" y="1066250"/>
            <a:ext cx="58296" cy="60058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lipse 40">
            <a:extLst>
              <a:ext uri="{FF2B5EF4-FFF2-40B4-BE49-F238E27FC236}">
                <a16:creationId xmlns:a16="http://schemas.microsoft.com/office/drawing/2014/main" id="{1ACDCF0A-6E20-B886-724C-1FC6B8691660}"/>
              </a:ext>
            </a:extLst>
          </p:cNvPr>
          <p:cNvSpPr/>
          <p:nvPr/>
        </p:nvSpPr>
        <p:spPr>
          <a:xfrm rot="5986272">
            <a:off x="6893574" y="1134242"/>
            <a:ext cx="977724" cy="5264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92EC59C1-56F5-F51B-83A1-F1FA41FF503D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DC079F52-2780-3778-CB52-271B365CD920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C1DAB617-054A-62E7-E40E-E399408CC461}"/>
              </a:ext>
            </a:extLst>
          </p:cNvPr>
          <p:cNvSpPr/>
          <p:nvPr/>
        </p:nvSpPr>
        <p:spPr>
          <a:xfrm>
            <a:off x="7141212" y="1666830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4B4776E3-E1A2-51CE-3E4F-D3049C902F50}"/>
              </a:ext>
            </a:extLst>
          </p:cNvPr>
          <p:cNvSpPr/>
          <p:nvPr/>
        </p:nvSpPr>
        <p:spPr>
          <a:xfrm>
            <a:off x="4380076" y="4021247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47BC30F1-6BB0-3EB3-ECA4-3D50ED6A2238}"/>
              </a:ext>
            </a:extLst>
          </p:cNvPr>
          <p:cNvSpPr/>
          <p:nvPr/>
        </p:nvSpPr>
        <p:spPr>
          <a:xfrm>
            <a:off x="2635469" y="2184530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C2855A0-E85B-6886-E2F7-520E647BD370}"/>
              </a:ext>
            </a:extLst>
          </p:cNvPr>
          <p:cNvSpPr/>
          <p:nvPr/>
        </p:nvSpPr>
        <p:spPr>
          <a:xfrm>
            <a:off x="8832790" y="2340615"/>
            <a:ext cx="162914" cy="1351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08C28D1-CA36-8B25-B506-7C2426B46841}"/>
              </a:ext>
            </a:extLst>
          </p:cNvPr>
          <p:cNvSpPr/>
          <p:nvPr/>
        </p:nvSpPr>
        <p:spPr>
          <a:xfrm>
            <a:off x="9230440" y="2433017"/>
            <a:ext cx="162914" cy="1351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0C5D6DEE-DB7E-2875-EFF5-7CE560B6FDE3}"/>
              </a:ext>
            </a:extLst>
          </p:cNvPr>
          <p:cNvSpPr/>
          <p:nvPr/>
        </p:nvSpPr>
        <p:spPr>
          <a:xfrm>
            <a:off x="9036900" y="2876644"/>
            <a:ext cx="162914" cy="1351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3333706-C275-0E78-DC4E-17EAA4D63E40}"/>
              </a:ext>
            </a:extLst>
          </p:cNvPr>
          <p:cNvSpPr/>
          <p:nvPr/>
        </p:nvSpPr>
        <p:spPr>
          <a:xfrm>
            <a:off x="9734149" y="3378432"/>
            <a:ext cx="1514499" cy="52497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Sultanat de Delhi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531B128F-A56C-4E23-686B-5397BD12C4F5}"/>
              </a:ext>
            </a:extLst>
          </p:cNvPr>
          <p:cNvSpPr/>
          <p:nvPr/>
        </p:nvSpPr>
        <p:spPr>
          <a:xfrm rot="2429317">
            <a:off x="7441377" y="2665246"/>
            <a:ext cx="1853597" cy="722953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6E542804-AB20-AD87-479C-CDC23B7805A1}"/>
              </a:ext>
            </a:extLst>
          </p:cNvPr>
          <p:cNvSpPr/>
          <p:nvPr/>
        </p:nvSpPr>
        <p:spPr>
          <a:xfrm>
            <a:off x="7951568" y="2542565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3613090E-F3B2-BA1B-F0D4-2F437B1DCE69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D514DF5A-AAC8-D8BF-0BB7-A878DB0AF66D}"/>
              </a:ext>
            </a:extLst>
          </p:cNvPr>
          <p:cNvCxnSpPr>
            <a:cxnSpLocks/>
          </p:cNvCxnSpPr>
          <p:nvPr/>
        </p:nvCxnSpPr>
        <p:spPr>
          <a:xfrm>
            <a:off x="7471226" y="1066251"/>
            <a:ext cx="183863" cy="16082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lipse 47">
            <a:extLst>
              <a:ext uri="{FF2B5EF4-FFF2-40B4-BE49-F238E27FC236}">
                <a16:creationId xmlns:a16="http://schemas.microsoft.com/office/drawing/2014/main" id="{0229A345-496A-BC63-2869-B6BB898BA63F}"/>
              </a:ext>
            </a:extLst>
          </p:cNvPr>
          <p:cNvSpPr/>
          <p:nvPr/>
        </p:nvSpPr>
        <p:spPr>
          <a:xfrm>
            <a:off x="8909389" y="2527533"/>
            <a:ext cx="275558" cy="2537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4E91ADB3-E471-6E35-C70C-BD0DAC6E7154}"/>
              </a:ext>
            </a:extLst>
          </p:cNvPr>
          <p:cNvSpPr/>
          <p:nvPr/>
        </p:nvSpPr>
        <p:spPr>
          <a:xfrm>
            <a:off x="9411711" y="2791430"/>
            <a:ext cx="275558" cy="2537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D6814B86-3867-73EC-305A-FEB2DC3381D1}"/>
              </a:ext>
            </a:extLst>
          </p:cNvPr>
          <p:cNvSpPr/>
          <p:nvPr/>
        </p:nvSpPr>
        <p:spPr>
          <a:xfrm>
            <a:off x="3284341" y="4274976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7CBB863C-3986-D392-9873-020A2E7EA8C5}"/>
              </a:ext>
            </a:extLst>
          </p:cNvPr>
          <p:cNvSpPr/>
          <p:nvPr/>
        </p:nvSpPr>
        <p:spPr>
          <a:xfrm>
            <a:off x="8762480" y="2002101"/>
            <a:ext cx="1010506" cy="1640007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15E6E2D5-BC60-5E48-375F-0675C349BE55}"/>
              </a:ext>
            </a:extLst>
          </p:cNvPr>
          <p:cNvSpPr/>
          <p:nvPr/>
        </p:nvSpPr>
        <p:spPr>
          <a:xfrm>
            <a:off x="9610311" y="2883843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55D6BBB7-DF31-FA69-8DCA-D34720782876}"/>
              </a:ext>
            </a:extLst>
          </p:cNvPr>
          <p:cNvCxnSpPr>
            <a:cxnSpLocks/>
          </p:cNvCxnSpPr>
          <p:nvPr/>
        </p:nvCxnSpPr>
        <p:spPr>
          <a:xfrm flipV="1">
            <a:off x="6937387" y="1883401"/>
            <a:ext cx="244180" cy="235491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0943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A7351-2EB1-96DF-CD40-C63E142D5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E1A343-4F26-3D53-CD07-DCF173455003}"/>
              </a:ext>
            </a:extLst>
          </p:cNvPr>
          <p:cNvSpPr/>
          <p:nvPr/>
        </p:nvSpPr>
        <p:spPr>
          <a:xfrm>
            <a:off x="91428" y="107186"/>
            <a:ext cx="4672533" cy="53245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D) 1453-1721 : Les XVIe et XVIIe siècles : L’Orient des grands empires canonniers : Chine des Ming, Empire Ottoman, Asie centrale des khanats ouzbeks, Perse des Séfévides, Inde des Moghols ; Au nord, naissance de l’Empire russe</a:t>
            </a:r>
          </a:p>
          <a:p>
            <a:endParaRPr lang="fr-FR" sz="1700" dirty="0"/>
          </a:p>
          <a:p>
            <a:r>
              <a:rPr lang="fr-FR" sz="1700" dirty="0"/>
              <a:t>*Entre la fin du XVe et le début du XVIIIe siècle</a:t>
            </a:r>
          </a:p>
          <a:p>
            <a:r>
              <a:rPr lang="fr-FR" sz="1700" dirty="0"/>
              <a:t>Nouvelle configuration de l’Orient…</a:t>
            </a:r>
          </a:p>
          <a:p>
            <a:endParaRPr lang="fr-FR" sz="1700" dirty="0"/>
          </a:p>
          <a:p>
            <a:r>
              <a:rPr lang="fr-FR" sz="1700" dirty="0"/>
              <a:t>*Après les deux périodes précédentes</a:t>
            </a:r>
          </a:p>
          <a:p>
            <a:r>
              <a:rPr lang="fr-FR" sz="1700" dirty="0"/>
              <a:t>De division, puis de morcellement…</a:t>
            </a:r>
          </a:p>
          <a:p>
            <a:endParaRPr lang="fr-FR" sz="1700" dirty="0"/>
          </a:p>
          <a:p>
            <a:r>
              <a:rPr lang="fr-FR" sz="1700" dirty="0"/>
              <a:t>Nouvelle période de centralisation</a:t>
            </a:r>
          </a:p>
          <a:p>
            <a:r>
              <a:rPr lang="fr-FR" sz="1700" dirty="0"/>
              <a:t>Et de nouveaux grands ensembles se constituent</a:t>
            </a:r>
          </a:p>
          <a:p>
            <a:endParaRPr lang="fr-FR" sz="1700" dirty="0"/>
          </a:p>
          <a:p>
            <a:r>
              <a:rPr lang="fr-FR" sz="1700" dirty="0"/>
              <a:t>*Durant cette période</a:t>
            </a:r>
          </a:p>
          <a:p>
            <a:r>
              <a:rPr lang="fr-FR" sz="1700" dirty="0"/>
              <a:t>Six grands empires, les </a:t>
            </a:r>
            <a:r>
              <a:rPr lang="fr-FR" sz="1700" i="1" dirty="0"/>
              <a:t>empires canonniers</a:t>
            </a:r>
            <a:endParaRPr lang="fr-FR" sz="1700" dirty="0"/>
          </a:p>
          <a:p>
            <a:r>
              <a:rPr lang="fr-FR" sz="1700" dirty="0"/>
              <a:t>Vont se partager une grande partie de l’Asie…</a:t>
            </a:r>
          </a:p>
          <a:p>
            <a:endParaRPr lang="fr-FR" sz="1700" i="1" dirty="0"/>
          </a:p>
          <a:p>
            <a:r>
              <a:rPr lang="fr-FR" sz="1700" dirty="0"/>
              <a:t>*Commençons par la Chine </a:t>
            </a:r>
            <a:r>
              <a:rPr lang="fr-FR" sz="1700" i="1" dirty="0"/>
              <a:t>éternelle</a:t>
            </a:r>
            <a:r>
              <a:rPr lang="fr-FR" sz="1700" dirty="0"/>
              <a:t>…</a:t>
            </a:r>
          </a:p>
        </p:txBody>
      </p:sp>
      <p:pic>
        <p:nvPicPr>
          <p:cNvPr id="3" name="Picture 2" descr="C:\Users\Christophe\Pictures\My Scans\2014-07 (juil.)\scan0017.jpg">
            <a:extLst>
              <a:ext uri="{FF2B5EF4-FFF2-40B4-BE49-F238E27FC236}">
                <a16:creationId xmlns:a16="http://schemas.microsoft.com/office/drawing/2014/main" id="{0DD1067E-E9DB-097B-D683-9F6F87CAD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5"/>
            <a:ext cx="7251321" cy="541706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Ellipse 53">
            <a:extLst>
              <a:ext uri="{FF2B5EF4-FFF2-40B4-BE49-F238E27FC236}">
                <a16:creationId xmlns:a16="http://schemas.microsoft.com/office/drawing/2014/main" id="{574094B5-D588-40A3-B97A-AAC30F384444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409C51EC-5856-57BA-F753-D3DF96E1A561}"/>
              </a:ext>
            </a:extLst>
          </p:cNvPr>
          <p:cNvSpPr/>
          <p:nvPr/>
        </p:nvSpPr>
        <p:spPr>
          <a:xfrm rot="3377541">
            <a:off x="10820842" y="589522"/>
            <a:ext cx="1179016" cy="150267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07FAFD86-6E91-1460-337B-2E84577BFF7E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CA47988-D880-63AB-CF74-46E50CDD3CDF}"/>
              </a:ext>
            </a:extLst>
          </p:cNvPr>
          <p:cNvSpPr/>
          <p:nvPr/>
        </p:nvSpPr>
        <p:spPr>
          <a:xfrm>
            <a:off x="8199353" y="1107685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08EC9C5B-E7A2-70AA-80D0-1FEF8E03E3F5}"/>
              </a:ext>
            </a:extLst>
          </p:cNvPr>
          <p:cNvSpPr/>
          <p:nvPr/>
        </p:nvSpPr>
        <p:spPr>
          <a:xfrm rot="20571448">
            <a:off x="7935788" y="1065501"/>
            <a:ext cx="942679" cy="465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7EAAFCEA-2F40-1CCB-7D90-A8CA919B7B34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976259E3-A75B-0AA5-B053-D3584D9D832A}"/>
              </a:ext>
            </a:extLst>
          </p:cNvPr>
          <p:cNvSpPr/>
          <p:nvPr/>
        </p:nvSpPr>
        <p:spPr>
          <a:xfrm rot="21222121">
            <a:off x="7884095" y="1585743"/>
            <a:ext cx="906073" cy="52429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89A57A07-0AED-BE3D-DB3D-4EA10C6AB928}"/>
              </a:ext>
            </a:extLst>
          </p:cNvPr>
          <p:cNvSpPr/>
          <p:nvPr/>
        </p:nvSpPr>
        <p:spPr>
          <a:xfrm rot="2580812">
            <a:off x="7426443" y="1662274"/>
            <a:ext cx="396192" cy="4603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6B3B671A-12D2-4A99-5B8B-4D4E86141698}"/>
              </a:ext>
            </a:extLst>
          </p:cNvPr>
          <p:cNvSpPr/>
          <p:nvPr/>
        </p:nvSpPr>
        <p:spPr>
          <a:xfrm>
            <a:off x="7402629" y="1786829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440A3FAF-013F-87ED-2844-4A9E6040E162}"/>
              </a:ext>
            </a:extLst>
          </p:cNvPr>
          <p:cNvSpPr/>
          <p:nvPr/>
        </p:nvSpPr>
        <p:spPr>
          <a:xfrm rot="346140">
            <a:off x="8765409" y="1206152"/>
            <a:ext cx="998683" cy="77838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6247D0F4-AB9F-62B2-13E3-7430E8F67C52}"/>
              </a:ext>
            </a:extLst>
          </p:cNvPr>
          <p:cNvSpPr/>
          <p:nvPr/>
        </p:nvSpPr>
        <p:spPr>
          <a:xfrm>
            <a:off x="9149478" y="1719948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A266E87C-9DE4-E848-8560-700BD3465123}"/>
              </a:ext>
            </a:extLst>
          </p:cNvPr>
          <p:cNvSpPr/>
          <p:nvPr/>
        </p:nvSpPr>
        <p:spPr>
          <a:xfrm rot="18855024">
            <a:off x="6793857" y="1397851"/>
            <a:ext cx="618128" cy="15035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DB50267-A56E-8D84-D557-9DC944C02ADF}"/>
              </a:ext>
            </a:extLst>
          </p:cNvPr>
          <p:cNvSpPr/>
          <p:nvPr/>
        </p:nvSpPr>
        <p:spPr>
          <a:xfrm>
            <a:off x="6909083" y="2140099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18BB102-735C-DB0B-BB88-E6863A4BE712}"/>
              </a:ext>
            </a:extLst>
          </p:cNvPr>
          <p:cNvSpPr/>
          <p:nvPr/>
        </p:nvSpPr>
        <p:spPr>
          <a:xfrm rot="2429317">
            <a:off x="7456888" y="2623191"/>
            <a:ext cx="1510534" cy="64420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8A3256C3-160A-E965-1235-E4C8433780F1}"/>
              </a:ext>
            </a:extLst>
          </p:cNvPr>
          <p:cNvSpPr/>
          <p:nvPr/>
        </p:nvSpPr>
        <p:spPr>
          <a:xfrm>
            <a:off x="8762480" y="2002101"/>
            <a:ext cx="871056" cy="1640007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3E8599F-6645-9040-16B7-140FC4586875}"/>
              </a:ext>
            </a:extLst>
          </p:cNvPr>
          <p:cNvSpPr/>
          <p:nvPr/>
        </p:nvSpPr>
        <p:spPr>
          <a:xfrm>
            <a:off x="9114139" y="2358668"/>
            <a:ext cx="275558" cy="2537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0F3EFBD-5B8E-F628-3345-5E53BE42DC0C}"/>
              </a:ext>
            </a:extLst>
          </p:cNvPr>
          <p:cNvSpPr/>
          <p:nvPr/>
        </p:nvSpPr>
        <p:spPr>
          <a:xfrm rot="9178334">
            <a:off x="7087982" y="2823524"/>
            <a:ext cx="540343" cy="15506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C5DB9B53-53A4-E2C5-544D-0942626C7871}"/>
              </a:ext>
            </a:extLst>
          </p:cNvPr>
          <p:cNvSpPr/>
          <p:nvPr/>
        </p:nvSpPr>
        <p:spPr>
          <a:xfrm rot="14374669">
            <a:off x="6933456" y="2504419"/>
            <a:ext cx="442331" cy="111453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0ED05C9-DD2F-1292-80E0-71D3F54C1413}"/>
              </a:ext>
            </a:extLst>
          </p:cNvPr>
          <p:cNvSpPr/>
          <p:nvPr/>
        </p:nvSpPr>
        <p:spPr>
          <a:xfrm>
            <a:off x="6920670" y="2985860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106B7477-10D8-53B8-DA7A-A54BFBBF8A5C}"/>
              </a:ext>
            </a:extLst>
          </p:cNvPr>
          <p:cNvSpPr/>
          <p:nvPr/>
        </p:nvSpPr>
        <p:spPr>
          <a:xfrm rot="5986272">
            <a:off x="6893574" y="1134242"/>
            <a:ext cx="977724" cy="5264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7354D722-7FB9-70BC-4B08-D343CE24B09C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3137E247-5D3F-7F20-7B95-0D3006B5F804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D4AF8BC6-459B-755E-2F70-B954E179782C}"/>
              </a:ext>
            </a:extLst>
          </p:cNvPr>
          <p:cNvSpPr/>
          <p:nvPr/>
        </p:nvSpPr>
        <p:spPr>
          <a:xfrm>
            <a:off x="7141212" y="1666830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BFD99A48-706B-1C24-342E-9F8A304060B8}"/>
              </a:ext>
            </a:extLst>
          </p:cNvPr>
          <p:cNvSpPr/>
          <p:nvPr/>
        </p:nvSpPr>
        <p:spPr>
          <a:xfrm>
            <a:off x="11519898" y="1483361"/>
            <a:ext cx="580674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2F032117-8D1B-76E6-59CA-D1AACED507F5}"/>
              </a:ext>
            </a:extLst>
          </p:cNvPr>
          <p:cNvSpPr/>
          <p:nvPr/>
        </p:nvSpPr>
        <p:spPr>
          <a:xfrm rot="1810908">
            <a:off x="9529151" y="2998623"/>
            <a:ext cx="1275932" cy="52680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8414E05C-BDB3-0DE5-CDD5-3E5BF25F43F4}"/>
              </a:ext>
            </a:extLst>
          </p:cNvPr>
          <p:cNvSpPr/>
          <p:nvPr/>
        </p:nvSpPr>
        <p:spPr>
          <a:xfrm>
            <a:off x="10013874" y="3023555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734E6161-3769-61C2-93A0-0DE8613CD3E7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32AFAB49-0475-10C9-7E62-6878AFFC1952}"/>
              </a:ext>
            </a:extLst>
          </p:cNvPr>
          <p:cNvSpPr/>
          <p:nvPr/>
        </p:nvSpPr>
        <p:spPr>
          <a:xfrm>
            <a:off x="9610311" y="2883843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0EC4E1EE-C3F6-83B4-B9A4-6D5C572CD844}"/>
              </a:ext>
            </a:extLst>
          </p:cNvPr>
          <p:cNvSpPr/>
          <p:nvPr/>
        </p:nvSpPr>
        <p:spPr>
          <a:xfrm>
            <a:off x="7951674" y="2473289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E4AC8FC-E83F-547B-A8DB-7FEE21CC37AB}"/>
              </a:ext>
            </a:extLst>
          </p:cNvPr>
          <p:cNvSpPr/>
          <p:nvPr/>
        </p:nvSpPr>
        <p:spPr>
          <a:xfrm rot="19357138">
            <a:off x="7644686" y="539348"/>
            <a:ext cx="876302" cy="6327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08A766B-BA39-63B7-04EE-BB274F38633A}"/>
              </a:ext>
            </a:extLst>
          </p:cNvPr>
          <p:cNvSpPr/>
          <p:nvPr/>
        </p:nvSpPr>
        <p:spPr>
          <a:xfrm>
            <a:off x="7804959" y="10447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4957E88-684B-330B-CBFE-2E0A29D5B2E8}"/>
              </a:ext>
            </a:extLst>
          </p:cNvPr>
          <p:cNvSpPr/>
          <p:nvPr/>
        </p:nvSpPr>
        <p:spPr>
          <a:xfrm>
            <a:off x="10108902" y="2231803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2C2BC5C-7A6E-84C4-A714-D1609724DD9D}"/>
              </a:ext>
            </a:extLst>
          </p:cNvPr>
          <p:cNvSpPr/>
          <p:nvPr/>
        </p:nvSpPr>
        <p:spPr>
          <a:xfrm rot="3835764">
            <a:off x="9941590" y="1545874"/>
            <a:ext cx="713819" cy="140593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A3BAF2BB-D89A-0BE9-9988-54EF490DFC18}"/>
              </a:ext>
            </a:extLst>
          </p:cNvPr>
          <p:cNvSpPr/>
          <p:nvPr/>
        </p:nvSpPr>
        <p:spPr>
          <a:xfrm rot="3769130">
            <a:off x="9959291" y="1294883"/>
            <a:ext cx="464164" cy="112542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9F3C33E-915D-AEF9-409B-74DBF1AC4A87}"/>
              </a:ext>
            </a:extLst>
          </p:cNvPr>
          <p:cNvSpPr/>
          <p:nvPr/>
        </p:nvSpPr>
        <p:spPr>
          <a:xfrm>
            <a:off x="10100045" y="1540544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0BD4AC69-BA44-AF03-F9E2-18E7BD4BDBF7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832471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C4489-DFCD-689E-A4AC-90B68A40C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Christophe\Pictures\My Scans\2014-07 (juil.)\scan0017.jpg">
            <a:extLst>
              <a:ext uri="{FF2B5EF4-FFF2-40B4-BE49-F238E27FC236}">
                <a16:creationId xmlns:a16="http://schemas.microsoft.com/office/drawing/2014/main" id="{C8179563-5BB8-E3E2-EF1F-050E59223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5"/>
            <a:ext cx="7251321" cy="541706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Ellipse 53">
            <a:extLst>
              <a:ext uri="{FF2B5EF4-FFF2-40B4-BE49-F238E27FC236}">
                <a16:creationId xmlns:a16="http://schemas.microsoft.com/office/drawing/2014/main" id="{1BABC381-5AC6-E8E9-50F1-B927BC8E1A38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5C1B85E4-DCDC-0241-2E23-C626E463D43E}"/>
              </a:ext>
            </a:extLst>
          </p:cNvPr>
          <p:cNvSpPr/>
          <p:nvPr/>
        </p:nvSpPr>
        <p:spPr>
          <a:xfrm rot="3377541">
            <a:off x="10820842" y="589522"/>
            <a:ext cx="1179016" cy="150267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CDD6E770-42D3-657F-5D60-7C532DD665C1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E2AC0582-1558-163D-0E4C-5D75A2EBF57E}"/>
              </a:ext>
            </a:extLst>
          </p:cNvPr>
          <p:cNvSpPr/>
          <p:nvPr/>
        </p:nvSpPr>
        <p:spPr>
          <a:xfrm>
            <a:off x="8199353" y="1107685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95FA809D-CCE6-3958-36BD-808BE768DA61}"/>
              </a:ext>
            </a:extLst>
          </p:cNvPr>
          <p:cNvSpPr/>
          <p:nvPr/>
        </p:nvSpPr>
        <p:spPr>
          <a:xfrm rot="20571448">
            <a:off x="7935788" y="1065501"/>
            <a:ext cx="942679" cy="465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636B656A-EC22-7EB5-7CA1-E4B2AD0B15A2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101FF803-8BFF-2572-DE6D-1D57A85D2185}"/>
              </a:ext>
            </a:extLst>
          </p:cNvPr>
          <p:cNvSpPr/>
          <p:nvPr/>
        </p:nvSpPr>
        <p:spPr>
          <a:xfrm rot="21222121">
            <a:off x="7884095" y="1585743"/>
            <a:ext cx="906073" cy="52429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1F2E4420-B636-91CD-571E-8ECED11B0ED5}"/>
              </a:ext>
            </a:extLst>
          </p:cNvPr>
          <p:cNvSpPr/>
          <p:nvPr/>
        </p:nvSpPr>
        <p:spPr>
          <a:xfrm rot="2580812">
            <a:off x="7426443" y="1662274"/>
            <a:ext cx="396192" cy="4603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3293A2FF-A415-D3CC-2847-7934458C1803}"/>
              </a:ext>
            </a:extLst>
          </p:cNvPr>
          <p:cNvSpPr/>
          <p:nvPr/>
        </p:nvSpPr>
        <p:spPr>
          <a:xfrm rot="346140">
            <a:off x="8765409" y="1206152"/>
            <a:ext cx="998683" cy="77838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DE2FAE3B-E023-897B-257E-731E84314752}"/>
              </a:ext>
            </a:extLst>
          </p:cNvPr>
          <p:cNvSpPr/>
          <p:nvPr/>
        </p:nvSpPr>
        <p:spPr>
          <a:xfrm>
            <a:off x="9149478" y="1719948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837E49F-2E6D-3A38-59F9-44B440DAB4FB}"/>
              </a:ext>
            </a:extLst>
          </p:cNvPr>
          <p:cNvSpPr/>
          <p:nvPr/>
        </p:nvSpPr>
        <p:spPr>
          <a:xfrm rot="18855024">
            <a:off x="6793857" y="1397851"/>
            <a:ext cx="618128" cy="15035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ED001CC-03B1-0E5A-0453-BA43221E996F}"/>
              </a:ext>
            </a:extLst>
          </p:cNvPr>
          <p:cNvSpPr/>
          <p:nvPr/>
        </p:nvSpPr>
        <p:spPr>
          <a:xfrm>
            <a:off x="6909083" y="2140099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D4A567A-625B-E6E2-25E5-295DBD30EB2F}"/>
              </a:ext>
            </a:extLst>
          </p:cNvPr>
          <p:cNvSpPr/>
          <p:nvPr/>
        </p:nvSpPr>
        <p:spPr>
          <a:xfrm rot="2429317">
            <a:off x="7456888" y="2623191"/>
            <a:ext cx="1510534" cy="64420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56EBEC65-2F71-008D-01BA-09536CB99C20}"/>
              </a:ext>
            </a:extLst>
          </p:cNvPr>
          <p:cNvSpPr/>
          <p:nvPr/>
        </p:nvSpPr>
        <p:spPr>
          <a:xfrm>
            <a:off x="8762480" y="2002101"/>
            <a:ext cx="871056" cy="1640007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F2ADEF25-088D-EC9D-4735-6F3DEE0BA5C9}"/>
              </a:ext>
            </a:extLst>
          </p:cNvPr>
          <p:cNvSpPr/>
          <p:nvPr/>
        </p:nvSpPr>
        <p:spPr>
          <a:xfrm>
            <a:off x="9114139" y="2358668"/>
            <a:ext cx="275558" cy="2537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DF952D7F-4918-E5DB-7FE5-4DDA28823462}"/>
              </a:ext>
            </a:extLst>
          </p:cNvPr>
          <p:cNvSpPr/>
          <p:nvPr/>
        </p:nvSpPr>
        <p:spPr>
          <a:xfrm rot="9178334">
            <a:off x="7087982" y="2823524"/>
            <a:ext cx="540343" cy="15506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58F32C94-2737-79E3-351F-54DDC20282BF}"/>
              </a:ext>
            </a:extLst>
          </p:cNvPr>
          <p:cNvSpPr/>
          <p:nvPr/>
        </p:nvSpPr>
        <p:spPr>
          <a:xfrm rot="14374669">
            <a:off x="6933456" y="2504419"/>
            <a:ext cx="442331" cy="111453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AE85F085-DE5C-79E0-7A4F-96B0F9E2BAAF}"/>
              </a:ext>
            </a:extLst>
          </p:cNvPr>
          <p:cNvSpPr/>
          <p:nvPr/>
        </p:nvSpPr>
        <p:spPr>
          <a:xfrm>
            <a:off x="6920670" y="2985860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DD016495-9861-1017-2B95-8707538BE349}"/>
              </a:ext>
            </a:extLst>
          </p:cNvPr>
          <p:cNvSpPr/>
          <p:nvPr/>
        </p:nvSpPr>
        <p:spPr>
          <a:xfrm>
            <a:off x="11519898" y="1483361"/>
            <a:ext cx="580674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43691E5-DED2-7C03-63BE-EC8442FE567A}"/>
              </a:ext>
            </a:extLst>
          </p:cNvPr>
          <p:cNvSpPr/>
          <p:nvPr/>
        </p:nvSpPr>
        <p:spPr>
          <a:xfrm>
            <a:off x="91428" y="107186"/>
            <a:ext cx="4756825" cy="30623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1) (1368-)1644 : L’Empire chinois des Ming contrôle les 18 provinces</a:t>
            </a:r>
          </a:p>
          <a:p>
            <a:endParaRPr lang="fr-FR" sz="1600" dirty="0"/>
          </a:p>
          <a:p>
            <a:r>
              <a:rPr lang="fr-FR" sz="1600" dirty="0"/>
              <a:t>1) Depuis 1368 : A l’est, en Chine…</a:t>
            </a:r>
          </a:p>
          <a:p>
            <a:r>
              <a:rPr lang="fr-FR" sz="1700" dirty="0"/>
              <a:t>L’empire Ming des </a:t>
            </a:r>
            <a:r>
              <a:rPr lang="fr-FR" sz="1700" i="1" dirty="0"/>
              <a:t>18 provinces</a:t>
            </a:r>
            <a:r>
              <a:rPr lang="fr-FR" sz="1700" dirty="0"/>
              <a:t> se maintient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>
                <a:solidFill>
                  <a:srgbClr val="FF0000"/>
                </a:solidFill>
              </a:rPr>
              <a:t>*1644 : Les Ming chinois seront chassés du trône</a:t>
            </a:r>
          </a:p>
          <a:p>
            <a:r>
              <a:rPr lang="fr-FR" sz="1600" dirty="0">
                <a:solidFill>
                  <a:srgbClr val="FF0000"/>
                </a:solidFill>
              </a:rPr>
              <a:t>Par les Qing mandchous ; Voir plus loin…</a:t>
            </a:r>
          </a:p>
          <a:p>
            <a:endParaRPr lang="fr-FR" sz="1600" dirty="0"/>
          </a:p>
          <a:p>
            <a:r>
              <a:rPr lang="fr-FR" sz="1600" dirty="0"/>
              <a:t>*Au nord de cette Chine des Ming</a:t>
            </a:r>
          </a:p>
          <a:p>
            <a:r>
              <a:rPr lang="fr-FR" sz="1600" dirty="0"/>
              <a:t>Dans la steppe mongole </a:t>
            </a:r>
            <a:r>
              <a:rPr lang="fr-FR" sz="1600" u="sng" dirty="0"/>
              <a:t>proche</a:t>
            </a:r>
            <a:r>
              <a:rPr lang="fr-FR" sz="1600" dirty="0"/>
              <a:t> et toujours menaçante</a:t>
            </a:r>
          </a:p>
          <a:p>
            <a:r>
              <a:rPr lang="fr-FR" sz="1600" dirty="0"/>
              <a:t>Trois entités se maintiennent ou apparaissent…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8C65205A-655D-FE5C-1B14-95DC049A3595}"/>
              </a:ext>
            </a:extLst>
          </p:cNvPr>
          <p:cNvSpPr/>
          <p:nvPr/>
        </p:nvSpPr>
        <p:spPr>
          <a:xfrm>
            <a:off x="3179491" y="871037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57E819DB-5945-5F9C-F5C1-64FA00DA8552}"/>
              </a:ext>
            </a:extLst>
          </p:cNvPr>
          <p:cNvSpPr/>
          <p:nvPr/>
        </p:nvSpPr>
        <p:spPr>
          <a:xfrm rot="1810908">
            <a:off x="9529151" y="2998623"/>
            <a:ext cx="1275932" cy="52680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B6CA88B4-EC44-C57D-F55E-3FDEF4EA5247}"/>
              </a:ext>
            </a:extLst>
          </p:cNvPr>
          <p:cNvSpPr/>
          <p:nvPr/>
        </p:nvSpPr>
        <p:spPr>
          <a:xfrm>
            <a:off x="10013874" y="3023555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96D78EE0-CC52-6C1A-2F9B-A49208F0262E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9F517D14-432D-4F9E-88FA-C989FB6802DE}"/>
              </a:ext>
            </a:extLst>
          </p:cNvPr>
          <p:cNvSpPr/>
          <p:nvPr/>
        </p:nvSpPr>
        <p:spPr>
          <a:xfrm>
            <a:off x="9610311" y="2883843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7B8DEA4E-17E0-248F-7AE4-07E1C58BFAC4}"/>
              </a:ext>
            </a:extLst>
          </p:cNvPr>
          <p:cNvSpPr/>
          <p:nvPr/>
        </p:nvSpPr>
        <p:spPr>
          <a:xfrm>
            <a:off x="7951674" y="2473289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4D64199A-5B67-914A-DD98-1EDA39278EAD}"/>
              </a:ext>
            </a:extLst>
          </p:cNvPr>
          <p:cNvSpPr/>
          <p:nvPr/>
        </p:nvSpPr>
        <p:spPr>
          <a:xfrm>
            <a:off x="7402629" y="1786829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38A22760-3994-2C3A-446D-2BAA1B056827}"/>
              </a:ext>
            </a:extLst>
          </p:cNvPr>
          <p:cNvSpPr/>
          <p:nvPr/>
        </p:nvSpPr>
        <p:spPr>
          <a:xfrm rot="5986272">
            <a:off x="6893574" y="1134242"/>
            <a:ext cx="977724" cy="5264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8F7484B3-898C-E61F-D23C-6A758589A865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BAD90886-E07C-F3E4-48E1-846D9D6D9483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26FE1E13-194F-940A-53BD-39123C9D0BBB}"/>
              </a:ext>
            </a:extLst>
          </p:cNvPr>
          <p:cNvSpPr/>
          <p:nvPr/>
        </p:nvSpPr>
        <p:spPr>
          <a:xfrm>
            <a:off x="7141212" y="1666830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60CF9E2B-4528-E2C1-C20D-C4E2025DD387}"/>
              </a:ext>
            </a:extLst>
          </p:cNvPr>
          <p:cNvSpPr/>
          <p:nvPr/>
        </p:nvSpPr>
        <p:spPr>
          <a:xfrm rot="19357138">
            <a:off x="7644686" y="539348"/>
            <a:ext cx="876302" cy="6327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AE6DBB5-FC8E-2AFA-56B3-C74A11AEB697}"/>
              </a:ext>
            </a:extLst>
          </p:cNvPr>
          <p:cNvSpPr/>
          <p:nvPr/>
        </p:nvSpPr>
        <p:spPr>
          <a:xfrm>
            <a:off x="7804959" y="10447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DB1FDC1-36BB-C114-14E5-75F5C791E4C2}"/>
              </a:ext>
            </a:extLst>
          </p:cNvPr>
          <p:cNvSpPr/>
          <p:nvPr/>
        </p:nvSpPr>
        <p:spPr>
          <a:xfrm>
            <a:off x="10108902" y="2231803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CDA7565-F394-3018-F42D-2FEE2D66C037}"/>
              </a:ext>
            </a:extLst>
          </p:cNvPr>
          <p:cNvSpPr/>
          <p:nvPr/>
        </p:nvSpPr>
        <p:spPr>
          <a:xfrm rot="3835764">
            <a:off x="9941590" y="1545874"/>
            <a:ext cx="713819" cy="140593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4DB9452-1315-1FDD-D9F2-C3CF88EA272D}"/>
              </a:ext>
            </a:extLst>
          </p:cNvPr>
          <p:cNvSpPr/>
          <p:nvPr/>
        </p:nvSpPr>
        <p:spPr>
          <a:xfrm rot="3769130">
            <a:off x="9959291" y="1294883"/>
            <a:ext cx="464164" cy="112542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7A461DA-73B7-D6D0-CDC0-AEC021314C6D}"/>
              </a:ext>
            </a:extLst>
          </p:cNvPr>
          <p:cNvSpPr/>
          <p:nvPr/>
        </p:nvSpPr>
        <p:spPr>
          <a:xfrm>
            <a:off x="10100045" y="1540544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pic>
        <p:nvPicPr>
          <p:cNvPr id="5" name="Picture 2" descr="C:\Users\Christophe\Pictures\My Scans\2014-07 (juil.)\scan0004.jpg">
            <a:extLst>
              <a:ext uri="{FF2B5EF4-FFF2-40B4-BE49-F238E27FC236}">
                <a16:creationId xmlns:a16="http://schemas.microsoft.com/office/drawing/2014/main" id="{276FBB31-D930-BB1F-8AF9-EA8EA31EF2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17" t="14951" r="23423" b="42171"/>
          <a:stretch>
            <a:fillRect/>
          </a:stretch>
        </p:blipFill>
        <p:spPr bwMode="auto">
          <a:xfrm>
            <a:off x="7322678" y="3941125"/>
            <a:ext cx="4746606" cy="280968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074B4EFF-AE2B-C3E9-868C-96F3062C3406}"/>
              </a:ext>
            </a:extLst>
          </p:cNvPr>
          <p:cNvSpPr/>
          <p:nvPr/>
        </p:nvSpPr>
        <p:spPr>
          <a:xfrm>
            <a:off x="8772599" y="5917083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7D6CCD6-1B67-6E12-BF00-0291F7D64B30}"/>
              </a:ext>
            </a:extLst>
          </p:cNvPr>
          <p:cNvSpPr/>
          <p:nvPr/>
        </p:nvSpPr>
        <p:spPr>
          <a:xfrm>
            <a:off x="10848479" y="462019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D9603D3-B38F-1D4A-5DBB-3EA08C699129}"/>
              </a:ext>
            </a:extLst>
          </p:cNvPr>
          <p:cNvSpPr/>
          <p:nvPr/>
        </p:nvSpPr>
        <p:spPr>
          <a:xfrm>
            <a:off x="10522404" y="391165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8346C5A2-863B-01BB-B5F0-92F4870AE297}"/>
              </a:ext>
            </a:extLst>
          </p:cNvPr>
          <p:cNvSpPr/>
          <p:nvPr/>
        </p:nvSpPr>
        <p:spPr>
          <a:xfrm rot="5400000">
            <a:off x="8540331" y="3570675"/>
            <a:ext cx="752225" cy="143418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BCA587E6-5C81-1075-E893-D2FF98D5983C}"/>
              </a:ext>
            </a:extLst>
          </p:cNvPr>
          <p:cNvSpPr/>
          <p:nvPr/>
        </p:nvSpPr>
        <p:spPr>
          <a:xfrm rot="4439224">
            <a:off x="9869981" y="3431365"/>
            <a:ext cx="904630" cy="18652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718DA145-901B-748D-034D-4DEF53C977B4}"/>
              </a:ext>
            </a:extLst>
          </p:cNvPr>
          <p:cNvSpPr/>
          <p:nvPr/>
        </p:nvSpPr>
        <p:spPr>
          <a:xfrm>
            <a:off x="8331760" y="456842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A19294AA-4F7D-809A-18AE-D105A801A70D}"/>
              </a:ext>
            </a:extLst>
          </p:cNvPr>
          <p:cNvSpPr/>
          <p:nvPr/>
        </p:nvSpPr>
        <p:spPr>
          <a:xfrm rot="5153257">
            <a:off x="7970333" y="3884555"/>
            <a:ext cx="931472" cy="2212753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340D1007-2B38-BFF8-90B5-8011440B2D6A}"/>
              </a:ext>
            </a:extLst>
          </p:cNvPr>
          <p:cNvSpPr/>
          <p:nvPr/>
        </p:nvSpPr>
        <p:spPr>
          <a:xfrm>
            <a:off x="8838581" y="4342818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AE64473-0E30-04A0-A1EC-DE310E2FB388}"/>
              </a:ext>
            </a:extLst>
          </p:cNvPr>
          <p:cNvSpPr/>
          <p:nvPr/>
        </p:nvSpPr>
        <p:spPr>
          <a:xfrm>
            <a:off x="10623300" y="4897533"/>
            <a:ext cx="720184" cy="27904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Chine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51CD838-EA15-CA14-EDE5-22DAD122DFD9}"/>
              </a:ext>
            </a:extLst>
          </p:cNvPr>
          <p:cNvSpPr/>
          <p:nvPr/>
        </p:nvSpPr>
        <p:spPr>
          <a:xfrm>
            <a:off x="11118601" y="2047475"/>
            <a:ext cx="1077726" cy="471272"/>
          </a:xfrm>
          <a:prstGeom prst="rect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1368-1644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24E8D556-9D18-6AE4-0461-41E666F4D91F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6896158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FC26F-D8A0-DE57-D0D3-E262B4A2D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Christophe\Pictures\My Scans\2014-07 (juil.)\scan0017.jpg">
            <a:extLst>
              <a:ext uri="{FF2B5EF4-FFF2-40B4-BE49-F238E27FC236}">
                <a16:creationId xmlns:a16="http://schemas.microsoft.com/office/drawing/2014/main" id="{D9DDB892-F685-8DCA-2E26-1B0227CD1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5"/>
            <a:ext cx="7251321" cy="541706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Ellipse 53">
            <a:extLst>
              <a:ext uri="{FF2B5EF4-FFF2-40B4-BE49-F238E27FC236}">
                <a16:creationId xmlns:a16="http://schemas.microsoft.com/office/drawing/2014/main" id="{7C2E7346-FDE9-F144-3BB0-A2FB5704C5BF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2271CD6C-F2DE-79EA-50BC-0C1C8288B18D}"/>
              </a:ext>
            </a:extLst>
          </p:cNvPr>
          <p:cNvSpPr/>
          <p:nvPr/>
        </p:nvSpPr>
        <p:spPr>
          <a:xfrm rot="3377541">
            <a:off x="10820842" y="589522"/>
            <a:ext cx="1179016" cy="150267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26744664-B783-B7D5-2C7D-9100ABBB9F0D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8AA8B17-7334-257A-2962-B2F2A2F451D1}"/>
              </a:ext>
            </a:extLst>
          </p:cNvPr>
          <p:cNvSpPr/>
          <p:nvPr/>
        </p:nvSpPr>
        <p:spPr>
          <a:xfrm>
            <a:off x="8199353" y="1107685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4F685828-F024-08F7-5266-6E20907543BC}"/>
              </a:ext>
            </a:extLst>
          </p:cNvPr>
          <p:cNvSpPr/>
          <p:nvPr/>
        </p:nvSpPr>
        <p:spPr>
          <a:xfrm rot="20571448">
            <a:off x="7935788" y="1065501"/>
            <a:ext cx="942679" cy="465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8EEAA6A4-0E1A-2B64-E685-D9F6B168239B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B9A5F8A1-6933-6C62-0DB2-63DC89ACE3BD}"/>
              </a:ext>
            </a:extLst>
          </p:cNvPr>
          <p:cNvSpPr/>
          <p:nvPr/>
        </p:nvSpPr>
        <p:spPr>
          <a:xfrm rot="21222121">
            <a:off x="7884095" y="1585743"/>
            <a:ext cx="906073" cy="52429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B88F8B83-9350-F958-56EE-9A093DD6E798}"/>
              </a:ext>
            </a:extLst>
          </p:cNvPr>
          <p:cNvSpPr/>
          <p:nvPr/>
        </p:nvSpPr>
        <p:spPr>
          <a:xfrm rot="2580812">
            <a:off x="7426443" y="1662274"/>
            <a:ext cx="396192" cy="4603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BE762ED4-BC47-9B91-12F8-BB80DF4C26C0}"/>
              </a:ext>
            </a:extLst>
          </p:cNvPr>
          <p:cNvSpPr/>
          <p:nvPr/>
        </p:nvSpPr>
        <p:spPr>
          <a:xfrm rot="346140">
            <a:off x="8765409" y="1206152"/>
            <a:ext cx="998683" cy="77838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FA27271B-9019-7476-F905-7BE5E0570ADE}"/>
              </a:ext>
            </a:extLst>
          </p:cNvPr>
          <p:cNvSpPr/>
          <p:nvPr/>
        </p:nvSpPr>
        <p:spPr>
          <a:xfrm>
            <a:off x="9149478" y="1719948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AFE5FAA3-A041-2C56-8D4F-A26ACB7AFA2B}"/>
              </a:ext>
            </a:extLst>
          </p:cNvPr>
          <p:cNvSpPr/>
          <p:nvPr/>
        </p:nvSpPr>
        <p:spPr>
          <a:xfrm rot="18855024">
            <a:off x="6793857" y="1397851"/>
            <a:ext cx="618128" cy="15035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C4F5FA4-14CF-24E6-779B-B16849239D4A}"/>
              </a:ext>
            </a:extLst>
          </p:cNvPr>
          <p:cNvSpPr/>
          <p:nvPr/>
        </p:nvSpPr>
        <p:spPr>
          <a:xfrm>
            <a:off x="6909083" y="2140099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0AB0354-505C-A7E8-B7D4-E60099AC5768}"/>
              </a:ext>
            </a:extLst>
          </p:cNvPr>
          <p:cNvSpPr/>
          <p:nvPr/>
        </p:nvSpPr>
        <p:spPr>
          <a:xfrm rot="2429317">
            <a:off x="7456888" y="2623191"/>
            <a:ext cx="1510534" cy="64420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01652F5-395B-8932-F36D-6C72400B2817}"/>
              </a:ext>
            </a:extLst>
          </p:cNvPr>
          <p:cNvSpPr/>
          <p:nvPr/>
        </p:nvSpPr>
        <p:spPr>
          <a:xfrm>
            <a:off x="8762480" y="2002101"/>
            <a:ext cx="871056" cy="1640007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890B201-3E0D-AA0F-04EE-2681DD7E2D2B}"/>
              </a:ext>
            </a:extLst>
          </p:cNvPr>
          <p:cNvSpPr/>
          <p:nvPr/>
        </p:nvSpPr>
        <p:spPr>
          <a:xfrm>
            <a:off x="9114139" y="2358668"/>
            <a:ext cx="275558" cy="2537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B1ED896C-0020-C1AE-76F0-EB0AD2A58627}"/>
              </a:ext>
            </a:extLst>
          </p:cNvPr>
          <p:cNvSpPr/>
          <p:nvPr/>
        </p:nvSpPr>
        <p:spPr>
          <a:xfrm rot="9178334">
            <a:off x="7087982" y="2823524"/>
            <a:ext cx="540343" cy="15506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CDE083C-D76C-EF55-CCB4-A4F7AAEAE77F}"/>
              </a:ext>
            </a:extLst>
          </p:cNvPr>
          <p:cNvSpPr/>
          <p:nvPr/>
        </p:nvSpPr>
        <p:spPr>
          <a:xfrm rot="14374669">
            <a:off x="6933456" y="2504419"/>
            <a:ext cx="442331" cy="111453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F8B40D6A-1D39-7509-1621-B620E58784AB}"/>
              </a:ext>
            </a:extLst>
          </p:cNvPr>
          <p:cNvSpPr/>
          <p:nvPr/>
        </p:nvSpPr>
        <p:spPr>
          <a:xfrm>
            <a:off x="6920670" y="2985860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14686328-C9BE-7861-A94C-F56E4EB3B72D}"/>
              </a:ext>
            </a:extLst>
          </p:cNvPr>
          <p:cNvSpPr/>
          <p:nvPr/>
        </p:nvSpPr>
        <p:spPr>
          <a:xfrm>
            <a:off x="11519898" y="1483361"/>
            <a:ext cx="580674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BC4E83E-FFDE-98DE-A12F-DDBE2EE9B46C}"/>
              </a:ext>
            </a:extLst>
          </p:cNvPr>
          <p:cNvSpPr/>
          <p:nvPr/>
        </p:nvSpPr>
        <p:spPr>
          <a:xfrm>
            <a:off x="91428" y="107186"/>
            <a:ext cx="4672533" cy="65556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1) (1370-)1635 : Au nord de la Chine, dans la steppe mongole : A l’est, les Mongols orientaux gengiskhanides menacent la Chine avant de s’allier aux Qing mandchous ; A l’ouest, les Mongols occidentaux se regroupent dans la confédération des Oïrats ; Devenue le puissant Empire des </a:t>
            </a:r>
            <a:r>
              <a:rPr lang="fr-FR" sz="1600" b="1" dirty="0" err="1"/>
              <a:t>Dzoungares</a:t>
            </a:r>
            <a:r>
              <a:rPr lang="fr-FR" sz="1600" b="1" dirty="0"/>
              <a:t> ou Kalmouks, ils dominent la steppe et menacent la Chine</a:t>
            </a:r>
          </a:p>
          <a:p>
            <a:endParaRPr lang="fr-FR" sz="1000" dirty="0"/>
          </a:p>
          <a:p>
            <a:r>
              <a:rPr lang="fr-FR" sz="1700" dirty="0"/>
              <a:t>1) 1370 : A l’est, chassés du trône chinois en 1368</a:t>
            </a:r>
          </a:p>
          <a:p>
            <a:r>
              <a:rPr lang="fr-FR" sz="1700" dirty="0"/>
              <a:t>Les Mongols orientaux </a:t>
            </a:r>
            <a:r>
              <a:rPr lang="fr-FR" sz="1700" i="1" dirty="0"/>
              <a:t>gengiskhanides</a:t>
            </a:r>
          </a:p>
          <a:p>
            <a:r>
              <a:rPr lang="fr-FR" sz="1700" dirty="0"/>
              <a:t>NB : </a:t>
            </a:r>
            <a:r>
              <a:rPr lang="fr-FR" sz="1700" u="sng" dirty="0" err="1"/>
              <a:t>Chakhars</a:t>
            </a:r>
            <a:r>
              <a:rPr lang="fr-FR" sz="1700" dirty="0"/>
              <a:t>, Khalkhas ; </a:t>
            </a:r>
            <a:r>
              <a:rPr lang="fr-FR" sz="1700" dirty="0" err="1"/>
              <a:t>Tümets</a:t>
            </a:r>
            <a:r>
              <a:rPr lang="fr-FR" sz="1700" dirty="0"/>
              <a:t>, Ordos</a:t>
            </a:r>
          </a:p>
          <a:p>
            <a:r>
              <a:rPr lang="fr-FR" sz="1700" dirty="0"/>
              <a:t>*1388 : Ils renoncent à reprendre Pékin</a:t>
            </a:r>
          </a:p>
          <a:p>
            <a:r>
              <a:rPr lang="fr-FR" sz="1700" dirty="0"/>
              <a:t>Et ils se soumettent, tout en restant menaçants</a:t>
            </a:r>
          </a:p>
          <a:p>
            <a:endParaRPr lang="fr-FR" sz="1000" dirty="0"/>
          </a:p>
          <a:p>
            <a:r>
              <a:rPr lang="fr-FR" sz="1700" dirty="0"/>
              <a:t>2) 1399 : A l’ouest, les Mongols occidentaux</a:t>
            </a:r>
          </a:p>
          <a:p>
            <a:r>
              <a:rPr lang="fr-FR" sz="1700" dirty="0"/>
              <a:t>Se regroupent dans la confédération des Oïrats</a:t>
            </a:r>
          </a:p>
          <a:p>
            <a:r>
              <a:rPr lang="fr-FR" sz="1700" dirty="0"/>
              <a:t>NB : </a:t>
            </a:r>
            <a:r>
              <a:rPr lang="fr-FR" sz="1700" u="sng" dirty="0" err="1"/>
              <a:t>Tchoros</a:t>
            </a:r>
            <a:r>
              <a:rPr lang="fr-FR" sz="1700" dirty="0"/>
              <a:t>, </a:t>
            </a:r>
            <a:r>
              <a:rPr lang="fr-FR" sz="1700" dirty="0" err="1"/>
              <a:t>Torguts</a:t>
            </a:r>
            <a:r>
              <a:rPr lang="fr-FR" sz="1700" dirty="0"/>
              <a:t>, </a:t>
            </a:r>
            <a:r>
              <a:rPr lang="fr-FR" sz="1700" dirty="0" err="1"/>
              <a:t>Dörbets</a:t>
            </a:r>
            <a:r>
              <a:rPr lang="fr-FR" sz="1700" dirty="0"/>
              <a:t> et </a:t>
            </a:r>
            <a:r>
              <a:rPr lang="fr-FR" sz="1700" dirty="0" err="1"/>
              <a:t>Qoshots</a:t>
            </a:r>
            <a:endParaRPr lang="fr-FR" sz="1700" dirty="0"/>
          </a:p>
          <a:p>
            <a:r>
              <a:rPr lang="fr-FR" sz="1700" dirty="0"/>
              <a:t>Eux-aussi se soumettent tout en étant menaçants</a:t>
            </a:r>
          </a:p>
          <a:p>
            <a:r>
              <a:rPr lang="fr-FR" sz="1700" dirty="0"/>
              <a:t>Conséquences…</a:t>
            </a:r>
          </a:p>
          <a:p>
            <a:endParaRPr lang="fr-FR" sz="1700" dirty="0"/>
          </a:p>
          <a:p>
            <a:r>
              <a:rPr lang="fr-FR" sz="1700" dirty="0"/>
              <a:t>*Aux XVe et XVIe siècles, face à ces menaces…</a:t>
            </a:r>
          </a:p>
          <a:p>
            <a:r>
              <a:rPr lang="fr-FR" sz="1700" dirty="0"/>
              <a:t>- La Chine se ferme et tente de diviser les tribus</a:t>
            </a:r>
          </a:p>
          <a:p>
            <a:r>
              <a:rPr lang="fr-FR" sz="1700" dirty="0"/>
              <a:t>- En réaction, les Mongols entrent en rébellion</a:t>
            </a:r>
          </a:p>
          <a:p>
            <a:endParaRPr lang="fr-FR" sz="1700" dirty="0"/>
          </a:p>
          <a:p>
            <a:r>
              <a:rPr lang="fr-FR" sz="1700" dirty="0"/>
              <a:t>*1409-1574 : Trois guerres…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F5F2EB1B-F869-F1A7-D131-41F8D42B2A7E}"/>
              </a:ext>
            </a:extLst>
          </p:cNvPr>
          <p:cNvSpPr/>
          <p:nvPr/>
        </p:nvSpPr>
        <p:spPr>
          <a:xfrm>
            <a:off x="3668287" y="2518747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66CF49B1-AA26-70BD-4B4D-623D71055FC6}"/>
              </a:ext>
            </a:extLst>
          </p:cNvPr>
          <p:cNvSpPr/>
          <p:nvPr/>
        </p:nvSpPr>
        <p:spPr>
          <a:xfrm rot="1810908">
            <a:off x="9529151" y="2998623"/>
            <a:ext cx="1275932" cy="52680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346529F9-B8CC-8EEE-B2A1-42C072FC662F}"/>
              </a:ext>
            </a:extLst>
          </p:cNvPr>
          <p:cNvSpPr/>
          <p:nvPr/>
        </p:nvSpPr>
        <p:spPr>
          <a:xfrm>
            <a:off x="10013874" y="3023555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353272DC-4CBC-53D4-C338-BB58BD9F0F6C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BE6B4DE2-67C1-DC4D-E278-56A4E84AF662}"/>
              </a:ext>
            </a:extLst>
          </p:cNvPr>
          <p:cNvSpPr/>
          <p:nvPr/>
        </p:nvSpPr>
        <p:spPr>
          <a:xfrm>
            <a:off x="9610311" y="2883843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AECF4CF6-B35D-2CFA-4543-313D583CBB5F}"/>
              </a:ext>
            </a:extLst>
          </p:cNvPr>
          <p:cNvSpPr/>
          <p:nvPr/>
        </p:nvSpPr>
        <p:spPr>
          <a:xfrm>
            <a:off x="7951674" y="2473289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80E62AE4-0FF8-750C-AC6A-6293A1DE009D}"/>
              </a:ext>
            </a:extLst>
          </p:cNvPr>
          <p:cNvSpPr/>
          <p:nvPr/>
        </p:nvSpPr>
        <p:spPr>
          <a:xfrm>
            <a:off x="7402629" y="1786829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60C156D4-1339-D0C4-49F0-C61EA6FFF9F4}"/>
              </a:ext>
            </a:extLst>
          </p:cNvPr>
          <p:cNvSpPr/>
          <p:nvPr/>
        </p:nvSpPr>
        <p:spPr>
          <a:xfrm rot="5986272">
            <a:off x="6893574" y="1134242"/>
            <a:ext cx="977724" cy="5264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9DE1BEBB-6044-462F-6D54-BC41246EC441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D25779E0-7E4E-20DB-E221-F8CC3D9DDFB0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25518D5F-59E1-686C-382B-C71638DC0633}"/>
              </a:ext>
            </a:extLst>
          </p:cNvPr>
          <p:cNvSpPr/>
          <p:nvPr/>
        </p:nvSpPr>
        <p:spPr>
          <a:xfrm>
            <a:off x="7141212" y="1666830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07170E33-C1BE-785C-B51A-9F73504CE5E7}"/>
              </a:ext>
            </a:extLst>
          </p:cNvPr>
          <p:cNvSpPr/>
          <p:nvPr/>
        </p:nvSpPr>
        <p:spPr>
          <a:xfrm rot="19357138">
            <a:off x="7644686" y="539348"/>
            <a:ext cx="876302" cy="6327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08F65DD-B670-07CC-342A-B172E2F1B3C2}"/>
              </a:ext>
            </a:extLst>
          </p:cNvPr>
          <p:cNvSpPr/>
          <p:nvPr/>
        </p:nvSpPr>
        <p:spPr>
          <a:xfrm>
            <a:off x="7804959" y="10447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B9E8B19-01EE-AE0B-19AD-87E2365ADD73}"/>
              </a:ext>
            </a:extLst>
          </p:cNvPr>
          <p:cNvSpPr/>
          <p:nvPr/>
        </p:nvSpPr>
        <p:spPr>
          <a:xfrm>
            <a:off x="10108902" y="2231803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202F574-396F-4DAB-E6BA-01CD3370DCB2}"/>
              </a:ext>
            </a:extLst>
          </p:cNvPr>
          <p:cNvSpPr/>
          <p:nvPr/>
        </p:nvSpPr>
        <p:spPr>
          <a:xfrm rot="3835764">
            <a:off x="9941590" y="1545874"/>
            <a:ext cx="713819" cy="140593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02F1925-B257-32EF-4372-62F24CB055B8}"/>
              </a:ext>
            </a:extLst>
          </p:cNvPr>
          <p:cNvSpPr/>
          <p:nvPr/>
        </p:nvSpPr>
        <p:spPr>
          <a:xfrm rot="3769130">
            <a:off x="9959291" y="1294883"/>
            <a:ext cx="464164" cy="112542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C39308D3-BC36-B418-6E57-D288BF90AADF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pic>
        <p:nvPicPr>
          <p:cNvPr id="40" name="Picture 2" descr="C:\Users\Christophe\Pictures\My Scans\2014-07 (juil.)\scan0004.jpg">
            <a:extLst>
              <a:ext uri="{FF2B5EF4-FFF2-40B4-BE49-F238E27FC236}">
                <a16:creationId xmlns:a16="http://schemas.microsoft.com/office/drawing/2014/main" id="{5832DEF7-F3D4-84D8-CF25-733A3F2A7D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17" t="14951" r="23423" b="42171"/>
          <a:stretch>
            <a:fillRect/>
          </a:stretch>
        </p:blipFill>
        <p:spPr bwMode="auto">
          <a:xfrm>
            <a:off x="7322678" y="3941125"/>
            <a:ext cx="4746606" cy="280968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Ellipse 40">
            <a:extLst>
              <a:ext uri="{FF2B5EF4-FFF2-40B4-BE49-F238E27FC236}">
                <a16:creationId xmlns:a16="http://schemas.microsoft.com/office/drawing/2014/main" id="{DEA7858C-15DC-B971-4BFB-2C92E7948294}"/>
              </a:ext>
            </a:extLst>
          </p:cNvPr>
          <p:cNvSpPr/>
          <p:nvPr/>
        </p:nvSpPr>
        <p:spPr>
          <a:xfrm>
            <a:off x="8772599" y="5917083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29805BE5-2B64-04BC-D863-EE42FA5FDE26}"/>
              </a:ext>
            </a:extLst>
          </p:cNvPr>
          <p:cNvSpPr/>
          <p:nvPr/>
        </p:nvSpPr>
        <p:spPr>
          <a:xfrm>
            <a:off x="10848479" y="462019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B07B2C51-BB55-876A-5EA7-3E7885FDCF50}"/>
              </a:ext>
            </a:extLst>
          </p:cNvPr>
          <p:cNvSpPr/>
          <p:nvPr/>
        </p:nvSpPr>
        <p:spPr>
          <a:xfrm>
            <a:off x="10522404" y="391165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5AB762C5-35C1-3E2F-E316-DAB1C7FB81C0}"/>
              </a:ext>
            </a:extLst>
          </p:cNvPr>
          <p:cNvSpPr/>
          <p:nvPr/>
        </p:nvSpPr>
        <p:spPr>
          <a:xfrm rot="5400000">
            <a:off x="8540331" y="3570675"/>
            <a:ext cx="752225" cy="143418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712A7C59-FE14-5273-9754-EDF08BD807C1}"/>
              </a:ext>
            </a:extLst>
          </p:cNvPr>
          <p:cNvSpPr/>
          <p:nvPr/>
        </p:nvSpPr>
        <p:spPr>
          <a:xfrm rot="4439224">
            <a:off x="9869981" y="3431365"/>
            <a:ext cx="904630" cy="18652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A1CE16A0-83BA-0F6D-129C-177662A59304}"/>
              </a:ext>
            </a:extLst>
          </p:cNvPr>
          <p:cNvSpPr/>
          <p:nvPr/>
        </p:nvSpPr>
        <p:spPr>
          <a:xfrm rot="5153257">
            <a:off x="7970333" y="3884555"/>
            <a:ext cx="931472" cy="2212753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E3F99395-8755-4F75-8773-E52840252D39}"/>
              </a:ext>
            </a:extLst>
          </p:cNvPr>
          <p:cNvSpPr/>
          <p:nvPr/>
        </p:nvSpPr>
        <p:spPr>
          <a:xfrm>
            <a:off x="8838581" y="4342818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024DB542-85D9-E457-2E98-E755DE67324C}"/>
              </a:ext>
            </a:extLst>
          </p:cNvPr>
          <p:cNvSpPr/>
          <p:nvPr/>
        </p:nvSpPr>
        <p:spPr>
          <a:xfrm>
            <a:off x="8331760" y="456842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985C88-295F-CA6D-3C65-22F170866628}"/>
              </a:ext>
            </a:extLst>
          </p:cNvPr>
          <p:cNvSpPr/>
          <p:nvPr/>
        </p:nvSpPr>
        <p:spPr>
          <a:xfrm>
            <a:off x="10040139" y="1137480"/>
            <a:ext cx="1190924" cy="471271"/>
          </a:xfrm>
          <a:prstGeom prst="rect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Mongolie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1370-1574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12A992-8AAF-F50F-B92B-4EB6636AF57F}"/>
              </a:ext>
            </a:extLst>
          </p:cNvPr>
          <p:cNvSpPr/>
          <p:nvPr/>
        </p:nvSpPr>
        <p:spPr>
          <a:xfrm>
            <a:off x="9123313" y="4165379"/>
            <a:ext cx="1124424" cy="25733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Mongolie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F06A18A-F86D-9F63-EFDB-6D122216978D}"/>
              </a:ext>
            </a:extLst>
          </p:cNvPr>
          <p:cNvSpPr/>
          <p:nvPr/>
        </p:nvSpPr>
        <p:spPr>
          <a:xfrm>
            <a:off x="4129259" y="3693154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526B2A-A210-6FB8-0B04-B71B498B063E}"/>
              </a:ext>
            </a:extLst>
          </p:cNvPr>
          <p:cNvSpPr/>
          <p:nvPr/>
        </p:nvSpPr>
        <p:spPr>
          <a:xfrm>
            <a:off x="11118601" y="2047475"/>
            <a:ext cx="1077726" cy="47127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1368-1644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B1F8DB4-7014-B3FA-C1ED-012257AF341A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345913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461D6-A739-0213-62D9-6BCAAB849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Christophe\Pictures\My Scans\2014-07 (juil.)\scan0017.jpg">
            <a:extLst>
              <a:ext uri="{FF2B5EF4-FFF2-40B4-BE49-F238E27FC236}">
                <a16:creationId xmlns:a16="http://schemas.microsoft.com/office/drawing/2014/main" id="{6897CDA6-EBA9-2898-6B0C-61A37927C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5"/>
            <a:ext cx="7251321" cy="541706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Ellipse 53">
            <a:extLst>
              <a:ext uri="{FF2B5EF4-FFF2-40B4-BE49-F238E27FC236}">
                <a16:creationId xmlns:a16="http://schemas.microsoft.com/office/drawing/2014/main" id="{54A3772D-8E75-B573-429E-1070CFB9AAFD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709D030E-8747-E2A3-2B07-001C1DB17426}"/>
              </a:ext>
            </a:extLst>
          </p:cNvPr>
          <p:cNvSpPr/>
          <p:nvPr/>
        </p:nvSpPr>
        <p:spPr>
          <a:xfrm rot="3377541">
            <a:off x="10820842" y="589522"/>
            <a:ext cx="1179016" cy="150267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C5E0AE80-52CF-8F6C-0146-40BB7FD23812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DE7F3A0E-82C3-C0BD-35CF-84C6DAF10929}"/>
              </a:ext>
            </a:extLst>
          </p:cNvPr>
          <p:cNvSpPr/>
          <p:nvPr/>
        </p:nvSpPr>
        <p:spPr>
          <a:xfrm>
            <a:off x="8199353" y="1107685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05889C94-DE34-2B7D-13D0-1D5C61BB4B6F}"/>
              </a:ext>
            </a:extLst>
          </p:cNvPr>
          <p:cNvSpPr/>
          <p:nvPr/>
        </p:nvSpPr>
        <p:spPr>
          <a:xfrm rot="20571448">
            <a:off x="7935788" y="1065501"/>
            <a:ext cx="942679" cy="465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B0BA3245-F9C4-8F48-EC0C-09BB77C3D76A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4A14E488-2BD5-0C35-454B-1BFCA4E2F19F}"/>
              </a:ext>
            </a:extLst>
          </p:cNvPr>
          <p:cNvSpPr/>
          <p:nvPr/>
        </p:nvSpPr>
        <p:spPr>
          <a:xfrm rot="21222121">
            <a:off x="7884095" y="1585743"/>
            <a:ext cx="906073" cy="52429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AF72D9D6-C480-B29D-AE60-1F97E3702EFC}"/>
              </a:ext>
            </a:extLst>
          </p:cNvPr>
          <p:cNvSpPr/>
          <p:nvPr/>
        </p:nvSpPr>
        <p:spPr>
          <a:xfrm rot="2580812">
            <a:off x="7426443" y="1662274"/>
            <a:ext cx="396192" cy="4603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AE6B546C-AD43-D92E-F288-8593C714034C}"/>
              </a:ext>
            </a:extLst>
          </p:cNvPr>
          <p:cNvSpPr/>
          <p:nvPr/>
        </p:nvSpPr>
        <p:spPr>
          <a:xfrm rot="346140">
            <a:off x="8765409" y="1206152"/>
            <a:ext cx="998683" cy="77838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1E907053-5D3F-95D9-2CA0-EE42B1EAF4AF}"/>
              </a:ext>
            </a:extLst>
          </p:cNvPr>
          <p:cNvSpPr/>
          <p:nvPr/>
        </p:nvSpPr>
        <p:spPr>
          <a:xfrm>
            <a:off x="9149478" y="1719948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92AEF8C-0A72-97E2-07D4-CCC9880CB0E5}"/>
              </a:ext>
            </a:extLst>
          </p:cNvPr>
          <p:cNvSpPr/>
          <p:nvPr/>
        </p:nvSpPr>
        <p:spPr>
          <a:xfrm rot="18855024">
            <a:off x="6793857" y="1397851"/>
            <a:ext cx="618128" cy="15035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614E53B-6CDA-2FFB-F03B-E122ED3D0A5E}"/>
              </a:ext>
            </a:extLst>
          </p:cNvPr>
          <p:cNvSpPr/>
          <p:nvPr/>
        </p:nvSpPr>
        <p:spPr>
          <a:xfrm>
            <a:off x="6909083" y="2140099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077E22C-22F2-9A04-DEDE-6E3EB4B90D50}"/>
              </a:ext>
            </a:extLst>
          </p:cNvPr>
          <p:cNvSpPr/>
          <p:nvPr/>
        </p:nvSpPr>
        <p:spPr>
          <a:xfrm rot="2429317">
            <a:off x="7456888" y="2623191"/>
            <a:ext cx="1510534" cy="64420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13D8027-B41C-E216-B4FC-CC02FD8E209A}"/>
              </a:ext>
            </a:extLst>
          </p:cNvPr>
          <p:cNvSpPr/>
          <p:nvPr/>
        </p:nvSpPr>
        <p:spPr>
          <a:xfrm>
            <a:off x="8762480" y="2002101"/>
            <a:ext cx="871056" cy="1640007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EA26E15-7004-F944-F2A6-64E5C6DEFC29}"/>
              </a:ext>
            </a:extLst>
          </p:cNvPr>
          <p:cNvSpPr/>
          <p:nvPr/>
        </p:nvSpPr>
        <p:spPr>
          <a:xfrm>
            <a:off x="9114139" y="2358668"/>
            <a:ext cx="275558" cy="2537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CC122BF-3E41-75B1-BA98-F3F74691720B}"/>
              </a:ext>
            </a:extLst>
          </p:cNvPr>
          <p:cNvSpPr/>
          <p:nvPr/>
        </p:nvSpPr>
        <p:spPr>
          <a:xfrm rot="9178334">
            <a:off x="7087982" y="2823524"/>
            <a:ext cx="540343" cy="15506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42096B5C-0647-D9DC-99CA-C1802E366AEB}"/>
              </a:ext>
            </a:extLst>
          </p:cNvPr>
          <p:cNvSpPr/>
          <p:nvPr/>
        </p:nvSpPr>
        <p:spPr>
          <a:xfrm rot="14374669">
            <a:off x="6933456" y="2504419"/>
            <a:ext cx="442331" cy="111453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DE0CCF8-FCF6-41CE-33E9-A7AA45C4CFC2}"/>
              </a:ext>
            </a:extLst>
          </p:cNvPr>
          <p:cNvSpPr/>
          <p:nvPr/>
        </p:nvSpPr>
        <p:spPr>
          <a:xfrm>
            <a:off x="6920670" y="2985860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0F2BDB90-06B3-2018-7197-59C9EE2F2B59}"/>
              </a:ext>
            </a:extLst>
          </p:cNvPr>
          <p:cNvSpPr/>
          <p:nvPr/>
        </p:nvSpPr>
        <p:spPr>
          <a:xfrm>
            <a:off x="11519898" y="1483361"/>
            <a:ext cx="580674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1101C0B-3616-00CD-B5CB-19EA2516980C}"/>
              </a:ext>
            </a:extLst>
          </p:cNvPr>
          <p:cNvSpPr/>
          <p:nvPr/>
        </p:nvSpPr>
        <p:spPr>
          <a:xfrm>
            <a:off x="91427" y="107186"/>
            <a:ext cx="5323772" cy="64786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1) (1370-)1635 : Au nord de la Chine, dans la steppe mongole : A l’est, les Mongols orientaux gengiskhanides menacent la Chine avant de s’allier aux Qing mandchous ; A l’ouest, les Mongols occidentaux se regroupent dans la confédération des Oïrats ; Devenue le puissant Empire des </a:t>
            </a:r>
            <a:r>
              <a:rPr lang="fr-FR" sz="1600" b="1" dirty="0" err="1"/>
              <a:t>Dzoungares</a:t>
            </a:r>
            <a:r>
              <a:rPr lang="fr-FR" sz="1600" b="1" dirty="0"/>
              <a:t> ou Kalmouks, ils dominent la steppe et menacent la Chine</a:t>
            </a:r>
          </a:p>
          <a:p>
            <a:endParaRPr lang="fr-FR" sz="1700" dirty="0"/>
          </a:p>
          <a:p>
            <a:r>
              <a:rPr lang="fr-FR" sz="1700" dirty="0"/>
              <a:t>a) 1409-24 : Les Mongols refusent de se soumettre</a:t>
            </a:r>
          </a:p>
          <a:p>
            <a:r>
              <a:rPr lang="fr-FR" sz="1700" dirty="0"/>
              <a:t>En réponse, l’empereur Ming </a:t>
            </a:r>
            <a:r>
              <a:rPr lang="fr-FR" sz="1700" u="sng" dirty="0" err="1"/>
              <a:t>Yongle</a:t>
            </a:r>
            <a:r>
              <a:rPr lang="fr-FR" sz="1700" dirty="0"/>
              <a:t> (1402)</a:t>
            </a:r>
            <a:endParaRPr lang="fr-FR" sz="1700" u="sng" dirty="0"/>
          </a:p>
          <a:p>
            <a:r>
              <a:rPr lang="fr-FR" sz="1700" dirty="0"/>
              <a:t>Lance des campagnes de représailles</a:t>
            </a:r>
          </a:p>
          <a:p>
            <a:r>
              <a:rPr lang="fr-FR" sz="1600" dirty="0"/>
              <a:t>NB : 1403(-1572) : Construction de la Grande Muraille</a:t>
            </a:r>
          </a:p>
          <a:p>
            <a:r>
              <a:rPr lang="fr-FR" sz="1600" dirty="0"/>
              <a:t>1421 : </a:t>
            </a:r>
            <a:r>
              <a:rPr lang="fr-FR" sz="1600" dirty="0" err="1"/>
              <a:t>Yongle</a:t>
            </a:r>
            <a:r>
              <a:rPr lang="fr-FR" sz="1600" dirty="0"/>
              <a:t> transfère la capitale de Nankin à Pékin</a:t>
            </a:r>
          </a:p>
          <a:p>
            <a:r>
              <a:rPr lang="fr-FR" sz="1600" dirty="0"/>
              <a:t>1405-33 : Expéditions maritimes de Zheng He ; Puis abandon</a:t>
            </a:r>
          </a:p>
          <a:p>
            <a:endParaRPr lang="fr-FR" sz="1700" dirty="0"/>
          </a:p>
          <a:p>
            <a:r>
              <a:rPr lang="fr-FR" sz="1700" dirty="0"/>
              <a:t>b) 1439-55 : Les Mongols </a:t>
            </a:r>
            <a:r>
              <a:rPr lang="fr-FR" sz="1700" dirty="0" err="1"/>
              <a:t>occ</a:t>
            </a:r>
            <a:r>
              <a:rPr lang="fr-FR" sz="1700" dirty="0"/>
              <a:t>. du </a:t>
            </a:r>
            <a:r>
              <a:rPr lang="fr-FR" sz="1700" dirty="0" err="1"/>
              <a:t>Tchoros</a:t>
            </a:r>
            <a:r>
              <a:rPr lang="fr-FR" sz="1700" dirty="0"/>
              <a:t> </a:t>
            </a:r>
            <a:r>
              <a:rPr lang="fr-FR" sz="1700" dirty="0" err="1"/>
              <a:t>Esen</a:t>
            </a:r>
            <a:r>
              <a:rPr lang="fr-FR" sz="1700" dirty="0"/>
              <a:t> </a:t>
            </a:r>
            <a:r>
              <a:rPr lang="fr-FR" sz="1700" dirty="0" err="1"/>
              <a:t>Taidji</a:t>
            </a:r>
            <a:endParaRPr lang="fr-FR" sz="1700" dirty="0"/>
          </a:p>
          <a:p>
            <a:r>
              <a:rPr lang="fr-FR" sz="1700" dirty="0"/>
              <a:t>Réunifient pour un temps toute la steppe mongole</a:t>
            </a:r>
          </a:p>
          <a:p>
            <a:r>
              <a:rPr lang="fr-FR" sz="1700" dirty="0"/>
              <a:t>Et lancent de nouvelles attaques contre la Chine</a:t>
            </a:r>
          </a:p>
          <a:p>
            <a:r>
              <a:rPr lang="fr-FR" sz="1600" dirty="0"/>
              <a:t>NB : 1449-50 : L’empereur </a:t>
            </a:r>
            <a:r>
              <a:rPr lang="fr-FR" sz="1600" dirty="0" err="1"/>
              <a:t>Yingzong</a:t>
            </a:r>
            <a:r>
              <a:rPr lang="fr-FR" sz="1600" dirty="0"/>
              <a:t> (1435) est fait prisonnier</a:t>
            </a:r>
          </a:p>
          <a:p>
            <a:endParaRPr lang="fr-FR" sz="1700" dirty="0"/>
          </a:p>
          <a:p>
            <a:r>
              <a:rPr lang="fr-FR" sz="1700" dirty="0"/>
              <a:t>c) 1529-74 : Les Mongols orientaux du </a:t>
            </a:r>
            <a:r>
              <a:rPr lang="fr-FR" sz="1700" dirty="0" err="1"/>
              <a:t>Chakhar</a:t>
            </a:r>
            <a:r>
              <a:rPr lang="fr-FR" sz="1700" dirty="0"/>
              <a:t> </a:t>
            </a:r>
            <a:r>
              <a:rPr lang="fr-FR" sz="1700" dirty="0" err="1"/>
              <a:t>Altan</a:t>
            </a:r>
            <a:r>
              <a:rPr lang="fr-FR" sz="1700" dirty="0"/>
              <a:t> Khan Lancent les </a:t>
            </a:r>
            <a:r>
              <a:rPr lang="fr-FR" sz="1700" u="sng" dirty="0"/>
              <a:t>dernières</a:t>
            </a:r>
            <a:r>
              <a:rPr lang="fr-FR" sz="1700" dirty="0"/>
              <a:t> attaques contre la Chine</a:t>
            </a:r>
          </a:p>
          <a:p>
            <a:r>
              <a:rPr lang="fr-FR" sz="1700" dirty="0"/>
              <a:t>Echec ; En revanche, la Chine accepte de s’ouvrir…</a:t>
            </a:r>
          </a:p>
          <a:p>
            <a:endParaRPr lang="fr-FR" sz="1700" dirty="0"/>
          </a:p>
          <a:p>
            <a:r>
              <a:rPr lang="fr-FR" sz="1700" dirty="0"/>
              <a:t>NB : A partir de 1578, sous </a:t>
            </a:r>
            <a:r>
              <a:rPr lang="fr-FR" sz="1700" dirty="0" err="1"/>
              <a:t>Altan</a:t>
            </a:r>
            <a:r>
              <a:rPr lang="fr-FR" sz="1700" dirty="0"/>
              <a:t> Khan, conversion</a:t>
            </a:r>
          </a:p>
          <a:p>
            <a:r>
              <a:rPr lang="fr-FR" sz="1700" dirty="0"/>
              <a:t>De l’ensemble des Mongols au bouddhisme tibétain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D015BF80-5068-F483-CDA6-3659FAFD6141}"/>
              </a:ext>
            </a:extLst>
          </p:cNvPr>
          <p:cNvSpPr/>
          <p:nvPr/>
        </p:nvSpPr>
        <p:spPr>
          <a:xfrm rot="1810908">
            <a:off x="9529151" y="2998623"/>
            <a:ext cx="1275932" cy="52680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59652332-60BC-515D-D61D-D73B80C6B278}"/>
              </a:ext>
            </a:extLst>
          </p:cNvPr>
          <p:cNvSpPr/>
          <p:nvPr/>
        </p:nvSpPr>
        <p:spPr>
          <a:xfrm>
            <a:off x="10013874" y="3023555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A07D3C9A-ACDA-E550-608E-AE2029A59442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39903A75-471A-F274-0767-C87260BA97FA}"/>
              </a:ext>
            </a:extLst>
          </p:cNvPr>
          <p:cNvSpPr/>
          <p:nvPr/>
        </p:nvSpPr>
        <p:spPr>
          <a:xfrm>
            <a:off x="9610311" y="2883843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657350CD-98FC-47DE-EB4E-FBBFD0F03750}"/>
              </a:ext>
            </a:extLst>
          </p:cNvPr>
          <p:cNvSpPr/>
          <p:nvPr/>
        </p:nvSpPr>
        <p:spPr>
          <a:xfrm>
            <a:off x="7951674" y="2473289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D280DDC1-9907-D33F-F1CD-C7929D6E352B}"/>
              </a:ext>
            </a:extLst>
          </p:cNvPr>
          <p:cNvSpPr/>
          <p:nvPr/>
        </p:nvSpPr>
        <p:spPr>
          <a:xfrm>
            <a:off x="7402629" y="1786829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F4949B43-D8FF-22C5-2903-247ACD76178B}"/>
              </a:ext>
            </a:extLst>
          </p:cNvPr>
          <p:cNvSpPr/>
          <p:nvPr/>
        </p:nvSpPr>
        <p:spPr>
          <a:xfrm rot="5986272">
            <a:off x="6893574" y="1134242"/>
            <a:ext cx="977724" cy="5264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613C1CD9-B231-7180-B594-6E6CABF948AA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99AF064E-FE13-85ED-7714-586277FB2A1B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6DFEC698-996C-7C10-74D0-31BF0FFD48EE}"/>
              </a:ext>
            </a:extLst>
          </p:cNvPr>
          <p:cNvSpPr/>
          <p:nvPr/>
        </p:nvSpPr>
        <p:spPr>
          <a:xfrm>
            <a:off x="7141212" y="1666830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3B7E2EE9-9F72-642E-C04B-330F8A6EB534}"/>
              </a:ext>
            </a:extLst>
          </p:cNvPr>
          <p:cNvSpPr/>
          <p:nvPr/>
        </p:nvSpPr>
        <p:spPr>
          <a:xfrm rot="19357138">
            <a:off x="7644686" y="539348"/>
            <a:ext cx="876302" cy="6327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D3B4EAE-C84B-41D3-B861-BFEEF7936B3A}"/>
              </a:ext>
            </a:extLst>
          </p:cNvPr>
          <p:cNvSpPr/>
          <p:nvPr/>
        </p:nvSpPr>
        <p:spPr>
          <a:xfrm>
            <a:off x="7804959" y="10447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1C72A47-6177-2CC2-D960-F228B53BC3E0}"/>
              </a:ext>
            </a:extLst>
          </p:cNvPr>
          <p:cNvSpPr/>
          <p:nvPr/>
        </p:nvSpPr>
        <p:spPr>
          <a:xfrm>
            <a:off x="10108902" y="2231803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946F6E9-24F1-10B0-5A9B-3781859C85A5}"/>
              </a:ext>
            </a:extLst>
          </p:cNvPr>
          <p:cNvSpPr/>
          <p:nvPr/>
        </p:nvSpPr>
        <p:spPr>
          <a:xfrm rot="3835764">
            <a:off x="9941590" y="1545874"/>
            <a:ext cx="713819" cy="140593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B74E7E1-11A5-54F9-B75B-574AA39F1B85}"/>
              </a:ext>
            </a:extLst>
          </p:cNvPr>
          <p:cNvSpPr/>
          <p:nvPr/>
        </p:nvSpPr>
        <p:spPr>
          <a:xfrm rot="3769130">
            <a:off x="9959291" y="1294883"/>
            <a:ext cx="464164" cy="112542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6F792D38-1467-581C-92B7-B8D1C1AE7772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pic>
        <p:nvPicPr>
          <p:cNvPr id="40" name="Picture 2" descr="C:\Users\Christophe\Pictures\My Scans\2014-07 (juil.)\scan0004.jpg">
            <a:extLst>
              <a:ext uri="{FF2B5EF4-FFF2-40B4-BE49-F238E27FC236}">
                <a16:creationId xmlns:a16="http://schemas.microsoft.com/office/drawing/2014/main" id="{0A78CF80-9080-5B54-5824-FB44D4E625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17" t="14951" r="23423" b="42171"/>
          <a:stretch>
            <a:fillRect/>
          </a:stretch>
        </p:blipFill>
        <p:spPr bwMode="auto">
          <a:xfrm>
            <a:off x="7322678" y="3941125"/>
            <a:ext cx="4746606" cy="280968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Ellipse 40">
            <a:extLst>
              <a:ext uri="{FF2B5EF4-FFF2-40B4-BE49-F238E27FC236}">
                <a16:creationId xmlns:a16="http://schemas.microsoft.com/office/drawing/2014/main" id="{5C0DA151-B98C-B548-AA3A-868A4789C633}"/>
              </a:ext>
            </a:extLst>
          </p:cNvPr>
          <p:cNvSpPr/>
          <p:nvPr/>
        </p:nvSpPr>
        <p:spPr>
          <a:xfrm>
            <a:off x="8772599" y="5917083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7A5C9C22-4F46-EB1A-80D2-CFC8B0A84A06}"/>
              </a:ext>
            </a:extLst>
          </p:cNvPr>
          <p:cNvSpPr/>
          <p:nvPr/>
        </p:nvSpPr>
        <p:spPr>
          <a:xfrm>
            <a:off x="10848479" y="462019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6ECD187D-E79D-9936-8F08-DF0B40190CE3}"/>
              </a:ext>
            </a:extLst>
          </p:cNvPr>
          <p:cNvSpPr/>
          <p:nvPr/>
        </p:nvSpPr>
        <p:spPr>
          <a:xfrm rot="5400000">
            <a:off x="8540331" y="3570675"/>
            <a:ext cx="752225" cy="143418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FDF9EDA3-DFDF-6217-977B-8BD5A6098D50}"/>
              </a:ext>
            </a:extLst>
          </p:cNvPr>
          <p:cNvSpPr/>
          <p:nvPr/>
        </p:nvSpPr>
        <p:spPr>
          <a:xfrm rot="4439224">
            <a:off x="9869981" y="3431365"/>
            <a:ext cx="904630" cy="18652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3946B508-01AB-4919-5A2C-7A025576FA9E}"/>
              </a:ext>
            </a:extLst>
          </p:cNvPr>
          <p:cNvSpPr/>
          <p:nvPr/>
        </p:nvSpPr>
        <p:spPr>
          <a:xfrm rot="5153257">
            <a:off x="7970333" y="3884555"/>
            <a:ext cx="931472" cy="2212753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E1E66B4E-E839-EEE0-FF47-DE3FB553CD1A}"/>
              </a:ext>
            </a:extLst>
          </p:cNvPr>
          <p:cNvSpPr/>
          <p:nvPr/>
        </p:nvSpPr>
        <p:spPr>
          <a:xfrm>
            <a:off x="8331760" y="456842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96E022-78B4-250B-26D2-3A49A3A8EDDF}"/>
              </a:ext>
            </a:extLst>
          </p:cNvPr>
          <p:cNvSpPr/>
          <p:nvPr/>
        </p:nvSpPr>
        <p:spPr>
          <a:xfrm>
            <a:off x="10040139" y="1137480"/>
            <a:ext cx="1190924" cy="471271"/>
          </a:xfrm>
          <a:prstGeom prst="rect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Mongolie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1370-1574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EDEC36-1B20-A07F-5ED0-676137ECF258}"/>
              </a:ext>
            </a:extLst>
          </p:cNvPr>
          <p:cNvSpPr/>
          <p:nvPr/>
        </p:nvSpPr>
        <p:spPr>
          <a:xfrm>
            <a:off x="9123313" y="4165379"/>
            <a:ext cx="1124424" cy="25733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Mongolie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0F6548-F230-A914-06E8-033CA7FD82DF}"/>
              </a:ext>
            </a:extLst>
          </p:cNvPr>
          <p:cNvSpPr/>
          <p:nvPr/>
        </p:nvSpPr>
        <p:spPr>
          <a:xfrm>
            <a:off x="11118601" y="2047475"/>
            <a:ext cx="1077726" cy="47127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1368-1644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C458595-6363-F1C8-3C64-897FC03705DB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0E2EBAB6-AE3D-CEB5-F95F-F0B244A1C112}"/>
              </a:ext>
            </a:extLst>
          </p:cNvPr>
          <p:cNvCxnSpPr>
            <a:cxnSpLocks/>
          </p:cNvCxnSpPr>
          <p:nvPr/>
        </p:nvCxnSpPr>
        <p:spPr>
          <a:xfrm>
            <a:off x="10647680" y="4033520"/>
            <a:ext cx="294640" cy="56302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>
            <a:extLst>
              <a:ext uri="{FF2B5EF4-FFF2-40B4-BE49-F238E27FC236}">
                <a16:creationId xmlns:a16="http://schemas.microsoft.com/office/drawing/2014/main" id="{9B34448E-40FC-4F6B-3B07-3BA58304255B}"/>
              </a:ext>
            </a:extLst>
          </p:cNvPr>
          <p:cNvSpPr/>
          <p:nvPr/>
        </p:nvSpPr>
        <p:spPr>
          <a:xfrm>
            <a:off x="10522404" y="391165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1DA9725F-AE4B-E5DE-2F20-0A6C66ADEBFD}"/>
              </a:ext>
            </a:extLst>
          </p:cNvPr>
          <p:cNvCxnSpPr>
            <a:cxnSpLocks/>
          </p:cNvCxnSpPr>
          <p:nvPr/>
        </p:nvCxnSpPr>
        <p:spPr>
          <a:xfrm>
            <a:off x="8995703" y="4447053"/>
            <a:ext cx="1462471" cy="60893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llipse 46">
            <a:extLst>
              <a:ext uri="{FF2B5EF4-FFF2-40B4-BE49-F238E27FC236}">
                <a16:creationId xmlns:a16="http://schemas.microsoft.com/office/drawing/2014/main" id="{579DCE19-4D2A-E867-E074-42A1042CD498}"/>
              </a:ext>
            </a:extLst>
          </p:cNvPr>
          <p:cNvSpPr/>
          <p:nvPr/>
        </p:nvSpPr>
        <p:spPr>
          <a:xfrm>
            <a:off x="8838581" y="4342818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758241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4401A-A0F5-EACB-4ED5-28B5C792F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1D5E2B82-F3EA-8874-E521-3D5177ED8368}"/>
              </a:ext>
            </a:extLst>
          </p:cNvPr>
          <p:cNvSpPr/>
          <p:nvPr/>
        </p:nvSpPr>
        <p:spPr>
          <a:xfrm>
            <a:off x="152200" y="205422"/>
            <a:ext cx="11887600" cy="6447155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/>
            <a:r>
              <a:rPr lang="fr-FR" altLang="fr-FR" sz="1600" b="1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1600" b="1" baseline="30000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1600" b="1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1600" b="1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</a:br>
            <a:r>
              <a:rPr lang="fr-FR" sz="1600" b="1" kern="0" dirty="0">
                <a:solidFill>
                  <a:sysClr val="windowText" lastClr="000000"/>
                </a:solidFill>
                <a:effectLst/>
                <a:latin typeface="+mn-lt"/>
                <a:ea typeface="Times New Roman" panose="02020603050405020304" pitchFamily="18" charset="0"/>
              </a:rPr>
              <a:t>Europe et Russie à la conquête de l’Orient et de l’Asie</a:t>
            </a:r>
            <a:endParaRPr lang="fr-FR" sz="1600" b="1" kern="0" dirty="0">
              <a:solidFill>
                <a:sysClr val="windowText" lastClr="000000"/>
              </a:solidFill>
              <a:ea typeface="Times New Roman" panose="02020603050405020304" pitchFamily="18" charset="0"/>
            </a:endParaRPr>
          </a:p>
          <a:p>
            <a:pPr algn="ctr"/>
            <a:endParaRPr lang="fr-FR" sz="1600" b="1" kern="0" dirty="0">
              <a:solidFill>
                <a:sysClr val="windowText" lastClr="000000"/>
              </a:solidFill>
              <a:ea typeface="Times New Roman" panose="02020603050405020304" pitchFamily="18" charset="0"/>
            </a:endParaRPr>
          </a:p>
          <a:p>
            <a:pPr algn="ctr"/>
            <a:r>
              <a:rPr lang="fr-FR" sz="1600" b="1" kern="0" dirty="0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1800-1907 : En Orient, le Grand Jeu russo-britannique</a:t>
            </a:r>
          </a:p>
          <a:p>
            <a:pPr algn="ctr"/>
            <a:r>
              <a:rPr lang="fr-FR" sz="1600" b="1" kern="0" dirty="0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Empire ottoman et Balkans ; Caucase et Perse ; Afghanistan ; Inde britannique ; En Asie centrale, Turkestan russe et Xinjiang chinois </a:t>
            </a:r>
          </a:p>
          <a:p>
            <a:pPr algn="ctr"/>
            <a:endParaRPr lang="fr-FR" sz="1600" b="1" kern="0" dirty="0">
              <a:solidFill>
                <a:sysClr val="windowText" lastClr="000000"/>
              </a:solidFill>
            </a:endParaRPr>
          </a:p>
          <a:p>
            <a:r>
              <a:rPr lang="fr-FR" altLang="fr-FR" sz="1600" b="1" dirty="0">
                <a:solidFill>
                  <a:srgbClr val="FF0000"/>
                </a:solidFill>
                <a:cs typeface="Arial" panose="020B0604020202020204" pitchFamily="34" charset="0"/>
              </a:rPr>
              <a:t>1206-1818 : L’Orient avant l’impérialisme européen</a:t>
            </a:r>
            <a:endParaRPr lang="fr-FR" sz="1600" b="1" spc="-1" dirty="0">
              <a:solidFill>
                <a:srgbClr val="FF0000"/>
              </a:solidFill>
              <a:latin typeface="Arial"/>
            </a:endParaRPr>
          </a:p>
          <a:p>
            <a:endParaRPr lang="fr-FR" sz="1600" b="1" dirty="0">
              <a:solidFill>
                <a:srgbClr val="FF0000"/>
              </a:solidFill>
            </a:endParaRPr>
          </a:p>
          <a:p>
            <a:r>
              <a:rPr lang="fr-FR" sz="1600" b="1" dirty="0">
                <a:solidFill>
                  <a:srgbClr val="FF0000"/>
                </a:solidFill>
              </a:rPr>
              <a:t>A) 1206-1368 : Le XIIIe siècle : L’Empire mongol unifie l’Orient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1)</a:t>
            </a:r>
            <a:r>
              <a:rPr lang="fr-FR" sz="1600" dirty="0">
                <a:solidFill>
                  <a:srgbClr val="FF0000"/>
                </a:solidFill>
              </a:rPr>
              <a:t> 1206-1227 : Conquêtes de Gengis Khan ; A sa mort, nouvelles conquêtes : quatre </a:t>
            </a:r>
            <a:r>
              <a:rPr lang="fr-FR" sz="1600" i="1" dirty="0" err="1">
                <a:solidFill>
                  <a:srgbClr val="FF0000"/>
                </a:solidFill>
              </a:rPr>
              <a:t>ulus</a:t>
            </a:r>
            <a:r>
              <a:rPr lang="fr-FR" sz="1600" dirty="0">
                <a:solidFill>
                  <a:srgbClr val="FF0000"/>
                </a:solidFill>
              </a:rPr>
              <a:t>, ou royaumes, apparaissent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2)</a:t>
            </a:r>
            <a:r>
              <a:rPr lang="fr-FR" sz="1600" dirty="0">
                <a:solidFill>
                  <a:srgbClr val="FF0000"/>
                </a:solidFill>
              </a:rPr>
              <a:t> 1234-1368 : L’Empire chinois des Yuan, incluant la steppe mongole au nord et le Tibet au sud-ouest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3)</a:t>
            </a:r>
            <a:r>
              <a:rPr lang="fr-FR" sz="1600" dirty="0">
                <a:solidFill>
                  <a:srgbClr val="FF0000"/>
                </a:solidFill>
              </a:rPr>
              <a:t> 1256-1335 : L’</a:t>
            </a:r>
            <a:r>
              <a:rPr lang="fr-FR" sz="1600" dirty="0" err="1">
                <a:solidFill>
                  <a:srgbClr val="FF0000"/>
                </a:solidFill>
              </a:rPr>
              <a:t>Ilkhanat</a:t>
            </a:r>
            <a:r>
              <a:rPr lang="fr-FR" sz="1600" dirty="0">
                <a:solidFill>
                  <a:srgbClr val="FF0000"/>
                </a:solidFill>
              </a:rPr>
              <a:t> de Perse-Mésopotamie ; Dans le monde arabe, seule l’Egypte des Mamelouks résiste et Le Caire supplante Bagdad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4)</a:t>
            </a:r>
            <a:r>
              <a:rPr lang="fr-FR" sz="1600" dirty="0">
                <a:solidFill>
                  <a:srgbClr val="FF0000"/>
                </a:solidFill>
              </a:rPr>
              <a:t> 1243(-1502) : Au nord de la mer Caspienne, la Horde d’or de la steppe, incluant les principautés russes vassales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5)</a:t>
            </a:r>
            <a:r>
              <a:rPr lang="fr-FR" sz="1600" dirty="0">
                <a:solidFill>
                  <a:srgbClr val="FF0000"/>
                </a:solidFill>
              </a:rPr>
              <a:t> 1220-1334 : Au centre de l’Asie, le </a:t>
            </a:r>
            <a:r>
              <a:rPr lang="fr-FR" sz="1600" dirty="0" err="1">
                <a:solidFill>
                  <a:srgbClr val="FF0000"/>
                </a:solidFill>
              </a:rPr>
              <a:t>Djaghataï</a:t>
            </a:r>
            <a:endParaRPr lang="fr-FR" sz="1600" dirty="0">
              <a:solidFill>
                <a:srgbClr val="FF0000"/>
              </a:solidFill>
            </a:endParaRPr>
          </a:p>
          <a:p>
            <a:r>
              <a:rPr lang="fr-FR" sz="1600" b="1" dirty="0">
                <a:solidFill>
                  <a:srgbClr val="FF0000"/>
                </a:solidFill>
              </a:rPr>
              <a:t>6)</a:t>
            </a:r>
            <a:r>
              <a:rPr lang="fr-FR" sz="1600" dirty="0">
                <a:solidFill>
                  <a:srgbClr val="FF0000"/>
                </a:solidFill>
              </a:rPr>
              <a:t> 1206(-1398) : En Inde du Nord, naissance du sultanat de Delhi, qui comme l’Egypte des Mamelouks, échappe malgré des attaques, à la </a:t>
            </a:r>
            <a:r>
              <a:rPr lang="fr-FR" sz="1600" i="1" dirty="0">
                <a:solidFill>
                  <a:srgbClr val="FF0000"/>
                </a:solidFill>
              </a:rPr>
              <a:t>tornade mongole</a:t>
            </a:r>
            <a:endParaRPr lang="fr-FR" sz="1600" dirty="0">
              <a:solidFill>
                <a:srgbClr val="FF0000"/>
              </a:solidFill>
            </a:endParaRP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4B6F2132-CD6B-486A-65F6-AF1369A31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8851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D0EE5-362F-687B-CDD4-25022F1AD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Christophe\Pictures\My Scans\2014-07 (juil.)\scan0017.jpg">
            <a:extLst>
              <a:ext uri="{FF2B5EF4-FFF2-40B4-BE49-F238E27FC236}">
                <a16:creationId xmlns:a16="http://schemas.microsoft.com/office/drawing/2014/main" id="{297C4E9F-4956-2775-A6D8-AF2B7EA5B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5"/>
            <a:ext cx="7251321" cy="541706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Ellipse 53">
            <a:extLst>
              <a:ext uri="{FF2B5EF4-FFF2-40B4-BE49-F238E27FC236}">
                <a16:creationId xmlns:a16="http://schemas.microsoft.com/office/drawing/2014/main" id="{087E3020-ED4F-7C30-A4F6-4870A9643F8B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875A6279-F8FA-9E8A-A914-EB395B06F273}"/>
              </a:ext>
            </a:extLst>
          </p:cNvPr>
          <p:cNvSpPr/>
          <p:nvPr/>
        </p:nvSpPr>
        <p:spPr>
          <a:xfrm rot="3377541">
            <a:off x="10820842" y="589522"/>
            <a:ext cx="1179016" cy="150267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A92A93CF-CBB3-2FF5-648D-BE0CBB1FC4A1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3FA06119-7A51-8B1D-B774-398EB494A5EB}"/>
              </a:ext>
            </a:extLst>
          </p:cNvPr>
          <p:cNvSpPr/>
          <p:nvPr/>
        </p:nvSpPr>
        <p:spPr>
          <a:xfrm>
            <a:off x="8199353" y="1107685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DA9905B-B536-6DB3-653C-E9A8F57462D2}"/>
              </a:ext>
            </a:extLst>
          </p:cNvPr>
          <p:cNvSpPr/>
          <p:nvPr/>
        </p:nvSpPr>
        <p:spPr>
          <a:xfrm rot="20571448">
            <a:off x="7935788" y="1065501"/>
            <a:ext cx="942679" cy="465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907F81D6-11D5-3EC2-8CC5-767F4B797630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CE0281C6-4CEC-F91A-A3C6-EE3BA19C548C}"/>
              </a:ext>
            </a:extLst>
          </p:cNvPr>
          <p:cNvSpPr/>
          <p:nvPr/>
        </p:nvSpPr>
        <p:spPr>
          <a:xfrm rot="21222121">
            <a:off x="7884095" y="1585743"/>
            <a:ext cx="906073" cy="52429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CF4600D1-01E8-FB13-23DE-66D4E103A790}"/>
              </a:ext>
            </a:extLst>
          </p:cNvPr>
          <p:cNvSpPr/>
          <p:nvPr/>
        </p:nvSpPr>
        <p:spPr>
          <a:xfrm rot="2580812">
            <a:off x="7426443" y="1662274"/>
            <a:ext cx="396192" cy="4603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DF4608EF-7AF3-6CB8-7905-D66BDEACD633}"/>
              </a:ext>
            </a:extLst>
          </p:cNvPr>
          <p:cNvSpPr/>
          <p:nvPr/>
        </p:nvSpPr>
        <p:spPr>
          <a:xfrm rot="346140">
            <a:off x="8765409" y="1206152"/>
            <a:ext cx="998683" cy="77838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49483A87-13F9-229C-3546-161D34419FF9}"/>
              </a:ext>
            </a:extLst>
          </p:cNvPr>
          <p:cNvSpPr/>
          <p:nvPr/>
        </p:nvSpPr>
        <p:spPr>
          <a:xfrm>
            <a:off x="9149478" y="1719948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A8C9576-9E86-08E2-3220-E209A401842A}"/>
              </a:ext>
            </a:extLst>
          </p:cNvPr>
          <p:cNvSpPr/>
          <p:nvPr/>
        </p:nvSpPr>
        <p:spPr>
          <a:xfrm rot="18855024">
            <a:off x="6793857" y="1397851"/>
            <a:ext cx="618128" cy="15035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DCD76A6-1891-4AC5-7DB4-EE79DD490726}"/>
              </a:ext>
            </a:extLst>
          </p:cNvPr>
          <p:cNvSpPr/>
          <p:nvPr/>
        </p:nvSpPr>
        <p:spPr>
          <a:xfrm>
            <a:off x="6909083" y="2140099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162C592-FAA3-D6C7-2685-79F33030010D}"/>
              </a:ext>
            </a:extLst>
          </p:cNvPr>
          <p:cNvSpPr/>
          <p:nvPr/>
        </p:nvSpPr>
        <p:spPr>
          <a:xfrm rot="2429317">
            <a:off x="7456888" y="2623191"/>
            <a:ext cx="1510534" cy="64420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88ABD67-807E-75FF-D005-FD729911EAB1}"/>
              </a:ext>
            </a:extLst>
          </p:cNvPr>
          <p:cNvSpPr/>
          <p:nvPr/>
        </p:nvSpPr>
        <p:spPr>
          <a:xfrm>
            <a:off x="8762480" y="2002101"/>
            <a:ext cx="871056" cy="1640007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EECA508-8E52-53B8-2686-E7E2E6683A77}"/>
              </a:ext>
            </a:extLst>
          </p:cNvPr>
          <p:cNvSpPr/>
          <p:nvPr/>
        </p:nvSpPr>
        <p:spPr>
          <a:xfrm>
            <a:off x="9114139" y="2358668"/>
            <a:ext cx="275558" cy="2537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EF9FAB8-3EC4-C359-B049-0367013044A3}"/>
              </a:ext>
            </a:extLst>
          </p:cNvPr>
          <p:cNvSpPr/>
          <p:nvPr/>
        </p:nvSpPr>
        <p:spPr>
          <a:xfrm rot="9178334">
            <a:off x="7087982" y="2823524"/>
            <a:ext cx="540343" cy="15506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CB84DA97-4A16-6CA8-A908-0A6C783240DB}"/>
              </a:ext>
            </a:extLst>
          </p:cNvPr>
          <p:cNvSpPr/>
          <p:nvPr/>
        </p:nvSpPr>
        <p:spPr>
          <a:xfrm rot="14374669">
            <a:off x="6933456" y="2504419"/>
            <a:ext cx="442331" cy="111453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7466BA01-1796-0302-0787-E41DF9C6740F}"/>
              </a:ext>
            </a:extLst>
          </p:cNvPr>
          <p:cNvSpPr/>
          <p:nvPr/>
        </p:nvSpPr>
        <p:spPr>
          <a:xfrm>
            <a:off x="6920670" y="2985860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65F3EFA6-340A-7838-92CE-A084881F0567}"/>
              </a:ext>
            </a:extLst>
          </p:cNvPr>
          <p:cNvSpPr/>
          <p:nvPr/>
        </p:nvSpPr>
        <p:spPr>
          <a:xfrm>
            <a:off x="11519898" y="1483361"/>
            <a:ext cx="580674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50472A1-D8D8-86A7-14BA-EAE938805849}"/>
              </a:ext>
            </a:extLst>
          </p:cNvPr>
          <p:cNvSpPr/>
          <p:nvPr/>
        </p:nvSpPr>
        <p:spPr>
          <a:xfrm>
            <a:off x="91426" y="107186"/>
            <a:ext cx="4711185" cy="67403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1) (1370-)1635 : Au nord de la Chine, dans la steppe mongole : A l’est, les Mongols orientaux gengiskhanides menacent la Chine avant de s’allier aux Qing mandchous ; A l’ouest, les Mongols occidentaux se regroupent dans la confédération des Oïrats ; Devenue le puissant Empire des </a:t>
            </a:r>
            <a:r>
              <a:rPr lang="fr-FR" sz="1600" b="1" dirty="0" err="1"/>
              <a:t>Dzoungares</a:t>
            </a:r>
            <a:r>
              <a:rPr lang="fr-FR" sz="1600" b="1" dirty="0"/>
              <a:t> ou Kalmouks, ils dominent la steppe et menacent la Chine</a:t>
            </a:r>
          </a:p>
          <a:p>
            <a:endParaRPr lang="fr-FR" sz="1600" dirty="0"/>
          </a:p>
          <a:p>
            <a:r>
              <a:rPr lang="fr-FR" sz="1600" dirty="0"/>
              <a:t>*Au XVIIe siècle, deux évolutions opposées…</a:t>
            </a:r>
          </a:p>
          <a:p>
            <a:endParaRPr lang="fr-FR" sz="1600" dirty="0"/>
          </a:p>
          <a:p>
            <a:r>
              <a:rPr lang="fr-FR" sz="1600" dirty="0"/>
              <a:t>1) Chez les Mongols orientaux, alliance avec la Chine</a:t>
            </a:r>
          </a:p>
          <a:p>
            <a:endParaRPr lang="fr-FR" sz="1600" dirty="0"/>
          </a:p>
          <a:p>
            <a:r>
              <a:rPr lang="fr-FR" sz="1600" dirty="0"/>
              <a:t>*1624-34 : Les princes s’allient aux Qing mandchous</a:t>
            </a:r>
          </a:p>
          <a:p>
            <a:r>
              <a:rPr lang="fr-FR" sz="1600" dirty="0" err="1"/>
              <a:t>Lingdan</a:t>
            </a:r>
            <a:r>
              <a:rPr lang="fr-FR" sz="1600" dirty="0"/>
              <a:t> Khan, le dernier Yuan, résiste mais il est vaincu</a:t>
            </a:r>
          </a:p>
          <a:p>
            <a:endParaRPr lang="fr-FR" sz="1600" dirty="0"/>
          </a:p>
          <a:p>
            <a:r>
              <a:rPr lang="fr-FR" sz="1600" dirty="0"/>
              <a:t>*1635-44</a:t>
            </a:r>
          </a:p>
          <a:p>
            <a:r>
              <a:rPr lang="fr-FR" sz="1600" dirty="0"/>
              <a:t>Son fils </a:t>
            </a:r>
            <a:r>
              <a:rPr lang="fr-FR" sz="1600" dirty="0" err="1"/>
              <a:t>Ejei</a:t>
            </a:r>
            <a:r>
              <a:rPr lang="fr-FR" sz="1600" dirty="0"/>
              <a:t> Khan transmet son titre au Qing </a:t>
            </a:r>
            <a:r>
              <a:rPr lang="fr-FR" sz="1600" dirty="0" err="1"/>
              <a:t>Abahai</a:t>
            </a:r>
            <a:endParaRPr lang="fr-FR" sz="1600" dirty="0"/>
          </a:p>
          <a:p>
            <a:r>
              <a:rPr lang="fr-FR" sz="1600" u="sng" dirty="0"/>
              <a:t>Puis les Qing mandchous s’emparent du trône chinois</a:t>
            </a:r>
          </a:p>
          <a:p>
            <a:endParaRPr lang="fr-FR" sz="1600" dirty="0"/>
          </a:p>
          <a:p>
            <a:r>
              <a:rPr lang="fr-FR" sz="1600" dirty="0"/>
              <a:t>*Deux conséquences : 1635 : En Mongolie orientale…</a:t>
            </a:r>
          </a:p>
          <a:p>
            <a:r>
              <a:rPr lang="fr-FR" sz="1600" dirty="0"/>
              <a:t>- </a:t>
            </a:r>
            <a:r>
              <a:rPr lang="fr-FR" sz="1600" u="sng" dirty="0"/>
              <a:t>Fin des Yuan </a:t>
            </a:r>
            <a:r>
              <a:rPr lang="fr-FR" sz="1600" i="1" u="sng" dirty="0"/>
              <a:t>gengiskhanides</a:t>
            </a:r>
            <a:r>
              <a:rPr lang="fr-FR" sz="1600" dirty="0"/>
              <a:t> (1260)</a:t>
            </a:r>
            <a:endParaRPr lang="fr-FR" sz="1600" u="sng" dirty="0"/>
          </a:p>
          <a:p>
            <a:r>
              <a:rPr lang="fr-FR" sz="1600" dirty="0">
                <a:solidFill>
                  <a:srgbClr val="FF0000"/>
                </a:solidFill>
              </a:rPr>
              <a:t>NB : Les Khalkhas y deviennent le groupe dominant</a:t>
            </a:r>
          </a:p>
          <a:p>
            <a:r>
              <a:rPr lang="fr-FR" sz="1600" dirty="0"/>
              <a:t>- Les Mongols orientaux, alliés à l’Empire chinois des Qing, cessent d’être une menace</a:t>
            </a:r>
          </a:p>
          <a:p>
            <a:endParaRPr lang="fr-FR" sz="1600" dirty="0"/>
          </a:p>
          <a:p>
            <a:r>
              <a:rPr lang="fr-FR" sz="1600" dirty="0"/>
              <a:t>*En revanche…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86A86DD5-A986-C939-E5BC-7FBF41CF0940}"/>
              </a:ext>
            </a:extLst>
          </p:cNvPr>
          <p:cNvSpPr/>
          <p:nvPr/>
        </p:nvSpPr>
        <p:spPr>
          <a:xfrm>
            <a:off x="4543846" y="282873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4F8CAEF2-1400-7C8C-942F-DD966866EA08}"/>
              </a:ext>
            </a:extLst>
          </p:cNvPr>
          <p:cNvSpPr/>
          <p:nvPr/>
        </p:nvSpPr>
        <p:spPr>
          <a:xfrm rot="1810908">
            <a:off x="9529151" y="2998623"/>
            <a:ext cx="1275932" cy="52680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B5CD8753-CDD6-B884-2EF1-33090EF9C2E5}"/>
              </a:ext>
            </a:extLst>
          </p:cNvPr>
          <p:cNvSpPr/>
          <p:nvPr/>
        </p:nvSpPr>
        <p:spPr>
          <a:xfrm>
            <a:off x="10013874" y="3023555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43FD59E7-3575-9453-FDB9-E5416AB34D56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12F6D22C-CC1D-50C5-31FD-14EA46074990}"/>
              </a:ext>
            </a:extLst>
          </p:cNvPr>
          <p:cNvSpPr/>
          <p:nvPr/>
        </p:nvSpPr>
        <p:spPr>
          <a:xfrm>
            <a:off x="9610311" y="2883843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76172191-EB80-9E97-0F1B-9580657D329E}"/>
              </a:ext>
            </a:extLst>
          </p:cNvPr>
          <p:cNvSpPr/>
          <p:nvPr/>
        </p:nvSpPr>
        <p:spPr>
          <a:xfrm>
            <a:off x="7951674" y="2473289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0CA30C0F-CC2A-DC17-EB06-4C609943BDB7}"/>
              </a:ext>
            </a:extLst>
          </p:cNvPr>
          <p:cNvSpPr/>
          <p:nvPr/>
        </p:nvSpPr>
        <p:spPr>
          <a:xfrm>
            <a:off x="7402629" y="1786829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ECDC4A02-6811-E9AC-21FF-62D933CBC919}"/>
              </a:ext>
            </a:extLst>
          </p:cNvPr>
          <p:cNvSpPr/>
          <p:nvPr/>
        </p:nvSpPr>
        <p:spPr>
          <a:xfrm rot="5986272">
            <a:off x="6893574" y="1134242"/>
            <a:ext cx="977724" cy="5264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A7EA09D0-23AF-77B8-5DED-91EB91C7A1E4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47E9F2EE-71A1-00D2-7DE0-55CD3CC14C7F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AFD81A7A-9CFE-477F-571A-BB4019652F3A}"/>
              </a:ext>
            </a:extLst>
          </p:cNvPr>
          <p:cNvSpPr/>
          <p:nvPr/>
        </p:nvSpPr>
        <p:spPr>
          <a:xfrm>
            <a:off x="7141212" y="1666830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4693FD8-45FE-FE5F-3A60-4267CD3199C3}"/>
              </a:ext>
            </a:extLst>
          </p:cNvPr>
          <p:cNvSpPr/>
          <p:nvPr/>
        </p:nvSpPr>
        <p:spPr>
          <a:xfrm rot="19357138">
            <a:off x="7644686" y="539348"/>
            <a:ext cx="876302" cy="6327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C7BBD54-9E14-AA5A-AD3D-2015D54EB8B3}"/>
              </a:ext>
            </a:extLst>
          </p:cNvPr>
          <p:cNvSpPr/>
          <p:nvPr/>
        </p:nvSpPr>
        <p:spPr>
          <a:xfrm>
            <a:off x="7804959" y="10447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7C6815C-765A-77F7-F4F1-E4EDD7AC4C83}"/>
              </a:ext>
            </a:extLst>
          </p:cNvPr>
          <p:cNvSpPr/>
          <p:nvPr/>
        </p:nvSpPr>
        <p:spPr>
          <a:xfrm>
            <a:off x="10108902" y="2231803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EE607E2-A9BA-62C6-8C50-618742E79253}"/>
              </a:ext>
            </a:extLst>
          </p:cNvPr>
          <p:cNvSpPr/>
          <p:nvPr/>
        </p:nvSpPr>
        <p:spPr>
          <a:xfrm rot="3835764">
            <a:off x="9941590" y="1545874"/>
            <a:ext cx="713819" cy="140593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AA6888C-2DC4-2551-71CA-2E073816675E}"/>
              </a:ext>
            </a:extLst>
          </p:cNvPr>
          <p:cNvSpPr/>
          <p:nvPr/>
        </p:nvSpPr>
        <p:spPr>
          <a:xfrm rot="3769130">
            <a:off x="9959291" y="1294883"/>
            <a:ext cx="464164" cy="112542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E8F27609-A00E-A9EF-A91F-2B39E2A4383F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pic>
        <p:nvPicPr>
          <p:cNvPr id="40" name="Picture 2" descr="C:\Users\Christophe\Pictures\My Scans\2014-07 (juil.)\scan0004.jpg">
            <a:extLst>
              <a:ext uri="{FF2B5EF4-FFF2-40B4-BE49-F238E27FC236}">
                <a16:creationId xmlns:a16="http://schemas.microsoft.com/office/drawing/2014/main" id="{22E365C2-AE05-F0B4-2F92-B86977CAC1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17" t="14951" r="23423" b="42171"/>
          <a:stretch>
            <a:fillRect/>
          </a:stretch>
        </p:blipFill>
        <p:spPr bwMode="auto">
          <a:xfrm>
            <a:off x="7322678" y="3941125"/>
            <a:ext cx="4746606" cy="280968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Ellipse 40">
            <a:extLst>
              <a:ext uri="{FF2B5EF4-FFF2-40B4-BE49-F238E27FC236}">
                <a16:creationId xmlns:a16="http://schemas.microsoft.com/office/drawing/2014/main" id="{F75C4867-A0F5-6A18-8A2B-C75916E1C218}"/>
              </a:ext>
            </a:extLst>
          </p:cNvPr>
          <p:cNvSpPr/>
          <p:nvPr/>
        </p:nvSpPr>
        <p:spPr>
          <a:xfrm>
            <a:off x="8772599" y="5917083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0A88447A-537B-6A70-CC23-B8C273507D87}"/>
              </a:ext>
            </a:extLst>
          </p:cNvPr>
          <p:cNvSpPr/>
          <p:nvPr/>
        </p:nvSpPr>
        <p:spPr>
          <a:xfrm rot="5400000">
            <a:off x="8540331" y="3570675"/>
            <a:ext cx="752225" cy="143418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FEDC4BDA-C841-E010-458C-9A96E33F2239}"/>
              </a:ext>
            </a:extLst>
          </p:cNvPr>
          <p:cNvSpPr/>
          <p:nvPr/>
        </p:nvSpPr>
        <p:spPr>
          <a:xfrm rot="4439224">
            <a:off x="9869981" y="3431365"/>
            <a:ext cx="904630" cy="18652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F4994C44-4D98-2A94-FF42-BB46BB7B8282}"/>
              </a:ext>
            </a:extLst>
          </p:cNvPr>
          <p:cNvSpPr/>
          <p:nvPr/>
        </p:nvSpPr>
        <p:spPr>
          <a:xfrm rot="5153257">
            <a:off x="7970333" y="3884555"/>
            <a:ext cx="931472" cy="2212753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21FCEAB6-2D26-F29C-A5F3-D3CE2E5E54B0}"/>
              </a:ext>
            </a:extLst>
          </p:cNvPr>
          <p:cNvSpPr/>
          <p:nvPr/>
        </p:nvSpPr>
        <p:spPr>
          <a:xfrm>
            <a:off x="8838581" y="4342818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AF30663C-DAA3-9749-3377-DD3218F3A276}"/>
              </a:ext>
            </a:extLst>
          </p:cNvPr>
          <p:cNvSpPr/>
          <p:nvPr/>
        </p:nvSpPr>
        <p:spPr>
          <a:xfrm>
            <a:off x="8331760" y="456842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310BBA-0925-1BCC-15F9-5EA4FB039DAE}"/>
              </a:ext>
            </a:extLst>
          </p:cNvPr>
          <p:cNvSpPr/>
          <p:nvPr/>
        </p:nvSpPr>
        <p:spPr>
          <a:xfrm>
            <a:off x="9123313" y="4165379"/>
            <a:ext cx="1124424" cy="25733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Mongolie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44305BF-EF8D-F7EA-26DE-FDB162B280F0}"/>
              </a:ext>
            </a:extLst>
          </p:cNvPr>
          <p:cNvSpPr/>
          <p:nvPr/>
        </p:nvSpPr>
        <p:spPr>
          <a:xfrm>
            <a:off x="11118601" y="2047475"/>
            <a:ext cx="1077726" cy="47127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1368-1644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51A44BC-14A7-3AB1-961A-F77EFD4A701B}"/>
              </a:ext>
            </a:extLst>
          </p:cNvPr>
          <p:cNvSpPr/>
          <p:nvPr/>
        </p:nvSpPr>
        <p:spPr>
          <a:xfrm>
            <a:off x="10040139" y="1137480"/>
            <a:ext cx="1190924" cy="471271"/>
          </a:xfrm>
          <a:prstGeom prst="rect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Mongolie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1624-1635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50B7743-5ED9-D579-0F72-AA55390F4CBC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83C7A88C-75CE-89B4-48E8-68B885026CE6}"/>
              </a:ext>
            </a:extLst>
          </p:cNvPr>
          <p:cNvSpPr/>
          <p:nvPr/>
        </p:nvSpPr>
        <p:spPr>
          <a:xfrm>
            <a:off x="10848479" y="462019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D8096223-F9E5-32E4-2789-1F4CBF0FD38B}"/>
              </a:ext>
            </a:extLst>
          </p:cNvPr>
          <p:cNvCxnSpPr>
            <a:cxnSpLocks/>
            <a:endCxn id="35" idx="7"/>
          </p:cNvCxnSpPr>
          <p:nvPr/>
        </p:nvCxnSpPr>
        <p:spPr>
          <a:xfrm flipH="1">
            <a:off x="11083682" y="4250091"/>
            <a:ext cx="300157" cy="40725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llipse 45">
            <a:extLst>
              <a:ext uri="{FF2B5EF4-FFF2-40B4-BE49-F238E27FC236}">
                <a16:creationId xmlns:a16="http://schemas.microsoft.com/office/drawing/2014/main" id="{215D2376-DE11-41A4-EC90-044174621CCB}"/>
              </a:ext>
            </a:extLst>
          </p:cNvPr>
          <p:cNvSpPr/>
          <p:nvPr/>
        </p:nvSpPr>
        <p:spPr>
          <a:xfrm>
            <a:off x="4527053" y="3280858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Q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0A2B83A5-E6C5-C798-C597-70B2DD52320B}"/>
              </a:ext>
            </a:extLst>
          </p:cNvPr>
          <p:cNvCxnSpPr>
            <a:cxnSpLocks/>
          </p:cNvCxnSpPr>
          <p:nvPr/>
        </p:nvCxnSpPr>
        <p:spPr>
          <a:xfrm>
            <a:off x="10657840" y="4033520"/>
            <a:ext cx="862058" cy="13185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0EA5DA83-DBA1-8956-CEA9-DCF3E7945876}"/>
              </a:ext>
            </a:extLst>
          </p:cNvPr>
          <p:cNvSpPr/>
          <p:nvPr/>
        </p:nvSpPr>
        <p:spPr>
          <a:xfrm>
            <a:off x="11343484" y="403352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Q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38243626-218B-6DE5-540B-D470A5813605}"/>
              </a:ext>
            </a:extLst>
          </p:cNvPr>
          <p:cNvSpPr/>
          <p:nvPr/>
        </p:nvSpPr>
        <p:spPr>
          <a:xfrm>
            <a:off x="10522404" y="391165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545360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86913-EE09-6961-382F-547C9CD76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Christophe\Pictures\My Scans\2014-07 (juil.)\scan0017.jpg">
            <a:extLst>
              <a:ext uri="{FF2B5EF4-FFF2-40B4-BE49-F238E27FC236}">
                <a16:creationId xmlns:a16="http://schemas.microsoft.com/office/drawing/2014/main" id="{6D4D3EC6-88B1-29CC-A8CE-153DA8A17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5"/>
            <a:ext cx="7251321" cy="541706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Ellipse 53">
            <a:extLst>
              <a:ext uri="{FF2B5EF4-FFF2-40B4-BE49-F238E27FC236}">
                <a16:creationId xmlns:a16="http://schemas.microsoft.com/office/drawing/2014/main" id="{E46F7C4D-53E3-7F4C-72FB-9E0005B0B589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47F8ED3B-AD91-7807-F765-289C45C0C42C}"/>
              </a:ext>
            </a:extLst>
          </p:cNvPr>
          <p:cNvSpPr/>
          <p:nvPr/>
        </p:nvSpPr>
        <p:spPr>
          <a:xfrm rot="3377541">
            <a:off x="10820842" y="589522"/>
            <a:ext cx="1179016" cy="150267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F4B6E550-F7CE-F537-BA4F-32C71AE0A50E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648E70A-4270-31C9-50A4-BE1DCC4BD5E9}"/>
              </a:ext>
            </a:extLst>
          </p:cNvPr>
          <p:cNvSpPr/>
          <p:nvPr/>
        </p:nvSpPr>
        <p:spPr>
          <a:xfrm>
            <a:off x="8199353" y="1107685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F7B8B1CD-35E3-B1B4-5652-E70BA4BC7BAB}"/>
              </a:ext>
            </a:extLst>
          </p:cNvPr>
          <p:cNvSpPr/>
          <p:nvPr/>
        </p:nvSpPr>
        <p:spPr>
          <a:xfrm rot="20571448">
            <a:off x="7935788" y="1065501"/>
            <a:ext cx="942679" cy="465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8F00B9D8-4D6E-595F-3EE0-E833D56BC1AC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676F6FEA-88CA-93AD-8F84-03B8B3C22303}"/>
              </a:ext>
            </a:extLst>
          </p:cNvPr>
          <p:cNvSpPr/>
          <p:nvPr/>
        </p:nvSpPr>
        <p:spPr>
          <a:xfrm rot="21222121">
            <a:off x="7884095" y="1585743"/>
            <a:ext cx="906073" cy="52429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47D17341-81C0-0937-790B-B4E68F557A2C}"/>
              </a:ext>
            </a:extLst>
          </p:cNvPr>
          <p:cNvSpPr/>
          <p:nvPr/>
        </p:nvSpPr>
        <p:spPr>
          <a:xfrm rot="2580812">
            <a:off x="7426443" y="1662274"/>
            <a:ext cx="396192" cy="4603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B8732810-0E01-1BB3-5AE8-C5DA9EE43C73}"/>
              </a:ext>
            </a:extLst>
          </p:cNvPr>
          <p:cNvSpPr/>
          <p:nvPr/>
        </p:nvSpPr>
        <p:spPr>
          <a:xfrm rot="346140">
            <a:off x="8765409" y="1206152"/>
            <a:ext cx="998683" cy="77838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02C61B48-6073-6945-37B2-30C39AA8B896}"/>
              </a:ext>
            </a:extLst>
          </p:cNvPr>
          <p:cNvSpPr/>
          <p:nvPr/>
        </p:nvSpPr>
        <p:spPr>
          <a:xfrm>
            <a:off x="9149478" y="1719948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9DBCF4B-B9C5-DCC3-5173-6DAE16F0B7D1}"/>
              </a:ext>
            </a:extLst>
          </p:cNvPr>
          <p:cNvSpPr/>
          <p:nvPr/>
        </p:nvSpPr>
        <p:spPr>
          <a:xfrm rot="18855024">
            <a:off x="6793857" y="1397851"/>
            <a:ext cx="618128" cy="15035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3465699-DA08-1CAE-072B-A6863802845B}"/>
              </a:ext>
            </a:extLst>
          </p:cNvPr>
          <p:cNvSpPr/>
          <p:nvPr/>
        </p:nvSpPr>
        <p:spPr>
          <a:xfrm>
            <a:off x="6909083" y="2140099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C288E7A9-1A00-AC29-80ED-9FF421680ACC}"/>
              </a:ext>
            </a:extLst>
          </p:cNvPr>
          <p:cNvSpPr/>
          <p:nvPr/>
        </p:nvSpPr>
        <p:spPr>
          <a:xfrm rot="2429317">
            <a:off x="7456888" y="2623191"/>
            <a:ext cx="1510534" cy="64420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7802BB4E-D10A-7ABE-1796-102298FA4C8A}"/>
              </a:ext>
            </a:extLst>
          </p:cNvPr>
          <p:cNvSpPr/>
          <p:nvPr/>
        </p:nvSpPr>
        <p:spPr>
          <a:xfrm>
            <a:off x="8762480" y="2002101"/>
            <a:ext cx="871056" cy="1640007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1C4B58E-3BF5-2B8D-6D2D-69ACE133EADD}"/>
              </a:ext>
            </a:extLst>
          </p:cNvPr>
          <p:cNvSpPr/>
          <p:nvPr/>
        </p:nvSpPr>
        <p:spPr>
          <a:xfrm>
            <a:off x="9114139" y="2358668"/>
            <a:ext cx="275558" cy="2537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72EEF9A5-913C-C22B-246A-E4C4342B0B4B}"/>
              </a:ext>
            </a:extLst>
          </p:cNvPr>
          <p:cNvSpPr/>
          <p:nvPr/>
        </p:nvSpPr>
        <p:spPr>
          <a:xfrm rot="9178334">
            <a:off x="7087982" y="2823524"/>
            <a:ext cx="540343" cy="15506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DC9E372-07A3-754D-6C30-4643144F34EF}"/>
              </a:ext>
            </a:extLst>
          </p:cNvPr>
          <p:cNvSpPr/>
          <p:nvPr/>
        </p:nvSpPr>
        <p:spPr>
          <a:xfrm rot="14374669">
            <a:off x="6933456" y="2504419"/>
            <a:ext cx="442331" cy="111453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D0A91F3D-611C-8224-1136-B39EE22A91FA}"/>
              </a:ext>
            </a:extLst>
          </p:cNvPr>
          <p:cNvSpPr/>
          <p:nvPr/>
        </p:nvSpPr>
        <p:spPr>
          <a:xfrm>
            <a:off x="6920670" y="2985860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DAC720DE-12BC-CA9C-5EE4-02677E77E691}"/>
              </a:ext>
            </a:extLst>
          </p:cNvPr>
          <p:cNvSpPr/>
          <p:nvPr/>
        </p:nvSpPr>
        <p:spPr>
          <a:xfrm>
            <a:off x="11519898" y="1483361"/>
            <a:ext cx="580674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7929995A-0276-DEA9-DF1D-E3A92E7BE941}"/>
              </a:ext>
            </a:extLst>
          </p:cNvPr>
          <p:cNvSpPr/>
          <p:nvPr/>
        </p:nvSpPr>
        <p:spPr>
          <a:xfrm>
            <a:off x="7991677" y="1867616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24BBA79F-BBD2-FFBD-7471-29F6C73E04D9}"/>
              </a:ext>
            </a:extLst>
          </p:cNvPr>
          <p:cNvSpPr/>
          <p:nvPr/>
        </p:nvSpPr>
        <p:spPr>
          <a:xfrm rot="1810908">
            <a:off x="9529151" y="2998623"/>
            <a:ext cx="1275932" cy="52680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6B7C0E7A-3080-40A2-0C94-AF8E540F292B}"/>
              </a:ext>
            </a:extLst>
          </p:cNvPr>
          <p:cNvSpPr/>
          <p:nvPr/>
        </p:nvSpPr>
        <p:spPr>
          <a:xfrm>
            <a:off x="10013874" y="3023555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4E940EF2-C5A6-3F75-DF56-FB7549E685EF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0F71733B-93AF-B60D-3343-57D031071CE4}"/>
              </a:ext>
            </a:extLst>
          </p:cNvPr>
          <p:cNvSpPr/>
          <p:nvPr/>
        </p:nvSpPr>
        <p:spPr>
          <a:xfrm>
            <a:off x="9610311" y="2883843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95218989-CBAB-CD59-CED7-D58F04E0E6E2}"/>
              </a:ext>
            </a:extLst>
          </p:cNvPr>
          <p:cNvSpPr/>
          <p:nvPr/>
        </p:nvSpPr>
        <p:spPr>
          <a:xfrm>
            <a:off x="7951674" y="2473289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5AA14097-2C1F-05E2-5B59-AB4006486F75}"/>
              </a:ext>
            </a:extLst>
          </p:cNvPr>
          <p:cNvSpPr/>
          <p:nvPr/>
        </p:nvSpPr>
        <p:spPr>
          <a:xfrm>
            <a:off x="7402629" y="1786829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FFC6B70D-FC7E-7996-6C8A-9BB21C49E945}"/>
              </a:ext>
            </a:extLst>
          </p:cNvPr>
          <p:cNvSpPr/>
          <p:nvPr/>
        </p:nvSpPr>
        <p:spPr>
          <a:xfrm rot="5986272">
            <a:off x="6893574" y="1134242"/>
            <a:ext cx="977724" cy="5264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D705FD86-A25B-B09F-AD0D-4B8E6ADD4754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3E245636-88E4-FF7D-6137-12B850080C1C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FE467A1D-D0BC-1BFB-7432-0B8D04C80C57}"/>
              </a:ext>
            </a:extLst>
          </p:cNvPr>
          <p:cNvSpPr/>
          <p:nvPr/>
        </p:nvSpPr>
        <p:spPr>
          <a:xfrm>
            <a:off x="7141212" y="1666830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3DB68B92-C7D9-6837-D5F9-5952BD2B317F}"/>
              </a:ext>
            </a:extLst>
          </p:cNvPr>
          <p:cNvSpPr/>
          <p:nvPr/>
        </p:nvSpPr>
        <p:spPr>
          <a:xfrm rot="19357138">
            <a:off x="7644686" y="539348"/>
            <a:ext cx="876302" cy="6327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C939D2D-5485-2140-BEA3-370A7BE7F53E}"/>
              </a:ext>
            </a:extLst>
          </p:cNvPr>
          <p:cNvSpPr/>
          <p:nvPr/>
        </p:nvSpPr>
        <p:spPr>
          <a:xfrm>
            <a:off x="7804959" y="10447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FA4DB65-9540-858A-15F5-58B0B4D29F69}"/>
              </a:ext>
            </a:extLst>
          </p:cNvPr>
          <p:cNvSpPr/>
          <p:nvPr/>
        </p:nvSpPr>
        <p:spPr>
          <a:xfrm>
            <a:off x="10108902" y="2231803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D02F00A-C6A2-F8CA-3963-66F7178477F8}"/>
              </a:ext>
            </a:extLst>
          </p:cNvPr>
          <p:cNvSpPr/>
          <p:nvPr/>
        </p:nvSpPr>
        <p:spPr>
          <a:xfrm rot="3835764">
            <a:off x="9941590" y="1545874"/>
            <a:ext cx="713819" cy="140593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B91C70B-E935-F0AE-3AC8-0B181BB9ADFE}"/>
              </a:ext>
            </a:extLst>
          </p:cNvPr>
          <p:cNvSpPr/>
          <p:nvPr/>
        </p:nvSpPr>
        <p:spPr>
          <a:xfrm rot="3769130">
            <a:off x="9959291" y="1294883"/>
            <a:ext cx="464164" cy="112542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19343663-BF2B-26BE-9780-A4C563EBFD5B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pic>
        <p:nvPicPr>
          <p:cNvPr id="40" name="Picture 2" descr="C:\Users\Christophe\Pictures\My Scans\2014-07 (juil.)\scan0004.jpg">
            <a:extLst>
              <a:ext uri="{FF2B5EF4-FFF2-40B4-BE49-F238E27FC236}">
                <a16:creationId xmlns:a16="http://schemas.microsoft.com/office/drawing/2014/main" id="{5794E799-6D63-DB23-9F14-F28A5206AC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17" t="14951" r="23423" b="42171"/>
          <a:stretch>
            <a:fillRect/>
          </a:stretch>
        </p:blipFill>
        <p:spPr bwMode="auto">
          <a:xfrm>
            <a:off x="7322678" y="3941125"/>
            <a:ext cx="4746606" cy="280968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Ellipse 40">
            <a:extLst>
              <a:ext uri="{FF2B5EF4-FFF2-40B4-BE49-F238E27FC236}">
                <a16:creationId xmlns:a16="http://schemas.microsoft.com/office/drawing/2014/main" id="{4A026E44-9650-9E36-BC02-297E48DB512C}"/>
              </a:ext>
            </a:extLst>
          </p:cNvPr>
          <p:cNvSpPr/>
          <p:nvPr/>
        </p:nvSpPr>
        <p:spPr>
          <a:xfrm>
            <a:off x="8772599" y="5917083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B48DEF35-3075-42BA-3925-B99F9AE94B0C}"/>
              </a:ext>
            </a:extLst>
          </p:cNvPr>
          <p:cNvSpPr/>
          <p:nvPr/>
        </p:nvSpPr>
        <p:spPr>
          <a:xfrm rot="5400000">
            <a:off x="8540331" y="3570675"/>
            <a:ext cx="752225" cy="143418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759600BE-3B74-E00B-2A45-61ABE4433467}"/>
              </a:ext>
            </a:extLst>
          </p:cNvPr>
          <p:cNvSpPr/>
          <p:nvPr/>
        </p:nvSpPr>
        <p:spPr>
          <a:xfrm rot="4439224">
            <a:off x="9869981" y="3431365"/>
            <a:ext cx="904630" cy="18652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EB8EBFB6-0F83-95F0-F880-5F0B219D8720}"/>
              </a:ext>
            </a:extLst>
          </p:cNvPr>
          <p:cNvSpPr/>
          <p:nvPr/>
        </p:nvSpPr>
        <p:spPr>
          <a:xfrm rot="5153257">
            <a:off x="7970333" y="3884555"/>
            <a:ext cx="931472" cy="2212753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0739F0F7-EDBA-55FE-DC10-37FA560C0F7B}"/>
              </a:ext>
            </a:extLst>
          </p:cNvPr>
          <p:cNvSpPr/>
          <p:nvPr/>
        </p:nvSpPr>
        <p:spPr>
          <a:xfrm>
            <a:off x="8838581" y="4342818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3DFD805C-1149-C293-ED72-3B5EACD9EC48}"/>
              </a:ext>
            </a:extLst>
          </p:cNvPr>
          <p:cNvSpPr/>
          <p:nvPr/>
        </p:nvSpPr>
        <p:spPr>
          <a:xfrm>
            <a:off x="8331760" y="456842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B72FD1-1D3C-4734-D91E-DD272AA45BBC}"/>
              </a:ext>
            </a:extLst>
          </p:cNvPr>
          <p:cNvSpPr/>
          <p:nvPr/>
        </p:nvSpPr>
        <p:spPr>
          <a:xfrm>
            <a:off x="9123313" y="4165379"/>
            <a:ext cx="1124424" cy="25733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Mongolie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C79587C8-8BAD-D7F7-5181-308BC502BB17}"/>
              </a:ext>
            </a:extLst>
          </p:cNvPr>
          <p:cNvCxnSpPr>
            <a:cxnSpLocks/>
          </p:cNvCxnSpPr>
          <p:nvPr/>
        </p:nvCxnSpPr>
        <p:spPr>
          <a:xfrm flipH="1" flipV="1">
            <a:off x="8267235" y="1994481"/>
            <a:ext cx="1618634" cy="762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DE986C56-692D-1058-28A9-EA737079BF8C}"/>
              </a:ext>
            </a:extLst>
          </p:cNvPr>
          <p:cNvSpPr/>
          <p:nvPr/>
        </p:nvSpPr>
        <p:spPr>
          <a:xfrm>
            <a:off x="11118601" y="2047475"/>
            <a:ext cx="1077726" cy="47127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1368-1644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7B3F3F3-986F-E2F5-1C61-376CA662B78A}"/>
              </a:ext>
            </a:extLst>
          </p:cNvPr>
          <p:cNvSpPr/>
          <p:nvPr/>
        </p:nvSpPr>
        <p:spPr>
          <a:xfrm>
            <a:off x="10040139" y="1137480"/>
            <a:ext cx="1190924" cy="471271"/>
          </a:xfrm>
          <a:prstGeom prst="rect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Mongolie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1616-1634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1BBEBB43-C175-293C-EEC9-4685A519A61F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1EB512-4A5B-4559-057B-3BFD6A374FC0}"/>
              </a:ext>
            </a:extLst>
          </p:cNvPr>
          <p:cNvSpPr/>
          <p:nvPr/>
        </p:nvSpPr>
        <p:spPr>
          <a:xfrm>
            <a:off x="91427" y="107186"/>
            <a:ext cx="4938679" cy="526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1) (1370-)1635 : Au nord de la Chine, dans la steppe mongole : A l’est, les Mongols orientaux gengiskhanides menacent la Chine avant de s’allier aux Qing mandchous ; A l’ouest, les Mongols occidentaux se regroupent dans la confédération des Oïrats ; Devenue le puissant Empire des </a:t>
            </a:r>
            <a:r>
              <a:rPr lang="fr-FR" sz="1600" b="1" dirty="0" err="1"/>
              <a:t>Dzoungares</a:t>
            </a:r>
            <a:r>
              <a:rPr lang="fr-FR" sz="1600" b="1" dirty="0"/>
              <a:t> ou Kalmouks, ils dominent la steppe et menacent la Chine</a:t>
            </a:r>
          </a:p>
          <a:p>
            <a:endParaRPr lang="fr-FR" sz="1600" dirty="0"/>
          </a:p>
          <a:p>
            <a:r>
              <a:rPr lang="fr-FR" sz="1600" dirty="0"/>
              <a:t>2) Les Mongols occidentaux restent menaçants</a:t>
            </a:r>
          </a:p>
          <a:p>
            <a:endParaRPr lang="fr-FR" sz="1600" dirty="0"/>
          </a:p>
          <a:p>
            <a:r>
              <a:rPr lang="fr-FR" sz="1600" dirty="0"/>
              <a:t>*1616 : La Confédération oïrate passe sous la domination des </a:t>
            </a:r>
            <a:r>
              <a:rPr lang="fr-FR" sz="1600" dirty="0" err="1"/>
              <a:t>Tchoros</a:t>
            </a:r>
            <a:r>
              <a:rPr lang="fr-FR" sz="1600" dirty="0"/>
              <a:t> et prend le nom d’empire des </a:t>
            </a:r>
            <a:r>
              <a:rPr lang="fr-FR" sz="1600" dirty="0" err="1"/>
              <a:t>Dzoungares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NB : 1616 : Les </a:t>
            </a:r>
            <a:r>
              <a:rPr lang="fr-FR" sz="1600" dirty="0" err="1"/>
              <a:t>Torguts</a:t>
            </a:r>
            <a:r>
              <a:rPr lang="fr-FR" sz="1600" dirty="0"/>
              <a:t>, mécontents des </a:t>
            </a:r>
            <a:r>
              <a:rPr lang="fr-FR" sz="1600" dirty="0" err="1"/>
              <a:t>Tchoros</a:t>
            </a:r>
            <a:endParaRPr lang="fr-FR" sz="1600" dirty="0"/>
          </a:p>
          <a:p>
            <a:r>
              <a:rPr lang="fr-FR" sz="1600" dirty="0"/>
              <a:t>Migrent dans la basse Volga autour d’Astrakhan</a:t>
            </a:r>
          </a:p>
          <a:p>
            <a:r>
              <a:rPr lang="fr-FR" sz="1600" dirty="0"/>
              <a:t>En Russie, les </a:t>
            </a:r>
            <a:r>
              <a:rPr lang="fr-FR" sz="1600" i="1" dirty="0"/>
              <a:t>Kalmouks</a:t>
            </a:r>
            <a:r>
              <a:rPr lang="fr-FR" sz="1600" dirty="0"/>
              <a:t> </a:t>
            </a:r>
            <a:r>
              <a:rPr lang="fr-FR" sz="1600" u="sng" dirty="0"/>
              <a:t>bouddhistes</a:t>
            </a:r>
            <a:r>
              <a:rPr lang="fr-FR" sz="1600" dirty="0"/>
              <a:t> de la Volga</a:t>
            </a:r>
          </a:p>
          <a:p>
            <a:endParaRPr lang="fr-FR" sz="1600" dirty="0"/>
          </a:p>
          <a:p>
            <a:r>
              <a:rPr lang="fr-FR" sz="1600" dirty="0"/>
              <a:t>*1634 : Les </a:t>
            </a:r>
            <a:r>
              <a:rPr lang="fr-FR" sz="1600" dirty="0" err="1"/>
              <a:t>Dzoungares</a:t>
            </a:r>
            <a:r>
              <a:rPr lang="fr-FR" sz="1600" dirty="0"/>
              <a:t> dominent la steppe</a:t>
            </a:r>
          </a:p>
          <a:p>
            <a:r>
              <a:rPr lang="fr-FR" sz="1600" dirty="0"/>
              <a:t>Ils menacent la Chine, mais aussi les Mongols orientaux</a:t>
            </a:r>
          </a:p>
          <a:p>
            <a:endParaRPr lang="fr-FR" sz="1600" dirty="0"/>
          </a:p>
          <a:p>
            <a:r>
              <a:rPr lang="fr-FR" sz="1600" dirty="0"/>
              <a:t>*Et enfin…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4B2D1A2-4F25-07A3-C762-C8B82394D369}"/>
              </a:ext>
            </a:extLst>
          </p:cNvPr>
          <p:cNvSpPr/>
          <p:nvPr/>
        </p:nvSpPr>
        <p:spPr>
          <a:xfrm>
            <a:off x="4196878" y="3810451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DFE8BF64-378D-65BF-29B8-F22C29084EC9}"/>
              </a:ext>
            </a:extLst>
          </p:cNvPr>
          <p:cNvSpPr/>
          <p:nvPr/>
        </p:nvSpPr>
        <p:spPr>
          <a:xfrm>
            <a:off x="4753496" y="2873044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9C86FC5F-6CAE-710B-E940-2A4974FAC40E}"/>
              </a:ext>
            </a:extLst>
          </p:cNvPr>
          <p:cNvCxnSpPr>
            <a:cxnSpLocks/>
          </p:cNvCxnSpPr>
          <p:nvPr/>
        </p:nvCxnSpPr>
        <p:spPr>
          <a:xfrm>
            <a:off x="4196878" y="3720778"/>
            <a:ext cx="755411" cy="900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06C7F81D-6251-3FF1-5FEE-A148E2646734}"/>
              </a:ext>
            </a:extLst>
          </p:cNvPr>
          <p:cNvSpPr/>
          <p:nvPr/>
        </p:nvSpPr>
        <p:spPr>
          <a:xfrm>
            <a:off x="10848479" y="462019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997E268B-C51D-16B5-3462-63818A00B318}"/>
              </a:ext>
            </a:extLst>
          </p:cNvPr>
          <p:cNvCxnSpPr>
            <a:cxnSpLocks/>
            <a:endCxn id="15" idx="7"/>
          </p:cNvCxnSpPr>
          <p:nvPr/>
        </p:nvCxnSpPr>
        <p:spPr>
          <a:xfrm flipH="1">
            <a:off x="11083682" y="4250091"/>
            <a:ext cx="300157" cy="40725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7C808AA5-7CEB-49B6-E8B6-A85DE18A1222}"/>
              </a:ext>
            </a:extLst>
          </p:cNvPr>
          <p:cNvCxnSpPr>
            <a:cxnSpLocks/>
          </p:cNvCxnSpPr>
          <p:nvPr/>
        </p:nvCxnSpPr>
        <p:spPr>
          <a:xfrm>
            <a:off x="10657840" y="4033520"/>
            <a:ext cx="862058" cy="13185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2D7AA084-8C44-32F0-1BD2-07B4039F6AF8}"/>
              </a:ext>
            </a:extLst>
          </p:cNvPr>
          <p:cNvSpPr/>
          <p:nvPr/>
        </p:nvSpPr>
        <p:spPr>
          <a:xfrm>
            <a:off x="11343484" y="403352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Q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D2F3862F-33D7-B89F-F5A6-2CF080A49251}"/>
              </a:ext>
            </a:extLst>
          </p:cNvPr>
          <p:cNvSpPr/>
          <p:nvPr/>
        </p:nvSpPr>
        <p:spPr>
          <a:xfrm>
            <a:off x="10522404" y="391165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1507648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8C39B-B44E-67F3-BBA9-DBFA1E345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FE0B9A-146C-A999-6F07-C34EC1733EE7}"/>
              </a:ext>
            </a:extLst>
          </p:cNvPr>
          <p:cNvSpPr/>
          <p:nvPr/>
        </p:nvSpPr>
        <p:spPr>
          <a:xfrm>
            <a:off x="91428" y="107186"/>
            <a:ext cx="4646145" cy="53245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1) 1514-1705 : Le khanat musulman de Yarkand-Kachgar succède au </a:t>
            </a:r>
            <a:r>
              <a:rPr lang="fr-FR" sz="1700" b="1" dirty="0" err="1"/>
              <a:t>Mogholistan</a:t>
            </a:r>
            <a:r>
              <a:rPr lang="fr-FR" sz="1700" b="1" dirty="0"/>
              <a:t> bouddhiste </a:t>
            </a:r>
          </a:p>
          <a:p>
            <a:endParaRPr lang="fr-FR" sz="1700" dirty="0"/>
          </a:p>
          <a:p>
            <a:r>
              <a:rPr lang="fr-FR" sz="1700" dirty="0"/>
              <a:t>3) Au XVIe siècle, au nord-ouest de la Chine</a:t>
            </a:r>
          </a:p>
          <a:p>
            <a:r>
              <a:rPr lang="fr-FR" sz="1700" dirty="0"/>
              <a:t>Le </a:t>
            </a:r>
            <a:r>
              <a:rPr lang="fr-FR" sz="1700" dirty="0" err="1"/>
              <a:t>Mogholistan</a:t>
            </a:r>
            <a:r>
              <a:rPr lang="fr-FR" sz="1700" dirty="0"/>
              <a:t> (1334) ex-</a:t>
            </a:r>
            <a:r>
              <a:rPr lang="fr-FR" sz="1700" dirty="0" err="1"/>
              <a:t>Djaghataï</a:t>
            </a:r>
            <a:r>
              <a:rPr lang="fr-FR" sz="1700" dirty="0"/>
              <a:t> (1220)</a:t>
            </a:r>
          </a:p>
          <a:p>
            <a:r>
              <a:rPr lang="fr-FR" sz="1700" dirty="0"/>
              <a:t>Puissance mongole souveraine </a:t>
            </a:r>
            <a:r>
              <a:rPr lang="fr-FR" sz="1600" dirty="0"/>
              <a:t>depuis le XIIIe siècle</a:t>
            </a:r>
          </a:p>
          <a:p>
            <a:r>
              <a:rPr lang="fr-FR" sz="1700" dirty="0"/>
              <a:t>Décline avant de disparaître en 1570 ; Toutefois…</a:t>
            </a:r>
          </a:p>
          <a:p>
            <a:endParaRPr lang="fr-FR" sz="1700" dirty="0"/>
          </a:p>
          <a:p>
            <a:r>
              <a:rPr lang="fr-FR" sz="1700" dirty="0"/>
              <a:t>*1514(-1705) : Dans le bassin du Tarim</a:t>
            </a:r>
          </a:p>
          <a:p>
            <a:r>
              <a:rPr lang="fr-FR" sz="1700" dirty="0"/>
              <a:t>Un prince </a:t>
            </a:r>
            <a:r>
              <a:rPr lang="fr-FR" sz="1700" i="1" dirty="0" err="1"/>
              <a:t>djaghataïde</a:t>
            </a:r>
            <a:r>
              <a:rPr lang="fr-FR" sz="1700" dirty="0"/>
              <a:t> </a:t>
            </a:r>
            <a:r>
              <a:rPr lang="fr-FR" sz="1700" u="sng" dirty="0"/>
              <a:t>Sultan Saïd</a:t>
            </a:r>
          </a:p>
          <a:p>
            <a:r>
              <a:rPr lang="fr-FR" sz="1700" dirty="0"/>
              <a:t>Fonde le khanat musulman de Yarkand-Kachgar</a:t>
            </a:r>
          </a:p>
          <a:p>
            <a:r>
              <a:rPr lang="fr-FR" sz="1700" dirty="0"/>
              <a:t>Appelé aussi </a:t>
            </a:r>
            <a:r>
              <a:rPr lang="fr-FR" sz="1700" i="1" dirty="0" err="1"/>
              <a:t>Kachgarie</a:t>
            </a:r>
            <a:endParaRPr lang="fr-FR" sz="1700" i="1" dirty="0"/>
          </a:p>
          <a:p>
            <a:endParaRPr lang="fr-FR" sz="1700" dirty="0"/>
          </a:p>
          <a:p>
            <a:r>
              <a:rPr lang="fr-FR" sz="1700" dirty="0"/>
              <a:t>*Voilà pour le monde chinois</a:t>
            </a:r>
          </a:p>
          <a:p>
            <a:endParaRPr lang="fr-FR" sz="1700" dirty="0"/>
          </a:p>
          <a:p>
            <a:r>
              <a:rPr lang="fr-FR" sz="1700" dirty="0"/>
              <a:t>*Tandis qu’à l’ouest et au sud</a:t>
            </a:r>
          </a:p>
          <a:p>
            <a:r>
              <a:rPr lang="fr-FR" sz="1700" dirty="0"/>
              <a:t>De la Méditerranée orientale au golfe du Bengale…</a:t>
            </a:r>
          </a:p>
          <a:p>
            <a:endParaRPr lang="fr-FR" sz="1700" dirty="0"/>
          </a:p>
          <a:p>
            <a:r>
              <a:rPr lang="fr-FR" sz="1700" dirty="0"/>
              <a:t>Cinq grands empires turco-musulmans</a:t>
            </a:r>
          </a:p>
          <a:p>
            <a:r>
              <a:rPr lang="fr-FR" sz="1700" dirty="0"/>
              <a:t>Vont se partager cet immense espace…</a:t>
            </a:r>
          </a:p>
        </p:txBody>
      </p:sp>
      <p:pic>
        <p:nvPicPr>
          <p:cNvPr id="3" name="Picture 2" descr="C:\Users\Christophe\Pictures\My Scans\2014-07 (juil.)\scan0017.jpg">
            <a:extLst>
              <a:ext uri="{FF2B5EF4-FFF2-40B4-BE49-F238E27FC236}">
                <a16:creationId xmlns:a16="http://schemas.microsoft.com/office/drawing/2014/main" id="{A9AF6778-AE1C-9DBE-3911-A430D6C65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5"/>
            <a:ext cx="7251321" cy="541706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Ellipse 53">
            <a:extLst>
              <a:ext uri="{FF2B5EF4-FFF2-40B4-BE49-F238E27FC236}">
                <a16:creationId xmlns:a16="http://schemas.microsoft.com/office/drawing/2014/main" id="{B95B24DF-0670-BE09-E546-DD97926AA92D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E549A257-7635-FAF0-09A5-13C728B4AA00}"/>
              </a:ext>
            </a:extLst>
          </p:cNvPr>
          <p:cNvSpPr/>
          <p:nvPr/>
        </p:nvSpPr>
        <p:spPr>
          <a:xfrm rot="3377541">
            <a:off x="10820842" y="589522"/>
            <a:ext cx="1179016" cy="150267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5685542A-3BBC-EE9D-4EEB-BB56489D7882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860AF6A-F406-81A0-1CC0-0CA7678F61A1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9330521-9B72-BE76-EA9F-7F3F839902D6}"/>
              </a:ext>
            </a:extLst>
          </p:cNvPr>
          <p:cNvSpPr/>
          <p:nvPr/>
        </p:nvSpPr>
        <p:spPr>
          <a:xfrm rot="3769130">
            <a:off x="9959291" y="1294883"/>
            <a:ext cx="464164" cy="112542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2D5D38C-6B60-088F-BAC2-AF0273A7352C}"/>
              </a:ext>
            </a:extLst>
          </p:cNvPr>
          <p:cNvSpPr/>
          <p:nvPr/>
        </p:nvSpPr>
        <p:spPr>
          <a:xfrm>
            <a:off x="8199353" y="1107685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4D94400D-F0FD-7484-565A-96F37EB63FBC}"/>
              </a:ext>
            </a:extLst>
          </p:cNvPr>
          <p:cNvSpPr/>
          <p:nvPr/>
        </p:nvSpPr>
        <p:spPr>
          <a:xfrm rot="20571448">
            <a:off x="7935788" y="1065501"/>
            <a:ext cx="942679" cy="465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516AB59E-462A-2811-6C02-024967F7B0BF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9A3D7DC-9C9F-50DB-6C1E-89089EF40C91}"/>
              </a:ext>
            </a:extLst>
          </p:cNvPr>
          <p:cNvSpPr/>
          <p:nvPr/>
        </p:nvSpPr>
        <p:spPr>
          <a:xfrm rot="21222121">
            <a:off x="7884095" y="1585743"/>
            <a:ext cx="906073" cy="52429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93FE5981-4ABC-6326-BC66-5F73A16850CC}"/>
              </a:ext>
            </a:extLst>
          </p:cNvPr>
          <p:cNvSpPr/>
          <p:nvPr/>
        </p:nvSpPr>
        <p:spPr>
          <a:xfrm rot="2580812">
            <a:off x="7426443" y="1662274"/>
            <a:ext cx="396192" cy="4603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9218B8D1-43CC-C821-F044-6051313F0C3A}"/>
              </a:ext>
            </a:extLst>
          </p:cNvPr>
          <p:cNvSpPr/>
          <p:nvPr/>
        </p:nvSpPr>
        <p:spPr>
          <a:xfrm rot="346140">
            <a:off x="8765409" y="1206152"/>
            <a:ext cx="998683" cy="77838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FBD5E6EB-9B3A-7502-0028-F1A875C4FC46}"/>
              </a:ext>
            </a:extLst>
          </p:cNvPr>
          <p:cNvSpPr/>
          <p:nvPr/>
        </p:nvSpPr>
        <p:spPr>
          <a:xfrm>
            <a:off x="9149478" y="1719948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61F85023-CE89-89CA-8832-B049EEBED171}"/>
              </a:ext>
            </a:extLst>
          </p:cNvPr>
          <p:cNvSpPr/>
          <p:nvPr/>
        </p:nvSpPr>
        <p:spPr>
          <a:xfrm rot="3769130">
            <a:off x="10073148" y="1582005"/>
            <a:ext cx="489531" cy="141377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664F7B73-6706-6217-C1A5-5DA275C46603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0FA6584-3354-526D-2F43-1334200A9087}"/>
              </a:ext>
            </a:extLst>
          </p:cNvPr>
          <p:cNvSpPr/>
          <p:nvPr/>
        </p:nvSpPr>
        <p:spPr>
          <a:xfrm rot="18855024">
            <a:off x="6793857" y="1397851"/>
            <a:ext cx="618128" cy="15035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5BB6F89-ED92-3892-02B1-DEA22ECD5C1B}"/>
              </a:ext>
            </a:extLst>
          </p:cNvPr>
          <p:cNvSpPr/>
          <p:nvPr/>
        </p:nvSpPr>
        <p:spPr>
          <a:xfrm>
            <a:off x="6909083" y="2140099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CBD80674-0EF3-2232-3EC4-C8CFBD19C508}"/>
              </a:ext>
            </a:extLst>
          </p:cNvPr>
          <p:cNvSpPr/>
          <p:nvPr/>
        </p:nvSpPr>
        <p:spPr>
          <a:xfrm rot="2429317">
            <a:off x="7456888" y="2623191"/>
            <a:ext cx="1510534" cy="64420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80965D0D-5E13-EFC1-07F0-3A38A0C89794}"/>
              </a:ext>
            </a:extLst>
          </p:cNvPr>
          <p:cNvSpPr/>
          <p:nvPr/>
        </p:nvSpPr>
        <p:spPr>
          <a:xfrm>
            <a:off x="8762480" y="2002101"/>
            <a:ext cx="871056" cy="1640007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C818C12-592E-783B-E736-643AD0600972}"/>
              </a:ext>
            </a:extLst>
          </p:cNvPr>
          <p:cNvSpPr/>
          <p:nvPr/>
        </p:nvSpPr>
        <p:spPr>
          <a:xfrm>
            <a:off x="9114139" y="2358668"/>
            <a:ext cx="275558" cy="2537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E19CBFC5-38FB-5617-DAB3-5AFC0E1F21A5}"/>
              </a:ext>
            </a:extLst>
          </p:cNvPr>
          <p:cNvSpPr/>
          <p:nvPr/>
        </p:nvSpPr>
        <p:spPr>
          <a:xfrm rot="9178334">
            <a:off x="7087982" y="2823524"/>
            <a:ext cx="540343" cy="15506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F7A49FB-6BE2-D27E-4751-B9828E25FF6D}"/>
              </a:ext>
            </a:extLst>
          </p:cNvPr>
          <p:cNvSpPr/>
          <p:nvPr/>
        </p:nvSpPr>
        <p:spPr>
          <a:xfrm rot="14374669">
            <a:off x="6933456" y="2504419"/>
            <a:ext cx="442331" cy="111453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7AFE6B9C-95C5-FF8C-BD59-F823EE2E2957}"/>
              </a:ext>
            </a:extLst>
          </p:cNvPr>
          <p:cNvSpPr/>
          <p:nvPr/>
        </p:nvSpPr>
        <p:spPr>
          <a:xfrm>
            <a:off x="6920670" y="2985860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2E3729DA-712B-E2B6-2BE2-2B87BBFF9A16}"/>
              </a:ext>
            </a:extLst>
          </p:cNvPr>
          <p:cNvSpPr/>
          <p:nvPr/>
        </p:nvSpPr>
        <p:spPr>
          <a:xfrm>
            <a:off x="4416150" y="2751511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12C06FE-77A6-64C1-8662-05E5F3BF2B69}"/>
              </a:ext>
            </a:extLst>
          </p:cNvPr>
          <p:cNvSpPr/>
          <p:nvPr/>
        </p:nvSpPr>
        <p:spPr>
          <a:xfrm>
            <a:off x="11519898" y="1483361"/>
            <a:ext cx="580674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27F05DB8-9771-6838-F2B5-1BF1EF63743B}"/>
              </a:ext>
            </a:extLst>
          </p:cNvPr>
          <p:cNvSpPr/>
          <p:nvPr/>
        </p:nvSpPr>
        <p:spPr>
          <a:xfrm>
            <a:off x="7991677" y="1867616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63A325C0-62E1-F0FA-5B67-17CD2CB2E5FE}"/>
              </a:ext>
            </a:extLst>
          </p:cNvPr>
          <p:cNvSpPr/>
          <p:nvPr/>
        </p:nvSpPr>
        <p:spPr>
          <a:xfrm rot="1810908">
            <a:off x="9529151" y="2998623"/>
            <a:ext cx="1275932" cy="52680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77A286B7-2635-F51B-BE8C-7694AFEE1726}"/>
              </a:ext>
            </a:extLst>
          </p:cNvPr>
          <p:cNvSpPr/>
          <p:nvPr/>
        </p:nvSpPr>
        <p:spPr>
          <a:xfrm>
            <a:off x="10013874" y="3023555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082BD912-9549-957E-BA2B-66E0A53EBCDC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ECA3A541-F219-8D06-D2DF-9848894ECE19}"/>
              </a:ext>
            </a:extLst>
          </p:cNvPr>
          <p:cNvSpPr/>
          <p:nvPr/>
        </p:nvSpPr>
        <p:spPr>
          <a:xfrm>
            <a:off x="9610311" y="2883843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73E5926E-D0EC-F221-E94A-1945BC69B53B}"/>
              </a:ext>
            </a:extLst>
          </p:cNvPr>
          <p:cNvSpPr/>
          <p:nvPr/>
        </p:nvSpPr>
        <p:spPr>
          <a:xfrm>
            <a:off x="7951674" y="2473289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132EB5D3-02FD-5605-816A-EE9EC963128F}"/>
              </a:ext>
            </a:extLst>
          </p:cNvPr>
          <p:cNvSpPr/>
          <p:nvPr/>
        </p:nvSpPr>
        <p:spPr>
          <a:xfrm>
            <a:off x="7402629" y="1786829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23053456-EBE0-FBDC-A753-9DA32CDD3DAE}"/>
              </a:ext>
            </a:extLst>
          </p:cNvPr>
          <p:cNvSpPr/>
          <p:nvPr/>
        </p:nvSpPr>
        <p:spPr>
          <a:xfrm rot="5986272">
            <a:off x="6893574" y="1134242"/>
            <a:ext cx="977724" cy="5264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FFF8575E-868C-D210-13EF-4C9EE2F4EF52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5992687A-3F75-DE11-2505-040F69F527BA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B293DC8D-6467-0B7D-8F93-8BDA003F2BDF}"/>
              </a:ext>
            </a:extLst>
          </p:cNvPr>
          <p:cNvSpPr/>
          <p:nvPr/>
        </p:nvSpPr>
        <p:spPr>
          <a:xfrm>
            <a:off x="7141212" y="1666830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6E9D854-8E8C-B85D-5581-089F3D3ECEF0}"/>
              </a:ext>
            </a:extLst>
          </p:cNvPr>
          <p:cNvSpPr/>
          <p:nvPr/>
        </p:nvSpPr>
        <p:spPr>
          <a:xfrm rot="19357138">
            <a:off x="7644686" y="539348"/>
            <a:ext cx="876302" cy="6327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12C953C-AE4C-B7F7-4185-32795D503A1A}"/>
              </a:ext>
            </a:extLst>
          </p:cNvPr>
          <p:cNvSpPr/>
          <p:nvPr/>
        </p:nvSpPr>
        <p:spPr>
          <a:xfrm>
            <a:off x="7804959" y="10447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9CACCD8-BCF1-1405-C3D8-EC28C3B45536}"/>
              </a:ext>
            </a:extLst>
          </p:cNvPr>
          <p:cNvSpPr/>
          <p:nvPr/>
        </p:nvSpPr>
        <p:spPr>
          <a:xfrm>
            <a:off x="10401163" y="2039322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5B09A4E-EF71-15E8-258E-347EA2951656}"/>
              </a:ext>
            </a:extLst>
          </p:cNvPr>
          <p:cNvSpPr/>
          <p:nvPr/>
        </p:nvSpPr>
        <p:spPr>
          <a:xfrm rot="3835764">
            <a:off x="9941590" y="1545874"/>
            <a:ext cx="713819" cy="140593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396DBA9-0780-B381-0F64-0CD7EC3CFEC4}"/>
              </a:ext>
            </a:extLst>
          </p:cNvPr>
          <p:cNvSpPr/>
          <p:nvPr/>
        </p:nvSpPr>
        <p:spPr>
          <a:xfrm rot="3769130">
            <a:off x="9959291" y="1294883"/>
            <a:ext cx="464164" cy="112542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9" name="Picture 2" descr="C:\Users\Christophe\Pictures\My Scans\2014-07 (juil.)\scan0004.jpg">
            <a:extLst>
              <a:ext uri="{FF2B5EF4-FFF2-40B4-BE49-F238E27FC236}">
                <a16:creationId xmlns:a16="http://schemas.microsoft.com/office/drawing/2014/main" id="{ED1069DD-875E-CFBD-F413-51FCD487A5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17" t="14951" r="23423" b="42171"/>
          <a:stretch>
            <a:fillRect/>
          </a:stretch>
        </p:blipFill>
        <p:spPr bwMode="auto">
          <a:xfrm>
            <a:off x="7322678" y="3941125"/>
            <a:ext cx="4746606" cy="280968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Ellipse 59">
            <a:extLst>
              <a:ext uri="{FF2B5EF4-FFF2-40B4-BE49-F238E27FC236}">
                <a16:creationId xmlns:a16="http://schemas.microsoft.com/office/drawing/2014/main" id="{28C93DB7-CDEA-952D-6BD0-562503EDA760}"/>
              </a:ext>
            </a:extLst>
          </p:cNvPr>
          <p:cNvSpPr/>
          <p:nvPr/>
        </p:nvSpPr>
        <p:spPr>
          <a:xfrm>
            <a:off x="8772599" y="5917083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9EFBBFB0-4F36-C6A8-62F6-4DD891CF0EE7}"/>
              </a:ext>
            </a:extLst>
          </p:cNvPr>
          <p:cNvSpPr/>
          <p:nvPr/>
        </p:nvSpPr>
        <p:spPr>
          <a:xfrm rot="4884854">
            <a:off x="8469360" y="4427489"/>
            <a:ext cx="420668" cy="153931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E269F83C-2807-E45F-71E5-49E5980566EA}"/>
              </a:ext>
            </a:extLst>
          </p:cNvPr>
          <p:cNvSpPr/>
          <p:nvPr/>
        </p:nvSpPr>
        <p:spPr>
          <a:xfrm rot="5400000">
            <a:off x="8435310" y="3675697"/>
            <a:ext cx="962267" cy="143418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9A898227-A618-0C17-D102-CB9E33746F03}"/>
              </a:ext>
            </a:extLst>
          </p:cNvPr>
          <p:cNvSpPr/>
          <p:nvPr/>
        </p:nvSpPr>
        <p:spPr>
          <a:xfrm rot="4439224">
            <a:off x="9869981" y="3431365"/>
            <a:ext cx="904630" cy="18652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60C135EE-574F-3F62-470E-46E7D491A029}"/>
              </a:ext>
            </a:extLst>
          </p:cNvPr>
          <p:cNvSpPr/>
          <p:nvPr/>
        </p:nvSpPr>
        <p:spPr>
          <a:xfrm>
            <a:off x="8008641" y="5143636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5E32E81D-6CD0-CF12-E9D1-64013CA1CE04}"/>
              </a:ext>
            </a:extLst>
          </p:cNvPr>
          <p:cNvSpPr/>
          <p:nvPr/>
        </p:nvSpPr>
        <p:spPr>
          <a:xfrm>
            <a:off x="3989536" y="1184699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B10BAC36-C5A3-93C7-5F41-0C82CE1DF74B}"/>
              </a:ext>
            </a:extLst>
          </p:cNvPr>
          <p:cNvSpPr/>
          <p:nvPr/>
        </p:nvSpPr>
        <p:spPr>
          <a:xfrm rot="5153257">
            <a:off x="7970333" y="3884555"/>
            <a:ext cx="931472" cy="2212753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C4D955D0-B16D-7D7A-2C4A-C3255F86EA71}"/>
              </a:ext>
            </a:extLst>
          </p:cNvPr>
          <p:cNvSpPr/>
          <p:nvPr/>
        </p:nvSpPr>
        <p:spPr>
          <a:xfrm>
            <a:off x="8838581" y="4342818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8C74E40-1A77-1E5E-3EBD-932E7148A779}"/>
              </a:ext>
            </a:extLst>
          </p:cNvPr>
          <p:cNvSpPr/>
          <p:nvPr/>
        </p:nvSpPr>
        <p:spPr>
          <a:xfrm>
            <a:off x="9854417" y="1993230"/>
            <a:ext cx="1400481" cy="320240"/>
          </a:xfrm>
          <a:prstGeom prst="rect">
            <a:avLst/>
          </a:prstGeom>
          <a:solidFill>
            <a:srgbClr val="FFFF99"/>
          </a:solidFill>
          <a:ln w="38100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chemeClr val="tx1"/>
                </a:solidFill>
              </a:rPr>
              <a:t>Mogholistan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E66B965-74F4-1C3B-2146-87B515253028}"/>
              </a:ext>
            </a:extLst>
          </p:cNvPr>
          <p:cNvSpPr/>
          <p:nvPr/>
        </p:nvSpPr>
        <p:spPr>
          <a:xfrm>
            <a:off x="7919136" y="4788692"/>
            <a:ext cx="1400481" cy="320240"/>
          </a:xfrm>
          <a:prstGeom prst="rect">
            <a:avLst/>
          </a:prstGeom>
          <a:solidFill>
            <a:srgbClr val="FFFF99"/>
          </a:solidFill>
          <a:ln w="38100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chemeClr val="tx1"/>
                </a:solidFill>
              </a:rPr>
              <a:t>Mogholistan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8940958-A4A3-E543-7039-BDE53071BED4}"/>
              </a:ext>
            </a:extLst>
          </p:cNvPr>
          <p:cNvSpPr/>
          <p:nvPr/>
        </p:nvSpPr>
        <p:spPr>
          <a:xfrm>
            <a:off x="11118601" y="2047475"/>
            <a:ext cx="1077726" cy="47127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1368-1644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9936855-B0B7-0E57-6DEA-2EB75623A45B}"/>
              </a:ext>
            </a:extLst>
          </p:cNvPr>
          <p:cNvSpPr/>
          <p:nvPr/>
        </p:nvSpPr>
        <p:spPr>
          <a:xfrm>
            <a:off x="10040139" y="1137480"/>
            <a:ext cx="1190924" cy="471271"/>
          </a:xfrm>
          <a:prstGeom prst="rect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Mongolie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1370-1635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38567F2A-FDD3-69B8-284E-F5B0CBD5BCB5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541A787A-ED35-698B-2544-F1424A301803}"/>
              </a:ext>
            </a:extLst>
          </p:cNvPr>
          <p:cNvSpPr/>
          <p:nvPr/>
        </p:nvSpPr>
        <p:spPr>
          <a:xfrm>
            <a:off x="10848479" y="462019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2A10149C-641A-40B9-6F14-0BCD70E84BAD}"/>
              </a:ext>
            </a:extLst>
          </p:cNvPr>
          <p:cNvCxnSpPr>
            <a:cxnSpLocks/>
            <a:endCxn id="40" idx="7"/>
          </p:cNvCxnSpPr>
          <p:nvPr/>
        </p:nvCxnSpPr>
        <p:spPr>
          <a:xfrm flipH="1">
            <a:off x="11083682" y="4250091"/>
            <a:ext cx="300157" cy="40725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25758337-9474-E1A2-C265-0F297F48C61B}"/>
              </a:ext>
            </a:extLst>
          </p:cNvPr>
          <p:cNvCxnSpPr>
            <a:cxnSpLocks/>
          </p:cNvCxnSpPr>
          <p:nvPr/>
        </p:nvCxnSpPr>
        <p:spPr>
          <a:xfrm>
            <a:off x="10657840" y="4033520"/>
            <a:ext cx="862058" cy="13185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llipse 50">
            <a:extLst>
              <a:ext uri="{FF2B5EF4-FFF2-40B4-BE49-F238E27FC236}">
                <a16:creationId xmlns:a16="http://schemas.microsoft.com/office/drawing/2014/main" id="{3C0ACD28-936F-4B85-76B1-B91C4E1DF71F}"/>
              </a:ext>
            </a:extLst>
          </p:cNvPr>
          <p:cNvSpPr/>
          <p:nvPr/>
        </p:nvSpPr>
        <p:spPr>
          <a:xfrm>
            <a:off x="11343484" y="403352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Q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6676DCD7-3FF8-F1F9-59FC-318E841BD1CC}"/>
              </a:ext>
            </a:extLst>
          </p:cNvPr>
          <p:cNvSpPr/>
          <p:nvPr/>
        </p:nvSpPr>
        <p:spPr>
          <a:xfrm>
            <a:off x="10522404" y="391165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9816353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61DB8-6863-9773-3921-03A494BAE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Christophe\Pictures\My Scans\2014-07 (juil.)\scan0017.jpg">
            <a:extLst>
              <a:ext uri="{FF2B5EF4-FFF2-40B4-BE49-F238E27FC236}">
                <a16:creationId xmlns:a16="http://schemas.microsoft.com/office/drawing/2014/main" id="{E5E9070E-3A62-862A-3484-CDC2A2EA7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5"/>
            <a:ext cx="7251321" cy="541706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Ellipse 40">
            <a:extLst>
              <a:ext uri="{FF2B5EF4-FFF2-40B4-BE49-F238E27FC236}">
                <a16:creationId xmlns:a16="http://schemas.microsoft.com/office/drawing/2014/main" id="{355BA27F-14AF-196F-FEF0-9216404E6824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942DBE1B-8D3C-0E13-C383-5665E1B98195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C296FAFA-C432-965A-393B-727EA1018531}"/>
              </a:ext>
            </a:extLst>
          </p:cNvPr>
          <p:cNvSpPr/>
          <p:nvPr/>
        </p:nvSpPr>
        <p:spPr>
          <a:xfrm>
            <a:off x="11519898" y="1483361"/>
            <a:ext cx="580674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35F2D2D5-F9DE-D260-2142-783163681B7D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E2632743-23F6-598F-D811-BD44C34DC4AC}"/>
              </a:ext>
            </a:extLst>
          </p:cNvPr>
          <p:cNvSpPr/>
          <p:nvPr/>
        </p:nvSpPr>
        <p:spPr>
          <a:xfrm rot="3377541">
            <a:off x="10820842" y="589522"/>
            <a:ext cx="1179016" cy="150267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21C484FA-FDDF-E54F-7FFA-6B838935A81A}"/>
              </a:ext>
            </a:extLst>
          </p:cNvPr>
          <p:cNvSpPr/>
          <p:nvPr/>
        </p:nvSpPr>
        <p:spPr>
          <a:xfrm rot="18870933">
            <a:off x="6041319" y="1258288"/>
            <a:ext cx="1946246" cy="260300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AFFBA53B-4DD8-F04B-CD5D-6A42A75908D1}"/>
              </a:ext>
            </a:extLst>
          </p:cNvPr>
          <p:cNvSpPr/>
          <p:nvPr/>
        </p:nvSpPr>
        <p:spPr>
          <a:xfrm rot="4012029">
            <a:off x="7225689" y="3893577"/>
            <a:ext cx="885855" cy="4501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43627D0-8DA8-701A-771F-1255DA753315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A96EE287-FE7E-365E-A959-2A35B4207C75}"/>
              </a:ext>
            </a:extLst>
          </p:cNvPr>
          <p:cNvCxnSpPr>
            <a:cxnSpLocks/>
            <a:stCxn id="13" idx="6"/>
          </p:cNvCxnSpPr>
          <p:nvPr/>
        </p:nvCxnSpPr>
        <p:spPr>
          <a:xfrm>
            <a:off x="7221948" y="2204714"/>
            <a:ext cx="394733" cy="193341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0A5FAE1F-8766-0063-E906-BAB30EFD39B4}"/>
              </a:ext>
            </a:extLst>
          </p:cNvPr>
          <p:cNvCxnSpPr>
            <a:cxnSpLocks/>
            <a:endCxn id="87" idx="6"/>
          </p:cNvCxnSpPr>
          <p:nvPr/>
        </p:nvCxnSpPr>
        <p:spPr>
          <a:xfrm flipH="1" flipV="1">
            <a:off x="6807925" y="1889331"/>
            <a:ext cx="178820" cy="22567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093E35EA-031E-03AC-9FF8-D2277E2CF8BF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2681450-9B23-796F-D51C-CC4CA33455E4}"/>
              </a:ext>
            </a:extLst>
          </p:cNvPr>
          <p:cNvSpPr/>
          <p:nvPr/>
        </p:nvSpPr>
        <p:spPr>
          <a:xfrm rot="3769130">
            <a:off x="9959291" y="1294883"/>
            <a:ext cx="464164" cy="112542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1E9D42E7-95A3-E1DA-5C11-0FF9B0AE73A3}"/>
              </a:ext>
            </a:extLst>
          </p:cNvPr>
          <p:cNvCxnSpPr>
            <a:cxnSpLocks/>
          </p:cNvCxnSpPr>
          <p:nvPr/>
        </p:nvCxnSpPr>
        <p:spPr>
          <a:xfrm flipV="1">
            <a:off x="7181593" y="2003400"/>
            <a:ext cx="261391" cy="1116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>
            <a:extLst>
              <a:ext uri="{FF2B5EF4-FFF2-40B4-BE49-F238E27FC236}">
                <a16:creationId xmlns:a16="http://schemas.microsoft.com/office/drawing/2014/main" id="{343E7189-9D4B-4AEE-1550-F99AE0805391}"/>
              </a:ext>
            </a:extLst>
          </p:cNvPr>
          <p:cNvSpPr/>
          <p:nvPr/>
        </p:nvSpPr>
        <p:spPr>
          <a:xfrm>
            <a:off x="6946390" y="2077849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7E1F4B90-B8E9-F277-BE9D-4892C4C5D812}"/>
              </a:ext>
            </a:extLst>
          </p:cNvPr>
          <p:cNvSpPr/>
          <p:nvPr/>
        </p:nvSpPr>
        <p:spPr>
          <a:xfrm rot="20571448">
            <a:off x="7935788" y="1065501"/>
            <a:ext cx="942679" cy="465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C85F6F3F-47CB-4A9B-29B0-E067C247B579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A50AF066-4348-F647-5403-0E7213C7EAC0}"/>
              </a:ext>
            </a:extLst>
          </p:cNvPr>
          <p:cNvSpPr/>
          <p:nvPr/>
        </p:nvSpPr>
        <p:spPr>
          <a:xfrm rot="21222121">
            <a:off x="7884095" y="1585743"/>
            <a:ext cx="906073" cy="52429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1F455A53-FB6C-E027-B825-50FBC9274E61}"/>
              </a:ext>
            </a:extLst>
          </p:cNvPr>
          <p:cNvSpPr/>
          <p:nvPr/>
        </p:nvSpPr>
        <p:spPr>
          <a:xfrm rot="346140">
            <a:off x="8765409" y="1206152"/>
            <a:ext cx="998683" cy="77838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DE7ABB9-DB68-B83F-BA7C-D988983D905C}"/>
              </a:ext>
            </a:extLst>
          </p:cNvPr>
          <p:cNvSpPr/>
          <p:nvPr/>
        </p:nvSpPr>
        <p:spPr>
          <a:xfrm>
            <a:off x="9149478" y="1719948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4089E38-2725-1ECD-3E9C-C751C1B2007C}"/>
              </a:ext>
            </a:extLst>
          </p:cNvPr>
          <p:cNvSpPr/>
          <p:nvPr/>
        </p:nvSpPr>
        <p:spPr>
          <a:xfrm rot="3769130">
            <a:off x="10073148" y="1582005"/>
            <a:ext cx="489531" cy="141377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9E2B2F6-142D-F9A0-031B-37E92DFCF249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444538DE-AA6D-01F2-F972-B3573FC83E75}"/>
              </a:ext>
            </a:extLst>
          </p:cNvPr>
          <p:cNvSpPr/>
          <p:nvPr/>
        </p:nvSpPr>
        <p:spPr>
          <a:xfrm>
            <a:off x="9114139" y="2358668"/>
            <a:ext cx="275558" cy="2537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B9070EDA-F4FD-2245-2E10-9E28490D6A35}"/>
              </a:ext>
            </a:extLst>
          </p:cNvPr>
          <p:cNvSpPr/>
          <p:nvPr/>
        </p:nvSpPr>
        <p:spPr>
          <a:xfrm>
            <a:off x="8762480" y="2002101"/>
            <a:ext cx="871056" cy="1640007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2C1E3176-9A13-56CA-76A4-1C5FF8FD2A14}"/>
              </a:ext>
            </a:extLst>
          </p:cNvPr>
          <p:cNvSpPr/>
          <p:nvPr/>
        </p:nvSpPr>
        <p:spPr>
          <a:xfrm rot="2255840">
            <a:off x="5043882" y="1709444"/>
            <a:ext cx="1025586" cy="39659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1A3D674F-548C-0555-76E9-11BD6561B89A}"/>
              </a:ext>
            </a:extLst>
          </p:cNvPr>
          <p:cNvSpPr/>
          <p:nvPr/>
        </p:nvSpPr>
        <p:spPr>
          <a:xfrm>
            <a:off x="8199353" y="1107685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1A95A5C3-B810-113B-C2B3-39BB01AA4778}"/>
              </a:ext>
            </a:extLst>
          </p:cNvPr>
          <p:cNvSpPr/>
          <p:nvPr/>
        </p:nvSpPr>
        <p:spPr>
          <a:xfrm rot="1810908">
            <a:off x="9529151" y="2998623"/>
            <a:ext cx="1275932" cy="52680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7904EBBB-495A-A36F-72FD-5B9CA3D39A59}"/>
              </a:ext>
            </a:extLst>
          </p:cNvPr>
          <p:cNvSpPr/>
          <p:nvPr/>
        </p:nvSpPr>
        <p:spPr>
          <a:xfrm>
            <a:off x="10013874" y="3023555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46D96D20-133F-3A69-0072-8ED3B4B89C4C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D04B6DDE-2CBC-F2AC-DDEB-E3984A41CFD6}"/>
              </a:ext>
            </a:extLst>
          </p:cNvPr>
          <p:cNvSpPr/>
          <p:nvPr/>
        </p:nvSpPr>
        <p:spPr>
          <a:xfrm>
            <a:off x="9610311" y="2883843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293B915B-E402-0B1E-5726-FA92426E7859}"/>
              </a:ext>
            </a:extLst>
          </p:cNvPr>
          <p:cNvSpPr/>
          <p:nvPr/>
        </p:nvSpPr>
        <p:spPr>
          <a:xfrm>
            <a:off x="7141182" y="235165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C763352C-A2E5-8542-D830-F27FAD3A3451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F410A1F7-13A1-1F34-5FC6-B04018AF5F84}"/>
              </a:ext>
            </a:extLst>
          </p:cNvPr>
          <p:cNvSpPr/>
          <p:nvPr/>
        </p:nvSpPr>
        <p:spPr>
          <a:xfrm>
            <a:off x="7402629" y="1786829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FD0D58DE-92EC-A778-81EC-06F12E35A5F2}"/>
              </a:ext>
            </a:extLst>
          </p:cNvPr>
          <p:cNvSpPr/>
          <p:nvPr/>
        </p:nvSpPr>
        <p:spPr>
          <a:xfrm rot="5986272">
            <a:off x="6959391" y="770757"/>
            <a:ext cx="752584" cy="86428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13DDD3A0-5106-6EBA-A834-E2AA453587D7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6AF68029-F46E-EDFB-37F2-FE2429879DA2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E689E58F-AE69-E186-AAB4-F5989FC41ADF}"/>
              </a:ext>
            </a:extLst>
          </p:cNvPr>
          <p:cNvSpPr/>
          <p:nvPr/>
        </p:nvSpPr>
        <p:spPr>
          <a:xfrm>
            <a:off x="7141212" y="1666830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87E0775A-06FE-5BBC-696D-FFB824378BB0}"/>
              </a:ext>
            </a:extLst>
          </p:cNvPr>
          <p:cNvSpPr/>
          <p:nvPr/>
        </p:nvSpPr>
        <p:spPr>
          <a:xfrm>
            <a:off x="6532367" y="176246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C2FE856C-3D65-181C-48D2-0776475FED5B}"/>
              </a:ext>
            </a:extLst>
          </p:cNvPr>
          <p:cNvSpPr/>
          <p:nvPr/>
        </p:nvSpPr>
        <p:spPr>
          <a:xfrm>
            <a:off x="6572544" y="207185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77973DB8-DED1-222C-F6BD-22E6DB6A5FA7}"/>
              </a:ext>
            </a:extLst>
          </p:cNvPr>
          <p:cNvSpPr/>
          <p:nvPr/>
        </p:nvSpPr>
        <p:spPr>
          <a:xfrm>
            <a:off x="6499836" y="1506699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F193FEE-5073-5C45-9AD1-470B8D591375}"/>
              </a:ext>
            </a:extLst>
          </p:cNvPr>
          <p:cNvSpPr/>
          <p:nvPr/>
        </p:nvSpPr>
        <p:spPr>
          <a:xfrm rot="19357138">
            <a:off x="7644686" y="539348"/>
            <a:ext cx="876302" cy="6327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02D2B73-A931-4649-88BB-179DEC2C1CA3}"/>
              </a:ext>
            </a:extLst>
          </p:cNvPr>
          <p:cNvSpPr/>
          <p:nvPr/>
        </p:nvSpPr>
        <p:spPr>
          <a:xfrm>
            <a:off x="7804959" y="10447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E2C579-9347-AB09-B6EB-BDFB46DA1B39}"/>
              </a:ext>
            </a:extLst>
          </p:cNvPr>
          <p:cNvSpPr/>
          <p:nvPr/>
        </p:nvSpPr>
        <p:spPr>
          <a:xfrm>
            <a:off x="91427" y="107186"/>
            <a:ext cx="4778221" cy="54784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b="1" dirty="0"/>
              <a:t>2) 1453-1574 : Extension maximale de l’Empire ottoman : Constantinople, Anatolie, Balkans-Crimée ; …</a:t>
            </a:r>
          </a:p>
          <a:p>
            <a:endParaRPr lang="fr-FR" sz="1600" dirty="0"/>
          </a:p>
          <a:p>
            <a:r>
              <a:rPr lang="fr-FR" sz="1600" dirty="0"/>
              <a:t>2) A l’ouest, après un siècle et demi d’existence (1299)</a:t>
            </a:r>
          </a:p>
          <a:p>
            <a:r>
              <a:rPr lang="fr-FR" sz="1600" dirty="0"/>
              <a:t>Expansion maximale de l’Empire ottoman</a:t>
            </a:r>
          </a:p>
          <a:p>
            <a:endParaRPr lang="fr-FR" sz="1600" dirty="0"/>
          </a:p>
          <a:p>
            <a:r>
              <a:rPr lang="fr-FR" sz="1600" dirty="0"/>
              <a:t>*1453 : Après la prise de Constantinople par </a:t>
            </a:r>
            <a:r>
              <a:rPr lang="fr-FR" sz="1600" u="sng" dirty="0"/>
              <a:t>Mehmet II</a:t>
            </a:r>
          </a:p>
          <a:p>
            <a:r>
              <a:rPr lang="fr-FR" sz="1600" dirty="0"/>
              <a:t>Mettant fin à l’Empire byzantin</a:t>
            </a:r>
          </a:p>
          <a:p>
            <a:r>
              <a:rPr lang="fr-FR" sz="1600" dirty="0"/>
              <a:t>En Méditerranée-mer Noire-Mer Rouge-Golfe persique</a:t>
            </a:r>
          </a:p>
          <a:p>
            <a:r>
              <a:rPr lang="fr-FR" sz="1600" dirty="0"/>
              <a:t>Multiples conquêtes ; Cinq directions successives…</a:t>
            </a:r>
          </a:p>
          <a:p>
            <a:endParaRPr lang="fr-FR" sz="1600" dirty="0"/>
          </a:p>
          <a:p>
            <a:r>
              <a:rPr lang="fr-FR" sz="1600" dirty="0"/>
              <a:t>a) 1461-67 : L’ensemble de l’Anatolie orientale</a:t>
            </a:r>
          </a:p>
          <a:p>
            <a:r>
              <a:rPr lang="fr-FR" sz="1600" dirty="0"/>
              <a:t>- Trébizonde </a:t>
            </a:r>
            <a:r>
              <a:rPr lang="fr-FR" sz="1600" i="1" dirty="0"/>
              <a:t>byzantine</a:t>
            </a:r>
            <a:r>
              <a:rPr lang="fr-FR" sz="1600" dirty="0"/>
              <a:t> sur la mer Noire</a:t>
            </a:r>
          </a:p>
          <a:p>
            <a:r>
              <a:rPr lang="fr-FR" sz="1600" dirty="0"/>
              <a:t>- Emirat turcoman des Karamanides à Konya</a:t>
            </a:r>
          </a:p>
          <a:p>
            <a:endParaRPr lang="fr-FR" sz="1600" dirty="0"/>
          </a:p>
          <a:p>
            <a:r>
              <a:rPr lang="fr-FR" sz="1600" dirty="0"/>
              <a:t>b) 1456-75-80 : Dans les Balkans et en mer Noire…</a:t>
            </a:r>
          </a:p>
          <a:p>
            <a:r>
              <a:rPr lang="fr-FR" sz="1600" dirty="0"/>
              <a:t>- Serbie-Bosnie ; Grèce : Athènes et Péloponnèse</a:t>
            </a:r>
          </a:p>
          <a:p>
            <a:r>
              <a:rPr lang="fr-FR" sz="1600" dirty="0"/>
              <a:t>- Crimée et Moldavie-Valachie vassalisées</a:t>
            </a:r>
          </a:p>
          <a:p>
            <a:r>
              <a:rPr lang="fr-FR" sz="1600" dirty="0"/>
              <a:t>- Albanie</a:t>
            </a:r>
          </a:p>
          <a:p>
            <a:endParaRPr lang="fr-FR" sz="1600" dirty="0"/>
          </a:p>
          <a:p>
            <a:r>
              <a:rPr lang="fr-FR" sz="1600" dirty="0"/>
              <a:t>NB : 1504 : Le </a:t>
            </a:r>
            <a:r>
              <a:rPr lang="fr-FR" sz="1600" dirty="0" err="1"/>
              <a:t>Yedisan</a:t>
            </a:r>
            <a:r>
              <a:rPr lang="fr-FR" sz="1600" dirty="0"/>
              <a:t> sur la mer Noire pris aux Polono-Lituaniens (1412) ; La mer Noire devient un </a:t>
            </a:r>
            <a:r>
              <a:rPr lang="fr-FR" sz="1600" i="1" dirty="0"/>
              <a:t>lac turc</a:t>
            </a:r>
            <a:endParaRPr lang="fr-FR" sz="1600" dirty="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7040C42-5AA6-77F0-92DA-EDFBEB65D82C}"/>
              </a:ext>
            </a:extLst>
          </p:cNvPr>
          <p:cNvSpPr/>
          <p:nvPr/>
        </p:nvSpPr>
        <p:spPr>
          <a:xfrm>
            <a:off x="4293283" y="3999880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D2854DE-2F5C-6E0D-090E-9B3FEFC8EF8F}"/>
              </a:ext>
            </a:extLst>
          </p:cNvPr>
          <p:cNvSpPr/>
          <p:nvPr/>
        </p:nvSpPr>
        <p:spPr>
          <a:xfrm>
            <a:off x="3727249" y="4340048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D83E9CF8-D590-E64A-18C5-1FD9A65909C7}"/>
              </a:ext>
            </a:extLst>
          </p:cNvPr>
          <p:cNvSpPr/>
          <p:nvPr/>
        </p:nvSpPr>
        <p:spPr>
          <a:xfrm>
            <a:off x="4001789" y="4340048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E6CFF7C0-ADCD-DC34-E286-0C3926D97F05}"/>
              </a:ext>
            </a:extLst>
          </p:cNvPr>
          <p:cNvSpPr/>
          <p:nvPr/>
        </p:nvSpPr>
        <p:spPr>
          <a:xfrm>
            <a:off x="4276329" y="4340048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D1846C37-7F2B-7F85-A2D5-0EB53F7A7F0E}"/>
              </a:ext>
            </a:extLst>
          </p:cNvPr>
          <p:cNvSpPr/>
          <p:nvPr/>
        </p:nvSpPr>
        <p:spPr>
          <a:xfrm>
            <a:off x="3517333" y="305862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9C6AA5BC-E146-BFF2-FF01-1C76F21291F9}"/>
              </a:ext>
            </a:extLst>
          </p:cNvPr>
          <p:cNvSpPr/>
          <p:nvPr/>
        </p:nvSpPr>
        <p:spPr>
          <a:xfrm>
            <a:off x="3840587" y="3294444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9B0ECFF8-847F-598B-805E-3F70E166021D}"/>
              </a:ext>
            </a:extLst>
          </p:cNvPr>
          <p:cNvSpPr/>
          <p:nvPr/>
        </p:nvSpPr>
        <p:spPr>
          <a:xfrm>
            <a:off x="4464942" y="527052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EA8F0F48-C00C-9F73-0AE8-A4F037BA46BF}"/>
              </a:ext>
            </a:extLst>
          </p:cNvPr>
          <p:cNvSpPr/>
          <p:nvPr/>
        </p:nvSpPr>
        <p:spPr>
          <a:xfrm>
            <a:off x="1013627" y="4536440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CB838214-0738-9CB8-B42B-3CAEAA7090EF}"/>
              </a:ext>
            </a:extLst>
          </p:cNvPr>
          <p:cNvSpPr/>
          <p:nvPr/>
        </p:nvSpPr>
        <p:spPr>
          <a:xfrm>
            <a:off x="4889203" y="4011934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9929F48A-40AC-A74E-1914-74996FD2E3F8}"/>
              </a:ext>
            </a:extLst>
          </p:cNvPr>
          <p:cNvSpPr/>
          <p:nvPr/>
        </p:nvSpPr>
        <p:spPr>
          <a:xfrm>
            <a:off x="4578240" y="3999881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4EA24A1-2391-A7BD-425A-3F403455E06F}"/>
              </a:ext>
            </a:extLst>
          </p:cNvPr>
          <p:cNvSpPr/>
          <p:nvPr/>
        </p:nvSpPr>
        <p:spPr>
          <a:xfrm>
            <a:off x="9771264" y="1856040"/>
            <a:ext cx="1087429" cy="47553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err="1">
                <a:solidFill>
                  <a:schemeClr val="tx1"/>
                </a:solidFill>
              </a:rPr>
              <a:t>Dzoungars</a:t>
            </a:r>
            <a:endParaRPr lang="fr-FR" sz="1600" b="1" dirty="0">
              <a:solidFill>
                <a:schemeClr val="tx1"/>
              </a:solidFill>
            </a:endParaRP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1439-1634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37E4E33-220E-DE95-FAFA-8CB02AC05FEF}"/>
              </a:ext>
            </a:extLst>
          </p:cNvPr>
          <p:cNvSpPr/>
          <p:nvPr/>
        </p:nvSpPr>
        <p:spPr>
          <a:xfrm>
            <a:off x="5865192" y="2561673"/>
            <a:ext cx="1129745" cy="461882"/>
          </a:xfrm>
          <a:prstGeom prst="rect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1453-1574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B30B419-AD48-FCD6-4F4E-2E9EDF0051E0}"/>
              </a:ext>
            </a:extLst>
          </p:cNvPr>
          <p:cNvSpPr/>
          <p:nvPr/>
        </p:nvSpPr>
        <p:spPr>
          <a:xfrm>
            <a:off x="11118601" y="2047475"/>
            <a:ext cx="1077726" cy="47127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1368-1644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FBA035E8-5E4F-C17A-EBD4-4DFD9F4A2F7E}"/>
              </a:ext>
            </a:extLst>
          </p:cNvPr>
          <p:cNvSpPr/>
          <p:nvPr/>
        </p:nvSpPr>
        <p:spPr>
          <a:xfrm rot="2429317">
            <a:off x="7456888" y="2623191"/>
            <a:ext cx="1510534" cy="64420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E7DD6F8C-5A26-0D81-A3AF-3E688079EBB7}"/>
              </a:ext>
            </a:extLst>
          </p:cNvPr>
          <p:cNvSpPr/>
          <p:nvPr/>
        </p:nvSpPr>
        <p:spPr>
          <a:xfrm>
            <a:off x="7951674" y="2473289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5181ADA3-7D89-A8EE-5863-D634FE1E739A}"/>
              </a:ext>
            </a:extLst>
          </p:cNvPr>
          <p:cNvSpPr/>
          <p:nvPr/>
        </p:nvSpPr>
        <p:spPr>
          <a:xfrm>
            <a:off x="7616681" y="2271190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F0F916B-C002-781A-59E1-27DFD60730B0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68649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E5324-2379-D194-B23C-DB371A7AA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Christophe\Pictures\My Scans\2014-07 (juil.)\scan0017.jpg">
            <a:extLst>
              <a:ext uri="{FF2B5EF4-FFF2-40B4-BE49-F238E27FC236}">
                <a16:creationId xmlns:a16="http://schemas.microsoft.com/office/drawing/2014/main" id="{08FE74A7-2588-0185-5C02-288AD3739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5"/>
            <a:ext cx="7251321" cy="541706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Ellipse 38">
            <a:extLst>
              <a:ext uri="{FF2B5EF4-FFF2-40B4-BE49-F238E27FC236}">
                <a16:creationId xmlns:a16="http://schemas.microsoft.com/office/drawing/2014/main" id="{19B6B239-7A02-DFB4-32E5-170E83731249}"/>
              </a:ext>
            </a:extLst>
          </p:cNvPr>
          <p:cNvSpPr/>
          <p:nvPr/>
        </p:nvSpPr>
        <p:spPr>
          <a:xfrm>
            <a:off x="7402629" y="1786829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115D3188-7D75-11DB-D92D-5D13A8B080DF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68FA6A07-966D-677B-F18E-A56F313CD84C}"/>
              </a:ext>
            </a:extLst>
          </p:cNvPr>
          <p:cNvSpPr/>
          <p:nvPr/>
        </p:nvSpPr>
        <p:spPr>
          <a:xfrm>
            <a:off x="11519898" y="1483361"/>
            <a:ext cx="580674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28847C18-579C-C1A5-6C05-72FBACD5DAE2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4B618498-6B74-CBC1-7E99-8FFE57754478}"/>
              </a:ext>
            </a:extLst>
          </p:cNvPr>
          <p:cNvSpPr/>
          <p:nvPr/>
        </p:nvSpPr>
        <p:spPr>
          <a:xfrm rot="3377541">
            <a:off x="10820842" y="589522"/>
            <a:ext cx="1179016" cy="150267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F8767BA2-BA4D-6E20-F756-A682AADF1935}"/>
              </a:ext>
            </a:extLst>
          </p:cNvPr>
          <p:cNvSpPr/>
          <p:nvPr/>
        </p:nvSpPr>
        <p:spPr>
          <a:xfrm rot="18870933">
            <a:off x="6041319" y="1258288"/>
            <a:ext cx="1946246" cy="260300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5B352297-DED2-C6C9-1DCF-7160246821C2}"/>
              </a:ext>
            </a:extLst>
          </p:cNvPr>
          <p:cNvSpPr/>
          <p:nvPr/>
        </p:nvSpPr>
        <p:spPr>
          <a:xfrm rot="4012029">
            <a:off x="7225689" y="3893577"/>
            <a:ext cx="885855" cy="4501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B22C9C14-C0D7-CC8A-9AD7-9868BC3E98F1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0C49F87A-3C87-52B3-D8BF-53B5CDF37029}"/>
              </a:ext>
            </a:extLst>
          </p:cNvPr>
          <p:cNvCxnSpPr>
            <a:cxnSpLocks/>
          </p:cNvCxnSpPr>
          <p:nvPr/>
        </p:nvCxnSpPr>
        <p:spPr>
          <a:xfrm>
            <a:off x="7084169" y="2331578"/>
            <a:ext cx="259572" cy="5154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5BFCA676-34C5-D2B1-010D-E708B4D55B79}"/>
              </a:ext>
            </a:extLst>
          </p:cNvPr>
          <p:cNvCxnSpPr>
            <a:cxnSpLocks/>
            <a:stCxn id="48" idx="5"/>
            <a:endCxn id="57" idx="2"/>
          </p:cNvCxnSpPr>
          <p:nvPr/>
        </p:nvCxnSpPr>
        <p:spPr>
          <a:xfrm>
            <a:off x="7100827" y="3198663"/>
            <a:ext cx="393779" cy="51267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AF5E6306-0025-1CC7-A30A-F5D728A06E21}"/>
              </a:ext>
            </a:extLst>
          </p:cNvPr>
          <p:cNvCxnSpPr>
            <a:cxnSpLocks/>
          </p:cNvCxnSpPr>
          <p:nvPr/>
        </p:nvCxnSpPr>
        <p:spPr>
          <a:xfrm flipH="1" flipV="1">
            <a:off x="5603076" y="1760471"/>
            <a:ext cx="1343314" cy="444243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A1D7B4C3-941A-2D65-7D7B-5CDB6FB06F99}"/>
              </a:ext>
            </a:extLst>
          </p:cNvPr>
          <p:cNvCxnSpPr>
            <a:cxnSpLocks/>
          </p:cNvCxnSpPr>
          <p:nvPr/>
        </p:nvCxnSpPr>
        <p:spPr>
          <a:xfrm flipH="1" flipV="1">
            <a:off x="6720535" y="1734936"/>
            <a:ext cx="266210" cy="380071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8E29C225-8737-6562-62AA-6EA5897F771C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4D4A8EB-51F6-7BD8-9366-D7CAB6FB9068}"/>
              </a:ext>
            </a:extLst>
          </p:cNvPr>
          <p:cNvSpPr/>
          <p:nvPr/>
        </p:nvSpPr>
        <p:spPr>
          <a:xfrm rot="3769130">
            <a:off x="9959291" y="1294883"/>
            <a:ext cx="464164" cy="112542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A384E78B-E6C8-6A66-A05E-E0061F8A270A}"/>
              </a:ext>
            </a:extLst>
          </p:cNvPr>
          <p:cNvCxnSpPr>
            <a:cxnSpLocks/>
            <a:endCxn id="39" idx="3"/>
          </p:cNvCxnSpPr>
          <p:nvPr/>
        </p:nvCxnSpPr>
        <p:spPr>
          <a:xfrm flipV="1">
            <a:off x="7181593" y="2003400"/>
            <a:ext cx="261391" cy="1116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>
            <a:extLst>
              <a:ext uri="{FF2B5EF4-FFF2-40B4-BE49-F238E27FC236}">
                <a16:creationId xmlns:a16="http://schemas.microsoft.com/office/drawing/2014/main" id="{17AE4557-50C6-994C-607C-89D4A7453606}"/>
              </a:ext>
            </a:extLst>
          </p:cNvPr>
          <p:cNvSpPr/>
          <p:nvPr/>
        </p:nvSpPr>
        <p:spPr>
          <a:xfrm>
            <a:off x="6946390" y="2077849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BBF8A25-12AD-4CBB-7F6C-EE2701F757B9}"/>
              </a:ext>
            </a:extLst>
          </p:cNvPr>
          <p:cNvSpPr/>
          <p:nvPr/>
        </p:nvSpPr>
        <p:spPr>
          <a:xfrm rot="20571448">
            <a:off x="7935788" y="1065501"/>
            <a:ext cx="942679" cy="465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C3A5B6E0-B611-55E1-1C2D-EAA1F03A66F3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7FA0E801-0611-D50B-6D3B-7D79200B236D}"/>
              </a:ext>
            </a:extLst>
          </p:cNvPr>
          <p:cNvSpPr/>
          <p:nvPr/>
        </p:nvSpPr>
        <p:spPr>
          <a:xfrm rot="21222121">
            <a:off x="7884095" y="1585743"/>
            <a:ext cx="906073" cy="52429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B406859A-00E5-9E13-652A-39B2E6A62A8E}"/>
              </a:ext>
            </a:extLst>
          </p:cNvPr>
          <p:cNvSpPr/>
          <p:nvPr/>
        </p:nvSpPr>
        <p:spPr>
          <a:xfrm rot="346140">
            <a:off x="8765409" y="1206152"/>
            <a:ext cx="998683" cy="77838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4EB7896B-AB4F-2E4C-5DD2-ECF21E801841}"/>
              </a:ext>
            </a:extLst>
          </p:cNvPr>
          <p:cNvSpPr/>
          <p:nvPr/>
        </p:nvSpPr>
        <p:spPr>
          <a:xfrm>
            <a:off x="9149478" y="1719948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B222B28-FABD-34CA-13AF-91E4DDB15A5E}"/>
              </a:ext>
            </a:extLst>
          </p:cNvPr>
          <p:cNvSpPr/>
          <p:nvPr/>
        </p:nvSpPr>
        <p:spPr>
          <a:xfrm rot="2429317">
            <a:off x="7456888" y="2623191"/>
            <a:ext cx="1510534" cy="64420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313AA78-C5DA-9E4D-9EE8-24D4B6DFED70}"/>
              </a:ext>
            </a:extLst>
          </p:cNvPr>
          <p:cNvSpPr/>
          <p:nvPr/>
        </p:nvSpPr>
        <p:spPr>
          <a:xfrm rot="3769130">
            <a:off x="10073148" y="1582005"/>
            <a:ext cx="489531" cy="141377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CF550D0-AFA2-5953-1848-62C2F6C9951F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98F0F4E5-7B9A-8BCD-F82B-3D1E14079E6F}"/>
              </a:ext>
            </a:extLst>
          </p:cNvPr>
          <p:cNvSpPr/>
          <p:nvPr/>
        </p:nvSpPr>
        <p:spPr>
          <a:xfrm>
            <a:off x="9114139" y="2358668"/>
            <a:ext cx="275558" cy="2537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7FA25F94-6F91-301E-8700-507EE801BB99}"/>
              </a:ext>
            </a:extLst>
          </p:cNvPr>
          <p:cNvSpPr/>
          <p:nvPr/>
        </p:nvSpPr>
        <p:spPr>
          <a:xfrm>
            <a:off x="8762480" y="2002101"/>
            <a:ext cx="871056" cy="1640007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3BBE12A7-2162-CB73-0BD9-CF1D81108903}"/>
              </a:ext>
            </a:extLst>
          </p:cNvPr>
          <p:cNvSpPr/>
          <p:nvPr/>
        </p:nvSpPr>
        <p:spPr>
          <a:xfrm>
            <a:off x="5327518" y="163360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1900AE11-52CA-1E9D-93BD-7CCD22C9A710}"/>
              </a:ext>
            </a:extLst>
          </p:cNvPr>
          <p:cNvCxnSpPr>
            <a:cxnSpLocks/>
            <a:endCxn id="48" idx="7"/>
          </p:cNvCxnSpPr>
          <p:nvPr/>
        </p:nvCxnSpPr>
        <p:spPr>
          <a:xfrm flipH="1">
            <a:off x="7100827" y="2936692"/>
            <a:ext cx="202559" cy="82558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Ellipse 70">
            <a:extLst>
              <a:ext uri="{FF2B5EF4-FFF2-40B4-BE49-F238E27FC236}">
                <a16:creationId xmlns:a16="http://schemas.microsoft.com/office/drawing/2014/main" id="{1B92DCAD-83CA-4987-4F96-C0DBF80CD27B}"/>
              </a:ext>
            </a:extLst>
          </p:cNvPr>
          <p:cNvSpPr/>
          <p:nvPr/>
        </p:nvSpPr>
        <p:spPr>
          <a:xfrm>
            <a:off x="7812116" y="291122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A2DD7DA6-A250-E3F3-386D-0CB35856A89C}"/>
              </a:ext>
            </a:extLst>
          </p:cNvPr>
          <p:cNvSpPr/>
          <p:nvPr/>
        </p:nvSpPr>
        <p:spPr>
          <a:xfrm rot="19357138">
            <a:off x="7644686" y="539348"/>
            <a:ext cx="876302" cy="6327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5D636948-3F8A-BBAF-5B42-F17B4306BE58}"/>
              </a:ext>
            </a:extLst>
          </p:cNvPr>
          <p:cNvSpPr/>
          <p:nvPr/>
        </p:nvSpPr>
        <p:spPr>
          <a:xfrm>
            <a:off x="7804959" y="10447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01922113-A02C-5FDB-2CA9-943764E26DFF}"/>
              </a:ext>
            </a:extLst>
          </p:cNvPr>
          <p:cNvSpPr/>
          <p:nvPr/>
        </p:nvSpPr>
        <p:spPr>
          <a:xfrm>
            <a:off x="8199353" y="1107685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1DC7E857-8D00-7674-4F47-66A2108C8F75}"/>
              </a:ext>
            </a:extLst>
          </p:cNvPr>
          <p:cNvSpPr/>
          <p:nvPr/>
        </p:nvSpPr>
        <p:spPr>
          <a:xfrm>
            <a:off x="7303386" y="280982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992625DA-E9F4-40F2-651C-8F9C1DED8703}"/>
              </a:ext>
            </a:extLst>
          </p:cNvPr>
          <p:cNvSpPr/>
          <p:nvPr/>
        </p:nvSpPr>
        <p:spPr>
          <a:xfrm rot="1810908">
            <a:off x="9529151" y="2998623"/>
            <a:ext cx="1275932" cy="52680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ECF51553-9E60-29E4-78F4-FE8208097AEB}"/>
              </a:ext>
            </a:extLst>
          </p:cNvPr>
          <p:cNvSpPr/>
          <p:nvPr/>
        </p:nvSpPr>
        <p:spPr>
          <a:xfrm>
            <a:off x="10013874" y="3023555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ED0219BB-1C8C-DAF7-C76F-8AFAE872881C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6E46ABD2-145E-9FDE-C9B8-718629C58FAD}"/>
              </a:ext>
            </a:extLst>
          </p:cNvPr>
          <p:cNvSpPr/>
          <p:nvPr/>
        </p:nvSpPr>
        <p:spPr>
          <a:xfrm>
            <a:off x="9610311" y="2883843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AB55462C-8B06-BCFC-C540-0A40F44E2598}"/>
              </a:ext>
            </a:extLst>
          </p:cNvPr>
          <p:cNvSpPr/>
          <p:nvPr/>
        </p:nvSpPr>
        <p:spPr>
          <a:xfrm>
            <a:off x="7951674" y="2473289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DA24B975-B4E8-CFF0-0898-D768D8A1A28C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F9B5AA0F-53C0-6033-7386-067130C7BE47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cxnSp>
        <p:nvCxnSpPr>
          <p:cNvPr id="77" name="Connecteur droit avec flèche 76">
            <a:extLst>
              <a:ext uri="{FF2B5EF4-FFF2-40B4-BE49-F238E27FC236}">
                <a16:creationId xmlns:a16="http://schemas.microsoft.com/office/drawing/2014/main" id="{B77FFF2C-F6E5-F1B9-1A4E-D7522CE426D1}"/>
              </a:ext>
            </a:extLst>
          </p:cNvPr>
          <p:cNvCxnSpPr>
            <a:cxnSpLocks/>
            <a:endCxn id="88" idx="6"/>
          </p:cNvCxnSpPr>
          <p:nvPr/>
        </p:nvCxnSpPr>
        <p:spPr>
          <a:xfrm flipH="1" flipV="1">
            <a:off x="6807925" y="1889331"/>
            <a:ext cx="178820" cy="22567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avec flèche 81">
            <a:extLst>
              <a:ext uri="{FF2B5EF4-FFF2-40B4-BE49-F238E27FC236}">
                <a16:creationId xmlns:a16="http://schemas.microsoft.com/office/drawing/2014/main" id="{F53CF019-F207-D874-6C2D-70165A07FAB8}"/>
              </a:ext>
            </a:extLst>
          </p:cNvPr>
          <p:cNvCxnSpPr>
            <a:cxnSpLocks/>
          </p:cNvCxnSpPr>
          <p:nvPr/>
        </p:nvCxnSpPr>
        <p:spPr>
          <a:xfrm flipV="1">
            <a:off x="7181593" y="2003400"/>
            <a:ext cx="261391" cy="1116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Ellipse 82">
            <a:extLst>
              <a:ext uri="{FF2B5EF4-FFF2-40B4-BE49-F238E27FC236}">
                <a16:creationId xmlns:a16="http://schemas.microsoft.com/office/drawing/2014/main" id="{A5F8B08D-AECD-75A2-DEBD-19BF6EBC9DEE}"/>
              </a:ext>
            </a:extLst>
          </p:cNvPr>
          <p:cNvSpPr/>
          <p:nvPr/>
        </p:nvSpPr>
        <p:spPr>
          <a:xfrm>
            <a:off x="6946390" y="2077849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8154BC74-F4DB-5D79-8A53-9B30B2102C85}"/>
              </a:ext>
            </a:extLst>
          </p:cNvPr>
          <p:cNvSpPr/>
          <p:nvPr/>
        </p:nvSpPr>
        <p:spPr>
          <a:xfrm rot="2255840">
            <a:off x="5043882" y="1709444"/>
            <a:ext cx="1025586" cy="39659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BEB38DF3-1732-CE7D-34B1-77F76785D9E0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A0F1BD72-F278-E8FD-C2EA-029603A441C3}"/>
              </a:ext>
            </a:extLst>
          </p:cNvPr>
          <p:cNvSpPr/>
          <p:nvPr/>
        </p:nvSpPr>
        <p:spPr>
          <a:xfrm>
            <a:off x="6532367" y="176246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4219852F-82F9-1825-80A8-30FFE4C4FAB7}"/>
              </a:ext>
            </a:extLst>
          </p:cNvPr>
          <p:cNvSpPr/>
          <p:nvPr/>
        </p:nvSpPr>
        <p:spPr>
          <a:xfrm>
            <a:off x="6499836" y="1506699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BE668388-3CA6-F776-93E8-64E1EED265B5}"/>
              </a:ext>
            </a:extLst>
          </p:cNvPr>
          <p:cNvSpPr/>
          <p:nvPr/>
        </p:nvSpPr>
        <p:spPr>
          <a:xfrm>
            <a:off x="5724671" y="184681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6F8F4809-D12E-3ED0-5C69-B6D70C8BC262}"/>
              </a:ext>
            </a:extLst>
          </p:cNvPr>
          <p:cNvSpPr/>
          <p:nvPr/>
        </p:nvSpPr>
        <p:spPr>
          <a:xfrm rot="5986272">
            <a:off x="6959391" y="770757"/>
            <a:ext cx="752584" cy="86428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DD7C71BA-3C46-4043-6B6B-A5ED6E730CA4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5B490464-67C1-7B5D-EB7D-52879A9C4A79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5345F44D-3CA6-DB24-C2C3-12F82DA6EC69}"/>
              </a:ext>
            </a:extLst>
          </p:cNvPr>
          <p:cNvSpPr/>
          <p:nvPr/>
        </p:nvSpPr>
        <p:spPr>
          <a:xfrm>
            <a:off x="7616681" y="2271190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99" name="Connecteur droit avec flèche 98">
            <a:extLst>
              <a:ext uri="{FF2B5EF4-FFF2-40B4-BE49-F238E27FC236}">
                <a16:creationId xmlns:a16="http://schemas.microsoft.com/office/drawing/2014/main" id="{2870449A-4CEB-3900-F699-53D0BB9AA510}"/>
              </a:ext>
            </a:extLst>
          </p:cNvPr>
          <p:cNvCxnSpPr>
            <a:cxnSpLocks/>
          </p:cNvCxnSpPr>
          <p:nvPr/>
        </p:nvCxnSpPr>
        <p:spPr>
          <a:xfrm>
            <a:off x="7221948" y="2204714"/>
            <a:ext cx="394733" cy="193341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Ellipse 99">
            <a:extLst>
              <a:ext uri="{FF2B5EF4-FFF2-40B4-BE49-F238E27FC236}">
                <a16:creationId xmlns:a16="http://schemas.microsoft.com/office/drawing/2014/main" id="{69AAD298-1660-1F57-F1F1-DFD4AD6BFAAF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7E7A8D4D-6F3D-D279-D1BA-BB462B0DD22B}"/>
              </a:ext>
            </a:extLst>
          </p:cNvPr>
          <p:cNvSpPr/>
          <p:nvPr/>
        </p:nvSpPr>
        <p:spPr>
          <a:xfrm>
            <a:off x="6598536" y="1217242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cxnSp>
        <p:nvCxnSpPr>
          <p:cNvPr id="107" name="Connecteur droit avec flèche 106">
            <a:extLst>
              <a:ext uri="{FF2B5EF4-FFF2-40B4-BE49-F238E27FC236}">
                <a16:creationId xmlns:a16="http://schemas.microsoft.com/office/drawing/2014/main" id="{AD3BE51A-3FC6-1BA6-9BD8-538076F9FE15}"/>
              </a:ext>
            </a:extLst>
          </p:cNvPr>
          <p:cNvCxnSpPr>
            <a:cxnSpLocks/>
          </p:cNvCxnSpPr>
          <p:nvPr/>
        </p:nvCxnSpPr>
        <p:spPr>
          <a:xfrm>
            <a:off x="7586161" y="3973931"/>
            <a:ext cx="99158" cy="314640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Ellipse 109">
            <a:extLst>
              <a:ext uri="{FF2B5EF4-FFF2-40B4-BE49-F238E27FC236}">
                <a16:creationId xmlns:a16="http://schemas.microsoft.com/office/drawing/2014/main" id="{CA6DD6AF-6991-F19C-7155-BFCD632F2AD5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A0ED83A3-FEE9-08E9-C308-F4613EFC82E5}"/>
              </a:ext>
            </a:extLst>
          </p:cNvPr>
          <p:cNvSpPr/>
          <p:nvPr/>
        </p:nvSpPr>
        <p:spPr>
          <a:xfrm>
            <a:off x="7644964" y="425141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6AF8D9-9B14-E088-7C53-45B1AF77730F}"/>
              </a:ext>
            </a:extLst>
          </p:cNvPr>
          <p:cNvSpPr/>
          <p:nvPr/>
        </p:nvSpPr>
        <p:spPr>
          <a:xfrm>
            <a:off x="102357" y="69585"/>
            <a:ext cx="5005953" cy="66018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b="1" dirty="0"/>
              <a:t>2) 1453-1574 : … Au Maghreb, Régences vassales d’Alger, Tripoli et Tunis ; Syrie-Egypte-Arabie et fin du sultanat arabe des Mamelouks ; En Europe centrale, la Hongrie-Transylvanie</a:t>
            </a:r>
          </a:p>
          <a:p>
            <a:endParaRPr lang="fr-FR" sz="1600" dirty="0"/>
          </a:p>
          <a:p>
            <a:r>
              <a:rPr lang="fr-FR" sz="1600" dirty="0"/>
              <a:t>c) 1516-51-74 : Au Maghreb, </a:t>
            </a:r>
            <a:r>
              <a:rPr lang="fr-FR" sz="1600" u="sng" dirty="0"/>
              <a:t>Sélim</a:t>
            </a:r>
            <a:r>
              <a:rPr lang="fr-FR" sz="1600" dirty="0"/>
              <a:t> puis </a:t>
            </a:r>
            <a:r>
              <a:rPr lang="fr-FR" sz="1600" u="sng" dirty="0"/>
              <a:t>Soliman</a:t>
            </a:r>
            <a:r>
              <a:rPr lang="fr-FR" sz="1600" dirty="0"/>
              <a:t> (1520) Luttent contre le roi d’Espagne</a:t>
            </a:r>
            <a:r>
              <a:rPr lang="fr-FR" sz="1500" dirty="0"/>
              <a:t>, le Habsbourg </a:t>
            </a:r>
            <a:r>
              <a:rPr lang="fr-FR" sz="1500" u="sng" dirty="0"/>
              <a:t>Charles Quint</a:t>
            </a:r>
          </a:p>
          <a:p>
            <a:r>
              <a:rPr lang="fr-FR" sz="1600" dirty="0"/>
              <a:t>Régences vassales d’Alger, Tripoli et Tunis</a:t>
            </a:r>
          </a:p>
          <a:p>
            <a:endParaRPr lang="fr-FR" sz="1000" dirty="0"/>
          </a:p>
          <a:p>
            <a:r>
              <a:rPr lang="fr-FR" sz="1600" dirty="0"/>
              <a:t>d) 1514-17-34-38 : Dans le monde turco-arabe…</a:t>
            </a:r>
          </a:p>
          <a:p>
            <a:r>
              <a:rPr lang="fr-FR" sz="1600" dirty="0"/>
              <a:t>- Kurdistan aux Séfévides de Perse ; </a:t>
            </a:r>
            <a:r>
              <a:rPr lang="fr-FR" sz="1600" u="sng" dirty="0"/>
              <a:t>A revoir…</a:t>
            </a:r>
          </a:p>
          <a:p>
            <a:r>
              <a:rPr lang="fr-FR" sz="1600" dirty="0"/>
              <a:t>- Syrie-Egypte-Arabie-Lieux Saints aux Mamelouks</a:t>
            </a:r>
          </a:p>
          <a:p>
            <a:r>
              <a:rPr lang="fr-FR" sz="1600" dirty="0"/>
              <a:t>- Bagdad et la Mésopotamie aux Persans</a:t>
            </a:r>
          </a:p>
          <a:p>
            <a:r>
              <a:rPr lang="fr-FR" sz="1600" dirty="0"/>
              <a:t>- Yémen, vassal jusqu’en 1630</a:t>
            </a:r>
          </a:p>
          <a:p>
            <a:r>
              <a:rPr lang="fr-FR" sz="1600" dirty="0"/>
              <a:t>NB : Au Caire, les Mamelouks soumis gardent le pouvoir</a:t>
            </a:r>
          </a:p>
          <a:p>
            <a:endParaRPr lang="fr-FR" sz="1600" dirty="0"/>
          </a:p>
          <a:p>
            <a:r>
              <a:rPr lang="fr-FR" sz="1600" dirty="0"/>
              <a:t>e) 1521-26-29 : Et enfin, en Europe centrale…</a:t>
            </a:r>
          </a:p>
          <a:p>
            <a:r>
              <a:rPr lang="fr-FR" sz="1600" dirty="0"/>
              <a:t>*Après la prise de Belgrade… </a:t>
            </a:r>
          </a:p>
          <a:p>
            <a:r>
              <a:rPr lang="fr-FR" sz="1600" dirty="0"/>
              <a:t>*Victoire de Mohács sur les Hongrois de </a:t>
            </a:r>
            <a:r>
              <a:rPr lang="fr-FR" sz="1600" u="sng" dirty="0"/>
              <a:t>Louis II</a:t>
            </a:r>
            <a:r>
              <a:rPr lang="fr-FR" sz="1600" dirty="0"/>
              <a:t> ; Puis…</a:t>
            </a:r>
          </a:p>
          <a:p>
            <a:r>
              <a:rPr lang="fr-FR" sz="1600" dirty="0"/>
              <a:t>*1</a:t>
            </a:r>
            <a:r>
              <a:rPr lang="fr-FR" sz="1600" baseline="30000" dirty="0"/>
              <a:t>er</a:t>
            </a:r>
            <a:r>
              <a:rPr lang="fr-FR" sz="1600" dirty="0"/>
              <a:t> siège de Vienne, capitale de </a:t>
            </a:r>
            <a:r>
              <a:rPr lang="fr-FR" sz="1600" u="sng" dirty="0"/>
              <a:t>Ferdinand d’Autriche</a:t>
            </a:r>
          </a:p>
          <a:p>
            <a:r>
              <a:rPr lang="fr-FR" sz="1600" dirty="0"/>
              <a:t>Frère de Charles Quint ; Echec mais…</a:t>
            </a:r>
          </a:p>
          <a:p>
            <a:endParaRPr lang="fr-FR" sz="1600" dirty="0"/>
          </a:p>
          <a:p>
            <a:r>
              <a:rPr lang="fr-FR" sz="1600" dirty="0"/>
              <a:t>*1529-41 : Partage de la Hongrie…</a:t>
            </a:r>
          </a:p>
          <a:p>
            <a:r>
              <a:rPr lang="fr-FR" sz="1600" dirty="0"/>
              <a:t>- A l’ouest, Hongrie </a:t>
            </a:r>
            <a:r>
              <a:rPr lang="fr-FR" sz="1600" i="1" dirty="0"/>
              <a:t>royale</a:t>
            </a:r>
            <a:r>
              <a:rPr lang="fr-FR" sz="1600" dirty="0"/>
              <a:t> aux Habsbourg d’Autriche</a:t>
            </a:r>
          </a:p>
          <a:p>
            <a:r>
              <a:rPr lang="fr-FR" sz="1600" dirty="0"/>
              <a:t>Bande de terre de l’Adriatique à la Pologne</a:t>
            </a:r>
          </a:p>
          <a:p>
            <a:r>
              <a:rPr lang="fr-FR" sz="1600" dirty="0">
                <a:solidFill>
                  <a:srgbClr val="FF0000"/>
                </a:solidFill>
              </a:rPr>
              <a:t>NB : La côte dalmate, vénitienne depuis 1409, le reste</a:t>
            </a:r>
          </a:p>
          <a:p>
            <a:endParaRPr lang="fr-FR" sz="1600" dirty="0"/>
          </a:p>
          <a:p>
            <a:r>
              <a:rPr lang="fr-FR" sz="1600" dirty="0"/>
              <a:t>- A l’est, Hongrie orientale et Transylvanie aux Ottomans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06E76859-2687-E6B1-7B90-F6E21C683627}"/>
              </a:ext>
            </a:extLst>
          </p:cNvPr>
          <p:cNvSpPr/>
          <p:nvPr/>
        </p:nvSpPr>
        <p:spPr>
          <a:xfrm>
            <a:off x="3634149" y="1533100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3AAE218-72BE-E4D0-1994-8AB945C6333B}"/>
              </a:ext>
            </a:extLst>
          </p:cNvPr>
          <p:cNvSpPr/>
          <p:nvPr/>
        </p:nvSpPr>
        <p:spPr>
          <a:xfrm>
            <a:off x="3908689" y="1533100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212CBE6-75E4-DB2F-523F-BAE107195840}"/>
              </a:ext>
            </a:extLst>
          </p:cNvPr>
          <p:cNvSpPr/>
          <p:nvPr/>
        </p:nvSpPr>
        <p:spPr>
          <a:xfrm>
            <a:off x="4183229" y="1533100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7655E751-4B4B-F0A2-2436-0619F57CC688}"/>
              </a:ext>
            </a:extLst>
          </p:cNvPr>
          <p:cNvSpPr/>
          <p:nvPr/>
        </p:nvSpPr>
        <p:spPr>
          <a:xfrm>
            <a:off x="4342290" y="239805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DC11A321-0FC4-1470-AFCC-162A5E7DC4D0}"/>
              </a:ext>
            </a:extLst>
          </p:cNvPr>
          <p:cNvSpPr/>
          <p:nvPr/>
        </p:nvSpPr>
        <p:spPr>
          <a:xfrm>
            <a:off x="4616830" y="239805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57469E7B-674B-CED5-81D9-F3FF73792ACA}"/>
              </a:ext>
            </a:extLst>
          </p:cNvPr>
          <p:cNvSpPr/>
          <p:nvPr/>
        </p:nvSpPr>
        <p:spPr>
          <a:xfrm>
            <a:off x="4891370" y="239805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9168D14D-445D-2FFA-44AE-BA083A2CA3E9}"/>
              </a:ext>
            </a:extLst>
          </p:cNvPr>
          <p:cNvSpPr/>
          <p:nvPr/>
        </p:nvSpPr>
        <p:spPr>
          <a:xfrm>
            <a:off x="2746089" y="289238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B03D3CC6-7E41-F1A3-4051-BE8EF68F27D9}"/>
              </a:ext>
            </a:extLst>
          </p:cNvPr>
          <p:cNvSpPr/>
          <p:nvPr/>
        </p:nvSpPr>
        <p:spPr>
          <a:xfrm>
            <a:off x="3655532" y="266099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29E70DF5-B7AB-2DBD-6DBC-F25028152CFA}"/>
              </a:ext>
            </a:extLst>
          </p:cNvPr>
          <p:cNvSpPr/>
          <p:nvPr/>
        </p:nvSpPr>
        <p:spPr>
          <a:xfrm>
            <a:off x="4921056" y="6328028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9D3AD188-465B-4E0A-F0A9-3CEB0D2E6B01}"/>
              </a:ext>
            </a:extLst>
          </p:cNvPr>
          <p:cNvSpPr/>
          <p:nvPr/>
        </p:nvSpPr>
        <p:spPr>
          <a:xfrm>
            <a:off x="4682444" y="4378277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83B0A712-7085-D4C3-2659-8A073E20EA2D}"/>
              </a:ext>
            </a:extLst>
          </p:cNvPr>
          <p:cNvSpPr/>
          <p:nvPr/>
        </p:nvSpPr>
        <p:spPr>
          <a:xfrm>
            <a:off x="4848444" y="1086079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2355CFC6-FB40-EB9C-0CB7-1BA3213CA28E}"/>
              </a:ext>
            </a:extLst>
          </p:cNvPr>
          <p:cNvSpPr/>
          <p:nvPr/>
        </p:nvSpPr>
        <p:spPr>
          <a:xfrm>
            <a:off x="5261362" y="1105515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DD46919-3A78-1BF6-D35C-91D9E71EFD1F}"/>
              </a:ext>
            </a:extLst>
          </p:cNvPr>
          <p:cNvSpPr/>
          <p:nvPr/>
        </p:nvSpPr>
        <p:spPr>
          <a:xfrm>
            <a:off x="9771264" y="1856040"/>
            <a:ext cx="1087429" cy="47553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err="1">
                <a:solidFill>
                  <a:schemeClr val="tx1"/>
                </a:solidFill>
              </a:rPr>
              <a:t>Dzoungars</a:t>
            </a:r>
            <a:endParaRPr lang="fr-FR" sz="1600" b="1" dirty="0">
              <a:solidFill>
                <a:schemeClr val="tx1"/>
              </a:solidFill>
            </a:endParaRP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1439-1634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B18042A-6EA8-26AA-7EEC-D75E4F2AC626}"/>
              </a:ext>
            </a:extLst>
          </p:cNvPr>
          <p:cNvSpPr/>
          <p:nvPr/>
        </p:nvSpPr>
        <p:spPr>
          <a:xfrm>
            <a:off x="5865192" y="2561673"/>
            <a:ext cx="1129745" cy="461882"/>
          </a:xfrm>
          <a:prstGeom prst="rect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1453-1574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555247E-3B1A-1D88-A406-AB34A8388953}"/>
              </a:ext>
            </a:extLst>
          </p:cNvPr>
          <p:cNvSpPr/>
          <p:nvPr/>
        </p:nvSpPr>
        <p:spPr>
          <a:xfrm>
            <a:off x="11118601" y="2047475"/>
            <a:ext cx="1077726" cy="47127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1368-1644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F4AECC5-75AE-FFD6-EDD5-C5E96A524E7E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FB4669AD-ACC0-9799-4B24-D89B96514315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0C7ABD1B-EC53-DA0D-6BEA-A75712903397}"/>
              </a:ext>
            </a:extLst>
          </p:cNvPr>
          <p:cNvCxnSpPr>
            <a:cxnSpLocks/>
          </p:cNvCxnSpPr>
          <p:nvPr/>
        </p:nvCxnSpPr>
        <p:spPr>
          <a:xfrm>
            <a:off x="7084169" y="2331578"/>
            <a:ext cx="768302" cy="616805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FD56F918-3052-06AD-A152-9FE0FE67BFCC}"/>
              </a:ext>
            </a:extLst>
          </p:cNvPr>
          <p:cNvCxnSpPr>
            <a:cxnSpLocks/>
          </p:cNvCxnSpPr>
          <p:nvPr/>
        </p:nvCxnSpPr>
        <p:spPr>
          <a:xfrm flipH="1">
            <a:off x="6028568" y="2204714"/>
            <a:ext cx="917822" cy="143505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llipse 50">
            <a:extLst>
              <a:ext uri="{FF2B5EF4-FFF2-40B4-BE49-F238E27FC236}">
                <a16:creationId xmlns:a16="http://schemas.microsoft.com/office/drawing/2014/main" id="{C4B8AADE-A25D-CBB0-3C10-93DDD088D642}"/>
              </a:ext>
            </a:extLst>
          </p:cNvPr>
          <p:cNvSpPr/>
          <p:nvPr/>
        </p:nvSpPr>
        <p:spPr>
          <a:xfrm>
            <a:off x="7141182" y="235165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FD067A0D-2A2E-6F1C-CAA6-3BBD18B21B0F}"/>
              </a:ext>
            </a:extLst>
          </p:cNvPr>
          <p:cNvSpPr/>
          <p:nvPr/>
        </p:nvSpPr>
        <p:spPr>
          <a:xfrm>
            <a:off x="5753010" y="2221354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3546FC3D-C835-5F9F-2615-DD9F4C6B729F}"/>
              </a:ext>
            </a:extLst>
          </p:cNvPr>
          <p:cNvSpPr/>
          <p:nvPr/>
        </p:nvSpPr>
        <p:spPr>
          <a:xfrm>
            <a:off x="6572544" y="207185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BCD2E8B6-BC51-BD68-7ACA-AC32393A6808}"/>
              </a:ext>
            </a:extLst>
          </p:cNvPr>
          <p:cNvSpPr/>
          <p:nvPr/>
        </p:nvSpPr>
        <p:spPr>
          <a:xfrm>
            <a:off x="4021325" y="2162025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11173471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85A39-6212-71DC-E65C-3721F7856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Christophe\Pictures\My Scans\2014-07 (juil.)\scan0017.jpg">
            <a:extLst>
              <a:ext uri="{FF2B5EF4-FFF2-40B4-BE49-F238E27FC236}">
                <a16:creationId xmlns:a16="http://schemas.microsoft.com/office/drawing/2014/main" id="{775A1E01-D9AE-2AFA-B8BD-6873CA245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5"/>
            <a:ext cx="7251321" cy="541706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B61A7892-F325-DBB3-1162-5805E976837A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CBB1D48-4412-5755-C20E-0C3EFCCEDE9C}"/>
              </a:ext>
            </a:extLst>
          </p:cNvPr>
          <p:cNvSpPr/>
          <p:nvPr/>
        </p:nvSpPr>
        <p:spPr>
          <a:xfrm rot="3377541">
            <a:off x="10820842" y="589522"/>
            <a:ext cx="1179016" cy="150267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74C9256-3DE6-7D3D-B98B-441CD0C787BA}"/>
              </a:ext>
            </a:extLst>
          </p:cNvPr>
          <p:cNvSpPr/>
          <p:nvPr/>
        </p:nvSpPr>
        <p:spPr>
          <a:xfrm rot="18870933">
            <a:off x="6041319" y="1258288"/>
            <a:ext cx="1946246" cy="260300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6A47934-54A9-F5D5-99C3-3741B06B1868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AAA248E-4BB8-9613-CEE6-424DBCA7EF3B}"/>
              </a:ext>
            </a:extLst>
          </p:cNvPr>
          <p:cNvSpPr/>
          <p:nvPr/>
        </p:nvSpPr>
        <p:spPr>
          <a:xfrm rot="3769130">
            <a:off x="9959291" y="1294883"/>
            <a:ext cx="464164" cy="112542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C4EE939-DFDD-34B8-F868-945E46CB85DC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D79C39BD-2864-2A4F-50D5-278259F12B41}"/>
              </a:ext>
            </a:extLst>
          </p:cNvPr>
          <p:cNvSpPr/>
          <p:nvPr/>
        </p:nvSpPr>
        <p:spPr>
          <a:xfrm rot="20571448">
            <a:off x="7935788" y="1065501"/>
            <a:ext cx="942679" cy="465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C4137E4-C55E-F732-FC14-14B4349EC70C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ADB886B9-096A-D62A-54AD-4F5AB3120569}"/>
              </a:ext>
            </a:extLst>
          </p:cNvPr>
          <p:cNvSpPr/>
          <p:nvPr/>
        </p:nvSpPr>
        <p:spPr>
          <a:xfrm rot="16200000">
            <a:off x="8780906" y="925180"/>
            <a:ext cx="880443" cy="15854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B3118557-6A5D-050E-FC62-F2443644D72F}"/>
              </a:ext>
            </a:extLst>
          </p:cNvPr>
          <p:cNvSpPr/>
          <p:nvPr/>
        </p:nvSpPr>
        <p:spPr>
          <a:xfrm rot="21222121">
            <a:off x="7885335" y="1608263"/>
            <a:ext cx="495500" cy="52429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C188DB6D-2AB3-3A47-BD3F-3C3DE630445E}"/>
              </a:ext>
            </a:extLst>
          </p:cNvPr>
          <p:cNvSpPr/>
          <p:nvPr/>
        </p:nvSpPr>
        <p:spPr>
          <a:xfrm rot="3769130">
            <a:off x="10073148" y="1582005"/>
            <a:ext cx="489531" cy="141377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8DFA578E-8FFD-D744-11E0-9071DA10A296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EA5F865B-2E30-0B2F-2D59-3B25F191D2D1}"/>
              </a:ext>
            </a:extLst>
          </p:cNvPr>
          <p:cNvSpPr/>
          <p:nvPr/>
        </p:nvSpPr>
        <p:spPr>
          <a:xfrm rot="2429317">
            <a:off x="7456888" y="2623191"/>
            <a:ext cx="1510534" cy="64420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5A655ED5-6638-1988-C31F-DC9012681045}"/>
              </a:ext>
            </a:extLst>
          </p:cNvPr>
          <p:cNvSpPr/>
          <p:nvPr/>
        </p:nvSpPr>
        <p:spPr>
          <a:xfrm>
            <a:off x="11519898" y="1483361"/>
            <a:ext cx="580674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AD5DEB2D-5B4A-24A9-6B39-5B36E86A8810}"/>
              </a:ext>
            </a:extLst>
          </p:cNvPr>
          <p:cNvSpPr/>
          <p:nvPr/>
        </p:nvSpPr>
        <p:spPr>
          <a:xfrm>
            <a:off x="7402629" y="1786829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A7007662-BC27-280F-55D9-84665C91A280}"/>
              </a:ext>
            </a:extLst>
          </p:cNvPr>
          <p:cNvSpPr/>
          <p:nvPr/>
        </p:nvSpPr>
        <p:spPr>
          <a:xfrm>
            <a:off x="6582756" y="148120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86AC221C-E085-DB1F-C34B-1686BDBEAA5F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BD601733-DC20-4E13-E577-6BD01A6FF3A4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7A1113B9-AB26-A432-2B14-8D1BA0505586}"/>
              </a:ext>
            </a:extLst>
          </p:cNvPr>
          <p:cNvSpPr/>
          <p:nvPr/>
        </p:nvSpPr>
        <p:spPr>
          <a:xfrm>
            <a:off x="6865624" y="1531871"/>
            <a:ext cx="211234" cy="1524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3D36AAC4-D2BD-5A9E-57CB-DE7D16F3886E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3B1E60BA-8AC6-EB6E-8674-C00EF4CDFD6D}"/>
              </a:ext>
            </a:extLst>
          </p:cNvPr>
          <p:cNvCxnSpPr>
            <a:cxnSpLocks/>
          </p:cNvCxnSpPr>
          <p:nvPr/>
        </p:nvCxnSpPr>
        <p:spPr>
          <a:xfrm>
            <a:off x="7084169" y="2331578"/>
            <a:ext cx="259572" cy="5154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E30CD104-C178-DF28-DF75-70CCBA5CFB2E}"/>
              </a:ext>
            </a:extLst>
          </p:cNvPr>
          <p:cNvCxnSpPr>
            <a:cxnSpLocks/>
            <a:stCxn id="46" idx="5"/>
          </p:cNvCxnSpPr>
          <p:nvPr/>
        </p:nvCxnSpPr>
        <p:spPr>
          <a:xfrm>
            <a:off x="7100827" y="3198663"/>
            <a:ext cx="393779" cy="51267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F3CC4643-B152-C484-A369-87DAABF2AF44}"/>
              </a:ext>
            </a:extLst>
          </p:cNvPr>
          <p:cNvCxnSpPr>
            <a:cxnSpLocks/>
          </p:cNvCxnSpPr>
          <p:nvPr/>
        </p:nvCxnSpPr>
        <p:spPr>
          <a:xfrm>
            <a:off x="7084169" y="2331578"/>
            <a:ext cx="768302" cy="616805"/>
          </a:xfrm>
          <a:prstGeom prst="straightConnector1">
            <a:avLst/>
          </a:prstGeom>
          <a:ln w="76200">
            <a:solidFill>
              <a:srgbClr val="843C0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537FC4AD-BD59-AF46-B6A0-0C3E9DEABBA8}"/>
              </a:ext>
            </a:extLst>
          </p:cNvPr>
          <p:cNvCxnSpPr>
            <a:cxnSpLocks/>
          </p:cNvCxnSpPr>
          <p:nvPr/>
        </p:nvCxnSpPr>
        <p:spPr>
          <a:xfrm flipH="1" flipV="1">
            <a:off x="5603076" y="1760471"/>
            <a:ext cx="1343314" cy="444243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02F03B5D-BA39-2D2E-23E8-3DDDEDB27FE8}"/>
              </a:ext>
            </a:extLst>
          </p:cNvPr>
          <p:cNvCxnSpPr>
            <a:cxnSpLocks/>
            <a:endCxn id="37" idx="4"/>
          </p:cNvCxnSpPr>
          <p:nvPr/>
        </p:nvCxnSpPr>
        <p:spPr>
          <a:xfrm flipH="1" flipV="1">
            <a:off x="6720535" y="1734936"/>
            <a:ext cx="266210" cy="380071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0791C468-FE2A-9D0E-F269-4325609A8507}"/>
              </a:ext>
            </a:extLst>
          </p:cNvPr>
          <p:cNvCxnSpPr>
            <a:cxnSpLocks/>
          </p:cNvCxnSpPr>
          <p:nvPr/>
        </p:nvCxnSpPr>
        <p:spPr>
          <a:xfrm flipH="1">
            <a:off x="6028568" y="2204714"/>
            <a:ext cx="917822" cy="143505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EF4D1F29-0450-AFB3-E0CF-8AA400F6D6E1}"/>
              </a:ext>
            </a:extLst>
          </p:cNvPr>
          <p:cNvCxnSpPr>
            <a:cxnSpLocks/>
            <a:endCxn id="36" idx="3"/>
          </p:cNvCxnSpPr>
          <p:nvPr/>
        </p:nvCxnSpPr>
        <p:spPr>
          <a:xfrm flipV="1">
            <a:off x="7181593" y="2003400"/>
            <a:ext cx="261391" cy="1116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D4042CBF-B19E-9A9C-2C26-40A1F44CF4B1}"/>
              </a:ext>
            </a:extLst>
          </p:cNvPr>
          <p:cNvSpPr/>
          <p:nvPr/>
        </p:nvSpPr>
        <p:spPr>
          <a:xfrm>
            <a:off x="6946390" y="2077849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DC7AF0CC-4B39-90B7-88BB-A61B9EA895D1}"/>
              </a:ext>
            </a:extLst>
          </p:cNvPr>
          <p:cNvSpPr/>
          <p:nvPr/>
        </p:nvSpPr>
        <p:spPr>
          <a:xfrm>
            <a:off x="5327518" y="163360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EB4CB31B-F0F5-B09D-BFC8-C529FB7C38EA}"/>
              </a:ext>
            </a:extLst>
          </p:cNvPr>
          <p:cNvSpPr/>
          <p:nvPr/>
        </p:nvSpPr>
        <p:spPr>
          <a:xfrm rot="2255840">
            <a:off x="5043882" y="1709444"/>
            <a:ext cx="1025586" cy="39659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CEB22392-C30A-CFE6-ACDA-0C65B7BBFAF7}"/>
              </a:ext>
            </a:extLst>
          </p:cNvPr>
          <p:cNvSpPr/>
          <p:nvPr/>
        </p:nvSpPr>
        <p:spPr>
          <a:xfrm>
            <a:off x="5724671" y="184681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45DDF13B-1310-72AB-C48D-301B1F4E6E12}"/>
              </a:ext>
            </a:extLst>
          </p:cNvPr>
          <p:cNvSpPr/>
          <p:nvPr/>
        </p:nvSpPr>
        <p:spPr>
          <a:xfrm>
            <a:off x="5753010" y="2221354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74" name="Connecteur droit avec flèche 73">
            <a:extLst>
              <a:ext uri="{FF2B5EF4-FFF2-40B4-BE49-F238E27FC236}">
                <a16:creationId xmlns:a16="http://schemas.microsoft.com/office/drawing/2014/main" id="{C8594A66-10B3-DE78-2FC3-B593A9DFBFC6}"/>
              </a:ext>
            </a:extLst>
          </p:cNvPr>
          <p:cNvCxnSpPr>
            <a:cxnSpLocks/>
            <a:endCxn id="46" idx="7"/>
          </p:cNvCxnSpPr>
          <p:nvPr/>
        </p:nvCxnSpPr>
        <p:spPr>
          <a:xfrm flipH="1">
            <a:off x="7100827" y="2936692"/>
            <a:ext cx="202559" cy="82558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Ellipse 75">
            <a:extLst>
              <a:ext uri="{FF2B5EF4-FFF2-40B4-BE49-F238E27FC236}">
                <a16:creationId xmlns:a16="http://schemas.microsoft.com/office/drawing/2014/main" id="{D24112C5-349B-3C8F-E239-C82E14BAB21F}"/>
              </a:ext>
            </a:extLst>
          </p:cNvPr>
          <p:cNvSpPr/>
          <p:nvPr/>
        </p:nvSpPr>
        <p:spPr>
          <a:xfrm>
            <a:off x="7812116" y="291122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E0C3642F-F5F4-CED1-396D-A658E1588F53}"/>
              </a:ext>
            </a:extLst>
          </p:cNvPr>
          <p:cNvSpPr/>
          <p:nvPr/>
        </p:nvSpPr>
        <p:spPr>
          <a:xfrm>
            <a:off x="8199353" y="1107685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6BC5127D-309A-4C47-AD21-790547DCF32A}"/>
              </a:ext>
            </a:extLst>
          </p:cNvPr>
          <p:cNvSpPr/>
          <p:nvPr/>
        </p:nvSpPr>
        <p:spPr>
          <a:xfrm>
            <a:off x="7303386" y="280982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6E30A9B-F1EF-3A6A-8B66-4748A22F9790}"/>
              </a:ext>
            </a:extLst>
          </p:cNvPr>
          <p:cNvSpPr/>
          <p:nvPr/>
        </p:nvSpPr>
        <p:spPr>
          <a:xfrm rot="1810908">
            <a:off x="9529151" y="2998623"/>
            <a:ext cx="1275932" cy="52680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AB2E7A56-E96C-A0AD-2380-3AB93683C34B}"/>
              </a:ext>
            </a:extLst>
          </p:cNvPr>
          <p:cNvSpPr/>
          <p:nvPr/>
        </p:nvSpPr>
        <p:spPr>
          <a:xfrm>
            <a:off x="10013874" y="3023555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6AACC43-08FC-BD7C-8093-5D4B22517BF7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010E73F-FB41-1E83-F3B2-72F2D0CF7CF3}"/>
              </a:ext>
            </a:extLst>
          </p:cNvPr>
          <p:cNvSpPr/>
          <p:nvPr/>
        </p:nvSpPr>
        <p:spPr>
          <a:xfrm>
            <a:off x="9610311" y="2883843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14A1ED8-FCCC-E04F-63D8-5E79D1FC5AA1}"/>
              </a:ext>
            </a:extLst>
          </p:cNvPr>
          <p:cNvSpPr/>
          <p:nvPr/>
        </p:nvSpPr>
        <p:spPr>
          <a:xfrm>
            <a:off x="7951674" y="2473289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EB4861D-7611-70E8-428D-39F7ECF1E1B5}"/>
              </a:ext>
            </a:extLst>
          </p:cNvPr>
          <p:cNvSpPr/>
          <p:nvPr/>
        </p:nvSpPr>
        <p:spPr>
          <a:xfrm rot="4012029">
            <a:off x="7225689" y="3893577"/>
            <a:ext cx="885855" cy="4501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A54752CF-5671-E8F9-4EC5-6958C7911B24}"/>
              </a:ext>
            </a:extLst>
          </p:cNvPr>
          <p:cNvCxnSpPr>
            <a:cxnSpLocks/>
          </p:cNvCxnSpPr>
          <p:nvPr/>
        </p:nvCxnSpPr>
        <p:spPr>
          <a:xfrm>
            <a:off x="7586161" y="3973931"/>
            <a:ext cx="99158" cy="314640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83F28035-39E3-3E46-3A62-5214CC8E07DC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D1C45C69-45A5-E8FB-4756-5D84CE79A02A}"/>
              </a:ext>
            </a:extLst>
          </p:cNvPr>
          <p:cNvSpPr/>
          <p:nvPr/>
        </p:nvSpPr>
        <p:spPr>
          <a:xfrm>
            <a:off x="7644964" y="425141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8E3ECD9F-AC73-4924-AC55-214F548E68FA}"/>
              </a:ext>
            </a:extLst>
          </p:cNvPr>
          <p:cNvSpPr/>
          <p:nvPr/>
        </p:nvSpPr>
        <p:spPr>
          <a:xfrm>
            <a:off x="8762480" y="2002101"/>
            <a:ext cx="871056" cy="1640007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FE4DF1B4-66C3-A56D-17A6-1A9316807542}"/>
              </a:ext>
            </a:extLst>
          </p:cNvPr>
          <p:cNvSpPr/>
          <p:nvPr/>
        </p:nvSpPr>
        <p:spPr>
          <a:xfrm>
            <a:off x="9114139" y="2358668"/>
            <a:ext cx="275558" cy="2537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7AF7B6EA-F989-F9DC-BCAD-C496ACCF83A0}"/>
              </a:ext>
            </a:extLst>
          </p:cNvPr>
          <p:cNvSpPr/>
          <p:nvPr/>
        </p:nvSpPr>
        <p:spPr>
          <a:xfrm rot="19357138">
            <a:off x="7644686" y="539348"/>
            <a:ext cx="876302" cy="6327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8180FB33-81DA-C25A-27C7-DE5619587ECA}"/>
              </a:ext>
            </a:extLst>
          </p:cNvPr>
          <p:cNvSpPr/>
          <p:nvPr/>
        </p:nvSpPr>
        <p:spPr>
          <a:xfrm>
            <a:off x="7804959" y="10447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9480C265-B291-FE80-A751-2DB037266F22}"/>
              </a:ext>
            </a:extLst>
          </p:cNvPr>
          <p:cNvSpPr/>
          <p:nvPr/>
        </p:nvSpPr>
        <p:spPr>
          <a:xfrm>
            <a:off x="6598536" y="1217242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3DF6DFF-2FEF-E3FF-2FBF-20B7353B3446}"/>
              </a:ext>
            </a:extLst>
          </p:cNvPr>
          <p:cNvSpPr/>
          <p:nvPr/>
        </p:nvSpPr>
        <p:spPr>
          <a:xfrm>
            <a:off x="8805620" y="773971"/>
            <a:ext cx="1652554" cy="472688"/>
          </a:xfrm>
          <a:prstGeom prst="rect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Ouzbeks-Kazakhs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1428-1511</a:t>
            </a: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1508098E-973B-5A06-BCCD-CC46DAB91571}"/>
              </a:ext>
            </a:extLst>
          </p:cNvPr>
          <p:cNvCxnSpPr>
            <a:cxnSpLocks/>
          </p:cNvCxnSpPr>
          <p:nvPr/>
        </p:nvCxnSpPr>
        <p:spPr>
          <a:xfrm>
            <a:off x="9296400" y="1846813"/>
            <a:ext cx="387469" cy="19193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Ellipse 49">
            <a:extLst>
              <a:ext uri="{FF2B5EF4-FFF2-40B4-BE49-F238E27FC236}">
                <a16:creationId xmlns:a16="http://schemas.microsoft.com/office/drawing/2014/main" id="{DC6D8B80-6D91-B17D-F957-838E1A4D49FA}"/>
              </a:ext>
            </a:extLst>
          </p:cNvPr>
          <p:cNvSpPr/>
          <p:nvPr/>
        </p:nvSpPr>
        <p:spPr>
          <a:xfrm>
            <a:off x="9149478" y="1719948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5DA9E3DB-37BD-9C00-25E2-7FDB245B7D9C}"/>
              </a:ext>
            </a:extLst>
          </p:cNvPr>
          <p:cNvSpPr/>
          <p:nvPr/>
        </p:nvSpPr>
        <p:spPr>
          <a:xfrm>
            <a:off x="9771264" y="1856040"/>
            <a:ext cx="1087429" cy="47553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err="1">
                <a:solidFill>
                  <a:schemeClr val="tx1"/>
                </a:solidFill>
              </a:rPr>
              <a:t>Dzoungars</a:t>
            </a:r>
            <a:endParaRPr lang="fr-FR" sz="1600" b="1" dirty="0">
              <a:solidFill>
                <a:schemeClr val="tx1"/>
              </a:solidFill>
            </a:endParaRP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1439-1634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C9BF099-5CBF-5C4A-F986-C6EB3232176F}"/>
              </a:ext>
            </a:extLst>
          </p:cNvPr>
          <p:cNvSpPr/>
          <p:nvPr/>
        </p:nvSpPr>
        <p:spPr>
          <a:xfrm>
            <a:off x="5865192" y="2561673"/>
            <a:ext cx="1129745" cy="46188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1453-1574</a:t>
            </a:r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BC7B2892-4C3B-8514-0096-AE08EE860415}"/>
              </a:ext>
            </a:extLst>
          </p:cNvPr>
          <p:cNvSpPr/>
          <p:nvPr/>
        </p:nvSpPr>
        <p:spPr>
          <a:xfrm>
            <a:off x="9683869" y="1911880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7B973517-F056-6CF8-C7E0-48AB685CEED8}"/>
              </a:ext>
            </a:extLst>
          </p:cNvPr>
          <p:cNvSpPr/>
          <p:nvPr/>
        </p:nvSpPr>
        <p:spPr>
          <a:xfrm>
            <a:off x="11118601" y="2047475"/>
            <a:ext cx="1077726" cy="47127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1368-1644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C9CC7C6C-0C69-03DA-9811-1E51197F223E}"/>
              </a:ext>
            </a:extLst>
          </p:cNvPr>
          <p:cNvSpPr/>
          <p:nvPr/>
        </p:nvSpPr>
        <p:spPr>
          <a:xfrm>
            <a:off x="5194391" y="96103"/>
            <a:ext cx="1404145" cy="48726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Charles-Quint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1516-1556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74B57BCE-A0B4-0328-E15C-69FFF7BC65D8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67DDD5F3-99BD-7982-E774-8DD6E33E183D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70A7C78D-DFBA-61D9-5C69-4F03EB0A78EE}"/>
              </a:ext>
            </a:extLst>
          </p:cNvPr>
          <p:cNvSpPr/>
          <p:nvPr/>
        </p:nvSpPr>
        <p:spPr>
          <a:xfrm rot="5986272">
            <a:off x="6959391" y="770757"/>
            <a:ext cx="752584" cy="86428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456BA309-3529-20EE-D09E-308D0A674542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pic>
        <p:nvPicPr>
          <p:cNvPr id="27" name="Picture 2" descr="C:\Users\Christophe\Pictures\My Scans\2014-07 (juil.)\scan0017.jpg">
            <a:extLst>
              <a:ext uri="{FF2B5EF4-FFF2-40B4-BE49-F238E27FC236}">
                <a16:creationId xmlns:a16="http://schemas.microsoft.com/office/drawing/2014/main" id="{E62C71BA-AE35-F3B6-F27F-ABF4F10402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74" t="30095" r="26860" b="59971"/>
          <a:stretch>
            <a:fillRect/>
          </a:stretch>
        </p:blipFill>
        <p:spPr bwMode="auto">
          <a:xfrm>
            <a:off x="4980551" y="4350130"/>
            <a:ext cx="1996697" cy="175005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llipse 47">
            <a:extLst>
              <a:ext uri="{FF2B5EF4-FFF2-40B4-BE49-F238E27FC236}">
                <a16:creationId xmlns:a16="http://schemas.microsoft.com/office/drawing/2014/main" id="{2BD0F7A7-EAE1-383E-1504-D84872E311E9}"/>
              </a:ext>
            </a:extLst>
          </p:cNvPr>
          <p:cNvSpPr/>
          <p:nvPr/>
        </p:nvSpPr>
        <p:spPr>
          <a:xfrm>
            <a:off x="5795688" y="5147866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E1F8B70-5724-66A1-2DF4-62DF45642484}"/>
              </a:ext>
            </a:extLst>
          </p:cNvPr>
          <p:cNvSpPr/>
          <p:nvPr/>
        </p:nvSpPr>
        <p:spPr>
          <a:xfrm>
            <a:off x="91428" y="107186"/>
            <a:ext cx="4777094" cy="62016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3) 1465-1728 : En Asie centrale : au nord, dans la steppe à l’est de la mer Caspienne, le khanat des Kazakhs nomades ; … </a:t>
            </a:r>
          </a:p>
          <a:p>
            <a:endParaRPr lang="fr-FR" sz="1700" dirty="0"/>
          </a:p>
          <a:p>
            <a:r>
              <a:rPr lang="fr-FR" sz="1700" dirty="0"/>
              <a:t>3) En Asie centrale, les khanats kazakhs et ouzbeks</a:t>
            </a:r>
          </a:p>
          <a:p>
            <a:endParaRPr lang="fr-FR" sz="1700" dirty="0"/>
          </a:p>
          <a:p>
            <a:r>
              <a:rPr lang="fr-FR" sz="1700" dirty="0"/>
              <a:t>*Rappel…</a:t>
            </a:r>
          </a:p>
          <a:p>
            <a:r>
              <a:rPr lang="fr-FR" sz="1700" dirty="0"/>
              <a:t>*1428 : Dans la steppe, au nord de la mer d’Aral…</a:t>
            </a:r>
          </a:p>
          <a:p>
            <a:r>
              <a:rPr lang="fr-FR" sz="1700" dirty="0"/>
              <a:t>Abu-I-</a:t>
            </a:r>
            <a:r>
              <a:rPr lang="fr-FR" sz="1700" dirty="0" err="1"/>
              <a:t>Khayr</a:t>
            </a:r>
            <a:r>
              <a:rPr lang="fr-FR" sz="1700" dirty="0"/>
              <a:t>, </a:t>
            </a:r>
            <a:r>
              <a:rPr lang="fr-FR" sz="1700" u="sng" dirty="0"/>
              <a:t>descendant de </a:t>
            </a:r>
            <a:r>
              <a:rPr lang="fr-FR" sz="1700" u="sng" dirty="0" err="1"/>
              <a:t>Chayban</a:t>
            </a:r>
            <a:r>
              <a:rPr lang="fr-FR" sz="1700" dirty="0"/>
              <a:t>, petit-fils de Gengis Khan, rompt avec la Horde d’or</a:t>
            </a:r>
          </a:p>
          <a:p>
            <a:r>
              <a:rPr lang="fr-FR" sz="1700" dirty="0"/>
              <a:t>Et il fonde le khanat des Ouzbeks ; Mais…</a:t>
            </a:r>
          </a:p>
          <a:p>
            <a:endParaRPr lang="fr-FR" sz="1000" dirty="0"/>
          </a:p>
          <a:p>
            <a:r>
              <a:rPr lang="fr-FR" sz="1700" dirty="0"/>
              <a:t>*1465 : Mécontents de la politique sévère</a:t>
            </a:r>
          </a:p>
          <a:p>
            <a:r>
              <a:rPr lang="fr-FR" sz="1700" dirty="0"/>
              <a:t>D’Abu-I-</a:t>
            </a:r>
            <a:r>
              <a:rPr lang="fr-FR" sz="1700" dirty="0" err="1"/>
              <a:t>Khayr</a:t>
            </a:r>
            <a:r>
              <a:rPr lang="fr-FR" sz="1700" dirty="0"/>
              <a:t>, les deux frères </a:t>
            </a:r>
            <a:r>
              <a:rPr lang="fr-FR" sz="1700" u="sng" dirty="0" err="1"/>
              <a:t>Janibek</a:t>
            </a:r>
            <a:r>
              <a:rPr lang="fr-FR" sz="1700" u="sng" dirty="0"/>
              <a:t> et </a:t>
            </a:r>
            <a:r>
              <a:rPr lang="fr-FR" sz="1700" u="sng" dirty="0" err="1"/>
              <a:t>Kereï</a:t>
            </a:r>
            <a:r>
              <a:rPr lang="fr-FR" sz="1700" u="sng" dirty="0"/>
              <a:t> </a:t>
            </a:r>
            <a:r>
              <a:rPr lang="fr-FR" sz="1700" dirty="0"/>
              <a:t>Descendants également de </a:t>
            </a:r>
            <a:r>
              <a:rPr lang="fr-FR" sz="1700" dirty="0" err="1"/>
              <a:t>Djötchi</a:t>
            </a:r>
            <a:r>
              <a:rPr lang="fr-FR" sz="1700" dirty="0"/>
              <a:t>…</a:t>
            </a:r>
          </a:p>
          <a:p>
            <a:endParaRPr lang="fr-FR" sz="1700" dirty="0"/>
          </a:p>
          <a:p>
            <a:r>
              <a:rPr lang="fr-FR" sz="1700" dirty="0"/>
              <a:t>Migrent vers la </a:t>
            </a:r>
            <a:r>
              <a:rPr lang="fr-FR" sz="1700" i="1" dirty="0" err="1"/>
              <a:t>Jetyssou</a:t>
            </a:r>
            <a:r>
              <a:rPr lang="fr-FR" sz="1700" dirty="0"/>
              <a:t>, le pays des Sept-Rivières</a:t>
            </a:r>
          </a:p>
          <a:p>
            <a:r>
              <a:rPr lang="fr-FR" sz="1700" dirty="0"/>
              <a:t>A l’est du lac Balkhach…</a:t>
            </a:r>
          </a:p>
          <a:p>
            <a:r>
              <a:rPr lang="fr-FR" sz="1700" dirty="0"/>
              <a:t>Et ils y fondent le khanat des Kazakhs</a:t>
            </a:r>
          </a:p>
          <a:p>
            <a:endParaRPr lang="fr-FR" sz="1700" dirty="0"/>
          </a:p>
          <a:p>
            <a:r>
              <a:rPr lang="fr-FR" sz="1600" dirty="0"/>
              <a:t>NB : Au contact des Oïrats (1399), Mongols occidentaux</a:t>
            </a:r>
          </a:p>
          <a:p>
            <a:endParaRPr lang="fr-FR" sz="1700" dirty="0"/>
          </a:p>
          <a:p>
            <a:r>
              <a:rPr lang="fr-FR" sz="1700" dirty="0"/>
              <a:t>*Donc 1465 : Ouzbeks et Kazakhs séparés</a:t>
            </a:r>
          </a:p>
          <a:p>
            <a:r>
              <a:rPr lang="fr-FR" sz="1700" dirty="0"/>
              <a:t>Côté Kazakhs…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DC01E8F-B6B7-4C0B-4D36-E1F1D1632D84}"/>
              </a:ext>
            </a:extLst>
          </p:cNvPr>
          <p:cNvSpPr/>
          <p:nvPr/>
        </p:nvSpPr>
        <p:spPr>
          <a:xfrm>
            <a:off x="2813937" y="437827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4EAB1C86-9F35-89E8-3A5B-123E0B943BE1}"/>
              </a:ext>
            </a:extLst>
          </p:cNvPr>
          <p:cNvSpPr/>
          <p:nvPr/>
        </p:nvSpPr>
        <p:spPr>
          <a:xfrm>
            <a:off x="3939191" y="2704663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414B106A-4321-BD61-EC7E-3D589BAB5BCC}"/>
              </a:ext>
            </a:extLst>
          </p:cNvPr>
          <p:cNvCxnSpPr>
            <a:cxnSpLocks/>
            <a:endCxn id="58" idx="2"/>
          </p:cNvCxnSpPr>
          <p:nvPr/>
        </p:nvCxnSpPr>
        <p:spPr>
          <a:xfrm>
            <a:off x="2310641" y="4505142"/>
            <a:ext cx="503296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62803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34069-F300-7A49-F687-7D3B9BCC4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Christophe\Pictures\My Scans\2014-07 (juil.)\scan0017.jpg">
            <a:extLst>
              <a:ext uri="{FF2B5EF4-FFF2-40B4-BE49-F238E27FC236}">
                <a16:creationId xmlns:a16="http://schemas.microsoft.com/office/drawing/2014/main" id="{C8672B3A-513B-22A5-DE22-40AAF939D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5"/>
            <a:ext cx="7251321" cy="541706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15B59BEB-15AD-F9B9-BDA8-AC6897EF7247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0D53FBC-2AF2-F018-E925-15B4FE2F1190}"/>
              </a:ext>
            </a:extLst>
          </p:cNvPr>
          <p:cNvSpPr/>
          <p:nvPr/>
        </p:nvSpPr>
        <p:spPr>
          <a:xfrm rot="3377541">
            <a:off x="10820842" y="589522"/>
            <a:ext cx="1179016" cy="150267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6058B1A-64FC-CA2B-F8EC-0E9567036053}"/>
              </a:ext>
            </a:extLst>
          </p:cNvPr>
          <p:cNvSpPr/>
          <p:nvPr/>
        </p:nvSpPr>
        <p:spPr>
          <a:xfrm rot="18870933">
            <a:off x="6041319" y="1258288"/>
            <a:ext cx="1946246" cy="260300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892A6E8D-339E-2FD9-ABFE-8DFC2F2E0324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F5F3226-EA1B-1EB7-ECAE-88EAE8243380}"/>
              </a:ext>
            </a:extLst>
          </p:cNvPr>
          <p:cNvSpPr/>
          <p:nvPr/>
        </p:nvSpPr>
        <p:spPr>
          <a:xfrm rot="3769130">
            <a:off x="9959291" y="1294883"/>
            <a:ext cx="464164" cy="112542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6C32622-9E6E-2641-3879-43E31F45B3F7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D1AAC857-8A6F-2F0A-2E75-209A5045AAF6}"/>
              </a:ext>
            </a:extLst>
          </p:cNvPr>
          <p:cNvSpPr/>
          <p:nvPr/>
        </p:nvSpPr>
        <p:spPr>
          <a:xfrm rot="20571448">
            <a:off x="7935788" y="1065501"/>
            <a:ext cx="942679" cy="465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2D3F03C-7B74-1020-6587-F20F04DCED85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330E1CA-F2BA-3CA9-5D63-BFF219BA6883}"/>
              </a:ext>
            </a:extLst>
          </p:cNvPr>
          <p:cNvSpPr/>
          <p:nvPr/>
        </p:nvSpPr>
        <p:spPr>
          <a:xfrm rot="16200000">
            <a:off x="8780906" y="925180"/>
            <a:ext cx="880443" cy="15854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E11D191E-9D03-8453-70DA-1C23EA2F9EF8}"/>
              </a:ext>
            </a:extLst>
          </p:cNvPr>
          <p:cNvSpPr/>
          <p:nvPr/>
        </p:nvSpPr>
        <p:spPr>
          <a:xfrm rot="21222121">
            <a:off x="7885335" y="1608263"/>
            <a:ext cx="495500" cy="52429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2F98C6C0-90DA-3228-EA6C-705094970451}"/>
              </a:ext>
            </a:extLst>
          </p:cNvPr>
          <p:cNvSpPr/>
          <p:nvPr/>
        </p:nvSpPr>
        <p:spPr>
          <a:xfrm rot="3769130">
            <a:off x="10073148" y="1582005"/>
            <a:ext cx="489531" cy="141377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E8698745-6A54-5358-1284-E0C76E5337B8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577F0584-F846-FCF5-C153-D5376F2A0E48}"/>
              </a:ext>
            </a:extLst>
          </p:cNvPr>
          <p:cNvSpPr/>
          <p:nvPr/>
        </p:nvSpPr>
        <p:spPr>
          <a:xfrm rot="2429317">
            <a:off x="7456888" y="2623191"/>
            <a:ext cx="1510534" cy="64420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9028394D-3494-91F8-2EA5-AF86B2F0F9C4}"/>
              </a:ext>
            </a:extLst>
          </p:cNvPr>
          <p:cNvSpPr/>
          <p:nvPr/>
        </p:nvSpPr>
        <p:spPr>
          <a:xfrm>
            <a:off x="11519898" y="1483361"/>
            <a:ext cx="580674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35F6A143-F675-0E73-7A1B-BC1C74389AF8}"/>
              </a:ext>
            </a:extLst>
          </p:cNvPr>
          <p:cNvSpPr/>
          <p:nvPr/>
        </p:nvSpPr>
        <p:spPr>
          <a:xfrm>
            <a:off x="7402629" y="1786829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97D09525-E8B4-2EC7-180E-35342E17293C}"/>
              </a:ext>
            </a:extLst>
          </p:cNvPr>
          <p:cNvSpPr/>
          <p:nvPr/>
        </p:nvSpPr>
        <p:spPr>
          <a:xfrm>
            <a:off x="6582756" y="148120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891D6254-EF18-4354-7BFB-32C4D236B304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D4DF57E7-8E90-9F81-7F1F-C84E634E47BC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3E7D7BF1-C547-3C78-6E03-16A14958AAA1}"/>
              </a:ext>
            </a:extLst>
          </p:cNvPr>
          <p:cNvSpPr/>
          <p:nvPr/>
        </p:nvSpPr>
        <p:spPr>
          <a:xfrm>
            <a:off x="6865624" y="1531871"/>
            <a:ext cx="211234" cy="1524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7B5EE9E6-4A49-6C94-D74A-D9F303CD5496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513B0C83-0790-5F06-9769-99844B5E3065}"/>
              </a:ext>
            </a:extLst>
          </p:cNvPr>
          <p:cNvCxnSpPr>
            <a:cxnSpLocks/>
          </p:cNvCxnSpPr>
          <p:nvPr/>
        </p:nvCxnSpPr>
        <p:spPr>
          <a:xfrm>
            <a:off x="7084169" y="2331578"/>
            <a:ext cx="259572" cy="5154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908BD22D-82B4-A0DF-86C9-625C82C66457}"/>
              </a:ext>
            </a:extLst>
          </p:cNvPr>
          <p:cNvCxnSpPr>
            <a:cxnSpLocks/>
            <a:stCxn id="46" idx="5"/>
          </p:cNvCxnSpPr>
          <p:nvPr/>
        </p:nvCxnSpPr>
        <p:spPr>
          <a:xfrm>
            <a:off x="7100827" y="3198663"/>
            <a:ext cx="393779" cy="51267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02451934-AAF6-A63D-2A9B-CE11D639B9DB}"/>
              </a:ext>
            </a:extLst>
          </p:cNvPr>
          <p:cNvCxnSpPr>
            <a:cxnSpLocks/>
          </p:cNvCxnSpPr>
          <p:nvPr/>
        </p:nvCxnSpPr>
        <p:spPr>
          <a:xfrm>
            <a:off x="7084169" y="2331578"/>
            <a:ext cx="768302" cy="616805"/>
          </a:xfrm>
          <a:prstGeom prst="straightConnector1">
            <a:avLst/>
          </a:prstGeom>
          <a:ln w="76200">
            <a:solidFill>
              <a:srgbClr val="843C0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B44B09F1-A237-38DD-41D8-5CA8EFE61573}"/>
              </a:ext>
            </a:extLst>
          </p:cNvPr>
          <p:cNvCxnSpPr>
            <a:cxnSpLocks/>
          </p:cNvCxnSpPr>
          <p:nvPr/>
        </p:nvCxnSpPr>
        <p:spPr>
          <a:xfrm flipH="1" flipV="1">
            <a:off x="5603076" y="1760471"/>
            <a:ext cx="1343314" cy="444243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2E1D57F7-FE00-FECB-DF59-6AD97869A025}"/>
              </a:ext>
            </a:extLst>
          </p:cNvPr>
          <p:cNvCxnSpPr>
            <a:cxnSpLocks/>
            <a:endCxn id="37" idx="4"/>
          </p:cNvCxnSpPr>
          <p:nvPr/>
        </p:nvCxnSpPr>
        <p:spPr>
          <a:xfrm flipH="1" flipV="1">
            <a:off x="6720535" y="1734936"/>
            <a:ext cx="266210" cy="380071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B13735A0-799A-9876-0324-9BB57B72FE1E}"/>
              </a:ext>
            </a:extLst>
          </p:cNvPr>
          <p:cNvCxnSpPr>
            <a:cxnSpLocks/>
          </p:cNvCxnSpPr>
          <p:nvPr/>
        </p:nvCxnSpPr>
        <p:spPr>
          <a:xfrm flipH="1">
            <a:off x="6028568" y="2204714"/>
            <a:ext cx="917822" cy="143505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8EC7813E-3F20-16EA-BF4F-9A288D67142E}"/>
              </a:ext>
            </a:extLst>
          </p:cNvPr>
          <p:cNvCxnSpPr>
            <a:cxnSpLocks/>
            <a:endCxn id="36" idx="3"/>
          </p:cNvCxnSpPr>
          <p:nvPr/>
        </p:nvCxnSpPr>
        <p:spPr>
          <a:xfrm flipV="1">
            <a:off x="7181593" y="2003400"/>
            <a:ext cx="261391" cy="1116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2B65D4CB-F6A0-C083-C9F6-6B16DDEFE238}"/>
              </a:ext>
            </a:extLst>
          </p:cNvPr>
          <p:cNvSpPr/>
          <p:nvPr/>
        </p:nvSpPr>
        <p:spPr>
          <a:xfrm>
            <a:off x="6946390" y="2077849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4FEC987F-3583-0A5F-A24C-DE203806D9E3}"/>
              </a:ext>
            </a:extLst>
          </p:cNvPr>
          <p:cNvSpPr/>
          <p:nvPr/>
        </p:nvSpPr>
        <p:spPr>
          <a:xfrm>
            <a:off x="5327518" y="163360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941F6D95-E2C5-89DF-E036-CF3226517055}"/>
              </a:ext>
            </a:extLst>
          </p:cNvPr>
          <p:cNvSpPr/>
          <p:nvPr/>
        </p:nvSpPr>
        <p:spPr>
          <a:xfrm rot="2255840">
            <a:off x="5043882" y="1709444"/>
            <a:ext cx="1025586" cy="39659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3E5EE957-9DEF-6B35-F707-A6B285576ABE}"/>
              </a:ext>
            </a:extLst>
          </p:cNvPr>
          <p:cNvSpPr/>
          <p:nvPr/>
        </p:nvSpPr>
        <p:spPr>
          <a:xfrm>
            <a:off x="5724671" y="184681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BC15B521-F83A-4CB2-1919-29DC652A616A}"/>
              </a:ext>
            </a:extLst>
          </p:cNvPr>
          <p:cNvSpPr/>
          <p:nvPr/>
        </p:nvSpPr>
        <p:spPr>
          <a:xfrm>
            <a:off x="5753010" y="2221354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74" name="Connecteur droit avec flèche 73">
            <a:extLst>
              <a:ext uri="{FF2B5EF4-FFF2-40B4-BE49-F238E27FC236}">
                <a16:creationId xmlns:a16="http://schemas.microsoft.com/office/drawing/2014/main" id="{D1A5DE1B-2576-D853-F6F5-47F33B2AD0A0}"/>
              </a:ext>
            </a:extLst>
          </p:cNvPr>
          <p:cNvCxnSpPr>
            <a:cxnSpLocks/>
            <a:endCxn id="46" idx="7"/>
          </p:cNvCxnSpPr>
          <p:nvPr/>
        </p:nvCxnSpPr>
        <p:spPr>
          <a:xfrm flipH="1">
            <a:off x="7100827" y="2936692"/>
            <a:ext cx="202559" cy="82558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Ellipse 75">
            <a:extLst>
              <a:ext uri="{FF2B5EF4-FFF2-40B4-BE49-F238E27FC236}">
                <a16:creationId xmlns:a16="http://schemas.microsoft.com/office/drawing/2014/main" id="{D4B2117C-7761-BF3E-9954-7CB63DAE4161}"/>
              </a:ext>
            </a:extLst>
          </p:cNvPr>
          <p:cNvSpPr/>
          <p:nvPr/>
        </p:nvSpPr>
        <p:spPr>
          <a:xfrm>
            <a:off x="7812116" y="291122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151700B6-8997-14E1-6C5D-09B952DFFA84}"/>
              </a:ext>
            </a:extLst>
          </p:cNvPr>
          <p:cNvSpPr/>
          <p:nvPr/>
        </p:nvSpPr>
        <p:spPr>
          <a:xfrm>
            <a:off x="8199353" y="1107685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A48E246C-ED7F-B0E4-483D-DC730078E6E5}"/>
              </a:ext>
            </a:extLst>
          </p:cNvPr>
          <p:cNvSpPr/>
          <p:nvPr/>
        </p:nvSpPr>
        <p:spPr>
          <a:xfrm>
            <a:off x="7303386" y="280982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D6AA6CA-1F3E-B493-C4BA-A7E4F99F8F8B}"/>
              </a:ext>
            </a:extLst>
          </p:cNvPr>
          <p:cNvSpPr/>
          <p:nvPr/>
        </p:nvSpPr>
        <p:spPr>
          <a:xfrm rot="1810908">
            <a:off x="9529151" y="2998623"/>
            <a:ext cx="1275932" cy="52680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1DE53E49-81D9-B3BD-E23A-51EDF5291775}"/>
              </a:ext>
            </a:extLst>
          </p:cNvPr>
          <p:cNvSpPr/>
          <p:nvPr/>
        </p:nvSpPr>
        <p:spPr>
          <a:xfrm>
            <a:off x="10013874" y="3023555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2238F28-9C02-BCE8-D7D2-6F4798C78557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DCBABF4-7C38-A1D4-0058-B1E2469F8B70}"/>
              </a:ext>
            </a:extLst>
          </p:cNvPr>
          <p:cNvSpPr/>
          <p:nvPr/>
        </p:nvSpPr>
        <p:spPr>
          <a:xfrm>
            <a:off x="9610311" y="2883843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CCA9B41-BA63-B01F-5157-14ABED0D358C}"/>
              </a:ext>
            </a:extLst>
          </p:cNvPr>
          <p:cNvSpPr/>
          <p:nvPr/>
        </p:nvSpPr>
        <p:spPr>
          <a:xfrm>
            <a:off x="7951674" y="2473289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A1179F0-7041-8EAD-08B1-08B963137103}"/>
              </a:ext>
            </a:extLst>
          </p:cNvPr>
          <p:cNvSpPr/>
          <p:nvPr/>
        </p:nvSpPr>
        <p:spPr>
          <a:xfrm rot="4012029">
            <a:off x="7225689" y="3893577"/>
            <a:ext cx="885855" cy="4501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53AD4DBA-E14C-EBA1-3F8A-450282D6845C}"/>
              </a:ext>
            </a:extLst>
          </p:cNvPr>
          <p:cNvCxnSpPr>
            <a:cxnSpLocks/>
          </p:cNvCxnSpPr>
          <p:nvPr/>
        </p:nvCxnSpPr>
        <p:spPr>
          <a:xfrm>
            <a:off x="7586161" y="3973931"/>
            <a:ext cx="99158" cy="314640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C86493DC-5C42-2DB0-35E9-1C68C69336A7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9AF1D6E9-627F-34DB-0C52-4C2E41F0B1E8}"/>
              </a:ext>
            </a:extLst>
          </p:cNvPr>
          <p:cNvSpPr/>
          <p:nvPr/>
        </p:nvSpPr>
        <p:spPr>
          <a:xfrm>
            <a:off x="11027608" y="448610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91C420AC-A92F-B349-CA26-C6E24399EEAF}"/>
              </a:ext>
            </a:extLst>
          </p:cNvPr>
          <p:cNvSpPr/>
          <p:nvPr/>
        </p:nvSpPr>
        <p:spPr>
          <a:xfrm>
            <a:off x="8762480" y="2002101"/>
            <a:ext cx="871056" cy="1640007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225F06CC-1EB8-48DB-0BD8-512E14FE24C5}"/>
              </a:ext>
            </a:extLst>
          </p:cNvPr>
          <p:cNvSpPr/>
          <p:nvPr/>
        </p:nvSpPr>
        <p:spPr>
          <a:xfrm>
            <a:off x="9114139" y="2358668"/>
            <a:ext cx="275558" cy="2537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D44DF536-E71C-9955-6AA5-8DF4D46D9FD8}"/>
              </a:ext>
            </a:extLst>
          </p:cNvPr>
          <p:cNvSpPr/>
          <p:nvPr/>
        </p:nvSpPr>
        <p:spPr>
          <a:xfrm>
            <a:off x="8498257" y="1786828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9E4B2C76-3FAD-576B-F93B-A3508A9946E6}"/>
              </a:ext>
            </a:extLst>
          </p:cNvPr>
          <p:cNvSpPr/>
          <p:nvPr/>
        </p:nvSpPr>
        <p:spPr>
          <a:xfrm rot="19357138">
            <a:off x="7644686" y="539348"/>
            <a:ext cx="876302" cy="6327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074DCF40-49A0-1A92-4D9B-A97784499FDA}"/>
              </a:ext>
            </a:extLst>
          </p:cNvPr>
          <p:cNvSpPr/>
          <p:nvPr/>
        </p:nvSpPr>
        <p:spPr>
          <a:xfrm>
            <a:off x="7804959" y="10447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9505D8DA-FFD3-AA9F-E955-33DAD2174641}"/>
              </a:ext>
            </a:extLst>
          </p:cNvPr>
          <p:cNvSpPr/>
          <p:nvPr/>
        </p:nvSpPr>
        <p:spPr>
          <a:xfrm>
            <a:off x="6598536" y="1217242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1FE23C3B-18C9-7C3C-5E1E-37FB21AA369E}"/>
              </a:ext>
            </a:extLst>
          </p:cNvPr>
          <p:cNvCxnSpPr>
            <a:cxnSpLocks/>
          </p:cNvCxnSpPr>
          <p:nvPr/>
        </p:nvCxnSpPr>
        <p:spPr>
          <a:xfrm>
            <a:off x="9296400" y="1846813"/>
            <a:ext cx="387469" cy="19193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7B643DBC-D85C-F968-2B6F-3362754186F8}"/>
              </a:ext>
            </a:extLst>
          </p:cNvPr>
          <p:cNvSpPr/>
          <p:nvPr/>
        </p:nvSpPr>
        <p:spPr>
          <a:xfrm>
            <a:off x="9149478" y="1719948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E3A8BE74-088B-E811-397B-2D1CDE00CF58}"/>
              </a:ext>
            </a:extLst>
          </p:cNvPr>
          <p:cNvCxnSpPr>
            <a:cxnSpLocks/>
          </p:cNvCxnSpPr>
          <p:nvPr/>
        </p:nvCxnSpPr>
        <p:spPr>
          <a:xfrm flipH="1" flipV="1">
            <a:off x="9215260" y="1528135"/>
            <a:ext cx="508964" cy="420903"/>
          </a:xfrm>
          <a:prstGeom prst="straightConnector1">
            <a:avLst/>
          </a:prstGeom>
          <a:ln w="76200">
            <a:solidFill>
              <a:srgbClr val="843C0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6E0902C6-7F07-1A0D-D8D0-40304CE5BF83}"/>
              </a:ext>
            </a:extLst>
          </p:cNvPr>
          <p:cNvCxnSpPr>
            <a:cxnSpLocks/>
            <a:endCxn id="60" idx="7"/>
          </p:cNvCxnSpPr>
          <p:nvPr/>
        </p:nvCxnSpPr>
        <p:spPr>
          <a:xfrm flipH="1">
            <a:off x="8733460" y="1528135"/>
            <a:ext cx="286952" cy="295851"/>
          </a:xfrm>
          <a:prstGeom prst="straightConnector1">
            <a:avLst/>
          </a:prstGeom>
          <a:ln w="76200">
            <a:solidFill>
              <a:srgbClr val="843C0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Ellipse 72">
            <a:extLst>
              <a:ext uri="{FF2B5EF4-FFF2-40B4-BE49-F238E27FC236}">
                <a16:creationId xmlns:a16="http://schemas.microsoft.com/office/drawing/2014/main" id="{80BB81C4-2086-2C1B-BEB1-5C34B7893685}"/>
              </a:ext>
            </a:extLst>
          </p:cNvPr>
          <p:cNvSpPr/>
          <p:nvPr/>
        </p:nvSpPr>
        <p:spPr>
          <a:xfrm>
            <a:off x="8980057" y="1311564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620DCD1-5423-98C0-5E60-A849B493ED08}"/>
              </a:ext>
            </a:extLst>
          </p:cNvPr>
          <p:cNvSpPr/>
          <p:nvPr/>
        </p:nvSpPr>
        <p:spPr>
          <a:xfrm>
            <a:off x="8805620" y="773971"/>
            <a:ext cx="1652554" cy="472688"/>
          </a:xfrm>
          <a:prstGeom prst="rect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Ouzbeks-Kazakhs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1428-1511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8C4A0F0-D414-7128-FF71-C24EFF48037B}"/>
              </a:ext>
            </a:extLst>
          </p:cNvPr>
          <p:cNvSpPr/>
          <p:nvPr/>
        </p:nvSpPr>
        <p:spPr>
          <a:xfrm>
            <a:off x="5865192" y="2561673"/>
            <a:ext cx="1129745" cy="46188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1453-1574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C95BD6EB-5FBB-0C2F-16B3-69CEB19875FA}"/>
              </a:ext>
            </a:extLst>
          </p:cNvPr>
          <p:cNvSpPr/>
          <p:nvPr/>
        </p:nvSpPr>
        <p:spPr>
          <a:xfrm>
            <a:off x="9771264" y="1856040"/>
            <a:ext cx="1087429" cy="47553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err="1">
                <a:solidFill>
                  <a:schemeClr val="tx1"/>
                </a:solidFill>
              </a:rPr>
              <a:t>Dzoungars</a:t>
            </a:r>
            <a:endParaRPr lang="fr-FR" sz="1600" b="1" dirty="0">
              <a:solidFill>
                <a:schemeClr val="tx1"/>
              </a:solidFill>
            </a:endParaRP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1439-1634</a:t>
            </a: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B0ADC82D-8916-69E3-6C94-29B880AFE505}"/>
              </a:ext>
            </a:extLst>
          </p:cNvPr>
          <p:cNvSpPr/>
          <p:nvPr/>
        </p:nvSpPr>
        <p:spPr>
          <a:xfrm>
            <a:off x="9683869" y="1911880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9E1D37B-0D47-F9E5-7F7B-45617CD12452}"/>
              </a:ext>
            </a:extLst>
          </p:cNvPr>
          <p:cNvSpPr/>
          <p:nvPr/>
        </p:nvSpPr>
        <p:spPr>
          <a:xfrm>
            <a:off x="11118601" y="2047475"/>
            <a:ext cx="1077726" cy="47127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1368-1644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19B1CA9-8F07-EED0-A3FF-89047EDBC437}"/>
              </a:ext>
            </a:extLst>
          </p:cNvPr>
          <p:cNvSpPr/>
          <p:nvPr/>
        </p:nvSpPr>
        <p:spPr>
          <a:xfrm>
            <a:off x="5194391" y="96103"/>
            <a:ext cx="1404145" cy="48726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Charles-Quint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1516-1556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4DD25666-D3E7-2B1C-3852-DD241D55E1C5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E892A6B5-1713-04FE-DF05-6A79564237BD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8FD4E1E3-CDE4-9C2E-1E3C-C6302A273302}"/>
              </a:ext>
            </a:extLst>
          </p:cNvPr>
          <p:cNvSpPr/>
          <p:nvPr/>
        </p:nvSpPr>
        <p:spPr>
          <a:xfrm rot="5986272">
            <a:off x="6959391" y="770757"/>
            <a:ext cx="752584" cy="86428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9795FF41-F5B7-A822-72DA-8CBAB800BE95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pic>
        <p:nvPicPr>
          <p:cNvPr id="27" name="Picture 2" descr="C:\Users\Christophe\Pictures\My Scans\2014-07 (juil.)\scan0017.jpg">
            <a:extLst>
              <a:ext uri="{FF2B5EF4-FFF2-40B4-BE49-F238E27FC236}">
                <a16:creationId xmlns:a16="http://schemas.microsoft.com/office/drawing/2014/main" id="{22F659CB-E4E2-55E1-EBD8-86F9E1C26E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92" t="19420" r="29674" b="62980"/>
          <a:stretch>
            <a:fillRect/>
          </a:stretch>
        </p:blipFill>
        <p:spPr bwMode="auto">
          <a:xfrm>
            <a:off x="8231894" y="4458715"/>
            <a:ext cx="3922691" cy="2309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Ellipse 46">
            <a:extLst>
              <a:ext uri="{FF2B5EF4-FFF2-40B4-BE49-F238E27FC236}">
                <a16:creationId xmlns:a16="http://schemas.microsoft.com/office/drawing/2014/main" id="{BCF355F2-CA63-2AA5-AE17-3C3FE3061662}"/>
              </a:ext>
            </a:extLst>
          </p:cNvPr>
          <p:cNvSpPr/>
          <p:nvPr/>
        </p:nvSpPr>
        <p:spPr>
          <a:xfrm>
            <a:off x="11651992" y="6412692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AF9F7B06-34E7-A472-22C1-B9542C24C624}"/>
              </a:ext>
            </a:extLst>
          </p:cNvPr>
          <p:cNvSpPr/>
          <p:nvPr/>
        </p:nvSpPr>
        <p:spPr>
          <a:xfrm>
            <a:off x="8572383" y="6238865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6E42850B-32CD-DC64-17B8-8694C1F18702}"/>
              </a:ext>
            </a:extLst>
          </p:cNvPr>
          <p:cNvCxnSpPr>
            <a:cxnSpLocks/>
            <a:stCxn id="47" idx="1"/>
          </p:cNvCxnSpPr>
          <p:nvPr/>
        </p:nvCxnSpPr>
        <p:spPr>
          <a:xfrm flipH="1" flipV="1">
            <a:off x="10304824" y="4794995"/>
            <a:ext cx="1387523" cy="1654855"/>
          </a:xfrm>
          <a:prstGeom prst="straightConnector1">
            <a:avLst/>
          </a:prstGeom>
          <a:ln w="76200">
            <a:solidFill>
              <a:srgbClr val="843C0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1B365EE0-7B1A-2AFE-B66E-99956E527CB2}"/>
              </a:ext>
            </a:extLst>
          </p:cNvPr>
          <p:cNvCxnSpPr>
            <a:cxnSpLocks/>
            <a:endCxn id="49" idx="7"/>
          </p:cNvCxnSpPr>
          <p:nvPr/>
        </p:nvCxnSpPr>
        <p:spPr>
          <a:xfrm flipH="1">
            <a:off x="8807586" y="4794995"/>
            <a:ext cx="1302390" cy="1481028"/>
          </a:xfrm>
          <a:prstGeom prst="straightConnector1">
            <a:avLst/>
          </a:prstGeom>
          <a:ln w="76200">
            <a:solidFill>
              <a:srgbClr val="843C0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9B5E3666-4D4C-98A6-EC74-1BC026368661}"/>
              </a:ext>
            </a:extLst>
          </p:cNvPr>
          <p:cNvSpPr/>
          <p:nvPr/>
        </p:nvSpPr>
        <p:spPr>
          <a:xfrm>
            <a:off x="91428" y="107186"/>
            <a:ext cx="4871802" cy="412420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3) 1465-1728 : En Asie centrale : au nord, dans la steppe à l’ouest de la Caspienne, le khanat des Kazakhs nomades ; … </a:t>
            </a:r>
          </a:p>
          <a:p>
            <a:endParaRPr lang="fr-FR" sz="1700" dirty="0"/>
          </a:p>
          <a:p>
            <a:r>
              <a:rPr lang="fr-FR" sz="1700" dirty="0"/>
              <a:t>*1511-21 : Sous </a:t>
            </a:r>
            <a:r>
              <a:rPr lang="fr-FR" sz="1700" dirty="0" err="1"/>
              <a:t>Kasym</a:t>
            </a:r>
            <a:r>
              <a:rPr lang="fr-FR" sz="1700" dirty="0"/>
              <a:t> Khan, fils de </a:t>
            </a:r>
            <a:r>
              <a:rPr lang="fr-FR" sz="1700" dirty="0" err="1"/>
              <a:t>Janibek</a:t>
            </a:r>
            <a:endParaRPr lang="fr-FR" sz="1700" dirty="0"/>
          </a:p>
          <a:p>
            <a:r>
              <a:rPr lang="fr-FR" sz="1700" dirty="0"/>
              <a:t>Les Kazakhs contrôlent l’ensemble de la steppe</a:t>
            </a:r>
          </a:p>
          <a:p>
            <a:r>
              <a:rPr lang="fr-FR" sz="1700" dirty="0"/>
              <a:t>De la </a:t>
            </a:r>
            <a:r>
              <a:rPr lang="fr-FR" sz="1700" i="1" dirty="0" err="1"/>
              <a:t>Jetyssou</a:t>
            </a:r>
            <a:r>
              <a:rPr lang="fr-FR" sz="1700" dirty="0"/>
              <a:t> à la lisière de la taïga sibérienne</a:t>
            </a:r>
          </a:p>
          <a:p>
            <a:r>
              <a:rPr lang="fr-FR" sz="1700" dirty="0"/>
              <a:t>Et de la taïga jusqu’au fleuve Oural</a:t>
            </a:r>
          </a:p>
          <a:p>
            <a:r>
              <a:rPr lang="fr-FR" sz="1700" dirty="0"/>
              <a:t>Au nord-est de la mer Caspienne</a:t>
            </a:r>
          </a:p>
          <a:p>
            <a:endParaRPr lang="fr-FR" sz="1000" dirty="0"/>
          </a:p>
          <a:p>
            <a:r>
              <a:rPr lang="fr-FR" sz="1700" dirty="0"/>
              <a:t>*1586-1628 : Au nord, 1</a:t>
            </a:r>
            <a:r>
              <a:rPr lang="fr-FR" sz="1700" baseline="30000" dirty="0"/>
              <a:t>ers</a:t>
            </a:r>
            <a:r>
              <a:rPr lang="fr-FR" sz="1700" dirty="0"/>
              <a:t> contacts des Kazakhs</a:t>
            </a:r>
          </a:p>
          <a:p>
            <a:r>
              <a:rPr lang="fr-FR" sz="1700" dirty="0"/>
              <a:t>Avec les 1</a:t>
            </a:r>
            <a:r>
              <a:rPr lang="fr-FR" sz="1700" baseline="30000" dirty="0"/>
              <a:t>ères</a:t>
            </a:r>
            <a:r>
              <a:rPr lang="fr-FR" sz="1700" dirty="0"/>
              <a:t> colonies russes de la taïga sibérienne</a:t>
            </a:r>
          </a:p>
          <a:p>
            <a:endParaRPr lang="fr-FR" sz="1700" dirty="0"/>
          </a:p>
          <a:p>
            <a:r>
              <a:rPr lang="fr-FR" sz="1700" dirty="0"/>
              <a:t>*1652 : 1</a:t>
            </a:r>
            <a:r>
              <a:rPr lang="fr-FR" sz="1700" baseline="30000" dirty="0"/>
              <a:t>ères</a:t>
            </a:r>
            <a:r>
              <a:rPr lang="fr-FR" sz="1700" dirty="0"/>
              <a:t> attaques des Mongols </a:t>
            </a:r>
            <a:r>
              <a:rPr lang="fr-FR" sz="1700" dirty="0" err="1"/>
              <a:t>Dzoungares</a:t>
            </a:r>
            <a:r>
              <a:rPr lang="fr-FR" sz="1700" dirty="0"/>
              <a:t> </a:t>
            </a:r>
            <a:r>
              <a:rPr lang="fr-FR" sz="1600" dirty="0"/>
              <a:t>(1634)</a:t>
            </a:r>
          </a:p>
          <a:p>
            <a:endParaRPr lang="fr-FR" sz="1700" dirty="0"/>
          </a:p>
          <a:p>
            <a:r>
              <a:rPr lang="fr-FR" sz="1700" dirty="0"/>
              <a:t>*Côté Ouzbeks…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8F9F5845-A964-B3A4-1481-352E918D9B6E}"/>
              </a:ext>
            </a:extLst>
          </p:cNvPr>
          <p:cNvSpPr/>
          <p:nvPr/>
        </p:nvSpPr>
        <p:spPr>
          <a:xfrm>
            <a:off x="4330024" y="1407059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20EB24-B579-1AA8-2F5E-8D584B48767F}"/>
              </a:ext>
            </a:extLst>
          </p:cNvPr>
          <p:cNvSpPr/>
          <p:nvPr/>
        </p:nvSpPr>
        <p:spPr>
          <a:xfrm>
            <a:off x="3654380" y="6085223"/>
            <a:ext cx="392456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En 2015, timbre célébrant 1465, le 550</a:t>
            </a:r>
            <a:r>
              <a:rPr lang="fr-FR" sz="1600" baseline="30000" dirty="0"/>
              <a:t>e</a:t>
            </a:r>
            <a:r>
              <a:rPr lang="fr-FR" sz="1600" dirty="0"/>
              <a:t> anniversaire de la fondation du Kazakhstan</a:t>
            </a:r>
            <a:endParaRPr lang="fr-FR" sz="1700" dirty="0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8318154E-4766-D693-C750-8899016FD0FF}"/>
              </a:ext>
            </a:extLst>
          </p:cNvPr>
          <p:cNvSpPr/>
          <p:nvPr/>
        </p:nvSpPr>
        <p:spPr>
          <a:xfrm>
            <a:off x="10069621" y="4578424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37923836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E85820-8DB6-80D3-DC30-2D79F89F9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Christophe\Pictures\My Scans\2014-07 (juil.)\scan0017.jpg">
            <a:extLst>
              <a:ext uri="{FF2B5EF4-FFF2-40B4-BE49-F238E27FC236}">
                <a16:creationId xmlns:a16="http://schemas.microsoft.com/office/drawing/2014/main" id="{8D6B687E-8A63-D7D6-F76B-575289646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5"/>
            <a:ext cx="7251321" cy="541706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DF1FF225-5D83-BDE0-01BC-65EB41DE2855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EA99C69-7032-08A9-DF6C-888997D097BB}"/>
              </a:ext>
            </a:extLst>
          </p:cNvPr>
          <p:cNvSpPr/>
          <p:nvPr/>
        </p:nvSpPr>
        <p:spPr>
          <a:xfrm rot="3377541">
            <a:off x="10820842" y="589522"/>
            <a:ext cx="1179016" cy="150267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F1B31E91-B4DF-8E16-EC98-5CA6BD68E761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8B26868D-00A8-AAE3-669B-AF35FC41A8F1}"/>
              </a:ext>
            </a:extLst>
          </p:cNvPr>
          <p:cNvSpPr/>
          <p:nvPr/>
        </p:nvSpPr>
        <p:spPr>
          <a:xfrm rot="20571448">
            <a:off x="7935788" y="1065501"/>
            <a:ext cx="942679" cy="465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8E008DA-FAAC-5059-8342-373E8D8885F7}"/>
              </a:ext>
            </a:extLst>
          </p:cNvPr>
          <p:cNvSpPr/>
          <p:nvPr/>
        </p:nvSpPr>
        <p:spPr>
          <a:xfrm rot="2429317">
            <a:off x="7456888" y="2623191"/>
            <a:ext cx="1510534" cy="64420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594DC6B9-C816-381C-7880-B20D205C4708}"/>
              </a:ext>
            </a:extLst>
          </p:cNvPr>
          <p:cNvSpPr/>
          <p:nvPr/>
        </p:nvSpPr>
        <p:spPr>
          <a:xfrm>
            <a:off x="8762480" y="2002101"/>
            <a:ext cx="871056" cy="1640007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01E555BC-1CF3-D522-A9A2-9F163B171D4D}"/>
              </a:ext>
            </a:extLst>
          </p:cNvPr>
          <p:cNvSpPr/>
          <p:nvPr/>
        </p:nvSpPr>
        <p:spPr>
          <a:xfrm>
            <a:off x="11519898" y="1483361"/>
            <a:ext cx="580674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EE7AD5-952F-3944-159C-E20B65906F57}"/>
              </a:ext>
            </a:extLst>
          </p:cNvPr>
          <p:cNvSpPr/>
          <p:nvPr/>
        </p:nvSpPr>
        <p:spPr>
          <a:xfrm>
            <a:off x="91428" y="107186"/>
            <a:ext cx="4650442" cy="55861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3) 1465-1728 : .. Plus au sud, en Transoxiane, naissances des trois khanats ouzbeks : Boukhara, Khiva et Kokand</a:t>
            </a:r>
          </a:p>
          <a:p>
            <a:endParaRPr lang="fr-FR" sz="1700" dirty="0"/>
          </a:p>
          <a:p>
            <a:r>
              <a:rPr lang="fr-FR" sz="1700" dirty="0"/>
              <a:t>*1468 : Côté ouzbek…</a:t>
            </a:r>
          </a:p>
          <a:p>
            <a:r>
              <a:rPr lang="fr-FR" sz="1700" dirty="0"/>
              <a:t>Abu-I-</a:t>
            </a:r>
            <a:r>
              <a:rPr lang="fr-FR" sz="1700" dirty="0" err="1"/>
              <a:t>Khayr</a:t>
            </a:r>
            <a:r>
              <a:rPr lang="fr-FR" sz="1700" dirty="0"/>
              <a:t> meurt en luttant contre les Kazakhs</a:t>
            </a:r>
          </a:p>
          <a:p>
            <a:r>
              <a:rPr lang="fr-FR" sz="1700" dirty="0"/>
              <a:t>Le khanat ouzbek disparaît pour un temps</a:t>
            </a:r>
          </a:p>
          <a:p>
            <a:r>
              <a:rPr lang="fr-FR" sz="1700" dirty="0"/>
              <a:t>Cependant…</a:t>
            </a:r>
          </a:p>
          <a:p>
            <a:endParaRPr lang="fr-FR" sz="1700" dirty="0"/>
          </a:p>
          <a:p>
            <a:r>
              <a:rPr lang="fr-FR" sz="1700" dirty="0"/>
              <a:t>*1495-1507 : Au sud de la mer d’Aral</a:t>
            </a:r>
          </a:p>
          <a:p>
            <a:r>
              <a:rPr lang="fr-FR" sz="1700" dirty="0"/>
              <a:t>Son petit-fils </a:t>
            </a:r>
            <a:r>
              <a:rPr lang="fr-FR" sz="1700" u="sng" dirty="0"/>
              <a:t>Muhammad </a:t>
            </a:r>
            <a:r>
              <a:rPr lang="fr-FR" sz="1700" u="sng" dirty="0" err="1"/>
              <a:t>Chaybani</a:t>
            </a:r>
            <a:r>
              <a:rPr lang="fr-FR" sz="1700" dirty="0"/>
              <a:t> conquiert</a:t>
            </a:r>
          </a:p>
          <a:p>
            <a:r>
              <a:rPr lang="fr-FR" sz="1700" dirty="0"/>
              <a:t>L’Emirat timouride (1405) : </a:t>
            </a:r>
            <a:r>
              <a:rPr lang="fr-FR" sz="1700" dirty="0" err="1"/>
              <a:t>Khorezm</a:t>
            </a:r>
            <a:r>
              <a:rPr lang="fr-FR" sz="1700" dirty="0"/>
              <a:t>, Samarcande</a:t>
            </a:r>
          </a:p>
          <a:p>
            <a:r>
              <a:rPr lang="fr-FR" sz="1700" dirty="0"/>
              <a:t>Et le nord du Khorassan avec la capitale Hérat</a:t>
            </a:r>
          </a:p>
          <a:p>
            <a:endParaRPr lang="fr-FR" sz="1700" dirty="0"/>
          </a:p>
          <a:p>
            <a:r>
              <a:rPr lang="fr-FR" sz="1700" dirty="0">
                <a:solidFill>
                  <a:srgbClr val="FF0000"/>
                </a:solidFill>
              </a:rPr>
              <a:t>*Rappel : Pendant ce temps, dans le Turkestan oriental, le </a:t>
            </a:r>
            <a:r>
              <a:rPr lang="fr-FR" sz="1700" dirty="0" err="1">
                <a:solidFill>
                  <a:srgbClr val="FF0000"/>
                </a:solidFill>
              </a:rPr>
              <a:t>Mogholistan</a:t>
            </a:r>
            <a:r>
              <a:rPr lang="fr-FR" sz="1700" dirty="0">
                <a:solidFill>
                  <a:srgbClr val="FF0000"/>
                </a:solidFill>
              </a:rPr>
              <a:t> ex-</a:t>
            </a:r>
            <a:r>
              <a:rPr lang="fr-FR" sz="1700" dirty="0" err="1">
                <a:solidFill>
                  <a:srgbClr val="FF0000"/>
                </a:solidFill>
              </a:rPr>
              <a:t>Djaghataï</a:t>
            </a:r>
            <a:endParaRPr lang="fr-FR" sz="1700" dirty="0">
              <a:solidFill>
                <a:srgbClr val="FF0000"/>
              </a:solidFill>
            </a:endParaRPr>
          </a:p>
          <a:p>
            <a:r>
              <a:rPr lang="fr-FR" sz="1700" dirty="0">
                <a:solidFill>
                  <a:srgbClr val="FF0000"/>
                </a:solidFill>
              </a:rPr>
              <a:t>Puissance souveraine depuis le XIIIe siècle</a:t>
            </a:r>
          </a:p>
          <a:p>
            <a:r>
              <a:rPr lang="fr-FR" sz="1700" dirty="0">
                <a:solidFill>
                  <a:srgbClr val="FF0000"/>
                </a:solidFill>
              </a:rPr>
              <a:t>Décline, avant de disparaître</a:t>
            </a:r>
          </a:p>
          <a:p>
            <a:endParaRPr lang="fr-FR" sz="1700" dirty="0"/>
          </a:p>
          <a:p>
            <a:r>
              <a:rPr lang="fr-FR" sz="1700" dirty="0"/>
              <a:t>*De cette conquête, naitront</a:t>
            </a:r>
          </a:p>
          <a:p>
            <a:r>
              <a:rPr lang="fr-FR" sz="1700" dirty="0"/>
              <a:t>Trois khanats ouzbeks </a:t>
            </a:r>
            <a:r>
              <a:rPr lang="fr-FR" sz="1700" u="sng" dirty="0"/>
              <a:t>indépendants</a:t>
            </a:r>
            <a:r>
              <a:rPr lang="fr-FR" sz="1700" dirty="0"/>
              <a:t>…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B347446-1B77-B3BC-D29E-00A9C7042EAF}"/>
              </a:ext>
            </a:extLst>
          </p:cNvPr>
          <p:cNvSpPr/>
          <p:nvPr/>
        </p:nvSpPr>
        <p:spPr>
          <a:xfrm>
            <a:off x="4065340" y="1728863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AA7CB9A-9A88-0360-E512-2DF7418C8CFA}"/>
              </a:ext>
            </a:extLst>
          </p:cNvPr>
          <p:cNvSpPr/>
          <p:nvPr/>
        </p:nvSpPr>
        <p:spPr>
          <a:xfrm rot="1810908">
            <a:off x="9529151" y="2998623"/>
            <a:ext cx="1275932" cy="52680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F5962F8-A73B-CCD6-B0CF-E8F2E5A26C16}"/>
              </a:ext>
            </a:extLst>
          </p:cNvPr>
          <p:cNvSpPr/>
          <p:nvPr/>
        </p:nvSpPr>
        <p:spPr>
          <a:xfrm>
            <a:off x="10013874" y="3023555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667DABC-8E91-911D-D4A5-1B4C76FEFE51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4DB42E1-F386-C19D-6BEF-8BE78EBA15F0}"/>
              </a:ext>
            </a:extLst>
          </p:cNvPr>
          <p:cNvSpPr/>
          <p:nvPr/>
        </p:nvSpPr>
        <p:spPr>
          <a:xfrm>
            <a:off x="9610311" y="2883843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28A0E9A-190B-6F78-6F8E-BC9F42534C4B}"/>
              </a:ext>
            </a:extLst>
          </p:cNvPr>
          <p:cNvSpPr/>
          <p:nvPr/>
        </p:nvSpPr>
        <p:spPr>
          <a:xfrm>
            <a:off x="7402629" y="1786829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664C67C3-8FD8-830D-41FC-F9C74F38C1FD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DA895CD3-6DC7-CE55-88D9-7682D6BC1F0F}"/>
              </a:ext>
            </a:extLst>
          </p:cNvPr>
          <p:cNvSpPr/>
          <p:nvPr/>
        </p:nvSpPr>
        <p:spPr>
          <a:xfrm rot="18870933">
            <a:off x="6041319" y="1258288"/>
            <a:ext cx="1946246" cy="260300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23CABBAC-8E8F-F98D-1493-E707D843C767}"/>
              </a:ext>
            </a:extLst>
          </p:cNvPr>
          <p:cNvSpPr/>
          <p:nvPr/>
        </p:nvSpPr>
        <p:spPr>
          <a:xfrm rot="4012029">
            <a:off x="7225689" y="3893577"/>
            <a:ext cx="885855" cy="4501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71C590E6-7A68-656A-79AE-FC0544F5AAC3}"/>
              </a:ext>
            </a:extLst>
          </p:cNvPr>
          <p:cNvCxnSpPr>
            <a:cxnSpLocks/>
          </p:cNvCxnSpPr>
          <p:nvPr/>
        </p:nvCxnSpPr>
        <p:spPr>
          <a:xfrm>
            <a:off x="7084169" y="2331578"/>
            <a:ext cx="259572" cy="5154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0DE49273-0ABA-B1CB-46AC-CA5BF230F398}"/>
              </a:ext>
            </a:extLst>
          </p:cNvPr>
          <p:cNvCxnSpPr>
            <a:cxnSpLocks/>
            <a:stCxn id="24" idx="5"/>
            <a:endCxn id="28" idx="2"/>
          </p:cNvCxnSpPr>
          <p:nvPr/>
        </p:nvCxnSpPr>
        <p:spPr>
          <a:xfrm>
            <a:off x="7100827" y="3198663"/>
            <a:ext cx="393779" cy="51267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640CB1A7-7E92-46B4-08B8-70D12CD9DD41}"/>
              </a:ext>
            </a:extLst>
          </p:cNvPr>
          <p:cNvCxnSpPr>
            <a:cxnSpLocks/>
          </p:cNvCxnSpPr>
          <p:nvPr/>
        </p:nvCxnSpPr>
        <p:spPr>
          <a:xfrm>
            <a:off x="7084169" y="2331578"/>
            <a:ext cx="768302" cy="616805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5A483533-6B41-7929-2CC3-F2F3D765D0E8}"/>
              </a:ext>
            </a:extLst>
          </p:cNvPr>
          <p:cNvCxnSpPr>
            <a:cxnSpLocks/>
          </p:cNvCxnSpPr>
          <p:nvPr/>
        </p:nvCxnSpPr>
        <p:spPr>
          <a:xfrm flipH="1" flipV="1">
            <a:off x="5603076" y="1760471"/>
            <a:ext cx="1343314" cy="444243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F39604B7-B710-8FDA-9FEA-8C8622C9EF54}"/>
              </a:ext>
            </a:extLst>
          </p:cNvPr>
          <p:cNvCxnSpPr>
            <a:cxnSpLocks/>
          </p:cNvCxnSpPr>
          <p:nvPr/>
        </p:nvCxnSpPr>
        <p:spPr>
          <a:xfrm flipH="1">
            <a:off x="6028568" y="2204714"/>
            <a:ext cx="917822" cy="143505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BBE4494B-C63B-A275-6555-240A330819A5}"/>
              </a:ext>
            </a:extLst>
          </p:cNvPr>
          <p:cNvCxnSpPr>
            <a:cxnSpLocks/>
            <a:endCxn id="18" idx="3"/>
          </p:cNvCxnSpPr>
          <p:nvPr/>
        </p:nvCxnSpPr>
        <p:spPr>
          <a:xfrm flipV="1">
            <a:off x="7181593" y="2003400"/>
            <a:ext cx="261391" cy="1116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Ellipse 43">
            <a:extLst>
              <a:ext uri="{FF2B5EF4-FFF2-40B4-BE49-F238E27FC236}">
                <a16:creationId xmlns:a16="http://schemas.microsoft.com/office/drawing/2014/main" id="{5AD53895-9F2C-2184-A042-02F7424F85C9}"/>
              </a:ext>
            </a:extLst>
          </p:cNvPr>
          <p:cNvSpPr/>
          <p:nvPr/>
        </p:nvSpPr>
        <p:spPr>
          <a:xfrm rot="20571448">
            <a:off x="7935788" y="1065501"/>
            <a:ext cx="942679" cy="465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9B051EDF-5E23-4C52-28FD-138AB41843F4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A9ACDB95-5B84-D2C7-A4A6-C0146B36CC82}"/>
              </a:ext>
            </a:extLst>
          </p:cNvPr>
          <p:cNvSpPr/>
          <p:nvPr/>
        </p:nvSpPr>
        <p:spPr>
          <a:xfrm rot="2429317">
            <a:off x="7456888" y="2623191"/>
            <a:ext cx="1510534" cy="64420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15F2F11F-8088-918D-2E2C-AA3186D543FC}"/>
              </a:ext>
            </a:extLst>
          </p:cNvPr>
          <p:cNvSpPr/>
          <p:nvPr/>
        </p:nvSpPr>
        <p:spPr>
          <a:xfrm>
            <a:off x="5327518" y="163360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66998223-ADD7-5321-D635-6DC46091D13B}"/>
              </a:ext>
            </a:extLst>
          </p:cNvPr>
          <p:cNvCxnSpPr>
            <a:cxnSpLocks/>
            <a:endCxn id="24" idx="7"/>
          </p:cNvCxnSpPr>
          <p:nvPr/>
        </p:nvCxnSpPr>
        <p:spPr>
          <a:xfrm flipH="1">
            <a:off x="7100827" y="2936692"/>
            <a:ext cx="202559" cy="82558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llipse 50">
            <a:extLst>
              <a:ext uri="{FF2B5EF4-FFF2-40B4-BE49-F238E27FC236}">
                <a16:creationId xmlns:a16="http://schemas.microsoft.com/office/drawing/2014/main" id="{96188EC8-D7E1-33C3-DCCB-4FF47B6A9E8C}"/>
              </a:ext>
            </a:extLst>
          </p:cNvPr>
          <p:cNvSpPr/>
          <p:nvPr/>
        </p:nvSpPr>
        <p:spPr>
          <a:xfrm>
            <a:off x="7812116" y="291122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B323757F-C50B-5E76-FF0F-14AA8A4B25ED}"/>
              </a:ext>
            </a:extLst>
          </p:cNvPr>
          <p:cNvSpPr/>
          <p:nvPr/>
        </p:nvSpPr>
        <p:spPr>
          <a:xfrm rot="19357138">
            <a:off x="7644686" y="539348"/>
            <a:ext cx="876302" cy="6327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F7F0B302-27C3-4148-DFD7-545113B667DE}"/>
              </a:ext>
            </a:extLst>
          </p:cNvPr>
          <p:cNvSpPr/>
          <p:nvPr/>
        </p:nvSpPr>
        <p:spPr>
          <a:xfrm>
            <a:off x="7804959" y="10447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941BACD5-D848-DE1A-3389-FE6E3A21CD8B}"/>
              </a:ext>
            </a:extLst>
          </p:cNvPr>
          <p:cNvSpPr/>
          <p:nvPr/>
        </p:nvSpPr>
        <p:spPr>
          <a:xfrm>
            <a:off x="8199353" y="1107685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93BFF91D-2E51-A598-7D22-DAA2D7D930C8}"/>
              </a:ext>
            </a:extLst>
          </p:cNvPr>
          <p:cNvSpPr/>
          <p:nvPr/>
        </p:nvSpPr>
        <p:spPr>
          <a:xfrm>
            <a:off x="7303386" y="280982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0B53599F-4C7E-FEB2-AD1B-D14C9CBFE6CB}"/>
              </a:ext>
            </a:extLst>
          </p:cNvPr>
          <p:cNvSpPr/>
          <p:nvPr/>
        </p:nvSpPr>
        <p:spPr>
          <a:xfrm>
            <a:off x="7951674" y="2473289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20DF79A5-13A8-D1DE-C914-2FF0B38EB702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B0A20054-D127-3771-02FA-C4E3DB7C4C7D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7CC2284C-D15B-F0A6-F276-85A0B4873906}"/>
              </a:ext>
            </a:extLst>
          </p:cNvPr>
          <p:cNvCxnSpPr>
            <a:cxnSpLocks/>
          </p:cNvCxnSpPr>
          <p:nvPr/>
        </p:nvCxnSpPr>
        <p:spPr>
          <a:xfrm flipV="1">
            <a:off x="7181593" y="2003400"/>
            <a:ext cx="261391" cy="1116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Ellipse 61">
            <a:extLst>
              <a:ext uri="{FF2B5EF4-FFF2-40B4-BE49-F238E27FC236}">
                <a16:creationId xmlns:a16="http://schemas.microsoft.com/office/drawing/2014/main" id="{34D9F4F3-EAF9-3119-2F27-9067D0E230F9}"/>
              </a:ext>
            </a:extLst>
          </p:cNvPr>
          <p:cNvSpPr/>
          <p:nvPr/>
        </p:nvSpPr>
        <p:spPr>
          <a:xfrm rot="2255840">
            <a:off x="5043882" y="1709444"/>
            <a:ext cx="1025586" cy="39659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6AE058A7-3FF6-9A99-86F6-33C3B564FC6A}"/>
              </a:ext>
            </a:extLst>
          </p:cNvPr>
          <p:cNvSpPr/>
          <p:nvPr/>
        </p:nvSpPr>
        <p:spPr>
          <a:xfrm>
            <a:off x="5724671" y="184681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25E3BDB1-A500-67EB-5593-0D65A421E95B}"/>
              </a:ext>
            </a:extLst>
          </p:cNvPr>
          <p:cNvSpPr/>
          <p:nvPr/>
        </p:nvSpPr>
        <p:spPr>
          <a:xfrm>
            <a:off x="5753010" y="2221354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6AC2DC8E-0C9B-0AC0-C27F-338BFDC87193}"/>
              </a:ext>
            </a:extLst>
          </p:cNvPr>
          <p:cNvSpPr/>
          <p:nvPr/>
        </p:nvSpPr>
        <p:spPr>
          <a:xfrm rot="5986272">
            <a:off x="6959391" y="770757"/>
            <a:ext cx="752584" cy="86428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1719E17F-FDD6-A661-3922-BEDE5B06258E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53788996-33A6-4A9A-BA72-234B858CFFF8}"/>
              </a:ext>
            </a:extLst>
          </p:cNvPr>
          <p:cNvSpPr/>
          <p:nvPr/>
        </p:nvSpPr>
        <p:spPr>
          <a:xfrm>
            <a:off x="6598536" y="1217242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85CD7C43-76B3-755B-7376-7003A392A252}"/>
              </a:ext>
            </a:extLst>
          </p:cNvPr>
          <p:cNvSpPr/>
          <p:nvPr/>
        </p:nvSpPr>
        <p:spPr>
          <a:xfrm rot="21222121">
            <a:off x="7885335" y="1608263"/>
            <a:ext cx="495500" cy="52429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788A0C2E-C8DD-D514-0577-1829169CD82B}"/>
              </a:ext>
            </a:extLst>
          </p:cNvPr>
          <p:cNvSpPr/>
          <p:nvPr/>
        </p:nvSpPr>
        <p:spPr>
          <a:xfrm rot="4012029">
            <a:off x="7225689" y="3893577"/>
            <a:ext cx="885855" cy="4501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1" name="Connecteur droit avec flèche 100">
            <a:extLst>
              <a:ext uri="{FF2B5EF4-FFF2-40B4-BE49-F238E27FC236}">
                <a16:creationId xmlns:a16="http://schemas.microsoft.com/office/drawing/2014/main" id="{191DE501-0A7F-8B0C-DF2F-1F045D9C865C}"/>
              </a:ext>
            </a:extLst>
          </p:cNvPr>
          <p:cNvCxnSpPr>
            <a:cxnSpLocks/>
          </p:cNvCxnSpPr>
          <p:nvPr/>
        </p:nvCxnSpPr>
        <p:spPr>
          <a:xfrm>
            <a:off x="7586161" y="3973931"/>
            <a:ext cx="99158" cy="314640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Ellipse 102">
            <a:extLst>
              <a:ext uri="{FF2B5EF4-FFF2-40B4-BE49-F238E27FC236}">
                <a16:creationId xmlns:a16="http://schemas.microsoft.com/office/drawing/2014/main" id="{1AD13DE9-C7E4-9953-9847-6B5E3A988C76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3DA904EC-7508-502B-E913-A6A5C95C6648}"/>
              </a:ext>
            </a:extLst>
          </p:cNvPr>
          <p:cNvSpPr/>
          <p:nvPr/>
        </p:nvSpPr>
        <p:spPr>
          <a:xfrm>
            <a:off x="7644964" y="425141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09A6216B-269F-6E8C-3206-0D9841AD7F7D}"/>
              </a:ext>
            </a:extLst>
          </p:cNvPr>
          <p:cNvCxnSpPr>
            <a:cxnSpLocks/>
          </p:cNvCxnSpPr>
          <p:nvPr/>
        </p:nvCxnSpPr>
        <p:spPr>
          <a:xfrm flipH="1">
            <a:off x="9131729" y="1973677"/>
            <a:ext cx="155528" cy="84144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avec flèche 89">
            <a:extLst>
              <a:ext uri="{FF2B5EF4-FFF2-40B4-BE49-F238E27FC236}">
                <a16:creationId xmlns:a16="http://schemas.microsoft.com/office/drawing/2014/main" id="{5E038885-CF4A-02E8-62B5-A735E2D53163}"/>
              </a:ext>
            </a:extLst>
          </p:cNvPr>
          <p:cNvCxnSpPr>
            <a:cxnSpLocks/>
          </p:cNvCxnSpPr>
          <p:nvPr/>
        </p:nvCxnSpPr>
        <p:spPr>
          <a:xfrm>
            <a:off x="9139573" y="1796255"/>
            <a:ext cx="257741" cy="15998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Ellipse 90">
            <a:extLst>
              <a:ext uri="{FF2B5EF4-FFF2-40B4-BE49-F238E27FC236}">
                <a16:creationId xmlns:a16="http://schemas.microsoft.com/office/drawing/2014/main" id="{5413241D-83D6-43EE-ED67-2DC5046F990F}"/>
              </a:ext>
            </a:extLst>
          </p:cNvPr>
          <p:cNvSpPr/>
          <p:nvPr/>
        </p:nvSpPr>
        <p:spPr>
          <a:xfrm>
            <a:off x="9149478" y="1719948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E6C2440B-58EB-33BA-0D6C-49108DC7C922}"/>
              </a:ext>
            </a:extLst>
          </p:cNvPr>
          <p:cNvSpPr/>
          <p:nvPr/>
        </p:nvSpPr>
        <p:spPr>
          <a:xfrm rot="16200000">
            <a:off x="8721463" y="2025802"/>
            <a:ext cx="948548" cy="112695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1F20224-7647-90D0-2580-96D6E5A74BF5}"/>
              </a:ext>
            </a:extLst>
          </p:cNvPr>
          <p:cNvCxnSpPr>
            <a:cxnSpLocks/>
          </p:cNvCxnSpPr>
          <p:nvPr/>
        </p:nvCxnSpPr>
        <p:spPr>
          <a:xfrm>
            <a:off x="9215260" y="1528135"/>
            <a:ext cx="508964" cy="420903"/>
          </a:xfrm>
          <a:prstGeom prst="line">
            <a:avLst/>
          </a:prstGeom>
          <a:ln w="76200">
            <a:solidFill>
              <a:srgbClr val="843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1B53B0F6-232D-5039-09CA-AF0EF729A284}"/>
              </a:ext>
            </a:extLst>
          </p:cNvPr>
          <p:cNvCxnSpPr>
            <a:cxnSpLocks/>
          </p:cNvCxnSpPr>
          <p:nvPr/>
        </p:nvCxnSpPr>
        <p:spPr>
          <a:xfrm flipV="1">
            <a:off x="8733460" y="1433292"/>
            <a:ext cx="369524" cy="390694"/>
          </a:xfrm>
          <a:prstGeom prst="line">
            <a:avLst/>
          </a:prstGeom>
          <a:ln w="76200">
            <a:solidFill>
              <a:srgbClr val="843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9A5BEE3D-A916-EE80-23B3-ADBDD58E4E07}"/>
              </a:ext>
            </a:extLst>
          </p:cNvPr>
          <p:cNvSpPr/>
          <p:nvPr/>
        </p:nvSpPr>
        <p:spPr>
          <a:xfrm>
            <a:off x="8980057" y="1311564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E5ABE16C-B874-41F8-BB10-D881DF9E2DC8}"/>
              </a:ext>
            </a:extLst>
          </p:cNvPr>
          <p:cNvSpPr/>
          <p:nvPr/>
        </p:nvSpPr>
        <p:spPr>
          <a:xfrm rot="3769130">
            <a:off x="9959291" y="1294883"/>
            <a:ext cx="464164" cy="112542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751E70CB-D549-2013-BE87-11EB94855668}"/>
              </a:ext>
            </a:extLst>
          </p:cNvPr>
          <p:cNvSpPr/>
          <p:nvPr/>
        </p:nvSpPr>
        <p:spPr>
          <a:xfrm rot="3769130">
            <a:off x="10073148" y="1582005"/>
            <a:ext cx="489531" cy="141377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F94163AB-A688-2519-7E77-F19543E5D72B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A5A6B799-D1E0-1D2F-9889-3E75FE28D1EF}"/>
              </a:ext>
            </a:extLst>
          </p:cNvPr>
          <p:cNvSpPr/>
          <p:nvPr/>
        </p:nvSpPr>
        <p:spPr>
          <a:xfrm>
            <a:off x="10401163" y="2039322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7680321F-516A-B64B-DB94-755EC14B7595}"/>
              </a:ext>
            </a:extLst>
          </p:cNvPr>
          <p:cNvSpPr/>
          <p:nvPr/>
        </p:nvSpPr>
        <p:spPr>
          <a:xfrm rot="3835764">
            <a:off x="9941590" y="1545874"/>
            <a:ext cx="713819" cy="140593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96E69336-265B-5274-5029-09534FD142A6}"/>
              </a:ext>
            </a:extLst>
          </p:cNvPr>
          <p:cNvSpPr/>
          <p:nvPr/>
        </p:nvSpPr>
        <p:spPr>
          <a:xfrm rot="3769130">
            <a:off x="9959291" y="1294883"/>
            <a:ext cx="464164" cy="112542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83271211-54C4-8C2B-5DA9-5556E6841A0F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F67A59E-B744-E7BB-23BB-2B3710EA5CCF}"/>
              </a:ext>
            </a:extLst>
          </p:cNvPr>
          <p:cNvSpPr/>
          <p:nvPr/>
        </p:nvSpPr>
        <p:spPr>
          <a:xfrm rot="16200000">
            <a:off x="8780906" y="925180"/>
            <a:ext cx="880443" cy="1585493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7F2B6A2-C242-B4E8-A031-858107A55FB1}"/>
              </a:ext>
            </a:extLst>
          </p:cNvPr>
          <p:cNvSpPr/>
          <p:nvPr/>
        </p:nvSpPr>
        <p:spPr>
          <a:xfrm>
            <a:off x="8498257" y="1786828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02F9011-F1C1-EF26-0579-E51150CB1FC0}"/>
              </a:ext>
            </a:extLst>
          </p:cNvPr>
          <p:cNvSpPr/>
          <p:nvPr/>
        </p:nvSpPr>
        <p:spPr>
          <a:xfrm>
            <a:off x="9683869" y="191188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497153-8277-A259-4581-4502C7F89BF0}"/>
              </a:ext>
            </a:extLst>
          </p:cNvPr>
          <p:cNvSpPr/>
          <p:nvPr/>
        </p:nvSpPr>
        <p:spPr>
          <a:xfrm>
            <a:off x="8805620" y="773971"/>
            <a:ext cx="1652554" cy="472688"/>
          </a:xfrm>
          <a:prstGeom prst="rect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Ouzbeks-Kazakhs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1428-1511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225F00-86B0-4128-7DBB-C6D9F159EA48}"/>
              </a:ext>
            </a:extLst>
          </p:cNvPr>
          <p:cNvSpPr/>
          <p:nvPr/>
        </p:nvSpPr>
        <p:spPr>
          <a:xfrm>
            <a:off x="5865192" y="2561673"/>
            <a:ext cx="1129745" cy="46188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1453-1574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80B225-D308-A349-C225-18DF4F0B467F}"/>
              </a:ext>
            </a:extLst>
          </p:cNvPr>
          <p:cNvSpPr/>
          <p:nvPr/>
        </p:nvSpPr>
        <p:spPr>
          <a:xfrm>
            <a:off x="9771264" y="1856040"/>
            <a:ext cx="1087429" cy="47553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err="1">
                <a:solidFill>
                  <a:schemeClr val="tx1"/>
                </a:solidFill>
              </a:rPr>
              <a:t>Dzoungars</a:t>
            </a:r>
            <a:endParaRPr lang="fr-FR" sz="1600" b="1" dirty="0">
              <a:solidFill>
                <a:schemeClr val="tx1"/>
              </a:solidFill>
            </a:endParaRP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1439-1634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53C9001-CE10-1974-E7E9-F557B2F036D2}"/>
              </a:ext>
            </a:extLst>
          </p:cNvPr>
          <p:cNvSpPr/>
          <p:nvPr/>
        </p:nvSpPr>
        <p:spPr>
          <a:xfrm>
            <a:off x="11118601" y="2047475"/>
            <a:ext cx="1077726" cy="47127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1368-1644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5133AD4-5A45-5977-AE76-70409D24F5E1}"/>
              </a:ext>
            </a:extLst>
          </p:cNvPr>
          <p:cNvSpPr/>
          <p:nvPr/>
        </p:nvSpPr>
        <p:spPr>
          <a:xfrm>
            <a:off x="5194391" y="96103"/>
            <a:ext cx="1404145" cy="48726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Charles-Quint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1516-1556</a:t>
            </a:r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C84694CD-34E7-DE8C-5D54-6EDD3DB3B35E}"/>
              </a:ext>
            </a:extLst>
          </p:cNvPr>
          <p:cNvCxnSpPr>
            <a:cxnSpLocks/>
          </p:cNvCxnSpPr>
          <p:nvPr/>
        </p:nvCxnSpPr>
        <p:spPr>
          <a:xfrm flipH="1" flipV="1">
            <a:off x="6720535" y="1734936"/>
            <a:ext cx="266210" cy="380071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Ellipse 79">
            <a:extLst>
              <a:ext uri="{FF2B5EF4-FFF2-40B4-BE49-F238E27FC236}">
                <a16:creationId xmlns:a16="http://schemas.microsoft.com/office/drawing/2014/main" id="{1D426937-AACB-7C22-4731-3376A036C454}"/>
              </a:ext>
            </a:extLst>
          </p:cNvPr>
          <p:cNvSpPr/>
          <p:nvPr/>
        </p:nvSpPr>
        <p:spPr>
          <a:xfrm>
            <a:off x="6582756" y="148120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1E4F2F11-836E-D595-39A9-E0C6728A619E}"/>
              </a:ext>
            </a:extLst>
          </p:cNvPr>
          <p:cNvSpPr/>
          <p:nvPr/>
        </p:nvSpPr>
        <p:spPr>
          <a:xfrm>
            <a:off x="6865624" y="1531871"/>
            <a:ext cx="211234" cy="1524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1F0CB23F-F831-7C59-E09A-03344AD02603}"/>
              </a:ext>
            </a:extLst>
          </p:cNvPr>
          <p:cNvSpPr/>
          <p:nvPr/>
        </p:nvSpPr>
        <p:spPr>
          <a:xfrm>
            <a:off x="6946390" y="2077849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A26CA0B6-5639-7128-5AB7-15B6491EAABC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ADE056E8-A093-7BB3-27DC-91101D53283D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78259A52-9B1D-7063-4B64-E229277F059B}"/>
              </a:ext>
            </a:extLst>
          </p:cNvPr>
          <p:cNvSpPr/>
          <p:nvPr/>
        </p:nvSpPr>
        <p:spPr>
          <a:xfrm>
            <a:off x="4244180" y="2751511"/>
            <a:ext cx="275558" cy="2537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11870CE4-C517-A345-BAD4-887266CD7B60}"/>
              </a:ext>
            </a:extLst>
          </p:cNvPr>
          <p:cNvSpPr/>
          <p:nvPr/>
        </p:nvSpPr>
        <p:spPr>
          <a:xfrm>
            <a:off x="8909389" y="2527533"/>
            <a:ext cx="275558" cy="2537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9B6430C1-991E-F804-5922-715B41C571D7}"/>
              </a:ext>
            </a:extLst>
          </p:cNvPr>
          <p:cNvSpPr/>
          <p:nvPr/>
        </p:nvSpPr>
        <p:spPr>
          <a:xfrm>
            <a:off x="8832790" y="2340615"/>
            <a:ext cx="162914" cy="135129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D86748E8-76CE-ADAB-BEA0-8051BDE6489C}"/>
              </a:ext>
            </a:extLst>
          </p:cNvPr>
          <p:cNvSpPr/>
          <p:nvPr/>
        </p:nvSpPr>
        <p:spPr>
          <a:xfrm>
            <a:off x="9230440" y="2433017"/>
            <a:ext cx="162914" cy="135129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84376899-7543-4276-5075-37E7B4D5CAEC}"/>
              </a:ext>
            </a:extLst>
          </p:cNvPr>
          <p:cNvSpPr/>
          <p:nvPr/>
        </p:nvSpPr>
        <p:spPr>
          <a:xfrm>
            <a:off x="9036900" y="2876644"/>
            <a:ext cx="162914" cy="135129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7702BB77-D4D7-8C9A-466D-B477351D4DF2}"/>
              </a:ext>
            </a:extLst>
          </p:cNvPr>
          <p:cNvSpPr/>
          <p:nvPr/>
        </p:nvSpPr>
        <p:spPr>
          <a:xfrm>
            <a:off x="8810763" y="2291210"/>
            <a:ext cx="275558" cy="2537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1F0FF432-2EDA-EDBC-CDFB-1D31B5F4AE16}"/>
              </a:ext>
            </a:extLst>
          </p:cNvPr>
          <p:cNvSpPr/>
          <p:nvPr/>
        </p:nvSpPr>
        <p:spPr>
          <a:xfrm>
            <a:off x="9167429" y="2383405"/>
            <a:ext cx="275558" cy="2537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9EB39992-445D-C213-DBA7-36EF62D311E8}"/>
              </a:ext>
            </a:extLst>
          </p:cNvPr>
          <p:cNvSpPr/>
          <p:nvPr/>
        </p:nvSpPr>
        <p:spPr>
          <a:xfrm>
            <a:off x="8981862" y="2810991"/>
            <a:ext cx="275558" cy="2537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DB3E9001-4645-E719-EC05-93369199056D}"/>
              </a:ext>
            </a:extLst>
          </p:cNvPr>
          <p:cNvSpPr/>
          <p:nvPr/>
        </p:nvSpPr>
        <p:spPr>
          <a:xfrm>
            <a:off x="4238108" y="3277284"/>
            <a:ext cx="275558" cy="2537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C4429825-022C-C666-D74A-8BF937AA95EC}"/>
              </a:ext>
            </a:extLst>
          </p:cNvPr>
          <p:cNvSpPr/>
          <p:nvPr/>
        </p:nvSpPr>
        <p:spPr>
          <a:xfrm>
            <a:off x="4592479" y="2977971"/>
            <a:ext cx="275558" cy="2537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21DF8825-995D-7FF2-E30A-D8F558731943}"/>
              </a:ext>
            </a:extLst>
          </p:cNvPr>
          <p:cNvSpPr/>
          <p:nvPr/>
        </p:nvSpPr>
        <p:spPr>
          <a:xfrm>
            <a:off x="4877413" y="2977971"/>
            <a:ext cx="275558" cy="2537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A5A8ADCB-6B5B-A86B-A344-5475FE9D66F9}"/>
              </a:ext>
            </a:extLst>
          </p:cNvPr>
          <p:cNvSpPr/>
          <p:nvPr/>
        </p:nvSpPr>
        <p:spPr>
          <a:xfrm>
            <a:off x="9411711" y="2791430"/>
            <a:ext cx="275558" cy="2537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35400600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3EE724-6CF1-5CEB-48E3-035446552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Christophe\Pictures\My Scans\2014-07 (juil.)\scan0017.jpg">
            <a:extLst>
              <a:ext uri="{FF2B5EF4-FFF2-40B4-BE49-F238E27FC236}">
                <a16:creationId xmlns:a16="http://schemas.microsoft.com/office/drawing/2014/main" id="{E868DC56-5BBB-41B6-D8E1-21AF6FD74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5"/>
            <a:ext cx="7251321" cy="541706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8E4DE9C7-5C3D-D73E-ADB0-10BC3433727D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61A96D5-FB6C-EC9A-583A-1858B6756C06}"/>
              </a:ext>
            </a:extLst>
          </p:cNvPr>
          <p:cNvSpPr/>
          <p:nvPr/>
        </p:nvSpPr>
        <p:spPr>
          <a:xfrm rot="3377541">
            <a:off x="10820842" y="589522"/>
            <a:ext cx="1179016" cy="150267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965200C4-B098-E2A5-9A56-A932E0A7FCD9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5D418BC2-12DC-B36E-1230-54D4BE69DF88}"/>
              </a:ext>
            </a:extLst>
          </p:cNvPr>
          <p:cNvSpPr/>
          <p:nvPr/>
        </p:nvSpPr>
        <p:spPr>
          <a:xfrm rot="3769130">
            <a:off x="9959291" y="1294883"/>
            <a:ext cx="464164" cy="112542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471C821D-16B6-F9E2-9957-E51115AA36BE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B8EA83BF-F88B-43E4-B27D-BF5ABA6959EB}"/>
              </a:ext>
            </a:extLst>
          </p:cNvPr>
          <p:cNvSpPr/>
          <p:nvPr/>
        </p:nvSpPr>
        <p:spPr>
          <a:xfrm rot="20571448">
            <a:off x="7935788" y="1065501"/>
            <a:ext cx="942679" cy="465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FD37376-5722-4109-13F7-BDA65CBECBB9}"/>
              </a:ext>
            </a:extLst>
          </p:cNvPr>
          <p:cNvSpPr/>
          <p:nvPr/>
        </p:nvSpPr>
        <p:spPr>
          <a:xfrm rot="3769130">
            <a:off x="10073148" y="1582005"/>
            <a:ext cx="489531" cy="141377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0AA0854-E436-6FDA-C0D2-5BF9E2BC1D7B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57D7C566-757F-E921-B541-4B14383BCD87}"/>
              </a:ext>
            </a:extLst>
          </p:cNvPr>
          <p:cNvSpPr/>
          <p:nvPr/>
        </p:nvSpPr>
        <p:spPr>
          <a:xfrm rot="2429317">
            <a:off x="7456888" y="2623191"/>
            <a:ext cx="1510534" cy="64420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99ED928D-295A-59FA-571F-B0808F44BEAB}"/>
              </a:ext>
            </a:extLst>
          </p:cNvPr>
          <p:cNvSpPr/>
          <p:nvPr/>
        </p:nvSpPr>
        <p:spPr>
          <a:xfrm>
            <a:off x="11519898" y="1483361"/>
            <a:ext cx="580674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A30EBF-F1C6-EA77-CF1A-FD508939AF04}"/>
              </a:ext>
            </a:extLst>
          </p:cNvPr>
          <p:cNvSpPr/>
          <p:nvPr/>
        </p:nvSpPr>
        <p:spPr>
          <a:xfrm>
            <a:off x="91427" y="107186"/>
            <a:ext cx="4629819" cy="54322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3) 1465-1728 : .. En Transoxiane, naissances des trois khanats ouzbeks : Boukhara, Khiva et Kokand</a:t>
            </a:r>
          </a:p>
          <a:p>
            <a:endParaRPr lang="fr-FR" sz="1600" dirty="0"/>
          </a:p>
          <a:p>
            <a:r>
              <a:rPr lang="fr-FR" sz="1600" dirty="0"/>
              <a:t>a) 1507(-10) : </a:t>
            </a:r>
            <a:r>
              <a:rPr lang="fr-FR" sz="1600" u="sng" dirty="0"/>
              <a:t>Muhammad </a:t>
            </a:r>
            <a:r>
              <a:rPr lang="fr-FR" sz="1600" u="sng" dirty="0" err="1"/>
              <a:t>Chaybani</a:t>
            </a:r>
            <a:r>
              <a:rPr lang="fr-FR" sz="1600" dirty="0"/>
              <a:t> fonde le khanat de Boukhara ; Incluant Samarcande, </a:t>
            </a:r>
            <a:r>
              <a:rPr lang="fr-FR" sz="1600" dirty="0" err="1"/>
              <a:t>Balkh</a:t>
            </a:r>
            <a:r>
              <a:rPr lang="fr-FR" sz="1600" dirty="0"/>
              <a:t> et Hérat</a:t>
            </a:r>
          </a:p>
          <a:p>
            <a:r>
              <a:rPr lang="fr-FR" sz="1600" dirty="0"/>
              <a:t>*1599 : Aux </a:t>
            </a:r>
            <a:r>
              <a:rPr lang="fr-FR" sz="1600" dirty="0" err="1"/>
              <a:t>Chaybanides</a:t>
            </a:r>
            <a:r>
              <a:rPr lang="fr-FR" sz="1600" dirty="0"/>
              <a:t> succèderont…</a:t>
            </a:r>
          </a:p>
          <a:p>
            <a:r>
              <a:rPr lang="fr-FR" sz="1600" dirty="0"/>
              <a:t>Les </a:t>
            </a:r>
            <a:r>
              <a:rPr lang="fr-FR" sz="1600" dirty="0" err="1"/>
              <a:t>Djanides</a:t>
            </a:r>
            <a:r>
              <a:rPr lang="fr-FR" sz="1600" dirty="0"/>
              <a:t> ou </a:t>
            </a:r>
            <a:r>
              <a:rPr lang="fr-FR" sz="1600" dirty="0" err="1"/>
              <a:t>Astrakhanides</a:t>
            </a:r>
            <a:r>
              <a:rPr lang="fr-FR" sz="1600" dirty="0"/>
              <a:t>, venus d’Astrakhan</a:t>
            </a:r>
          </a:p>
          <a:p>
            <a:r>
              <a:rPr lang="fr-FR" sz="1600" dirty="0">
                <a:solidFill>
                  <a:srgbClr val="FF0000"/>
                </a:solidFill>
              </a:rPr>
              <a:t>NB : 1556 : Les khans d’Astrakhan, vaincus et chassés Par les Russes ; Voir plus loin…</a:t>
            </a:r>
          </a:p>
          <a:p>
            <a:endParaRPr lang="fr-FR" sz="1600" dirty="0"/>
          </a:p>
          <a:p>
            <a:r>
              <a:rPr lang="fr-FR" sz="1700" dirty="0"/>
              <a:t>b) 1511 : Au sud de la mer d’Aral, les </a:t>
            </a:r>
            <a:r>
              <a:rPr lang="fr-FR" sz="1700" dirty="0" err="1"/>
              <a:t>Arabchahides</a:t>
            </a:r>
            <a:r>
              <a:rPr lang="fr-FR" sz="1700" dirty="0"/>
              <a:t> Autres descendants de </a:t>
            </a:r>
            <a:r>
              <a:rPr lang="fr-FR" sz="1700" dirty="0" err="1"/>
              <a:t>Chayban</a:t>
            </a:r>
            <a:endParaRPr lang="fr-FR" sz="1700" dirty="0"/>
          </a:p>
          <a:p>
            <a:r>
              <a:rPr lang="fr-FR" sz="1700" dirty="0"/>
              <a:t>Fondent le khanat de Khiva</a:t>
            </a:r>
          </a:p>
          <a:p>
            <a:r>
              <a:rPr lang="fr-FR" sz="1700" dirty="0"/>
              <a:t>*1728 : A la mort du dernier </a:t>
            </a:r>
            <a:r>
              <a:rPr lang="fr-FR" sz="1700" dirty="0" err="1"/>
              <a:t>Arabchahide</a:t>
            </a:r>
            <a:endParaRPr lang="fr-FR" sz="1700" dirty="0"/>
          </a:p>
          <a:p>
            <a:r>
              <a:rPr lang="fr-FR" sz="1700" dirty="0"/>
              <a:t>Les différentes tribus entrent en lutte ; Et enfin…</a:t>
            </a:r>
          </a:p>
          <a:p>
            <a:endParaRPr lang="fr-FR" sz="1700" dirty="0"/>
          </a:p>
          <a:p>
            <a:r>
              <a:rPr lang="fr-FR" sz="1700" dirty="0"/>
              <a:t>c) 1709</a:t>
            </a:r>
          </a:p>
          <a:p>
            <a:r>
              <a:rPr lang="fr-FR" sz="1700" dirty="0"/>
              <a:t>Dans la vallée de la Ferghana, haut-</a:t>
            </a:r>
            <a:r>
              <a:rPr lang="fr-FR" sz="1700" dirty="0" err="1"/>
              <a:t>Syr</a:t>
            </a:r>
            <a:r>
              <a:rPr lang="fr-FR" sz="1700" dirty="0"/>
              <a:t> Daria</a:t>
            </a:r>
          </a:p>
          <a:p>
            <a:r>
              <a:rPr lang="fr-FR" sz="1700" dirty="0"/>
              <a:t>La tribu ouzbèke Ming se détache de Boukhara</a:t>
            </a:r>
          </a:p>
          <a:p>
            <a:r>
              <a:rPr lang="fr-FR" sz="1700" dirty="0"/>
              <a:t>Et elle fonde le khanat de Kokand</a:t>
            </a:r>
          </a:p>
          <a:p>
            <a:r>
              <a:rPr lang="fr-FR" sz="1700" dirty="0">
                <a:solidFill>
                  <a:srgbClr val="FF0000"/>
                </a:solidFill>
              </a:rPr>
              <a:t>NB : Sous souveraineté chinoise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2375B2C-A4AE-0B71-A63C-79565AF721F8}"/>
              </a:ext>
            </a:extLst>
          </p:cNvPr>
          <p:cNvSpPr/>
          <p:nvPr/>
        </p:nvSpPr>
        <p:spPr>
          <a:xfrm>
            <a:off x="2647999" y="3098303"/>
            <a:ext cx="275558" cy="253729"/>
          </a:xfrm>
          <a:prstGeom prst="ellipse">
            <a:avLst/>
          </a:prstGeom>
          <a:solidFill>
            <a:srgbClr val="EF894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66037FE-A07F-65C6-E89C-5B6212AF536D}"/>
              </a:ext>
            </a:extLst>
          </p:cNvPr>
          <p:cNvSpPr/>
          <p:nvPr/>
        </p:nvSpPr>
        <p:spPr>
          <a:xfrm>
            <a:off x="3553165" y="1382391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ECD6AA52-A5A8-C7F3-2C06-4738AB588646}"/>
              </a:ext>
            </a:extLst>
          </p:cNvPr>
          <p:cNvSpPr/>
          <p:nvPr/>
        </p:nvSpPr>
        <p:spPr>
          <a:xfrm>
            <a:off x="3199838" y="4947238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CE440B0-EBE7-8F3C-4350-090AE75447A1}"/>
              </a:ext>
            </a:extLst>
          </p:cNvPr>
          <p:cNvSpPr/>
          <p:nvPr/>
        </p:nvSpPr>
        <p:spPr>
          <a:xfrm rot="1810908">
            <a:off x="9529151" y="2998623"/>
            <a:ext cx="1275932" cy="52680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8DD0696-4BEC-5BA2-3E7D-4168CD318F82}"/>
              </a:ext>
            </a:extLst>
          </p:cNvPr>
          <p:cNvSpPr/>
          <p:nvPr/>
        </p:nvSpPr>
        <p:spPr>
          <a:xfrm>
            <a:off x="10013874" y="3023555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ECBD87F-217A-A57C-2EE4-4BFC804937F2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7E9CDC1D-C7E6-62D1-21B2-344F8105EA1E}"/>
              </a:ext>
            </a:extLst>
          </p:cNvPr>
          <p:cNvSpPr/>
          <p:nvPr/>
        </p:nvSpPr>
        <p:spPr>
          <a:xfrm>
            <a:off x="9610311" y="2883843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2522057A-8FB7-AE61-59D8-409E8DE95DAD}"/>
              </a:ext>
            </a:extLst>
          </p:cNvPr>
          <p:cNvSpPr/>
          <p:nvPr/>
        </p:nvSpPr>
        <p:spPr>
          <a:xfrm>
            <a:off x="7402629" y="1786829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38C2E06-0AF4-3528-AF27-A8F549A4F613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2604494F-0EB3-84F7-9D65-A8CA8CE835C2}"/>
              </a:ext>
            </a:extLst>
          </p:cNvPr>
          <p:cNvSpPr/>
          <p:nvPr/>
        </p:nvSpPr>
        <p:spPr>
          <a:xfrm rot="18870933">
            <a:off x="6041319" y="1258288"/>
            <a:ext cx="1946246" cy="260300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DC07445E-3A3A-D458-2B0B-034F62A61D4A}"/>
              </a:ext>
            </a:extLst>
          </p:cNvPr>
          <p:cNvSpPr/>
          <p:nvPr/>
        </p:nvSpPr>
        <p:spPr>
          <a:xfrm rot="4012029">
            <a:off x="7225689" y="3893577"/>
            <a:ext cx="885855" cy="4501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61A3F2CE-DE01-2301-8DC9-2F85F6FEB2AB}"/>
              </a:ext>
            </a:extLst>
          </p:cNvPr>
          <p:cNvCxnSpPr>
            <a:cxnSpLocks/>
          </p:cNvCxnSpPr>
          <p:nvPr/>
        </p:nvCxnSpPr>
        <p:spPr>
          <a:xfrm>
            <a:off x="7084169" y="2331578"/>
            <a:ext cx="259572" cy="5154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AD7BBF0B-F4D4-4E90-528F-30E3CCA5C818}"/>
              </a:ext>
            </a:extLst>
          </p:cNvPr>
          <p:cNvCxnSpPr>
            <a:cxnSpLocks/>
            <a:stCxn id="24" idx="5"/>
            <a:endCxn id="28" idx="2"/>
          </p:cNvCxnSpPr>
          <p:nvPr/>
        </p:nvCxnSpPr>
        <p:spPr>
          <a:xfrm>
            <a:off x="7100827" y="3198663"/>
            <a:ext cx="393779" cy="51267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42D62C12-FF40-082E-4F02-BA5B5E3F7E22}"/>
              </a:ext>
            </a:extLst>
          </p:cNvPr>
          <p:cNvCxnSpPr>
            <a:cxnSpLocks/>
          </p:cNvCxnSpPr>
          <p:nvPr/>
        </p:nvCxnSpPr>
        <p:spPr>
          <a:xfrm>
            <a:off x="7084169" y="2331578"/>
            <a:ext cx="768302" cy="616805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BA5DBAEA-6F4D-CD31-9FF3-F7330CD8405F}"/>
              </a:ext>
            </a:extLst>
          </p:cNvPr>
          <p:cNvCxnSpPr>
            <a:cxnSpLocks/>
          </p:cNvCxnSpPr>
          <p:nvPr/>
        </p:nvCxnSpPr>
        <p:spPr>
          <a:xfrm flipH="1" flipV="1">
            <a:off x="5603076" y="1760471"/>
            <a:ext cx="1343314" cy="444243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466E6ADD-F99B-2AF8-B847-D51D0AEC7A46}"/>
              </a:ext>
            </a:extLst>
          </p:cNvPr>
          <p:cNvCxnSpPr>
            <a:cxnSpLocks/>
          </p:cNvCxnSpPr>
          <p:nvPr/>
        </p:nvCxnSpPr>
        <p:spPr>
          <a:xfrm flipH="1">
            <a:off x="6028568" y="2204714"/>
            <a:ext cx="917822" cy="143505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68307304-DC28-9CF0-7A10-A38FB662A19B}"/>
              </a:ext>
            </a:extLst>
          </p:cNvPr>
          <p:cNvCxnSpPr>
            <a:cxnSpLocks/>
            <a:endCxn id="18" idx="3"/>
          </p:cNvCxnSpPr>
          <p:nvPr/>
        </p:nvCxnSpPr>
        <p:spPr>
          <a:xfrm flipV="1">
            <a:off x="7181593" y="2003400"/>
            <a:ext cx="261391" cy="1116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Ellipse 43">
            <a:extLst>
              <a:ext uri="{FF2B5EF4-FFF2-40B4-BE49-F238E27FC236}">
                <a16:creationId xmlns:a16="http://schemas.microsoft.com/office/drawing/2014/main" id="{423A9A18-62E0-2ED0-FDB3-B8BAA724DD33}"/>
              </a:ext>
            </a:extLst>
          </p:cNvPr>
          <p:cNvSpPr/>
          <p:nvPr/>
        </p:nvSpPr>
        <p:spPr>
          <a:xfrm rot="20571448">
            <a:off x="7935788" y="1065501"/>
            <a:ext cx="942679" cy="465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C2660124-4C03-2A86-0C5F-615B10E869A9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68B1F76F-58C8-B4D2-4A70-3A70E6AC5C94}"/>
              </a:ext>
            </a:extLst>
          </p:cNvPr>
          <p:cNvSpPr/>
          <p:nvPr/>
        </p:nvSpPr>
        <p:spPr>
          <a:xfrm rot="2429317">
            <a:off x="7456888" y="2623191"/>
            <a:ext cx="1510534" cy="64420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A04FF836-26F7-FF8A-195D-A991C69054D4}"/>
              </a:ext>
            </a:extLst>
          </p:cNvPr>
          <p:cNvSpPr/>
          <p:nvPr/>
        </p:nvSpPr>
        <p:spPr>
          <a:xfrm>
            <a:off x="5327518" y="163360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662B3D4E-289D-9C3E-144B-56F3FE7C4D3C}"/>
              </a:ext>
            </a:extLst>
          </p:cNvPr>
          <p:cNvCxnSpPr>
            <a:cxnSpLocks/>
            <a:endCxn id="24" idx="7"/>
          </p:cNvCxnSpPr>
          <p:nvPr/>
        </p:nvCxnSpPr>
        <p:spPr>
          <a:xfrm flipH="1">
            <a:off x="7100827" y="2936692"/>
            <a:ext cx="202559" cy="82558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llipse 50">
            <a:extLst>
              <a:ext uri="{FF2B5EF4-FFF2-40B4-BE49-F238E27FC236}">
                <a16:creationId xmlns:a16="http://schemas.microsoft.com/office/drawing/2014/main" id="{7335EC6C-8901-276C-0C5A-35BB05DAA155}"/>
              </a:ext>
            </a:extLst>
          </p:cNvPr>
          <p:cNvSpPr/>
          <p:nvPr/>
        </p:nvSpPr>
        <p:spPr>
          <a:xfrm>
            <a:off x="7812116" y="291122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6AAF7F6A-11BC-6025-2AEC-098D4CD27E03}"/>
              </a:ext>
            </a:extLst>
          </p:cNvPr>
          <p:cNvSpPr/>
          <p:nvPr/>
        </p:nvSpPr>
        <p:spPr>
          <a:xfrm rot="19357138">
            <a:off x="7644686" y="539348"/>
            <a:ext cx="876302" cy="6327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6A92188C-BE33-C93E-4EB6-2AE5B741A61A}"/>
              </a:ext>
            </a:extLst>
          </p:cNvPr>
          <p:cNvSpPr/>
          <p:nvPr/>
        </p:nvSpPr>
        <p:spPr>
          <a:xfrm>
            <a:off x="7804959" y="10447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1A26355C-5A9E-CF19-9D9E-D776387523C5}"/>
              </a:ext>
            </a:extLst>
          </p:cNvPr>
          <p:cNvSpPr/>
          <p:nvPr/>
        </p:nvSpPr>
        <p:spPr>
          <a:xfrm>
            <a:off x="8199353" y="1107685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959D571C-7EAD-4C10-60AC-F73C0A17AD1F}"/>
              </a:ext>
            </a:extLst>
          </p:cNvPr>
          <p:cNvSpPr/>
          <p:nvPr/>
        </p:nvSpPr>
        <p:spPr>
          <a:xfrm>
            <a:off x="7303386" y="280982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FBEBC97D-73A7-F7B6-6EAA-141C3EA67802}"/>
              </a:ext>
            </a:extLst>
          </p:cNvPr>
          <p:cNvSpPr/>
          <p:nvPr/>
        </p:nvSpPr>
        <p:spPr>
          <a:xfrm>
            <a:off x="7951674" y="2473289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88BB7826-4FB7-FCB5-B99E-E8824FDBC079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AC9492BC-5A69-8118-B637-5978CA2CA9CE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1D6713EF-767B-4189-EDA1-6FF760BB48D9}"/>
              </a:ext>
            </a:extLst>
          </p:cNvPr>
          <p:cNvCxnSpPr>
            <a:cxnSpLocks/>
          </p:cNvCxnSpPr>
          <p:nvPr/>
        </p:nvCxnSpPr>
        <p:spPr>
          <a:xfrm flipV="1">
            <a:off x="7181593" y="2003400"/>
            <a:ext cx="261391" cy="1116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Ellipse 61">
            <a:extLst>
              <a:ext uri="{FF2B5EF4-FFF2-40B4-BE49-F238E27FC236}">
                <a16:creationId xmlns:a16="http://schemas.microsoft.com/office/drawing/2014/main" id="{83545CB7-051A-0176-7D2A-BFDE5E1B90E4}"/>
              </a:ext>
            </a:extLst>
          </p:cNvPr>
          <p:cNvSpPr/>
          <p:nvPr/>
        </p:nvSpPr>
        <p:spPr>
          <a:xfrm rot="2255840">
            <a:off x="5043882" y="1709444"/>
            <a:ext cx="1025586" cy="39659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B2EC9D06-92F4-45DE-A9E9-FC5EDE9C5E0D}"/>
              </a:ext>
            </a:extLst>
          </p:cNvPr>
          <p:cNvSpPr/>
          <p:nvPr/>
        </p:nvSpPr>
        <p:spPr>
          <a:xfrm>
            <a:off x="5724671" y="184681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67354979-49E1-2540-59CA-B14BE8D73D02}"/>
              </a:ext>
            </a:extLst>
          </p:cNvPr>
          <p:cNvSpPr/>
          <p:nvPr/>
        </p:nvSpPr>
        <p:spPr>
          <a:xfrm>
            <a:off x="5753010" y="2221354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E984C84E-AB00-4DE5-87E9-994C09DD90B2}"/>
              </a:ext>
            </a:extLst>
          </p:cNvPr>
          <p:cNvSpPr/>
          <p:nvPr/>
        </p:nvSpPr>
        <p:spPr>
          <a:xfrm rot="5986272">
            <a:off x="6959391" y="770757"/>
            <a:ext cx="752584" cy="86428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936AD3D5-8A6E-F4E5-5C38-7D04FFE90E33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81737B29-FCC2-DB2B-B49B-B722F6C8D97D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875A851B-5244-BB17-FC20-D0DF8C7E10C7}"/>
              </a:ext>
            </a:extLst>
          </p:cNvPr>
          <p:cNvSpPr/>
          <p:nvPr/>
        </p:nvSpPr>
        <p:spPr>
          <a:xfrm>
            <a:off x="6598536" y="1217242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6D85EA1A-8CE1-19A4-1C53-98EC64B0CE8B}"/>
              </a:ext>
            </a:extLst>
          </p:cNvPr>
          <p:cNvSpPr/>
          <p:nvPr/>
        </p:nvSpPr>
        <p:spPr>
          <a:xfrm rot="21222121">
            <a:off x="7885335" y="1608263"/>
            <a:ext cx="495500" cy="52429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0B44C1E9-8A05-7025-C6FC-281A91783259}"/>
              </a:ext>
            </a:extLst>
          </p:cNvPr>
          <p:cNvSpPr/>
          <p:nvPr/>
        </p:nvSpPr>
        <p:spPr>
          <a:xfrm rot="4012029">
            <a:off x="7225689" y="3893577"/>
            <a:ext cx="885855" cy="4501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1" name="Connecteur droit avec flèche 100">
            <a:extLst>
              <a:ext uri="{FF2B5EF4-FFF2-40B4-BE49-F238E27FC236}">
                <a16:creationId xmlns:a16="http://schemas.microsoft.com/office/drawing/2014/main" id="{7B2490E0-CBB2-C1D0-843C-365A7FFA7DE9}"/>
              </a:ext>
            </a:extLst>
          </p:cNvPr>
          <p:cNvCxnSpPr>
            <a:cxnSpLocks/>
          </p:cNvCxnSpPr>
          <p:nvPr/>
        </p:nvCxnSpPr>
        <p:spPr>
          <a:xfrm>
            <a:off x="7586161" y="3973931"/>
            <a:ext cx="99158" cy="314640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Ellipse 113">
            <a:extLst>
              <a:ext uri="{FF2B5EF4-FFF2-40B4-BE49-F238E27FC236}">
                <a16:creationId xmlns:a16="http://schemas.microsoft.com/office/drawing/2014/main" id="{0376EC02-17D6-5FBD-6503-D47B9624639C}"/>
              </a:ext>
            </a:extLst>
          </p:cNvPr>
          <p:cNvSpPr/>
          <p:nvPr/>
        </p:nvSpPr>
        <p:spPr>
          <a:xfrm>
            <a:off x="7644964" y="425141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333BC694-00BD-8534-277C-BC372E67500F}"/>
              </a:ext>
            </a:extLst>
          </p:cNvPr>
          <p:cNvCxnSpPr>
            <a:cxnSpLocks/>
          </p:cNvCxnSpPr>
          <p:nvPr/>
        </p:nvCxnSpPr>
        <p:spPr>
          <a:xfrm flipH="1">
            <a:off x="9212451" y="1973677"/>
            <a:ext cx="74806" cy="430089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avec flèche 89">
            <a:extLst>
              <a:ext uri="{FF2B5EF4-FFF2-40B4-BE49-F238E27FC236}">
                <a16:creationId xmlns:a16="http://schemas.microsoft.com/office/drawing/2014/main" id="{B30228E8-70D8-FBF3-56FD-CF62B87D700F}"/>
              </a:ext>
            </a:extLst>
          </p:cNvPr>
          <p:cNvCxnSpPr>
            <a:cxnSpLocks/>
          </p:cNvCxnSpPr>
          <p:nvPr/>
        </p:nvCxnSpPr>
        <p:spPr>
          <a:xfrm>
            <a:off x="9139573" y="1796255"/>
            <a:ext cx="257741" cy="15998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Ellipse 90">
            <a:extLst>
              <a:ext uri="{FF2B5EF4-FFF2-40B4-BE49-F238E27FC236}">
                <a16:creationId xmlns:a16="http://schemas.microsoft.com/office/drawing/2014/main" id="{D810195C-D19A-E010-714E-36DE54A82D67}"/>
              </a:ext>
            </a:extLst>
          </p:cNvPr>
          <p:cNvSpPr/>
          <p:nvPr/>
        </p:nvSpPr>
        <p:spPr>
          <a:xfrm>
            <a:off x="9149478" y="1719948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59025211-51F1-A585-E7EE-D222FC4630D9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89EB1A08-4916-F013-06E6-535A4E1201D0}"/>
              </a:ext>
            </a:extLst>
          </p:cNvPr>
          <p:cNvSpPr/>
          <p:nvPr/>
        </p:nvSpPr>
        <p:spPr>
          <a:xfrm rot="16200000">
            <a:off x="8721463" y="2025802"/>
            <a:ext cx="948548" cy="112695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0C430B57-9592-2036-5152-3E5077179E8F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EF894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1B4BCCAB-E19F-74F6-D249-6D016F32B6BF}"/>
              </a:ext>
            </a:extLst>
          </p:cNvPr>
          <p:cNvCxnSpPr>
            <a:cxnSpLocks/>
          </p:cNvCxnSpPr>
          <p:nvPr/>
        </p:nvCxnSpPr>
        <p:spPr>
          <a:xfrm>
            <a:off x="9215260" y="1528135"/>
            <a:ext cx="508964" cy="420903"/>
          </a:xfrm>
          <a:prstGeom prst="line">
            <a:avLst/>
          </a:prstGeom>
          <a:ln w="76200">
            <a:solidFill>
              <a:srgbClr val="843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43AB77FE-7FBC-DF91-37F8-D1C3D2E46308}"/>
              </a:ext>
            </a:extLst>
          </p:cNvPr>
          <p:cNvCxnSpPr>
            <a:cxnSpLocks/>
          </p:cNvCxnSpPr>
          <p:nvPr/>
        </p:nvCxnSpPr>
        <p:spPr>
          <a:xfrm flipV="1">
            <a:off x="8733460" y="1433292"/>
            <a:ext cx="369524" cy="390694"/>
          </a:xfrm>
          <a:prstGeom prst="line">
            <a:avLst/>
          </a:prstGeom>
          <a:ln w="76200">
            <a:solidFill>
              <a:srgbClr val="843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83117543-6DAF-6B6A-8E84-54835CA9A381}"/>
              </a:ext>
            </a:extLst>
          </p:cNvPr>
          <p:cNvSpPr/>
          <p:nvPr/>
        </p:nvSpPr>
        <p:spPr>
          <a:xfrm>
            <a:off x="9683869" y="191188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10AFA22-A19D-D848-EDAD-1D63440400D8}"/>
              </a:ext>
            </a:extLst>
          </p:cNvPr>
          <p:cNvSpPr/>
          <p:nvPr/>
        </p:nvSpPr>
        <p:spPr>
          <a:xfrm>
            <a:off x="8980057" y="1311564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E367670B-C046-26FF-A30B-84609F85A6EE}"/>
              </a:ext>
            </a:extLst>
          </p:cNvPr>
          <p:cNvSpPr/>
          <p:nvPr/>
        </p:nvSpPr>
        <p:spPr>
          <a:xfrm>
            <a:off x="8498257" y="1786828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DA6C064-7F25-FCAB-749B-B921767E815E}"/>
              </a:ext>
            </a:extLst>
          </p:cNvPr>
          <p:cNvSpPr/>
          <p:nvPr/>
        </p:nvSpPr>
        <p:spPr>
          <a:xfrm>
            <a:off x="8805620" y="773971"/>
            <a:ext cx="1652554" cy="472688"/>
          </a:xfrm>
          <a:prstGeom prst="rect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Ouzbeks-Kazakhs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1428-1511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9F8CFB6-CD9A-0553-C2F7-8D9F6E460FD9}"/>
              </a:ext>
            </a:extLst>
          </p:cNvPr>
          <p:cNvSpPr/>
          <p:nvPr/>
        </p:nvSpPr>
        <p:spPr>
          <a:xfrm>
            <a:off x="5865192" y="2561673"/>
            <a:ext cx="1129745" cy="46188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1453-1574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57C4E79-C534-CDC3-7863-23AE0BA13F04}"/>
              </a:ext>
            </a:extLst>
          </p:cNvPr>
          <p:cNvSpPr/>
          <p:nvPr/>
        </p:nvSpPr>
        <p:spPr>
          <a:xfrm>
            <a:off x="9771264" y="1856040"/>
            <a:ext cx="1087429" cy="47553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err="1">
                <a:solidFill>
                  <a:schemeClr val="tx1"/>
                </a:solidFill>
              </a:rPr>
              <a:t>Dzoungars</a:t>
            </a:r>
            <a:endParaRPr lang="fr-FR" sz="1600" b="1" dirty="0">
              <a:solidFill>
                <a:schemeClr val="tx1"/>
              </a:solidFill>
            </a:endParaRP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1439-1634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65251B7-CC64-F4D0-CC4D-A1AAF45C02CC}"/>
              </a:ext>
            </a:extLst>
          </p:cNvPr>
          <p:cNvSpPr/>
          <p:nvPr/>
        </p:nvSpPr>
        <p:spPr>
          <a:xfrm>
            <a:off x="11118601" y="2047475"/>
            <a:ext cx="1077726" cy="47127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1368-1644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886392E3-4BDB-A2C5-43D8-E55D4DE4C669}"/>
              </a:ext>
            </a:extLst>
          </p:cNvPr>
          <p:cNvSpPr/>
          <p:nvPr/>
        </p:nvSpPr>
        <p:spPr>
          <a:xfrm>
            <a:off x="5194391" y="96103"/>
            <a:ext cx="1404145" cy="48726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Charles-Quint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1516-1556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05DD1F9D-C4A9-94C7-BB69-EA0ADA5740F1}"/>
              </a:ext>
            </a:extLst>
          </p:cNvPr>
          <p:cNvSpPr/>
          <p:nvPr/>
        </p:nvSpPr>
        <p:spPr>
          <a:xfrm>
            <a:off x="6582756" y="148120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966C68FC-ACFD-72EE-58CB-2B28CC85A78F}"/>
              </a:ext>
            </a:extLst>
          </p:cNvPr>
          <p:cNvSpPr/>
          <p:nvPr/>
        </p:nvSpPr>
        <p:spPr>
          <a:xfrm>
            <a:off x="6865624" y="1531871"/>
            <a:ext cx="211234" cy="1524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A96B0D67-3EC8-CF54-B842-5065415B1FAB}"/>
              </a:ext>
            </a:extLst>
          </p:cNvPr>
          <p:cNvCxnSpPr>
            <a:cxnSpLocks/>
          </p:cNvCxnSpPr>
          <p:nvPr/>
        </p:nvCxnSpPr>
        <p:spPr>
          <a:xfrm flipH="1" flipV="1">
            <a:off x="6720535" y="1734936"/>
            <a:ext cx="266210" cy="380071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Ellipse 86">
            <a:extLst>
              <a:ext uri="{FF2B5EF4-FFF2-40B4-BE49-F238E27FC236}">
                <a16:creationId xmlns:a16="http://schemas.microsoft.com/office/drawing/2014/main" id="{A7D1CF14-8A57-2FD0-E13A-E227107D76A6}"/>
              </a:ext>
            </a:extLst>
          </p:cNvPr>
          <p:cNvSpPr/>
          <p:nvPr/>
        </p:nvSpPr>
        <p:spPr>
          <a:xfrm>
            <a:off x="6946390" y="2077849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72B3C288-B01B-15CC-F295-FE8DE8752623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pic>
        <p:nvPicPr>
          <p:cNvPr id="40" name="Picture 2" descr="C:\Users\Christophe\Pictures\My Scans\2015-12 (déc.)\scan0005.jpg">
            <a:extLst>
              <a:ext uri="{FF2B5EF4-FFF2-40B4-BE49-F238E27FC236}">
                <a16:creationId xmlns:a16="http://schemas.microsoft.com/office/drawing/2014/main" id="{31ABA22D-85D5-06A4-9096-B945F28817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96" t="37081" r="31624" b="22811"/>
          <a:stretch>
            <a:fillRect/>
          </a:stretch>
        </p:blipFill>
        <p:spPr bwMode="auto">
          <a:xfrm>
            <a:off x="4872999" y="3583555"/>
            <a:ext cx="3509143" cy="317244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Ellipse 42">
            <a:extLst>
              <a:ext uri="{FF2B5EF4-FFF2-40B4-BE49-F238E27FC236}">
                <a16:creationId xmlns:a16="http://schemas.microsoft.com/office/drawing/2014/main" id="{65001FFD-CA7E-3497-7472-346B9F6B4D17}"/>
              </a:ext>
            </a:extLst>
          </p:cNvPr>
          <p:cNvSpPr/>
          <p:nvPr/>
        </p:nvSpPr>
        <p:spPr>
          <a:xfrm>
            <a:off x="5492203" y="4806674"/>
            <a:ext cx="275558" cy="253729"/>
          </a:xfrm>
          <a:prstGeom prst="ellipse">
            <a:avLst/>
          </a:prstGeom>
          <a:solidFill>
            <a:srgbClr val="EF894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3632A7F1-4145-0FDE-DF0C-F9E7725731FD}"/>
              </a:ext>
            </a:extLst>
          </p:cNvPr>
          <p:cNvSpPr/>
          <p:nvPr/>
        </p:nvSpPr>
        <p:spPr>
          <a:xfrm>
            <a:off x="6055725" y="523016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8DCE64A3-1430-3133-EE9E-7A90BCCE572E}"/>
              </a:ext>
            </a:extLst>
          </p:cNvPr>
          <p:cNvSpPr/>
          <p:nvPr/>
        </p:nvSpPr>
        <p:spPr>
          <a:xfrm>
            <a:off x="7264850" y="50741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0B968BB8-F2DD-1ADF-05D2-62AB79A478B7}"/>
              </a:ext>
            </a:extLst>
          </p:cNvPr>
          <p:cNvSpPr/>
          <p:nvPr/>
        </p:nvSpPr>
        <p:spPr>
          <a:xfrm>
            <a:off x="6531904" y="523016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93BC6FD3-10CB-1499-210C-BFBB8967894B}"/>
              </a:ext>
            </a:extLst>
          </p:cNvPr>
          <p:cNvSpPr/>
          <p:nvPr/>
        </p:nvSpPr>
        <p:spPr>
          <a:xfrm>
            <a:off x="5903141" y="3914585"/>
            <a:ext cx="1653869" cy="245589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786D1415-D100-DF42-CFB4-AFB79D82D7B6}"/>
              </a:ext>
            </a:extLst>
          </p:cNvPr>
          <p:cNvSpPr/>
          <p:nvPr/>
        </p:nvSpPr>
        <p:spPr>
          <a:xfrm rot="18017574">
            <a:off x="5130925" y="4258707"/>
            <a:ext cx="550614" cy="115326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C0DCB383-D7DC-E641-9B42-36D26E34A34B}"/>
              </a:ext>
            </a:extLst>
          </p:cNvPr>
          <p:cNvSpPr/>
          <p:nvPr/>
        </p:nvSpPr>
        <p:spPr>
          <a:xfrm>
            <a:off x="6531904" y="611428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E8EBBACF-A9CB-5D90-670B-0F1E8B24B2DC}"/>
              </a:ext>
            </a:extLst>
          </p:cNvPr>
          <p:cNvSpPr/>
          <p:nvPr/>
        </p:nvSpPr>
        <p:spPr>
          <a:xfrm>
            <a:off x="7195668" y="4947238"/>
            <a:ext cx="756006" cy="59350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334AD0AD-74EF-D385-B231-111910D9E08C}"/>
              </a:ext>
            </a:extLst>
          </p:cNvPr>
          <p:cNvSpPr/>
          <p:nvPr/>
        </p:nvSpPr>
        <p:spPr>
          <a:xfrm rot="3511669">
            <a:off x="5685299" y="6030462"/>
            <a:ext cx="555322" cy="97795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FCE84DCE-ACD4-DEB3-B118-63CB22DDBA84}"/>
              </a:ext>
            </a:extLst>
          </p:cNvPr>
          <p:cNvSpPr/>
          <p:nvPr/>
        </p:nvSpPr>
        <p:spPr>
          <a:xfrm>
            <a:off x="5586892" y="660110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AD576332-2409-AFCD-19DD-D0F098EBF124}"/>
              </a:ext>
            </a:extLst>
          </p:cNvPr>
          <p:cNvSpPr/>
          <p:nvPr/>
        </p:nvSpPr>
        <p:spPr>
          <a:xfrm>
            <a:off x="8981862" y="2810991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14156690-B451-5714-DA37-2E5C160F4AB4}"/>
              </a:ext>
            </a:extLst>
          </p:cNvPr>
          <p:cNvSpPr/>
          <p:nvPr/>
        </p:nvSpPr>
        <p:spPr>
          <a:xfrm>
            <a:off x="9226223" y="2688854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F53336B2-31D2-C001-E064-CA8ACDEACF05}"/>
              </a:ext>
            </a:extLst>
          </p:cNvPr>
          <p:cNvSpPr/>
          <p:nvPr/>
        </p:nvSpPr>
        <p:spPr>
          <a:xfrm>
            <a:off x="9411711" y="2791430"/>
            <a:ext cx="275558" cy="2537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F4F1558D-F402-30CD-CD22-3807526C2589}"/>
              </a:ext>
            </a:extLst>
          </p:cNvPr>
          <p:cNvSpPr/>
          <p:nvPr/>
        </p:nvSpPr>
        <p:spPr>
          <a:xfrm>
            <a:off x="6973278" y="6497086"/>
            <a:ext cx="275558" cy="2537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93" name="Connecteur droit avec flèche 92">
            <a:extLst>
              <a:ext uri="{FF2B5EF4-FFF2-40B4-BE49-F238E27FC236}">
                <a16:creationId xmlns:a16="http://schemas.microsoft.com/office/drawing/2014/main" id="{F395469F-FB1B-2B29-F8A5-9DC16D87F5FA}"/>
              </a:ext>
            </a:extLst>
          </p:cNvPr>
          <p:cNvCxnSpPr>
            <a:cxnSpLocks/>
            <a:endCxn id="59" idx="7"/>
          </p:cNvCxnSpPr>
          <p:nvPr/>
        </p:nvCxnSpPr>
        <p:spPr>
          <a:xfrm flipH="1">
            <a:off x="6290928" y="3556722"/>
            <a:ext cx="496034" cy="1710599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Ellipse 109">
            <a:extLst>
              <a:ext uri="{FF2B5EF4-FFF2-40B4-BE49-F238E27FC236}">
                <a16:creationId xmlns:a16="http://schemas.microsoft.com/office/drawing/2014/main" id="{E96CC5EF-7119-16AF-D45B-9E775D93E831}"/>
              </a:ext>
            </a:extLst>
          </p:cNvPr>
          <p:cNvSpPr/>
          <p:nvPr/>
        </p:nvSpPr>
        <p:spPr>
          <a:xfrm>
            <a:off x="6649183" y="3556722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16" name="Ellipse 115">
            <a:extLst>
              <a:ext uri="{FF2B5EF4-FFF2-40B4-BE49-F238E27FC236}">
                <a16:creationId xmlns:a16="http://schemas.microsoft.com/office/drawing/2014/main" id="{B8814957-7D38-AB7B-D384-342F1ECDDD28}"/>
              </a:ext>
            </a:extLst>
          </p:cNvPr>
          <p:cNvSpPr/>
          <p:nvPr/>
        </p:nvSpPr>
        <p:spPr>
          <a:xfrm>
            <a:off x="3818949" y="138701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DFA49F46-139B-87A3-D416-C0FD1FAAACB9}"/>
              </a:ext>
            </a:extLst>
          </p:cNvPr>
          <p:cNvSpPr/>
          <p:nvPr/>
        </p:nvSpPr>
        <p:spPr>
          <a:xfrm>
            <a:off x="4095999" y="138701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19" name="Ellipse 118">
            <a:extLst>
              <a:ext uri="{FF2B5EF4-FFF2-40B4-BE49-F238E27FC236}">
                <a16:creationId xmlns:a16="http://schemas.microsoft.com/office/drawing/2014/main" id="{8DF45925-0C48-B01D-58CE-D9E5FC13676C}"/>
              </a:ext>
            </a:extLst>
          </p:cNvPr>
          <p:cNvSpPr/>
          <p:nvPr/>
        </p:nvSpPr>
        <p:spPr>
          <a:xfrm>
            <a:off x="4400230" y="1386131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CCE2D904-8A39-53BB-08F6-9C7D46397245}"/>
              </a:ext>
            </a:extLst>
          </p:cNvPr>
          <p:cNvSpPr/>
          <p:nvPr/>
        </p:nvSpPr>
        <p:spPr>
          <a:xfrm>
            <a:off x="9273443" y="245432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23" name="Ellipse 122">
            <a:extLst>
              <a:ext uri="{FF2B5EF4-FFF2-40B4-BE49-F238E27FC236}">
                <a16:creationId xmlns:a16="http://schemas.microsoft.com/office/drawing/2014/main" id="{52B9E8A0-9DDD-7809-2C99-7D471B2F70BD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7260078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8E9A0-90E2-568A-C82B-9F264681B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Christophe\Pictures\My Scans\2014-07 (juil.)\scan0017.jpg">
            <a:extLst>
              <a:ext uri="{FF2B5EF4-FFF2-40B4-BE49-F238E27FC236}">
                <a16:creationId xmlns:a16="http://schemas.microsoft.com/office/drawing/2014/main" id="{9B322649-44F3-F2BB-5E9B-08655A063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5"/>
            <a:ext cx="7251321" cy="541706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Ellipse 26">
            <a:extLst>
              <a:ext uri="{FF2B5EF4-FFF2-40B4-BE49-F238E27FC236}">
                <a16:creationId xmlns:a16="http://schemas.microsoft.com/office/drawing/2014/main" id="{E7CF9C4A-1FAC-1284-87C4-9EB0D8685CAA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1B8F56FC-5706-4834-6E49-969E85FF313D}"/>
              </a:ext>
            </a:extLst>
          </p:cNvPr>
          <p:cNvSpPr/>
          <p:nvPr/>
        </p:nvSpPr>
        <p:spPr>
          <a:xfrm rot="3377541">
            <a:off x="10820842" y="589522"/>
            <a:ext cx="1179016" cy="150267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D9E738BF-B086-861E-E937-F71E85B382AE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6714F2F9-CA1C-C8B1-9818-EE85525412D6}"/>
              </a:ext>
            </a:extLst>
          </p:cNvPr>
          <p:cNvSpPr/>
          <p:nvPr/>
        </p:nvSpPr>
        <p:spPr>
          <a:xfrm rot="3769130">
            <a:off x="9959291" y="1294883"/>
            <a:ext cx="464164" cy="112542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F0B1D4B4-2FC4-7E13-2460-CF5BB1C06B38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CC7DA56B-6EAD-6043-6DBD-3FC00AEAEF67}"/>
              </a:ext>
            </a:extLst>
          </p:cNvPr>
          <p:cNvSpPr/>
          <p:nvPr/>
        </p:nvSpPr>
        <p:spPr>
          <a:xfrm rot="20571448">
            <a:off x="7935788" y="1065501"/>
            <a:ext cx="942679" cy="465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C29B27BA-BDE3-5CF1-7AF4-4C8CF2D5E637}"/>
              </a:ext>
            </a:extLst>
          </p:cNvPr>
          <p:cNvSpPr/>
          <p:nvPr/>
        </p:nvSpPr>
        <p:spPr>
          <a:xfrm rot="3769130">
            <a:off x="10073148" y="1582005"/>
            <a:ext cx="489531" cy="141377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3B9BECBB-BB88-BED6-353C-7ABB192E84B6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B46DDD1-4210-1232-6D37-FDB41E548EFE}"/>
              </a:ext>
            </a:extLst>
          </p:cNvPr>
          <p:cNvSpPr/>
          <p:nvPr/>
        </p:nvSpPr>
        <p:spPr>
          <a:xfrm rot="2429317">
            <a:off x="7456888" y="2623191"/>
            <a:ext cx="1510534" cy="64420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61840D46-1DE6-D35F-D164-17A76E947B8C}"/>
              </a:ext>
            </a:extLst>
          </p:cNvPr>
          <p:cNvSpPr/>
          <p:nvPr/>
        </p:nvSpPr>
        <p:spPr>
          <a:xfrm>
            <a:off x="11519898" y="1483361"/>
            <a:ext cx="580674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C669B533-ECAF-21DA-9002-F327B9C767EA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11805844-6863-A0BD-324E-A5EB49E07159}"/>
              </a:ext>
            </a:extLst>
          </p:cNvPr>
          <p:cNvSpPr/>
          <p:nvPr/>
        </p:nvSpPr>
        <p:spPr>
          <a:xfrm>
            <a:off x="7402629" y="1786829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E37D79FA-5E4D-90D8-DF02-69950961080A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C63CB80E-C754-9D4C-5259-5CE543FDD0AE}"/>
              </a:ext>
            </a:extLst>
          </p:cNvPr>
          <p:cNvSpPr/>
          <p:nvPr/>
        </p:nvSpPr>
        <p:spPr>
          <a:xfrm rot="18870933">
            <a:off x="6041319" y="1258288"/>
            <a:ext cx="1946246" cy="260300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DDD5C908-C884-773B-16DC-9282C2C38F4D}"/>
              </a:ext>
            </a:extLst>
          </p:cNvPr>
          <p:cNvSpPr/>
          <p:nvPr/>
        </p:nvSpPr>
        <p:spPr>
          <a:xfrm rot="4012029">
            <a:off x="7225689" y="3893577"/>
            <a:ext cx="885855" cy="4501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6" name="Connecteur droit avec flèche 85">
            <a:extLst>
              <a:ext uri="{FF2B5EF4-FFF2-40B4-BE49-F238E27FC236}">
                <a16:creationId xmlns:a16="http://schemas.microsoft.com/office/drawing/2014/main" id="{24622435-38F7-D5D8-F69A-7123ED072A11}"/>
              </a:ext>
            </a:extLst>
          </p:cNvPr>
          <p:cNvCxnSpPr>
            <a:cxnSpLocks/>
          </p:cNvCxnSpPr>
          <p:nvPr/>
        </p:nvCxnSpPr>
        <p:spPr>
          <a:xfrm>
            <a:off x="7084169" y="2331578"/>
            <a:ext cx="259572" cy="5154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avec flèche 86">
            <a:extLst>
              <a:ext uri="{FF2B5EF4-FFF2-40B4-BE49-F238E27FC236}">
                <a16:creationId xmlns:a16="http://schemas.microsoft.com/office/drawing/2014/main" id="{3378AB0F-746F-AC03-739A-172C3483E003}"/>
              </a:ext>
            </a:extLst>
          </p:cNvPr>
          <p:cNvCxnSpPr>
            <a:cxnSpLocks/>
            <a:stCxn id="83" idx="5"/>
            <a:endCxn id="85" idx="2"/>
          </p:cNvCxnSpPr>
          <p:nvPr/>
        </p:nvCxnSpPr>
        <p:spPr>
          <a:xfrm>
            <a:off x="7100827" y="3198663"/>
            <a:ext cx="393779" cy="51267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avec flèche 88">
            <a:extLst>
              <a:ext uri="{FF2B5EF4-FFF2-40B4-BE49-F238E27FC236}">
                <a16:creationId xmlns:a16="http://schemas.microsoft.com/office/drawing/2014/main" id="{F96D71EE-1367-29A4-9966-39C19A7262BB}"/>
              </a:ext>
            </a:extLst>
          </p:cNvPr>
          <p:cNvCxnSpPr>
            <a:cxnSpLocks/>
          </p:cNvCxnSpPr>
          <p:nvPr/>
        </p:nvCxnSpPr>
        <p:spPr>
          <a:xfrm>
            <a:off x="7084169" y="2331578"/>
            <a:ext cx="768302" cy="616805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avec flèche 89">
            <a:extLst>
              <a:ext uri="{FF2B5EF4-FFF2-40B4-BE49-F238E27FC236}">
                <a16:creationId xmlns:a16="http://schemas.microsoft.com/office/drawing/2014/main" id="{67481600-E150-BA35-7C56-8378572BA79F}"/>
              </a:ext>
            </a:extLst>
          </p:cNvPr>
          <p:cNvCxnSpPr>
            <a:cxnSpLocks/>
          </p:cNvCxnSpPr>
          <p:nvPr/>
        </p:nvCxnSpPr>
        <p:spPr>
          <a:xfrm flipH="1" flipV="1">
            <a:off x="5603076" y="1760471"/>
            <a:ext cx="1343314" cy="444243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avec flèche 91">
            <a:extLst>
              <a:ext uri="{FF2B5EF4-FFF2-40B4-BE49-F238E27FC236}">
                <a16:creationId xmlns:a16="http://schemas.microsoft.com/office/drawing/2014/main" id="{BB8B2CC4-8209-CFE3-E3E2-ACF51F1DF94E}"/>
              </a:ext>
            </a:extLst>
          </p:cNvPr>
          <p:cNvCxnSpPr>
            <a:cxnSpLocks/>
          </p:cNvCxnSpPr>
          <p:nvPr/>
        </p:nvCxnSpPr>
        <p:spPr>
          <a:xfrm flipH="1">
            <a:off x="6028568" y="2204714"/>
            <a:ext cx="917822" cy="143505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avec flèche 92">
            <a:extLst>
              <a:ext uri="{FF2B5EF4-FFF2-40B4-BE49-F238E27FC236}">
                <a16:creationId xmlns:a16="http://schemas.microsoft.com/office/drawing/2014/main" id="{7B810185-16DA-9C7D-78BB-300797DD5DCB}"/>
              </a:ext>
            </a:extLst>
          </p:cNvPr>
          <p:cNvCxnSpPr>
            <a:cxnSpLocks/>
            <a:endCxn id="81" idx="3"/>
          </p:cNvCxnSpPr>
          <p:nvPr/>
        </p:nvCxnSpPr>
        <p:spPr>
          <a:xfrm flipV="1">
            <a:off x="7181593" y="2003400"/>
            <a:ext cx="261391" cy="1116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Ellipse 93">
            <a:extLst>
              <a:ext uri="{FF2B5EF4-FFF2-40B4-BE49-F238E27FC236}">
                <a16:creationId xmlns:a16="http://schemas.microsoft.com/office/drawing/2014/main" id="{D1C9F7F7-F694-CF52-66BF-F12EA892E4C2}"/>
              </a:ext>
            </a:extLst>
          </p:cNvPr>
          <p:cNvSpPr/>
          <p:nvPr/>
        </p:nvSpPr>
        <p:spPr>
          <a:xfrm>
            <a:off x="6946390" y="2077849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C308CB72-6BA0-D1B8-49F5-3DC4E5C2AF98}"/>
              </a:ext>
            </a:extLst>
          </p:cNvPr>
          <p:cNvSpPr/>
          <p:nvPr/>
        </p:nvSpPr>
        <p:spPr>
          <a:xfrm rot="20571448">
            <a:off x="7935788" y="1065501"/>
            <a:ext cx="942679" cy="465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09E9B29E-6763-2903-EACE-D02CB5065A19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F0490B16-03D8-51B7-7D7F-58C90B7787B2}"/>
              </a:ext>
            </a:extLst>
          </p:cNvPr>
          <p:cNvSpPr/>
          <p:nvPr/>
        </p:nvSpPr>
        <p:spPr>
          <a:xfrm rot="2429317">
            <a:off x="7456888" y="2623191"/>
            <a:ext cx="1510534" cy="64420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3" name="Connecteur droit avec flèche 102">
            <a:extLst>
              <a:ext uri="{FF2B5EF4-FFF2-40B4-BE49-F238E27FC236}">
                <a16:creationId xmlns:a16="http://schemas.microsoft.com/office/drawing/2014/main" id="{863061BC-EE07-827C-EEA0-8D4469C627ED}"/>
              </a:ext>
            </a:extLst>
          </p:cNvPr>
          <p:cNvCxnSpPr>
            <a:cxnSpLocks/>
            <a:endCxn id="83" idx="7"/>
          </p:cNvCxnSpPr>
          <p:nvPr/>
        </p:nvCxnSpPr>
        <p:spPr>
          <a:xfrm flipH="1">
            <a:off x="7100827" y="2936692"/>
            <a:ext cx="202559" cy="82558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Ellipse 103">
            <a:extLst>
              <a:ext uri="{FF2B5EF4-FFF2-40B4-BE49-F238E27FC236}">
                <a16:creationId xmlns:a16="http://schemas.microsoft.com/office/drawing/2014/main" id="{CBD094D6-79DA-66AF-9DF2-5E46A2B02DBA}"/>
              </a:ext>
            </a:extLst>
          </p:cNvPr>
          <p:cNvSpPr/>
          <p:nvPr/>
        </p:nvSpPr>
        <p:spPr>
          <a:xfrm>
            <a:off x="7812116" y="291122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F1E662D8-BFB5-A5E8-7AD6-F45FBAF18EE8}"/>
              </a:ext>
            </a:extLst>
          </p:cNvPr>
          <p:cNvSpPr/>
          <p:nvPr/>
        </p:nvSpPr>
        <p:spPr>
          <a:xfrm rot="19357138">
            <a:off x="7644686" y="539348"/>
            <a:ext cx="876302" cy="6327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09EFBF5B-A6E6-FD27-7067-AB8DC5717261}"/>
              </a:ext>
            </a:extLst>
          </p:cNvPr>
          <p:cNvSpPr/>
          <p:nvPr/>
        </p:nvSpPr>
        <p:spPr>
          <a:xfrm>
            <a:off x="7804959" y="10447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2B98ACC7-FDFD-10A0-BA64-21A02FB0AFCA}"/>
              </a:ext>
            </a:extLst>
          </p:cNvPr>
          <p:cNvSpPr/>
          <p:nvPr/>
        </p:nvSpPr>
        <p:spPr>
          <a:xfrm>
            <a:off x="8199353" y="1107685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E901FA8C-145C-8DCB-A91E-92E2B6CEBF0A}"/>
              </a:ext>
            </a:extLst>
          </p:cNvPr>
          <p:cNvSpPr/>
          <p:nvPr/>
        </p:nvSpPr>
        <p:spPr>
          <a:xfrm>
            <a:off x="7303386" y="280982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A99B66BA-AE77-D7FF-41C6-DE900CD00AA6}"/>
              </a:ext>
            </a:extLst>
          </p:cNvPr>
          <p:cNvSpPr/>
          <p:nvPr/>
        </p:nvSpPr>
        <p:spPr>
          <a:xfrm>
            <a:off x="7951674" y="2473289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E59558C2-9102-5B70-C663-C7B73A04994D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33B5C858-8D48-345C-C859-3E3164934A8D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cxnSp>
        <p:nvCxnSpPr>
          <p:cNvPr id="113" name="Connecteur droit avec flèche 112">
            <a:extLst>
              <a:ext uri="{FF2B5EF4-FFF2-40B4-BE49-F238E27FC236}">
                <a16:creationId xmlns:a16="http://schemas.microsoft.com/office/drawing/2014/main" id="{3CD3C2D8-7DA3-DE50-071B-B206B9394735}"/>
              </a:ext>
            </a:extLst>
          </p:cNvPr>
          <p:cNvCxnSpPr>
            <a:cxnSpLocks/>
          </p:cNvCxnSpPr>
          <p:nvPr/>
        </p:nvCxnSpPr>
        <p:spPr>
          <a:xfrm flipV="1">
            <a:off x="7181593" y="2003400"/>
            <a:ext cx="261391" cy="1116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Ellipse 113">
            <a:extLst>
              <a:ext uri="{FF2B5EF4-FFF2-40B4-BE49-F238E27FC236}">
                <a16:creationId xmlns:a16="http://schemas.microsoft.com/office/drawing/2014/main" id="{185F1277-A8E6-B470-4720-BAEA5623684F}"/>
              </a:ext>
            </a:extLst>
          </p:cNvPr>
          <p:cNvSpPr/>
          <p:nvPr/>
        </p:nvSpPr>
        <p:spPr>
          <a:xfrm>
            <a:off x="6946390" y="2077849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15" name="Ellipse 114">
            <a:extLst>
              <a:ext uri="{FF2B5EF4-FFF2-40B4-BE49-F238E27FC236}">
                <a16:creationId xmlns:a16="http://schemas.microsoft.com/office/drawing/2014/main" id="{F592018F-68C5-6B40-D8EB-C28779D03B31}"/>
              </a:ext>
            </a:extLst>
          </p:cNvPr>
          <p:cNvSpPr/>
          <p:nvPr/>
        </p:nvSpPr>
        <p:spPr>
          <a:xfrm rot="2255840">
            <a:off x="5043882" y="1709444"/>
            <a:ext cx="1025586" cy="39659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CFF94D7A-AA6C-CE49-3261-0ABDBD3E7E87}"/>
              </a:ext>
            </a:extLst>
          </p:cNvPr>
          <p:cNvSpPr/>
          <p:nvPr/>
        </p:nvSpPr>
        <p:spPr>
          <a:xfrm>
            <a:off x="5724671" y="184681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096FEA8D-2D78-52ED-5021-0DC4C4A80688}"/>
              </a:ext>
            </a:extLst>
          </p:cNvPr>
          <p:cNvSpPr/>
          <p:nvPr/>
        </p:nvSpPr>
        <p:spPr>
          <a:xfrm>
            <a:off x="5753010" y="2221354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3" name="Ellipse 122">
            <a:extLst>
              <a:ext uri="{FF2B5EF4-FFF2-40B4-BE49-F238E27FC236}">
                <a16:creationId xmlns:a16="http://schemas.microsoft.com/office/drawing/2014/main" id="{4B11957D-F41A-002F-C792-439A5CFAC0A3}"/>
              </a:ext>
            </a:extLst>
          </p:cNvPr>
          <p:cNvSpPr/>
          <p:nvPr/>
        </p:nvSpPr>
        <p:spPr>
          <a:xfrm rot="5986272">
            <a:off x="6959391" y="770757"/>
            <a:ext cx="752584" cy="86428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37761686-78A2-F8E9-7DFA-69C793568437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26" name="Ellipse 125">
            <a:extLst>
              <a:ext uri="{FF2B5EF4-FFF2-40B4-BE49-F238E27FC236}">
                <a16:creationId xmlns:a16="http://schemas.microsoft.com/office/drawing/2014/main" id="{5F3BE06A-B64A-5E8B-E543-8C7212E52911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50F72058-32A7-A41E-3B22-943FC3189EC1}"/>
              </a:ext>
            </a:extLst>
          </p:cNvPr>
          <p:cNvSpPr/>
          <p:nvPr/>
        </p:nvSpPr>
        <p:spPr>
          <a:xfrm>
            <a:off x="6598536" y="1217242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33" name="Ellipse 132">
            <a:extLst>
              <a:ext uri="{FF2B5EF4-FFF2-40B4-BE49-F238E27FC236}">
                <a16:creationId xmlns:a16="http://schemas.microsoft.com/office/drawing/2014/main" id="{C31CA18A-531C-B2C1-2E9F-DEFE955E27C3}"/>
              </a:ext>
            </a:extLst>
          </p:cNvPr>
          <p:cNvSpPr/>
          <p:nvPr/>
        </p:nvSpPr>
        <p:spPr>
          <a:xfrm rot="21222121">
            <a:off x="7885335" y="1608263"/>
            <a:ext cx="495500" cy="52429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D207DE2D-9014-2B41-6F0E-75AC5798FF38}"/>
              </a:ext>
            </a:extLst>
          </p:cNvPr>
          <p:cNvSpPr/>
          <p:nvPr/>
        </p:nvSpPr>
        <p:spPr>
          <a:xfrm rot="4012029">
            <a:off x="7225689" y="3893577"/>
            <a:ext cx="885855" cy="4501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6" name="Connecteur droit avec flèche 135">
            <a:extLst>
              <a:ext uri="{FF2B5EF4-FFF2-40B4-BE49-F238E27FC236}">
                <a16:creationId xmlns:a16="http://schemas.microsoft.com/office/drawing/2014/main" id="{AC34D541-4F6B-DFE0-81D5-0D2557E2AA12}"/>
              </a:ext>
            </a:extLst>
          </p:cNvPr>
          <p:cNvCxnSpPr>
            <a:cxnSpLocks/>
          </p:cNvCxnSpPr>
          <p:nvPr/>
        </p:nvCxnSpPr>
        <p:spPr>
          <a:xfrm>
            <a:off x="7586161" y="3973931"/>
            <a:ext cx="99158" cy="314640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Ellipse 136">
            <a:extLst>
              <a:ext uri="{FF2B5EF4-FFF2-40B4-BE49-F238E27FC236}">
                <a16:creationId xmlns:a16="http://schemas.microsoft.com/office/drawing/2014/main" id="{4ADCEC02-6621-8425-8214-01EBA57F8B9A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6A895DD0-2B76-636D-6B3C-26B819E2C1E6}"/>
              </a:ext>
            </a:extLst>
          </p:cNvPr>
          <p:cNvSpPr/>
          <p:nvPr/>
        </p:nvSpPr>
        <p:spPr>
          <a:xfrm>
            <a:off x="7644964" y="425141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56" name="Ellipse 155">
            <a:extLst>
              <a:ext uri="{FF2B5EF4-FFF2-40B4-BE49-F238E27FC236}">
                <a16:creationId xmlns:a16="http://schemas.microsoft.com/office/drawing/2014/main" id="{6F4F21D7-598E-0B00-4624-EA22CEAFE2AD}"/>
              </a:ext>
            </a:extLst>
          </p:cNvPr>
          <p:cNvSpPr/>
          <p:nvPr/>
        </p:nvSpPr>
        <p:spPr>
          <a:xfrm rot="1861342">
            <a:off x="9318180" y="2901454"/>
            <a:ext cx="1656994" cy="10164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7" name="Connecteur droit avec flèche 156">
            <a:extLst>
              <a:ext uri="{FF2B5EF4-FFF2-40B4-BE49-F238E27FC236}">
                <a16:creationId xmlns:a16="http://schemas.microsoft.com/office/drawing/2014/main" id="{38B0B23A-73D0-ED92-710E-CF75C2795D08}"/>
              </a:ext>
            </a:extLst>
          </p:cNvPr>
          <p:cNvCxnSpPr>
            <a:cxnSpLocks/>
          </p:cNvCxnSpPr>
          <p:nvPr/>
        </p:nvCxnSpPr>
        <p:spPr>
          <a:xfrm flipH="1">
            <a:off x="9635675" y="3272613"/>
            <a:ext cx="554642" cy="350301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Connecteur droit avec flèche 157">
            <a:extLst>
              <a:ext uri="{FF2B5EF4-FFF2-40B4-BE49-F238E27FC236}">
                <a16:creationId xmlns:a16="http://schemas.microsoft.com/office/drawing/2014/main" id="{0479D924-970C-22D0-AE43-D91C1A1F6829}"/>
              </a:ext>
            </a:extLst>
          </p:cNvPr>
          <p:cNvCxnSpPr>
            <a:cxnSpLocks/>
          </p:cNvCxnSpPr>
          <p:nvPr/>
        </p:nvCxnSpPr>
        <p:spPr>
          <a:xfrm>
            <a:off x="10425520" y="3182907"/>
            <a:ext cx="750480" cy="126864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Connecteur droit avec flèche 158">
            <a:extLst>
              <a:ext uri="{FF2B5EF4-FFF2-40B4-BE49-F238E27FC236}">
                <a16:creationId xmlns:a16="http://schemas.microsoft.com/office/drawing/2014/main" id="{CEEF825B-3285-AE39-4646-E751FF0213F6}"/>
              </a:ext>
            </a:extLst>
          </p:cNvPr>
          <p:cNvCxnSpPr>
            <a:cxnSpLocks/>
          </p:cNvCxnSpPr>
          <p:nvPr/>
        </p:nvCxnSpPr>
        <p:spPr>
          <a:xfrm>
            <a:off x="10287741" y="3309771"/>
            <a:ext cx="170433" cy="664160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Connecteur droit avec flèche 159">
            <a:extLst>
              <a:ext uri="{FF2B5EF4-FFF2-40B4-BE49-F238E27FC236}">
                <a16:creationId xmlns:a16="http://schemas.microsoft.com/office/drawing/2014/main" id="{56D60389-4047-B2FA-D4BA-C5E08334B985}"/>
              </a:ext>
            </a:extLst>
          </p:cNvPr>
          <p:cNvCxnSpPr>
            <a:cxnSpLocks/>
          </p:cNvCxnSpPr>
          <p:nvPr/>
        </p:nvCxnSpPr>
        <p:spPr>
          <a:xfrm>
            <a:off x="9592903" y="2948383"/>
            <a:ext cx="557059" cy="234524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Ellipse 160">
            <a:extLst>
              <a:ext uri="{FF2B5EF4-FFF2-40B4-BE49-F238E27FC236}">
                <a16:creationId xmlns:a16="http://schemas.microsoft.com/office/drawing/2014/main" id="{258B1EE5-9E9B-6E75-9886-F485D678AE88}"/>
              </a:ext>
            </a:extLst>
          </p:cNvPr>
          <p:cNvSpPr/>
          <p:nvPr/>
        </p:nvSpPr>
        <p:spPr>
          <a:xfrm>
            <a:off x="10149962" y="3056042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05D678B6-2233-BFB2-31B2-744A071EC5FB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1102DEDC-9B62-3CD3-C841-A46347A7EF46}"/>
              </a:ext>
            </a:extLst>
          </p:cNvPr>
          <p:cNvCxnSpPr>
            <a:cxnSpLocks/>
          </p:cNvCxnSpPr>
          <p:nvPr/>
        </p:nvCxnSpPr>
        <p:spPr>
          <a:xfrm>
            <a:off x="9215260" y="1528135"/>
            <a:ext cx="508964" cy="420903"/>
          </a:xfrm>
          <a:prstGeom prst="line">
            <a:avLst/>
          </a:prstGeom>
          <a:ln w="76200">
            <a:solidFill>
              <a:srgbClr val="843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6185FC9-A370-49CE-605D-29CDF7780323}"/>
              </a:ext>
            </a:extLst>
          </p:cNvPr>
          <p:cNvCxnSpPr>
            <a:cxnSpLocks/>
          </p:cNvCxnSpPr>
          <p:nvPr/>
        </p:nvCxnSpPr>
        <p:spPr>
          <a:xfrm flipV="1">
            <a:off x="8733460" y="1433292"/>
            <a:ext cx="369524" cy="390694"/>
          </a:xfrm>
          <a:prstGeom prst="line">
            <a:avLst/>
          </a:prstGeom>
          <a:ln w="76200">
            <a:solidFill>
              <a:srgbClr val="843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123EFF7A-1EC1-41A0-E474-8A201D83800F}"/>
              </a:ext>
            </a:extLst>
          </p:cNvPr>
          <p:cNvSpPr/>
          <p:nvPr/>
        </p:nvSpPr>
        <p:spPr>
          <a:xfrm>
            <a:off x="9683869" y="191188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9598CE2-B6CC-BEEF-9E60-915000F56564}"/>
              </a:ext>
            </a:extLst>
          </p:cNvPr>
          <p:cNvSpPr/>
          <p:nvPr/>
        </p:nvSpPr>
        <p:spPr>
          <a:xfrm>
            <a:off x="8980057" y="1311564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5284D3C-6F3B-005D-C29D-F7A6B0E3FF63}"/>
              </a:ext>
            </a:extLst>
          </p:cNvPr>
          <p:cNvSpPr/>
          <p:nvPr/>
        </p:nvSpPr>
        <p:spPr>
          <a:xfrm>
            <a:off x="8498257" y="1786828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D9B2E4-37FB-B193-80E3-21FA0D69D005}"/>
              </a:ext>
            </a:extLst>
          </p:cNvPr>
          <p:cNvSpPr/>
          <p:nvPr/>
        </p:nvSpPr>
        <p:spPr>
          <a:xfrm>
            <a:off x="9609994" y="3299470"/>
            <a:ext cx="1508608" cy="473846"/>
          </a:xfrm>
          <a:prstGeom prst="rect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Inde moghole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1526-1761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ABDBD7-B57D-A3E1-0860-C524F23E19C5}"/>
              </a:ext>
            </a:extLst>
          </p:cNvPr>
          <p:cNvSpPr/>
          <p:nvPr/>
        </p:nvSpPr>
        <p:spPr>
          <a:xfrm>
            <a:off x="9771264" y="1856040"/>
            <a:ext cx="1087429" cy="47553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err="1">
                <a:solidFill>
                  <a:schemeClr val="tx1"/>
                </a:solidFill>
              </a:rPr>
              <a:t>Dzoungars</a:t>
            </a:r>
            <a:endParaRPr lang="fr-FR" sz="1600" b="1" dirty="0">
              <a:solidFill>
                <a:schemeClr val="tx1"/>
              </a:solidFill>
            </a:endParaRP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1439-1634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9708A7-BFFE-AC58-E642-A93E91BD1E1C}"/>
              </a:ext>
            </a:extLst>
          </p:cNvPr>
          <p:cNvSpPr/>
          <p:nvPr/>
        </p:nvSpPr>
        <p:spPr>
          <a:xfrm>
            <a:off x="8805620" y="773971"/>
            <a:ext cx="1652554" cy="47268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Ouzbeks-Kazakhs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1428-1511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76F7B3-CCD1-8E01-23E7-56EAA0A0BF2F}"/>
              </a:ext>
            </a:extLst>
          </p:cNvPr>
          <p:cNvSpPr/>
          <p:nvPr/>
        </p:nvSpPr>
        <p:spPr>
          <a:xfrm>
            <a:off x="5865192" y="2561673"/>
            <a:ext cx="1129745" cy="46188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1453-1574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02DA8F-A922-4828-FF91-F762027F4E71}"/>
              </a:ext>
            </a:extLst>
          </p:cNvPr>
          <p:cNvSpPr/>
          <p:nvPr/>
        </p:nvSpPr>
        <p:spPr>
          <a:xfrm>
            <a:off x="11118601" y="2047475"/>
            <a:ext cx="1077726" cy="47127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1368-1644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2A26DB3-FBD1-5B10-5954-F422503AACA7}"/>
              </a:ext>
            </a:extLst>
          </p:cNvPr>
          <p:cNvSpPr/>
          <p:nvPr/>
        </p:nvSpPr>
        <p:spPr>
          <a:xfrm>
            <a:off x="5194391" y="96103"/>
            <a:ext cx="1404145" cy="48726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Charles-Quint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1516-1556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4183A147-22E3-EFBF-DE44-BF32DAD1D1BF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DBE5672D-DB6F-6410-9A71-12F3ADAA64CA}"/>
              </a:ext>
            </a:extLst>
          </p:cNvPr>
          <p:cNvCxnSpPr>
            <a:cxnSpLocks/>
          </p:cNvCxnSpPr>
          <p:nvPr/>
        </p:nvCxnSpPr>
        <p:spPr>
          <a:xfrm flipH="1" flipV="1">
            <a:off x="6720535" y="1734936"/>
            <a:ext cx="266210" cy="380071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45E47721-5993-2EA6-6491-02B905A7AF98}"/>
              </a:ext>
            </a:extLst>
          </p:cNvPr>
          <p:cNvSpPr/>
          <p:nvPr/>
        </p:nvSpPr>
        <p:spPr>
          <a:xfrm>
            <a:off x="6582756" y="148120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9E59D8C4-2B15-28F0-B18E-BF801A9B1534}"/>
              </a:ext>
            </a:extLst>
          </p:cNvPr>
          <p:cNvSpPr/>
          <p:nvPr/>
        </p:nvSpPr>
        <p:spPr>
          <a:xfrm>
            <a:off x="6865624" y="1531871"/>
            <a:ext cx="211234" cy="1524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93865E5-5E21-E084-E728-8F11EB6AA85E}"/>
              </a:ext>
            </a:extLst>
          </p:cNvPr>
          <p:cNvSpPr/>
          <p:nvPr/>
        </p:nvSpPr>
        <p:spPr>
          <a:xfrm>
            <a:off x="91427" y="107186"/>
            <a:ext cx="4821002" cy="65248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4) 1526-(1761) : En Inde, l’Empire des Moghols</a:t>
            </a:r>
          </a:p>
          <a:p>
            <a:endParaRPr lang="fr-FR" sz="1000" dirty="0"/>
          </a:p>
          <a:p>
            <a:r>
              <a:rPr lang="fr-FR" sz="1700" dirty="0"/>
              <a:t>4) Au sud-est, l’Inde des Moghols…</a:t>
            </a:r>
          </a:p>
          <a:p>
            <a:endParaRPr lang="fr-FR" sz="1700" dirty="0"/>
          </a:p>
          <a:p>
            <a:r>
              <a:rPr lang="fr-FR" sz="1700" dirty="0"/>
              <a:t>*1514 : </a:t>
            </a:r>
            <a:r>
              <a:rPr lang="fr-FR" sz="1700" u="sng" dirty="0"/>
              <a:t>Babur</a:t>
            </a:r>
            <a:r>
              <a:rPr lang="fr-FR" sz="1700" dirty="0"/>
              <a:t>, le dernier prince timouride</a:t>
            </a:r>
          </a:p>
          <a:p>
            <a:r>
              <a:rPr lang="fr-FR" sz="1700" dirty="0"/>
              <a:t>Chassé de Samarcande par les Ouzbeks</a:t>
            </a:r>
          </a:p>
          <a:p>
            <a:r>
              <a:rPr lang="fr-FR" sz="1700" dirty="0"/>
              <a:t>Se réfugie à Kaboul, en Afghanistan ; Puis…</a:t>
            </a:r>
          </a:p>
          <a:p>
            <a:endParaRPr lang="fr-FR" sz="1700" dirty="0"/>
          </a:p>
          <a:p>
            <a:r>
              <a:rPr lang="fr-FR" sz="1700" dirty="0"/>
              <a:t>*1526 : A partir de Kaboul, comme Tamerlan </a:t>
            </a:r>
            <a:r>
              <a:rPr lang="fr-FR" sz="1600" dirty="0"/>
              <a:t>en 1399</a:t>
            </a:r>
          </a:p>
          <a:p>
            <a:r>
              <a:rPr lang="fr-FR" sz="1700" dirty="0"/>
              <a:t>Babur attaque le Pendjab, la plaine du Gange</a:t>
            </a:r>
          </a:p>
          <a:p>
            <a:r>
              <a:rPr lang="fr-FR" sz="1700" dirty="0"/>
              <a:t>Et à la (1</a:t>
            </a:r>
            <a:r>
              <a:rPr lang="fr-FR" sz="1700" baseline="30000" dirty="0"/>
              <a:t>ère</a:t>
            </a:r>
            <a:r>
              <a:rPr lang="fr-FR" sz="1700" dirty="0"/>
              <a:t>) bataille de Pānīpat, il vainc</a:t>
            </a:r>
          </a:p>
          <a:p>
            <a:r>
              <a:rPr lang="fr-FR" sz="1700" dirty="0"/>
              <a:t>Ibrahim Lodi, le dernier sultan de Delhi</a:t>
            </a:r>
          </a:p>
          <a:p>
            <a:endParaRPr lang="fr-FR" sz="1700" dirty="0"/>
          </a:p>
          <a:p>
            <a:r>
              <a:rPr lang="fr-FR" sz="1700" dirty="0"/>
              <a:t>*A Delhi, Babur fonde l’Empire moghol d’Inde</a:t>
            </a:r>
          </a:p>
          <a:p>
            <a:endParaRPr lang="fr-FR" sz="1700" dirty="0"/>
          </a:p>
          <a:p>
            <a:r>
              <a:rPr lang="fr-FR" sz="1700" dirty="0"/>
              <a:t>*1526-1605 : Expansion maximale de l’empire</a:t>
            </a:r>
          </a:p>
          <a:p>
            <a:r>
              <a:rPr lang="fr-FR" sz="1700" dirty="0"/>
              <a:t>Sous les trois règnes de Babur, Humayun et Akbar</a:t>
            </a:r>
          </a:p>
          <a:p>
            <a:endParaRPr lang="fr-FR" sz="1700" dirty="0"/>
          </a:p>
          <a:p>
            <a:r>
              <a:rPr lang="fr-FR" sz="1700" dirty="0"/>
              <a:t>*1605-1707 : Apogée de l’Empire</a:t>
            </a:r>
          </a:p>
          <a:p>
            <a:r>
              <a:rPr lang="fr-FR" sz="1700" dirty="0"/>
              <a:t>*1707-61 : Après Aurangzeb, période de troubles…</a:t>
            </a:r>
          </a:p>
          <a:p>
            <a:endParaRPr lang="fr-FR" sz="1700" dirty="0"/>
          </a:p>
          <a:p>
            <a:r>
              <a:rPr lang="fr-FR" sz="1700" dirty="0">
                <a:solidFill>
                  <a:srgbClr val="FF0000"/>
                </a:solidFill>
              </a:rPr>
              <a:t>*1761 : A la (3</a:t>
            </a:r>
            <a:r>
              <a:rPr lang="fr-FR" sz="1700" baseline="30000" dirty="0">
                <a:solidFill>
                  <a:srgbClr val="FF0000"/>
                </a:solidFill>
              </a:rPr>
              <a:t>ème</a:t>
            </a:r>
            <a:r>
              <a:rPr lang="fr-FR" sz="1700" dirty="0">
                <a:solidFill>
                  <a:srgbClr val="FF0000"/>
                </a:solidFill>
              </a:rPr>
              <a:t>) bataille de Pānīpat</a:t>
            </a:r>
          </a:p>
          <a:p>
            <a:r>
              <a:rPr lang="fr-FR" sz="1700" dirty="0">
                <a:solidFill>
                  <a:srgbClr val="FF0000"/>
                </a:solidFill>
              </a:rPr>
              <a:t>Les Afghans musulmans au service de l’empereur moghol vainquent les Marathes hindous</a:t>
            </a:r>
          </a:p>
          <a:p>
            <a:r>
              <a:rPr lang="fr-FR" sz="1700" dirty="0">
                <a:solidFill>
                  <a:srgbClr val="FF0000"/>
                </a:solidFill>
              </a:rPr>
              <a:t>Crépuscule de la puissance moghole ; Voir Plus loin…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57FFD1E5-245C-7834-223D-759728918F90}"/>
              </a:ext>
            </a:extLst>
          </p:cNvPr>
          <p:cNvSpPr/>
          <p:nvPr/>
        </p:nvSpPr>
        <p:spPr>
          <a:xfrm>
            <a:off x="4310175" y="3388122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5DC0BE8A-A5F7-A090-8626-B79DE4727C50}"/>
              </a:ext>
            </a:extLst>
          </p:cNvPr>
          <p:cNvSpPr/>
          <p:nvPr/>
        </p:nvSpPr>
        <p:spPr>
          <a:xfrm>
            <a:off x="4045785" y="1575969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11EFCB55-AB96-DA04-1E0E-28D0C78E6AFA}"/>
              </a:ext>
            </a:extLst>
          </p:cNvPr>
          <p:cNvSpPr/>
          <p:nvPr/>
        </p:nvSpPr>
        <p:spPr>
          <a:xfrm>
            <a:off x="5327518" y="163360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38165C3A-1069-A780-DCBF-A6B74D7D1D8F}"/>
              </a:ext>
            </a:extLst>
          </p:cNvPr>
          <p:cNvSpPr/>
          <p:nvPr/>
        </p:nvSpPr>
        <p:spPr>
          <a:xfrm>
            <a:off x="9610311" y="2883843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F573341-8E89-E4B1-88DF-8497F4329224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E54F60C3-AC9A-3D5F-4F44-0AF994C10F45}"/>
              </a:ext>
            </a:extLst>
          </p:cNvPr>
          <p:cNvSpPr/>
          <p:nvPr/>
        </p:nvSpPr>
        <p:spPr>
          <a:xfrm rot="16200000">
            <a:off x="8721463" y="2025802"/>
            <a:ext cx="948548" cy="112695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49A95DEF-8C1D-5482-F30D-4B547296F536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EF894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827A54E5-3A10-C329-638B-8623A585DF87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5E56983D-ACE8-30C0-2F7E-0455B2021BBF}"/>
              </a:ext>
            </a:extLst>
          </p:cNvPr>
          <p:cNvSpPr/>
          <p:nvPr/>
        </p:nvSpPr>
        <p:spPr>
          <a:xfrm>
            <a:off x="8981862" y="2810991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A41D4985-F6B3-77B8-5050-B72F04BBB0E8}"/>
              </a:ext>
            </a:extLst>
          </p:cNvPr>
          <p:cNvSpPr/>
          <p:nvPr/>
        </p:nvSpPr>
        <p:spPr>
          <a:xfrm>
            <a:off x="9226223" y="2688854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3288B036-F159-EDBF-E83B-E60B93BEEF6B}"/>
              </a:ext>
            </a:extLst>
          </p:cNvPr>
          <p:cNvSpPr/>
          <p:nvPr/>
        </p:nvSpPr>
        <p:spPr>
          <a:xfrm>
            <a:off x="9411711" y="2791430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4142120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F408C-7BC7-07EF-EE03-85CD5B8D0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34296B9E-2546-71C1-A9BF-AD5DC9C5BD9D}"/>
              </a:ext>
            </a:extLst>
          </p:cNvPr>
          <p:cNvSpPr/>
          <p:nvPr/>
        </p:nvSpPr>
        <p:spPr>
          <a:xfrm>
            <a:off x="202800" y="225742"/>
            <a:ext cx="11786400" cy="6406515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fr-FR" sz="1600" b="1" dirty="0">
                <a:solidFill>
                  <a:srgbClr val="FF0000"/>
                </a:solidFill>
              </a:rPr>
              <a:t>B) 1335-1405 : le XIVe siècle : L’Orient divisé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1)</a:t>
            </a:r>
            <a:r>
              <a:rPr lang="fr-FR" sz="1600" dirty="0">
                <a:solidFill>
                  <a:srgbClr val="FF0000"/>
                </a:solidFill>
              </a:rPr>
              <a:t> 1368(-1644) : L’Empire chinois des Ming contrôle les 18 provinces ; Au nord, les Mongols, repoussés dans la steppe, restent menaçants ; Le Tibet des 1</a:t>
            </a:r>
            <a:r>
              <a:rPr lang="fr-FR" sz="1600" baseline="30000" dirty="0">
                <a:solidFill>
                  <a:srgbClr val="FF0000"/>
                </a:solidFill>
              </a:rPr>
              <a:t>ers</a:t>
            </a:r>
            <a:r>
              <a:rPr lang="fr-FR" sz="1600" dirty="0">
                <a:solidFill>
                  <a:srgbClr val="FF0000"/>
                </a:solidFill>
              </a:rPr>
              <a:t> dalaï-lamas redevient indépendant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2)</a:t>
            </a:r>
            <a:r>
              <a:rPr lang="fr-FR" sz="1600" dirty="0">
                <a:solidFill>
                  <a:srgbClr val="FF0000"/>
                </a:solidFill>
              </a:rPr>
              <a:t> 1327-1361 : Dans les principautés russes, Kiev conquise par les Lituaniens ; La Moscovie domine les principautés restées vassales de la Horde d’or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3)</a:t>
            </a:r>
            <a:r>
              <a:rPr lang="fr-FR" sz="1600" dirty="0">
                <a:solidFill>
                  <a:srgbClr val="FF0000"/>
                </a:solidFill>
              </a:rPr>
              <a:t> 1335-1400 : En Perse, après la chute de l’</a:t>
            </a:r>
            <a:r>
              <a:rPr lang="fr-FR" sz="1600" dirty="0" err="1">
                <a:solidFill>
                  <a:srgbClr val="FF0000"/>
                </a:solidFill>
              </a:rPr>
              <a:t>Ilkhanat</a:t>
            </a:r>
            <a:r>
              <a:rPr lang="fr-FR" sz="1600" dirty="0">
                <a:solidFill>
                  <a:srgbClr val="FF0000"/>
                </a:solidFill>
              </a:rPr>
              <a:t> mongol, morcellement en de nombreuses principautés, dont la confédération turcomane des Kara </a:t>
            </a:r>
            <a:r>
              <a:rPr lang="fr-FR" sz="1600" dirty="0" err="1">
                <a:solidFill>
                  <a:srgbClr val="FF0000"/>
                </a:solidFill>
              </a:rPr>
              <a:t>Koyunlu</a:t>
            </a:r>
            <a:endParaRPr lang="fr-FR" sz="1600" dirty="0">
              <a:solidFill>
                <a:srgbClr val="FF0000"/>
              </a:solidFill>
            </a:endParaRPr>
          </a:p>
          <a:p>
            <a:r>
              <a:rPr lang="fr-FR" sz="1600" b="1" dirty="0">
                <a:solidFill>
                  <a:srgbClr val="FF0000"/>
                </a:solidFill>
              </a:rPr>
              <a:t>4)</a:t>
            </a:r>
            <a:r>
              <a:rPr lang="fr-FR" sz="1600" dirty="0">
                <a:solidFill>
                  <a:srgbClr val="FF0000"/>
                </a:solidFill>
              </a:rPr>
              <a:t> 1299-1354-1399 : A l’ouest de la Perse, naissance et 1</a:t>
            </a:r>
            <a:r>
              <a:rPr lang="fr-FR" sz="1600" baseline="30000" dirty="0">
                <a:solidFill>
                  <a:srgbClr val="FF0000"/>
                </a:solidFill>
              </a:rPr>
              <a:t>ère</a:t>
            </a:r>
            <a:r>
              <a:rPr lang="fr-FR" sz="1600" dirty="0">
                <a:solidFill>
                  <a:srgbClr val="FF0000"/>
                </a:solidFill>
              </a:rPr>
              <a:t> expansion du Sultanat ottoman : Anatolie occidentale ; Balkans : Serbie, Bulgarie, soumission de Constantinople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5)</a:t>
            </a:r>
            <a:r>
              <a:rPr lang="fr-FR" sz="1600" dirty="0">
                <a:solidFill>
                  <a:srgbClr val="FF0000"/>
                </a:solidFill>
              </a:rPr>
              <a:t> 1335(-1570) : Au centre de l’Asie, le </a:t>
            </a:r>
            <a:r>
              <a:rPr lang="fr-FR" sz="1600" dirty="0" err="1">
                <a:solidFill>
                  <a:srgbClr val="FF0000"/>
                </a:solidFill>
              </a:rPr>
              <a:t>Djaghataï</a:t>
            </a:r>
            <a:r>
              <a:rPr lang="fr-FR" sz="1600" dirty="0">
                <a:solidFill>
                  <a:srgbClr val="FF0000"/>
                </a:solidFill>
              </a:rPr>
              <a:t> se scinde en deux : La Transoxiane musulmane et le </a:t>
            </a:r>
            <a:r>
              <a:rPr lang="fr-FR" sz="1600" dirty="0" err="1">
                <a:solidFill>
                  <a:srgbClr val="FF0000"/>
                </a:solidFill>
              </a:rPr>
              <a:t>Mogholistan</a:t>
            </a:r>
            <a:r>
              <a:rPr lang="fr-FR" sz="1600" dirty="0">
                <a:solidFill>
                  <a:srgbClr val="FF0000"/>
                </a:solidFill>
              </a:rPr>
              <a:t> bouddhiste, qui reste souverain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6)</a:t>
            </a:r>
            <a:r>
              <a:rPr lang="fr-FR" sz="1600" dirty="0">
                <a:solidFill>
                  <a:srgbClr val="FF0000"/>
                </a:solidFill>
              </a:rPr>
              <a:t> 1370-1405 : L’Emirat conquérant de Tamerlan réunifie partiellement et temporairement le Moyen Orient : Transoxiane-</a:t>
            </a:r>
            <a:r>
              <a:rPr lang="fr-FR" sz="1600" dirty="0" err="1">
                <a:solidFill>
                  <a:srgbClr val="FF0000"/>
                </a:solidFill>
              </a:rPr>
              <a:t>Korezm</a:t>
            </a:r>
            <a:r>
              <a:rPr lang="fr-FR" sz="1600" dirty="0">
                <a:solidFill>
                  <a:srgbClr val="FF0000"/>
                </a:solidFill>
              </a:rPr>
              <a:t>-Pendjab-Delhi-Perse-Mésopotamie-Anatolie</a:t>
            </a:r>
          </a:p>
          <a:p>
            <a:endParaRPr lang="fr-FR" sz="1600" b="1" dirty="0"/>
          </a:p>
          <a:p>
            <a:r>
              <a:rPr lang="fr-FR" sz="1600" b="1" dirty="0"/>
              <a:t>C) 1405-1526 : Le XVe siècle : L’Orient se morcèle</a:t>
            </a:r>
          </a:p>
          <a:p>
            <a:r>
              <a:rPr lang="fr-FR" sz="1600" dirty="0"/>
              <a:t>1405-1507 : Après la mort de Tamerlan, un Emirat timouride réduit se maintient : Transoxiane-</a:t>
            </a:r>
            <a:r>
              <a:rPr lang="fr-FR" sz="1600" dirty="0" err="1"/>
              <a:t>Khorezm</a:t>
            </a:r>
            <a:r>
              <a:rPr lang="fr-FR" sz="1600" dirty="0"/>
              <a:t>-Khorassan en Perse orientale</a:t>
            </a:r>
          </a:p>
          <a:p>
            <a:r>
              <a:rPr lang="fr-FR" sz="1600" b="1" dirty="0"/>
              <a:t>1)</a:t>
            </a:r>
            <a:r>
              <a:rPr lang="fr-FR" sz="1600" dirty="0"/>
              <a:t> 1406-1501 : En Perse occidentale, reconstitution des Kara </a:t>
            </a:r>
            <a:r>
              <a:rPr lang="fr-FR" sz="1600" dirty="0" err="1"/>
              <a:t>Koyunlu</a:t>
            </a:r>
            <a:r>
              <a:rPr lang="fr-FR" sz="1600" dirty="0"/>
              <a:t> ; Puis domination des Ak </a:t>
            </a:r>
            <a:r>
              <a:rPr lang="fr-FR" sz="1600" dirty="0" err="1"/>
              <a:t>Koyunlu</a:t>
            </a:r>
            <a:endParaRPr lang="fr-FR" sz="1600" dirty="0"/>
          </a:p>
          <a:p>
            <a:r>
              <a:rPr lang="fr-FR" sz="1600" b="1" dirty="0"/>
              <a:t>2)</a:t>
            </a:r>
            <a:r>
              <a:rPr lang="fr-FR" sz="1600" dirty="0"/>
              <a:t> 1428-1466 : La Horde d’or se scinde en quatre khanats : Kazan, Crimée, Astrakhan et khanat des Ouzbeks</a:t>
            </a:r>
          </a:p>
          <a:p>
            <a:r>
              <a:rPr lang="fr-FR" sz="1600" b="1" dirty="0"/>
              <a:t>3) </a:t>
            </a:r>
            <a:r>
              <a:rPr lang="fr-FR" sz="1600" dirty="0"/>
              <a:t>1392-1502 : Dans le monde russe…</a:t>
            </a:r>
          </a:p>
          <a:p>
            <a:r>
              <a:rPr lang="fr-FR" sz="1600" dirty="0"/>
              <a:t>1392-1412-1466 : Contre la Horde d’or et l’Ordre teutonique, extension maximale de l’Empire polono-lituanien de la mer Baltique à l’Ukraine et à la mer Noire</a:t>
            </a:r>
          </a:p>
          <a:p>
            <a:r>
              <a:rPr lang="fr-FR" sz="1600" dirty="0"/>
              <a:t>1480-1502 : La Moscovie s’étend et se libère du joug mongol ; Disparition de la Horde d’or</a:t>
            </a:r>
          </a:p>
          <a:p>
            <a:r>
              <a:rPr lang="fr-FR" sz="1600" b="1" dirty="0"/>
              <a:t>4)</a:t>
            </a:r>
            <a:r>
              <a:rPr lang="fr-FR" sz="1600" dirty="0"/>
              <a:t> 1405-1453 : Reconstitution du Sultanat ottoman et prise de Constantinople ; Fin de l’Empire grec byzantin</a:t>
            </a:r>
          </a:p>
          <a:p>
            <a:r>
              <a:rPr lang="fr-FR" sz="1600" b="1" dirty="0"/>
              <a:t>5)</a:t>
            </a:r>
            <a:r>
              <a:rPr lang="fr-FR" sz="1600" dirty="0"/>
              <a:t> 1400-1517 : Maintien de l’Egypte-Syrie arabe des Mamelouks</a:t>
            </a:r>
          </a:p>
          <a:p>
            <a:r>
              <a:rPr lang="fr-FR" sz="1600" b="1" dirty="0"/>
              <a:t>6)</a:t>
            </a:r>
            <a:r>
              <a:rPr lang="fr-FR" sz="1600" dirty="0"/>
              <a:t> 1399-1526 : En Inde du Nord, reconstitution du sultanat de Delhi, incluant le Pendjab dans la plaine de l’Indus</a:t>
            </a: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E750D6BC-AC9B-747F-078A-C46404280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87185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57983-8C70-66B8-670E-FDEF7BF2A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Christophe\Pictures\My Scans\2014-07 (juil.)\scan0017.jpg">
            <a:extLst>
              <a:ext uri="{FF2B5EF4-FFF2-40B4-BE49-F238E27FC236}">
                <a16:creationId xmlns:a16="http://schemas.microsoft.com/office/drawing/2014/main" id="{E59967DF-9DED-6595-FC57-255824FA8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5"/>
            <a:ext cx="7251321" cy="541706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9C9FBA49-0460-8835-BA6B-7EFF9452E83B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1C8CED7-D5A7-97D7-169A-1E679DEB44E4}"/>
              </a:ext>
            </a:extLst>
          </p:cNvPr>
          <p:cNvSpPr/>
          <p:nvPr/>
        </p:nvSpPr>
        <p:spPr>
          <a:xfrm rot="3377541">
            <a:off x="10820842" y="589522"/>
            <a:ext cx="1179016" cy="150267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8A71A2BC-3A4E-9DF9-FEAA-6AC59A19D05E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2D62F4AA-CAA0-51C8-DAD9-88D7759FF671}"/>
              </a:ext>
            </a:extLst>
          </p:cNvPr>
          <p:cNvSpPr/>
          <p:nvPr/>
        </p:nvSpPr>
        <p:spPr>
          <a:xfrm rot="3769130">
            <a:off x="9959291" y="1294883"/>
            <a:ext cx="464164" cy="112542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8BE372BC-4AF6-9E8C-7759-5E0E74F14791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E504B38D-FC4A-EA86-AE1D-9C518D3933B3}"/>
              </a:ext>
            </a:extLst>
          </p:cNvPr>
          <p:cNvSpPr/>
          <p:nvPr/>
        </p:nvSpPr>
        <p:spPr>
          <a:xfrm rot="20571448">
            <a:off x="7935788" y="1065501"/>
            <a:ext cx="942679" cy="465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64C3FFC6-DAFE-9C40-E1EA-C410FCED4AFD}"/>
              </a:ext>
            </a:extLst>
          </p:cNvPr>
          <p:cNvSpPr/>
          <p:nvPr/>
        </p:nvSpPr>
        <p:spPr>
          <a:xfrm rot="3769130">
            <a:off x="10073148" y="1582005"/>
            <a:ext cx="489531" cy="141377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78881D04-A507-AE7E-4796-89BAE7A195B6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495A236A-B21D-E45D-D0B5-EA33BB278EF7}"/>
              </a:ext>
            </a:extLst>
          </p:cNvPr>
          <p:cNvSpPr/>
          <p:nvPr/>
        </p:nvSpPr>
        <p:spPr>
          <a:xfrm rot="2429317">
            <a:off x="7456888" y="2623191"/>
            <a:ext cx="1510534" cy="64420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36570A62-EC56-BF72-6785-C00A155A6BBE}"/>
              </a:ext>
            </a:extLst>
          </p:cNvPr>
          <p:cNvSpPr/>
          <p:nvPr/>
        </p:nvSpPr>
        <p:spPr>
          <a:xfrm>
            <a:off x="11519898" y="1483361"/>
            <a:ext cx="580674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20DF0F26-5ECE-A420-E388-370064E9A28E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7FC2CEDF-9429-314D-5771-985A50E7ACA1}"/>
              </a:ext>
            </a:extLst>
          </p:cNvPr>
          <p:cNvSpPr/>
          <p:nvPr/>
        </p:nvSpPr>
        <p:spPr>
          <a:xfrm>
            <a:off x="7402629" y="1786829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7F3E6066-E8FD-0D6E-8061-03070BD6DF11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F14143C3-449F-808A-89B4-E550DF94F457}"/>
              </a:ext>
            </a:extLst>
          </p:cNvPr>
          <p:cNvSpPr/>
          <p:nvPr/>
        </p:nvSpPr>
        <p:spPr>
          <a:xfrm rot="18870933">
            <a:off x="6041319" y="1258288"/>
            <a:ext cx="1946246" cy="260300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A3EF5AE1-0A5D-4C0A-8C5F-6ECC1E57AAC5}"/>
              </a:ext>
            </a:extLst>
          </p:cNvPr>
          <p:cNvSpPr/>
          <p:nvPr/>
        </p:nvSpPr>
        <p:spPr>
          <a:xfrm rot="4012029">
            <a:off x="7225689" y="3893577"/>
            <a:ext cx="885855" cy="4501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932A5E02-CAF8-A73E-61D9-37B43301A774}"/>
              </a:ext>
            </a:extLst>
          </p:cNvPr>
          <p:cNvCxnSpPr>
            <a:cxnSpLocks/>
          </p:cNvCxnSpPr>
          <p:nvPr/>
        </p:nvCxnSpPr>
        <p:spPr>
          <a:xfrm>
            <a:off x="7084169" y="2331578"/>
            <a:ext cx="259572" cy="5154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3609877B-542A-C1E2-7748-77CC91A7344F}"/>
              </a:ext>
            </a:extLst>
          </p:cNvPr>
          <p:cNvCxnSpPr>
            <a:cxnSpLocks/>
            <a:stCxn id="60" idx="5"/>
            <a:endCxn id="65" idx="2"/>
          </p:cNvCxnSpPr>
          <p:nvPr/>
        </p:nvCxnSpPr>
        <p:spPr>
          <a:xfrm>
            <a:off x="7100827" y="3198663"/>
            <a:ext cx="393779" cy="51267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avec flèche 80">
            <a:extLst>
              <a:ext uri="{FF2B5EF4-FFF2-40B4-BE49-F238E27FC236}">
                <a16:creationId xmlns:a16="http://schemas.microsoft.com/office/drawing/2014/main" id="{25FEA19D-357C-9A8D-BEDD-9A3A5FAB0F70}"/>
              </a:ext>
            </a:extLst>
          </p:cNvPr>
          <p:cNvCxnSpPr>
            <a:cxnSpLocks/>
          </p:cNvCxnSpPr>
          <p:nvPr/>
        </p:nvCxnSpPr>
        <p:spPr>
          <a:xfrm>
            <a:off x="7084169" y="2331578"/>
            <a:ext cx="768302" cy="616805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120C68FA-3950-FC31-23A8-434EFF0B45A7}"/>
              </a:ext>
            </a:extLst>
          </p:cNvPr>
          <p:cNvCxnSpPr>
            <a:cxnSpLocks/>
          </p:cNvCxnSpPr>
          <p:nvPr/>
        </p:nvCxnSpPr>
        <p:spPr>
          <a:xfrm flipH="1" flipV="1">
            <a:off x="5603076" y="1760471"/>
            <a:ext cx="1343314" cy="444243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550BE01C-F8DB-EFFE-2635-3D5D7A70A82C}"/>
              </a:ext>
            </a:extLst>
          </p:cNvPr>
          <p:cNvCxnSpPr>
            <a:cxnSpLocks/>
          </p:cNvCxnSpPr>
          <p:nvPr/>
        </p:nvCxnSpPr>
        <p:spPr>
          <a:xfrm flipH="1">
            <a:off x="6028568" y="2204714"/>
            <a:ext cx="917822" cy="143505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avec flèche 85">
            <a:extLst>
              <a:ext uri="{FF2B5EF4-FFF2-40B4-BE49-F238E27FC236}">
                <a16:creationId xmlns:a16="http://schemas.microsoft.com/office/drawing/2014/main" id="{20EC4E53-DDB1-AA73-EBE3-62DFFBA3603B}"/>
              </a:ext>
            </a:extLst>
          </p:cNvPr>
          <p:cNvCxnSpPr>
            <a:cxnSpLocks/>
            <a:endCxn id="59" idx="3"/>
          </p:cNvCxnSpPr>
          <p:nvPr/>
        </p:nvCxnSpPr>
        <p:spPr>
          <a:xfrm flipV="1">
            <a:off x="7181593" y="2003400"/>
            <a:ext cx="261391" cy="1116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Ellipse 86">
            <a:extLst>
              <a:ext uri="{FF2B5EF4-FFF2-40B4-BE49-F238E27FC236}">
                <a16:creationId xmlns:a16="http://schemas.microsoft.com/office/drawing/2014/main" id="{455BE3EE-607D-FAB2-DBF4-49FE22649712}"/>
              </a:ext>
            </a:extLst>
          </p:cNvPr>
          <p:cNvSpPr/>
          <p:nvPr/>
        </p:nvSpPr>
        <p:spPr>
          <a:xfrm>
            <a:off x="6946390" y="2077849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833C5C75-4033-B45D-0374-8A0469D5C682}"/>
              </a:ext>
            </a:extLst>
          </p:cNvPr>
          <p:cNvSpPr/>
          <p:nvPr/>
        </p:nvSpPr>
        <p:spPr>
          <a:xfrm rot="20571448">
            <a:off x="7935788" y="1065501"/>
            <a:ext cx="942679" cy="465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FA77399F-3B8B-890C-B560-67A39718A5D3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6B1C107E-CBB4-73B2-18BE-A75DF719751D}"/>
              </a:ext>
            </a:extLst>
          </p:cNvPr>
          <p:cNvSpPr/>
          <p:nvPr/>
        </p:nvSpPr>
        <p:spPr>
          <a:xfrm rot="2429317">
            <a:off x="7456888" y="2623191"/>
            <a:ext cx="1510534" cy="64420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2" name="Connecteur droit avec flèche 101">
            <a:extLst>
              <a:ext uri="{FF2B5EF4-FFF2-40B4-BE49-F238E27FC236}">
                <a16:creationId xmlns:a16="http://schemas.microsoft.com/office/drawing/2014/main" id="{B45A59D8-231B-482D-FF9F-F32A8C43367C}"/>
              </a:ext>
            </a:extLst>
          </p:cNvPr>
          <p:cNvCxnSpPr>
            <a:cxnSpLocks/>
            <a:endCxn id="60" idx="7"/>
          </p:cNvCxnSpPr>
          <p:nvPr/>
        </p:nvCxnSpPr>
        <p:spPr>
          <a:xfrm flipH="1">
            <a:off x="7100827" y="2936692"/>
            <a:ext cx="202559" cy="82558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Ellipse 103">
            <a:extLst>
              <a:ext uri="{FF2B5EF4-FFF2-40B4-BE49-F238E27FC236}">
                <a16:creationId xmlns:a16="http://schemas.microsoft.com/office/drawing/2014/main" id="{76E81507-121A-D584-4E25-C72A29B2BAB3}"/>
              </a:ext>
            </a:extLst>
          </p:cNvPr>
          <p:cNvSpPr/>
          <p:nvPr/>
        </p:nvSpPr>
        <p:spPr>
          <a:xfrm rot="19357138">
            <a:off x="7644686" y="539348"/>
            <a:ext cx="876302" cy="6327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621A1B28-067C-1521-DA45-E7A63D5EE3EE}"/>
              </a:ext>
            </a:extLst>
          </p:cNvPr>
          <p:cNvSpPr/>
          <p:nvPr/>
        </p:nvSpPr>
        <p:spPr>
          <a:xfrm>
            <a:off x="7804959" y="10447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04872B24-8D65-614F-687B-27744DE4E743}"/>
              </a:ext>
            </a:extLst>
          </p:cNvPr>
          <p:cNvSpPr/>
          <p:nvPr/>
        </p:nvSpPr>
        <p:spPr>
          <a:xfrm>
            <a:off x="8199353" y="1107685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04A81286-F898-6B6F-3379-2E607B45C0F3}"/>
              </a:ext>
            </a:extLst>
          </p:cNvPr>
          <p:cNvSpPr/>
          <p:nvPr/>
        </p:nvSpPr>
        <p:spPr>
          <a:xfrm>
            <a:off x="7303386" y="280982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D6B2C912-A949-46F2-6F69-1E7C9DF65E3A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1D550A7B-1C3E-1D6E-A4E6-E3E62CB992B2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cxnSp>
        <p:nvCxnSpPr>
          <p:cNvPr id="112" name="Connecteur droit avec flèche 111">
            <a:extLst>
              <a:ext uri="{FF2B5EF4-FFF2-40B4-BE49-F238E27FC236}">
                <a16:creationId xmlns:a16="http://schemas.microsoft.com/office/drawing/2014/main" id="{7BCD19CD-A37E-27EC-1A9F-A75FDBA1CB6D}"/>
              </a:ext>
            </a:extLst>
          </p:cNvPr>
          <p:cNvCxnSpPr>
            <a:cxnSpLocks/>
          </p:cNvCxnSpPr>
          <p:nvPr/>
        </p:nvCxnSpPr>
        <p:spPr>
          <a:xfrm flipV="1">
            <a:off x="7181593" y="2003400"/>
            <a:ext cx="261391" cy="1116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Ellipse 121">
            <a:extLst>
              <a:ext uri="{FF2B5EF4-FFF2-40B4-BE49-F238E27FC236}">
                <a16:creationId xmlns:a16="http://schemas.microsoft.com/office/drawing/2014/main" id="{80F339AE-7BA8-50AB-F304-1437445AC805}"/>
              </a:ext>
            </a:extLst>
          </p:cNvPr>
          <p:cNvSpPr/>
          <p:nvPr/>
        </p:nvSpPr>
        <p:spPr>
          <a:xfrm rot="5986272">
            <a:off x="6959391" y="770757"/>
            <a:ext cx="752584" cy="86428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3" name="Ellipse 122">
            <a:extLst>
              <a:ext uri="{FF2B5EF4-FFF2-40B4-BE49-F238E27FC236}">
                <a16:creationId xmlns:a16="http://schemas.microsoft.com/office/drawing/2014/main" id="{C74A9E1D-4402-8357-9158-3AD3B1E7B05B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127" name="Connecteur droit avec flèche 126">
            <a:extLst>
              <a:ext uri="{FF2B5EF4-FFF2-40B4-BE49-F238E27FC236}">
                <a16:creationId xmlns:a16="http://schemas.microsoft.com/office/drawing/2014/main" id="{D9DDBCC5-B343-2B9E-1EA7-94CE2D7DEC2D}"/>
              </a:ext>
            </a:extLst>
          </p:cNvPr>
          <p:cNvCxnSpPr>
            <a:cxnSpLocks/>
            <a:endCxn id="168" idx="1"/>
          </p:cNvCxnSpPr>
          <p:nvPr/>
        </p:nvCxnSpPr>
        <p:spPr>
          <a:xfrm>
            <a:off x="7221948" y="2204714"/>
            <a:ext cx="588648" cy="24254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Ellipse 129">
            <a:extLst>
              <a:ext uri="{FF2B5EF4-FFF2-40B4-BE49-F238E27FC236}">
                <a16:creationId xmlns:a16="http://schemas.microsoft.com/office/drawing/2014/main" id="{DABEA917-08B2-1EA7-25DB-08D530D57EB5}"/>
              </a:ext>
            </a:extLst>
          </p:cNvPr>
          <p:cNvSpPr/>
          <p:nvPr/>
        </p:nvSpPr>
        <p:spPr>
          <a:xfrm>
            <a:off x="6598536" y="1217242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199B195E-11A1-3019-54C6-A6E0D3B187E4}"/>
              </a:ext>
            </a:extLst>
          </p:cNvPr>
          <p:cNvSpPr/>
          <p:nvPr/>
        </p:nvSpPr>
        <p:spPr>
          <a:xfrm rot="21222121">
            <a:off x="7885335" y="1608263"/>
            <a:ext cx="495500" cy="52429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3" name="Ellipse 132">
            <a:extLst>
              <a:ext uri="{FF2B5EF4-FFF2-40B4-BE49-F238E27FC236}">
                <a16:creationId xmlns:a16="http://schemas.microsoft.com/office/drawing/2014/main" id="{C9894C23-BF71-552F-82FB-2028923A9545}"/>
              </a:ext>
            </a:extLst>
          </p:cNvPr>
          <p:cNvSpPr/>
          <p:nvPr/>
        </p:nvSpPr>
        <p:spPr>
          <a:xfrm rot="4012029">
            <a:off x="7225689" y="3893577"/>
            <a:ext cx="885855" cy="4501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5" name="Connecteur droit avec flèche 134">
            <a:extLst>
              <a:ext uri="{FF2B5EF4-FFF2-40B4-BE49-F238E27FC236}">
                <a16:creationId xmlns:a16="http://schemas.microsoft.com/office/drawing/2014/main" id="{65F7C6C7-91E5-F501-4E52-58F036D9060B}"/>
              </a:ext>
            </a:extLst>
          </p:cNvPr>
          <p:cNvCxnSpPr>
            <a:cxnSpLocks/>
          </p:cNvCxnSpPr>
          <p:nvPr/>
        </p:nvCxnSpPr>
        <p:spPr>
          <a:xfrm>
            <a:off x="7586161" y="3973931"/>
            <a:ext cx="99158" cy="314640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Ellipse 135">
            <a:extLst>
              <a:ext uri="{FF2B5EF4-FFF2-40B4-BE49-F238E27FC236}">
                <a16:creationId xmlns:a16="http://schemas.microsoft.com/office/drawing/2014/main" id="{4C2ACCE3-E89F-EDA1-3F31-002AC0B19189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C724A12F-0D8F-72BA-DC44-E8B7D35B2F79}"/>
              </a:ext>
            </a:extLst>
          </p:cNvPr>
          <p:cNvSpPr/>
          <p:nvPr/>
        </p:nvSpPr>
        <p:spPr>
          <a:xfrm>
            <a:off x="7644964" y="425141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693978AE-2871-A3DE-F372-6C8AC39A6DB3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8EFD9356-EAD2-B029-86CB-4BC508F32390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7" name="Ellipse 146">
            <a:extLst>
              <a:ext uri="{FF2B5EF4-FFF2-40B4-BE49-F238E27FC236}">
                <a16:creationId xmlns:a16="http://schemas.microsoft.com/office/drawing/2014/main" id="{40A60343-62D8-D099-3AA8-8BEB7E34C4A2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48" name="Ellipse 147">
            <a:extLst>
              <a:ext uri="{FF2B5EF4-FFF2-40B4-BE49-F238E27FC236}">
                <a16:creationId xmlns:a16="http://schemas.microsoft.com/office/drawing/2014/main" id="{A43B33F6-17FF-ECDA-D309-23F58D7ABEAD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49" name="Ellipse 148">
            <a:extLst>
              <a:ext uri="{FF2B5EF4-FFF2-40B4-BE49-F238E27FC236}">
                <a16:creationId xmlns:a16="http://schemas.microsoft.com/office/drawing/2014/main" id="{6C88B815-1112-FB95-C6C9-AD048B4F58EE}"/>
              </a:ext>
            </a:extLst>
          </p:cNvPr>
          <p:cNvSpPr/>
          <p:nvPr/>
        </p:nvSpPr>
        <p:spPr>
          <a:xfrm rot="1861342">
            <a:off x="9318180" y="2901454"/>
            <a:ext cx="1656994" cy="10164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0" name="Connecteur droit avec flèche 149">
            <a:extLst>
              <a:ext uri="{FF2B5EF4-FFF2-40B4-BE49-F238E27FC236}">
                <a16:creationId xmlns:a16="http://schemas.microsoft.com/office/drawing/2014/main" id="{8D85737F-EF55-5E36-E256-50E9F12A3E68}"/>
              </a:ext>
            </a:extLst>
          </p:cNvPr>
          <p:cNvCxnSpPr>
            <a:cxnSpLocks/>
          </p:cNvCxnSpPr>
          <p:nvPr/>
        </p:nvCxnSpPr>
        <p:spPr>
          <a:xfrm flipH="1">
            <a:off x="9635675" y="3272613"/>
            <a:ext cx="554642" cy="350301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Connecteur droit avec flèche 150">
            <a:extLst>
              <a:ext uri="{FF2B5EF4-FFF2-40B4-BE49-F238E27FC236}">
                <a16:creationId xmlns:a16="http://schemas.microsoft.com/office/drawing/2014/main" id="{CB6BAD97-683C-AF44-F993-7B7A474BDACB}"/>
              </a:ext>
            </a:extLst>
          </p:cNvPr>
          <p:cNvCxnSpPr>
            <a:cxnSpLocks/>
          </p:cNvCxnSpPr>
          <p:nvPr/>
        </p:nvCxnSpPr>
        <p:spPr>
          <a:xfrm>
            <a:off x="10425520" y="3182907"/>
            <a:ext cx="750480" cy="126864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Connecteur droit avec flèche 151">
            <a:extLst>
              <a:ext uri="{FF2B5EF4-FFF2-40B4-BE49-F238E27FC236}">
                <a16:creationId xmlns:a16="http://schemas.microsoft.com/office/drawing/2014/main" id="{28077621-7729-5DEE-D0A4-5BEB5FE01CC4}"/>
              </a:ext>
            </a:extLst>
          </p:cNvPr>
          <p:cNvCxnSpPr>
            <a:cxnSpLocks/>
          </p:cNvCxnSpPr>
          <p:nvPr/>
        </p:nvCxnSpPr>
        <p:spPr>
          <a:xfrm>
            <a:off x="10287741" y="3309771"/>
            <a:ext cx="170433" cy="664160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Connecteur droit avec flèche 152">
            <a:extLst>
              <a:ext uri="{FF2B5EF4-FFF2-40B4-BE49-F238E27FC236}">
                <a16:creationId xmlns:a16="http://schemas.microsoft.com/office/drawing/2014/main" id="{F11BE63E-7384-43C6-1144-AF9A6A402310}"/>
              </a:ext>
            </a:extLst>
          </p:cNvPr>
          <p:cNvCxnSpPr>
            <a:cxnSpLocks/>
          </p:cNvCxnSpPr>
          <p:nvPr/>
        </p:nvCxnSpPr>
        <p:spPr>
          <a:xfrm>
            <a:off x="9592903" y="2948383"/>
            <a:ext cx="557059" cy="234524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Ellipse 153">
            <a:extLst>
              <a:ext uri="{FF2B5EF4-FFF2-40B4-BE49-F238E27FC236}">
                <a16:creationId xmlns:a16="http://schemas.microsoft.com/office/drawing/2014/main" id="{DB2FAE53-4521-4755-EC24-3E1A039DE45D}"/>
              </a:ext>
            </a:extLst>
          </p:cNvPr>
          <p:cNvSpPr/>
          <p:nvPr/>
        </p:nvSpPr>
        <p:spPr>
          <a:xfrm>
            <a:off x="10149962" y="3056042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45EC0E0B-74FF-76F7-116E-565E6AFAFBBC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56" name="Connecteur droit avec flèche 155">
            <a:extLst>
              <a:ext uri="{FF2B5EF4-FFF2-40B4-BE49-F238E27FC236}">
                <a16:creationId xmlns:a16="http://schemas.microsoft.com/office/drawing/2014/main" id="{0A1F0934-97A0-636C-A5F5-8DF4C3ED78AD}"/>
              </a:ext>
            </a:extLst>
          </p:cNvPr>
          <p:cNvCxnSpPr>
            <a:cxnSpLocks/>
          </p:cNvCxnSpPr>
          <p:nvPr/>
        </p:nvCxnSpPr>
        <p:spPr>
          <a:xfrm>
            <a:off x="9309875" y="2620337"/>
            <a:ext cx="178134" cy="233018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Ellipse 157">
            <a:extLst>
              <a:ext uri="{FF2B5EF4-FFF2-40B4-BE49-F238E27FC236}">
                <a16:creationId xmlns:a16="http://schemas.microsoft.com/office/drawing/2014/main" id="{69EB6BE5-5A8C-A9BB-7EA4-302D457C396A}"/>
              </a:ext>
            </a:extLst>
          </p:cNvPr>
          <p:cNvSpPr/>
          <p:nvPr/>
        </p:nvSpPr>
        <p:spPr>
          <a:xfrm>
            <a:off x="9610311" y="2883843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59" name="Ellipse 158">
            <a:extLst>
              <a:ext uri="{FF2B5EF4-FFF2-40B4-BE49-F238E27FC236}">
                <a16:creationId xmlns:a16="http://schemas.microsoft.com/office/drawing/2014/main" id="{7EC46E67-ED68-871B-E120-1F8E91B490EC}"/>
              </a:ext>
            </a:extLst>
          </p:cNvPr>
          <p:cNvSpPr/>
          <p:nvPr/>
        </p:nvSpPr>
        <p:spPr>
          <a:xfrm rot="17565269">
            <a:off x="8104497" y="2225554"/>
            <a:ext cx="1154901" cy="166387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1" name="Connecteur droit avec flèche 160">
            <a:extLst>
              <a:ext uri="{FF2B5EF4-FFF2-40B4-BE49-F238E27FC236}">
                <a16:creationId xmlns:a16="http://schemas.microsoft.com/office/drawing/2014/main" id="{8941DE1F-8902-0EC5-67D3-F89BBAF241ED}"/>
              </a:ext>
            </a:extLst>
          </p:cNvPr>
          <p:cNvCxnSpPr>
            <a:cxnSpLocks/>
          </p:cNvCxnSpPr>
          <p:nvPr/>
        </p:nvCxnSpPr>
        <p:spPr>
          <a:xfrm>
            <a:off x="8115276" y="2677516"/>
            <a:ext cx="807174" cy="45749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Ellipse 162">
            <a:extLst>
              <a:ext uri="{FF2B5EF4-FFF2-40B4-BE49-F238E27FC236}">
                <a16:creationId xmlns:a16="http://schemas.microsoft.com/office/drawing/2014/main" id="{FA386D85-A86E-9855-7199-AC9CFED0E331}"/>
              </a:ext>
            </a:extLst>
          </p:cNvPr>
          <p:cNvSpPr/>
          <p:nvPr/>
        </p:nvSpPr>
        <p:spPr>
          <a:xfrm>
            <a:off x="8922450" y="259640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E4143AFD-1E07-DB85-8998-80DB58D22786}"/>
              </a:ext>
            </a:extLst>
          </p:cNvPr>
          <p:cNvSpPr/>
          <p:nvPr/>
        </p:nvSpPr>
        <p:spPr>
          <a:xfrm>
            <a:off x="7812116" y="291122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166" name="Connecteur droit avec flèche 165">
            <a:extLst>
              <a:ext uri="{FF2B5EF4-FFF2-40B4-BE49-F238E27FC236}">
                <a16:creationId xmlns:a16="http://schemas.microsoft.com/office/drawing/2014/main" id="{DF4987C2-8DBA-54B5-8F1B-C5771ACEDC60}"/>
              </a:ext>
            </a:extLst>
          </p:cNvPr>
          <p:cNvCxnSpPr>
            <a:cxnSpLocks/>
          </p:cNvCxnSpPr>
          <p:nvPr/>
        </p:nvCxnSpPr>
        <p:spPr>
          <a:xfrm>
            <a:off x="8118185" y="2676536"/>
            <a:ext cx="608617" cy="829532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Ellipse 167">
            <a:extLst>
              <a:ext uri="{FF2B5EF4-FFF2-40B4-BE49-F238E27FC236}">
                <a16:creationId xmlns:a16="http://schemas.microsoft.com/office/drawing/2014/main" id="{709BF86B-11A3-E1FA-262E-6E032D594761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74600DE0-17AA-DA81-7F1B-3B95DA554E3F}"/>
              </a:ext>
            </a:extLst>
          </p:cNvPr>
          <p:cNvCxnSpPr>
            <a:cxnSpLocks/>
          </p:cNvCxnSpPr>
          <p:nvPr/>
        </p:nvCxnSpPr>
        <p:spPr>
          <a:xfrm>
            <a:off x="9215260" y="1528135"/>
            <a:ext cx="508964" cy="420903"/>
          </a:xfrm>
          <a:prstGeom prst="line">
            <a:avLst/>
          </a:prstGeom>
          <a:ln w="76200">
            <a:solidFill>
              <a:srgbClr val="843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CBDEA6FA-5985-E039-EDF6-213E36D91879}"/>
              </a:ext>
            </a:extLst>
          </p:cNvPr>
          <p:cNvCxnSpPr>
            <a:cxnSpLocks/>
          </p:cNvCxnSpPr>
          <p:nvPr/>
        </p:nvCxnSpPr>
        <p:spPr>
          <a:xfrm flipV="1">
            <a:off x="8733460" y="1433292"/>
            <a:ext cx="369524" cy="390694"/>
          </a:xfrm>
          <a:prstGeom prst="line">
            <a:avLst/>
          </a:prstGeom>
          <a:ln w="76200">
            <a:solidFill>
              <a:srgbClr val="843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5B083F1C-E419-C64F-B99A-59F60D8487B6}"/>
              </a:ext>
            </a:extLst>
          </p:cNvPr>
          <p:cNvSpPr/>
          <p:nvPr/>
        </p:nvSpPr>
        <p:spPr>
          <a:xfrm>
            <a:off x="9683869" y="191188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63F598F-F365-E673-BAA5-BADB79915F24}"/>
              </a:ext>
            </a:extLst>
          </p:cNvPr>
          <p:cNvSpPr/>
          <p:nvPr/>
        </p:nvSpPr>
        <p:spPr>
          <a:xfrm>
            <a:off x="8980057" y="1311564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4E5953B-1303-1433-178A-A711A019E9F4}"/>
              </a:ext>
            </a:extLst>
          </p:cNvPr>
          <p:cNvSpPr/>
          <p:nvPr/>
        </p:nvSpPr>
        <p:spPr>
          <a:xfrm>
            <a:off x="8498257" y="1786828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0E4FE9-1550-A772-CA16-5BDE3CA490D2}"/>
              </a:ext>
            </a:extLst>
          </p:cNvPr>
          <p:cNvSpPr/>
          <p:nvPr/>
        </p:nvSpPr>
        <p:spPr>
          <a:xfrm>
            <a:off x="91427" y="107186"/>
            <a:ext cx="5158809" cy="66941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5) 1501-1721 : L’Empire persan chiite des Séfévides : Azerbaïdjan, Perse, Khorassan, Hérat et Kandahar, Baloutchistan</a:t>
            </a:r>
          </a:p>
          <a:p>
            <a:endParaRPr lang="fr-FR" sz="1700" dirty="0"/>
          </a:p>
          <a:p>
            <a:r>
              <a:rPr lang="fr-FR" sz="1700" dirty="0"/>
              <a:t>5) Au centre, la Perse des Séfévides…</a:t>
            </a:r>
          </a:p>
          <a:p>
            <a:r>
              <a:rPr lang="fr-FR" sz="1700" dirty="0"/>
              <a:t>NB : 1</a:t>
            </a:r>
            <a:r>
              <a:rPr lang="fr-FR" sz="1700" baseline="30000" dirty="0"/>
              <a:t>er</a:t>
            </a:r>
            <a:r>
              <a:rPr lang="fr-FR" sz="1700" dirty="0"/>
              <a:t> Empire strictement persan depuis 651</a:t>
            </a:r>
          </a:p>
          <a:p>
            <a:endParaRPr lang="fr-FR" sz="800" dirty="0"/>
          </a:p>
          <a:p>
            <a:r>
              <a:rPr lang="fr-FR" sz="1700" dirty="0"/>
              <a:t>*1501 : A Tabriz, le Turcoman </a:t>
            </a:r>
            <a:r>
              <a:rPr lang="fr-FR" sz="1700" u="sng" dirty="0"/>
              <a:t>Chah Ismaïl</a:t>
            </a:r>
          </a:p>
          <a:p>
            <a:r>
              <a:rPr lang="fr-FR" sz="1700" dirty="0"/>
              <a:t>Vainc les derniers Ak </a:t>
            </a:r>
            <a:r>
              <a:rPr lang="fr-FR" sz="1700" dirty="0" err="1"/>
              <a:t>Koyunlu</a:t>
            </a:r>
            <a:r>
              <a:rPr lang="fr-FR" sz="1700" dirty="0"/>
              <a:t> (petit-fils d’</a:t>
            </a:r>
            <a:r>
              <a:rPr lang="fr-FR" sz="1700" dirty="0" err="1"/>
              <a:t>Uzun</a:t>
            </a:r>
            <a:r>
              <a:rPr lang="fr-FR" sz="1700" dirty="0"/>
              <a:t> Hasan) </a:t>
            </a:r>
          </a:p>
          <a:p>
            <a:r>
              <a:rPr lang="fr-FR" sz="1700" dirty="0"/>
              <a:t>Et il fonde l’Empire persan </a:t>
            </a:r>
            <a:r>
              <a:rPr lang="fr-FR" sz="1700" u="sng" dirty="0"/>
              <a:t>chiite</a:t>
            </a:r>
            <a:r>
              <a:rPr lang="fr-FR" sz="1700" dirty="0"/>
              <a:t> des Séfévides</a:t>
            </a:r>
          </a:p>
          <a:p>
            <a:endParaRPr lang="fr-FR" sz="1700" dirty="0"/>
          </a:p>
          <a:p>
            <a:r>
              <a:rPr lang="fr-FR" sz="1700" dirty="0"/>
              <a:t>*1503-08 : Iran central et Mésopotamie-Bagdad</a:t>
            </a:r>
          </a:p>
          <a:p>
            <a:endParaRPr lang="fr-FR" sz="1700" dirty="0"/>
          </a:p>
          <a:p>
            <a:r>
              <a:rPr lang="fr-FR" sz="1700" dirty="0"/>
              <a:t>*1510 : A l’est, à Merv, Chah Ismaïl vainc et tue </a:t>
            </a:r>
            <a:r>
              <a:rPr lang="fr-FR" sz="1700" u="sng" dirty="0"/>
              <a:t>Muhammad </a:t>
            </a:r>
            <a:r>
              <a:rPr lang="fr-FR" sz="1700" u="sng" dirty="0" err="1"/>
              <a:t>Chaybani</a:t>
            </a:r>
            <a:r>
              <a:rPr lang="fr-FR" sz="1700" dirty="0"/>
              <a:t>, khan ouzbek de Boukhara</a:t>
            </a:r>
          </a:p>
          <a:p>
            <a:r>
              <a:rPr lang="fr-FR" sz="1700" dirty="0"/>
              <a:t>Chah Ismaïl conquiert le Khorassan jusqu’à l’Amou Daria         </a:t>
            </a:r>
          </a:p>
          <a:p>
            <a:r>
              <a:rPr lang="fr-FR" sz="1600" dirty="0">
                <a:solidFill>
                  <a:srgbClr val="FF0000"/>
                </a:solidFill>
              </a:rPr>
              <a:t>NB : 1524-37 : Reconquis temporairement par les Ouzbeks</a:t>
            </a:r>
          </a:p>
          <a:p>
            <a:r>
              <a:rPr lang="fr-FR" sz="1700" u="sng" dirty="0"/>
              <a:t>En revanche, à l’ouest…</a:t>
            </a:r>
          </a:p>
          <a:p>
            <a:endParaRPr lang="fr-FR" sz="1700" dirty="0"/>
          </a:p>
          <a:p>
            <a:r>
              <a:rPr lang="fr-FR" sz="1700" dirty="0"/>
              <a:t>*1514 : A </a:t>
            </a:r>
            <a:r>
              <a:rPr lang="fr-FR" sz="1700" dirty="0" err="1"/>
              <a:t>Tchaldiran</a:t>
            </a:r>
            <a:r>
              <a:rPr lang="fr-FR" sz="1700" dirty="0"/>
              <a:t>, vaincu par les Ottomans de </a:t>
            </a:r>
            <a:r>
              <a:rPr lang="fr-FR" sz="1700" u="sng" dirty="0"/>
              <a:t>Sélim</a:t>
            </a:r>
            <a:r>
              <a:rPr lang="fr-FR" sz="1700" dirty="0"/>
              <a:t> (1512), Chah Ismaïl perd le Kurdistan ; La frontière recule vers l’est ; Le centre de gravité de l’Empire séfévide </a:t>
            </a:r>
            <a:r>
              <a:rPr lang="fr-FR" sz="1700" i="1" dirty="0"/>
              <a:t>turc</a:t>
            </a:r>
            <a:r>
              <a:rPr lang="fr-FR" sz="1700" dirty="0"/>
              <a:t> Se déplace vers l’est ; Et l’Empire devient </a:t>
            </a:r>
            <a:r>
              <a:rPr lang="fr-FR" sz="1700" i="1" dirty="0"/>
              <a:t>persan</a:t>
            </a:r>
          </a:p>
          <a:p>
            <a:endParaRPr lang="fr-FR" sz="1700" dirty="0"/>
          </a:p>
          <a:p>
            <a:r>
              <a:rPr lang="fr-FR" sz="1700" dirty="0"/>
              <a:t>*Après 1520, l’Empire persan des Séfévides</a:t>
            </a:r>
          </a:p>
          <a:p>
            <a:r>
              <a:rPr lang="fr-FR" sz="1700" dirty="0"/>
              <a:t>Consolide progressivement ses frontières...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27D0E4D-6FDE-443A-B69A-43A0FCE528B0}"/>
              </a:ext>
            </a:extLst>
          </p:cNvPr>
          <p:cNvSpPr/>
          <p:nvPr/>
        </p:nvSpPr>
        <p:spPr>
          <a:xfrm>
            <a:off x="4310175" y="228889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EEF921B-9B84-28B9-BA5F-20E15FA1B6F7}"/>
              </a:ext>
            </a:extLst>
          </p:cNvPr>
          <p:cNvSpPr/>
          <p:nvPr/>
        </p:nvSpPr>
        <p:spPr>
          <a:xfrm>
            <a:off x="4801343" y="284698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ADC76AA-9EA1-A0A8-A57D-EABB976E07D1}"/>
              </a:ext>
            </a:extLst>
          </p:cNvPr>
          <p:cNvSpPr/>
          <p:nvPr/>
        </p:nvSpPr>
        <p:spPr>
          <a:xfrm>
            <a:off x="5327518" y="163360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7627943-3584-9258-7E5A-0905AF1A8ACC}"/>
              </a:ext>
            </a:extLst>
          </p:cNvPr>
          <p:cNvSpPr/>
          <p:nvPr/>
        </p:nvSpPr>
        <p:spPr>
          <a:xfrm rot="2255840">
            <a:off x="5043882" y="1709444"/>
            <a:ext cx="1025586" cy="39659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8B1947F-B995-B8BA-D23E-338A00197110}"/>
              </a:ext>
            </a:extLst>
          </p:cNvPr>
          <p:cNvSpPr/>
          <p:nvPr/>
        </p:nvSpPr>
        <p:spPr>
          <a:xfrm>
            <a:off x="5724671" y="184681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B0944808-C6AD-AD30-6F14-E31AFB63037C}"/>
              </a:ext>
            </a:extLst>
          </p:cNvPr>
          <p:cNvSpPr/>
          <p:nvPr/>
        </p:nvSpPr>
        <p:spPr>
          <a:xfrm>
            <a:off x="5753010" y="2221354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DE357CAD-F7D6-62CD-DE71-8F36E20AFB47}"/>
              </a:ext>
            </a:extLst>
          </p:cNvPr>
          <p:cNvSpPr/>
          <p:nvPr/>
        </p:nvSpPr>
        <p:spPr>
          <a:xfrm>
            <a:off x="5142178" y="383469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18E5855-59F8-F4D3-A9C7-B0C41CDB380D}"/>
              </a:ext>
            </a:extLst>
          </p:cNvPr>
          <p:cNvSpPr/>
          <p:nvPr/>
        </p:nvSpPr>
        <p:spPr>
          <a:xfrm>
            <a:off x="4463772" y="2848937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5FDF159E-A239-BF78-119B-80AE0661A85E}"/>
              </a:ext>
            </a:extLst>
          </p:cNvPr>
          <p:cNvSpPr/>
          <p:nvPr/>
        </p:nvSpPr>
        <p:spPr>
          <a:xfrm>
            <a:off x="8347521" y="3024558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FD7A727-C859-46BA-ACD5-1076C3B5C377}"/>
              </a:ext>
            </a:extLst>
          </p:cNvPr>
          <p:cNvSpPr/>
          <p:nvPr/>
        </p:nvSpPr>
        <p:spPr>
          <a:xfrm>
            <a:off x="5029396" y="4882863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1EF9009-26B2-46BC-9C0B-7DF9F87A21C0}"/>
              </a:ext>
            </a:extLst>
          </p:cNvPr>
          <p:cNvSpPr/>
          <p:nvPr/>
        </p:nvSpPr>
        <p:spPr>
          <a:xfrm>
            <a:off x="8312412" y="3749503"/>
            <a:ext cx="1093904" cy="497063"/>
          </a:xfrm>
          <a:prstGeom prst="rect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Perse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1501-1721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D4C1167-D49F-7E05-ADFA-AB3E908B5E19}"/>
              </a:ext>
            </a:extLst>
          </p:cNvPr>
          <p:cNvSpPr/>
          <p:nvPr/>
        </p:nvSpPr>
        <p:spPr>
          <a:xfrm>
            <a:off x="5194391" y="96103"/>
            <a:ext cx="1404145" cy="48726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Charles-Quint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1516-1556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1700A05-31AA-D116-DB77-D0F96BD741D4}"/>
              </a:ext>
            </a:extLst>
          </p:cNvPr>
          <p:cNvSpPr/>
          <p:nvPr/>
        </p:nvSpPr>
        <p:spPr>
          <a:xfrm>
            <a:off x="8805620" y="773971"/>
            <a:ext cx="1652554" cy="47268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Ouzbeks-Kazakhs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1428-1511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C520833-1DA8-F69C-2EB9-E8DE097EE443}"/>
              </a:ext>
            </a:extLst>
          </p:cNvPr>
          <p:cNvSpPr/>
          <p:nvPr/>
        </p:nvSpPr>
        <p:spPr>
          <a:xfrm>
            <a:off x="5865192" y="2561673"/>
            <a:ext cx="1129745" cy="46188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1453-1574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BC9AC07-6C31-787D-B2FE-F42267276E38}"/>
              </a:ext>
            </a:extLst>
          </p:cNvPr>
          <p:cNvSpPr/>
          <p:nvPr/>
        </p:nvSpPr>
        <p:spPr>
          <a:xfrm>
            <a:off x="11118601" y="2047475"/>
            <a:ext cx="1077726" cy="47127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1368-1644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2D2E98F-FD13-ACD4-D2BB-AF24B87BBA90}"/>
              </a:ext>
            </a:extLst>
          </p:cNvPr>
          <p:cNvSpPr/>
          <p:nvPr/>
        </p:nvSpPr>
        <p:spPr>
          <a:xfrm>
            <a:off x="9771264" y="1856040"/>
            <a:ext cx="1087429" cy="47553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err="1">
                <a:solidFill>
                  <a:schemeClr val="tx1"/>
                </a:solidFill>
              </a:rPr>
              <a:t>Dzoungars</a:t>
            </a:r>
            <a:endParaRPr lang="fr-FR" sz="1600" b="1" dirty="0">
              <a:solidFill>
                <a:schemeClr val="tx1"/>
              </a:solidFill>
            </a:endParaRP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1439-1634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88320923-B397-4A4E-2046-EEDB1F718CCF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96CBB87B-FD18-1E21-F674-23B48073F9E4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5A7616B0-4915-A941-F5CC-1AD68C983BDC}"/>
              </a:ext>
            </a:extLst>
          </p:cNvPr>
          <p:cNvCxnSpPr>
            <a:cxnSpLocks/>
          </p:cNvCxnSpPr>
          <p:nvPr/>
        </p:nvCxnSpPr>
        <p:spPr>
          <a:xfrm flipH="1" flipV="1">
            <a:off x="6720535" y="1734936"/>
            <a:ext cx="266210" cy="380071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EB2A919A-3532-FB14-BC04-EE6FEF2015CA}"/>
              </a:ext>
            </a:extLst>
          </p:cNvPr>
          <p:cNvSpPr/>
          <p:nvPr/>
        </p:nvSpPr>
        <p:spPr>
          <a:xfrm>
            <a:off x="6582756" y="148120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2A0A0233-7B14-972E-1AE8-BD8FD7DAB5DF}"/>
              </a:ext>
            </a:extLst>
          </p:cNvPr>
          <p:cNvSpPr/>
          <p:nvPr/>
        </p:nvSpPr>
        <p:spPr>
          <a:xfrm>
            <a:off x="6865624" y="1531871"/>
            <a:ext cx="211234" cy="1524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t</a:t>
            </a:r>
          </a:p>
        </p:txBody>
      </p:sp>
      <p:pic>
        <p:nvPicPr>
          <p:cNvPr id="32" name="Image 31" descr="Une image contenant habits, peinture, Visage humain, homme&#10;&#10;Le contenu généré par l’IA peut être incorrect.">
            <a:extLst>
              <a:ext uri="{FF2B5EF4-FFF2-40B4-BE49-F238E27FC236}">
                <a16:creationId xmlns:a16="http://schemas.microsoft.com/office/drawing/2014/main" id="{BFB6BA92-FC58-9093-EFFF-E241E95512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222" y="1262426"/>
            <a:ext cx="843813" cy="99147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8AD21645-6412-62DD-F3EA-22589EAB4EE6}"/>
              </a:ext>
            </a:extLst>
          </p:cNvPr>
          <p:cNvSpPr/>
          <p:nvPr/>
        </p:nvSpPr>
        <p:spPr>
          <a:xfrm>
            <a:off x="9609994" y="3299470"/>
            <a:ext cx="1508608" cy="47384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Inde moghole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1526-1761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4BB0105-C2B2-52F9-5EE1-48F551022083}"/>
              </a:ext>
            </a:extLst>
          </p:cNvPr>
          <p:cNvSpPr/>
          <p:nvPr/>
        </p:nvSpPr>
        <p:spPr>
          <a:xfrm>
            <a:off x="7240456" y="5800498"/>
            <a:ext cx="4869537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NB : 1510 : Depuis les 1</a:t>
            </a:r>
            <a:r>
              <a:rPr lang="fr-FR" sz="1600" baseline="30000" dirty="0"/>
              <a:t>ères</a:t>
            </a:r>
            <a:r>
              <a:rPr lang="fr-FR" sz="1600" dirty="0"/>
              <a:t> invasions turques du Xe siècle</a:t>
            </a:r>
          </a:p>
          <a:p>
            <a:r>
              <a:rPr lang="fr-FR" sz="1600" dirty="0"/>
              <a:t>1</a:t>
            </a:r>
            <a:r>
              <a:rPr lang="fr-FR" sz="1600" baseline="30000" dirty="0"/>
              <a:t>ère</a:t>
            </a:r>
            <a:r>
              <a:rPr lang="fr-FR" sz="1600" dirty="0"/>
              <a:t> grande victoire de l’</a:t>
            </a:r>
            <a:r>
              <a:rPr lang="fr-FR" sz="1600" i="1" dirty="0"/>
              <a:t>Iran</a:t>
            </a:r>
            <a:r>
              <a:rPr lang="fr-FR" sz="1600" dirty="0"/>
              <a:t>, pays des Persans</a:t>
            </a:r>
          </a:p>
          <a:p>
            <a:r>
              <a:rPr lang="fr-FR" sz="1600" dirty="0"/>
              <a:t>Sur le </a:t>
            </a:r>
            <a:r>
              <a:rPr lang="fr-FR" sz="1600" i="1" dirty="0"/>
              <a:t>Touran</a:t>
            </a:r>
            <a:r>
              <a:rPr lang="fr-FR" sz="1600" dirty="0"/>
              <a:t>, pays des Turcs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F43EB67-1963-371F-C8EB-9F7B3108DF5E}"/>
              </a:ext>
            </a:extLst>
          </p:cNvPr>
          <p:cNvSpPr/>
          <p:nvPr/>
        </p:nvSpPr>
        <p:spPr>
          <a:xfrm>
            <a:off x="4550563" y="357233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9D7ECA97-2527-F2E9-3E5C-B35DEB4C3C30}"/>
              </a:ext>
            </a:extLst>
          </p:cNvPr>
          <p:cNvSpPr/>
          <p:nvPr/>
        </p:nvSpPr>
        <p:spPr>
          <a:xfrm>
            <a:off x="9411711" y="2791430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15F04923-0E07-4396-FB36-6F26DED015C7}"/>
              </a:ext>
            </a:extLst>
          </p:cNvPr>
          <p:cNvSpPr/>
          <p:nvPr/>
        </p:nvSpPr>
        <p:spPr>
          <a:xfrm>
            <a:off x="8981862" y="281099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647C5906-B8D9-05D4-7C14-1B4A6F76BBE4}"/>
              </a:ext>
            </a:extLst>
          </p:cNvPr>
          <p:cNvCxnSpPr>
            <a:cxnSpLocks/>
            <a:endCxn id="42" idx="2"/>
          </p:cNvCxnSpPr>
          <p:nvPr/>
        </p:nvCxnSpPr>
        <p:spPr>
          <a:xfrm>
            <a:off x="8115276" y="2676536"/>
            <a:ext cx="866586" cy="261320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>
            <a:extLst>
              <a:ext uri="{FF2B5EF4-FFF2-40B4-BE49-F238E27FC236}">
                <a16:creationId xmlns:a16="http://schemas.microsoft.com/office/drawing/2014/main" id="{5CE400FF-2FD3-0D70-B01B-3A762D573D70}"/>
              </a:ext>
            </a:extLst>
          </p:cNvPr>
          <p:cNvSpPr/>
          <p:nvPr/>
        </p:nvSpPr>
        <p:spPr>
          <a:xfrm>
            <a:off x="7983957" y="255538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0B61799D-D992-F30C-87EB-6227FF67AE26}"/>
              </a:ext>
            </a:extLst>
          </p:cNvPr>
          <p:cNvSpPr/>
          <p:nvPr/>
        </p:nvSpPr>
        <p:spPr>
          <a:xfrm>
            <a:off x="5429286" y="382820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263061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466A7-7E4C-6250-13AF-DF5DF1DFE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33B374A7-BDCF-C261-46DE-2CF9908F8615}"/>
              </a:ext>
            </a:extLst>
          </p:cNvPr>
          <p:cNvSpPr/>
          <p:nvPr/>
        </p:nvSpPr>
        <p:spPr>
          <a:xfrm>
            <a:off x="202800" y="225742"/>
            <a:ext cx="11786400" cy="6406515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fr-FR" sz="1600" b="1" dirty="0"/>
              <a:t>D) 1453-1721 : Les XVIe et XVIIe siècles : L’Orient des grands empires canonniers : Chine des Ming, Empire Ottoman, Asie centrale des khanats ouzbeks, Perse des Séfévides, Inde des Moghols ; Au nord, naissance de l’Empire russe</a:t>
            </a:r>
          </a:p>
          <a:p>
            <a:r>
              <a:rPr lang="fr-FR" sz="1600" b="1" dirty="0"/>
              <a:t>1)</a:t>
            </a:r>
            <a:r>
              <a:rPr lang="fr-FR" sz="1600" dirty="0"/>
              <a:t> (1368-)1644 : L’Empire chinois des Ming contrôle les 18 provinces</a:t>
            </a:r>
          </a:p>
          <a:p>
            <a:r>
              <a:rPr lang="fr-FR" sz="1600" dirty="0"/>
              <a:t>(1370-)1635 : Au nord de la Chine, dans la steppe mongole : A l’est, les Mongols orientaux gengiskhanides menacent la Chine avant de s’allier aux Qing mandchous ; A l’ouest, les Mongols occidentaux se regroupent dans la confédération des Oïrats ; Devenue le puissant Empire des </a:t>
            </a:r>
            <a:r>
              <a:rPr lang="fr-FR" sz="1600" dirty="0" err="1"/>
              <a:t>Dzoungares</a:t>
            </a:r>
            <a:r>
              <a:rPr lang="fr-FR" sz="1600" dirty="0"/>
              <a:t> ou Kalmouks, ils dominent la steppe et menacent la Chine</a:t>
            </a:r>
          </a:p>
          <a:p>
            <a:r>
              <a:rPr lang="fr-FR" sz="1600" dirty="0"/>
              <a:t>1514-1705 : Le khanat musulman de Yarkand-Kachgar succède au </a:t>
            </a:r>
            <a:r>
              <a:rPr lang="fr-FR" sz="1600" dirty="0" err="1"/>
              <a:t>Mogholistan</a:t>
            </a:r>
            <a:r>
              <a:rPr lang="fr-FR" sz="1600" dirty="0"/>
              <a:t> bouddhiste </a:t>
            </a:r>
          </a:p>
          <a:p>
            <a:r>
              <a:rPr lang="fr-FR" sz="1600" b="1" dirty="0"/>
              <a:t>2)</a:t>
            </a:r>
            <a:r>
              <a:rPr lang="fr-FR" sz="1600" dirty="0"/>
              <a:t> 1453-1574 : Extension maximale de l’Empire ottoman : Constantinople, Anatolie, Balkans-Crimée ; Au Maghreb, Régences vassales d’Alger, Tripoli et Tunis ; Syrie-Egypte-Arabie et fin du sultanat arabe des Mamelouks ; En Europe centrale, la Hongrie-Transylvanie</a:t>
            </a:r>
          </a:p>
          <a:p>
            <a:r>
              <a:rPr lang="fr-FR" sz="1600" b="1" dirty="0"/>
              <a:t>3)</a:t>
            </a:r>
            <a:r>
              <a:rPr lang="fr-FR" sz="1600" dirty="0"/>
              <a:t> 1465-1728 : En Asie centrale : Au nord, dans la steppe à l’est de la mer Caspienne, le khanat des Kazakhs nomades ; Plus au sud, en Transoxiane, naissances des trois khanats ouzbeks : Boukhara, Khiva et Kokand</a:t>
            </a:r>
          </a:p>
          <a:p>
            <a:r>
              <a:rPr lang="fr-FR" sz="1600" b="1" dirty="0"/>
              <a:t>4)</a:t>
            </a:r>
            <a:r>
              <a:rPr lang="fr-FR" sz="1600" dirty="0"/>
              <a:t> 1526(-1761) : En Inde, l’Empire des Moghols</a:t>
            </a:r>
          </a:p>
          <a:p>
            <a:r>
              <a:rPr lang="fr-FR" sz="1600" b="1" dirty="0"/>
              <a:t>5)</a:t>
            </a:r>
            <a:r>
              <a:rPr lang="fr-FR" sz="1600" dirty="0"/>
              <a:t> 1501-1721 : L’Empire persan chiite des Séfévides : Azerbaïdjan, Perse, Khorassan, Hérat et Kandahar, Baloutchistan</a:t>
            </a:r>
          </a:p>
          <a:p>
            <a:r>
              <a:rPr lang="fr-FR" sz="1600" b="1" dirty="0"/>
              <a:t>6)</a:t>
            </a:r>
            <a:r>
              <a:rPr lang="fr-FR" sz="1600" dirty="0"/>
              <a:t> 1552-1689 : Expansion vers le sud et l’est, la Russie moscovite devient un empire eurasiatique : Khanats de Kazan, d’Astrakhan et plaine de la Volga jusqu’à la mer Caspienne ; Au-delà des Monts Oural, conquête de la Sibérie jusqu’à l’océan Pacifique ; 1</a:t>
            </a:r>
            <a:r>
              <a:rPr lang="fr-FR" sz="1600" baseline="30000" dirty="0"/>
              <a:t>ère</a:t>
            </a:r>
            <a:r>
              <a:rPr lang="fr-FR" sz="1600" dirty="0"/>
              <a:t> frontière avec la Chine au nord de la steppe mongole et du fleuve Amour</a:t>
            </a: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A6F0E7C4-8889-E0F5-A730-66AA9FFB3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1279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21840-95E1-5884-E30C-2175E8AA4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FA48351A-76E5-6470-90C4-6FD94CB436E3}"/>
              </a:ext>
            </a:extLst>
          </p:cNvPr>
          <p:cNvSpPr/>
          <p:nvPr/>
        </p:nvSpPr>
        <p:spPr>
          <a:xfrm>
            <a:off x="106680" y="58320"/>
            <a:ext cx="11978640" cy="674136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fr-FR" altLang="fr-FR" sz="1600" b="1" dirty="0">
                <a:cs typeface="Arial" panose="020B0604020202020204" pitchFamily="34" charset="0"/>
              </a:rPr>
              <a:t>E) 1644-1801 : </a:t>
            </a:r>
            <a:r>
              <a:rPr lang="fr-FR" sz="1600" b="1" dirty="0"/>
              <a:t>Les XVIIe et XVIIIe siècles : De</a:t>
            </a:r>
            <a:r>
              <a:rPr lang="fr-FR" altLang="fr-FR" sz="1600" b="1" dirty="0">
                <a:cs typeface="Arial" panose="020B0604020202020204" pitchFamily="34" charset="0"/>
              </a:rPr>
              <a:t> nouveaux grands empires se partagent l’Orient : Empire russe des Romanov, Empire chinois des Qing ; Avec l’Empire britannique des Indes, fin de l’Empire moghol et naissance de l’impérialisme européen ; </a:t>
            </a:r>
            <a:r>
              <a:rPr lang="fr-FR" sz="1600" b="1" spc="-1" dirty="0">
                <a:cs typeface="Arial" panose="020B0604020202020204" pitchFamily="34" charset="0"/>
              </a:rPr>
              <a:t>1</a:t>
            </a:r>
            <a:r>
              <a:rPr lang="fr-FR" sz="1600" b="1" spc="-1" baseline="30000" dirty="0">
                <a:cs typeface="Arial" panose="020B0604020202020204" pitchFamily="34" charset="0"/>
              </a:rPr>
              <a:t>ers</a:t>
            </a:r>
            <a:r>
              <a:rPr lang="fr-FR" sz="1600" b="1" spc="-1" dirty="0">
                <a:cs typeface="Arial" panose="020B0604020202020204" pitchFamily="34" charset="0"/>
              </a:rPr>
              <a:t> reculs de l’Empire ottoman ; Déclin de la Perse et naissance de l’Afghanistan</a:t>
            </a:r>
          </a:p>
          <a:p>
            <a:r>
              <a:rPr lang="fr-FR" sz="1600" b="1" dirty="0"/>
              <a:t>1)</a:t>
            </a:r>
            <a:r>
              <a:rPr lang="fr-FR" sz="1600" dirty="0"/>
              <a:t> 1721-1797 : En Perse, guerre civile ; avec les Kadjars, renaissance de la Perse ; Sécession de l’Empire afghan des Durrani</a:t>
            </a:r>
          </a:p>
          <a:p>
            <a:r>
              <a:rPr lang="fr-FR" sz="1600" dirty="0"/>
              <a:t>1722-1747 : En Perse, révolte des Afghans qui s’emparent d’Ispahan ; Nader Chah chasse du trône le dernier Séfévide ; Après la mort de Nader Chah, Perse et Afghanistan se séparent</a:t>
            </a:r>
          </a:p>
          <a:p>
            <a:r>
              <a:rPr lang="fr-FR" sz="1600" dirty="0"/>
              <a:t>1747-1797 : Les Kadjars d’Agha Muhammad réunifient la Perse</a:t>
            </a:r>
          </a:p>
          <a:p>
            <a:r>
              <a:rPr lang="fr-FR" sz="1600" dirty="0"/>
              <a:t>1747-1793 : Sous Ahmad Chah et </a:t>
            </a:r>
            <a:r>
              <a:rPr lang="fr-FR" sz="1600" dirty="0" err="1"/>
              <a:t>Timour</a:t>
            </a:r>
            <a:r>
              <a:rPr lang="fr-FR" sz="1600" dirty="0"/>
              <a:t>, naissance et apogée de l’Empire afghan des Durrani</a:t>
            </a:r>
          </a:p>
          <a:p>
            <a:r>
              <a:rPr lang="fr-FR" sz="1600" b="1" dirty="0"/>
              <a:t>2)</a:t>
            </a:r>
            <a:r>
              <a:rPr lang="fr-FR" sz="1600" dirty="0"/>
              <a:t> 1644-1691-1759 : Expansion maximale de la Chine des Qing : Au nord, protectorat des Mongols orientaux ; Conquête et protectorat du Tibet ; A l’ouest, extermination des </a:t>
            </a:r>
            <a:r>
              <a:rPr lang="fr-FR" sz="1600" dirty="0" err="1"/>
              <a:t>Dzoungares</a:t>
            </a:r>
            <a:r>
              <a:rPr lang="fr-FR" sz="1600" dirty="0"/>
              <a:t>, Mongols occidentaux, et conquête chinoise du Turkestan oriental </a:t>
            </a:r>
          </a:p>
          <a:p>
            <a:r>
              <a:rPr lang="fr-FR" sz="1600" b="1" dirty="0"/>
              <a:t>3)</a:t>
            </a:r>
            <a:r>
              <a:rPr lang="fr-FR" sz="1600" dirty="0"/>
              <a:t> 1765(-1818) : Naissance et expansion de l’Empire britannique des Indes</a:t>
            </a:r>
          </a:p>
          <a:p>
            <a:r>
              <a:rPr lang="fr-FR" sz="1600" b="1" dirty="0"/>
              <a:t>4)</a:t>
            </a:r>
            <a:r>
              <a:rPr lang="fr-FR" sz="1600" dirty="0"/>
              <a:t> 1654-1801 : Les expansions russes se poursuivent : La Moscovie impériale devient l’Empire russe</a:t>
            </a:r>
          </a:p>
          <a:p>
            <a:r>
              <a:rPr lang="fr-FR" sz="1600" dirty="0"/>
              <a:t>1654-1795 : Expansion en Europe orientale : Ukraine, pays baltes et Pologne orientale</a:t>
            </a:r>
          </a:p>
          <a:p>
            <a:r>
              <a:rPr lang="fr-FR" sz="1600" dirty="0"/>
              <a:t>1768-1792 : En mer Noire, guerres </a:t>
            </a:r>
            <a:r>
              <a:rPr lang="fr-FR" sz="1600" dirty="0" err="1"/>
              <a:t>russo</a:t>
            </a:r>
            <a:r>
              <a:rPr lang="fr-FR" sz="1600" dirty="0"/>
              <a:t>-ottomanes et conquêtes : Crimée et </a:t>
            </a:r>
            <a:r>
              <a:rPr lang="fr-FR" sz="1600" dirty="0" err="1"/>
              <a:t>Yedisan</a:t>
            </a:r>
            <a:r>
              <a:rPr lang="fr-FR" sz="1600" dirty="0"/>
              <a:t> ; Naissance de la Question d’Orient, le devenir de l’Empire ottoman</a:t>
            </a:r>
          </a:p>
          <a:p>
            <a:r>
              <a:rPr lang="fr-FR" sz="1600" dirty="0"/>
              <a:t>1796-1801 : 2</a:t>
            </a:r>
            <a:r>
              <a:rPr lang="fr-FR" sz="1600" baseline="30000" dirty="0"/>
              <a:t>ème</a:t>
            </a:r>
            <a:r>
              <a:rPr lang="fr-FR" sz="1600" dirty="0"/>
              <a:t> guerre </a:t>
            </a:r>
            <a:r>
              <a:rPr lang="fr-FR" sz="1600" dirty="0" err="1"/>
              <a:t>russo</a:t>
            </a:r>
            <a:r>
              <a:rPr lang="fr-FR" sz="1600" dirty="0"/>
              <a:t>-persane et annexion de la Géorgie</a:t>
            </a:r>
          </a:p>
          <a:p>
            <a:r>
              <a:rPr lang="fr-FR" sz="1600" dirty="0"/>
              <a:t>1716-1743 : Dans la steppe à l’est de la Caspienne, les trois Hordes kazakhes, menacées par les Mongols </a:t>
            </a:r>
            <a:r>
              <a:rPr lang="fr-FR" sz="1600" dirty="0" err="1"/>
              <a:t>Dzoungares</a:t>
            </a:r>
            <a:r>
              <a:rPr lang="fr-FR" sz="1600" dirty="0"/>
              <a:t>, font appel aux Russes ; Les Russes leur offrent leur protectorat et établissent des </a:t>
            </a:r>
            <a:r>
              <a:rPr lang="fr-FR" sz="1600" i="1" dirty="0" err="1"/>
              <a:t>tchertas</a:t>
            </a:r>
            <a:r>
              <a:rPr lang="fr-FR" sz="1600" dirty="0"/>
              <a:t>, lignes fortifiées, entre les fleuves Oural et Irtych</a:t>
            </a: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10A7FC88-F2A6-0C8D-321B-E6D6367FF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8738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0F2F7E-A869-0232-EED8-81E4F5377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4D6353-52EA-4CBC-F79F-7F945B224B44}"/>
              </a:ext>
            </a:extLst>
          </p:cNvPr>
          <p:cNvSpPr/>
          <p:nvPr/>
        </p:nvSpPr>
        <p:spPr>
          <a:xfrm>
            <a:off x="90350" y="124020"/>
            <a:ext cx="4676014" cy="58477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/>
              <a:t>*</a:t>
            </a:r>
            <a:r>
              <a:rPr lang="fr-FR" sz="1700" dirty="0"/>
              <a:t>R</a:t>
            </a:r>
            <a:r>
              <a:rPr lang="fr-FR" sz="1700"/>
              <a:t>appels</a:t>
            </a:r>
            <a:r>
              <a:rPr lang="fr-FR" sz="1700" dirty="0"/>
              <a:t>…</a:t>
            </a:r>
          </a:p>
          <a:p>
            <a:endParaRPr lang="fr-FR" sz="1700" dirty="0"/>
          </a:p>
          <a:p>
            <a:r>
              <a:rPr lang="fr-FR" sz="1700" dirty="0"/>
              <a:t>*1800-1907 : L’impérialisme européen en Orient</a:t>
            </a:r>
          </a:p>
          <a:p>
            <a:r>
              <a:rPr lang="fr-FR" sz="1700" dirty="0"/>
              <a:t>Caractérisé essentiellement</a:t>
            </a:r>
          </a:p>
          <a:p>
            <a:r>
              <a:rPr lang="fr-FR" sz="1700" dirty="0"/>
              <a:t>Par le Grand Jeu russo-britannique</a:t>
            </a:r>
          </a:p>
          <a:p>
            <a:r>
              <a:rPr lang="fr-FR" sz="1700" dirty="0"/>
              <a:t>Mais avant cela…</a:t>
            </a:r>
          </a:p>
          <a:p>
            <a:endParaRPr lang="fr-FR" sz="1700" dirty="0"/>
          </a:p>
          <a:p>
            <a:r>
              <a:rPr lang="fr-FR" sz="1700" dirty="0"/>
              <a:t>*1206-1818 : L’Orient avant </a:t>
            </a:r>
            <a:r>
              <a:rPr lang="fr-FR" sz="1600" dirty="0"/>
              <a:t>l’impérialisme européen</a:t>
            </a:r>
          </a:p>
          <a:p>
            <a:r>
              <a:rPr lang="fr-FR" sz="1700" dirty="0"/>
              <a:t>En cinq périodes…</a:t>
            </a:r>
          </a:p>
          <a:p>
            <a:endParaRPr lang="fr-FR" sz="1700" dirty="0"/>
          </a:p>
          <a:p>
            <a:r>
              <a:rPr lang="fr-FR" sz="1700" dirty="0"/>
              <a:t>1) 1206-1368 : Au XIIIe siècle…</a:t>
            </a:r>
          </a:p>
          <a:p>
            <a:r>
              <a:rPr lang="fr-FR" sz="1700" dirty="0"/>
              <a:t>Avec l’Empire mongol, une unification de l’Orient</a:t>
            </a:r>
          </a:p>
          <a:p>
            <a:r>
              <a:rPr lang="fr-FR" sz="1700" dirty="0"/>
              <a:t>Empire mongol divisé en quatre khanats…</a:t>
            </a:r>
          </a:p>
          <a:p>
            <a:endParaRPr lang="fr-FR" sz="1700" dirty="0"/>
          </a:p>
          <a:p>
            <a:r>
              <a:rPr lang="fr-FR" sz="1700" dirty="0"/>
              <a:t>a) A l’est, la Chine des Yuan</a:t>
            </a:r>
          </a:p>
          <a:p>
            <a:pPr marL="342900" indent="-342900">
              <a:buAutoNum type="alphaLcParenR"/>
            </a:pPr>
            <a:endParaRPr lang="fr-FR" sz="1700" dirty="0"/>
          </a:p>
          <a:p>
            <a:r>
              <a:rPr lang="fr-FR" sz="1700" dirty="0"/>
              <a:t>b) Au SO, l’</a:t>
            </a:r>
            <a:r>
              <a:rPr lang="fr-FR" sz="1700" dirty="0" err="1"/>
              <a:t>lkhanat</a:t>
            </a:r>
            <a:r>
              <a:rPr lang="fr-FR" sz="1700" dirty="0"/>
              <a:t> de Perse</a:t>
            </a:r>
          </a:p>
          <a:p>
            <a:endParaRPr lang="fr-FR" sz="1700" dirty="0"/>
          </a:p>
          <a:p>
            <a:r>
              <a:rPr lang="fr-FR" sz="1700" dirty="0"/>
              <a:t>c) Au nord de la mer Caspienne et de la mer d’Aral</a:t>
            </a:r>
          </a:p>
          <a:p>
            <a:r>
              <a:rPr lang="fr-FR" sz="1700" dirty="0"/>
              <a:t>La Horde d’or</a:t>
            </a:r>
          </a:p>
          <a:p>
            <a:endParaRPr lang="fr-FR" sz="1700" dirty="0"/>
          </a:p>
          <a:p>
            <a:r>
              <a:rPr lang="fr-FR" sz="1700" dirty="0"/>
              <a:t>d) Au centre, le khanat de </a:t>
            </a:r>
            <a:r>
              <a:rPr lang="fr-FR" sz="1700" dirty="0" err="1"/>
              <a:t>Djaghataï</a:t>
            </a:r>
            <a:endParaRPr lang="fr-FR" sz="1700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2EDF9FE-A849-C18C-DFE5-CCBF4213C2D9}"/>
              </a:ext>
            </a:extLst>
          </p:cNvPr>
          <p:cNvSpPr/>
          <p:nvPr/>
        </p:nvSpPr>
        <p:spPr>
          <a:xfrm>
            <a:off x="1409737" y="5107921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A255EDB-2864-E644-9F9D-ED58A048D7CE}"/>
              </a:ext>
            </a:extLst>
          </p:cNvPr>
          <p:cNvSpPr/>
          <p:nvPr/>
        </p:nvSpPr>
        <p:spPr>
          <a:xfrm>
            <a:off x="2662317" y="4300217"/>
            <a:ext cx="275558" cy="25372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4FC241D-F572-CEB0-1FA6-F0337F1F9649}"/>
              </a:ext>
            </a:extLst>
          </p:cNvPr>
          <p:cNvSpPr/>
          <p:nvPr/>
        </p:nvSpPr>
        <p:spPr>
          <a:xfrm>
            <a:off x="2649109" y="3792759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8BF359E-A00C-1A81-1796-1169607B21C8}"/>
              </a:ext>
            </a:extLst>
          </p:cNvPr>
          <p:cNvSpPr/>
          <p:nvPr/>
        </p:nvSpPr>
        <p:spPr>
          <a:xfrm>
            <a:off x="3425812" y="5631821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pic>
        <p:nvPicPr>
          <p:cNvPr id="14" name="Picture 2" descr="C:\Users\Christophe\Pictures\My Scans\2014-07 (juil.)\scan0012.jpg">
            <a:extLst>
              <a:ext uri="{FF2B5EF4-FFF2-40B4-BE49-F238E27FC236}">
                <a16:creationId xmlns:a16="http://schemas.microsoft.com/office/drawing/2014/main" id="{7FED56A7-6061-1F84-6D8C-F4A7F59B2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106" y="117495"/>
            <a:ext cx="7215039" cy="541272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F6AD9E2-CEBE-F453-4480-85DB89EB6D0E}"/>
              </a:ext>
            </a:extLst>
          </p:cNvPr>
          <p:cNvSpPr/>
          <p:nvPr/>
        </p:nvSpPr>
        <p:spPr>
          <a:xfrm>
            <a:off x="4854106" y="124020"/>
            <a:ext cx="654425" cy="319809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1265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EAE18379-4208-349B-0247-97863964AFE6}"/>
              </a:ext>
            </a:extLst>
          </p:cNvPr>
          <p:cNvSpPr/>
          <p:nvPr/>
        </p:nvSpPr>
        <p:spPr>
          <a:xfrm>
            <a:off x="8437426" y="3073610"/>
            <a:ext cx="275558" cy="25372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453E1448-23FC-9C01-CA3F-75D79AAA23F5}"/>
              </a:ext>
            </a:extLst>
          </p:cNvPr>
          <p:cNvSpPr/>
          <p:nvPr/>
        </p:nvSpPr>
        <p:spPr>
          <a:xfrm>
            <a:off x="9621351" y="2269402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46118882-295B-43C4-FC1F-294A9AE817E2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88E3953D-89C9-C5D7-E51A-BE94E8DFDFB9}"/>
              </a:ext>
            </a:extLst>
          </p:cNvPr>
          <p:cNvSpPr/>
          <p:nvPr/>
        </p:nvSpPr>
        <p:spPr>
          <a:xfrm>
            <a:off x="7973554" y="1620120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8018A09-7A5E-CFAD-D19E-B90A95DF41FD}"/>
              </a:ext>
            </a:extLst>
          </p:cNvPr>
          <p:cNvSpPr/>
          <p:nvPr/>
        </p:nvSpPr>
        <p:spPr>
          <a:xfrm>
            <a:off x="7030720" y="579120"/>
            <a:ext cx="5018615" cy="30988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553385-8EE0-FB0B-6160-954013E1D512}"/>
              </a:ext>
            </a:extLst>
          </p:cNvPr>
          <p:cNvSpPr/>
          <p:nvPr/>
        </p:nvSpPr>
        <p:spPr>
          <a:xfrm>
            <a:off x="8963178" y="1452880"/>
            <a:ext cx="1153697" cy="58571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EMPIRE MONGOL</a:t>
            </a:r>
          </a:p>
        </p:txBody>
      </p:sp>
    </p:spTree>
    <p:extLst>
      <p:ext uri="{BB962C8B-B14F-4D97-AF65-F5344CB8AC3E}">
        <p14:creationId xmlns:p14="http://schemas.microsoft.com/office/powerpoint/2010/main" val="267492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87EAA0-B334-2686-7B74-7634757AD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Christophe\Pictures\My Scans\2014-07 (juil.)\scan0014.jpg">
            <a:extLst>
              <a:ext uri="{FF2B5EF4-FFF2-40B4-BE49-F238E27FC236}">
                <a16:creationId xmlns:a16="http://schemas.microsoft.com/office/drawing/2014/main" id="{93FF687A-304D-04B1-5BDA-0C2E438B2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6"/>
            <a:ext cx="7251321" cy="541272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id="{6058D742-7776-E9A4-6C7C-7A63F370A236}"/>
              </a:ext>
            </a:extLst>
          </p:cNvPr>
          <p:cNvSpPr/>
          <p:nvPr/>
        </p:nvSpPr>
        <p:spPr>
          <a:xfrm>
            <a:off x="10108902" y="2231803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89DDDC8F-AB8C-A75D-22A8-1719EE906686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B5E634C5-62B6-1938-08A3-8A80AA6637E1}"/>
              </a:ext>
            </a:extLst>
          </p:cNvPr>
          <p:cNvSpPr/>
          <p:nvPr/>
        </p:nvSpPr>
        <p:spPr>
          <a:xfrm>
            <a:off x="7678186" y="1973676"/>
            <a:ext cx="2512294" cy="161276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0F0CA2A9-653F-579E-1A62-263C0A65FB64}"/>
              </a:ext>
            </a:extLst>
          </p:cNvPr>
          <p:cNvSpPr/>
          <p:nvPr/>
        </p:nvSpPr>
        <p:spPr>
          <a:xfrm>
            <a:off x="11519898" y="1483361"/>
            <a:ext cx="692352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92B66623-64DD-E84F-A16B-7BDC20CCD292}"/>
              </a:ext>
            </a:extLst>
          </p:cNvPr>
          <p:cNvSpPr/>
          <p:nvPr/>
        </p:nvSpPr>
        <p:spPr>
          <a:xfrm rot="3377541">
            <a:off x="11124805" y="865147"/>
            <a:ext cx="606571" cy="16158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A6B9EE53-3F68-5B7E-2404-30544D577656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40E35C06-C019-3337-E8FA-26E84DE0B393}"/>
              </a:ext>
            </a:extLst>
          </p:cNvPr>
          <p:cNvSpPr/>
          <p:nvPr/>
        </p:nvSpPr>
        <p:spPr>
          <a:xfrm rot="5072476">
            <a:off x="9945599" y="1634634"/>
            <a:ext cx="687667" cy="10356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D4506ED3-B02F-011D-72BA-BBE363C42463}"/>
              </a:ext>
            </a:extLst>
          </p:cNvPr>
          <p:cNvSpPr/>
          <p:nvPr/>
        </p:nvSpPr>
        <p:spPr>
          <a:xfrm>
            <a:off x="11320463" y="1518769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55DF8044-2942-F661-A9D7-7F05EBB5F4FD}"/>
              </a:ext>
            </a:extLst>
          </p:cNvPr>
          <p:cNvSpPr/>
          <p:nvPr/>
        </p:nvSpPr>
        <p:spPr>
          <a:xfrm>
            <a:off x="7182654" y="2291102"/>
            <a:ext cx="162914" cy="135129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A7B9FF94-D0BD-B266-2AEE-995E924D0540}"/>
              </a:ext>
            </a:extLst>
          </p:cNvPr>
          <p:cNvCxnSpPr>
            <a:cxnSpLocks/>
            <a:endCxn id="52" idx="5"/>
          </p:cNvCxnSpPr>
          <p:nvPr/>
        </p:nvCxnSpPr>
        <p:spPr>
          <a:xfrm flipH="1" flipV="1">
            <a:off x="7321710" y="2406442"/>
            <a:ext cx="720875" cy="249638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>
            <a:extLst>
              <a:ext uri="{FF2B5EF4-FFF2-40B4-BE49-F238E27FC236}">
                <a16:creationId xmlns:a16="http://schemas.microsoft.com/office/drawing/2014/main" id="{7A4FDF1A-42B3-C822-3FA7-F71409EC9842}"/>
              </a:ext>
            </a:extLst>
          </p:cNvPr>
          <p:cNvSpPr/>
          <p:nvPr/>
        </p:nvSpPr>
        <p:spPr>
          <a:xfrm>
            <a:off x="7252429" y="2858997"/>
            <a:ext cx="162914" cy="135129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5686101D-76D4-9538-A3F3-F2AEF094CAD6}"/>
              </a:ext>
            </a:extLst>
          </p:cNvPr>
          <p:cNvCxnSpPr>
            <a:cxnSpLocks/>
            <a:stCxn id="54" idx="6"/>
            <a:endCxn id="56" idx="2"/>
          </p:cNvCxnSpPr>
          <p:nvPr/>
        </p:nvCxnSpPr>
        <p:spPr>
          <a:xfrm>
            <a:off x="7415343" y="2926562"/>
            <a:ext cx="415260" cy="59299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Ellipse 55">
            <a:extLst>
              <a:ext uri="{FF2B5EF4-FFF2-40B4-BE49-F238E27FC236}">
                <a16:creationId xmlns:a16="http://schemas.microsoft.com/office/drawing/2014/main" id="{0A364193-5C12-E489-1210-61919A8AA243}"/>
              </a:ext>
            </a:extLst>
          </p:cNvPr>
          <p:cNvSpPr/>
          <p:nvPr/>
        </p:nvSpPr>
        <p:spPr>
          <a:xfrm>
            <a:off x="7830603" y="2918296"/>
            <a:ext cx="162914" cy="135129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CB1678B1-964E-5264-6025-6C7ED3382F23}"/>
              </a:ext>
            </a:extLst>
          </p:cNvPr>
          <p:cNvCxnSpPr>
            <a:cxnSpLocks/>
            <a:stCxn id="70" idx="1"/>
            <a:endCxn id="73" idx="5"/>
          </p:cNvCxnSpPr>
          <p:nvPr/>
        </p:nvCxnSpPr>
        <p:spPr>
          <a:xfrm flipH="1" flipV="1">
            <a:off x="8208757" y="1836691"/>
            <a:ext cx="638211" cy="352819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Ellipse 57">
            <a:extLst>
              <a:ext uri="{FF2B5EF4-FFF2-40B4-BE49-F238E27FC236}">
                <a16:creationId xmlns:a16="http://schemas.microsoft.com/office/drawing/2014/main" id="{74CC58BC-D076-F75F-AA43-5D7DEA63D117}"/>
              </a:ext>
            </a:extLst>
          </p:cNvPr>
          <p:cNvSpPr/>
          <p:nvPr/>
        </p:nvSpPr>
        <p:spPr>
          <a:xfrm>
            <a:off x="6920670" y="2985860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0DB4304B-4C96-980F-AC2C-EE3045B716DB}"/>
              </a:ext>
            </a:extLst>
          </p:cNvPr>
          <p:cNvSpPr/>
          <p:nvPr/>
        </p:nvSpPr>
        <p:spPr>
          <a:xfrm rot="18855024">
            <a:off x="6793857" y="1397851"/>
            <a:ext cx="618128" cy="15035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7EB44211-DE0B-CA3E-4EBD-DC9DA26ECF66}"/>
              </a:ext>
            </a:extLst>
          </p:cNvPr>
          <p:cNvSpPr/>
          <p:nvPr/>
        </p:nvSpPr>
        <p:spPr>
          <a:xfrm>
            <a:off x="10013874" y="3023555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C9A79CF5-1A73-0994-79FB-E9EA542F31FC}"/>
              </a:ext>
            </a:extLst>
          </p:cNvPr>
          <p:cNvCxnSpPr>
            <a:cxnSpLocks/>
          </p:cNvCxnSpPr>
          <p:nvPr/>
        </p:nvCxnSpPr>
        <p:spPr>
          <a:xfrm>
            <a:off x="9349342" y="2575239"/>
            <a:ext cx="647882" cy="47818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8015E799-5163-8740-C952-FE71D0AAFFB0}"/>
              </a:ext>
            </a:extLst>
          </p:cNvPr>
          <p:cNvCxnSpPr>
            <a:cxnSpLocks/>
          </p:cNvCxnSpPr>
          <p:nvPr/>
        </p:nvCxnSpPr>
        <p:spPr>
          <a:xfrm flipH="1">
            <a:off x="8205499" y="2473974"/>
            <a:ext cx="1032165" cy="18210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369E4C09-2581-9FC1-D826-DD4A754B5FFD}"/>
              </a:ext>
            </a:extLst>
          </p:cNvPr>
          <p:cNvSpPr/>
          <p:nvPr/>
        </p:nvSpPr>
        <p:spPr>
          <a:xfrm rot="654670">
            <a:off x="9895506" y="3010913"/>
            <a:ext cx="909123" cy="55374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ADB00DE9-EF39-6F69-89CA-F81194594B3B}"/>
              </a:ext>
            </a:extLst>
          </p:cNvPr>
          <p:cNvSpPr/>
          <p:nvPr/>
        </p:nvSpPr>
        <p:spPr>
          <a:xfrm rot="13510992">
            <a:off x="6993402" y="2465643"/>
            <a:ext cx="442331" cy="109690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BF530D1F-D9E7-D58D-02D3-3D8FB9C60895}"/>
              </a:ext>
            </a:extLst>
          </p:cNvPr>
          <p:cNvSpPr/>
          <p:nvPr/>
        </p:nvSpPr>
        <p:spPr>
          <a:xfrm rot="9178334">
            <a:off x="7087982" y="2823524"/>
            <a:ext cx="540343" cy="15506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A8D2944A-DCF5-5C72-FF47-9D3827A37953}"/>
              </a:ext>
            </a:extLst>
          </p:cNvPr>
          <p:cNvSpPr/>
          <p:nvPr/>
        </p:nvSpPr>
        <p:spPr>
          <a:xfrm>
            <a:off x="8302283" y="3006030"/>
            <a:ext cx="162914" cy="1351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81486B34-82D4-997D-BA20-A47C5CF77781}"/>
              </a:ext>
            </a:extLst>
          </p:cNvPr>
          <p:cNvCxnSpPr>
            <a:cxnSpLocks/>
            <a:endCxn id="68" idx="0"/>
          </p:cNvCxnSpPr>
          <p:nvPr/>
        </p:nvCxnSpPr>
        <p:spPr>
          <a:xfrm flipH="1">
            <a:off x="9151897" y="2495475"/>
            <a:ext cx="121011" cy="363522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Ellipse 67">
            <a:extLst>
              <a:ext uri="{FF2B5EF4-FFF2-40B4-BE49-F238E27FC236}">
                <a16:creationId xmlns:a16="http://schemas.microsoft.com/office/drawing/2014/main" id="{5AE2D024-6E47-649E-C7B8-DFF839FF5ABC}"/>
              </a:ext>
            </a:extLst>
          </p:cNvPr>
          <p:cNvSpPr/>
          <p:nvPr/>
        </p:nvSpPr>
        <p:spPr>
          <a:xfrm>
            <a:off x="9070440" y="2858997"/>
            <a:ext cx="162914" cy="135129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E1710D5B-CA3B-8A8A-AA16-2A6FAAD405A2}"/>
              </a:ext>
            </a:extLst>
          </p:cNvPr>
          <p:cNvCxnSpPr>
            <a:cxnSpLocks/>
            <a:endCxn id="66" idx="7"/>
          </p:cNvCxnSpPr>
          <p:nvPr/>
        </p:nvCxnSpPr>
        <p:spPr>
          <a:xfrm flipH="1">
            <a:off x="8441339" y="2478112"/>
            <a:ext cx="796325" cy="5477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Ellipse 69">
            <a:extLst>
              <a:ext uri="{FF2B5EF4-FFF2-40B4-BE49-F238E27FC236}">
                <a16:creationId xmlns:a16="http://schemas.microsoft.com/office/drawing/2014/main" id="{816A6F04-300C-A2D2-FB14-72795377FB3F}"/>
              </a:ext>
            </a:extLst>
          </p:cNvPr>
          <p:cNvSpPr/>
          <p:nvPr/>
        </p:nvSpPr>
        <p:spPr>
          <a:xfrm>
            <a:off x="8823110" y="2169721"/>
            <a:ext cx="162914" cy="135129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689AD05A-CBFA-00C1-7B03-2DF7F731C4C1}"/>
              </a:ext>
            </a:extLst>
          </p:cNvPr>
          <p:cNvSpPr/>
          <p:nvPr/>
        </p:nvSpPr>
        <p:spPr>
          <a:xfrm>
            <a:off x="6909083" y="2140099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EBCD8313-F7EA-E1C9-F324-E3731B060AF7}"/>
              </a:ext>
            </a:extLst>
          </p:cNvPr>
          <p:cNvSpPr/>
          <p:nvPr/>
        </p:nvSpPr>
        <p:spPr>
          <a:xfrm>
            <a:off x="7813365" y="943786"/>
            <a:ext cx="275558" cy="25372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5C7FC113-788A-55D0-27F6-8838619686E7}"/>
              </a:ext>
            </a:extLst>
          </p:cNvPr>
          <p:cNvSpPr/>
          <p:nvPr/>
        </p:nvSpPr>
        <p:spPr>
          <a:xfrm>
            <a:off x="7973554" y="1620120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EBD7E207-3EBA-1ECC-2A53-6FD706B32FE6}"/>
              </a:ext>
            </a:extLst>
          </p:cNvPr>
          <p:cNvSpPr/>
          <p:nvPr/>
        </p:nvSpPr>
        <p:spPr>
          <a:xfrm rot="19357138">
            <a:off x="7572678" y="563708"/>
            <a:ext cx="975381" cy="68842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8C46EEA1-B247-150A-D3EA-D800849B576E}"/>
              </a:ext>
            </a:extLst>
          </p:cNvPr>
          <p:cNvSpPr/>
          <p:nvPr/>
        </p:nvSpPr>
        <p:spPr>
          <a:xfrm rot="21009750">
            <a:off x="7361587" y="1022961"/>
            <a:ext cx="2545984" cy="116809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5B4C1E06-DD70-2A91-9369-0830C322A75E}"/>
              </a:ext>
            </a:extLst>
          </p:cNvPr>
          <p:cNvSpPr/>
          <p:nvPr/>
        </p:nvSpPr>
        <p:spPr>
          <a:xfrm rot="5127450">
            <a:off x="10062603" y="1174956"/>
            <a:ext cx="345866" cy="100917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E136015E-CAAA-9781-C7FC-A43D513F5B73}"/>
              </a:ext>
            </a:extLst>
          </p:cNvPr>
          <p:cNvSpPr/>
          <p:nvPr/>
        </p:nvSpPr>
        <p:spPr>
          <a:xfrm>
            <a:off x="10100045" y="1540544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79" name="Connecteur droit avec flèche 78">
            <a:extLst>
              <a:ext uri="{FF2B5EF4-FFF2-40B4-BE49-F238E27FC236}">
                <a16:creationId xmlns:a16="http://schemas.microsoft.com/office/drawing/2014/main" id="{E38F0E1B-6D11-F793-72F2-847600EB1DCA}"/>
              </a:ext>
            </a:extLst>
          </p:cNvPr>
          <p:cNvCxnSpPr>
            <a:cxnSpLocks/>
            <a:endCxn id="54" idx="7"/>
          </p:cNvCxnSpPr>
          <p:nvPr/>
        </p:nvCxnSpPr>
        <p:spPr>
          <a:xfrm flipH="1">
            <a:off x="7391485" y="2703855"/>
            <a:ext cx="674958" cy="174931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79">
            <a:extLst>
              <a:ext uri="{FF2B5EF4-FFF2-40B4-BE49-F238E27FC236}">
                <a16:creationId xmlns:a16="http://schemas.microsoft.com/office/drawing/2014/main" id="{25CEA380-E3BA-AD02-EEA8-717254F208B7}"/>
              </a:ext>
            </a:extLst>
          </p:cNvPr>
          <p:cNvCxnSpPr>
            <a:cxnSpLocks/>
            <a:endCxn id="70" idx="5"/>
          </p:cNvCxnSpPr>
          <p:nvPr/>
        </p:nvCxnSpPr>
        <p:spPr>
          <a:xfrm flipH="1" flipV="1">
            <a:off x="8962166" y="2285061"/>
            <a:ext cx="192328" cy="110765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Ellipse 80">
            <a:extLst>
              <a:ext uri="{FF2B5EF4-FFF2-40B4-BE49-F238E27FC236}">
                <a16:creationId xmlns:a16="http://schemas.microsoft.com/office/drawing/2014/main" id="{D43B9A45-5456-F501-89FD-53733B21BEB3}"/>
              </a:ext>
            </a:extLst>
          </p:cNvPr>
          <p:cNvSpPr/>
          <p:nvPr/>
        </p:nvSpPr>
        <p:spPr>
          <a:xfrm>
            <a:off x="9114139" y="2358668"/>
            <a:ext cx="275558" cy="25372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82" name="Connecteur droit avec flèche 81">
            <a:extLst>
              <a:ext uri="{FF2B5EF4-FFF2-40B4-BE49-F238E27FC236}">
                <a16:creationId xmlns:a16="http://schemas.microsoft.com/office/drawing/2014/main" id="{50D5C0F1-118E-7C45-0F34-2926E0FEAB25}"/>
              </a:ext>
            </a:extLst>
          </p:cNvPr>
          <p:cNvCxnSpPr>
            <a:cxnSpLocks/>
          </p:cNvCxnSpPr>
          <p:nvPr/>
        </p:nvCxnSpPr>
        <p:spPr>
          <a:xfrm>
            <a:off x="7337287" y="1066250"/>
            <a:ext cx="164470" cy="31614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Ellipse 82">
            <a:extLst>
              <a:ext uri="{FF2B5EF4-FFF2-40B4-BE49-F238E27FC236}">
                <a16:creationId xmlns:a16="http://schemas.microsoft.com/office/drawing/2014/main" id="{FFC59EA4-EC93-7C5C-0841-6712E4D88651}"/>
              </a:ext>
            </a:extLst>
          </p:cNvPr>
          <p:cNvSpPr/>
          <p:nvPr/>
        </p:nvSpPr>
        <p:spPr>
          <a:xfrm rot="4802908">
            <a:off x="6991745" y="1028646"/>
            <a:ext cx="763335" cy="5264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CB8797CD-DE3C-9CB0-20FA-8D9723176E57}"/>
              </a:ext>
            </a:extLst>
          </p:cNvPr>
          <p:cNvSpPr/>
          <p:nvPr/>
        </p:nvSpPr>
        <p:spPr>
          <a:xfrm>
            <a:off x="7951568" y="2542565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594A925F-8B9D-01AA-3008-3774D35901E3}"/>
              </a:ext>
            </a:extLst>
          </p:cNvPr>
          <p:cNvSpPr/>
          <p:nvPr/>
        </p:nvSpPr>
        <p:spPr>
          <a:xfrm>
            <a:off x="7616271" y="2432288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54751AF8-920A-EBD1-0DA9-A19B6BCB8C84}"/>
              </a:ext>
            </a:extLst>
          </p:cNvPr>
          <p:cNvSpPr/>
          <p:nvPr/>
        </p:nvSpPr>
        <p:spPr>
          <a:xfrm>
            <a:off x="9575757" y="2719286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791FA924-8224-31EC-9717-375E9FDBB721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0CDB50BD-79F3-702A-55A6-2597FA784502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25DF814F-CF06-9EE1-29F1-5184657A5479}"/>
              </a:ext>
            </a:extLst>
          </p:cNvPr>
          <p:cNvSpPr/>
          <p:nvPr/>
        </p:nvSpPr>
        <p:spPr>
          <a:xfrm>
            <a:off x="8537290" y="3226796"/>
            <a:ext cx="1153697" cy="26904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Tamerlan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23A85EB4-55D8-068B-A11F-A3650E1CB83D}"/>
              </a:ext>
            </a:extLst>
          </p:cNvPr>
          <p:cNvSpPr/>
          <p:nvPr/>
        </p:nvSpPr>
        <p:spPr>
          <a:xfrm>
            <a:off x="4975700" y="107186"/>
            <a:ext cx="654425" cy="319809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1405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7AB9B3D-A1F7-AA19-D0E5-DCA24D57E9B4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B436F3-33A4-D383-7D4D-2702882A78D0}"/>
              </a:ext>
            </a:extLst>
          </p:cNvPr>
          <p:cNvSpPr/>
          <p:nvPr/>
        </p:nvSpPr>
        <p:spPr>
          <a:xfrm>
            <a:off x="90350" y="124020"/>
            <a:ext cx="4821134" cy="626325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2) 1335-1405 : Au XIVe siècle, deux temps…</a:t>
            </a:r>
          </a:p>
          <a:p>
            <a:endParaRPr lang="fr-FR" sz="1700" dirty="0"/>
          </a:p>
          <a:p>
            <a:r>
              <a:rPr lang="fr-FR" sz="1700" dirty="0"/>
              <a:t>a) 1335-68 : L’Empire mongol se disloque</a:t>
            </a:r>
          </a:p>
          <a:p>
            <a:endParaRPr lang="fr-FR" sz="1700" dirty="0"/>
          </a:p>
          <a:p>
            <a:r>
              <a:rPr lang="fr-FR" sz="1700" dirty="0"/>
              <a:t>*En Chine</a:t>
            </a:r>
          </a:p>
          <a:p>
            <a:r>
              <a:rPr lang="fr-FR" sz="1700" dirty="0"/>
              <a:t>Les Ming </a:t>
            </a:r>
            <a:r>
              <a:rPr lang="fr-FR" sz="1700" i="1" dirty="0"/>
              <a:t>chinois</a:t>
            </a:r>
            <a:r>
              <a:rPr lang="fr-FR" sz="1700" dirty="0"/>
              <a:t> chassent les Yuan </a:t>
            </a:r>
            <a:r>
              <a:rPr lang="fr-FR" sz="1700" i="1" dirty="0"/>
              <a:t>mongols</a:t>
            </a:r>
          </a:p>
          <a:p>
            <a:endParaRPr lang="fr-FR" sz="1700" dirty="0"/>
          </a:p>
          <a:p>
            <a:r>
              <a:rPr lang="fr-FR" sz="1700" dirty="0"/>
              <a:t>*En Perse, l’</a:t>
            </a:r>
            <a:r>
              <a:rPr lang="fr-FR" sz="1700" dirty="0" err="1"/>
              <a:t>Ilkhanat</a:t>
            </a:r>
            <a:r>
              <a:rPr lang="fr-FR" sz="1700" dirty="0"/>
              <a:t> disparaît </a:t>
            </a:r>
            <a:r>
              <a:rPr lang="fr-FR" sz="1600" dirty="0"/>
              <a:t>; </a:t>
            </a:r>
            <a:r>
              <a:rPr lang="fr-FR" sz="1600" u="sng" dirty="0"/>
              <a:t>A l’ouest, les Ottomans</a:t>
            </a:r>
          </a:p>
          <a:p>
            <a:endParaRPr lang="fr-FR" sz="1700" dirty="0"/>
          </a:p>
          <a:p>
            <a:r>
              <a:rPr lang="fr-FR" sz="1700" dirty="0"/>
              <a:t>*En Asie centrale, les </a:t>
            </a:r>
            <a:r>
              <a:rPr lang="fr-FR" sz="1700" i="1" dirty="0" err="1"/>
              <a:t>Djaghataïdes</a:t>
            </a:r>
            <a:endParaRPr lang="fr-FR" sz="1700" i="1" dirty="0"/>
          </a:p>
          <a:p>
            <a:r>
              <a:rPr lang="fr-FR" sz="1700" dirty="0"/>
              <a:t>Ne conservent que le </a:t>
            </a:r>
            <a:r>
              <a:rPr lang="fr-FR" sz="1700" dirty="0" err="1"/>
              <a:t>Mogholistan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*En revanche, la Horde d’or se maintient</a:t>
            </a:r>
          </a:p>
          <a:p>
            <a:endParaRPr lang="fr-FR" sz="1700" dirty="0"/>
          </a:p>
          <a:p>
            <a:r>
              <a:rPr lang="fr-FR" sz="1700" dirty="0"/>
              <a:t>b) 1370-1405 : Malgré son échec final, le Turc </a:t>
            </a:r>
            <a:r>
              <a:rPr lang="fr-FR" sz="1700" u="sng" dirty="0"/>
              <a:t>Tamerlan</a:t>
            </a:r>
            <a:r>
              <a:rPr lang="fr-FR" sz="1700" dirty="0"/>
              <a:t>, à partir de sa capitale Samarcande Réunifie partiellement et </a:t>
            </a:r>
            <a:r>
              <a:rPr lang="fr-FR" sz="1600" dirty="0"/>
              <a:t>temporairement</a:t>
            </a:r>
            <a:r>
              <a:rPr lang="fr-FR" sz="1700" dirty="0"/>
              <a:t> l’Orient…</a:t>
            </a:r>
          </a:p>
          <a:p>
            <a:endParaRPr lang="fr-FR" sz="1000" dirty="0"/>
          </a:p>
          <a:p>
            <a:r>
              <a:rPr lang="fr-FR" sz="1700" dirty="0"/>
              <a:t>*Bilan…</a:t>
            </a:r>
          </a:p>
          <a:p>
            <a:r>
              <a:rPr lang="fr-FR" sz="1700" dirty="0"/>
              <a:t>2) 1335-1405 : L’Empire mongol se disloque</a:t>
            </a:r>
          </a:p>
          <a:p>
            <a:r>
              <a:rPr lang="fr-FR" sz="1700" dirty="0"/>
              <a:t>Et l’Orient se divise…</a:t>
            </a:r>
          </a:p>
          <a:p>
            <a:endParaRPr lang="fr-FR" sz="1700" dirty="0"/>
          </a:p>
          <a:p>
            <a:r>
              <a:rPr lang="fr-FR" sz="1700" dirty="0"/>
              <a:t>3) 1405-1526 : Au XVe siècle…</a:t>
            </a:r>
          </a:p>
          <a:p>
            <a:r>
              <a:rPr lang="fr-FR" sz="1700" dirty="0"/>
              <a:t>Après Tamerlan, l’Orient se morcèle…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2EFE7AC-F452-C585-2350-19B2234A2EDD}"/>
              </a:ext>
            </a:extLst>
          </p:cNvPr>
          <p:cNvSpPr/>
          <p:nvPr/>
        </p:nvSpPr>
        <p:spPr>
          <a:xfrm>
            <a:off x="4263105" y="3787857"/>
            <a:ext cx="275558" cy="25372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957294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A4B67-B6E7-3914-EC49-3EBA92475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 descr="C:\Users\Christophe\Pictures\My Scans\2014-07 (juil.)\scan0014.jpg">
            <a:extLst>
              <a:ext uri="{FF2B5EF4-FFF2-40B4-BE49-F238E27FC236}">
                <a16:creationId xmlns:a16="http://schemas.microsoft.com/office/drawing/2014/main" id="{B81B7A38-64A0-A523-60ED-AE8CC0380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6"/>
            <a:ext cx="7251321" cy="541272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2239232-F301-0D57-25EE-23050BF55B92}"/>
              </a:ext>
            </a:extLst>
          </p:cNvPr>
          <p:cNvSpPr/>
          <p:nvPr/>
        </p:nvSpPr>
        <p:spPr>
          <a:xfrm>
            <a:off x="91428" y="107186"/>
            <a:ext cx="4646144" cy="65710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C) 1405-1526 : Le XVe siècle : L’Orient se morcèle</a:t>
            </a:r>
          </a:p>
          <a:p>
            <a:r>
              <a:rPr lang="fr-FR" sz="1600" b="1" dirty="0"/>
              <a:t>1405-1507 : Après la mort de Tamerlan, un Emirat timouride réduit se maintient : Transoxiane-</a:t>
            </a:r>
            <a:r>
              <a:rPr lang="fr-FR" sz="1600" b="1" dirty="0" err="1"/>
              <a:t>Khorezm</a:t>
            </a:r>
            <a:r>
              <a:rPr lang="fr-FR" sz="1600" b="1" dirty="0"/>
              <a:t>-Khorassan en Perse orientale</a:t>
            </a:r>
          </a:p>
          <a:p>
            <a:endParaRPr lang="fr-FR" sz="1700" dirty="0"/>
          </a:p>
          <a:p>
            <a:r>
              <a:rPr lang="fr-FR" sz="1700" dirty="0"/>
              <a:t>NB : Paradoxe : 1258 : La Bagdad arabe des califes Abbassides (750) est détruite</a:t>
            </a:r>
          </a:p>
          <a:p>
            <a:r>
              <a:rPr lang="fr-FR" sz="1700" dirty="0"/>
              <a:t>Mais l’Islam s’est répandu : Balkans, Kazan</a:t>
            </a:r>
          </a:p>
          <a:p>
            <a:r>
              <a:rPr lang="fr-FR" sz="1700" dirty="0"/>
              <a:t>Delhi et le </a:t>
            </a:r>
            <a:r>
              <a:rPr lang="fr-FR" sz="1700" dirty="0" err="1"/>
              <a:t>Mogholistan</a:t>
            </a:r>
            <a:r>
              <a:rPr lang="fr-FR" sz="1700" dirty="0"/>
              <a:t> ; Et en Insulinde…</a:t>
            </a:r>
          </a:p>
          <a:p>
            <a:endParaRPr lang="fr-FR" sz="1700" dirty="0"/>
          </a:p>
          <a:p>
            <a:r>
              <a:rPr lang="fr-FR" sz="1700" dirty="0"/>
              <a:t>*Au XVe siècle, nouvelle reconfiguration</a:t>
            </a:r>
          </a:p>
          <a:p>
            <a:r>
              <a:rPr lang="fr-FR" sz="1700" dirty="0"/>
              <a:t>L’Orient se morcèle à l’extrême…</a:t>
            </a:r>
          </a:p>
          <a:p>
            <a:r>
              <a:rPr lang="fr-FR" sz="1700" dirty="0"/>
              <a:t>NB : Sauf la Chine qui reste un empire unifié</a:t>
            </a:r>
          </a:p>
          <a:p>
            <a:endParaRPr lang="fr-FR" sz="1700" dirty="0"/>
          </a:p>
          <a:p>
            <a:r>
              <a:rPr lang="fr-FR" sz="1700" dirty="0"/>
              <a:t>*1405 : Après la mort de Tamerlan</a:t>
            </a:r>
          </a:p>
          <a:p>
            <a:r>
              <a:rPr lang="fr-FR" sz="1700" dirty="0"/>
              <a:t>Son éphémère empire disparaît ; Toutefois…</a:t>
            </a:r>
          </a:p>
          <a:p>
            <a:endParaRPr lang="fr-FR" sz="1700" dirty="0"/>
          </a:p>
          <a:p>
            <a:r>
              <a:rPr lang="fr-FR" sz="1700" dirty="0"/>
              <a:t>*A l’est de la Perse…</a:t>
            </a:r>
          </a:p>
          <a:p>
            <a:r>
              <a:rPr lang="fr-FR" sz="1700" dirty="0"/>
              <a:t>Un Sultanat </a:t>
            </a:r>
            <a:r>
              <a:rPr lang="fr-FR" sz="1700" i="1" dirty="0"/>
              <a:t>timuride</a:t>
            </a:r>
            <a:r>
              <a:rPr lang="fr-FR" sz="1700" dirty="0"/>
              <a:t> divisé se maintient</a:t>
            </a:r>
            <a:endParaRPr lang="fr-FR" sz="1700" i="1" dirty="0"/>
          </a:p>
          <a:p>
            <a:r>
              <a:rPr lang="fr-FR" sz="1700" dirty="0"/>
              <a:t>Avec le </a:t>
            </a:r>
            <a:r>
              <a:rPr lang="fr-FR" sz="1700" dirty="0" err="1"/>
              <a:t>Khorezm</a:t>
            </a:r>
            <a:r>
              <a:rPr lang="fr-FR" sz="1700" dirty="0"/>
              <a:t>,        la Transoxiane (Samarcande)</a:t>
            </a:r>
          </a:p>
          <a:p>
            <a:r>
              <a:rPr lang="fr-FR" sz="1700" dirty="0"/>
              <a:t>Et le Khorassan (Hérat, Kaboul) en Perse orientale</a:t>
            </a:r>
          </a:p>
          <a:p>
            <a:r>
              <a:rPr lang="fr-FR" sz="1700" dirty="0">
                <a:solidFill>
                  <a:srgbClr val="FF0000"/>
                </a:solidFill>
              </a:rPr>
              <a:t>*1507 : Le dernier Timuride sera vaincu</a:t>
            </a:r>
          </a:p>
          <a:p>
            <a:r>
              <a:rPr lang="fr-FR" sz="1700" dirty="0">
                <a:solidFill>
                  <a:srgbClr val="FF0000"/>
                </a:solidFill>
              </a:rPr>
              <a:t>Par les Ouzbeks ; Voir plus loin…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*Ailleurs, six entités apparaissent…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62F03FCE-FBAE-F8C2-B887-33E97CDB5238}"/>
              </a:ext>
            </a:extLst>
          </p:cNvPr>
          <p:cNvSpPr/>
          <p:nvPr/>
        </p:nvSpPr>
        <p:spPr>
          <a:xfrm>
            <a:off x="8909389" y="2527533"/>
            <a:ext cx="275558" cy="25372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09C98B9-3704-70E2-FEFF-B370B83833AE}"/>
              </a:ext>
            </a:extLst>
          </p:cNvPr>
          <p:cNvSpPr/>
          <p:nvPr/>
        </p:nvSpPr>
        <p:spPr>
          <a:xfrm>
            <a:off x="10108902" y="2231803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8D1BA85-E09D-C863-87A8-D0172DFA7DA0}"/>
              </a:ext>
            </a:extLst>
          </p:cNvPr>
          <p:cNvSpPr/>
          <p:nvPr/>
        </p:nvSpPr>
        <p:spPr>
          <a:xfrm rot="18855024">
            <a:off x="6793857" y="1397851"/>
            <a:ext cx="618128" cy="15035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CFCBBCF-2F33-01A0-751A-34639B4518BF}"/>
              </a:ext>
            </a:extLst>
          </p:cNvPr>
          <p:cNvSpPr/>
          <p:nvPr/>
        </p:nvSpPr>
        <p:spPr>
          <a:xfrm>
            <a:off x="8762480" y="2002101"/>
            <a:ext cx="1010506" cy="1640007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3362131-9EED-BFD4-6A91-9A7294B171CC}"/>
              </a:ext>
            </a:extLst>
          </p:cNvPr>
          <p:cNvSpPr/>
          <p:nvPr/>
        </p:nvSpPr>
        <p:spPr>
          <a:xfrm>
            <a:off x="11519898" y="1483361"/>
            <a:ext cx="692352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C9D9EA0-8E8D-7F1C-25C6-1E72ABA812C0}"/>
              </a:ext>
            </a:extLst>
          </p:cNvPr>
          <p:cNvSpPr/>
          <p:nvPr/>
        </p:nvSpPr>
        <p:spPr>
          <a:xfrm rot="3377541">
            <a:off x="11124805" y="865147"/>
            <a:ext cx="606571" cy="16158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A0DC0D0-8121-765E-149F-1180F978EE80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3F3AA558-5B92-282F-37DC-4F2259D25FFD}"/>
              </a:ext>
            </a:extLst>
          </p:cNvPr>
          <p:cNvSpPr/>
          <p:nvPr/>
        </p:nvSpPr>
        <p:spPr>
          <a:xfrm rot="5072476">
            <a:off x="9945599" y="1634634"/>
            <a:ext cx="687667" cy="10356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2975BC37-D55E-1FD9-2DB8-D4059D4B832C}"/>
              </a:ext>
            </a:extLst>
          </p:cNvPr>
          <p:cNvSpPr/>
          <p:nvPr/>
        </p:nvSpPr>
        <p:spPr>
          <a:xfrm>
            <a:off x="11320463" y="1518769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1E29F2D7-61D4-BDDA-0280-C0C7B1A6796D}"/>
              </a:ext>
            </a:extLst>
          </p:cNvPr>
          <p:cNvSpPr/>
          <p:nvPr/>
        </p:nvSpPr>
        <p:spPr>
          <a:xfrm>
            <a:off x="6920670" y="2985860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1E49334-3DB2-0F5C-BD49-9CFA8310B1BB}"/>
              </a:ext>
            </a:extLst>
          </p:cNvPr>
          <p:cNvSpPr/>
          <p:nvPr/>
        </p:nvSpPr>
        <p:spPr>
          <a:xfrm rot="14374669">
            <a:off x="6933456" y="2504419"/>
            <a:ext cx="442331" cy="111453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8D979E2B-5D73-E082-86C3-FC5903EAAF88}"/>
              </a:ext>
            </a:extLst>
          </p:cNvPr>
          <p:cNvSpPr/>
          <p:nvPr/>
        </p:nvSpPr>
        <p:spPr>
          <a:xfrm rot="9178334">
            <a:off x="7087982" y="2823524"/>
            <a:ext cx="540343" cy="15506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4CFC830C-AAE9-8DE4-7FAB-87881B101164}"/>
              </a:ext>
            </a:extLst>
          </p:cNvPr>
          <p:cNvSpPr/>
          <p:nvPr/>
        </p:nvSpPr>
        <p:spPr>
          <a:xfrm rot="654670">
            <a:off x="9895506" y="3010913"/>
            <a:ext cx="909123" cy="55374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C5C2EEA9-AFC6-3C97-74B7-642137793779}"/>
              </a:ext>
            </a:extLst>
          </p:cNvPr>
          <p:cNvSpPr/>
          <p:nvPr/>
        </p:nvSpPr>
        <p:spPr>
          <a:xfrm rot="19357138">
            <a:off x="7572678" y="563708"/>
            <a:ext cx="975381" cy="68842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49F8F01A-EF0A-311D-7CBD-72CC1F01CDBF}"/>
              </a:ext>
            </a:extLst>
          </p:cNvPr>
          <p:cNvSpPr/>
          <p:nvPr/>
        </p:nvSpPr>
        <p:spPr>
          <a:xfrm>
            <a:off x="7813365" y="943786"/>
            <a:ext cx="275558" cy="25372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BD0436B-BFD8-C00C-CB1D-6F1CBBF24258}"/>
              </a:ext>
            </a:extLst>
          </p:cNvPr>
          <p:cNvSpPr/>
          <p:nvPr/>
        </p:nvSpPr>
        <p:spPr>
          <a:xfrm rot="21009750">
            <a:off x="7361587" y="1022961"/>
            <a:ext cx="2545984" cy="116809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A8FAC96E-DD8A-6293-EFE9-334F9E42B4F4}"/>
              </a:ext>
            </a:extLst>
          </p:cNvPr>
          <p:cNvSpPr/>
          <p:nvPr/>
        </p:nvSpPr>
        <p:spPr>
          <a:xfrm>
            <a:off x="6909083" y="2140099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20C2096C-C3A5-3D69-5E9A-DF288D777E4D}"/>
              </a:ext>
            </a:extLst>
          </p:cNvPr>
          <p:cNvSpPr/>
          <p:nvPr/>
        </p:nvSpPr>
        <p:spPr>
          <a:xfrm>
            <a:off x="7678186" y="1973676"/>
            <a:ext cx="2512294" cy="1612763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43FC6338-093D-9D37-917F-3D0340F702AC}"/>
              </a:ext>
            </a:extLst>
          </p:cNvPr>
          <p:cNvSpPr/>
          <p:nvPr/>
        </p:nvSpPr>
        <p:spPr>
          <a:xfrm>
            <a:off x="10013874" y="3023555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E2011B95-FA29-1453-24A0-57FBCEC96496}"/>
              </a:ext>
            </a:extLst>
          </p:cNvPr>
          <p:cNvSpPr/>
          <p:nvPr/>
        </p:nvSpPr>
        <p:spPr>
          <a:xfrm rot="5127450">
            <a:off x="10062603" y="1174956"/>
            <a:ext cx="345866" cy="100917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48727CE1-8797-F7C8-DF8D-0FEB436A2BFA}"/>
              </a:ext>
            </a:extLst>
          </p:cNvPr>
          <p:cNvSpPr/>
          <p:nvPr/>
        </p:nvSpPr>
        <p:spPr>
          <a:xfrm>
            <a:off x="10100045" y="1540544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72F5BE5-53B7-167B-07C6-4F27414C7C02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90EA21A1-3795-5480-135C-AD64319DFAB5}"/>
              </a:ext>
            </a:extLst>
          </p:cNvPr>
          <p:cNvSpPr/>
          <p:nvPr/>
        </p:nvSpPr>
        <p:spPr>
          <a:xfrm>
            <a:off x="7973554" y="1620120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00C24759-6232-4908-1E9A-8C6773602E7F}"/>
              </a:ext>
            </a:extLst>
          </p:cNvPr>
          <p:cNvSpPr/>
          <p:nvPr/>
        </p:nvSpPr>
        <p:spPr>
          <a:xfrm rot="4802908">
            <a:off x="6991745" y="1028646"/>
            <a:ext cx="763335" cy="5264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18222910-7742-5C48-EED3-6B3D709FB649}"/>
              </a:ext>
            </a:extLst>
          </p:cNvPr>
          <p:cNvSpPr/>
          <p:nvPr/>
        </p:nvSpPr>
        <p:spPr>
          <a:xfrm>
            <a:off x="7616271" y="2432288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EEEBE37C-CF53-4565-530E-58FEEFBBC9ED}"/>
              </a:ext>
            </a:extLst>
          </p:cNvPr>
          <p:cNvSpPr/>
          <p:nvPr/>
        </p:nvSpPr>
        <p:spPr>
          <a:xfrm>
            <a:off x="7951568" y="2542565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F239795A-9410-0CC3-A46F-60D46B0D864F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E9198530-4F98-26D1-6EB5-776A18A2A3C3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F30594C-426C-4695-17FB-F5368B29A683}"/>
              </a:ext>
            </a:extLst>
          </p:cNvPr>
          <p:cNvSpPr/>
          <p:nvPr/>
        </p:nvSpPr>
        <p:spPr>
          <a:xfrm>
            <a:off x="8832790" y="2340615"/>
            <a:ext cx="162914" cy="135129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3DECB9B-2F43-34A2-D073-20625F3B95B5}"/>
              </a:ext>
            </a:extLst>
          </p:cNvPr>
          <p:cNvSpPr/>
          <p:nvPr/>
        </p:nvSpPr>
        <p:spPr>
          <a:xfrm>
            <a:off x="9230440" y="2433017"/>
            <a:ext cx="162914" cy="135129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8B95E347-B362-AB5C-8207-68B6C93A182B}"/>
              </a:ext>
            </a:extLst>
          </p:cNvPr>
          <p:cNvSpPr/>
          <p:nvPr/>
        </p:nvSpPr>
        <p:spPr>
          <a:xfrm>
            <a:off x="9036900" y="2876644"/>
            <a:ext cx="162914" cy="135129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59743DB6-2462-5414-0DD7-0C51092C9A79}"/>
              </a:ext>
            </a:extLst>
          </p:cNvPr>
          <p:cNvSpPr/>
          <p:nvPr/>
        </p:nvSpPr>
        <p:spPr>
          <a:xfrm>
            <a:off x="4574658" y="5306537"/>
            <a:ext cx="162914" cy="135129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4F56F15-D640-E695-A5AC-AACEA6EF2A8B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D266DBF-AC34-1DCD-A8F4-0DDFC2829328}"/>
              </a:ext>
            </a:extLst>
          </p:cNvPr>
          <p:cNvSpPr/>
          <p:nvPr/>
        </p:nvSpPr>
        <p:spPr>
          <a:xfrm>
            <a:off x="8232732" y="112852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3C9E326-5758-11E6-FE0E-7EC5C77E3CD2}"/>
              </a:ext>
            </a:extLst>
          </p:cNvPr>
          <p:cNvSpPr/>
          <p:nvPr/>
        </p:nvSpPr>
        <p:spPr>
          <a:xfrm>
            <a:off x="4046293" y="1895890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877C733-E793-6E72-B894-3398ECA727CF}"/>
              </a:ext>
            </a:extLst>
          </p:cNvPr>
          <p:cNvSpPr/>
          <p:nvPr/>
        </p:nvSpPr>
        <p:spPr>
          <a:xfrm rot="2429317">
            <a:off x="7441377" y="2665246"/>
            <a:ext cx="1853597" cy="722953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77AF15B-39DC-D66A-6144-9AD3D462CE33}"/>
              </a:ext>
            </a:extLst>
          </p:cNvPr>
          <p:cNvSpPr/>
          <p:nvPr/>
        </p:nvSpPr>
        <p:spPr>
          <a:xfrm>
            <a:off x="8616064" y="3189287"/>
            <a:ext cx="1168632" cy="28074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Timurides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A14AA493-31CE-94A0-2E26-B796ED4AD258}"/>
              </a:ext>
            </a:extLst>
          </p:cNvPr>
          <p:cNvSpPr/>
          <p:nvPr/>
        </p:nvSpPr>
        <p:spPr>
          <a:xfrm>
            <a:off x="9468407" y="2850731"/>
            <a:ext cx="162914" cy="135129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AE23B6D9-1EA0-A772-F21B-A3C9A5C3D584}"/>
              </a:ext>
            </a:extLst>
          </p:cNvPr>
          <p:cNvSpPr/>
          <p:nvPr/>
        </p:nvSpPr>
        <p:spPr>
          <a:xfrm>
            <a:off x="8810763" y="2291210"/>
            <a:ext cx="275558" cy="2537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3BD0D848-582B-6399-A0A9-62CD9A321998}"/>
              </a:ext>
            </a:extLst>
          </p:cNvPr>
          <p:cNvSpPr/>
          <p:nvPr/>
        </p:nvSpPr>
        <p:spPr>
          <a:xfrm>
            <a:off x="9167429" y="2383405"/>
            <a:ext cx="275558" cy="2537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051CA053-28BA-F052-7360-B44ED5E4DBC1}"/>
              </a:ext>
            </a:extLst>
          </p:cNvPr>
          <p:cNvSpPr/>
          <p:nvPr/>
        </p:nvSpPr>
        <p:spPr>
          <a:xfrm>
            <a:off x="8981862" y="2810991"/>
            <a:ext cx="275558" cy="2537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76BFC60C-DA50-C76C-1BB3-CE42BFAB4681}"/>
              </a:ext>
            </a:extLst>
          </p:cNvPr>
          <p:cNvSpPr/>
          <p:nvPr/>
        </p:nvSpPr>
        <p:spPr>
          <a:xfrm>
            <a:off x="9411711" y="2791430"/>
            <a:ext cx="275558" cy="2537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pic>
        <p:nvPicPr>
          <p:cNvPr id="45" name="Picture 2" descr="C:\Users\Christophe\Pictures\My Scans\2014-07 (juil.)\scan0014.jpg">
            <a:extLst>
              <a:ext uri="{FF2B5EF4-FFF2-40B4-BE49-F238E27FC236}">
                <a16:creationId xmlns:a16="http://schemas.microsoft.com/office/drawing/2014/main" id="{9023A959-BD44-4251-DA21-2EDD4181ED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06" t="34865" r="31832" b="33495"/>
          <a:stretch>
            <a:fillRect/>
          </a:stretch>
        </p:blipFill>
        <p:spPr bwMode="auto">
          <a:xfrm>
            <a:off x="4865102" y="3103718"/>
            <a:ext cx="2677841" cy="366381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Ellipse 54">
            <a:extLst>
              <a:ext uri="{FF2B5EF4-FFF2-40B4-BE49-F238E27FC236}">
                <a16:creationId xmlns:a16="http://schemas.microsoft.com/office/drawing/2014/main" id="{0F2125F9-18FA-B1F1-43E4-57E3D1D9D3E2}"/>
              </a:ext>
            </a:extLst>
          </p:cNvPr>
          <p:cNvSpPr/>
          <p:nvPr/>
        </p:nvSpPr>
        <p:spPr>
          <a:xfrm>
            <a:off x="5563519" y="3811458"/>
            <a:ext cx="275558" cy="2537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209C22E7-F84D-8918-591D-C432EE1AFD79}"/>
              </a:ext>
            </a:extLst>
          </p:cNvPr>
          <p:cNvSpPr/>
          <p:nvPr/>
        </p:nvSpPr>
        <p:spPr>
          <a:xfrm>
            <a:off x="6433766" y="4065187"/>
            <a:ext cx="275558" cy="2537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AE075A04-60C3-C945-FB71-32B152F7E626}"/>
              </a:ext>
            </a:extLst>
          </p:cNvPr>
          <p:cNvSpPr/>
          <p:nvPr/>
        </p:nvSpPr>
        <p:spPr>
          <a:xfrm>
            <a:off x="5958221" y="4972148"/>
            <a:ext cx="275558" cy="2537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C08548CE-FE7B-3BD5-1E34-350F1AAF3481}"/>
              </a:ext>
            </a:extLst>
          </p:cNvPr>
          <p:cNvSpPr/>
          <p:nvPr/>
        </p:nvSpPr>
        <p:spPr>
          <a:xfrm>
            <a:off x="6879063" y="4914478"/>
            <a:ext cx="275558" cy="2537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BEB7726C-AA44-3B5F-1EAD-0C1FC8BFB986}"/>
              </a:ext>
            </a:extLst>
          </p:cNvPr>
          <p:cNvSpPr/>
          <p:nvPr/>
        </p:nvSpPr>
        <p:spPr>
          <a:xfrm>
            <a:off x="1727702" y="5041342"/>
            <a:ext cx="275558" cy="2537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0A2F2E79-F56F-3C75-2FD4-852402218B16}"/>
              </a:ext>
            </a:extLst>
          </p:cNvPr>
          <p:cNvSpPr/>
          <p:nvPr/>
        </p:nvSpPr>
        <p:spPr>
          <a:xfrm>
            <a:off x="4599793" y="5027636"/>
            <a:ext cx="275558" cy="2537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C930DA5D-C593-D672-225F-DE422CB7B50C}"/>
              </a:ext>
            </a:extLst>
          </p:cNvPr>
          <p:cNvSpPr/>
          <p:nvPr/>
        </p:nvSpPr>
        <p:spPr>
          <a:xfrm>
            <a:off x="3783588" y="5559468"/>
            <a:ext cx="275558" cy="2537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8667E26D-FBFC-114E-ABD4-F1A0ADFD1D75}"/>
              </a:ext>
            </a:extLst>
          </p:cNvPr>
          <p:cNvSpPr/>
          <p:nvPr/>
        </p:nvSpPr>
        <p:spPr>
          <a:xfrm>
            <a:off x="4125467" y="5559468"/>
            <a:ext cx="275558" cy="2537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2957204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CEF97-690D-B04C-EA5F-5E04D8C10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 descr="C:\Users\Christophe\Pictures\My Scans\2014-07 (juil.)\scan0014.jpg">
            <a:extLst>
              <a:ext uri="{FF2B5EF4-FFF2-40B4-BE49-F238E27FC236}">
                <a16:creationId xmlns:a16="http://schemas.microsoft.com/office/drawing/2014/main" id="{41254502-C4C7-7313-6549-50F6B2BC9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6"/>
            <a:ext cx="7251321" cy="541272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937B51A-6969-D021-85C7-CAEB2279CD5B}"/>
              </a:ext>
            </a:extLst>
          </p:cNvPr>
          <p:cNvSpPr/>
          <p:nvPr/>
        </p:nvSpPr>
        <p:spPr>
          <a:xfrm>
            <a:off x="91428" y="107186"/>
            <a:ext cx="4646144" cy="34624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1) 1406-1501 : En Perse occidentale, reconstitution des Kara </a:t>
            </a:r>
            <a:r>
              <a:rPr lang="fr-FR" sz="1600" b="1" dirty="0" err="1"/>
              <a:t>Koyunlu</a:t>
            </a:r>
            <a:r>
              <a:rPr lang="fr-FR" sz="1600" b="1" dirty="0"/>
              <a:t> ; Puis domination des Ak </a:t>
            </a:r>
            <a:r>
              <a:rPr lang="fr-FR" sz="1600" b="1" dirty="0" err="1"/>
              <a:t>Koyunlu</a:t>
            </a:r>
            <a:endParaRPr lang="fr-FR" sz="1600" b="1" dirty="0"/>
          </a:p>
          <a:p>
            <a:endParaRPr lang="fr-FR" sz="1700" dirty="0"/>
          </a:p>
          <a:p>
            <a:r>
              <a:rPr lang="fr-FR" sz="1700" dirty="0"/>
              <a:t>1) 1406 : A l’ouest de la Perse, à Tabriz…</a:t>
            </a:r>
          </a:p>
          <a:p>
            <a:r>
              <a:rPr lang="fr-FR" sz="1700" dirty="0"/>
              <a:t>La confrérie turcomane des Kara </a:t>
            </a:r>
            <a:r>
              <a:rPr lang="fr-FR" sz="1700" dirty="0" err="1"/>
              <a:t>Koyunlu</a:t>
            </a:r>
            <a:endParaRPr lang="fr-FR" sz="1700" dirty="0"/>
          </a:p>
          <a:p>
            <a:r>
              <a:rPr lang="fr-FR" sz="1700" dirty="0"/>
              <a:t>Se reconstitue et reprend Bagdad en 1410…</a:t>
            </a:r>
          </a:p>
          <a:p>
            <a:endParaRPr lang="fr-FR" sz="1700" dirty="0"/>
          </a:p>
          <a:p>
            <a:r>
              <a:rPr lang="fr-FR" sz="1700" dirty="0"/>
              <a:t>Avant d’être supplantée en 1467</a:t>
            </a:r>
            <a:endParaRPr lang="fr-FR" sz="1700" u="sng" dirty="0"/>
          </a:p>
          <a:p>
            <a:r>
              <a:rPr lang="fr-FR" sz="1700" dirty="0"/>
              <a:t>Par celle des Ak </a:t>
            </a:r>
            <a:r>
              <a:rPr lang="fr-FR" sz="1700" dirty="0" err="1"/>
              <a:t>Koyunlu</a:t>
            </a:r>
            <a:r>
              <a:rPr lang="fr-FR" sz="1700" dirty="0"/>
              <a:t> d’</a:t>
            </a:r>
            <a:r>
              <a:rPr lang="fr-FR" sz="1700" u="sng" dirty="0" err="1"/>
              <a:t>Uzun</a:t>
            </a:r>
            <a:r>
              <a:rPr lang="fr-FR" sz="1700" u="sng" dirty="0"/>
              <a:t> Hasan</a:t>
            </a:r>
          </a:p>
          <a:p>
            <a:r>
              <a:rPr lang="fr-FR" sz="1700" dirty="0"/>
              <a:t>Qui conquiert Chiraz, puis le sud du Khorassan</a:t>
            </a:r>
          </a:p>
          <a:p>
            <a:endParaRPr lang="fr-FR" sz="1700" dirty="0"/>
          </a:p>
          <a:p>
            <a:r>
              <a:rPr lang="fr-FR" sz="1700" dirty="0">
                <a:solidFill>
                  <a:srgbClr val="FF0000"/>
                </a:solidFill>
              </a:rPr>
              <a:t>NB : 1501 : Les derniers Ak </a:t>
            </a:r>
            <a:r>
              <a:rPr lang="fr-FR" sz="1700" dirty="0" err="1">
                <a:solidFill>
                  <a:srgbClr val="FF0000"/>
                </a:solidFill>
              </a:rPr>
              <a:t>Koyunlu</a:t>
            </a:r>
            <a:r>
              <a:rPr lang="fr-FR" sz="1700" dirty="0">
                <a:solidFill>
                  <a:srgbClr val="FF0000"/>
                </a:solidFill>
              </a:rPr>
              <a:t> seront vaincus</a:t>
            </a:r>
          </a:p>
          <a:p>
            <a:r>
              <a:rPr lang="fr-FR" sz="1700" dirty="0">
                <a:solidFill>
                  <a:srgbClr val="FF0000"/>
                </a:solidFill>
              </a:rPr>
              <a:t>Par les Séfévides ; Voir plus loin…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99D12D1E-10DE-A03F-B4C6-F460B642960B}"/>
              </a:ext>
            </a:extLst>
          </p:cNvPr>
          <p:cNvSpPr/>
          <p:nvPr/>
        </p:nvSpPr>
        <p:spPr>
          <a:xfrm>
            <a:off x="10108902" y="2231803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AC6AA3C-681E-5B51-26A0-A4B810873AA6}"/>
              </a:ext>
            </a:extLst>
          </p:cNvPr>
          <p:cNvSpPr/>
          <p:nvPr/>
        </p:nvSpPr>
        <p:spPr>
          <a:xfrm rot="18855024">
            <a:off x="6793857" y="1397851"/>
            <a:ext cx="618128" cy="15035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A9B7566-73C4-93BC-E596-02C30BB1F306}"/>
              </a:ext>
            </a:extLst>
          </p:cNvPr>
          <p:cNvSpPr/>
          <p:nvPr/>
        </p:nvSpPr>
        <p:spPr>
          <a:xfrm>
            <a:off x="11519898" y="1483361"/>
            <a:ext cx="692352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EDD3EA5-B438-E34E-6D6F-0EB1F159484F}"/>
              </a:ext>
            </a:extLst>
          </p:cNvPr>
          <p:cNvSpPr/>
          <p:nvPr/>
        </p:nvSpPr>
        <p:spPr>
          <a:xfrm rot="3377541">
            <a:off x="11124805" y="865147"/>
            <a:ext cx="606571" cy="16158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9FF4F91-B4E3-F680-77DF-C81AE3BE0297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4AE484C5-98AB-0045-4667-6373FAA596FE}"/>
              </a:ext>
            </a:extLst>
          </p:cNvPr>
          <p:cNvSpPr/>
          <p:nvPr/>
        </p:nvSpPr>
        <p:spPr>
          <a:xfrm rot="5072476">
            <a:off x="9945599" y="1634634"/>
            <a:ext cx="687667" cy="10356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383FF49-8D8A-F7EC-47DD-E38805FBA5E5}"/>
              </a:ext>
            </a:extLst>
          </p:cNvPr>
          <p:cNvSpPr/>
          <p:nvPr/>
        </p:nvSpPr>
        <p:spPr>
          <a:xfrm>
            <a:off x="11320463" y="1518769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9420457-7FA9-F405-94F3-BC1301CEE8E2}"/>
              </a:ext>
            </a:extLst>
          </p:cNvPr>
          <p:cNvSpPr/>
          <p:nvPr/>
        </p:nvSpPr>
        <p:spPr>
          <a:xfrm>
            <a:off x="6920670" y="2985860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E65F1C3-0056-663F-736C-2C11339EE498}"/>
              </a:ext>
            </a:extLst>
          </p:cNvPr>
          <p:cNvSpPr/>
          <p:nvPr/>
        </p:nvSpPr>
        <p:spPr>
          <a:xfrm rot="14374669">
            <a:off x="6933456" y="2504419"/>
            <a:ext cx="442331" cy="111453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0DC922FD-42FB-16C7-5EA1-063A80B50E97}"/>
              </a:ext>
            </a:extLst>
          </p:cNvPr>
          <p:cNvSpPr/>
          <p:nvPr/>
        </p:nvSpPr>
        <p:spPr>
          <a:xfrm rot="2429317">
            <a:off x="7441377" y="2665246"/>
            <a:ext cx="1853597" cy="722953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90FF791B-6B7D-FF98-13B8-30F8DF94C239}"/>
              </a:ext>
            </a:extLst>
          </p:cNvPr>
          <p:cNvSpPr/>
          <p:nvPr/>
        </p:nvSpPr>
        <p:spPr>
          <a:xfrm rot="9178334">
            <a:off x="7087982" y="2823524"/>
            <a:ext cx="540343" cy="15506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1B4A1792-78E4-FAE2-E73E-4871372AC1A3}"/>
              </a:ext>
            </a:extLst>
          </p:cNvPr>
          <p:cNvSpPr/>
          <p:nvPr/>
        </p:nvSpPr>
        <p:spPr>
          <a:xfrm rot="654670">
            <a:off x="9895506" y="3010913"/>
            <a:ext cx="909123" cy="55374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6E6D0EE-29AF-5B15-E035-70F95A9DF5D7}"/>
              </a:ext>
            </a:extLst>
          </p:cNvPr>
          <p:cNvSpPr/>
          <p:nvPr/>
        </p:nvSpPr>
        <p:spPr>
          <a:xfrm rot="19357138">
            <a:off x="7572678" y="563708"/>
            <a:ext cx="975381" cy="68842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37DD02E8-16A1-7592-5967-A9BAF06E14B4}"/>
              </a:ext>
            </a:extLst>
          </p:cNvPr>
          <p:cNvSpPr/>
          <p:nvPr/>
        </p:nvSpPr>
        <p:spPr>
          <a:xfrm>
            <a:off x="7813365" y="943786"/>
            <a:ext cx="275558" cy="25372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78D3141-7D35-00D0-FFF1-B1300E04CE11}"/>
              </a:ext>
            </a:extLst>
          </p:cNvPr>
          <p:cNvSpPr/>
          <p:nvPr/>
        </p:nvSpPr>
        <p:spPr>
          <a:xfrm rot="21009750">
            <a:off x="7361587" y="1022961"/>
            <a:ext cx="2545984" cy="116809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9B93BDD5-8B90-21F3-2D8A-C407FA132122}"/>
              </a:ext>
            </a:extLst>
          </p:cNvPr>
          <p:cNvSpPr/>
          <p:nvPr/>
        </p:nvSpPr>
        <p:spPr>
          <a:xfrm>
            <a:off x="6909083" y="2140099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CACB9DB3-11A8-776C-FB58-8047C5A9CC5F}"/>
              </a:ext>
            </a:extLst>
          </p:cNvPr>
          <p:cNvSpPr/>
          <p:nvPr/>
        </p:nvSpPr>
        <p:spPr>
          <a:xfrm>
            <a:off x="7678186" y="1973676"/>
            <a:ext cx="2512294" cy="1612763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3A1A5FA8-AE4A-E808-6B97-95915F856A6E}"/>
              </a:ext>
            </a:extLst>
          </p:cNvPr>
          <p:cNvSpPr/>
          <p:nvPr/>
        </p:nvSpPr>
        <p:spPr>
          <a:xfrm>
            <a:off x="10013874" y="3023555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70ACE115-F405-36AE-2E9A-88DBB25899D5}"/>
              </a:ext>
            </a:extLst>
          </p:cNvPr>
          <p:cNvSpPr/>
          <p:nvPr/>
        </p:nvSpPr>
        <p:spPr>
          <a:xfrm rot="5127450">
            <a:off x="10062603" y="1174956"/>
            <a:ext cx="345866" cy="100917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5D377258-F6A8-E3F7-1FFB-4EA0EB3A55F5}"/>
              </a:ext>
            </a:extLst>
          </p:cNvPr>
          <p:cNvSpPr/>
          <p:nvPr/>
        </p:nvSpPr>
        <p:spPr>
          <a:xfrm>
            <a:off x="10100045" y="1540544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B4C7DED-9D1E-9F26-209D-D4241CB23D51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D3A0A887-8A1A-329F-F972-36AE686A6AC8}"/>
              </a:ext>
            </a:extLst>
          </p:cNvPr>
          <p:cNvSpPr/>
          <p:nvPr/>
        </p:nvSpPr>
        <p:spPr>
          <a:xfrm>
            <a:off x="7973554" y="1620120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9CCDCC6C-F6F7-8FC8-9A07-5515DA3127A1}"/>
              </a:ext>
            </a:extLst>
          </p:cNvPr>
          <p:cNvSpPr/>
          <p:nvPr/>
        </p:nvSpPr>
        <p:spPr>
          <a:xfrm>
            <a:off x="7616271" y="2432288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83EE1D2E-FCF7-C7DD-8BA8-B41D61A20F9A}"/>
              </a:ext>
            </a:extLst>
          </p:cNvPr>
          <p:cNvSpPr/>
          <p:nvPr/>
        </p:nvSpPr>
        <p:spPr>
          <a:xfrm>
            <a:off x="7951568" y="2542565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80B6933C-D3EC-EE4E-BECB-BA04FDC7E73F}"/>
              </a:ext>
            </a:extLst>
          </p:cNvPr>
          <p:cNvSpPr/>
          <p:nvPr/>
        </p:nvSpPr>
        <p:spPr>
          <a:xfrm>
            <a:off x="3882386" y="1149928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98E29FDD-8825-D6F5-1DC3-8B1A67AA6726}"/>
              </a:ext>
            </a:extLst>
          </p:cNvPr>
          <p:cNvSpPr/>
          <p:nvPr/>
        </p:nvSpPr>
        <p:spPr>
          <a:xfrm>
            <a:off x="3715320" y="2196198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4D64BD68-D8D1-724D-4254-84D959B4DE49}"/>
              </a:ext>
            </a:extLst>
          </p:cNvPr>
          <p:cNvSpPr/>
          <p:nvPr/>
        </p:nvSpPr>
        <p:spPr>
          <a:xfrm rot="4802908">
            <a:off x="6991745" y="1028646"/>
            <a:ext cx="763335" cy="5264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405B8700-7F26-5E4C-2190-31FB95E75F18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C77394DE-7D0D-4387-95F5-C05608086D90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17C164C-CB81-282F-F88D-1DF5048EBA9B}"/>
              </a:ext>
            </a:extLst>
          </p:cNvPr>
          <p:cNvSpPr/>
          <p:nvPr/>
        </p:nvSpPr>
        <p:spPr>
          <a:xfrm>
            <a:off x="8832790" y="2340615"/>
            <a:ext cx="162914" cy="1351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1F0DC02-B9ED-F370-F12E-BB5E54517496}"/>
              </a:ext>
            </a:extLst>
          </p:cNvPr>
          <p:cNvSpPr/>
          <p:nvPr/>
        </p:nvSpPr>
        <p:spPr>
          <a:xfrm>
            <a:off x="9230440" y="2433017"/>
            <a:ext cx="162914" cy="1351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9CE89475-CCEE-A1AE-244D-505E66294D8E}"/>
              </a:ext>
            </a:extLst>
          </p:cNvPr>
          <p:cNvSpPr/>
          <p:nvPr/>
        </p:nvSpPr>
        <p:spPr>
          <a:xfrm>
            <a:off x="9036900" y="2876644"/>
            <a:ext cx="162914" cy="1351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BE74C9C-DC2F-04EC-67AD-5898A46A22B9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AE497DE7-B631-97B6-14A9-8B8E263B3487}"/>
              </a:ext>
            </a:extLst>
          </p:cNvPr>
          <p:cNvSpPr/>
          <p:nvPr/>
        </p:nvSpPr>
        <p:spPr>
          <a:xfrm>
            <a:off x="8909389" y="2527533"/>
            <a:ext cx="275558" cy="25372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E256DB89-8B20-ADD4-4ECA-0F675F8D7B6C}"/>
              </a:ext>
            </a:extLst>
          </p:cNvPr>
          <p:cNvSpPr/>
          <p:nvPr/>
        </p:nvSpPr>
        <p:spPr>
          <a:xfrm>
            <a:off x="9468407" y="2850731"/>
            <a:ext cx="162914" cy="135129"/>
          </a:xfrm>
          <a:prstGeom prst="ellipse">
            <a:avLst/>
          </a:prstGeom>
          <a:solidFill>
            <a:srgbClr val="C55A1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63BB649-8763-B9D9-9D26-A23C10173EB4}"/>
              </a:ext>
            </a:extLst>
          </p:cNvPr>
          <p:cNvSpPr/>
          <p:nvPr/>
        </p:nvSpPr>
        <p:spPr>
          <a:xfrm>
            <a:off x="8762480" y="2002101"/>
            <a:ext cx="1010506" cy="1640007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FD6D4D2-1138-0ACC-1D48-BDADCA7762E6}"/>
              </a:ext>
            </a:extLst>
          </p:cNvPr>
          <p:cNvSpPr/>
          <p:nvPr/>
        </p:nvSpPr>
        <p:spPr>
          <a:xfrm>
            <a:off x="7587223" y="2948101"/>
            <a:ext cx="1262702" cy="58648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Kara puis Ak </a:t>
            </a:r>
            <a:r>
              <a:rPr lang="fr-FR" b="1" dirty="0" err="1">
                <a:solidFill>
                  <a:schemeClr val="tx1"/>
                </a:solidFill>
              </a:rPr>
              <a:t>Koyunlu</a:t>
            </a:r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62674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94379</TotalTime>
  <Words>5576</Words>
  <Application>Microsoft Office PowerPoint</Application>
  <PresentationFormat>Grand écran</PresentationFormat>
  <Paragraphs>1416</Paragraphs>
  <Slides>30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Thème Office</vt:lpstr>
      <vt:lpstr>LE PARTAGE DU MONDE, de l’an 200 av. JC à nos jours Esquisse d’une histoire géopolitique universelle  Mardi 25 novembre 2025 (3/14)  8ème période : 1815-1914 Europe et Russie à la conquête de l’Orient et de l’Asie  1206-1818 : L’Orient avant l’impérialisme européen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17 octobre 2023 (2/15)  8ème période : 1815-1914  1789-1815 : Les guerres de la Révolution et de l’Empire  1789-1795 : La Révolution française et la 1ère République Guerre de la France contre la 1ère Coalition</dc:title>
  <dc:creator>Christophe JENTA</dc:creator>
  <cp:lastModifiedBy>Christophe JENTA</cp:lastModifiedBy>
  <cp:revision>740</cp:revision>
  <dcterms:created xsi:type="dcterms:W3CDTF">2023-07-15T08:08:34Z</dcterms:created>
  <dcterms:modified xsi:type="dcterms:W3CDTF">2025-11-24T15:39:37Z</dcterms:modified>
</cp:coreProperties>
</file>