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13476" r:id="rId2"/>
    <p:sldId id="13731" r:id="rId3"/>
    <p:sldId id="13421" r:id="rId4"/>
    <p:sldId id="13423" r:id="rId5"/>
    <p:sldId id="13712" r:id="rId6"/>
    <p:sldId id="13424" r:id="rId7"/>
    <p:sldId id="13349" r:id="rId8"/>
    <p:sldId id="13284" r:id="rId9"/>
    <p:sldId id="13713" r:id="rId10"/>
    <p:sldId id="13281" r:id="rId11"/>
    <p:sldId id="13467" r:id="rId12"/>
    <p:sldId id="13714" r:id="rId13"/>
    <p:sldId id="13283" r:id="rId14"/>
    <p:sldId id="13715" r:id="rId15"/>
    <p:sldId id="13468" r:id="rId16"/>
    <p:sldId id="13479" r:id="rId17"/>
    <p:sldId id="13350" r:id="rId18"/>
    <p:sldId id="13726" r:id="rId19"/>
    <p:sldId id="12000" r:id="rId20"/>
    <p:sldId id="13469" r:id="rId21"/>
    <p:sldId id="13351" r:id="rId22"/>
    <p:sldId id="13653" r:id="rId23"/>
    <p:sldId id="13654" r:id="rId24"/>
    <p:sldId id="13504" r:id="rId25"/>
    <p:sldId id="13357" r:id="rId26"/>
    <p:sldId id="13505" r:id="rId27"/>
    <p:sldId id="13354" r:id="rId28"/>
    <p:sldId id="12368" r:id="rId29"/>
    <p:sldId id="13363" r:id="rId30"/>
    <p:sldId id="12369" r:id="rId31"/>
    <p:sldId id="12370" r:id="rId32"/>
    <p:sldId id="13655" r:id="rId33"/>
    <p:sldId id="13466" r:id="rId34"/>
    <p:sldId id="13307" r:id="rId35"/>
    <p:sldId id="13656" r:id="rId36"/>
    <p:sldId id="13657" r:id="rId37"/>
    <p:sldId id="13426" r:id="rId38"/>
    <p:sldId id="13658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800080"/>
    <a:srgbClr val="FF33CC"/>
    <a:srgbClr val="A88000"/>
    <a:srgbClr val="FF0000"/>
    <a:srgbClr val="FF99CC"/>
    <a:srgbClr val="ED7D31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075A5-F48C-400F-8CDC-3D560D71C900}" v="4" dt="2025-10-14T10:03:17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061" autoAdjust="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745370F5-D647-4ABD-8D02-0A0548DFCB5B}"/>
    <pc:docChg chg="custSel addSld delSld modSld">
      <pc:chgData name="Christophe JENTA" userId="8d1209f4831e9c53" providerId="LiveId" clId="{745370F5-D647-4ABD-8D02-0A0548DFCB5B}" dt="2025-04-29T09:52:06.948" v="25" actId="478"/>
      <pc:docMkLst>
        <pc:docMk/>
      </pc:docMkLst>
      <pc:sldChg chg="delSp add mod">
        <pc:chgData name="Christophe JENTA" userId="8d1209f4831e9c53" providerId="LiveId" clId="{745370F5-D647-4ABD-8D02-0A0548DFCB5B}" dt="2025-04-29T09:51:11.639" v="6" actId="478"/>
        <pc:sldMkLst>
          <pc:docMk/>
          <pc:sldMk cId="1247421863" sldId="99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21003822" sldId="997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2780617583" sldId="1000"/>
        </pc:sldMkLst>
      </pc:sldChg>
      <pc:sldChg chg="delSp add mod">
        <pc:chgData name="Christophe JENTA" userId="8d1209f4831e9c53" providerId="LiveId" clId="{745370F5-D647-4ABD-8D02-0A0548DFCB5B}" dt="2025-04-29T09:52:06.948" v="25" actId="478"/>
        <pc:sldMkLst>
          <pc:docMk/>
          <pc:sldMk cId="3490898107" sldId="100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37653266" sldId="12591"/>
        </pc:sldMkLst>
      </pc:sldChg>
      <pc:sldChg chg="delSp add mod">
        <pc:chgData name="Christophe JENTA" userId="8d1209f4831e9c53" providerId="LiveId" clId="{745370F5-D647-4ABD-8D02-0A0548DFCB5B}" dt="2025-04-29T09:51:05.523" v="4" actId="478"/>
        <pc:sldMkLst>
          <pc:docMk/>
          <pc:sldMk cId="2409108060" sldId="12606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060782881" sldId="1261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665540087" sldId="12613"/>
        </pc:sldMkLst>
      </pc:sldChg>
      <pc:sldChg chg="delSp add mod">
        <pc:chgData name="Christophe JENTA" userId="8d1209f4831e9c53" providerId="LiveId" clId="{745370F5-D647-4ABD-8D02-0A0548DFCB5B}" dt="2025-04-29T09:51:19.822" v="9" actId="478"/>
        <pc:sldMkLst>
          <pc:docMk/>
          <pc:sldMk cId="2987160675" sldId="1313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313498898" sldId="13133"/>
        </pc:sldMkLst>
      </pc:sldChg>
      <pc:sldChg chg="delSp add mod">
        <pc:chgData name="Christophe JENTA" userId="8d1209f4831e9c53" providerId="LiveId" clId="{745370F5-D647-4ABD-8D02-0A0548DFCB5B}" dt="2025-04-29T09:51:24.132" v="12" actId="478"/>
        <pc:sldMkLst>
          <pc:docMk/>
          <pc:sldMk cId="3865771323" sldId="13135"/>
        </pc:sldMkLst>
      </pc:sldChg>
      <pc:sldChg chg="delSp add mod">
        <pc:chgData name="Christophe JENTA" userId="8d1209f4831e9c53" providerId="LiveId" clId="{745370F5-D647-4ABD-8D02-0A0548DFCB5B}" dt="2025-04-29T09:51:22.692" v="11" actId="478"/>
        <pc:sldMkLst>
          <pc:docMk/>
          <pc:sldMk cId="2418480127" sldId="13136"/>
        </pc:sldMkLst>
      </pc:sldChg>
      <pc:sldChg chg="delSp add mod">
        <pc:chgData name="Christophe JENTA" userId="8d1209f4831e9c53" providerId="LiveId" clId="{745370F5-D647-4ABD-8D02-0A0548DFCB5B}" dt="2025-04-29T09:51:32.318" v="17" actId="478"/>
        <pc:sldMkLst>
          <pc:docMk/>
          <pc:sldMk cId="3473283674" sldId="1313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066435223" sldId="1313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87461453" sldId="13147"/>
        </pc:sldMkLst>
      </pc:sldChg>
      <pc:sldChg chg="delSp add mod">
        <pc:chgData name="Christophe JENTA" userId="8d1209f4831e9c53" providerId="LiveId" clId="{745370F5-D647-4ABD-8D02-0A0548DFCB5B}" dt="2025-04-29T09:51:01.556" v="2" actId="478"/>
        <pc:sldMkLst>
          <pc:docMk/>
          <pc:sldMk cId="2522681684" sldId="1314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27346446" sldId="13149"/>
        </pc:sldMkLst>
      </pc:sldChg>
      <pc:sldChg chg="delSp add mod">
        <pc:chgData name="Christophe JENTA" userId="8d1209f4831e9c53" providerId="LiveId" clId="{745370F5-D647-4ABD-8D02-0A0548DFCB5B}" dt="2025-04-29T09:51:18.399" v="8" actId="478"/>
        <pc:sldMkLst>
          <pc:docMk/>
          <pc:sldMk cId="3718160313" sldId="1315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17047442" sldId="13151"/>
        </pc:sldMkLst>
      </pc:sldChg>
      <pc:sldChg chg="delSp add mod">
        <pc:chgData name="Christophe JENTA" userId="8d1209f4831e9c53" providerId="LiveId" clId="{745370F5-D647-4ABD-8D02-0A0548DFCB5B}" dt="2025-04-29T09:51:03.904" v="3" actId="478"/>
        <pc:sldMkLst>
          <pc:docMk/>
          <pc:sldMk cId="1857858322" sldId="13152"/>
        </pc:sldMkLst>
      </pc:sldChg>
      <pc:sldChg chg="delSp add mod">
        <pc:chgData name="Christophe JENTA" userId="8d1209f4831e9c53" providerId="LiveId" clId="{745370F5-D647-4ABD-8D02-0A0548DFCB5B}" dt="2025-04-29T09:51:28.297" v="15" actId="478"/>
        <pc:sldMkLst>
          <pc:docMk/>
          <pc:sldMk cId="1950949934" sldId="13153"/>
        </pc:sldMkLst>
      </pc:sldChg>
      <pc:sldChg chg="delSp add mod">
        <pc:chgData name="Christophe JENTA" userId="8d1209f4831e9c53" providerId="LiveId" clId="{745370F5-D647-4ABD-8D02-0A0548DFCB5B}" dt="2025-04-29T09:51:30.819" v="16" actId="478"/>
        <pc:sldMkLst>
          <pc:docMk/>
          <pc:sldMk cId="2201218659" sldId="1315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56511993" sldId="131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57833250" sldId="13156"/>
        </pc:sldMkLst>
      </pc:sldChg>
      <pc:sldChg chg="delSp add mod">
        <pc:chgData name="Christophe JENTA" userId="8d1209f4831e9c53" providerId="LiveId" clId="{745370F5-D647-4ABD-8D02-0A0548DFCB5B}" dt="2025-04-29T09:51:06.759" v="5" actId="478"/>
        <pc:sldMkLst>
          <pc:docMk/>
          <pc:sldMk cId="2801542117" sldId="131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0164072" sldId="1315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02622610" sldId="1316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49566737" sldId="1316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60340695" sldId="13165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539409700" sldId="1316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4637956" sldId="1316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8025286" sldId="1317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74252401" sldId="1317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42643047" sldId="13172"/>
        </pc:sldMkLst>
      </pc:sldChg>
      <pc:sldChg chg="delSp add mod">
        <pc:chgData name="Christophe JENTA" userId="8d1209f4831e9c53" providerId="LiveId" clId="{745370F5-D647-4ABD-8D02-0A0548DFCB5B}" dt="2025-04-29T09:51:56.311" v="23" actId="478"/>
        <pc:sldMkLst>
          <pc:docMk/>
          <pc:sldMk cId="3211553572" sldId="1317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36066486" sldId="1317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56575271" sldId="1317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92392614" sldId="1317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33691726" sldId="1317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745778830" sldId="1317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07203901" sldId="13179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833563372" sldId="13185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2808987593" sldId="1318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04751075" sldId="1319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040728144" sldId="1319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627594343" sldId="1319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555514976" sldId="1320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7375481" sldId="13228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071169686" sldId="1322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6999913" sldId="1323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953531859" sldId="13238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1381752268" sldId="13243"/>
        </pc:sldMkLst>
      </pc:sldChg>
      <pc:sldChg chg="del">
        <pc:chgData name="Christophe JENTA" userId="8d1209f4831e9c53" providerId="LiveId" clId="{745370F5-D647-4ABD-8D02-0A0548DFCB5B}" dt="2025-04-29T09:50:11.135" v="0" actId="47"/>
        <pc:sldMkLst>
          <pc:docMk/>
          <pc:sldMk cId="107836326" sldId="1324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4580024" sldId="1325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759682378" sldId="1325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98894336" sldId="13254"/>
        </pc:sldMkLst>
      </pc:sldChg>
      <pc:sldChg chg="delSp add mod">
        <pc:chgData name="Christophe JENTA" userId="8d1209f4831e9c53" providerId="LiveId" clId="{745370F5-D647-4ABD-8D02-0A0548DFCB5B}" dt="2025-04-29T09:51:47.612" v="21" actId="478"/>
        <pc:sldMkLst>
          <pc:docMk/>
          <pc:sldMk cId="2125185414" sldId="132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087807556" sldId="1325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41433013" sldId="1325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4671181" sldId="132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18675770" sldId="13259"/>
        </pc:sldMkLst>
      </pc:sldChg>
      <pc:sldChg chg="delSp add mod">
        <pc:chgData name="Christophe JENTA" userId="8d1209f4831e9c53" providerId="LiveId" clId="{745370F5-D647-4ABD-8D02-0A0548DFCB5B}" dt="2025-04-29T09:51:57.638" v="24" actId="478"/>
        <pc:sldMkLst>
          <pc:docMk/>
          <pc:sldMk cId="2505937206" sldId="1326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39178158" sldId="1326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611874281" sldId="1331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826041737" sldId="1331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70786359" sldId="1331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84556983" sldId="1331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01878438" sldId="1331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131091472" sldId="1331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540542834" sldId="1331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928770195" sldId="1331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6238569" sldId="1332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9023465" sldId="1333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164755444" sldId="13346"/>
        </pc:sldMkLst>
      </pc:sldChg>
      <pc:sldChg chg="delSp add mod">
        <pc:chgData name="Christophe JENTA" userId="8d1209f4831e9c53" providerId="LiveId" clId="{745370F5-D647-4ABD-8D02-0A0548DFCB5B}" dt="2025-04-29T09:51:14.115" v="7" actId="478"/>
        <pc:sldMkLst>
          <pc:docMk/>
          <pc:sldMk cId="2046687059" sldId="13347"/>
        </pc:sldMkLst>
      </pc:sldChg>
      <pc:sldChg chg="delSp add mod">
        <pc:chgData name="Christophe JENTA" userId="8d1209f4831e9c53" providerId="LiveId" clId="{745370F5-D647-4ABD-8D02-0A0548DFCB5B}" dt="2025-04-29T09:51:39.622" v="20" actId="478"/>
        <pc:sldMkLst>
          <pc:docMk/>
          <pc:sldMk cId="2062926474" sldId="1335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57177706" sldId="13351"/>
        </pc:sldMkLst>
      </pc:sldChg>
      <pc:sldChg chg="delSp modSp add mod">
        <pc:chgData name="Christophe JENTA" userId="8d1209f4831e9c53" providerId="LiveId" clId="{745370F5-D647-4ABD-8D02-0A0548DFCB5B}" dt="2025-04-29T09:51:25.330" v="14" actId="478"/>
        <pc:sldMkLst>
          <pc:docMk/>
          <pc:sldMk cId="2759616424" sldId="13352"/>
        </pc:sldMkLst>
      </pc:sldChg>
      <pc:sldChg chg="delSp add mod">
        <pc:chgData name="Christophe JENTA" userId="8d1209f4831e9c53" providerId="LiveId" clId="{745370F5-D647-4ABD-8D02-0A0548DFCB5B}" dt="2025-04-29T09:51:35.936" v="18" actId="478"/>
        <pc:sldMkLst>
          <pc:docMk/>
          <pc:sldMk cId="2433196331" sldId="1335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474163732" sldId="1335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95364604" sldId="133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265437348" sldId="1335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585258681" sldId="1335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35271449" sldId="133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49466456" sldId="1335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559325837" sldId="1336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864976604" sldId="1336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303084747" sldId="1336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0620827" sldId="1336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65720077" sldId="1336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832043419" sldId="1336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257712248" sldId="13370"/>
        </pc:sldMkLst>
      </pc:sldChg>
    </pc:docChg>
  </pc:docChgLst>
  <pc:docChgLst>
    <pc:chgData name="Christophe JENTA" userId="8d1209f4831e9c53" providerId="LiveId" clId="{05B6E72E-02BC-426D-8920-B5E36D356DE2}"/>
    <pc:docChg chg="undo custSel addSld delSld modSld">
      <pc:chgData name="Christophe JENTA" userId="8d1209f4831e9c53" providerId="LiveId" clId="{05B6E72E-02BC-426D-8920-B5E36D356DE2}" dt="2025-05-13T10:05:37.412" v="111" actId="478"/>
      <pc:docMkLst>
        <pc:docMk/>
      </pc:docMkLst>
      <pc:sldChg chg="add del">
        <pc:chgData name="Christophe JENTA" userId="8d1209f4831e9c53" providerId="LiveId" clId="{05B6E72E-02BC-426D-8920-B5E36D356DE2}" dt="2025-05-13T10:03:28.832" v="63"/>
        <pc:sldMkLst>
          <pc:docMk/>
          <pc:sldMk cId="2660340911" sldId="963"/>
        </pc:sldMkLst>
      </pc:sldChg>
      <pc:sldChg chg="delSp add del mod">
        <pc:chgData name="Christophe JENTA" userId="8d1209f4831e9c53" providerId="LiveId" clId="{05B6E72E-02BC-426D-8920-B5E36D356DE2}" dt="2025-05-13T10:04:59.071" v="86" actId="478"/>
        <pc:sldMkLst>
          <pc:docMk/>
          <pc:sldMk cId="3060746622" sldId="1003"/>
        </pc:sldMkLst>
      </pc:sldChg>
      <pc:sldChg chg="delSp add del mod">
        <pc:chgData name="Christophe JENTA" userId="8d1209f4831e9c53" providerId="LiveId" clId="{05B6E72E-02BC-426D-8920-B5E36D356DE2}" dt="2025-05-13T10:05:19.582" v="100" actId="478"/>
        <pc:sldMkLst>
          <pc:docMk/>
          <pc:sldMk cId="3535133046" sldId="1004"/>
        </pc:sldMkLst>
      </pc:sldChg>
      <pc:sldChg chg="delSp add del mod">
        <pc:chgData name="Christophe JENTA" userId="8d1209f4831e9c53" providerId="LiveId" clId="{05B6E72E-02BC-426D-8920-B5E36D356DE2}" dt="2025-05-13T10:04:34.006" v="73" actId="478"/>
        <pc:sldMkLst>
          <pc:docMk/>
          <pc:sldMk cId="2576855841" sldId="12603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988575915" sldId="1290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883030374" sldId="12905"/>
        </pc:sldMkLst>
      </pc:sldChg>
      <pc:sldChg chg="delSp add del mod">
        <pc:chgData name="Christophe JENTA" userId="8d1209f4831e9c53" providerId="LiveId" clId="{05B6E72E-02BC-426D-8920-B5E36D356DE2}" dt="2025-05-13T10:04:45.490" v="77" actId="478"/>
        <pc:sldMkLst>
          <pc:docMk/>
          <pc:sldMk cId="1343055881" sldId="13043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4104751075" sldId="13192"/>
        </pc:sldMkLst>
      </pc:sldChg>
      <pc:sldChg chg="delSp add del mod">
        <pc:chgData name="Christophe JENTA" userId="8d1209f4831e9c53" providerId="LiveId" clId="{05B6E72E-02BC-426D-8920-B5E36D356DE2}" dt="2025-05-13T10:04:23.800" v="72" actId="478"/>
        <pc:sldMkLst>
          <pc:docMk/>
          <pc:sldMk cId="3417846926" sldId="13268"/>
        </pc:sldMkLst>
      </pc:sldChg>
      <pc:sldChg chg="delSp add del mod">
        <pc:chgData name="Christophe JENTA" userId="8d1209f4831e9c53" providerId="LiveId" clId="{05B6E72E-02BC-426D-8920-B5E36D356DE2}" dt="2025-05-13T10:04:19.263" v="66" actId="478"/>
        <pc:sldMkLst>
          <pc:docMk/>
          <pc:sldMk cId="235482400" sldId="1326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163860014" sldId="1327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00748767" sldId="1327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201976625" sldId="13273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02858905" sldId="13274"/>
        </pc:sldMkLst>
      </pc:sldChg>
      <pc:sldChg chg="addSp delSp add del mod">
        <pc:chgData name="Christophe JENTA" userId="8d1209f4831e9c53" providerId="LiveId" clId="{05B6E72E-02BC-426D-8920-B5E36D356DE2}" dt="2025-05-13T10:04:47.937" v="78" actId="478"/>
        <pc:sldMkLst>
          <pc:docMk/>
          <pc:sldMk cId="2882927050" sldId="13275"/>
        </pc:sldMkLst>
      </pc:sldChg>
      <pc:sldChg chg="delSp add del mod">
        <pc:chgData name="Christophe JENTA" userId="8d1209f4831e9c53" providerId="LiveId" clId="{05B6E72E-02BC-426D-8920-B5E36D356DE2}" dt="2025-05-13T10:04:49.362" v="79" actId="478"/>
        <pc:sldMkLst>
          <pc:docMk/>
          <pc:sldMk cId="3376998649" sldId="13276"/>
        </pc:sldMkLst>
      </pc:sldChg>
      <pc:sldChg chg="delSp add del mod">
        <pc:chgData name="Christophe JENTA" userId="8d1209f4831e9c53" providerId="LiveId" clId="{05B6E72E-02BC-426D-8920-B5E36D356DE2}" dt="2025-05-13T10:04:51.257" v="80" actId="478"/>
        <pc:sldMkLst>
          <pc:docMk/>
          <pc:sldMk cId="3805319232" sldId="13277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943872998" sldId="13278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350889238" sldId="1327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326358028" sldId="13280"/>
        </pc:sldMkLst>
      </pc:sldChg>
      <pc:sldChg chg="delSp add del mod">
        <pc:chgData name="Christophe JENTA" userId="8d1209f4831e9c53" providerId="LiveId" clId="{05B6E72E-02BC-426D-8920-B5E36D356DE2}" dt="2025-05-13T10:04:55.062" v="81" actId="478"/>
        <pc:sldMkLst>
          <pc:docMk/>
          <pc:sldMk cId="82619806" sldId="13281"/>
        </pc:sldMkLst>
      </pc:sldChg>
      <pc:sldChg chg="delSp add del mod">
        <pc:chgData name="Christophe JENTA" userId="8d1209f4831e9c53" providerId="LiveId" clId="{05B6E72E-02BC-426D-8920-B5E36D356DE2}" dt="2025-05-13T10:05:04.449" v="91" actId="478"/>
        <pc:sldMkLst>
          <pc:docMk/>
          <pc:sldMk cId="1443058731" sldId="13282"/>
        </pc:sldMkLst>
      </pc:sldChg>
      <pc:sldChg chg="delSp add del mod">
        <pc:chgData name="Christophe JENTA" userId="8d1209f4831e9c53" providerId="LiveId" clId="{05B6E72E-02BC-426D-8920-B5E36D356DE2}" dt="2025-05-13T10:05:01.247" v="88" actId="478"/>
        <pc:sldMkLst>
          <pc:docMk/>
          <pc:sldMk cId="2798218192" sldId="13283"/>
        </pc:sldMkLst>
      </pc:sldChg>
      <pc:sldChg chg="delSp add del mod">
        <pc:chgData name="Christophe JENTA" userId="8d1209f4831e9c53" providerId="LiveId" clId="{05B6E72E-02BC-426D-8920-B5E36D356DE2}" dt="2025-05-13T10:05:02.526" v="89" actId="478"/>
        <pc:sldMkLst>
          <pc:docMk/>
          <pc:sldMk cId="3093456767" sldId="13284"/>
        </pc:sldMkLst>
      </pc:sldChg>
      <pc:sldChg chg="delSp add del mod">
        <pc:chgData name="Christophe JENTA" userId="8d1209f4831e9c53" providerId="LiveId" clId="{05B6E72E-02BC-426D-8920-B5E36D356DE2}" dt="2025-05-13T10:05:08.546" v="95" actId="478"/>
        <pc:sldMkLst>
          <pc:docMk/>
          <pc:sldMk cId="3123463990" sldId="13285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184084818" sldId="13286"/>
        </pc:sldMkLst>
      </pc:sldChg>
      <pc:sldChg chg="delSp add del mod">
        <pc:chgData name="Christophe JENTA" userId="8d1209f4831e9c53" providerId="LiveId" clId="{05B6E72E-02BC-426D-8920-B5E36D356DE2}" dt="2025-05-13T10:05:22.374" v="102" actId="478"/>
        <pc:sldMkLst>
          <pc:docMk/>
          <pc:sldMk cId="1396725314" sldId="13287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754472294" sldId="13288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825808848" sldId="1328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281755366" sldId="1329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809490335" sldId="1329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746018639" sldId="13296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9620744" sldId="13297"/>
        </pc:sldMkLst>
      </pc:sldChg>
      <pc:sldChg chg="delSp add del mod">
        <pc:chgData name="Christophe JENTA" userId="8d1209f4831e9c53" providerId="LiveId" clId="{05B6E72E-02BC-426D-8920-B5E36D356DE2}" dt="2025-05-13T10:05:05.877" v="92" actId="478"/>
        <pc:sldMkLst>
          <pc:docMk/>
          <pc:sldMk cId="2964346462" sldId="13298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3348110480" sldId="1329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83845657" sldId="1330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113396128" sldId="13301"/>
        </pc:sldMkLst>
      </pc:sldChg>
      <pc:sldChg chg="delSp add del mod">
        <pc:chgData name="Christophe JENTA" userId="8d1209f4831e9c53" providerId="LiveId" clId="{05B6E72E-02BC-426D-8920-B5E36D356DE2}" dt="2025-05-13T10:05:37.412" v="111" actId="478"/>
        <pc:sldMkLst>
          <pc:docMk/>
          <pc:sldMk cId="1405272833" sldId="13302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611874281" sldId="13310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1826041737" sldId="13311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870786359" sldId="13312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4184556983" sldId="13313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401878438" sldId="13314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131091472" sldId="13316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540542834" sldId="13317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928770195" sldId="13319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196238569" sldId="1332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023826915" sldId="1334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173366456" sldId="1334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103706250" sldId="1334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132379362" sldId="13343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004641318" sldId="1334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84217792" sldId="13345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649466456" sldId="1335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788816304" sldId="13361"/>
        </pc:sldMkLst>
      </pc:sldChg>
      <pc:sldChg chg="delSp add del mod">
        <pc:chgData name="Christophe JENTA" userId="8d1209f4831e9c53" providerId="LiveId" clId="{05B6E72E-02BC-426D-8920-B5E36D356DE2}" dt="2025-05-13T10:04:39.119" v="75" actId="478"/>
        <pc:sldMkLst>
          <pc:docMk/>
          <pc:sldMk cId="1231829484" sldId="1336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385183537" sldId="1337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965154377" sldId="1340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593341080" sldId="13405"/>
        </pc:sldMkLst>
      </pc:sldChg>
      <pc:sldChg chg="delSp add del mod">
        <pc:chgData name="Christophe JENTA" userId="8d1209f4831e9c53" providerId="LiveId" clId="{05B6E72E-02BC-426D-8920-B5E36D356DE2}" dt="2025-05-13T10:05:34.922" v="109" actId="478"/>
        <pc:sldMkLst>
          <pc:docMk/>
          <pc:sldMk cId="3043490832" sldId="13406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627486974" sldId="13413"/>
        </pc:sldMkLst>
      </pc:sldChg>
      <pc:sldChg chg="delSp add del mod">
        <pc:chgData name="Christophe JENTA" userId="8d1209f4831e9c53" providerId="LiveId" clId="{05B6E72E-02BC-426D-8920-B5E36D356DE2}" dt="2025-05-13T10:04:42.708" v="76" actId="478"/>
        <pc:sldMkLst>
          <pc:docMk/>
          <pc:sldMk cId="3531323910" sldId="13414"/>
        </pc:sldMkLst>
      </pc:sldChg>
      <pc:sldChg chg="delSp add del mod">
        <pc:chgData name="Christophe JENTA" userId="8d1209f4831e9c53" providerId="LiveId" clId="{05B6E72E-02BC-426D-8920-B5E36D356DE2}" dt="2025-05-13T10:05:15.280" v="98" actId="478"/>
        <pc:sldMkLst>
          <pc:docMk/>
          <pc:sldMk cId="3280911573" sldId="13415"/>
        </pc:sldMkLst>
      </pc:sldChg>
      <pc:sldChg chg="delSp add del mod">
        <pc:chgData name="Christophe JENTA" userId="8d1209f4831e9c53" providerId="LiveId" clId="{05B6E72E-02BC-426D-8920-B5E36D356DE2}" dt="2025-05-13T10:05:21.150" v="101" actId="478"/>
        <pc:sldMkLst>
          <pc:docMk/>
          <pc:sldMk cId="2406553679" sldId="13416"/>
        </pc:sldMkLst>
      </pc:sldChg>
      <pc:sldChg chg="delSp add del mod">
        <pc:chgData name="Christophe JENTA" userId="8d1209f4831e9c53" providerId="LiveId" clId="{05B6E72E-02BC-426D-8920-B5E36D356DE2}" dt="2025-05-13T10:05:26.716" v="103" actId="478"/>
        <pc:sldMkLst>
          <pc:docMk/>
          <pc:sldMk cId="3864253158" sldId="13417"/>
        </pc:sldMkLst>
      </pc:sldChg>
      <pc:sldChg chg="delSp add del mod">
        <pc:chgData name="Christophe JENTA" userId="8d1209f4831e9c53" providerId="LiveId" clId="{05B6E72E-02BC-426D-8920-B5E36D356DE2}" dt="2025-05-13T10:05:28.028" v="104" actId="478"/>
        <pc:sldMkLst>
          <pc:docMk/>
          <pc:sldMk cId="4085027136" sldId="13418"/>
        </pc:sldMkLst>
      </pc:sldChg>
      <pc:sldChg chg="delSp add del mod">
        <pc:chgData name="Christophe JENTA" userId="8d1209f4831e9c53" providerId="LiveId" clId="{05B6E72E-02BC-426D-8920-B5E36D356DE2}" dt="2025-05-13T10:05:30.168" v="107" actId="478"/>
        <pc:sldMkLst>
          <pc:docMk/>
          <pc:sldMk cId="631008807" sldId="1341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70266986" sldId="13420"/>
        </pc:sldMkLst>
      </pc:sldChg>
    </pc:docChg>
  </pc:docChgLst>
  <pc:docChgLst>
    <pc:chgData name="Christophe JENTA" userId="8d1209f4831e9c53" providerId="LiveId" clId="{3C8E9C73-3296-4C6B-B58E-2389177D7177}"/>
    <pc:docChg chg="custSel addSld delSld modSld">
      <pc:chgData name="Christophe JENTA" userId="8d1209f4831e9c53" providerId="LiveId" clId="{3C8E9C73-3296-4C6B-B58E-2389177D7177}" dt="2025-06-10T10:48:57.221" v="17" actId="478"/>
      <pc:docMkLst>
        <pc:docMk/>
      </pc:docMkLst>
      <pc:sldChg chg="add">
        <pc:chgData name="Christophe JENTA" userId="8d1209f4831e9c53" providerId="LiveId" clId="{3C8E9C73-3296-4C6B-B58E-2389177D7177}" dt="2025-06-10T10:47:27.766" v="1"/>
        <pc:sldMkLst>
          <pc:docMk/>
          <pc:sldMk cId="1045947826" sldId="96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412425164" sldId="965"/>
        </pc:sldMkLst>
      </pc:sldChg>
      <pc:sldChg chg="delSp add">
        <pc:chgData name="Christophe JENTA" userId="8d1209f4831e9c53" providerId="LiveId" clId="{3C8E9C73-3296-4C6B-B58E-2389177D7177}" dt="2025-06-10T10:48:45.608" v="15" actId="478"/>
        <pc:sldMkLst>
          <pc:docMk/>
          <pc:sldMk cId="2442379234" sldId="96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058252710" sldId="96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976005398" sldId="96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24536082" sldId="100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363856911" sldId="100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679908303" sldId="1260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988468440" sldId="1260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712256188" sldId="1260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520289311" sldId="1261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81355647" sldId="1262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4074075089" sldId="1313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437782784" sldId="1314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542721837" sldId="1314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21153509" sldId="1314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015686399" sldId="1314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4115678857" sldId="1314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02108402" sldId="13146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257972018" sldId="1316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895587533" sldId="1316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631628354" sldId="1318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645010697" sldId="1318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362548557" sldId="1318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299339616" sldId="1318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497594121" sldId="1318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415555628" sldId="1323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606288082" sldId="1324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323752398" sldId="1326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159644968" sldId="1326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747429759" sldId="1326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49896720" sldId="1332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004641318" sldId="1334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017409313" sldId="1334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706699578" sldId="1334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931051633" sldId="1336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207810703" sldId="1337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013934984" sldId="1337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732707305" sldId="1337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147839828" sldId="1337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977704734" sldId="1338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568058574" sldId="13382"/>
        </pc:sldMkLst>
      </pc:sldChg>
      <pc:sldChg chg="delSp add mod">
        <pc:chgData name="Christophe JENTA" userId="8d1209f4831e9c53" providerId="LiveId" clId="{3C8E9C73-3296-4C6B-B58E-2389177D7177}" dt="2025-06-10T10:48:32.117" v="9" actId="478"/>
        <pc:sldMkLst>
          <pc:docMk/>
          <pc:sldMk cId="3912159923" sldId="1338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12527783" sldId="1338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61922297" sldId="13385"/>
        </pc:sldMkLst>
      </pc:sldChg>
      <pc:sldChg chg="delSp add mod">
        <pc:chgData name="Christophe JENTA" userId="8d1209f4831e9c53" providerId="LiveId" clId="{3C8E9C73-3296-4C6B-B58E-2389177D7177}" dt="2025-06-10T10:48:35.345" v="11" actId="478"/>
        <pc:sldMkLst>
          <pc:docMk/>
          <pc:sldMk cId="2148736882" sldId="1338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28833088" sldId="1338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425430845" sldId="1338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57242644" sldId="13389"/>
        </pc:sldMkLst>
      </pc:sldChg>
      <pc:sldChg chg="delSp add mod">
        <pc:chgData name="Christophe JENTA" userId="8d1209f4831e9c53" providerId="LiveId" clId="{3C8E9C73-3296-4C6B-B58E-2389177D7177}" dt="2025-06-10T10:48:16.645" v="4" actId="478"/>
        <pc:sldMkLst>
          <pc:docMk/>
          <pc:sldMk cId="2364046885" sldId="13390"/>
        </pc:sldMkLst>
      </pc:sldChg>
      <pc:sldChg chg="delSp add mod">
        <pc:chgData name="Christophe JENTA" userId="8d1209f4831e9c53" providerId="LiveId" clId="{3C8E9C73-3296-4C6B-B58E-2389177D7177}" dt="2025-06-10T10:48:29.316" v="7" actId="478"/>
        <pc:sldMkLst>
          <pc:docMk/>
          <pc:sldMk cId="1533061526" sldId="1339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46006424" sldId="1339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37593991" sldId="13394"/>
        </pc:sldMkLst>
      </pc:sldChg>
      <pc:sldChg chg="delSp add mod">
        <pc:chgData name="Christophe JENTA" userId="8d1209f4831e9c53" providerId="LiveId" clId="{3C8E9C73-3296-4C6B-B58E-2389177D7177}" dt="2025-06-10T10:48:39.032" v="12" actId="478"/>
        <pc:sldMkLst>
          <pc:docMk/>
          <pc:sldMk cId="2332704537" sldId="1339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16121534" sldId="1339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288188122" sldId="13397"/>
        </pc:sldMkLst>
      </pc:sldChg>
      <pc:sldChg chg="delSp add mod">
        <pc:chgData name="Christophe JENTA" userId="8d1209f4831e9c53" providerId="LiveId" clId="{3C8E9C73-3296-4C6B-B58E-2389177D7177}" dt="2025-06-10T10:48:40.545" v="13" actId="478"/>
        <pc:sldMkLst>
          <pc:docMk/>
          <pc:sldMk cId="49757820" sldId="1339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433211934" sldId="1339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982531123" sldId="1340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775159826" sldId="1340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070160904" sldId="1340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840547904" sldId="13403"/>
        </pc:sldMkLst>
      </pc:sldChg>
      <pc:sldChg chg="delSp modSp add mod">
        <pc:chgData name="Christophe JENTA" userId="8d1209f4831e9c53" providerId="LiveId" clId="{3C8E9C73-3296-4C6B-B58E-2389177D7177}" dt="2025-06-10T10:48:57.221" v="17" actId="478"/>
        <pc:sldMkLst>
          <pc:docMk/>
          <pc:sldMk cId="2212204666" sldId="1340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01032918" sldId="13432"/>
        </pc:sldMkLst>
      </pc:sldChg>
      <pc:sldChg chg="delSp add mod">
        <pc:chgData name="Christophe JENTA" userId="8d1209f4831e9c53" providerId="LiveId" clId="{3C8E9C73-3296-4C6B-B58E-2389177D7177}" dt="2025-06-10T10:48:24.275" v="6" actId="478"/>
        <pc:sldMkLst>
          <pc:docMk/>
          <pc:sldMk cId="792756286" sldId="1344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55899082" sldId="1344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0834603" sldId="1344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630199087" sldId="1344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95981192" sldId="1344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654905709" sldId="1346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310936362" sldId="1346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384410676" sldId="1347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67615530" sldId="1347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804630496" sldId="1349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938666023" sldId="13501"/>
        </pc:sldMkLst>
      </pc:sldChg>
      <pc:sldChg chg="add">
        <pc:chgData name="Christophe JENTA" userId="8d1209f4831e9c53" providerId="LiveId" clId="{3C8E9C73-3296-4C6B-B58E-2389177D7177}" dt="2025-06-10T10:48:01.422" v="2"/>
        <pc:sldMkLst>
          <pc:docMk/>
          <pc:sldMk cId="3024607188" sldId="1350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889438135" sldId="13505"/>
        </pc:sldMkLst>
      </pc:sldChg>
      <pc:sldChg chg="delSp add mod">
        <pc:chgData name="Christophe JENTA" userId="8d1209f4831e9c53" providerId="LiveId" clId="{3C8E9C73-3296-4C6B-B58E-2389177D7177}" dt="2025-06-10T10:48:21.631" v="5" actId="478"/>
        <pc:sldMkLst>
          <pc:docMk/>
          <pc:sldMk cId="3361087432" sldId="1350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80758641" sldId="1351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796412860" sldId="1351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281201093" sldId="1351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733976841" sldId="1351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79313224" sldId="1351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27618932" sldId="13520"/>
        </pc:sldMkLst>
      </pc:sldChg>
      <pc:sldChg chg="delSp add mod">
        <pc:chgData name="Christophe JENTA" userId="8d1209f4831e9c53" providerId="LiveId" clId="{3C8E9C73-3296-4C6B-B58E-2389177D7177}" dt="2025-06-10T10:48:13.507" v="3" actId="478"/>
        <pc:sldMkLst>
          <pc:docMk/>
          <pc:sldMk cId="2249852910" sldId="1352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030797996" sldId="1352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74441396" sldId="13527"/>
        </pc:sldMkLst>
      </pc:sldChg>
    </pc:docChg>
  </pc:docChgLst>
  <pc:docChgLst>
    <pc:chgData name="Christophe JENTA" userId="8d1209f4831e9c53" providerId="LiveId" clId="{C612942D-7E6D-4B31-95B0-4FB745C31038}"/>
    <pc:docChg chg="delSld">
      <pc:chgData name="Christophe JENTA" userId="8d1209f4831e9c53" providerId="LiveId" clId="{C612942D-7E6D-4B31-95B0-4FB745C31038}" dt="2025-04-29T10:03:25.614" v="0" actId="47"/>
      <pc:docMkLst>
        <pc:docMk/>
      </pc:docMkLst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490898107" sldId="1001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060782881" sldId="12612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665540087" sldId="12613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808987593" sldId="1318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040728144" sldId="1319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627594343" sldId="1319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917375481" sldId="13228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196999913" sldId="1323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395364604" sldId="13355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265437348" sldId="1335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585258681" sldId="1335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303084747" sldId="1336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910620827" sldId="1336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665720077" sldId="13368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832043419" sldId="13369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257712248" sldId="13370"/>
        </pc:sldMkLst>
      </pc:sldChg>
    </pc:docChg>
  </pc:docChgLst>
  <pc:docChgLst>
    <pc:chgData name="Christophe JENTA" userId="8d1209f4831e9c53" providerId="LiveId" clId="{DE45046C-8012-4DB3-A2C1-625718BFB607}"/>
    <pc:docChg chg="addSld delSld modSld">
      <pc:chgData name="Christophe JENTA" userId="8d1209f4831e9c53" providerId="LiveId" clId="{DE45046C-8012-4DB3-A2C1-625718BFB607}" dt="2025-04-29T09:59:40.670" v="1"/>
      <pc:docMkLst>
        <pc:docMk/>
      </pc:docMkLst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360340695" sldId="1316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914637956" sldId="13169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98025286" sldId="13170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874252401" sldId="13171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42643047" sldId="13172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211553572" sldId="13173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36066486" sldId="1317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456575271" sldId="1317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233691726" sldId="13177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745778830" sldId="13178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07203901" sldId="13179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4104751075" sldId="13192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4198894336" sldId="1325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125185414" sldId="1325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1087807556" sldId="13256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341433013" sldId="13257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914671181" sldId="13258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18675770" sldId="13259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505937206" sldId="13260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611874281" sldId="13310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1826041737" sldId="13311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870786359" sldId="13312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4184556983" sldId="13313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401878438" sldId="13314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131091472" sldId="13316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540542834" sldId="13317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928770195" sldId="13319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196238569" sldId="13320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1474163732" sldId="1335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35271449" sldId="13358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649466456" sldId="13359"/>
        </pc:sldMkLst>
      </pc:sldChg>
    </pc:docChg>
  </pc:docChgLst>
  <pc:docChgLst>
    <pc:chgData name="Christophe JENTA" userId="8d1209f4831e9c53" providerId="LiveId" clId="{EC0570B5-EFBF-4A9F-B725-229662DC59FE}"/>
    <pc:docChg chg="delSld">
      <pc:chgData name="Christophe JENTA" userId="8d1209f4831e9c53" providerId="LiveId" clId="{EC0570B5-EFBF-4A9F-B725-229662DC59FE}" dt="2025-06-10T10:55:43.793" v="50" actId="47"/>
      <pc:docMkLst>
        <pc:docMk/>
      </pc:docMkLst>
      <pc:sldChg chg="del">
        <pc:chgData name="Christophe JENTA" userId="8d1209f4831e9c53" providerId="LiveId" clId="{EC0570B5-EFBF-4A9F-B725-229662DC59FE}" dt="2025-06-10T10:54:42.183" v="35" actId="47"/>
        <pc:sldMkLst>
          <pc:docMk/>
          <pc:sldMk cId="1045947826" sldId="964"/>
        </pc:sldMkLst>
      </pc:sldChg>
      <pc:sldChg chg="del">
        <pc:chgData name="Christophe JENTA" userId="8d1209f4831e9c53" providerId="LiveId" clId="{EC0570B5-EFBF-4A9F-B725-229662DC59FE}" dt="2025-06-10T10:53:04.419" v="19" actId="47"/>
        <pc:sldMkLst>
          <pc:docMk/>
          <pc:sldMk cId="3412425164" sldId="965"/>
        </pc:sldMkLst>
      </pc:sldChg>
      <pc:sldChg chg="del">
        <pc:chgData name="Christophe JENTA" userId="8d1209f4831e9c53" providerId="LiveId" clId="{EC0570B5-EFBF-4A9F-B725-229662DC59FE}" dt="2025-06-10T10:52:33.177" v="15" actId="47"/>
        <pc:sldMkLst>
          <pc:docMk/>
          <pc:sldMk cId="2442379234" sldId="966"/>
        </pc:sldMkLst>
      </pc:sldChg>
      <pc:sldChg chg="del">
        <pc:chgData name="Christophe JENTA" userId="8d1209f4831e9c53" providerId="LiveId" clId="{EC0570B5-EFBF-4A9F-B725-229662DC59FE}" dt="2025-06-10T10:52:32.741" v="14" actId="47"/>
        <pc:sldMkLst>
          <pc:docMk/>
          <pc:sldMk cId="3058252710" sldId="967"/>
        </pc:sldMkLst>
      </pc:sldChg>
      <pc:sldChg chg="del">
        <pc:chgData name="Christophe JENTA" userId="8d1209f4831e9c53" providerId="LiveId" clId="{EC0570B5-EFBF-4A9F-B725-229662DC59FE}" dt="2025-06-10T10:51:51.056" v="0" actId="47"/>
        <pc:sldMkLst>
          <pc:docMk/>
          <pc:sldMk cId="976005398" sldId="968"/>
        </pc:sldMkLst>
      </pc:sldChg>
      <pc:sldChg chg="del">
        <pc:chgData name="Christophe JENTA" userId="8d1209f4831e9c53" providerId="LiveId" clId="{EC0570B5-EFBF-4A9F-B725-229662DC59FE}" dt="2025-06-10T10:55:21.432" v="43" actId="47"/>
        <pc:sldMkLst>
          <pc:docMk/>
          <pc:sldMk cId="2324536082" sldId="1005"/>
        </pc:sldMkLst>
      </pc:sldChg>
      <pc:sldChg chg="del">
        <pc:chgData name="Christophe JENTA" userId="8d1209f4831e9c53" providerId="LiveId" clId="{EC0570B5-EFBF-4A9F-B725-229662DC59FE}" dt="2025-06-10T10:51:53.158" v="3" actId="47"/>
        <pc:sldMkLst>
          <pc:docMk/>
          <pc:sldMk cId="3363856911" sldId="1006"/>
        </pc:sldMkLst>
      </pc:sldChg>
      <pc:sldChg chg="del">
        <pc:chgData name="Christophe JENTA" userId="8d1209f4831e9c53" providerId="LiveId" clId="{EC0570B5-EFBF-4A9F-B725-229662DC59FE}" dt="2025-06-10T10:54:26.426" v="33" actId="47"/>
        <pc:sldMkLst>
          <pc:docMk/>
          <pc:sldMk cId="679908303" sldId="12604"/>
        </pc:sldMkLst>
      </pc:sldChg>
      <pc:sldChg chg="del">
        <pc:chgData name="Christophe JENTA" userId="8d1209f4831e9c53" providerId="LiveId" clId="{EC0570B5-EFBF-4A9F-B725-229662DC59FE}" dt="2025-06-10T10:55:43.793" v="50" actId="47"/>
        <pc:sldMkLst>
          <pc:docMk/>
          <pc:sldMk cId="2013934984" sldId="13377"/>
        </pc:sldMkLst>
      </pc:sldChg>
      <pc:sldChg chg="del">
        <pc:chgData name="Christophe JENTA" userId="8d1209f4831e9c53" providerId="LiveId" clId="{EC0570B5-EFBF-4A9F-B725-229662DC59FE}" dt="2025-06-10T10:55:05.805" v="41" actId="47"/>
        <pc:sldMkLst>
          <pc:docMk/>
          <pc:sldMk cId="2732707305" sldId="13378"/>
        </pc:sldMkLst>
      </pc:sldChg>
      <pc:sldChg chg="del">
        <pc:chgData name="Christophe JENTA" userId="8d1209f4831e9c53" providerId="LiveId" clId="{EC0570B5-EFBF-4A9F-B725-229662DC59FE}" dt="2025-06-10T10:55:04.531" v="40" actId="47"/>
        <pc:sldMkLst>
          <pc:docMk/>
          <pc:sldMk cId="1147839828" sldId="13379"/>
        </pc:sldMkLst>
      </pc:sldChg>
      <pc:sldChg chg="del">
        <pc:chgData name="Christophe JENTA" userId="8d1209f4831e9c53" providerId="LiveId" clId="{EC0570B5-EFBF-4A9F-B725-229662DC59FE}" dt="2025-06-10T10:54:53.743" v="37" actId="47"/>
        <pc:sldMkLst>
          <pc:docMk/>
          <pc:sldMk cId="3977704734" sldId="13380"/>
        </pc:sldMkLst>
      </pc:sldChg>
      <pc:sldChg chg="del">
        <pc:chgData name="Christophe JENTA" userId="8d1209f4831e9c53" providerId="LiveId" clId="{EC0570B5-EFBF-4A9F-B725-229662DC59FE}" dt="2025-06-10T10:54:29.047" v="34" actId="47"/>
        <pc:sldMkLst>
          <pc:docMk/>
          <pc:sldMk cId="2568058574" sldId="13382"/>
        </pc:sldMkLst>
      </pc:sldChg>
      <pc:sldChg chg="del">
        <pc:chgData name="Christophe JENTA" userId="8d1209f4831e9c53" providerId="LiveId" clId="{EC0570B5-EFBF-4A9F-B725-229662DC59FE}" dt="2025-06-10T10:54:11.980" v="30" actId="47"/>
        <pc:sldMkLst>
          <pc:docMk/>
          <pc:sldMk cId="3912159923" sldId="13383"/>
        </pc:sldMkLst>
      </pc:sldChg>
      <pc:sldChg chg="del">
        <pc:chgData name="Christophe JENTA" userId="8d1209f4831e9c53" providerId="LiveId" clId="{EC0570B5-EFBF-4A9F-B725-229662DC59FE}" dt="2025-06-10T10:53:44.485" v="26" actId="47"/>
        <pc:sldMkLst>
          <pc:docMk/>
          <pc:sldMk cId="4212527783" sldId="13384"/>
        </pc:sldMkLst>
      </pc:sldChg>
      <pc:sldChg chg="del">
        <pc:chgData name="Christophe JENTA" userId="8d1209f4831e9c53" providerId="LiveId" clId="{EC0570B5-EFBF-4A9F-B725-229662DC59FE}" dt="2025-06-10T10:53:57.023" v="28" actId="47"/>
        <pc:sldMkLst>
          <pc:docMk/>
          <pc:sldMk cId="461922297" sldId="13385"/>
        </pc:sldMkLst>
      </pc:sldChg>
      <pc:sldChg chg="del">
        <pc:chgData name="Christophe JENTA" userId="8d1209f4831e9c53" providerId="LiveId" clId="{EC0570B5-EFBF-4A9F-B725-229662DC59FE}" dt="2025-06-10T10:53:45.860" v="27" actId="47"/>
        <pc:sldMkLst>
          <pc:docMk/>
          <pc:sldMk cId="2148736882" sldId="13386"/>
        </pc:sldMkLst>
      </pc:sldChg>
      <pc:sldChg chg="del">
        <pc:chgData name="Christophe JENTA" userId="8d1209f4831e9c53" providerId="LiveId" clId="{EC0570B5-EFBF-4A9F-B725-229662DC59FE}" dt="2025-06-10T10:53:34.704" v="25" actId="47"/>
        <pc:sldMkLst>
          <pc:docMk/>
          <pc:sldMk cId="4228833088" sldId="13387"/>
        </pc:sldMkLst>
      </pc:sldChg>
      <pc:sldChg chg="del">
        <pc:chgData name="Christophe JENTA" userId="8d1209f4831e9c53" providerId="LiveId" clId="{EC0570B5-EFBF-4A9F-B725-229662DC59FE}" dt="2025-06-10T10:53:33.714" v="24" actId="47"/>
        <pc:sldMkLst>
          <pc:docMk/>
          <pc:sldMk cId="2425430845" sldId="13388"/>
        </pc:sldMkLst>
      </pc:sldChg>
      <pc:sldChg chg="del">
        <pc:chgData name="Christophe JENTA" userId="8d1209f4831e9c53" providerId="LiveId" clId="{EC0570B5-EFBF-4A9F-B725-229662DC59FE}" dt="2025-06-10T10:54:55.016" v="39" actId="47"/>
        <pc:sldMkLst>
          <pc:docMk/>
          <pc:sldMk cId="2357242644" sldId="13389"/>
        </pc:sldMkLst>
      </pc:sldChg>
      <pc:sldChg chg="del">
        <pc:chgData name="Christophe JENTA" userId="8d1209f4831e9c53" providerId="LiveId" clId="{EC0570B5-EFBF-4A9F-B725-229662DC59FE}" dt="2025-06-10T10:55:20.669" v="42" actId="47"/>
        <pc:sldMkLst>
          <pc:docMk/>
          <pc:sldMk cId="2364046885" sldId="13390"/>
        </pc:sldMkLst>
      </pc:sldChg>
      <pc:sldChg chg="del">
        <pc:chgData name="Christophe JENTA" userId="8d1209f4831e9c53" providerId="LiveId" clId="{EC0570B5-EFBF-4A9F-B725-229662DC59FE}" dt="2025-06-10T10:54:13.672" v="32" actId="47"/>
        <pc:sldMkLst>
          <pc:docMk/>
          <pc:sldMk cId="1533061526" sldId="13392"/>
        </pc:sldMkLst>
      </pc:sldChg>
      <pc:sldChg chg="del">
        <pc:chgData name="Christophe JENTA" userId="8d1209f4831e9c53" providerId="LiveId" clId="{EC0570B5-EFBF-4A9F-B725-229662DC59FE}" dt="2025-06-10T10:54:12.700" v="31" actId="47"/>
        <pc:sldMkLst>
          <pc:docMk/>
          <pc:sldMk cId="4246006424" sldId="13393"/>
        </pc:sldMkLst>
      </pc:sldChg>
      <pc:sldChg chg="del">
        <pc:chgData name="Christophe JENTA" userId="8d1209f4831e9c53" providerId="LiveId" clId="{EC0570B5-EFBF-4A9F-B725-229662DC59FE}" dt="2025-06-10T10:53:58.373" v="29" actId="47"/>
        <pc:sldMkLst>
          <pc:docMk/>
          <pc:sldMk cId="1337593991" sldId="13394"/>
        </pc:sldMkLst>
      </pc:sldChg>
      <pc:sldChg chg="del">
        <pc:chgData name="Christophe JENTA" userId="8d1209f4831e9c53" providerId="LiveId" clId="{EC0570B5-EFBF-4A9F-B725-229662DC59FE}" dt="2025-06-10T10:53:21.810" v="21" actId="47"/>
        <pc:sldMkLst>
          <pc:docMk/>
          <pc:sldMk cId="2332704537" sldId="13395"/>
        </pc:sldMkLst>
      </pc:sldChg>
      <pc:sldChg chg="del">
        <pc:chgData name="Christophe JENTA" userId="8d1209f4831e9c53" providerId="LiveId" clId="{EC0570B5-EFBF-4A9F-B725-229662DC59FE}" dt="2025-06-10T10:53:03.491" v="18" actId="47"/>
        <pc:sldMkLst>
          <pc:docMk/>
          <pc:sldMk cId="1316121534" sldId="13396"/>
        </pc:sldMkLst>
      </pc:sldChg>
      <pc:sldChg chg="del">
        <pc:chgData name="Christophe JENTA" userId="8d1209f4831e9c53" providerId="LiveId" clId="{EC0570B5-EFBF-4A9F-B725-229662DC59FE}" dt="2025-06-10T10:52:30.918" v="13" actId="47"/>
        <pc:sldMkLst>
          <pc:docMk/>
          <pc:sldMk cId="3288188122" sldId="13397"/>
        </pc:sldMkLst>
      </pc:sldChg>
      <pc:sldChg chg="del">
        <pc:chgData name="Christophe JENTA" userId="8d1209f4831e9c53" providerId="LiveId" clId="{EC0570B5-EFBF-4A9F-B725-229662DC59FE}" dt="2025-06-10T10:53:05.560" v="20" actId="47"/>
        <pc:sldMkLst>
          <pc:docMk/>
          <pc:sldMk cId="49757820" sldId="13398"/>
        </pc:sldMkLst>
      </pc:sldChg>
      <pc:sldChg chg="del">
        <pc:chgData name="Christophe JENTA" userId="8d1209f4831e9c53" providerId="LiveId" clId="{EC0570B5-EFBF-4A9F-B725-229662DC59FE}" dt="2025-06-10T10:52:16.694" v="12" actId="47"/>
        <pc:sldMkLst>
          <pc:docMk/>
          <pc:sldMk cId="2433211934" sldId="13399"/>
        </pc:sldMkLst>
      </pc:sldChg>
      <pc:sldChg chg="del">
        <pc:chgData name="Christophe JENTA" userId="8d1209f4831e9c53" providerId="LiveId" clId="{EC0570B5-EFBF-4A9F-B725-229662DC59FE}" dt="2025-06-10T10:51:57.623" v="8" actId="47"/>
        <pc:sldMkLst>
          <pc:docMk/>
          <pc:sldMk cId="3982531123" sldId="13400"/>
        </pc:sldMkLst>
      </pc:sldChg>
      <pc:sldChg chg="del">
        <pc:chgData name="Christophe JENTA" userId="8d1209f4831e9c53" providerId="LiveId" clId="{EC0570B5-EFBF-4A9F-B725-229662DC59FE}" dt="2025-06-10T10:51:54.507" v="5" actId="47"/>
        <pc:sldMkLst>
          <pc:docMk/>
          <pc:sldMk cId="1775159826" sldId="13401"/>
        </pc:sldMkLst>
      </pc:sldChg>
      <pc:sldChg chg="del">
        <pc:chgData name="Christophe JENTA" userId="8d1209f4831e9c53" providerId="LiveId" clId="{EC0570B5-EFBF-4A9F-B725-229662DC59FE}" dt="2025-06-10T10:51:53.731" v="4" actId="47"/>
        <pc:sldMkLst>
          <pc:docMk/>
          <pc:sldMk cId="2070160904" sldId="13402"/>
        </pc:sldMkLst>
      </pc:sldChg>
      <pc:sldChg chg="del">
        <pc:chgData name="Christophe JENTA" userId="8d1209f4831e9c53" providerId="LiveId" clId="{EC0570B5-EFBF-4A9F-B725-229662DC59FE}" dt="2025-06-10T10:51:52.443" v="2" actId="47"/>
        <pc:sldMkLst>
          <pc:docMk/>
          <pc:sldMk cId="3840547904" sldId="13403"/>
        </pc:sldMkLst>
      </pc:sldChg>
      <pc:sldChg chg="del">
        <pc:chgData name="Christophe JENTA" userId="8d1209f4831e9c53" providerId="LiveId" clId="{EC0570B5-EFBF-4A9F-B725-229662DC59FE}" dt="2025-06-10T10:51:52.019" v="1" actId="47"/>
        <pc:sldMkLst>
          <pc:docMk/>
          <pc:sldMk cId="2212204666" sldId="13407"/>
        </pc:sldMkLst>
      </pc:sldChg>
      <pc:sldChg chg="del">
        <pc:chgData name="Christophe JENTA" userId="8d1209f4831e9c53" providerId="LiveId" clId="{EC0570B5-EFBF-4A9F-B725-229662DC59FE}" dt="2025-06-10T10:52:44.625" v="16" actId="47"/>
        <pc:sldMkLst>
          <pc:docMk/>
          <pc:sldMk cId="1501032918" sldId="13432"/>
        </pc:sldMkLst>
      </pc:sldChg>
      <pc:sldChg chg="del">
        <pc:chgData name="Christophe JENTA" userId="8d1209f4831e9c53" providerId="LiveId" clId="{EC0570B5-EFBF-4A9F-B725-229662DC59FE}" dt="2025-06-10T10:54:44.224" v="36" actId="47"/>
        <pc:sldMkLst>
          <pc:docMk/>
          <pc:sldMk cId="792756286" sldId="13440"/>
        </pc:sldMkLst>
      </pc:sldChg>
      <pc:sldChg chg="del">
        <pc:chgData name="Christophe JENTA" userId="8d1209f4831e9c53" providerId="LiveId" clId="{EC0570B5-EFBF-4A9F-B725-229662DC59FE}" dt="2025-06-10T10:52:53.272" v="17" actId="47"/>
        <pc:sldMkLst>
          <pc:docMk/>
          <pc:sldMk cId="4255899082" sldId="13441"/>
        </pc:sldMkLst>
      </pc:sldChg>
      <pc:sldChg chg="del">
        <pc:chgData name="Christophe JENTA" userId="8d1209f4831e9c53" providerId="LiveId" clId="{EC0570B5-EFBF-4A9F-B725-229662DC59FE}" dt="2025-06-10T10:52:15.321" v="10" actId="47"/>
        <pc:sldMkLst>
          <pc:docMk/>
          <pc:sldMk cId="310834603" sldId="13442"/>
        </pc:sldMkLst>
      </pc:sldChg>
      <pc:sldChg chg="del">
        <pc:chgData name="Christophe JENTA" userId="8d1209f4831e9c53" providerId="LiveId" clId="{EC0570B5-EFBF-4A9F-B725-229662DC59FE}" dt="2025-06-10T10:51:58.969" v="9" actId="47"/>
        <pc:sldMkLst>
          <pc:docMk/>
          <pc:sldMk cId="2630199087" sldId="13443"/>
        </pc:sldMkLst>
      </pc:sldChg>
      <pc:sldChg chg="del">
        <pc:chgData name="Christophe JENTA" userId="8d1209f4831e9c53" providerId="LiveId" clId="{EC0570B5-EFBF-4A9F-B725-229662DC59FE}" dt="2025-06-10T10:51:56.663" v="7" actId="47"/>
        <pc:sldMkLst>
          <pc:docMk/>
          <pc:sldMk cId="1395981192" sldId="13444"/>
        </pc:sldMkLst>
      </pc:sldChg>
      <pc:sldChg chg="del">
        <pc:chgData name="Christophe JENTA" userId="8d1209f4831e9c53" providerId="LiveId" clId="{EC0570B5-EFBF-4A9F-B725-229662DC59FE}" dt="2025-06-10T10:51:55.283" v="6" actId="47"/>
        <pc:sldMkLst>
          <pc:docMk/>
          <pc:sldMk cId="1654905709" sldId="13462"/>
        </pc:sldMkLst>
      </pc:sldChg>
      <pc:sldChg chg="del">
        <pc:chgData name="Christophe JENTA" userId="8d1209f4831e9c53" providerId="LiveId" clId="{EC0570B5-EFBF-4A9F-B725-229662DC59FE}" dt="2025-06-10T10:52:15.925" v="11" actId="47"/>
        <pc:sldMkLst>
          <pc:docMk/>
          <pc:sldMk cId="3889438135" sldId="13505"/>
        </pc:sldMkLst>
      </pc:sldChg>
      <pc:sldChg chg="del">
        <pc:chgData name="Christophe JENTA" userId="8d1209f4831e9c53" providerId="LiveId" clId="{EC0570B5-EFBF-4A9F-B725-229662DC59FE}" dt="2025-06-10T10:54:54.439" v="38" actId="47"/>
        <pc:sldMkLst>
          <pc:docMk/>
          <pc:sldMk cId="3361087432" sldId="13509"/>
        </pc:sldMkLst>
      </pc:sldChg>
      <pc:sldChg chg="del">
        <pc:chgData name="Christophe JENTA" userId="8d1209f4831e9c53" providerId="LiveId" clId="{EC0570B5-EFBF-4A9F-B725-229662DC59FE}" dt="2025-06-10T10:55:31.369" v="45" actId="47"/>
        <pc:sldMkLst>
          <pc:docMk/>
          <pc:sldMk cId="1580758641" sldId="13511"/>
        </pc:sldMkLst>
      </pc:sldChg>
      <pc:sldChg chg="del">
        <pc:chgData name="Christophe JENTA" userId="8d1209f4831e9c53" providerId="LiveId" clId="{EC0570B5-EFBF-4A9F-B725-229662DC59FE}" dt="2025-06-10T10:55:21.905" v="44" actId="47"/>
        <pc:sldMkLst>
          <pc:docMk/>
          <pc:sldMk cId="3796412860" sldId="13512"/>
        </pc:sldMkLst>
      </pc:sldChg>
      <pc:sldChg chg="del">
        <pc:chgData name="Christophe JENTA" userId="8d1209f4831e9c53" providerId="LiveId" clId="{EC0570B5-EFBF-4A9F-B725-229662DC59FE}" dt="2025-06-10T10:55:42.608" v="48" actId="47"/>
        <pc:sldMkLst>
          <pc:docMk/>
          <pc:sldMk cId="3281201093" sldId="13514"/>
        </pc:sldMkLst>
      </pc:sldChg>
      <pc:sldChg chg="del">
        <pc:chgData name="Christophe JENTA" userId="8d1209f4831e9c53" providerId="LiveId" clId="{EC0570B5-EFBF-4A9F-B725-229662DC59FE}" dt="2025-06-10T10:53:32.878" v="23" actId="47"/>
        <pc:sldMkLst>
          <pc:docMk/>
          <pc:sldMk cId="2733976841" sldId="13515"/>
        </pc:sldMkLst>
      </pc:sldChg>
      <pc:sldChg chg="del">
        <pc:chgData name="Christophe JENTA" userId="8d1209f4831e9c53" providerId="LiveId" clId="{EC0570B5-EFBF-4A9F-B725-229662DC59FE}" dt="2025-06-10T10:53:23.311" v="22" actId="47"/>
        <pc:sldMkLst>
          <pc:docMk/>
          <pc:sldMk cId="479313224" sldId="13516"/>
        </pc:sldMkLst>
      </pc:sldChg>
      <pc:sldChg chg="del">
        <pc:chgData name="Christophe JENTA" userId="8d1209f4831e9c53" providerId="LiveId" clId="{EC0570B5-EFBF-4A9F-B725-229662DC59FE}" dt="2025-06-10T10:55:43.219" v="49" actId="47"/>
        <pc:sldMkLst>
          <pc:docMk/>
          <pc:sldMk cId="3127618932" sldId="13520"/>
        </pc:sldMkLst>
      </pc:sldChg>
      <pc:sldChg chg="del">
        <pc:chgData name="Christophe JENTA" userId="8d1209f4831e9c53" providerId="LiveId" clId="{EC0570B5-EFBF-4A9F-B725-229662DC59FE}" dt="2025-06-10T10:55:31.919" v="46" actId="47"/>
        <pc:sldMkLst>
          <pc:docMk/>
          <pc:sldMk cId="2249852910" sldId="13521"/>
        </pc:sldMkLst>
      </pc:sldChg>
      <pc:sldChg chg="del">
        <pc:chgData name="Christophe JENTA" userId="8d1209f4831e9c53" providerId="LiveId" clId="{EC0570B5-EFBF-4A9F-B725-229662DC59FE}" dt="2025-06-10T10:55:32.948" v="47" actId="47"/>
        <pc:sldMkLst>
          <pc:docMk/>
          <pc:sldMk cId="3030797996" sldId="13522"/>
        </pc:sldMkLst>
      </pc:sldChg>
    </pc:docChg>
  </pc:docChgLst>
  <pc:docChgLst>
    <pc:chgData name="Christophe JENTA" userId="8d1209f4831e9c53" providerId="LiveId" clId="{A2F96C60-82CF-4CA4-9E8C-6E8F10A1AF1B}"/>
    <pc:docChg chg="delSld">
      <pc:chgData name="Christophe JENTA" userId="8d1209f4831e9c53" providerId="LiveId" clId="{A2F96C60-82CF-4CA4-9E8C-6E8F10A1AF1B}" dt="2025-06-10T10:39:00.626" v="0" actId="47"/>
      <pc:docMkLst>
        <pc:docMk/>
      </pc:docMkLst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698085424" sldId="985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80169222" sldId="6166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3889054220" sldId="12590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2004671072" sldId="12645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2430355567" sldId="12732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3247777675" sldId="13495"/>
        </pc:sldMkLst>
      </pc:sldChg>
    </pc:docChg>
  </pc:docChgLst>
  <pc:docChgLst>
    <pc:chgData name="Christophe JENTA" userId="8d1209f4831e9c53" providerId="LiveId" clId="{5C514B55-6A1C-47DC-BEB4-C64F1CFA897A}"/>
    <pc:docChg chg="delSld">
      <pc:chgData name="Christophe JENTA" userId="8d1209f4831e9c53" providerId="LiveId" clId="{5C514B55-6A1C-47DC-BEB4-C64F1CFA897A}" dt="2025-05-13T10:10:39.025" v="0" actId="47"/>
      <pc:docMkLst>
        <pc:docMk/>
      </pc:docMkLst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660340911" sldId="96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576855841" sldId="1260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988575915" sldId="12904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883030374" sldId="1290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343055881" sldId="1304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417846926" sldId="13268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35482400" sldId="13269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163860014" sldId="1327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00748767" sldId="1327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201976625" sldId="1327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882927050" sldId="1327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943872998" sldId="13278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350889238" sldId="13279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023826915" sldId="13340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173366456" sldId="1334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103706250" sldId="1334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132379362" sldId="1334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004641318" sldId="13344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84217792" sldId="1334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788816304" sldId="1336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231829484" sldId="1336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385183537" sldId="1337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627486974" sldId="1341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531323910" sldId="13414"/>
        </pc:sldMkLst>
      </pc:sldChg>
    </pc:docChg>
  </pc:docChgLst>
  <pc:docChgLst>
    <pc:chgData name="Christophe JENTA" userId="8d1209f4831e9c53" providerId="LiveId" clId="{B5128146-C764-44A6-9D47-DFC7B2AA53D8}"/>
    <pc:docChg chg="delSld">
      <pc:chgData name="Christophe JENTA" userId="8d1209f4831e9c53" providerId="LiveId" clId="{B5128146-C764-44A6-9D47-DFC7B2AA53D8}" dt="2025-04-29T09:56:27.564" v="1" actId="47"/>
      <pc:docMkLst>
        <pc:docMk/>
      </pc:docMkLst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247421863" sldId="99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21003822" sldId="99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337653266" sldId="1259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09108060" sldId="1260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987160675" sldId="1313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313498898" sldId="1313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865771323" sldId="13135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18480127" sldId="1313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473283674" sldId="1313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066435223" sldId="1313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287461453" sldId="1314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522681684" sldId="1314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427346446" sldId="1314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718160313" sldId="1315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17047442" sldId="1315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857858322" sldId="131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950949934" sldId="1315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201218659" sldId="1315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4156511993" sldId="13155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957833250" sldId="1315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01542117" sldId="1315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190164072" sldId="1315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302622610" sldId="1316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349566737" sldId="1316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992392614" sldId="13176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4104751075" sldId="1319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555514976" sldId="1320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953531859" sldId="1323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4580024" sldId="132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759682378" sldId="1325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239178158" sldId="13267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611874281" sldId="13310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1826041737" sldId="13311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870786359" sldId="13312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4184556983" sldId="13313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401878438" sldId="13314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131091472" sldId="13316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540542834" sldId="13317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928770195" sldId="13319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196238569" sldId="1332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9023465" sldId="1333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164755444" sldId="1334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046687059" sldId="1334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062926474" sldId="1335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657177706" sldId="1335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759616424" sldId="133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33196331" sldId="13353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649466456" sldId="1335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559325837" sldId="1336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864976604" sldId="13365"/>
        </pc:sldMkLst>
      </pc:sldChg>
    </pc:docChg>
  </pc:docChgLst>
  <pc:docChgLst>
    <pc:chgData name="Christophe JENTA" userId="8d1209f4831e9c53" providerId="LiveId" clId="{37FB568F-F052-4819-8218-B3F578174A09}"/>
    <pc:docChg chg="custSel addSld delSld modSld">
      <pc:chgData name="Christophe JENTA" userId="8d1209f4831e9c53" providerId="LiveId" clId="{37FB568F-F052-4819-8218-B3F578174A09}" dt="2025-06-10T10:43:25.003" v="22" actId="478"/>
      <pc:docMkLst>
        <pc:docMk/>
      </pc:docMkLst>
      <pc:sldChg chg="delSp add mod">
        <pc:chgData name="Christophe JENTA" userId="8d1209f4831e9c53" providerId="LiveId" clId="{37FB568F-F052-4819-8218-B3F578174A09}" dt="2025-06-10T10:43:16.212" v="17" actId="478"/>
        <pc:sldMkLst>
          <pc:docMk/>
          <pc:sldMk cId="1988468440" sldId="12605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712256188" sldId="12608"/>
        </pc:sldMkLst>
      </pc:sldChg>
      <pc:sldChg chg="delSp add mod">
        <pc:chgData name="Christophe JENTA" userId="8d1209f4831e9c53" providerId="LiveId" clId="{37FB568F-F052-4819-8218-B3F578174A09}" dt="2025-06-10T10:43:22.422" v="20" actId="478"/>
        <pc:sldMkLst>
          <pc:docMk/>
          <pc:sldMk cId="520289311" sldId="1261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917091377" sldId="1261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990776107" sldId="12956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4074075089" sldId="13139"/>
        </pc:sldMkLst>
      </pc:sldChg>
      <pc:sldChg chg="delSp add mod">
        <pc:chgData name="Christophe JENTA" userId="8d1209f4831e9c53" providerId="LiveId" clId="{37FB568F-F052-4819-8218-B3F578174A09}" dt="2025-06-10T10:42:59.561" v="8" actId="478"/>
        <pc:sldMkLst>
          <pc:docMk/>
          <pc:sldMk cId="2437782784" sldId="13140"/>
        </pc:sldMkLst>
      </pc:sldChg>
      <pc:sldChg chg="delSp add mod">
        <pc:chgData name="Christophe JENTA" userId="8d1209f4831e9c53" providerId="LiveId" clId="{37FB568F-F052-4819-8218-B3F578174A09}" dt="2025-06-10T10:43:00.629" v="9" actId="478"/>
        <pc:sldMkLst>
          <pc:docMk/>
          <pc:sldMk cId="1542721837" sldId="13142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21153509" sldId="13143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015686399" sldId="1314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4115678857" sldId="13145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02108402" sldId="13146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257972018" sldId="13160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895587533" sldId="13161"/>
        </pc:sldMkLst>
      </pc:sldChg>
      <pc:sldChg chg="delSp add mod">
        <pc:chgData name="Christophe JENTA" userId="8d1209f4831e9c53" providerId="LiveId" clId="{37FB568F-F052-4819-8218-B3F578174A09}" dt="2025-06-10T10:43:05.756" v="13" actId="478"/>
        <pc:sldMkLst>
          <pc:docMk/>
          <pc:sldMk cId="2631628354" sldId="13180"/>
        </pc:sldMkLst>
      </pc:sldChg>
      <pc:sldChg chg="delSp add mod">
        <pc:chgData name="Christophe JENTA" userId="8d1209f4831e9c53" providerId="LiveId" clId="{37FB568F-F052-4819-8218-B3F578174A09}" dt="2025-06-10T10:43:08" v="15" actId="478"/>
        <pc:sldMkLst>
          <pc:docMk/>
          <pc:sldMk cId="645010697" sldId="13181"/>
        </pc:sldMkLst>
      </pc:sldChg>
      <pc:sldChg chg="delSp add mod">
        <pc:chgData name="Christophe JENTA" userId="8d1209f4831e9c53" providerId="LiveId" clId="{37FB568F-F052-4819-8218-B3F578174A09}" dt="2025-06-10T10:43:06.934" v="14" actId="478"/>
        <pc:sldMkLst>
          <pc:docMk/>
          <pc:sldMk cId="2362548557" sldId="13182"/>
        </pc:sldMkLst>
      </pc:sldChg>
      <pc:sldChg chg="delSp add mod">
        <pc:chgData name="Christophe JENTA" userId="8d1209f4831e9c53" providerId="LiveId" clId="{37FB568F-F052-4819-8218-B3F578174A09}" dt="2025-06-10T10:43:23.779" v="21" actId="478"/>
        <pc:sldMkLst>
          <pc:docMk/>
          <pc:sldMk cId="2299339616" sldId="13183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497594121" sldId="1318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3415555628" sldId="13239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606288082" sldId="13240"/>
        </pc:sldMkLst>
      </pc:sldChg>
      <pc:sldChg chg="delSp add mod">
        <pc:chgData name="Christophe JENTA" userId="8d1209f4831e9c53" providerId="LiveId" clId="{37FB568F-F052-4819-8218-B3F578174A09}" dt="2025-06-10T10:43:03.644" v="11" actId="478"/>
        <pc:sldMkLst>
          <pc:docMk/>
          <pc:sldMk cId="3323752398" sldId="13261"/>
        </pc:sldMkLst>
      </pc:sldChg>
      <pc:sldChg chg="delSp add mod">
        <pc:chgData name="Christophe JENTA" userId="8d1209f4831e9c53" providerId="LiveId" clId="{37FB568F-F052-4819-8218-B3F578174A09}" dt="2025-06-10T10:43:12.004" v="16" actId="478"/>
        <pc:sldMkLst>
          <pc:docMk/>
          <pc:sldMk cId="1159644968" sldId="13262"/>
        </pc:sldMkLst>
      </pc:sldChg>
      <pc:sldChg chg="delSp add mod">
        <pc:chgData name="Christophe JENTA" userId="8d1209f4831e9c53" providerId="LiveId" clId="{37FB568F-F052-4819-8218-B3F578174A09}" dt="2025-06-10T10:43:25.003" v="22" actId="478"/>
        <pc:sldMkLst>
          <pc:docMk/>
          <pc:sldMk cId="3747429759" sldId="1326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760814102" sldId="1330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90889892" sldId="1330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347215119" sldId="1330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356093778" sldId="13308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750064882" sldId="13309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313198400" sldId="13315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319902537" sldId="13322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172998637" sldId="1332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49896720" sldId="13325"/>
        </pc:sldMkLst>
      </pc:sldChg>
      <pc:sldChg chg="modSp mod">
        <pc:chgData name="Christophe JENTA" userId="8d1209f4831e9c53" providerId="LiveId" clId="{37FB568F-F052-4819-8218-B3F578174A09}" dt="2025-06-10T10:41:42.084" v="0" actId="20577"/>
        <pc:sldMkLst>
          <pc:docMk/>
          <pc:sldMk cId="1004641318" sldId="1334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017409313" sldId="13348"/>
        </pc:sldMkLst>
      </pc:sldChg>
      <pc:sldChg chg="delSp add mod">
        <pc:chgData name="Christophe JENTA" userId="8d1209f4831e9c53" providerId="LiveId" clId="{37FB568F-F052-4819-8218-B3F578174A09}" dt="2025-06-10T10:42:55.316" v="6" actId="478"/>
        <pc:sldMkLst>
          <pc:docMk/>
          <pc:sldMk cId="1706699578" sldId="13349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931051633" sldId="13360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685030622" sldId="1339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111364696" sldId="1342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51927669" sldId="13422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310936362" sldId="1346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549878236" sldId="1348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3804630496" sldId="1349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4258226152" sldId="13492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563165321" sldId="1349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990408261" sldId="13500"/>
        </pc:sldMkLst>
      </pc:sldChg>
      <pc:sldChg chg="add">
        <pc:chgData name="Christophe JENTA" userId="8d1209f4831e9c53" providerId="LiveId" clId="{37FB568F-F052-4819-8218-B3F578174A09}" dt="2025-06-10T10:42:32.563" v="3"/>
        <pc:sldMkLst>
          <pc:docMk/>
          <pc:sldMk cId="938666023" sldId="1350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002597145" sldId="1350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827916773" sldId="1350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69487986" sldId="1350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780955767" sldId="1351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640899349" sldId="1352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753657259" sldId="1352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789823357" sldId="13525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452419468" sldId="13526"/>
        </pc:sldMkLst>
      </pc:sldChg>
    </pc:docChg>
  </pc:docChgLst>
  <pc:docChgLst>
    <pc:chgData name="Christophe JENTA" userId="8d1209f4831e9c53" providerId="LiveId" clId="{F42F31B8-088B-4790-B943-D502C553486A}"/>
    <pc:docChg chg="custSel addSld delSld modSld">
      <pc:chgData name="Christophe JENTA" userId="8d1209f4831e9c53" providerId="LiveId" clId="{F42F31B8-088B-4790-B943-D502C553486A}" dt="2025-06-10T10:30:24.456" v="139" actId="20577"/>
      <pc:docMkLst>
        <pc:docMk/>
      </pc:docMkLst>
      <pc:sldChg chg="add del">
        <pc:chgData name="Christophe JENTA" userId="8d1209f4831e9c53" providerId="LiveId" clId="{F42F31B8-088B-4790-B943-D502C553486A}" dt="2025-06-10T10:27:03.749" v="62"/>
        <pc:sldMkLst>
          <pc:docMk/>
          <pc:sldMk cId="698085424" sldId="985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80169222" sldId="6166"/>
        </pc:sldMkLst>
      </pc:sldChg>
      <pc:sldChg chg="modSp add del mod">
        <pc:chgData name="Christophe JENTA" userId="8d1209f4831e9c53" providerId="LiveId" clId="{F42F31B8-088B-4790-B943-D502C553486A}" dt="2025-06-10T10:30:24.456" v="139" actId="20577"/>
        <pc:sldMkLst>
          <pc:docMk/>
          <pc:sldMk cId="3889054220" sldId="12590"/>
        </pc:sldMkLst>
      </pc:sldChg>
      <pc:sldChg chg="delSp add del mod">
        <pc:chgData name="Christophe JENTA" userId="8d1209f4831e9c53" providerId="LiveId" clId="{F42F31B8-088B-4790-B943-D502C553486A}" dt="2025-06-10T10:29:09.372" v="120" actId="478"/>
        <pc:sldMkLst>
          <pc:docMk/>
          <pc:sldMk cId="3917091377" sldId="12614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2004671072" sldId="12645"/>
        </pc:sldMkLst>
      </pc:sldChg>
      <pc:sldChg chg="delSp add del mod">
        <pc:chgData name="Christophe JENTA" userId="8d1209f4831e9c53" providerId="LiveId" clId="{F42F31B8-088B-4790-B943-D502C553486A}" dt="2025-06-10T10:28:40.554" v="100" actId="478"/>
        <pc:sldMkLst>
          <pc:docMk/>
          <pc:sldMk cId="2430355567" sldId="12732"/>
        </pc:sldMkLst>
      </pc:sldChg>
      <pc:sldChg chg="delSp add del mod">
        <pc:chgData name="Christophe JENTA" userId="8d1209f4831e9c53" providerId="LiveId" clId="{F42F31B8-088B-4790-B943-D502C553486A}" dt="2025-06-10T10:27:03.749" v="62"/>
        <pc:sldMkLst>
          <pc:docMk/>
          <pc:sldMk cId="1990776107" sldId="12956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2760814102" sldId="13303"/>
        </pc:sldMkLst>
      </pc:sldChg>
      <pc:sldChg chg="delSp add del mod">
        <pc:chgData name="Christophe JENTA" userId="8d1209f4831e9c53" providerId="LiveId" clId="{F42F31B8-088B-4790-B943-D502C553486A}" dt="2025-06-10T10:28:57.296" v="111" actId="478"/>
        <pc:sldMkLst>
          <pc:docMk/>
          <pc:sldMk cId="2590889892" sldId="13306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1347215119" sldId="13307"/>
        </pc:sldMkLst>
      </pc:sldChg>
      <pc:sldChg chg="delSp add del mod">
        <pc:chgData name="Christophe JENTA" userId="8d1209f4831e9c53" providerId="LiveId" clId="{F42F31B8-088B-4790-B943-D502C553486A}" dt="2025-06-10T10:29:05.282" v="118" actId="478"/>
        <pc:sldMkLst>
          <pc:docMk/>
          <pc:sldMk cId="2356093778" sldId="13308"/>
        </pc:sldMkLst>
      </pc:sldChg>
      <pc:sldChg chg="delSp add del mod">
        <pc:chgData name="Christophe JENTA" userId="8d1209f4831e9c53" providerId="LiveId" clId="{F42F31B8-088B-4790-B943-D502C553486A}" dt="2025-06-10T10:27:03.749" v="62"/>
        <pc:sldMkLst>
          <pc:docMk/>
          <pc:sldMk cId="2750064882" sldId="13309"/>
        </pc:sldMkLst>
      </pc:sldChg>
      <pc:sldChg chg="delSp add del mod">
        <pc:chgData name="Christophe JENTA" userId="8d1209f4831e9c53" providerId="LiveId" clId="{F42F31B8-088B-4790-B943-D502C553486A}" dt="2025-06-10T10:29:19.332" v="127" actId="478"/>
        <pc:sldMkLst>
          <pc:docMk/>
          <pc:sldMk cId="2313198400" sldId="13315"/>
        </pc:sldMkLst>
      </pc:sldChg>
      <pc:sldChg chg="delSp add del mod">
        <pc:chgData name="Christophe JENTA" userId="8d1209f4831e9c53" providerId="LiveId" clId="{F42F31B8-088B-4790-B943-D502C553486A}" dt="2025-06-10T10:28:59.386" v="113" actId="478"/>
        <pc:sldMkLst>
          <pc:docMk/>
          <pc:sldMk cId="3319902537" sldId="13322"/>
        </pc:sldMkLst>
      </pc:sldChg>
      <pc:sldChg chg="delSp del mod">
        <pc:chgData name="Christophe JENTA" userId="8d1209f4831e9c53" providerId="LiveId" clId="{F42F31B8-088B-4790-B943-D502C553486A}" dt="2025-06-10T10:27:00.889" v="61" actId="47"/>
        <pc:sldMkLst>
          <pc:docMk/>
          <pc:sldMk cId="3197230125" sldId="13323"/>
        </pc:sldMkLst>
      </pc:sldChg>
      <pc:sldChg chg="delSp add del mod">
        <pc:chgData name="Christophe JENTA" userId="8d1209f4831e9c53" providerId="LiveId" clId="{F42F31B8-088B-4790-B943-D502C553486A}" dt="2025-06-10T10:29:06.694" v="119" actId="478"/>
        <pc:sldMkLst>
          <pc:docMk/>
          <pc:sldMk cId="2172998637" sldId="13324"/>
        </pc:sldMkLst>
      </pc:sldChg>
      <pc:sldChg chg="modSp add del mod">
        <pc:chgData name="Christophe JENTA" userId="8d1209f4831e9c53" providerId="LiveId" clId="{F42F31B8-088B-4790-B943-D502C553486A}" dt="2025-06-10T10:27:30.907" v="89" actId="20577"/>
        <pc:sldMkLst>
          <pc:docMk/>
          <pc:sldMk cId="1004641318" sldId="13344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1685030622" sldId="13391"/>
        </pc:sldMkLst>
      </pc:sldChg>
      <pc:sldChg chg="delSp add del mod">
        <pc:chgData name="Christophe JENTA" userId="8d1209f4831e9c53" providerId="LiveId" clId="{F42F31B8-088B-4790-B943-D502C553486A}" dt="2025-06-10T10:28:51.934" v="106" actId="478"/>
        <pc:sldMkLst>
          <pc:docMk/>
          <pc:sldMk cId="3111364696" sldId="13421"/>
        </pc:sldMkLst>
      </pc:sldChg>
      <pc:sldChg chg="delSp add del mod">
        <pc:chgData name="Christophe JENTA" userId="8d1209f4831e9c53" providerId="LiveId" clId="{F42F31B8-088B-4790-B943-D502C553486A}" dt="2025-06-10T10:29:04.026" v="117" actId="478"/>
        <pc:sldMkLst>
          <pc:docMk/>
          <pc:sldMk cId="2551927669" sldId="13422"/>
        </pc:sldMkLst>
      </pc:sldChg>
      <pc:sldChg chg="delSp add del mod">
        <pc:chgData name="Christophe JENTA" userId="8d1209f4831e9c53" providerId="LiveId" clId="{F42F31B8-088B-4790-B943-D502C553486A}" dt="2025-06-10T10:29:23.182" v="131" actId="478"/>
        <pc:sldMkLst>
          <pc:docMk/>
          <pc:sldMk cId="3549878236" sldId="13484"/>
        </pc:sldMkLst>
      </pc:sldChg>
      <pc:sldChg chg="add del">
        <pc:chgData name="Christophe JENTA" userId="8d1209f4831e9c53" providerId="LiveId" clId="{F42F31B8-088B-4790-B943-D502C553486A}" dt="2025-05-27T09:45:53.340" v="51" actId="47"/>
        <pc:sldMkLst>
          <pc:docMk/>
          <pc:sldMk cId="3222713968" sldId="13485"/>
        </pc:sldMkLst>
      </pc:sldChg>
      <pc:sldChg chg="add del">
        <pc:chgData name="Christophe JENTA" userId="8d1209f4831e9c53" providerId="LiveId" clId="{F42F31B8-088B-4790-B943-D502C553486A}" dt="2025-05-27T09:45:54.692" v="52" actId="47"/>
        <pc:sldMkLst>
          <pc:docMk/>
          <pc:sldMk cId="204796239" sldId="13486"/>
        </pc:sldMkLst>
      </pc:sldChg>
      <pc:sldChg chg="add del">
        <pc:chgData name="Christophe JENTA" userId="8d1209f4831e9c53" providerId="LiveId" clId="{F42F31B8-088B-4790-B943-D502C553486A}" dt="2025-05-27T09:46:48.303" v="58" actId="2696"/>
        <pc:sldMkLst>
          <pc:docMk/>
          <pc:sldMk cId="1490590332" sldId="13487"/>
        </pc:sldMkLst>
      </pc:sldChg>
      <pc:sldChg chg="add del">
        <pc:chgData name="Christophe JENTA" userId="8d1209f4831e9c53" providerId="LiveId" clId="{F42F31B8-088B-4790-B943-D502C553486A}" dt="2025-05-27T09:46:00.683" v="54" actId="47"/>
        <pc:sldMkLst>
          <pc:docMk/>
          <pc:sldMk cId="4223503328" sldId="13488"/>
        </pc:sldMkLst>
      </pc:sldChg>
      <pc:sldChg chg="add del">
        <pc:chgData name="Christophe JENTA" userId="8d1209f4831e9c53" providerId="LiveId" clId="{F42F31B8-088B-4790-B943-D502C553486A}" dt="2025-05-27T09:46:01.954" v="55" actId="47"/>
        <pc:sldMkLst>
          <pc:docMk/>
          <pc:sldMk cId="103614687" sldId="13489"/>
        </pc:sldMkLst>
      </pc:sldChg>
      <pc:sldChg chg="add del">
        <pc:chgData name="Christophe JENTA" userId="8d1209f4831e9c53" providerId="LiveId" clId="{F42F31B8-088B-4790-B943-D502C553486A}" dt="2025-05-27T09:46:02.516" v="56" actId="47"/>
        <pc:sldMkLst>
          <pc:docMk/>
          <pc:sldMk cId="3658086581" sldId="13490"/>
        </pc:sldMkLst>
      </pc:sldChg>
      <pc:sldChg chg="delSp add del mod">
        <pc:chgData name="Christophe JENTA" userId="8d1209f4831e9c53" providerId="LiveId" clId="{F42F31B8-088B-4790-B943-D502C553486A}" dt="2025-06-10T10:29:11.967" v="123" actId="478"/>
        <pc:sldMkLst>
          <pc:docMk/>
          <pc:sldMk cId="4258226152" sldId="13492"/>
        </pc:sldMkLst>
      </pc:sldChg>
      <pc:sldChg chg="add del">
        <pc:chgData name="Christophe JENTA" userId="8d1209f4831e9c53" providerId="LiveId" clId="{F42F31B8-088B-4790-B943-D502C553486A}" dt="2025-05-27T09:45:55.239" v="53" actId="47"/>
        <pc:sldMkLst>
          <pc:docMk/>
          <pc:sldMk cId="3440142737" sldId="13494"/>
        </pc:sldMkLst>
      </pc:sldChg>
      <pc:sldChg chg="delSp add del mod">
        <pc:chgData name="Christophe JENTA" userId="8d1209f4831e9c53" providerId="LiveId" clId="{F42F31B8-088B-4790-B943-D502C553486A}" dt="2025-06-10T10:28:41.822" v="101" actId="478"/>
        <pc:sldMkLst>
          <pc:docMk/>
          <pc:sldMk cId="3247777675" sldId="13495"/>
        </pc:sldMkLst>
      </pc:sldChg>
      <pc:sldChg chg="modSp add del mod">
        <pc:chgData name="Christophe JENTA" userId="8d1209f4831e9c53" providerId="LiveId" clId="{F42F31B8-088B-4790-B943-D502C553486A}" dt="2025-06-10T10:28:25.105" v="99" actId="20577"/>
        <pc:sldMkLst>
          <pc:docMk/>
          <pc:sldMk cId="563165321" sldId="13496"/>
        </pc:sldMkLst>
      </pc:sldChg>
      <pc:sldChg chg="add del">
        <pc:chgData name="Christophe JENTA" userId="8d1209f4831e9c53" providerId="LiveId" clId="{F42F31B8-088B-4790-B943-D502C553486A}" dt="2025-06-10T10:27:00.889" v="61" actId="47"/>
        <pc:sldMkLst>
          <pc:docMk/>
          <pc:sldMk cId="63625768" sldId="13497"/>
        </pc:sldMkLst>
      </pc:sldChg>
      <pc:sldChg chg="modSp add mod">
        <pc:chgData name="Christophe JENTA" userId="8d1209f4831e9c53" providerId="LiveId" clId="{F42F31B8-088B-4790-B943-D502C553486A}" dt="2025-06-10T10:30:15.162" v="135" actId="20577"/>
        <pc:sldMkLst>
          <pc:docMk/>
          <pc:sldMk cId="990408261" sldId="13500"/>
        </pc:sldMkLst>
      </pc:sldChg>
      <pc:sldChg chg="delSp add mod">
        <pc:chgData name="Christophe JENTA" userId="8d1209f4831e9c53" providerId="LiveId" clId="{F42F31B8-088B-4790-B943-D502C553486A}" dt="2025-06-10T10:28:58.363" v="112" actId="478"/>
        <pc:sldMkLst>
          <pc:docMk/>
          <pc:sldMk cId="3002597145" sldId="13504"/>
        </pc:sldMkLst>
      </pc:sldChg>
      <pc:sldChg chg="delSp add mod">
        <pc:chgData name="Christophe JENTA" userId="8d1209f4831e9c53" providerId="LiveId" clId="{F42F31B8-088B-4790-B943-D502C553486A}" dt="2025-06-10T10:28:45.871" v="102" actId="478"/>
        <pc:sldMkLst>
          <pc:docMk/>
          <pc:sldMk cId="827916773" sldId="13506"/>
        </pc:sldMkLst>
      </pc:sldChg>
      <pc:sldChg chg="delSp add mod">
        <pc:chgData name="Christophe JENTA" userId="8d1209f4831e9c53" providerId="LiveId" clId="{F42F31B8-088B-4790-B943-D502C553486A}" dt="2025-06-10T10:28:50.229" v="104" actId="478"/>
        <pc:sldMkLst>
          <pc:docMk/>
          <pc:sldMk cId="2569487986" sldId="13507"/>
        </pc:sldMkLst>
      </pc:sldChg>
      <pc:sldChg chg="delSp add mod">
        <pc:chgData name="Christophe JENTA" userId="8d1209f4831e9c53" providerId="LiveId" clId="{F42F31B8-088B-4790-B943-D502C553486A}" dt="2025-06-10T10:29:01.383" v="115" actId="478"/>
        <pc:sldMkLst>
          <pc:docMk/>
          <pc:sldMk cId="1780955767" sldId="13517"/>
        </pc:sldMkLst>
      </pc:sldChg>
      <pc:sldChg chg="delSp add mod">
        <pc:chgData name="Christophe JENTA" userId="8d1209f4831e9c53" providerId="LiveId" clId="{F42F31B8-088B-4790-B943-D502C553486A}" dt="2025-06-10T10:29:00.363" v="114" actId="478"/>
        <pc:sldMkLst>
          <pc:docMk/>
          <pc:sldMk cId="1640899349" sldId="13523"/>
        </pc:sldMkLst>
      </pc:sldChg>
      <pc:sldChg chg="delSp add mod">
        <pc:chgData name="Christophe JENTA" userId="8d1209f4831e9c53" providerId="LiveId" clId="{F42F31B8-088B-4790-B943-D502C553486A}" dt="2025-06-10T10:29:15.987" v="124" actId="478"/>
        <pc:sldMkLst>
          <pc:docMk/>
          <pc:sldMk cId="3753657259" sldId="13524"/>
        </pc:sldMkLst>
      </pc:sldChg>
      <pc:sldChg chg="delSp add mod">
        <pc:chgData name="Christophe JENTA" userId="8d1209f4831e9c53" providerId="LiveId" clId="{F42F31B8-088B-4790-B943-D502C553486A}" dt="2025-06-10T10:29:21.695" v="130" actId="478"/>
        <pc:sldMkLst>
          <pc:docMk/>
          <pc:sldMk cId="1789823357" sldId="13525"/>
        </pc:sldMkLst>
      </pc:sldChg>
      <pc:sldChg chg="add">
        <pc:chgData name="Christophe JENTA" userId="8d1209f4831e9c53" providerId="LiveId" clId="{F42F31B8-088B-4790-B943-D502C553486A}" dt="2025-06-10T10:27:03.749" v="62"/>
        <pc:sldMkLst>
          <pc:docMk/>
          <pc:sldMk cId="3452419468" sldId="13526"/>
        </pc:sldMkLst>
      </pc:sldChg>
    </pc:docChg>
  </pc:docChgLst>
  <pc:docChgLst>
    <pc:chgData name="Christophe JENTA" userId="8d1209f4831e9c53" providerId="LiveId" clId="{3C0CF307-8BA0-448D-9B8F-1250907647B5}"/>
    <pc:docChg chg="delSld">
      <pc:chgData name="Christophe JENTA" userId="8d1209f4831e9c53" providerId="LiveId" clId="{3C0CF307-8BA0-448D-9B8F-1250907647B5}" dt="2025-04-29T10:02:25.103" v="0" actId="47"/>
      <pc:docMkLst>
        <pc:docMk/>
      </pc:docMkLst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2780617583" sldId="1000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539409700" sldId="13166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833563372" sldId="13185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071169686" sldId="13229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1381752268" sldId="13243"/>
        </pc:sldMkLst>
      </pc:sldChg>
    </pc:docChg>
  </pc:docChgLst>
  <pc:docChgLst>
    <pc:chgData name="Christophe JENTA" userId="8d1209f4831e9c53" providerId="LiveId" clId="{904B13E8-5561-4C71-BC7C-B64964A84905}"/>
    <pc:docChg chg="undo custSel addSld delSld modSld">
      <pc:chgData name="Christophe JENTA" userId="8d1209f4831e9c53" providerId="LiveId" clId="{904B13E8-5561-4C71-BC7C-B64964A84905}" dt="2025-10-14T10:19:59.251" v="178" actId="47"/>
      <pc:docMkLst>
        <pc:docMk/>
      </pc:docMkLst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788983164" sldId="98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022912814" sldId="988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493418358" sldId="989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1182654580" sldId="11999"/>
        </pc:sldMkLst>
      </pc:sldChg>
      <pc:sldChg chg="modSp add del mod">
        <pc:chgData name="Christophe JENTA" userId="8d1209f4831e9c53" providerId="LiveId" clId="{904B13E8-5561-4C71-BC7C-B64964A84905}" dt="2025-10-14T10:10:06.918" v="170" actId="47"/>
        <pc:sldMkLst>
          <pc:docMk/>
          <pc:sldMk cId="2187090738" sldId="11999"/>
        </pc:sldMkLst>
        <pc:spChg chg="mod">
          <ac:chgData name="Christophe JENTA" userId="8d1209f4831e9c53" providerId="LiveId" clId="{904B13E8-5561-4C71-BC7C-B64964A84905}" dt="2025-10-14T10:03:18.787" v="126" actId="20577"/>
          <ac:spMkLst>
            <pc:docMk/>
            <pc:sldMk cId="2187090738" sldId="11999"/>
            <ac:spMk id="3" creationId="{C32E8CB7-52F0-6293-4FF8-84FDAE1CFE3B}"/>
          </ac:spMkLst>
        </pc:spChg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67885725" sldId="12000"/>
        </pc:sldMkLst>
      </pc:sldChg>
      <pc:sldChg chg="add del">
        <pc:chgData name="Christophe JENTA" userId="8d1209f4831e9c53" providerId="LiveId" clId="{904B13E8-5561-4C71-BC7C-B64964A84905}" dt="2025-10-14T10:13:51.021" v="173" actId="47"/>
        <pc:sldMkLst>
          <pc:docMk/>
          <pc:sldMk cId="918699718" sldId="12022"/>
        </pc:sldMkLst>
      </pc:sldChg>
      <pc:sldChg chg="add del">
        <pc:chgData name="Christophe JENTA" userId="8d1209f4831e9c53" providerId="LiveId" clId="{904B13E8-5561-4C71-BC7C-B64964A84905}" dt="2025-10-14T10:13:51.021" v="173" actId="47"/>
        <pc:sldMkLst>
          <pc:docMk/>
          <pc:sldMk cId="3707433889" sldId="12023"/>
        </pc:sldMkLst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2484490829" sldId="12024"/>
        </pc:sldMkLst>
        <pc:picChg chg="del">
          <ac:chgData name="Christophe JENTA" userId="8d1209f4831e9c53" providerId="LiveId" clId="{904B13E8-5561-4C71-BC7C-B64964A84905}" dt="2025-10-14T10:03:49.886" v="133" actId="478"/>
          <ac:picMkLst>
            <pc:docMk/>
            <pc:sldMk cId="2484490829" sldId="12024"/>
            <ac:picMk id="20" creationId="{C2EC763E-35A9-4272-07C1-FD3F3D9FE19A}"/>
          </ac:picMkLst>
        </pc:picChg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1689615883" sldId="12026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2288430763" sldId="12368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792683649" sldId="12369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734872782" sldId="12370"/>
        </pc:sldMkLst>
      </pc:sldChg>
      <pc:sldChg chg="delSp add mod">
        <pc:chgData name="Christophe JENTA" userId="8d1209f4831e9c53" providerId="LiveId" clId="{904B13E8-5561-4C71-BC7C-B64964A84905}" dt="2025-10-14T10:04:36.334" v="158" actId="478"/>
        <pc:sldMkLst>
          <pc:docMk/>
          <pc:sldMk cId="2912815433" sldId="13281"/>
        </pc:sldMkLst>
        <pc:picChg chg="del">
          <ac:chgData name="Christophe JENTA" userId="8d1209f4831e9c53" providerId="LiveId" clId="{904B13E8-5561-4C71-BC7C-B64964A84905}" dt="2025-10-14T10:04:36.334" v="158" actId="478"/>
          <ac:picMkLst>
            <pc:docMk/>
            <pc:sldMk cId="2912815433" sldId="13281"/>
            <ac:picMk id="8" creationId="{8F1AF027-E3B9-200E-0DCD-76DF7815500F}"/>
          </ac:picMkLst>
        </pc:picChg>
      </pc:sldChg>
      <pc:sldChg chg="delSp add mod">
        <pc:chgData name="Christophe JENTA" userId="8d1209f4831e9c53" providerId="LiveId" clId="{904B13E8-5561-4C71-BC7C-B64964A84905}" dt="2025-10-14T10:04:40.731" v="161" actId="478"/>
        <pc:sldMkLst>
          <pc:docMk/>
          <pc:sldMk cId="3279903261" sldId="13283"/>
        </pc:sldMkLst>
        <pc:picChg chg="del">
          <ac:chgData name="Christophe JENTA" userId="8d1209f4831e9c53" providerId="LiveId" clId="{904B13E8-5561-4C71-BC7C-B64964A84905}" dt="2025-10-14T10:04:40.731" v="161" actId="478"/>
          <ac:picMkLst>
            <pc:docMk/>
            <pc:sldMk cId="3279903261" sldId="13283"/>
            <ac:picMk id="6" creationId="{FD846266-2651-7ED0-4FD4-0951EFDA276C}"/>
          </ac:picMkLst>
        </pc:picChg>
      </pc:sldChg>
      <pc:sldChg chg="delSp modSp add mod">
        <pc:chgData name="Christophe JENTA" userId="8d1209f4831e9c53" providerId="LiveId" clId="{904B13E8-5561-4C71-BC7C-B64964A84905}" dt="2025-10-14T10:04:31.731" v="155" actId="478"/>
        <pc:sldMkLst>
          <pc:docMk/>
          <pc:sldMk cId="2842554846" sldId="13284"/>
        </pc:sldMkLst>
        <pc:picChg chg="del mod">
          <ac:chgData name="Christophe JENTA" userId="8d1209f4831e9c53" providerId="LiveId" clId="{904B13E8-5561-4C71-BC7C-B64964A84905}" dt="2025-10-14T10:04:31.731" v="155" actId="478"/>
          <ac:picMkLst>
            <pc:docMk/>
            <pc:sldMk cId="2842554846" sldId="13284"/>
            <ac:picMk id="3" creationId="{78F01CAD-1168-3F1E-FF46-76351FE4913E}"/>
          </ac:picMkLst>
        </pc:picChg>
      </pc:sldChg>
      <pc:sldChg chg="delSp modSp add del mod">
        <pc:chgData name="Christophe JENTA" userId="8d1209f4831e9c53" providerId="LiveId" clId="{904B13E8-5561-4C71-BC7C-B64964A84905}" dt="2025-10-14T10:13:51.021" v="173" actId="47"/>
        <pc:sldMkLst>
          <pc:docMk/>
          <pc:sldMk cId="1302010968" sldId="13295"/>
        </pc:sldMkLst>
        <pc:picChg chg="del mod">
          <ac:chgData name="Christophe JENTA" userId="8d1209f4831e9c53" providerId="LiveId" clId="{904B13E8-5561-4C71-BC7C-B64964A84905}" dt="2025-10-14T10:03:38.487" v="130" actId="478"/>
          <ac:picMkLst>
            <pc:docMk/>
            <pc:sldMk cId="1302010968" sldId="13295"/>
            <ac:picMk id="11" creationId="{E7EEE2F6-08B5-A142-EF38-4C65C6334EAA}"/>
          </ac:picMkLst>
        </pc:picChg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2841595054" sldId="13296"/>
        </pc:sldMkLst>
        <pc:picChg chg="del">
          <ac:chgData name="Christophe JENTA" userId="8d1209f4831e9c53" providerId="LiveId" clId="{904B13E8-5561-4C71-BC7C-B64964A84905}" dt="2025-10-14T10:03:53.204" v="134" actId="478"/>
          <ac:picMkLst>
            <pc:docMk/>
            <pc:sldMk cId="2841595054" sldId="13296"/>
            <ac:picMk id="49" creationId="{6E7BB96C-9E27-CACB-2ABC-E9354CC315AC}"/>
          </ac:picMkLst>
        </pc:picChg>
      </pc:sldChg>
      <pc:sldChg chg="delSp modSp add del mod">
        <pc:chgData name="Christophe JENTA" userId="8d1209f4831e9c53" providerId="LiveId" clId="{904B13E8-5561-4C71-BC7C-B64964A84905}" dt="2025-10-14T10:19:59.251" v="178" actId="47"/>
        <pc:sldMkLst>
          <pc:docMk/>
          <pc:sldMk cId="1117347101" sldId="13300"/>
        </pc:sldMkLst>
        <pc:picChg chg="del mod">
          <ac:chgData name="Christophe JENTA" userId="8d1209f4831e9c53" providerId="LiveId" clId="{904B13E8-5561-4C71-BC7C-B64964A84905}" dt="2025-10-14T10:03:59.943" v="137" actId="478"/>
          <ac:picMkLst>
            <pc:docMk/>
            <pc:sldMk cId="1117347101" sldId="13300"/>
            <ac:picMk id="40" creationId="{98DAE164-5CE3-EF37-ACFF-A146375132C7}"/>
          </ac:picMkLst>
        </pc:picChg>
        <pc:picChg chg="del">
          <ac:chgData name="Christophe JENTA" userId="8d1209f4831e9c53" providerId="LiveId" clId="{904B13E8-5561-4C71-BC7C-B64964A84905}" dt="2025-10-14T10:03:59.377" v="135" actId="478"/>
          <ac:picMkLst>
            <pc:docMk/>
            <pc:sldMk cId="1117347101" sldId="13300"/>
            <ac:picMk id="42" creationId="{A344ED31-869F-083A-57E3-2B84069B661E}"/>
          </ac:picMkLst>
        </pc:picChg>
        <pc:picChg chg="del">
          <ac:chgData name="Christophe JENTA" userId="8d1209f4831e9c53" providerId="LiveId" clId="{904B13E8-5561-4C71-BC7C-B64964A84905}" dt="2025-10-14T10:04:01.283" v="139" actId="478"/>
          <ac:picMkLst>
            <pc:docMk/>
            <pc:sldMk cId="1117347101" sldId="13300"/>
            <ac:picMk id="44" creationId="{6F05A933-BE11-5ED7-9040-79C67CA8C89D}"/>
          </ac:picMkLst>
        </pc:picChg>
        <pc:picChg chg="del">
          <ac:chgData name="Christophe JENTA" userId="8d1209f4831e9c53" providerId="LiveId" clId="{904B13E8-5561-4C71-BC7C-B64964A84905}" dt="2025-10-14T10:04:00.658" v="138" actId="478"/>
          <ac:picMkLst>
            <pc:docMk/>
            <pc:sldMk cId="1117347101" sldId="13300"/>
            <ac:picMk id="46" creationId="{E3230372-50DD-6F9C-2B6B-193E7C841816}"/>
          </ac:picMkLst>
        </pc:picChg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24681432" sldId="1330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764560196" sldId="13305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2324937738" sldId="13307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1472794387" sldId="13339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621816343" sldId="13341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755300935" sldId="13349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572971779" sldId="13350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172163794" sldId="13351"/>
        </pc:sldMkLst>
      </pc:sldChg>
      <pc:sldChg chg="delSp add mod">
        <pc:chgData name="Christophe JENTA" userId="8d1209f4831e9c53" providerId="LiveId" clId="{904B13E8-5561-4C71-BC7C-B64964A84905}" dt="2025-10-14T10:04:57.052" v="169" actId="478"/>
        <pc:sldMkLst>
          <pc:docMk/>
          <pc:sldMk cId="2085879681" sldId="13354"/>
        </pc:sldMkLst>
        <pc:picChg chg="del">
          <ac:chgData name="Christophe JENTA" userId="8d1209f4831e9c53" providerId="LiveId" clId="{904B13E8-5561-4C71-BC7C-B64964A84905}" dt="2025-10-14T10:04:55.917" v="168" actId="478"/>
          <ac:picMkLst>
            <pc:docMk/>
            <pc:sldMk cId="2085879681" sldId="13354"/>
            <ac:picMk id="18" creationId="{01D8B346-70FE-607D-AF50-113E4C155A1C}"/>
          </ac:picMkLst>
        </pc:picChg>
        <pc:picChg chg="del">
          <ac:chgData name="Christophe JENTA" userId="8d1209f4831e9c53" providerId="LiveId" clId="{904B13E8-5561-4C71-BC7C-B64964A84905}" dt="2025-10-14T10:04:57.052" v="169" actId="478"/>
          <ac:picMkLst>
            <pc:docMk/>
            <pc:sldMk cId="2085879681" sldId="13354"/>
            <ac:picMk id="21" creationId="{0E4741B5-7354-1595-2A3E-543A2345991A}"/>
          </ac:picMkLst>
        </pc:picChg>
      </pc:sldChg>
      <pc:sldChg chg="delSp add mod">
        <pc:chgData name="Christophe JENTA" userId="8d1209f4831e9c53" providerId="LiveId" clId="{904B13E8-5561-4C71-BC7C-B64964A84905}" dt="2025-10-14T10:04:52.897" v="166" actId="478"/>
        <pc:sldMkLst>
          <pc:docMk/>
          <pc:sldMk cId="1251463082" sldId="13357"/>
        </pc:sldMkLst>
        <pc:picChg chg="del">
          <ac:chgData name="Christophe JENTA" userId="8d1209f4831e9c53" providerId="LiveId" clId="{904B13E8-5561-4C71-BC7C-B64964A84905}" dt="2025-10-14T10:04:52.393" v="165" actId="478"/>
          <ac:picMkLst>
            <pc:docMk/>
            <pc:sldMk cId="1251463082" sldId="13357"/>
            <ac:picMk id="12" creationId="{EF87355D-0084-DB52-8F3A-AA4B11BE8A6E}"/>
          </ac:picMkLst>
        </pc:picChg>
        <pc:picChg chg="del">
          <ac:chgData name="Christophe JENTA" userId="8d1209f4831e9c53" providerId="LiveId" clId="{904B13E8-5561-4C71-BC7C-B64964A84905}" dt="2025-10-14T10:04:52.897" v="166" actId="478"/>
          <ac:picMkLst>
            <pc:docMk/>
            <pc:sldMk cId="1251463082" sldId="13357"/>
            <ac:picMk id="13" creationId="{4100F82A-B0E5-3853-4DED-B3521B10E43F}"/>
          </ac:picMkLst>
        </pc:picChg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649768208" sldId="13363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2957204472" sldId="13414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1888274883" sldId="13415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525626746" sldId="13416"/>
        </pc:sldMkLst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4142120184" sldId="13417"/>
        </pc:sldMkLst>
        <pc:picChg chg="del">
          <ac:chgData name="Christophe JENTA" userId="8d1209f4831e9c53" providerId="LiveId" clId="{904B13E8-5561-4C71-BC7C-B64964A84905}" dt="2025-10-14T10:04:16.326" v="147" actId="478"/>
          <ac:picMkLst>
            <pc:docMk/>
            <pc:sldMk cId="4142120184" sldId="13417"/>
            <ac:picMk id="14" creationId="{0D5C068C-0E6D-43F9-EE9B-D02BFBAB100E}"/>
          </ac:picMkLst>
        </pc:picChg>
        <pc:picChg chg="del">
          <ac:chgData name="Christophe JENTA" userId="8d1209f4831e9c53" providerId="LiveId" clId="{904B13E8-5561-4C71-BC7C-B64964A84905}" dt="2025-10-14T10:04:17.825" v="148" actId="478"/>
          <ac:picMkLst>
            <pc:docMk/>
            <pc:sldMk cId="4142120184" sldId="13417"/>
            <ac:picMk id="20" creationId="{54B7D780-ABBC-F668-277A-1BF7902FF8C9}"/>
          </ac:picMkLst>
        </pc:picChg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2263061573" sldId="13418"/>
        </pc:sldMkLst>
        <pc:picChg chg="del">
          <ac:chgData name="Christophe JENTA" userId="8d1209f4831e9c53" providerId="LiveId" clId="{904B13E8-5561-4C71-BC7C-B64964A84905}" dt="2025-10-14T10:04:19.529" v="149" actId="478"/>
          <ac:picMkLst>
            <pc:docMk/>
            <pc:sldMk cId="2263061573" sldId="13418"/>
            <ac:picMk id="23" creationId="{5B4CD6AC-5958-F858-8B99-B99CC169DFB6}"/>
          </ac:picMkLst>
        </pc:picChg>
        <pc:picChg chg="del">
          <ac:chgData name="Christophe JENTA" userId="8d1209f4831e9c53" providerId="LiveId" clId="{904B13E8-5561-4C71-BC7C-B64964A84905}" dt="2025-10-14T10:04:20.339" v="150" actId="478"/>
          <ac:picMkLst>
            <pc:docMk/>
            <pc:sldMk cId="2263061573" sldId="13418"/>
            <ac:picMk id="27" creationId="{F33F80F6-CB1B-834A-5B64-DF9B25276AA7}"/>
          </ac:picMkLst>
        </pc:picChg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636886850" sldId="13419"/>
        </pc:sldMkLst>
        <pc:picChg chg="del">
          <ac:chgData name="Christophe JENTA" userId="8d1209f4831e9c53" providerId="LiveId" clId="{904B13E8-5561-4C71-BC7C-B64964A84905}" dt="2025-10-14T10:04:22.280" v="151" actId="478"/>
          <ac:picMkLst>
            <pc:docMk/>
            <pc:sldMk cId="636886850" sldId="13419"/>
            <ac:picMk id="32" creationId="{29438009-E3D4-C186-D2DB-599513F57492}"/>
          </ac:picMkLst>
        </pc:picChg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568860175" sldId="13420"/>
        </pc:sldMkLst>
        <pc:picChg chg="del">
          <ac:chgData name="Christophe JENTA" userId="8d1209f4831e9c53" providerId="LiveId" clId="{904B13E8-5561-4C71-BC7C-B64964A84905}" dt="2025-10-14T10:04:23.889" v="152" actId="478"/>
          <ac:picMkLst>
            <pc:docMk/>
            <pc:sldMk cId="568860175" sldId="13420"/>
            <ac:picMk id="31" creationId="{F737A14D-8AF2-1412-FBBF-031781A70507}"/>
          </ac:picMkLst>
        </pc:picChg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877683736" sldId="13421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832471880" sldId="13422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374798043" sldId="13423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885216120" sldId="13424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455076174" sldId="1342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927802898" sldId="13433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827506691" sldId="1343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409310122" sldId="13435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829103160" sldId="1343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083407369" sldId="1343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558537934" sldId="13439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908500184" sldId="13445"/>
        </pc:sldMkLst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3792383673" sldId="13463"/>
        </pc:sldMkLst>
        <pc:picChg chg="del">
          <ac:chgData name="Christophe JENTA" userId="8d1209f4831e9c53" providerId="LiveId" clId="{904B13E8-5561-4C71-BC7C-B64964A84905}" dt="2025-10-14T10:04:09.572" v="143" actId="478"/>
          <ac:picMkLst>
            <pc:docMk/>
            <pc:sldMk cId="3792383673" sldId="13463"/>
            <ac:picMk id="42" creationId="{D5608022-16F1-601E-CB1A-07B7A9924366}"/>
          </ac:picMkLst>
        </pc:picChg>
        <pc:picChg chg="del">
          <ac:chgData name="Christophe JENTA" userId="8d1209f4831e9c53" providerId="LiveId" clId="{904B13E8-5561-4C71-BC7C-B64964A84905}" dt="2025-10-14T10:04:08.761" v="142" actId="478"/>
          <ac:picMkLst>
            <pc:docMk/>
            <pc:sldMk cId="3792383673" sldId="13463"/>
            <ac:picMk id="82" creationId="{F33D56EF-4B2F-E72B-C417-5BF484CB194E}"/>
          </ac:picMkLst>
        </pc:picChg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4222776765" sldId="1346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178265146" sldId="13465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59796585" sldId="13466"/>
        </pc:sldMkLst>
      </pc:sldChg>
      <pc:sldChg chg="delSp add mod">
        <pc:chgData name="Christophe JENTA" userId="8d1209f4831e9c53" providerId="LiveId" clId="{904B13E8-5561-4C71-BC7C-B64964A84905}" dt="2025-10-14T10:04:37.355" v="159" actId="478"/>
        <pc:sldMkLst>
          <pc:docMk/>
          <pc:sldMk cId="2900015457" sldId="13467"/>
        </pc:sldMkLst>
        <pc:picChg chg="del">
          <ac:chgData name="Christophe JENTA" userId="8d1209f4831e9c53" providerId="LiveId" clId="{904B13E8-5561-4C71-BC7C-B64964A84905}" dt="2025-10-14T10:04:37.355" v="159" actId="478"/>
          <ac:picMkLst>
            <pc:docMk/>
            <pc:sldMk cId="2900015457" sldId="13467"/>
            <ac:picMk id="23" creationId="{FFAD6B89-8D83-7B74-19F5-53448CDEE679}"/>
          </ac:picMkLst>
        </pc:picChg>
      </pc:sldChg>
      <pc:sldChg chg="delSp add mod">
        <pc:chgData name="Christophe JENTA" userId="8d1209f4831e9c53" providerId="LiveId" clId="{904B13E8-5561-4C71-BC7C-B64964A84905}" dt="2025-10-14T10:04:43.088" v="163" actId="478"/>
        <pc:sldMkLst>
          <pc:docMk/>
          <pc:sldMk cId="3386498275" sldId="13468"/>
        </pc:sldMkLst>
        <pc:picChg chg="del">
          <ac:chgData name="Christophe JENTA" userId="8d1209f4831e9c53" providerId="LiveId" clId="{904B13E8-5561-4C71-BC7C-B64964A84905}" dt="2025-10-14T10:04:43.088" v="163" actId="478"/>
          <ac:picMkLst>
            <pc:docMk/>
            <pc:sldMk cId="3386498275" sldId="13468"/>
            <ac:picMk id="6" creationId="{B0B37095-BD58-89B3-9CF3-405CB9FBFF4B}"/>
          </ac:picMkLst>
        </pc:picChg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199163141" sldId="13469"/>
        </pc:sldMkLst>
      </pc:sldChg>
      <pc:sldChg chg="delSp add del mod">
        <pc:chgData name="Christophe JENTA" userId="8d1209f4831e9c53" providerId="LiveId" clId="{904B13E8-5561-4C71-BC7C-B64964A84905}" dt="2025-10-14T10:13:51.021" v="173" actId="47"/>
        <pc:sldMkLst>
          <pc:docMk/>
          <pc:sldMk cId="624161605" sldId="13471"/>
        </pc:sldMkLst>
        <pc:picChg chg="del">
          <ac:chgData name="Christophe JENTA" userId="8d1209f4831e9c53" providerId="LiveId" clId="{904B13E8-5561-4C71-BC7C-B64964A84905}" dt="2025-10-14T10:03:35.045" v="127" actId="478"/>
          <ac:picMkLst>
            <pc:docMk/>
            <pc:sldMk cId="624161605" sldId="13471"/>
            <ac:picMk id="6" creationId="{301A0DDE-CFE3-EEED-800D-52064719EB95}"/>
          </ac:picMkLst>
        </pc:picChg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167531654" sldId="13472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26864939" sldId="13475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732020511" sldId="13476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039542143" sldId="13479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935722295" sldId="13485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3969379793" sldId="13485"/>
        </pc:sldMkLst>
      </pc:sldChg>
      <pc:sldChg chg="delSp add del mod">
        <pc:chgData name="Christophe JENTA" userId="8d1209f4831e9c53" providerId="LiveId" clId="{904B13E8-5561-4C71-BC7C-B64964A84905}" dt="2025-10-14T10:13:51.021" v="173" actId="47"/>
        <pc:sldMkLst>
          <pc:docMk/>
          <pc:sldMk cId="375093457" sldId="13486"/>
        </pc:sldMkLst>
        <pc:picChg chg="del">
          <ac:chgData name="Christophe JENTA" userId="8d1209f4831e9c53" providerId="LiveId" clId="{904B13E8-5561-4C71-BC7C-B64964A84905}" dt="2025-10-14T10:03:36.798" v="128" actId="478"/>
          <ac:picMkLst>
            <pc:docMk/>
            <pc:sldMk cId="375093457" sldId="13486"/>
            <ac:picMk id="17" creationId="{D6E608BB-9869-7B86-C4DE-DD05B595C466}"/>
          </ac:picMkLst>
        </pc:picChg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3354340696" sldId="13487"/>
        </pc:sldMkLst>
        <pc:picChg chg="del">
          <ac:chgData name="Christophe JENTA" userId="8d1209f4831e9c53" providerId="LiveId" clId="{904B13E8-5561-4C71-BC7C-B64964A84905}" dt="2025-10-14T10:03:39.725" v="131" actId="478"/>
          <ac:picMkLst>
            <pc:docMk/>
            <pc:sldMk cId="3354340696" sldId="13487"/>
            <ac:picMk id="9" creationId="{FE428303-E7AF-1576-76E8-2F2FC3919FD9}"/>
          </ac:picMkLst>
        </pc:picChg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533078961" sldId="13488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2980943771" sldId="13489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333209141" sldId="13490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2871228334" sldId="13490"/>
        </pc:sldMkLst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318978500" sldId="13492"/>
        </pc:sldMkLst>
        <pc:picChg chg="del">
          <ac:chgData name="Christophe JENTA" userId="8d1209f4831e9c53" providerId="LiveId" clId="{904B13E8-5561-4C71-BC7C-B64964A84905}" dt="2025-10-14T10:03:43.093" v="132" actId="478"/>
          <ac:picMkLst>
            <pc:docMk/>
            <pc:sldMk cId="318978500" sldId="13492"/>
            <ac:picMk id="24" creationId="{8D2275AC-0824-E41C-33F5-EB6A3D9C48B4}"/>
          </ac:picMkLst>
        </pc:picChg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824113635" sldId="13493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2345913806" sldId="13494"/>
        </pc:sldMkLst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2726007866" sldId="13501"/>
        </pc:sldMkLst>
        <pc:picChg chg="del">
          <ac:chgData name="Christophe JENTA" userId="8d1209f4831e9c53" providerId="LiveId" clId="{904B13E8-5561-4C71-BC7C-B64964A84905}" dt="2025-10-14T10:04:14.488" v="146" actId="478"/>
          <ac:picMkLst>
            <pc:docMk/>
            <pc:sldMk cId="2726007866" sldId="13501"/>
            <ac:picMk id="79" creationId="{B06DAA18-FA9A-6BC1-C68E-ACA29CF6D2E9}"/>
          </ac:picMkLst>
        </pc:picChg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270183061" sldId="13503"/>
        </pc:sldMkLst>
      </pc:sldChg>
      <pc:sldChg chg="delSp add mod">
        <pc:chgData name="Christophe JENTA" userId="8d1209f4831e9c53" providerId="LiveId" clId="{904B13E8-5561-4C71-BC7C-B64964A84905}" dt="2025-10-14T10:04:50.955" v="164" actId="478"/>
        <pc:sldMkLst>
          <pc:docMk/>
          <pc:sldMk cId="3221070060" sldId="13504"/>
        </pc:sldMkLst>
        <pc:picChg chg="del">
          <ac:chgData name="Christophe JENTA" userId="8d1209f4831e9c53" providerId="LiveId" clId="{904B13E8-5561-4C71-BC7C-B64964A84905}" dt="2025-10-14T10:04:50.955" v="164" actId="478"/>
          <ac:picMkLst>
            <pc:docMk/>
            <pc:sldMk cId="3221070060" sldId="13504"/>
            <ac:picMk id="4" creationId="{B61CA9F4-8519-B737-E6AF-C1EFEEE8586B}"/>
          </ac:picMkLst>
        </pc:picChg>
      </pc:sldChg>
      <pc:sldChg chg="delSp add mod">
        <pc:chgData name="Christophe JENTA" userId="8d1209f4831e9c53" providerId="LiveId" clId="{904B13E8-5561-4C71-BC7C-B64964A84905}" dt="2025-10-14T10:04:54.064" v="167" actId="478"/>
        <pc:sldMkLst>
          <pc:docMk/>
          <pc:sldMk cId="2662375401" sldId="13505"/>
        </pc:sldMkLst>
        <pc:picChg chg="del">
          <ac:chgData name="Christophe JENTA" userId="8d1209f4831e9c53" providerId="LiveId" clId="{904B13E8-5561-4C71-BC7C-B64964A84905}" dt="2025-10-14T10:04:54.064" v="167" actId="478"/>
          <ac:picMkLst>
            <pc:docMk/>
            <pc:sldMk cId="2662375401" sldId="13505"/>
            <ac:picMk id="14" creationId="{5908BAE5-02B9-EDB9-D234-204ABECC2C8F}"/>
          </ac:picMkLst>
        </pc:picChg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174441396" sldId="1352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547503495" sldId="13539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959315661" sldId="13541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2057127090" sldId="13542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604930573" sldId="13543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528809620" sldId="13544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799954474" sldId="13545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200598755" sldId="1354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884932370" sldId="13648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428215817" sldId="13650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3981635392" sldId="13651"/>
        </pc:sldMkLst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3540060086" sldId="13652"/>
        </pc:sldMkLst>
        <pc:picChg chg="del">
          <ac:chgData name="Christophe JENTA" userId="8d1209f4831e9c53" providerId="LiveId" clId="{904B13E8-5561-4C71-BC7C-B64964A84905}" dt="2025-10-14T10:04:11.425" v="144" actId="478"/>
          <ac:picMkLst>
            <pc:docMk/>
            <pc:sldMk cId="3540060086" sldId="13652"/>
            <ac:picMk id="38" creationId="{094FE954-66EE-4DF7-A9C7-7F8061A9A8A1}"/>
          </ac:picMkLst>
        </pc:picChg>
        <pc:picChg chg="del">
          <ac:chgData name="Christophe JENTA" userId="8d1209f4831e9c53" providerId="LiveId" clId="{904B13E8-5561-4C71-BC7C-B64964A84905}" dt="2025-10-14T10:04:12.458" v="145" actId="478"/>
          <ac:picMkLst>
            <pc:docMk/>
            <pc:sldMk cId="3540060086" sldId="13652"/>
            <ac:picMk id="79" creationId="{968837A7-5412-D48B-A09F-03AC40ADD2B6}"/>
          </ac:picMkLst>
        </pc:picChg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520258788" sldId="13653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4197831294" sldId="13654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450035036" sldId="13655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724601727" sldId="13656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578437550" sldId="13657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2128991387" sldId="13658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1205104348" sldId="13693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314349848" sldId="13694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143626394" sldId="13695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899619018" sldId="13696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3289000590" sldId="13697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2444055439" sldId="13698"/>
        </pc:sldMkLst>
      </pc:sldChg>
      <pc:sldChg chg="add del">
        <pc:chgData name="Christophe JENTA" userId="8d1209f4831e9c53" providerId="LiveId" clId="{904B13E8-5561-4C71-BC7C-B64964A84905}" dt="2025-10-14T10:13:51.021" v="173" actId="47"/>
        <pc:sldMkLst>
          <pc:docMk/>
          <pc:sldMk cId="3879634696" sldId="13699"/>
        </pc:sldMkLst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653371590" sldId="13700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3354796737" sldId="13700"/>
        </pc:sldMkLst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596280370" sldId="13708"/>
        </pc:sldMkLst>
        <pc:picChg chg="del">
          <ac:chgData name="Christophe JENTA" userId="8d1209f4831e9c53" providerId="LiveId" clId="{904B13E8-5561-4C71-BC7C-B64964A84905}" dt="2025-10-14T10:04:02.549" v="140" actId="478"/>
          <ac:picMkLst>
            <pc:docMk/>
            <pc:sldMk cId="596280370" sldId="13708"/>
            <ac:picMk id="42" creationId="{77544F38-BB79-1E92-D240-95CA4722D5A8}"/>
          </ac:picMkLst>
        </pc:picChg>
        <pc:picChg chg="del">
          <ac:chgData name="Christophe JENTA" userId="8d1209f4831e9c53" providerId="LiveId" clId="{904B13E8-5561-4C71-BC7C-B64964A84905}" dt="2025-10-14T10:04:03.741" v="141" actId="478"/>
          <ac:picMkLst>
            <pc:docMk/>
            <pc:sldMk cId="596280370" sldId="13708"/>
            <ac:picMk id="83" creationId="{2D5C5767-82F7-D730-9146-4E5A94143A74}"/>
          </ac:picMkLst>
        </pc:picChg>
      </pc:sldChg>
      <pc:sldChg chg="delSp add del mod">
        <pc:chgData name="Christophe JENTA" userId="8d1209f4831e9c53" providerId="LiveId" clId="{904B13E8-5561-4C71-BC7C-B64964A84905}" dt="2025-10-14T10:19:59.251" v="178" actId="47"/>
        <pc:sldMkLst>
          <pc:docMk/>
          <pc:sldMk cId="3028023287" sldId="13710"/>
        </pc:sldMkLst>
        <pc:picChg chg="del">
          <ac:chgData name="Christophe JENTA" userId="8d1209f4831e9c53" providerId="LiveId" clId="{904B13E8-5561-4C71-BC7C-B64964A84905}" dt="2025-10-14T10:04:25.186" v="153" actId="478"/>
          <ac:picMkLst>
            <pc:docMk/>
            <pc:sldMk cId="3028023287" sldId="13710"/>
            <ac:picMk id="9" creationId="{6EDF92CA-9379-7441-5F69-C7B33FC8CCC7}"/>
          </ac:picMkLst>
        </pc:picChg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3404058419" sldId="13712"/>
        </pc:sldMkLst>
      </pc:sldChg>
      <pc:sldChg chg="delSp add mod">
        <pc:chgData name="Christophe JENTA" userId="8d1209f4831e9c53" providerId="LiveId" clId="{904B13E8-5561-4C71-BC7C-B64964A84905}" dt="2025-10-14T10:04:33.441" v="157" actId="478"/>
        <pc:sldMkLst>
          <pc:docMk/>
          <pc:sldMk cId="2925787778" sldId="13713"/>
        </pc:sldMkLst>
        <pc:picChg chg="del">
          <ac:chgData name="Christophe JENTA" userId="8d1209f4831e9c53" providerId="LiveId" clId="{904B13E8-5561-4C71-BC7C-B64964A84905}" dt="2025-10-14T10:04:33.441" v="157" actId="478"/>
          <ac:picMkLst>
            <pc:docMk/>
            <pc:sldMk cId="2925787778" sldId="13713"/>
            <ac:picMk id="6" creationId="{44761D82-51E5-AF3C-98A1-F99F52E9ACDB}"/>
          </ac:picMkLst>
        </pc:picChg>
        <pc:picChg chg="del">
          <ac:chgData name="Christophe JENTA" userId="8d1209f4831e9c53" providerId="LiveId" clId="{904B13E8-5561-4C71-BC7C-B64964A84905}" dt="2025-10-14T10:04:32.899" v="156" actId="478"/>
          <ac:picMkLst>
            <pc:docMk/>
            <pc:sldMk cId="2925787778" sldId="13713"/>
            <ac:picMk id="7" creationId="{4B9A7C25-101F-9F48-C189-5BFF4A3CC6C3}"/>
          </ac:picMkLst>
        </pc:picChg>
      </pc:sldChg>
      <pc:sldChg chg="delSp add mod">
        <pc:chgData name="Christophe JENTA" userId="8d1209f4831e9c53" providerId="LiveId" clId="{904B13E8-5561-4C71-BC7C-B64964A84905}" dt="2025-10-14T10:04:38.362" v="160" actId="478"/>
        <pc:sldMkLst>
          <pc:docMk/>
          <pc:sldMk cId="742773775" sldId="13714"/>
        </pc:sldMkLst>
        <pc:picChg chg="del">
          <ac:chgData name="Christophe JENTA" userId="8d1209f4831e9c53" providerId="LiveId" clId="{904B13E8-5561-4C71-BC7C-B64964A84905}" dt="2025-10-14T10:04:38.362" v="160" actId="478"/>
          <ac:picMkLst>
            <pc:docMk/>
            <pc:sldMk cId="742773775" sldId="13714"/>
            <ac:picMk id="23" creationId="{5B3FDFCF-8F8C-4B95-B844-C85AF333320B}"/>
          </ac:picMkLst>
        </pc:picChg>
      </pc:sldChg>
      <pc:sldChg chg="delSp add mod">
        <pc:chgData name="Christophe JENTA" userId="8d1209f4831e9c53" providerId="LiveId" clId="{904B13E8-5561-4C71-BC7C-B64964A84905}" dt="2025-10-14T10:04:41.881" v="162" actId="478"/>
        <pc:sldMkLst>
          <pc:docMk/>
          <pc:sldMk cId="37972543" sldId="13715"/>
        </pc:sldMkLst>
        <pc:picChg chg="del">
          <ac:chgData name="Christophe JENTA" userId="8d1209f4831e9c53" providerId="LiveId" clId="{904B13E8-5561-4C71-BC7C-B64964A84905}" dt="2025-10-14T10:04:41.881" v="162" actId="478"/>
          <ac:picMkLst>
            <pc:docMk/>
            <pc:sldMk cId="37972543" sldId="13715"/>
            <ac:picMk id="6" creationId="{630B954C-ABB3-ACC6-51C8-98D946A44CBA}"/>
          </ac:picMkLst>
        </pc:picChg>
      </pc:sldChg>
      <pc:sldChg chg="add del">
        <pc:chgData name="Christophe JENTA" userId="8d1209f4831e9c53" providerId="LiveId" clId="{904B13E8-5561-4C71-BC7C-B64964A84905}" dt="2025-10-14T10:00:33.631" v="2" actId="2696"/>
        <pc:sldMkLst>
          <pc:docMk/>
          <pc:sldMk cId="462319596" sldId="13717"/>
        </pc:sldMkLst>
      </pc:sldChg>
      <pc:sldChg chg="add del">
        <pc:chgData name="Christophe JENTA" userId="8d1209f4831e9c53" providerId="LiveId" clId="{904B13E8-5561-4C71-BC7C-B64964A84905}" dt="2025-10-14T10:10:06.918" v="170" actId="47"/>
        <pc:sldMkLst>
          <pc:docMk/>
          <pc:sldMk cId="2781567534" sldId="13717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3669460957" sldId="13722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967297096" sldId="13726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612417981" sldId="13728"/>
        </pc:sldMkLst>
      </pc:sldChg>
      <pc:sldChg chg="del">
        <pc:chgData name="Christophe JENTA" userId="8d1209f4831e9c53" providerId="LiveId" clId="{904B13E8-5561-4C71-BC7C-B64964A84905}" dt="2025-10-14T10:00:23.148" v="0" actId="47"/>
        <pc:sldMkLst>
          <pc:docMk/>
          <pc:sldMk cId="1817639014" sldId="13729"/>
        </pc:sldMkLst>
      </pc:sldChg>
      <pc:sldChg chg="add del">
        <pc:chgData name="Christophe JENTA" userId="8d1209f4831e9c53" providerId="LiveId" clId="{904B13E8-5561-4C71-BC7C-B64964A84905}" dt="2025-10-14T10:19:59.251" v="178" actId="47"/>
        <pc:sldMkLst>
          <pc:docMk/>
          <pc:sldMk cId="54536061" sldId="13730"/>
        </pc:sldMkLst>
      </pc:sldChg>
      <pc:sldChg chg="add">
        <pc:chgData name="Christophe JENTA" userId="8d1209f4831e9c53" providerId="LiveId" clId="{904B13E8-5561-4C71-BC7C-B64964A84905}" dt="2025-10-14T10:00:25.521" v="1"/>
        <pc:sldMkLst>
          <pc:docMk/>
          <pc:sldMk cId="1998109272" sldId="13731"/>
        </pc:sldMkLst>
      </pc:sldChg>
      <pc:sldChg chg="modSp add del mod">
        <pc:chgData name="Christophe JENTA" userId="8d1209f4831e9c53" providerId="LiveId" clId="{904B13E8-5561-4C71-BC7C-B64964A84905}" dt="2025-10-14T10:19:59.251" v="178" actId="47"/>
        <pc:sldMkLst>
          <pc:docMk/>
          <pc:sldMk cId="2566829629" sldId="13732"/>
        </pc:sldMkLst>
        <pc:spChg chg="mod">
          <ac:chgData name="Christophe JENTA" userId="8d1209f4831e9c53" providerId="LiveId" clId="{904B13E8-5561-4C71-BC7C-B64964A84905}" dt="2025-10-14T10:02:51.380" v="124" actId="5793"/>
          <ac:spMkLst>
            <pc:docMk/>
            <pc:sldMk cId="2566829629" sldId="13732"/>
            <ac:spMk id="3" creationId="{C9B62787-73C5-86D6-F6AC-125CBCED40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F066-8DD9-41C9-F0D6-0D9BB68B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11DECC99-B53C-C56F-950F-D84BB60F721F}"/>
              </a:ext>
            </a:extLst>
          </p:cNvPr>
          <p:cNvSpPr/>
          <p:nvPr/>
        </p:nvSpPr>
        <p:spPr>
          <a:xfrm>
            <a:off x="91427" y="107186"/>
            <a:ext cx="4751893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6) 1552-1689 : … Au-delà des Monts Oural, conquête de la Sibérie jusqu’à l’océan Pacifique ; 1</a:t>
            </a:r>
            <a:r>
              <a:rPr lang="fr-FR" sz="1700" b="1" baseline="30000" dirty="0"/>
              <a:t>ère</a:t>
            </a:r>
            <a:r>
              <a:rPr lang="fr-FR" sz="1700" b="1" dirty="0"/>
              <a:t> frontière avec la Chine au nord de la steppe mongole et du fleuve Amour </a:t>
            </a:r>
          </a:p>
          <a:p>
            <a:endParaRPr lang="fr-FR" sz="1700" dirty="0"/>
          </a:p>
          <a:p>
            <a:r>
              <a:rPr lang="fr-FR" sz="1700" dirty="0"/>
              <a:t>*1586-1654 : Au sud de la taïga sibérienne, ligne de colonies des Monts Oural jusqu’au Pacifique</a:t>
            </a:r>
          </a:p>
          <a:p>
            <a:r>
              <a:rPr lang="fr-FR" sz="1700" dirty="0"/>
              <a:t>Tobolsk-Tomsk-Krasnoïarsk-Irkoutsk-Nertchinsk</a:t>
            </a:r>
          </a:p>
          <a:p>
            <a:endParaRPr lang="fr-FR" sz="1700" dirty="0"/>
          </a:p>
          <a:p>
            <a:r>
              <a:rPr lang="fr-FR" sz="1700" dirty="0"/>
              <a:t>*1689 : Traité de Nertchinsk</a:t>
            </a:r>
          </a:p>
          <a:p>
            <a:r>
              <a:rPr lang="fr-FR" sz="1700" dirty="0"/>
              <a:t>Et 1</a:t>
            </a:r>
            <a:r>
              <a:rPr lang="fr-FR" sz="1700" baseline="30000" dirty="0"/>
              <a:t>ère</a:t>
            </a:r>
            <a:r>
              <a:rPr lang="fr-FR" sz="1700" dirty="0"/>
              <a:t> frontière fixée avec la Chine</a:t>
            </a:r>
          </a:p>
          <a:p>
            <a:r>
              <a:rPr lang="fr-FR" sz="1700" dirty="0"/>
              <a:t>Au nord de la steppe mongole et du fleuve Amour</a:t>
            </a:r>
          </a:p>
          <a:p>
            <a:endParaRPr lang="fr-FR" sz="1700" dirty="0"/>
          </a:p>
          <a:p>
            <a:r>
              <a:rPr lang="fr-FR" sz="1700" dirty="0"/>
              <a:t>*Bilan…</a:t>
            </a:r>
          </a:p>
        </p:txBody>
      </p:sp>
      <p:pic>
        <p:nvPicPr>
          <p:cNvPr id="10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64F316B5-D147-9FAD-45CB-28996BA0B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4D4F4B61-3C8E-1222-CE6C-23C570043BCD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A1111D3-06E6-8859-151E-B5E3495E6191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867A56D-F118-5A60-5F49-22558C0417EC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9E6A508-50D1-8BDD-DB82-BBDB17C93567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156F160-AEC7-2BE2-3C17-788EBEDD279A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D36C6C7-2E3F-2BBE-5A3D-358F9D95C331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8FCE09B-1919-C551-31D0-552DD085C862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ACE3AFB-8DD2-058F-4E20-DC26878CEF28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178168A-6400-A5E1-13EB-9580D19EDA21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CABD0F3-EC65-CC77-E772-EF996A9B1638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CF56636-BD4C-8997-D809-543B86FF5D31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82CDD24-F59A-1845-0B9D-E2FAA4CF09AD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D1BFD92-E4A0-30A2-9063-C2539E277AF7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8C0510E2-77B0-E87E-7DD5-A16AAB498A6A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B5059FB-86D1-EF5B-76DD-0C988929CBD3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E656C2F8-7896-10A7-70F8-00C2B2F6FD47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FE971895-6F03-021B-0657-A6E63FC29B12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2CD98BD-2CC8-1986-BB32-6413E6CB6749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8D693FF-7595-1CE3-FE6A-D349D23C53FA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1185FE8-A7F3-EEAF-F438-84F215929FAD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E94BD584-4BFB-5A56-1BC8-F8E038F4EFD4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7A4F2D-0A2C-DA42-22AC-C31AF6B3315F}"/>
              </a:ext>
            </a:extLst>
          </p:cNvPr>
          <p:cNvSpPr/>
          <p:nvPr/>
        </p:nvSpPr>
        <p:spPr>
          <a:xfrm rot="1861342">
            <a:off x="9318180" y="2901454"/>
            <a:ext cx="1656994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A364FB6-0E3E-473E-EF87-81E0492C937D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06E54C5-E644-27EC-4925-DF576DC34DDA}"/>
              </a:ext>
            </a:extLst>
          </p:cNvPr>
          <p:cNvSpPr/>
          <p:nvPr/>
        </p:nvSpPr>
        <p:spPr>
          <a:xfrm>
            <a:off x="8271794" y="285335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E6EE0DE0-A39D-8BE8-7FDB-294AD01B40D7}"/>
              </a:ext>
            </a:extLst>
          </p:cNvPr>
          <p:cNvSpPr/>
          <p:nvPr/>
        </p:nvSpPr>
        <p:spPr>
          <a:xfrm rot="18601332">
            <a:off x="8226972" y="2058700"/>
            <a:ext cx="976534" cy="17862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00C3C32E-78EB-6CFF-348F-4A233537F12A}"/>
              </a:ext>
            </a:extLst>
          </p:cNvPr>
          <p:cNvSpPr/>
          <p:nvPr/>
        </p:nvSpPr>
        <p:spPr>
          <a:xfrm>
            <a:off x="9114715" y="332481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AFB964D5-3D3A-8558-D9D3-F2E499C5D0C8}"/>
              </a:ext>
            </a:extLst>
          </p:cNvPr>
          <p:cNvSpPr/>
          <p:nvPr/>
        </p:nvSpPr>
        <p:spPr>
          <a:xfrm>
            <a:off x="9383494" y="2772141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196B16D-62CF-8E8C-4347-764881CD5097}"/>
              </a:ext>
            </a:extLst>
          </p:cNvPr>
          <p:cNvSpPr/>
          <p:nvPr/>
        </p:nvSpPr>
        <p:spPr>
          <a:xfrm>
            <a:off x="9221185" y="299675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1E67EA21-EA69-CE1C-3F16-43DD698C7381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CBD14814-7797-F947-CB50-CCD5CAD87902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4DFC4827-ABBE-4F93-78EF-4B1940A0D03F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A5CBB071-5322-BBB1-8087-0B69A7A1A8B6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E650BC5-2495-B193-D688-BAE22AF6563A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8CD74CF-5BF8-0690-D0F7-6704953178EE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43BD2FA-C7AE-FC46-66E0-0F56922091C0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0424BA8B-CAB9-0D52-17D9-BBF037140E36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D24ED648-CEBE-37C4-D495-3A3A76C1242D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>
            <a:extLst>
              <a:ext uri="{FF2B5EF4-FFF2-40B4-BE49-F238E27FC236}">
                <a16:creationId xmlns:a16="http://schemas.microsoft.com/office/drawing/2014/main" id="{E45F4987-27D3-144D-F139-0A695D30D008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FAD6FC5-182A-0EC6-06DB-52FFA76C8D25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5E59FDEE-B66C-F779-CA23-D081C6CDD0D8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21CA51AA-D3B1-7F75-A279-BF5ADE502ED0}"/>
              </a:ext>
            </a:extLst>
          </p:cNvPr>
          <p:cNvCxnSpPr>
            <a:cxnSpLocks/>
            <a:endCxn id="72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CD3DE546-D38A-7FBF-DE2F-D66864AF8003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E0B360C8-59F4-D2D5-D818-62254FCA3AD1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FA82B75F-514B-26C9-B09E-01E8E8B2533C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7C2910EA-7FD6-9218-939C-7D7C83FECA11}"/>
              </a:ext>
            </a:extLst>
          </p:cNvPr>
          <p:cNvSpPr/>
          <p:nvPr/>
        </p:nvSpPr>
        <p:spPr>
          <a:xfrm>
            <a:off x="8027866" y="243148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B9208467-8B03-8F95-5478-4DD84BE24D23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138DC48-118E-20EF-4954-6FBBBD17F175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8D75F8C-E37A-3888-4A73-A2F5611160D1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45B02BD5-FAC4-0800-0636-C49EA6F70AB7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89A2D464-1EFB-7AF6-9AF5-A0561E5A97D9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9EC6F01F-183D-1E41-1868-DF7CACFD601A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3C0481A6-5CA6-DE22-CC87-C0A65E8019F1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B64FE838-995C-D85C-CC20-D4A107B0A2B5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B612AC75-B5A2-5787-57D5-152E47EE4F46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04DAF99-D329-D489-C952-9A126B8FCF16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Ellipse 176">
            <a:extLst>
              <a:ext uri="{FF2B5EF4-FFF2-40B4-BE49-F238E27FC236}">
                <a16:creationId xmlns:a16="http://schemas.microsoft.com/office/drawing/2014/main" id="{20D9D1E5-8A00-F268-0281-F1E816690B8D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E04C6F1E-1E27-915A-FD6C-7D0589371C30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Ellipse 178">
            <a:extLst>
              <a:ext uri="{FF2B5EF4-FFF2-40B4-BE49-F238E27FC236}">
                <a16:creationId xmlns:a16="http://schemas.microsoft.com/office/drawing/2014/main" id="{E943C1B2-EB35-7E1A-9937-34122CDA6357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E242725F-651F-553C-CA71-AAE53393DE31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lipse 181">
            <a:extLst>
              <a:ext uri="{FF2B5EF4-FFF2-40B4-BE49-F238E27FC236}">
                <a16:creationId xmlns:a16="http://schemas.microsoft.com/office/drawing/2014/main" id="{E2403103-D7C1-869C-473D-41AF8528EC49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7AA3E06F-5ADB-EA7A-BAA4-C6BCB043E98C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A83D02E9-90ED-75C5-9BBB-8E89047A628D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50474-F78F-9839-497C-97B56FD35E4E}"/>
              </a:ext>
            </a:extLst>
          </p:cNvPr>
          <p:cNvSpPr/>
          <p:nvPr/>
        </p:nvSpPr>
        <p:spPr>
          <a:xfrm>
            <a:off x="7879545" y="92540"/>
            <a:ext cx="1139288" cy="45646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Russie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1552-1689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37712-AA35-0921-7978-6894A4896AF4}"/>
              </a:ext>
            </a:extLst>
          </p:cNvPr>
          <p:cNvSpPr/>
          <p:nvPr/>
        </p:nvSpPr>
        <p:spPr>
          <a:xfrm>
            <a:off x="5577932" y="2276405"/>
            <a:ext cx="1129745" cy="4618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Ottomans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1453-1574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C52DA-4935-3EEB-6A7E-7112AEC7F81E}"/>
              </a:ext>
            </a:extLst>
          </p:cNvPr>
          <p:cNvSpPr/>
          <p:nvPr/>
        </p:nvSpPr>
        <p:spPr>
          <a:xfrm>
            <a:off x="8353472" y="3677865"/>
            <a:ext cx="1093904" cy="4970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Perse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1501-1721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CD51F-BBE6-0696-EEA3-F1F27FFE5C46}"/>
              </a:ext>
            </a:extLst>
          </p:cNvPr>
          <p:cNvSpPr/>
          <p:nvPr/>
        </p:nvSpPr>
        <p:spPr>
          <a:xfrm>
            <a:off x="9600361" y="3481995"/>
            <a:ext cx="1508608" cy="4738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Inde moghole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1526-1761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EF087-428C-33DE-E6A1-41E1C144DA28}"/>
              </a:ext>
            </a:extLst>
          </p:cNvPr>
          <p:cNvSpPr/>
          <p:nvPr/>
        </p:nvSpPr>
        <p:spPr>
          <a:xfrm>
            <a:off x="8679432" y="2155976"/>
            <a:ext cx="1075810" cy="47268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Ouzbeks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1507-1511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0F6249-8C87-1778-88C5-F376E3F55838}"/>
              </a:ext>
            </a:extLst>
          </p:cNvPr>
          <p:cNvSpPr/>
          <p:nvPr/>
        </p:nvSpPr>
        <p:spPr>
          <a:xfrm>
            <a:off x="9771264" y="1856040"/>
            <a:ext cx="1087429" cy="47553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</a:rPr>
              <a:t>Dzoungars</a:t>
            </a:r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1439-1616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36AD9-7726-7972-A6DD-3FC4E40CA4E0}"/>
              </a:ext>
            </a:extLst>
          </p:cNvPr>
          <p:cNvSpPr/>
          <p:nvPr/>
        </p:nvSpPr>
        <p:spPr>
          <a:xfrm>
            <a:off x="11118601" y="2047475"/>
            <a:ext cx="1077726" cy="47127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Chine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1368-1644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2810A78-0DB3-B6DD-B69D-E4F0405676A5}"/>
              </a:ext>
            </a:extLst>
          </p:cNvPr>
          <p:cNvSpPr/>
          <p:nvPr/>
        </p:nvSpPr>
        <p:spPr>
          <a:xfrm>
            <a:off x="2787240" y="2484558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3202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70" y="178483"/>
            <a:ext cx="4746882" cy="14003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1722-1747 : … Après la mort de Nader Chah, Perse et Afghanistan se séparent</a:t>
            </a:r>
          </a:p>
          <a:p>
            <a:endParaRPr lang="fr-FR" sz="1700" dirty="0"/>
          </a:p>
          <a:p>
            <a:r>
              <a:rPr lang="fr-FR" sz="1700" dirty="0"/>
              <a:t>*1747 : Après la mort de Nader Chah à Ispahan</a:t>
            </a:r>
          </a:p>
          <a:p>
            <a:r>
              <a:rPr lang="fr-FR" sz="1700" dirty="0"/>
              <a:t>La Perse et l’Afghanistan se séparent…</a:t>
            </a:r>
          </a:p>
        </p:txBody>
      </p:sp>
      <p:pic>
        <p:nvPicPr>
          <p:cNvPr id="13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D4DA5273-5DF6-24B2-D3A4-D061B023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3" y="110609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F7F8510-F930-1462-F495-2C63E2D7A193}"/>
              </a:ext>
            </a:extLst>
          </p:cNvPr>
          <p:cNvSpPr/>
          <p:nvPr/>
        </p:nvSpPr>
        <p:spPr>
          <a:xfrm>
            <a:off x="6839480" y="27189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81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5199-70EF-493A-CFF9-E5EABF57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92B246-CD9F-9D96-7EB5-786621065C11}"/>
              </a:ext>
            </a:extLst>
          </p:cNvPr>
          <p:cNvSpPr/>
          <p:nvPr/>
        </p:nvSpPr>
        <p:spPr>
          <a:xfrm>
            <a:off x="119270" y="178483"/>
            <a:ext cx="4746882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1747-1797 : Les Kadjars d’Agha Muhammad réunifient la Perse </a:t>
            </a:r>
          </a:p>
          <a:p>
            <a:endParaRPr lang="fr-FR" sz="1700" dirty="0"/>
          </a:p>
          <a:p>
            <a:r>
              <a:rPr lang="fr-FR" sz="1700" dirty="0"/>
              <a:t>a) 1747 : En Perse, l’anarchie ; Puis…</a:t>
            </a:r>
          </a:p>
          <a:p>
            <a:endParaRPr lang="fr-FR" sz="1700" dirty="0"/>
          </a:p>
          <a:p>
            <a:r>
              <a:rPr lang="fr-FR" sz="1700" dirty="0"/>
              <a:t>*1786 : A partir de Téhéran</a:t>
            </a:r>
          </a:p>
          <a:p>
            <a:r>
              <a:rPr lang="fr-FR" sz="1700" dirty="0"/>
              <a:t>Le Kadjar </a:t>
            </a:r>
            <a:r>
              <a:rPr lang="fr-FR" sz="1700" u="sng" dirty="0"/>
              <a:t>Agha Mohammad</a:t>
            </a:r>
            <a:r>
              <a:rPr lang="fr-FR" sz="1700" dirty="0"/>
              <a:t> réunifie la Perse</a:t>
            </a:r>
          </a:p>
          <a:p>
            <a:r>
              <a:rPr lang="fr-FR" sz="1700" dirty="0"/>
              <a:t>Il s’empare d’Ispahan ; Puis…</a:t>
            </a:r>
          </a:p>
          <a:p>
            <a:endParaRPr lang="fr-FR" sz="1700" dirty="0"/>
          </a:p>
          <a:p>
            <a:r>
              <a:rPr lang="fr-FR" sz="1700" dirty="0"/>
              <a:t>*1794 : A Chiraz</a:t>
            </a:r>
          </a:p>
          <a:p>
            <a:r>
              <a:rPr lang="fr-FR" sz="1700" dirty="0"/>
              <a:t>Agha Muhammad se proclame chah de Perse</a:t>
            </a:r>
          </a:p>
          <a:p>
            <a:r>
              <a:rPr lang="fr-FR" sz="1700" dirty="0"/>
              <a:t>Naissance de la dynastie des Kadjars…</a:t>
            </a:r>
          </a:p>
          <a:p>
            <a:endParaRPr lang="fr-FR" sz="1700" dirty="0"/>
          </a:p>
          <a:p>
            <a:r>
              <a:rPr lang="fr-FR" sz="1700" dirty="0"/>
              <a:t>*Téhéran, nouvelle capitale…</a:t>
            </a:r>
          </a:p>
        </p:txBody>
      </p:sp>
      <p:pic>
        <p:nvPicPr>
          <p:cNvPr id="2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EAD7F8F4-07BC-1348-F29B-2591B017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39" y="103706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5DD736D-2376-B674-22A3-AEA1C213E452}"/>
              </a:ext>
            </a:extLst>
          </p:cNvPr>
          <p:cNvSpPr/>
          <p:nvPr/>
        </p:nvSpPr>
        <p:spPr>
          <a:xfrm>
            <a:off x="6978886" y="331420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D45D415-420D-3C76-A21E-06300B4B1348}"/>
              </a:ext>
            </a:extLst>
          </p:cNvPr>
          <p:cNvCxnSpPr>
            <a:cxnSpLocks/>
          </p:cNvCxnSpPr>
          <p:nvPr/>
        </p:nvCxnSpPr>
        <p:spPr>
          <a:xfrm flipH="1">
            <a:off x="6867330" y="2182067"/>
            <a:ext cx="25119" cy="514702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6CF448C-3968-0416-8D56-288B22BA4EB8}"/>
              </a:ext>
            </a:extLst>
          </p:cNvPr>
          <p:cNvCxnSpPr>
            <a:cxnSpLocks/>
          </p:cNvCxnSpPr>
          <p:nvPr/>
        </p:nvCxnSpPr>
        <p:spPr>
          <a:xfrm>
            <a:off x="6867330" y="2845743"/>
            <a:ext cx="173381" cy="468465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A76CBFEF-4165-CE81-EAAE-0EC9252C67F0}"/>
              </a:ext>
            </a:extLst>
          </p:cNvPr>
          <p:cNvSpPr/>
          <p:nvPr/>
        </p:nvSpPr>
        <p:spPr>
          <a:xfrm>
            <a:off x="6805014" y="203309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26C4551-5830-F181-F892-2F73D5AA2C89}"/>
              </a:ext>
            </a:extLst>
          </p:cNvPr>
          <p:cNvSpPr/>
          <p:nvPr/>
        </p:nvSpPr>
        <p:spPr>
          <a:xfrm>
            <a:off x="6779895" y="2696769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01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EAA1-5DFB-D91E-1FF7-A386C92DE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A74DAF-8085-D34D-A41A-F77A966A45DD}"/>
              </a:ext>
            </a:extLst>
          </p:cNvPr>
          <p:cNvSpPr/>
          <p:nvPr/>
        </p:nvSpPr>
        <p:spPr>
          <a:xfrm>
            <a:off x="119270" y="178483"/>
            <a:ext cx="4746882" cy="4016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1747-1797 : Les Kadjars d’Agha Muhammad réunifient la Perse </a:t>
            </a:r>
          </a:p>
          <a:p>
            <a:endParaRPr lang="fr-FR" sz="1700" dirty="0"/>
          </a:p>
          <a:p>
            <a:r>
              <a:rPr lang="fr-FR" sz="1700" dirty="0"/>
              <a:t>*1796 : A l’est, </a:t>
            </a:r>
            <a:r>
              <a:rPr lang="fr-FR" sz="1700" u="sng" dirty="0"/>
              <a:t>Agha Muhammad</a:t>
            </a:r>
            <a:r>
              <a:rPr lang="fr-FR" sz="1700" dirty="0"/>
              <a:t> s’empare</a:t>
            </a:r>
          </a:p>
          <a:p>
            <a:r>
              <a:rPr lang="fr-FR" sz="1700" dirty="0"/>
              <a:t>De Meched, de Merv et du Khorassan</a:t>
            </a:r>
          </a:p>
          <a:p>
            <a:r>
              <a:rPr lang="fr-FR" sz="1700" u="sng" dirty="0"/>
              <a:t>Mais il échoue à reprendre Hérat aux Afghans</a:t>
            </a:r>
          </a:p>
          <a:p>
            <a:r>
              <a:rPr lang="fr-FR" sz="1700" dirty="0"/>
              <a:t>Avant de mourir l’année suivante ; Autre point…</a:t>
            </a:r>
          </a:p>
          <a:p>
            <a:endParaRPr lang="fr-FR" sz="1700" dirty="0"/>
          </a:p>
          <a:p>
            <a:r>
              <a:rPr lang="fr-FR" sz="1700" dirty="0"/>
              <a:t>*1795 : Au nord-ouest</a:t>
            </a:r>
          </a:p>
          <a:p>
            <a:r>
              <a:rPr lang="fr-FR" sz="1700" dirty="0"/>
              <a:t>Agha Mohammad reconquiert la Géorgie orientale</a:t>
            </a:r>
          </a:p>
          <a:p>
            <a:r>
              <a:rPr lang="fr-FR" sz="1700" dirty="0"/>
              <a:t>Passée sous protectorat russe depuis 1783</a:t>
            </a:r>
          </a:p>
          <a:p>
            <a:endParaRPr lang="fr-FR" sz="1700" dirty="0"/>
          </a:p>
          <a:p>
            <a:r>
              <a:rPr lang="fr-FR" sz="1700" dirty="0"/>
              <a:t>*Les Russes réagissent ; A revoir…</a:t>
            </a:r>
          </a:p>
          <a:p>
            <a:endParaRPr lang="fr-FR" sz="1700" dirty="0"/>
          </a:p>
          <a:p>
            <a:r>
              <a:rPr lang="fr-FR" sz="1700" dirty="0"/>
              <a:t>*Et côté Afghanistan…</a:t>
            </a:r>
          </a:p>
        </p:txBody>
      </p:sp>
      <p:pic>
        <p:nvPicPr>
          <p:cNvPr id="2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E105FA8D-D167-8A25-F629-946727EA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39" y="103706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100C5A8-780B-8BA2-DD9D-E143820F31D6}"/>
              </a:ext>
            </a:extLst>
          </p:cNvPr>
          <p:cNvSpPr/>
          <p:nvPr/>
        </p:nvSpPr>
        <p:spPr>
          <a:xfrm>
            <a:off x="8176383" y="186199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16962C0-DB92-173C-6EF7-BA81034328F3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6979884" y="1989153"/>
            <a:ext cx="1222108" cy="118427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EFAE5185-B9FD-D1E7-8923-C4EDD2282E6B}"/>
              </a:ext>
            </a:extLst>
          </p:cNvPr>
          <p:cNvSpPr/>
          <p:nvPr/>
        </p:nvSpPr>
        <p:spPr>
          <a:xfrm>
            <a:off x="6978886" y="3314208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C59B84D-7ACE-0F93-CC14-20B97147A33C}"/>
              </a:ext>
            </a:extLst>
          </p:cNvPr>
          <p:cNvCxnSpPr>
            <a:cxnSpLocks/>
          </p:cNvCxnSpPr>
          <p:nvPr/>
        </p:nvCxnSpPr>
        <p:spPr>
          <a:xfrm flipH="1">
            <a:off x="6867330" y="2182067"/>
            <a:ext cx="25119" cy="514702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6CC72B4-4F93-CF30-1AEC-FE025B82FB4C}"/>
              </a:ext>
            </a:extLst>
          </p:cNvPr>
          <p:cNvCxnSpPr>
            <a:cxnSpLocks/>
          </p:cNvCxnSpPr>
          <p:nvPr/>
        </p:nvCxnSpPr>
        <p:spPr>
          <a:xfrm>
            <a:off x="6867330" y="2845743"/>
            <a:ext cx="173381" cy="468465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0A4549D0-8228-A2F8-A7AF-7746D71D1975}"/>
              </a:ext>
            </a:extLst>
          </p:cNvPr>
          <p:cNvSpPr/>
          <p:nvPr/>
        </p:nvSpPr>
        <p:spPr>
          <a:xfrm>
            <a:off x="8441209" y="15108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933331F-64D8-CD6C-2379-A9F4E15D5BC6}"/>
              </a:ext>
            </a:extLst>
          </p:cNvPr>
          <p:cNvCxnSpPr>
            <a:cxnSpLocks/>
            <a:stCxn id="4" idx="7"/>
            <a:endCxn id="10" idx="3"/>
          </p:cNvCxnSpPr>
          <p:nvPr/>
        </p:nvCxnSpPr>
        <p:spPr>
          <a:xfrm flipV="1">
            <a:off x="8325644" y="1637970"/>
            <a:ext cx="141174" cy="245843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D19B4CF-A788-9568-4BC2-8B4952D44DC8}"/>
              </a:ext>
            </a:extLst>
          </p:cNvPr>
          <p:cNvSpPr/>
          <p:nvPr/>
        </p:nvSpPr>
        <p:spPr>
          <a:xfrm>
            <a:off x="8528644" y="227502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1BB8E66-44CF-3C16-7891-124589ABCDB1}"/>
              </a:ext>
            </a:extLst>
          </p:cNvPr>
          <p:cNvCxnSpPr>
            <a:cxnSpLocks/>
          </p:cNvCxnSpPr>
          <p:nvPr/>
        </p:nvCxnSpPr>
        <p:spPr>
          <a:xfrm>
            <a:off x="8325644" y="1989153"/>
            <a:ext cx="228609" cy="307691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FAFD66F2-8744-C61C-1D89-C8D4ECD7C304}"/>
              </a:ext>
            </a:extLst>
          </p:cNvPr>
          <p:cNvSpPr/>
          <p:nvPr/>
        </p:nvSpPr>
        <p:spPr>
          <a:xfrm>
            <a:off x="5718921" y="74110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4599D14-A63F-17B0-EC38-0BCF616BE6A1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5868182" y="868261"/>
            <a:ext cx="962441" cy="1186649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81B6EF57-5788-EE25-11EB-945269868C17}"/>
              </a:ext>
            </a:extLst>
          </p:cNvPr>
          <p:cNvSpPr/>
          <p:nvPr/>
        </p:nvSpPr>
        <p:spPr>
          <a:xfrm>
            <a:off x="6805014" y="2033093"/>
            <a:ext cx="174870" cy="148974"/>
          </a:xfrm>
          <a:prstGeom prst="ellipse">
            <a:avLst/>
          </a:prstGeom>
          <a:solidFill>
            <a:srgbClr val="C55A1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09D1330-D64F-EEE4-C801-2B3C1BD6AEAB}"/>
              </a:ext>
            </a:extLst>
          </p:cNvPr>
          <p:cNvSpPr/>
          <p:nvPr/>
        </p:nvSpPr>
        <p:spPr>
          <a:xfrm>
            <a:off x="6779895" y="2696769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7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5EBCE-37EE-2CB4-CC3E-5E0E4DE3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826D7C-17C1-44CB-8356-8D13D3AC52FC}"/>
              </a:ext>
            </a:extLst>
          </p:cNvPr>
          <p:cNvSpPr/>
          <p:nvPr/>
        </p:nvSpPr>
        <p:spPr>
          <a:xfrm>
            <a:off x="89686" y="110609"/>
            <a:ext cx="4848782" cy="2970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1747-1793 : Sous Ahmad Chah et </a:t>
            </a:r>
            <a:r>
              <a:rPr lang="fr-FR" sz="1700" b="1" dirty="0" err="1"/>
              <a:t>Timour</a:t>
            </a:r>
            <a:r>
              <a:rPr lang="fr-FR" sz="1700" b="1" dirty="0"/>
              <a:t>, naissance et apogée de l’Empire afghan des Durrani</a:t>
            </a:r>
          </a:p>
          <a:p>
            <a:endParaRPr lang="fr-FR" sz="1700" dirty="0"/>
          </a:p>
          <a:p>
            <a:r>
              <a:rPr lang="fr-FR" sz="1700" dirty="0"/>
              <a:t>*L’Afghanistan-Baloutchistan…</a:t>
            </a:r>
          </a:p>
          <a:p>
            <a:endParaRPr lang="fr-FR" sz="1700" dirty="0"/>
          </a:p>
          <a:p>
            <a:r>
              <a:rPr lang="fr-FR" sz="1700" dirty="0"/>
              <a:t>*1747 : A Kandahar, après la mort de Nader Chah</a:t>
            </a:r>
          </a:p>
          <a:p>
            <a:r>
              <a:rPr lang="fr-FR" sz="1700" u="sng" dirty="0"/>
              <a:t>Ahmad Chah Durrani</a:t>
            </a:r>
            <a:r>
              <a:rPr lang="fr-FR" sz="1700" dirty="0"/>
              <a:t> est élu shah du Khorassan</a:t>
            </a:r>
          </a:p>
          <a:p>
            <a:r>
              <a:rPr lang="fr-FR" sz="1700" dirty="0"/>
              <a:t>NB : Durrani (ex-</a:t>
            </a:r>
            <a:r>
              <a:rPr lang="fr-FR" sz="1700" dirty="0" err="1"/>
              <a:t>Abdali</a:t>
            </a:r>
            <a:r>
              <a:rPr lang="fr-FR" sz="1700" dirty="0"/>
              <a:t>), clan </a:t>
            </a:r>
            <a:r>
              <a:rPr lang="fr-FR" sz="1700" dirty="0" err="1"/>
              <a:t>Popalzai</a:t>
            </a:r>
            <a:r>
              <a:rPr lang="fr-FR" sz="1700" dirty="0"/>
              <a:t> ou </a:t>
            </a:r>
            <a:r>
              <a:rPr lang="fr-FR" sz="1700" dirty="0" err="1"/>
              <a:t>Saddozai</a:t>
            </a:r>
            <a:endParaRPr lang="fr-FR" sz="1700" dirty="0"/>
          </a:p>
          <a:p>
            <a:endParaRPr lang="fr-FR" sz="1700" dirty="0"/>
          </a:p>
          <a:p>
            <a:r>
              <a:rPr lang="fr-FR" sz="1700" dirty="0"/>
              <a:t>*1747-72 : A partir de Kandahar</a:t>
            </a:r>
          </a:p>
          <a:p>
            <a:r>
              <a:rPr lang="fr-FR" sz="1700" dirty="0"/>
              <a:t>Expansion maximale de l’Empire afghan…</a:t>
            </a:r>
          </a:p>
        </p:txBody>
      </p:sp>
      <p:pic>
        <p:nvPicPr>
          <p:cNvPr id="9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70987BB9-DDB2-1D69-E500-012BE0F2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3" y="110609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DC04524-0699-9125-082A-0B3ED8199217}"/>
              </a:ext>
            </a:extLst>
          </p:cNvPr>
          <p:cNvSpPr/>
          <p:nvPr/>
        </p:nvSpPr>
        <p:spPr>
          <a:xfrm>
            <a:off x="8211847" y="1868899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328390C-B201-895D-A275-201699ED857E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7015348" y="1996056"/>
            <a:ext cx="1222108" cy="118427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898E8432-9E0F-A8F0-B640-E9098377E8FE}"/>
              </a:ext>
            </a:extLst>
          </p:cNvPr>
          <p:cNvSpPr/>
          <p:nvPr/>
        </p:nvSpPr>
        <p:spPr>
          <a:xfrm>
            <a:off x="7014350" y="3321111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86403E4-26E6-813A-8507-FFAF769F1213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902794" y="2188970"/>
            <a:ext cx="25119" cy="514702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5CAC00EE-686F-4648-B88B-A4A5D4944D4F}"/>
              </a:ext>
            </a:extLst>
          </p:cNvPr>
          <p:cNvSpPr/>
          <p:nvPr/>
        </p:nvSpPr>
        <p:spPr>
          <a:xfrm>
            <a:off x="6815359" y="2703672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5F49808-83C6-A538-3107-4DC412B8ECB3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6902794" y="2852646"/>
            <a:ext cx="173381" cy="468465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E3379C25-4BBE-C355-9C48-C077F0105AFF}"/>
              </a:ext>
            </a:extLst>
          </p:cNvPr>
          <p:cNvSpPr/>
          <p:nvPr/>
        </p:nvSpPr>
        <p:spPr>
          <a:xfrm>
            <a:off x="8476673" y="1517716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B7F0F78-48DD-4573-CA87-2B323C9B08BA}"/>
              </a:ext>
            </a:extLst>
          </p:cNvPr>
          <p:cNvCxnSpPr>
            <a:cxnSpLocks/>
            <a:stCxn id="10" idx="7"/>
            <a:endCxn id="19" idx="3"/>
          </p:cNvCxnSpPr>
          <p:nvPr/>
        </p:nvCxnSpPr>
        <p:spPr>
          <a:xfrm flipV="1">
            <a:off x="8361108" y="1644873"/>
            <a:ext cx="141174" cy="245843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12AB9C98-1E2E-4412-E714-910DA8C2AA9B}"/>
              </a:ext>
            </a:extLst>
          </p:cNvPr>
          <p:cNvSpPr/>
          <p:nvPr/>
        </p:nvSpPr>
        <p:spPr>
          <a:xfrm>
            <a:off x="8564108" y="2281930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100C0CE-60C1-578F-D575-2B33A00A1412}"/>
              </a:ext>
            </a:extLst>
          </p:cNvPr>
          <p:cNvCxnSpPr>
            <a:cxnSpLocks/>
          </p:cNvCxnSpPr>
          <p:nvPr/>
        </p:nvCxnSpPr>
        <p:spPr>
          <a:xfrm>
            <a:off x="8361108" y="1996056"/>
            <a:ext cx="228609" cy="307691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DDA8CDC-21BC-AFFA-D249-647EB879E703}"/>
              </a:ext>
            </a:extLst>
          </p:cNvPr>
          <p:cNvCxnSpPr>
            <a:cxnSpLocks/>
          </p:cNvCxnSpPr>
          <p:nvPr/>
        </p:nvCxnSpPr>
        <p:spPr>
          <a:xfrm flipH="1" flipV="1">
            <a:off x="5868182" y="862430"/>
            <a:ext cx="962441" cy="1186649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01E75FE3-0C98-DD53-6AB6-A7AA14BA0611}"/>
              </a:ext>
            </a:extLst>
          </p:cNvPr>
          <p:cNvSpPr/>
          <p:nvPr/>
        </p:nvSpPr>
        <p:spPr>
          <a:xfrm>
            <a:off x="5718921" y="735273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Picture 2" descr="https://upload.wikimedia.org/wikipedia/commons/8/80/Afgempdur.jpg">
            <a:extLst>
              <a:ext uri="{FF2B5EF4-FFF2-40B4-BE49-F238E27FC236}">
                <a16:creationId xmlns:a16="http://schemas.microsoft.com/office/drawing/2014/main" id="{CD8EF531-6459-E002-FD94-657BD2B8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61" y="4143467"/>
            <a:ext cx="2703017" cy="26658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644E0298-1BDE-9052-9A71-F9F9199AFFF4}"/>
              </a:ext>
            </a:extLst>
          </p:cNvPr>
          <p:cNvSpPr/>
          <p:nvPr/>
        </p:nvSpPr>
        <p:spPr>
          <a:xfrm>
            <a:off x="9383461" y="27189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BD1DE1D-CED9-7AB5-AEFF-9590B6E15D81}"/>
              </a:ext>
            </a:extLst>
          </p:cNvPr>
          <p:cNvSpPr/>
          <p:nvPr/>
        </p:nvSpPr>
        <p:spPr>
          <a:xfrm>
            <a:off x="6840478" y="2039996"/>
            <a:ext cx="174870" cy="148974"/>
          </a:xfrm>
          <a:prstGeom prst="ellipse">
            <a:avLst/>
          </a:prstGeom>
          <a:solidFill>
            <a:srgbClr val="C55A1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0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45AD3-DC4A-B621-3AC7-038EDA6D4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C980A3-A501-3640-FD44-740C546AB2B7}"/>
              </a:ext>
            </a:extLst>
          </p:cNvPr>
          <p:cNvSpPr/>
          <p:nvPr/>
        </p:nvSpPr>
        <p:spPr>
          <a:xfrm>
            <a:off x="89686" y="110609"/>
            <a:ext cx="4848782" cy="5801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1747-1793 : Sous Ahmad Chah et </a:t>
            </a:r>
            <a:r>
              <a:rPr lang="fr-FR" sz="1700" b="1" dirty="0" err="1"/>
              <a:t>Timour</a:t>
            </a:r>
            <a:r>
              <a:rPr lang="fr-FR" sz="1700" b="1" dirty="0"/>
              <a:t>, naissance et apogée de l’Empire afghan des Durrani</a:t>
            </a:r>
          </a:p>
          <a:p>
            <a:endParaRPr lang="fr-FR" sz="1700" dirty="0"/>
          </a:p>
          <a:p>
            <a:r>
              <a:rPr lang="fr-FR" sz="1700" dirty="0"/>
              <a:t>a) A l’ouest et au nord…</a:t>
            </a:r>
          </a:p>
          <a:p>
            <a:r>
              <a:rPr lang="fr-FR" sz="1700" dirty="0"/>
              <a:t>- Hérat, revendiquée par la Perse</a:t>
            </a:r>
          </a:p>
          <a:p>
            <a:r>
              <a:rPr lang="fr-FR" sz="1700" dirty="0"/>
              <a:t>- Kaboul ; Et </a:t>
            </a:r>
            <a:r>
              <a:rPr lang="fr-FR" sz="1700" u="sng" dirty="0" err="1"/>
              <a:t>Balkh</a:t>
            </a:r>
            <a:r>
              <a:rPr lang="fr-FR" sz="1700" dirty="0"/>
              <a:t> sur la rive sud de l’Amou Daria </a:t>
            </a:r>
            <a:r>
              <a:rPr lang="fr-FR" sz="1600" u="sng" dirty="0"/>
              <a:t>Prise à Boukhara</a:t>
            </a:r>
          </a:p>
          <a:p>
            <a:endParaRPr lang="fr-FR" sz="1700" dirty="0"/>
          </a:p>
          <a:p>
            <a:r>
              <a:rPr lang="fr-FR" sz="1700" dirty="0"/>
              <a:t>b) A l’est de la passe de Khyber, </a:t>
            </a:r>
            <a:r>
              <a:rPr lang="fr-FR" sz="1700" u="sng" dirty="0"/>
              <a:t>Peshawar</a:t>
            </a:r>
          </a:p>
          <a:p>
            <a:r>
              <a:rPr lang="fr-FR" sz="1700" dirty="0"/>
              <a:t>Dans la plaine de l’Indus</a:t>
            </a:r>
          </a:p>
          <a:p>
            <a:r>
              <a:rPr lang="fr-FR" sz="1700" dirty="0"/>
              <a:t>NB : Au sud, le Sind et le Baloutchistan</a:t>
            </a:r>
          </a:p>
          <a:p>
            <a:r>
              <a:rPr lang="fr-FR" sz="1700" dirty="0"/>
              <a:t>Indépendants mais sous suzeraineté afghane</a:t>
            </a:r>
          </a:p>
          <a:p>
            <a:endParaRPr lang="fr-FR" sz="1700" dirty="0"/>
          </a:p>
          <a:p>
            <a:r>
              <a:rPr lang="fr-FR" sz="1700" dirty="0"/>
              <a:t>c) 1756-61 : Comme Nader Chah en 1739</a:t>
            </a:r>
          </a:p>
          <a:p>
            <a:r>
              <a:rPr lang="fr-FR" sz="1700" dirty="0"/>
              <a:t>Ahmad Chah pénètre en Inde</a:t>
            </a:r>
          </a:p>
          <a:p>
            <a:r>
              <a:rPr lang="fr-FR" sz="1700" dirty="0"/>
              <a:t>Il contrôle temporairement Delhi</a:t>
            </a:r>
          </a:p>
          <a:p>
            <a:endParaRPr lang="fr-FR" sz="1700" dirty="0"/>
          </a:p>
          <a:p>
            <a:r>
              <a:rPr lang="fr-FR" sz="1700" dirty="0"/>
              <a:t>*Jan. 1757 : 3</a:t>
            </a:r>
            <a:r>
              <a:rPr lang="fr-FR" sz="1700" baseline="30000" dirty="0"/>
              <a:t>ème</a:t>
            </a:r>
            <a:r>
              <a:rPr lang="fr-FR" sz="1700" dirty="0"/>
              <a:t> sac de Delhi (!)</a:t>
            </a:r>
          </a:p>
          <a:p>
            <a:r>
              <a:rPr lang="fr-FR" sz="1500" dirty="0"/>
              <a:t>NB : Juin 1757 : Au Bengale, victoire britannique de Plassey</a:t>
            </a:r>
          </a:p>
          <a:p>
            <a:endParaRPr lang="fr-FR" sz="1700" dirty="0"/>
          </a:p>
          <a:p>
            <a:r>
              <a:rPr lang="fr-FR" sz="1700" dirty="0"/>
              <a:t>*1761 : A Pānīpat, Ahmad Chad vainc les Marathes</a:t>
            </a:r>
          </a:p>
          <a:p>
            <a:r>
              <a:rPr lang="fr-FR" sz="1700" dirty="0"/>
              <a:t>Et il annexe </a:t>
            </a:r>
            <a:r>
              <a:rPr lang="fr-FR" sz="1700" u="sng" dirty="0"/>
              <a:t>le Pendjab et le Cachemire</a:t>
            </a:r>
            <a:endParaRPr lang="fr-FR" sz="1700" dirty="0"/>
          </a:p>
        </p:txBody>
      </p:sp>
      <p:pic>
        <p:nvPicPr>
          <p:cNvPr id="9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466AEB93-34AE-3828-2EA1-79F8301E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3" y="110609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CA2D4D1-E3E8-C12A-A7D6-3EB6FC3AF40D}"/>
              </a:ext>
            </a:extLst>
          </p:cNvPr>
          <p:cNvSpPr/>
          <p:nvPr/>
        </p:nvSpPr>
        <p:spPr>
          <a:xfrm>
            <a:off x="8211847" y="1868899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D777F0C-19C3-57A5-5C29-D02F20E744F5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7015348" y="1996056"/>
            <a:ext cx="1222108" cy="118427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79EE6DA-8B2B-BA4B-7CE4-89B0D7590FD8}"/>
              </a:ext>
            </a:extLst>
          </p:cNvPr>
          <p:cNvSpPr/>
          <p:nvPr/>
        </p:nvSpPr>
        <p:spPr>
          <a:xfrm>
            <a:off x="7014350" y="3321111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AB2244F-7C04-3498-D8E9-04E13E712F03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902794" y="2188970"/>
            <a:ext cx="25119" cy="514702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08E857E-A159-2362-6401-C10F23AFA9B8}"/>
              </a:ext>
            </a:extLst>
          </p:cNvPr>
          <p:cNvSpPr/>
          <p:nvPr/>
        </p:nvSpPr>
        <p:spPr>
          <a:xfrm>
            <a:off x="6815359" y="2703672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56A910B-ACC5-D912-FD5D-C13049DDD48C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6902794" y="2852646"/>
            <a:ext cx="173381" cy="468465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F9FFEA6E-E28E-C723-59F8-B5A8B761EC10}"/>
              </a:ext>
            </a:extLst>
          </p:cNvPr>
          <p:cNvSpPr/>
          <p:nvPr/>
        </p:nvSpPr>
        <p:spPr>
          <a:xfrm>
            <a:off x="8476673" y="1517716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989B35C-4AC6-11F6-82C5-95C3881629B4}"/>
              </a:ext>
            </a:extLst>
          </p:cNvPr>
          <p:cNvCxnSpPr>
            <a:cxnSpLocks/>
            <a:stCxn id="10" idx="7"/>
            <a:endCxn id="19" idx="3"/>
          </p:cNvCxnSpPr>
          <p:nvPr/>
        </p:nvCxnSpPr>
        <p:spPr>
          <a:xfrm flipV="1">
            <a:off x="8361108" y="1644873"/>
            <a:ext cx="141174" cy="245843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A293E89-EE49-405B-8B65-1EEECC250F25}"/>
              </a:ext>
            </a:extLst>
          </p:cNvPr>
          <p:cNvCxnSpPr>
            <a:cxnSpLocks/>
          </p:cNvCxnSpPr>
          <p:nvPr/>
        </p:nvCxnSpPr>
        <p:spPr>
          <a:xfrm>
            <a:off x="8361108" y="1996056"/>
            <a:ext cx="228609" cy="307691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57349E7-DB1A-9119-E942-9D4F60375CC0}"/>
              </a:ext>
            </a:extLst>
          </p:cNvPr>
          <p:cNvCxnSpPr>
            <a:cxnSpLocks/>
          </p:cNvCxnSpPr>
          <p:nvPr/>
        </p:nvCxnSpPr>
        <p:spPr>
          <a:xfrm flipH="1" flipV="1">
            <a:off x="5868182" y="862430"/>
            <a:ext cx="962441" cy="1186649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64EAA240-63C0-DF35-4BB0-94E04A42C6DF}"/>
              </a:ext>
            </a:extLst>
          </p:cNvPr>
          <p:cNvSpPr/>
          <p:nvPr/>
        </p:nvSpPr>
        <p:spPr>
          <a:xfrm>
            <a:off x="5718921" y="735273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Picture 2" descr="https://upload.wikimedia.org/wikipedia/commons/8/80/Afgempdur.jpg">
            <a:extLst>
              <a:ext uri="{FF2B5EF4-FFF2-40B4-BE49-F238E27FC236}">
                <a16:creationId xmlns:a16="http://schemas.microsoft.com/office/drawing/2014/main" id="{5B1DAD51-5C98-475C-6F2C-0C34EB1A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61" y="4143467"/>
            <a:ext cx="2703017" cy="26658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Ellipse 57">
            <a:extLst>
              <a:ext uri="{FF2B5EF4-FFF2-40B4-BE49-F238E27FC236}">
                <a16:creationId xmlns:a16="http://schemas.microsoft.com/office/drawing/2014/main" id="{C5A65624-EBAD-420B-302E-1126F4457F50}"/>
              </a:ext>
            </a:extLst>
          </p:cNvPr>
          <p:cNvSpPr/>
          <p:nvPr/>
        </p:nvSpPr>
        <p:spPr>
          <a:xfrm>
            <a:off x="8564108" y="228193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9D3EA5E5-EDC5-9B34-2D05-D46841682E49}"/>
              </a:ext>
            </a:extLst>
          </p:cNvPr>
          <p:cNvSpPr/>
          <p:nvPr/>
        </p:nvSpPr>
        <p:spPr>
          <a:xfrm>
            <a:off x="9982210" y="201787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B72C5F4F-C9F0-9942-1745-5E4C082259DF}"/>
              </a:ext>
            </a:extLst>
          </p:cNvPr>
          <p:cNvSpPr/>
          <p:nvPr/>
        </p:nvSpPr>
        <p:spPr>
          <a:xfrm>
            <a:off x="9386244" y="165941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85CEFDA0-88A9-9332-C981-86CFAC6DB97E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9532722" y="2145030"/>
            <a:ext cx="475097" cy="5957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49336FD0-9D99-1E4A-3653-89D7D270EC66}"/>
              </a:ext>
            </a:extLst>
          </p:cNvPr>
          <p:cNvCxnSpPr>
            <a:cxnSpLocks/>
            <a:stCxn id="70" idx="0"/>
            <a:endCxn id="60" idx="4"/>
          </p:cNvCxnSpPr>
          <p:nvPr/>
        </p:nvCxnSpPr>
        <p:spPr>
          <a:xfrm flipV="1">
            <a:off x="9470896" y="1808388"/>
            <a:ext cx="2783" cy="9105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2997C79-5CFC-F5E9-8AA3-5F0BB9C1F0B2}"/>
              </a:ext>
            </a:extLst>
          </p:cNvPr>
          <p:cNvCxnSpPr>
            <a:cxnSpLocks/>
            <a:endCxn id="58" idx="6"/>
          </p:cNvCxnSpPr>
          <p:nvPr/>
        </p:nvCxnSpPr>
        <p:spPr>
          <a:xfrm flipH="1" flipV="1">
            <a:off x="8738978" y="2356417"/>
            <a:ext cx="670092" cy="384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88CF403A-2DB9-6BB1-E49C-4F3025B6ED36}"/>
              </a:ext>
            </a:extLst>
          </p:cNvPr>
          <p:cNvCxnSpPr>
            <a:cxnSpLocks/>
          </p:cNvCxnSpPr>
          <p:nvPr/>
        </p:nvCxnSpPr>
        <p:spPr>
          <a:xfrm>
            <a:off x="10185210" y="2132956"/>
            <a:ext cx="174870" cy="21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708E8FA0-2FF4-9486-DA6E-3BB41176306E}"/>
              </a:ext>
            </a:extLst>
          </p:cNvPr>
          <p:cNvCxnSpPr>
            <a:cxnSpLocks/>
            <a:stCxn id="73" idx="5"/>
          </p:cNvCxnSpPr>
          <p:nvPr/>
        </p:nvCxnSpPr>
        <p:spPr>
          <a:xfrm>
            <a:off x="10510219" y="2253150"/>
            <a:ext cx="282549" cy="107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B29D2752-6B69-C862-2540-F943F7F8576D}"/>
              </a:ext>
            </a:extLst>
          </p:cNvPr>
          <p:cNvCxnSpPr>
            <a:cxnSpLocks/>
          </p:cNvCxnSpPr>
          <p:nvPr/>
        </p:nvCxnSpPr>
        <p:spPr>
          <a:xfrm flipV="1">
            <a:off x="10483732" y="1820464"/>
            <a:ext cx="218083" cy="334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>
            <a:extLst>
              <a:ext uri="{FF2B5EF4-FFF2-40B4-BE49-F238E27FC236}">
                <a16:creationId xmlns:a16="http://schemas.microsoft.com/office/drawing/2014/main" id="{12C6269A-A39B-655C-0DA5-E3B985AA1650}"/>
              </a:ext>
            </a:extLst>
          </p:cNvPr>
          <p:cNvSpPr/>
          <p:nvPr/>
        </p:nvSpPr>
        <p:spPr>
          <a:xfrm>
            <a:off x="9884920" y="379119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8CFE11BD-914D-F044-13C4-8CB329060414}"/>
              </a:ext>
            </a:extLst>
          </p:cNvPr>
          <p:cNvSpPr/>
          <p:nvPr/>
        </p:nvSpPr>
        <p:spPr>
          <a:xfrm>
            <a:off x="9734644" y="3172137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7A468693-F9E7-5BE6-BE27-3E529598224B}"/>
              </a:ext>
            </a:extLst>
          </p:cNvPr>
          <p:cNvSpPr/>
          <p:nvPr/>
        </p:nvSpPr>
        <p:spPr>
          <a:xfrm>
            <a:off x="9383461" y="271897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445AF014-4B6F-7B48-81FC-5FED1C9A7300}"/>
              </a:ext>
            </a:extLst>
          </p:cNvPr>
          <p:cNvSpPr/>
          <p:nvPr/>
        </p:nvSpPr>
        <p:spPr>
          <a:xfrm>
            <a:off x="10645293" y="1510444"/>
            <a:ext cx="272177" cy="3124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CB168A6B-6E1D-6D9F-8462-7DB798A03E2E}"/>
              </a:ext>
            </a:extLst>
          </p:cNvPr>
          <p:cNvSpPr/>
          <p:nvPr/>
        </p:nvSpPr>
        <p:spPr>
          <a:xfrm>
            <a:off x="11513643" y="3336796"/>
            <a:ext cx="272177" cy="3124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7381F37-76E7-36F8-C5EA-D60E9339596D}"/>
              </a:ext>
            </a:extLst>
          </p:cNvPr>
          <p:cNvSpPr/>
          <p:nvPr/>
        </p:nvSpPr>
        <p:spPr>
          <a:xfrm>
            <a:off x="10360958" y="212599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CE1E3E6A-C346-9430-4615-2C9D36D83755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10888997" y="2470898"/>
            <a:ext cx="664505" cy="9116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>
            <a:extLst>
              <a:ext uri="{FF2B5EF4-FFF2-40B4-BE49-F238E27FC236}">
                <a16:creationId xmlns:a16="http://schemas.microsoft.com/office/drawing/2014/main" id="{E2072AFA-D5BB-494B-0250-61C6C196B554}"/>
              </a:ext>
            </a:extLst>
          </p:cNvPr>
          <p:cNvSpPr/>
          <p:nvPr/>
        </p:nvSpPr>
        <p:spPr>
          <a:xfrm>
            <a:off x="10752909" y="2314653"/>
            <a:ext cx="272177" cy="3124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39DB960-F135-7BE0-6D5C-1DD3D5E66E32}"/>
              </a:ext>
            </a:extLst>
          </p:cNvPr>
          <p:cNvSpPr/>
          <p:nvPr/>
        </p:nvSpPr>
        <p:spPr>
          <a:xfrm>
            <a:off x="6840478" y="2039996"/>
            <a:ext cx="174870" cy="148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CF7F61BD-C5ED-AADD-297F-18F9CD467E67}"/>
              </a:ext>
            </a:extLst>
          </p:cNvPr>
          <p:cNvSpPr/>
          <p:nvPr/>
        </p:nvSpPr>
        <p:spPr>
          <a:xfrm>
            <a:off x="3698453" y="5596769"/>
            <a:ext cx="272177" cy="3124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1F58F4E5-C484-6ED0-5EB0-AFDECF7BAA99}"/>
              </a:ext>
            </a:extLst>
          </p:cNvPr>
          <p:cNvSpPr/>
          <p:nvPr/>
        </p:nvSpPr>
        <p:spPr>
          <a:xfrm>
            <a:off x="4012756" y="5599706"/>
            <a:ext cx="272177" cy="3124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07AE6F17-4EF4-14B7-22E3-48C9ADD82766}"/>
              </a:ext>
            </a:extLst>
          </p:cNvPr>
          <p:cNvSpPr/>
          <p:nvPr/>
        </p:nvSpPr>
        <p:spPr>
          <a:xfrm>
            <a:off x="3192603" y="3987221"/>
            <a:ext cx="272177" cy="3124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28F397A-012E-4729-A42F-2BAC0451F1A3}"/>
              </a:ext>
            </a:extLst>
          </p:cNvPr>
          <p:cNvSpPr/>
          <p:nvPr/>
        </p:nvSpPr>
        <p:spPr>
          <a:xfrm>
            <a:off x="3654417" y="279346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C3F99-35BE-E233-4D81-C577B5CFA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AD72E1-73E8-B587-7B1E-9B8FBDEAD40B}"/>
              </a:ext>
            </a:extLst>
          </p:cNvPr>
          <p:cNvSpPr/>
          <p:nvPr/>
        </p:nvSpPr>
        <p:spPr>
          <a:xfrm>
            <a:off x="89686" y="110609"/>
            <a:ext cx="4848782" cy="2970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1747-1793 : Sous Ahmad Chah et </a:t>
            </a:r>
            <a:r>
              <a:rPr lang="fr-FR" sz="1700" b="1" dirty="0" err="1"/>
              <a:t>Timour</a:t>
            </a:r>
            <a:r>
              <a:rPr lang="fr-FR" sz="1700" b="1" dirty="0"/>
              <a:t>, naissance et apogée de l’Empire afghan des Durrani</a:t>
            </a:r>
          </a:p>
          <a:p>
            <a:endParaRPr lang="fr-FR" sz="1700" dirty="0"/>
          </a:p>
          <a:p>
            <a:r>
              <a:rPr lang="fr-FR" sz="1700" dirty="0"/>
              <a:t>*1772 : Mort d’Ahmad Chah</a:t>
            </a:r>
          </a:p>
          <a:p>
            <a:r>
              <a:rPr lang="fr-FR" sz="1700" dirty="0"/>
              <a:t>Son fils </a:t>
            </a:r>
            <a:r>
              <a:rPr lang="fr-FR" sz="1700" dirty="0" err="1"/>
              <a:t>Timour</a:t>
            </a:r>
            <a:r>
              <a:rPr lang="fr-FR" sz="1700" dirty="0"/>
              <a:t> lui succède</a:t>
            </a:r>
          </a:p>
          <a:p>
            <a:endParaRPr lang="fr-FR" sz="1700" dirty="0"/>
          </a:p>
          <a:p>
            <a:r>
              <a:rPr lang="fr-FR" sz="1700" dirty="0"/>
              <a:t>*1772-93 : Sous son règne, </a:t>
            </a:r>
            <a:r>
              <a:rPr lang="fr-FR" sz="1700" dirty="0" err="1"/>
              <a:t>Timour</a:t>
            </a:r>
            <a:r>
              <a:rPr lang="fr-FR" sz="1700" dirty="0"/>
              <a:t> parvient</a:t>
            </a:r>
          </a:p>
          <a:p>
            <a:r>
              <a:rPr lang="fr-FR" sz="1700" dirty="0"/>
              <a:t>A maintenir une certaine unité de l’Empire afghan</a:t>
            </a:r>
          </a:p>
          <a:p>
            <a:r>
              <a:rPr lang="fr-FR" sz="1700" dirty="0"/>
              <a:t>Kaboul devient la capitale définitive de l’Afghanistan</a:t>
            </a:r>
          </a:p>
          <a:p>
            <a:endParaRPr lang="fr-FR" sz="1700" dirty="0"/>
          </a:p>
          <a:p>
            <a:r>
              <a:rPr lang="fr-FR" sz="1700" dirty="0"/>
              <a:t>*Bilan…</a:t>
            </a:r>
          </a:p>
        </p:txBody>
      </p:sp>
      <p:pic>
        <p:nvPicPr>
          <p:cNvPr id="9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EA9DBC80-0361-42A1-B884-92F0F212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3" y="110609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8/80/Afgempdur.jpg">
            <a:extLst>
              <a:ext uri="{FF2B5EF4-FFF2-40B4-BE49-F238E27FC236}">
                <a16:creationId xmlns:a16="http://schemas.microsoft.com/office/drawing/2014/main" id="{1B70CD41-152F-3984-DF2D-1E4874CC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61" y="4143467"/>
            <a:ext cx="2703017" cy="26658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156B04D9-8BA1-1CE2-D1A9-1D94F85E3565}"/>
              </a:ext>
            </a:extLst>
          </p:cNvPr>
          <p:cNvSpPr/>
          <p:nvPr/>
        </p:nvSpPr>
        <p:spPr>
          <a:xfrm>
            <a:off x="8211847" y="1868899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C8619CB-36C8-291F-89AA-EB80F9D08868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7015348" y="1996056"/>
            <a:ext cx="1222108" cy="118427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08B52AB-3C71-124A-AEAF-E3D63BA17CEA}"/>
              </a:ext>
            </a:extLst>
          </p:cNvPr>
          <p:cNvSpPr/>
          <p:nvPr/>
        </p:nvSpPr>
        <p:spPr>
          <a:xfrm>
            <a:off x="7014350" y="3321111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9103246-C4A6-1505-8545-E63AE478E4D1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6902794" y="2188970"/>
            <a:ext cx="25119" cy="514702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17A6F841-2EAE-8573-4DC1-704059852DBD}"/>
              </a:ext>
            </a:extLst>
          </p:cNvPr>
          <p:cNvSpPr/>
          <p:nvPr/>
        </p:nvSpPr>
        <p:spPr>
          <a:xfrm>
            <a:off x="6815359" y="2703672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7823695-B88F-7C81-1E44-E4E20942046B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6902794" y="2852646"/>
            <a:ext cx="173381" cy="468465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90A6FFDF-84CC-FF86-76A3-E341BA824074}"/>
              </a:ext>
            </a:extLst>
          </p:cNvPr>
          <p:cNvSpPr/>
          <p:nvPr/>
        </p:nvSpPr>
        <p:spPr>
          <a:xfrm>
            <a:off x="8476673" y="1517716"/>
            <a:ext cx="174870" cy="148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932A190-E61B-272B-03E2-2FC508664974}"/>
              </a:ext>
            </a:extLst>
          </p:cNvPr>
          <p:cNvCxnSpPr>
            <a:cxnSpLocks/>
            <a:stCxn id="21" idx="7"/>
            <a:endCxn id="36" idx="3"/>
          </p:cNvCxnSpPr>
          <p:nvPr/>
        </p:nvCxnSpPr>
        <p:spPr>
          <a:xfrm flipV="1">
            <a:off x="8361108" y="1644873"/>
            <a:ext cx="141174" cy="245843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79EBEC0-05BB-C3D5-7780-BE5176F849DC}"/>
              </a:ext>
            </a:extLst>
          </p:cNvPr>
          <p:cNvCxnSpPr>
            <a:cxnSpLocks/>
          </p:cNvCxnSpPr>
          <p:nvPr/>
        </p:nvCxnSpPr>
        <p:spPr>
          <a:xfrm>
            <a:off x="8361108" y="1996056"/>
            <a:ext cx="228609" cy="307691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4125624-22B2-F5B9-AEB4-BDB23A6C0818}"/>
              </a:ext>
            </a:extLst>
          </p:cNvPr>
          <p:cNvCxnSpPr>
            <a:cxnSpLocks/>
          </p:cNvCxnSpPr>
          <p:nvPr/>
        </p:nvCxnSpPr>
        <p:spPr>
          <a:xfrm flipH="1" flipV="1">
            <a:off x="5868182" y="862430"/>
            <a:ext cx="962441" cy="1186649"/>
          </a:xfrm>
          <a:prstGeom prst="straightConnector1">
            <a:avLst/>
          </a:prstGeom>
          <a:ln w="57150">
            <a:solidFill>
              <a:srgbClr val="826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18D8DFC5-57B6-675C-2A5F-6087CD2F5FA4}"/>
              </a:ext>
            </a:extLst>
          </p:cNvPr>
          <p:cNvSpPr/>
          <p:nvPr/>
        </p:nvSpPr>
        <p:spPr>
          <a:xfrm>
            <a:off x="5718921" y="735273"/>
            <a:ext cx="174870" cy="148974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A1BD211D-404E-4ADB-3F63-D43960735873}"/>
              </a:ext>
            </a:extLst>
          </p:cNvPr>
          <p:cNvSpPr/>
          <p:nvPr/>
        </p:nvSpPr>
        <p:spPr>
          <a:xfrm>
            <a:off x="8564108" y="2281930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D886E34-4554-FC79-104F-A0D28C622058}"/>
              </a:ext>
            </a:extLst>
          </p:cNvPr>
          <p:cNvSpPr/>
          <p:nvPr/>
        </p:nvSpPr>
        <p:spPr>
          <a:xfrm>
            <a:off x="9982210" y="201787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22231187-6D64-919F-DBE0-5DFFD1C5A6C4}"/>
              </a:ext>
            </a:extLst>
          </p:cNvPr>
          <p:cNvSpPr/>
          <p:nvPr/>
        </p:nvSpPr>
        <p:spPr>
          <a:xfrm>
            <a:off x="9386244" y="165941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757F387-617F-CDFC-5E27-6E056D59C1E6}"/>
              </a:ext>
            </a:extLst>
          </p:cNvPr>
          <p:cNvCxnSpPr>
            <a:cxnSpLocks/>
            <a:endCxn id="44" idx="3"/>
          </p:cNvCxnSpPr>
          <p:nvPr/>
        </p:nvCxnSpPr>
        <p:spPr>
          <a:xfrm flipV="1">
            <a:off x="9532722" y="2145030"/>
            <a:ext cx="475097" cy="5957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2F2D0FB5-D647-F62A-AA92-173C0B0DE7BA}"/>
              </a:ext>
            </a:extLst>
          </p:cNvPr>
          <p:cNvCxnSpPr>
            <a:cxnSpLocks/>
            <a:stCxn id="57" idx="0"/>
            <a:endCxn id="47" idx="4"/>
          </p:cNvCxnSpPr>
          <p:nvPr/>
        </p:nvCxnSpPr>
        <p:spPr>
          <a:xfrm flipV="1">
            <a:off x="9470896" y="1808388"/>
            <a:ext cx="2783" cy="9105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D1D3C43-C8D1-2731-C7B6-264CB85E232B}"/>
              </a:ext>
            </a:extLst>
          </p:cNvPr>
          <p:cNvCxnSpPr>
            <a:cxnSpLocks/>
            <a:endCxn id="43" idx="6"/>
          </p:cNvCxnSpPr>
          <p:nvPr/>
        </p:nvCxnSpPr>
        <p:spPr>
          <a:xfrm flipH="1" flipV="1">
            <a:off x="8738978" y="2356417"/>
            <a:ext cx="670092" cy="384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D3388E38-F5FD-24BC-3665-23F834B06594}"/>
              </a:ext>
            </a:extLst>
          </p:cNvPr>
          <p:cNvCxnSpPr>
            <a:cxnSpLocks/>
          </p:cNvCxnSpPr>
          <p:nvPr/>
        </p:nvCxnSpPr>
        <p:spPr>
          <a:xfrm>
            <a:off x="10185210" y="2132956"/>
            <a:ext cx="174870" cy="21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125A5320-EDC3-32BB-7514-07CD243BE6DD}"/>
              </a:ext>
            </a:extLst>
          </p:cNvPr>
          <p:cNvCxnSpPr>
            <a:cxnSpLocks/>
            <a:stCxn id="60" idx="5"/>
          </p:cNvCxnSpPr>
          <p:nvPr/>
        </p:nvCxnSpPr>
        <p:spPr>
          <a:xfrm>
            <a:off x="10510219" y="2253150"/>
            <a:ext cx="282549" cy="107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0FB5D6A1-3D58-22B6-39F3-190A7724AAFB}"/>
              </a:ext>
            </a:extLst>
          </p:cNvPr>
          <p:cNvCxnSpPr>
            <a:cxnSpLocks/>
          </p:cNvCxnSpPr>
          <p:nvPr/>
        </p:nvCxnSpPr>
        <p:spPr>
          <a:xfrm flipV="1">
            <a:off x="10483732" y="1820464"/>
            <a:ext cx="218083" cy="334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38ACD162-EF73-6341-5A69-21A1924EE28E}"/>
              </a:ext>
            </a:extLst>
          </p:cNvPr>
          <p:cNvSpPr/>
          <p:nvPr/>
        </p:nvSpPr>
        <p:spPr>
          <a:xfrm>
            <a:off x="9884920" y="379119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976F3EA-F0DB-EAAE-4BA6-B79EB6150F6B}"/>
              </a:ext>
            </a:extLst>
          </p:cNvPr>
          <p:cNvSpPr/>
          <p:nvPr/>
        </p:nvSpPr>
        <p:spPr>
          <a:xfrm>
            <a:off x="9734644" y="3172137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8D661FAF-18A5-B606-7FB0-2F6A1E7BB801}"/>
              </a:ext>
            </a:extLst>
          </p:cNvPr>
          <p:cNvSpPr/>
          <p:nvPr/>
        </p:nvSpPr>
        <p:spPr>
          <a:xfrm>
            <a:off x="9383461" y="271897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934797C-6168-D95A-1E74-DE3BB88731CA}"/>
              </a:ext>
            </a:extLst>
          </p:cNvPr>
          <p:cNvSpPr/>
          <p:nvPr/>
        </p:nvSpPr>
        <p:spPr>
          <a:xfrm>
            <a:off x="10645293" y="1510444"/>
            <a:ext cx="272177" cy="31249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E7B4B9D-8BD3-E503-95ED-8FD2920DE8BD}"/>
              </a:ext>
            </a:extLst>
          </p:cNvPr>
          <p:cNvSpPr/>
          <p:nvPr/>
        </p:nvSpPr>
        <p:spPr>
          <a:xfrm>
            <a:off x="11513643" y="3336796"/>
            <a:ext cx="272177" cy="31249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E14F0E50-6C48-E716-361E-A9E40F4794EF}"/>
              </a:ext>
            </a:extLst>
          </p:cNvPr>
          <p:cNvSpPr/>
          <p:nvPr/>
        </p:nvSpPr>
        <p:spPr>
          <a:xfrm>
            <a:off x="10360958" y="21259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F7F1ABB-06FC-E7AD-C3C3-D60AE6103A26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10888997" y="2470898"/>
            <a:ext cx="664505" cy="9116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477EA398-0B61-F22A-7EFF-BB629B5905A5}"/>
              </a:ext>
            </a:extLst>
          </p:cNvPr>
          <p:cNvSpPr/>
          <p:nvPr/>
        </p:nvSpPr>
        <p:spPr>
          <a:xfrm>
            <a:off x="10752909" y="2314653"/>
            <a:ext cx="272177" cy="31249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5FE8D2C4-A9C1-99A5-EE17-967E1305B661}"/>
              </a:ext>
            </a:extLst>
          </p:cNvPr>
          <p:cNvSpPr/>
          <p:nvPr/>
        </p:nvSpPr>
        <p:spPr>
          <a:xfrm>
            <a:off x="6840478" y="2039996"/>
            <a:ext cx="174870" cy="148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49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F197D-6EE7-7015-CE03-0DFB93B9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1E99E8-0991-A835-A62C-8DBE84B32BE7}"/>
              </a:ext>
            </a:extLst>
          </p:cNvPr>
          <p:cNvSpPr/>
          <p:nvPr/>
        </p:nvSpPr>
        <p:spPr>
          <a:xfrm>
            <a:off x="91428" y="107186"/>
            <a:ext cx="4767098" cy="349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*1793-1794 : A la mort de </a:t>
            </a:r>
            <a:r>
              <a:rPr lang="fr-FR" sz="1700" dirty="0" err="1"/>
              <a:t>Timour</a:t>
            </a:r>
            <a:r>
              <a:rPr lang="fr-FR" sz="1700" dirty="0"/>
              <a:t> Chah Durrani</a:t>
            </a:r>
          </a:p>
          <a:p>
            <a:r>
              <a:rPr lang="fr-FR" sz="1700" dirty="0"/>
              <a:t>Et à l’avènement d’Agha Mohammed Kadjar</a:t>
            </a:r>
          </a:p>
          <a:p>
            <a:r>
              <a:rPr lang="fr-FR" sz="1700" dirty="0"/>
              <a:t>Deux empires, persan et afghan…</a:t>
            </a:r>
          </a:p>
          <a:p>
            <a:endParaRPr lang="fr-FR" sz="1700" dirty="0"/>
          </a:p>
          <a:p>
            <a:r>
              <a:rPr lang="fr-FR" sz="1700" dirty="0"/>
              <a:t>*L’Afghanistan incluant</a:t>
            </a:r>
          </a:p>
          <a:p>
            <a:r>
              <a:rPr lang="fr-FR" sz="1700" dirty="0"/>
              <a:t>Les Pendjab et Cachemire indiens</a:t>
            </a:r>
          </a:p>
          <a:p>
            <a:r>
              <a:rPr lang="fr-FR" sz="1700" dirty="0"/>
              <a:t>Ainsi que les Baloutchistan et Sind vassaux</a:t>
            </a:r>
          </a:p>
          <a:p>
            <a:endParaRPr lang="fr-FR" sz="1700" dirty="0"/>
          </a:p>
          <a:p>
            <a:r>
              <a:rPr lang="fr-FR" sz="1700" dirty="0"/>
              <a:t>*Deux empires définitivement séparés et temporairement rivaux ; Avec deux points de litige</a:t>
            </a:r>
          </a:p>
          <a:p>
            <a:r>
              <a:rPr lang="fr-FR" sz="1700" dirty="0"/>
              <a:t>Kandahar ; et surtout Hérat…</a:t>
            </a:r>
          </a:p>
          <a:p>
            <a:endParaRPr lang="fr-FR" sz="1700" dirty="0"/>
          </a:p>
          <a:p>
            <a:r>
              <a:rPr lang="fr-FR" sz="1700" dirty="0"/>
              <a:t>*Et maintenant, à l’est, la Chine des Qing…</a:t>
            </a:r>
          </a:p>
        </p:txBody>
      </p:sp>
      <p:pic>
        <p:nvPicPr>
          <p:cNvPr id="14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BC5DD909-E70C-A3C2-B520-CFD4F3E2A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C56F5933-E067-93D9-9F19-745284F25BE8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A608D17-ABF6-EB9B-EB64-3F012F6CF57F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6A53428-E947-1604-D01C-FA4124928227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D11CB1D-7EE9-D204-1C6F-4A540F36817B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3859AA0-A3BC-88AD-159F-6077515FD09C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1D16F49-4318-5446-5528-8B97078B3644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8A8AE92-92B9-56AC-4985-13CEB10A123F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B7572AF-E62B-4F5C-ACBE-28DD903127EA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0E48175-697C-3C98-2AAE-9DE6E00B4924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BCA4C57-C81D-EA88-4763-0F0A998776BA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D09D2C7-D170-41D4-98DB-6F1BAAE2D518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2767064-D95C-5C00-6D32-87D8CDB06BE8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9663F64-949E-CD2B-00A4-ADA964B0CD83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4BBD798-0A7E-4373-A339-4BF1949A8849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30EEBBD-4084-427B-A2D5-39002A2AF170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1AA25EA-9A0C-E8C1-0DD2-E1ADABA85527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1676B87A-A7C8-D201-D8F6-941265F4D7D5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2B87D72D-F37D-D5A2-800E-4839EE4FE98C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8477D8E2-3292-32E0-420A-BABA58453C6C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2D916500-45E7-8390-C19F-CD4C94ADB492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1B586AD3-1D60-4693-6E67-E70DB45199A9}"/>
              </a:ext>
            </a:extLst>
          </p:cNvPr>
          <p:cNvSpPr/>
          <p:nvPr/>
        </p:nvSpPr>
        <p:spPr>
          <a:xfrm rot="1861342">
            <a:off x="9795777" y="3034003"/>
            <a:ext cx="1142610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383B94B2-5900-425A-0335-3FD7D7AB457B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BAB5E860-9B78-602E-55F8-B208C64DD7ED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BA05D338-DADD-E2C2-4CAE-4D81FD7A144B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11A0E41-90C5-F50D-F577-45BF24EE11D1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BB8D78-E31F-B605-F2F6-DCEF062A156C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D8C3DEC9-1688-77B7-404E-1767661A5D0A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FCA50B0B-321A-20C8-3D37-B93D289617BE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9E7FA1A6-F1C2-47A9-5AA7-A434FEA50368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32F8C2B2-6379-E070-34FD-CA4250A8BC24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03569108-CDDA-C65A-F5A4-830185A61F1C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697FEBA9-B33B-99EC-0C80-7DCE4F22D829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1AE0539A-B169-3993-1A6D-4EA99459F8F7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21EAC965-09C8-6152-700F-88F8F9AE3478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780BB319-840B-DF72-5DEE-7353DB1CF26D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19780604-A684-9567-F4A7-9E234FD64F4D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05872A05-4B28-2367-B582-B2FDBD775B6F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46E36DC-47DF-37B4-A422-9EDBF099A0CE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BBB46D10-9FFA-2D44-2031-28BD3331EB1E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0F34C764-03FC-9BF8-8578-B316A7E67004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51BA1B02-5125-4C7C-3808-10713327FCF7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AA75637D-C216-89D5-85BE-5A886A11BF73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A7F44768-A18A-7760-08DB-F40B09E61B82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9703902-A36C-FA25-B43E-BA9EADE6E8EC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856BA95-479B-8FC4-5905-0218AD1C478A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3B324D76-47F3-983D-1DA7-A0C68F238C90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45F2B41-3491-7E8B-0788-86DB21595E4D}"/>
              </a:ext>
            </a:extLst>
          </p:cNvPr>
          <p:cNvCxnSpPr>
            <a:cxnSpLocks/>
            <a:endCxn id="3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FE017003-A9B4-475D-437B-C039D599F177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59ECFE3-9EF7-3C7D-C966-8DD0219795C8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288CC2-2A59-7F53-D035-4E8A48FC13ED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BF92CAE-5F3C-5AE8-B530-9B919A5777F5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7C2D005-399C-9A16-3272-769E96B36DE5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AE0606-6616-9A7A-7A05-0B2C11431FE4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CC072BD-350E-EB57-EFB0-4D493CD3825F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BCAD009-C0EC-E5A1-EC7F-D767F7AF540A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4449368-8098-AC29-461E-D4611CC9546F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679433B-C34A-D530-1327-B719CA8B61E6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0FC7960-E41D-0045-C01A-0F51F714E07F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66C0244B-A863-D092-5753-783A68B76ED5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0C759FB-D7EA-DBE6-AAA7-EC1250DC62D4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EF82F287-6197-8180-18FE-3C882A60ECEC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D7427AA-32C4-A4E1-0F74-F8FB23E8D928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DBBAE50E-A0F9-EE93-CA78-80CF1CCC70E2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0D209D4-04BA-257F-5DC0-75B8A3735CAB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BB2AFA4-BB2C-A5AC-25C0-3FFDB816B497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AD8C54-603F-F3C0-A323-1957017DA774}"/>
              </a:ext>
            </a:extLst>
          </p:cNvPr>
          <p:cNvSpPr/>
          <p:nvPr/>
        </p:nvSpPr>
        <p:spPr>
          <a:xfrm>
            <a:off x="3958290" y="1711470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365EEB5-64AC-2D20-E593-0B221A7F158B}"/>
              </a:ext>
            </a:extLst>
          </p:cNvPr>
          <p:cNvSpPr/>
          <p:nvPr/>
        </p:nvSpPr>
        <p:spPr>
          <a:xfrm>
            <a:off x="4268476" y="1714105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B8CFC51-DF85-85D6-EBAF-CB1A1EA900B1}"/>
              </a:ext>
            </a:extLst>
          </p:cNvPr>
          <p:cNvSpPr/>
          <p:nvPr/>
        </p:nvSpPr>
        <p:spPr>
          <a:xfrm>
            <a:off x="3232831" y="1448776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5B35822-F911-385B-D10A-3B79A181EC31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5CF46-EE04-9C3F-861F-DC70CB27FCA5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552196-02DE-59BB-D9F3-A7A9BA6CB19F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D91616-12DE-F559-341B-F5D6CE51DB11}"/>
              </a:ext>
            </a:extLst>
          </p:cNvPr>
          <p:cNvSpPr/>
          <p:nvPr/>
        </p:nvSpPr>
        <p:spPr>
          <a:xfrm>
            <a:off x="11361765" y="2032296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0E626F-3E14-0700-5A5C-3DFED40CB321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55C5F0-417A-F8C3-81B2-E1F68FBB7EBF}"/>
              </a:ext>
            </a:extLst>
          </p:cNvPr>
          <p:cNvSpPr/>
          <p:nvPr/>
        </p:nvSpPr>
        <p:spPr>
          <a:xfrm>
            <a:off x="9609994" y="3299470"/>
            <a:ext cx="1508608" cy="3155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moghole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1BE743-7D63-169A-6977-234A97241165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</p:spTree>
    <p:extLst>
      <p:ext uri="{BB962C8B-B14F-4D97-AF65-F5344CB8AC3E}">
        <p14:creationId xmlns:p14="http://schemas.microsoft.com/office/powerpoint/2010/main" val="1039542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7CA2-6B30-B988-7F51-9A807528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DCA60F-7A3B-E9EA-060B-0349F24F717D}"/>
              </a:ext>
            </a:extLst>
          </p:cNvPr>
          <p:cNvSpPr/>
          <p:nvPr/>
        </p:nvSpPr>
        <p:spPr>
          <a:xfrm>
            <a:off x="91428" y="107186"/>
            <a:ext cx="4804266" cy="4216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2) 1644-1691-1759 : Expansion maximale de la Chine des Qing : Au nord, soumission des Mongols orientaux ; …</a:t>
            </a:r>
          </a:p>
          <a:p>
            <a:endParaRPr lang="fr-FR" sz="1700" dirty="0"/>
          </a:p>
          <a:p>
            <a:r>
              <a:rPr lang="fr-FR" sz="1700" dirty="0"/>
              <a:t>2) Conquête chinoise de la steppe mongole au nord</a:t>
            </a:r>
          </a:p>
          <a:p>
            <a:r>
              <a:rPr lang="fr-FR" sz="1700" dirty="0"/>
              <a:t>Et du Turkestan oriental au nord-ouest</a:t>
            </a:r>
          </a:p>
          <a:p>
            <a:r>
              <a:rPr lang="fr-FR" sz="1700" dirty="0"/>
              <a:t>Expansion maximale de la Chine des Qing…</a:t>
            </a:r>
          </a:p>
          <a:p>
            <a:endParaRPr lang="fr-FR" sz="1700" dirty="0"/>
          </a:p>
          <a:p>
            <a:r>
              <a:rPr lang="fr-FR" sz="1700" dirty="0"/>
              <a:t>*1644 : Changement de dynastie</a:t>
            </a:r>
          </a:p>
          <a:p>
            <a:r>
              <a:rPr lang="fr-FR" sz="1700" dirty="0"/>
              <a:t>Les Qing mandchous chassent</a:t>
            </a:r>
          </a:p>
          <a:p>
            <a:r>
              <a:rPr lang="fr-FR" sz="1700" dirty="0"/>
              <a:t>Les Ming chinois du trône</a:t>
            </a:r>
          </a:p>
          <a:p>
            <a:endParaRPr lang="fr-FR" sz="1700" dirty="0"/>
          </a:p>
          <a:p>
            <a:r>
              <a:rPr lang="fr-FR" sz="1700" dirty="0"/>
              <a:t>*Et comme leurs prédécesseurs, les Qing</a:t>
            </a:r>
          </a:p>
          <a:p>
            <a:r>
              <a:rPr lang="fr-FR" sz="1700" dirty="0"/>
              <a:t>Sont confrontés au Nord</a:t>
            </a:r>
          </a:p>
          <a:p>
            <a:r>
              <a:rPr lang="fr-FR" sz="1700" dirty="0"/>
              <a:t>Aux menaces de la steppe mongole...</a:t>
            </a:r>
          </a:p>
          <a:p>
            <a:endParaRPr lang="fr-FR" sz="1700" dirty="0"/>
          </a:p>
          <a:p>
            <a:r>
              <a:rPr lang="fr-FR" sz="1700" dirty="0"/>
              <a:t>*Deux groupes…</a:t>
            </a:r>
          </a:p>
        </p:txBody>
      </p:sp>
      <p:pic>
        <p:nvPicPr>
          <p:cNvPr id="6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EDBF3500-6606-9364-ED19-763A81096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ED3D4262-1528-2414-6B91-437D8F511C09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8D95AC72-74E4-0BFF-3E53-B3121B753F5B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C7368FE-2296-9426-B43C-A6CB17031066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7FFECC9-4CBA-AFF5-483E-EB9B178C73BF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55E4950-D4D0-22E3-B3C0-34937405428F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E35373B-DB91-B145-1C07-1B0C3D2CE92C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019337-4937-9DCE-B960-2B08F831FA71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C6F3208-2681-46C3-B6EA-F03555D7E4CF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EFBCFB2E-3A0A-3CE5-CB7C-6428FE496838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1E45DAF-EF50-8EFE-CE76-C2AE9F8E6BD8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B22CFF2-2AA5-48DC-6884-F041B4DE4B56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051B72C4-6A79-9D2E-0722-92D420AE55AD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8BF227AB-977F-3F7F-595C-678A59C5FC80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96269E4-E7F4-0F43-AFAF-9B1C9C4BD5F2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C7B2A78D-756D-41FC-51E4-2B303F9CE054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54988080-861A-8C8F-8906-54D434C0D9CC}"/>
              </a:ext>
            </a:extLst>
          </p:cNvPr>
          <p:cNvSpPr/>
          <p:nvPr/>
        </p:nvSpPr>
        <p:spPr>
          <a:xfrm rot="1861342">
            <a:off x="9795777" y="3034003"/>
            <a:ext cx="1142610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B48F1122-47A7-96F8-E6A6-34C80D08952B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A076E80-8FBD-FDE2-8433-3952BC34966F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E0FD9DD4-16A5-DD4C-E9A8-3FB4C27B2A8D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6F698467-C285-9E93-AD1D-E7DE61C4B78E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4149DB4A-1E0C-A575-18FE-F7A90F8B18A9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74C07C20-5E7C-A963-887A-65955EB05B6D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4F0D59A1-57A3-FD50-396B-6059D0EE3A54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2B675D0-46FE-3AE0-96E1-3A4D48D40DE1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760E60BA-E057-9503-09F7-7D7B7B25C0D8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FDF0B3E-B275-EE9A-1161-700239BB367A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059E8772-58E4-AA79-D282-00CD6BC4C586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BF6F78A3-F5F6-E6CC-16D9-919350895B0B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C2AD5A2-CF1C-4222-2882-CF91577A1B5D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EA8184D1-7AB7-3FD5-ADE3-A9F2232E050D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65711F87-83C6-E0DD-0A07-4115F65037BD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5553DBEB-A414-7430-41D4-E73C655E27D8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4E2C53E-230E-F96D-0A57-3D714AD96691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7EB4210C-89D3-D739-AFE7-386BC8612411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94DBB36F-78DE-6084-29F2-241AB8E85C91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31CAE15-E3FA-33FD-5B57-8E1765692E71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C62F35E8-B8DE-CA59-3331-23AE123D6A91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9AFCF1AD-56B1-3199-BF25-E2975C804289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76DA4AAC-C5CE-286E-D32E-5361D176BFF9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3B7A3431-B0A5-9F41-05C3-66972F61A78A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37090961-0CEC-8146-222B-70F5927534BE}"/>
              </a:ext>
            </a:extLst>
          </p:cNvPr>
          <p:cNvCxnSpPr>
            <a:cxnSpLocks/>
            <a:endCxn id="113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>
            <a:extLst>
              <a:ext uri="{FF2B5EF4-FFF2-40B4-BE49-F238E27FC236}">
                <a16:creationId xmlns:a16="http://schemas.microsoft.com/office/drawing/2014/main" id="{F3CF263B-FBDC-2679-8E99-1832F13B0AC1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1A290CA6-12AF-BCF3-847E-061214E09EEE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010DEC3D-688D-7DCD-2B16-3439C771600F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8468205D-E21B-A53C-F696-D77CDCEE464A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91B3FE67-BB9D-F4D0-130F-733261765F89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F1D6157A-8DF5-1569-2C67-4E5E449ADC74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8CF56532-5158-C5EA-57DB-997A17B45C24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7C326C50-19C0-E589-ED55-6FC016FBA81B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C56410B5-12FC-DB7C-B41C-CD2A63FE8B06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8233EE0-66BB-92B7-0A24-499DC9D4428E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9A1D05B4-0B4F-0A09-4790-0DEAED69563E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062E3709-696B-0632-5964-59FD415FFB9F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C644943D-F0D3-694D-108E-625C96C0A8F9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78EF6E11-0C2C-6B75-A0A8-902E5A2D3C16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D8295289-653D-3291-998C-4CD739ABE3E5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344E59FC-EDA8-AA9D-743F-135C196982B1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e 147">
            <a:extLst>
              <a:ext uri="{FF2B5EF4-FFF2-40B4-BE49-F238E27FC236}">
                <a16:creationId xmlns:a16="http://schemas.microsoft.com/office/drawing/2014/main" id="{90C47D5A-922A-15F8-8726-4A07412E3B3D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4F1BEEF3-C6EC-3C24-A1ED-8DB31254A0EA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Ellipse 149">
            <a:extLst>
              <a:ext uri="{FF2B5EF4-FFF2-40B4-BE49-F238E27FC236}">
                <a16:creationId xmlns:a16="http://schemas.microsoft.com/office/drawing/2014/main" id="{3056CA00-9EA1-CB1D-1CCD-384F21FD55DE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A7FF68A2-BA17-5F7E-A750-551BE5351A26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D5BED4CE-83D2-324D-3098-037BE9ED38A3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F090191-B965-F5F1-B9F0-780375E8500D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FB9E1-DB49-FBFF-9C25-D94203C3368B}"/>
              </a:ext>
            </a:extLst>
          </p:cNvPr>
          <p:cNvSpPr/>
          <p:nvPr/>
        </p:nvSpPr>
        <p:spPr>
          <a:xfrm>
            <a:off x="9609994" y="3299470"/>
            <a:ext cx="1508608" cy="3155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moghole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D4BA70-9658-F8F3-30F3-87E4D55B55A9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C54E6F-C4DE-A4E2-DE1A-1FFC7149EB9C}"/>
              </a:ext>
            </a:extLst>
          </p:cNvPr>
          <p:cNvSpPr/>
          <p:nvPr/>
        </p:nvSpPr>
        <p:spPr>
          <a:xfrm>
            <a:off x="11361765" y="2032296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6081EE-C9EC-079A-7F3F-AB04DD830DF9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CBB596-1EAF-E88A-7D99-FA46B9144690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27FCDA-5957-14E6-434B-FC8C78C1552C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9F93-BD87-59B7-9889-0F2B330DA771}"/>
              </a:ext>
            </a:extLst>
          </p:cNvPr>
          <p:cNvSpPr/>
          <p:nvPr/>
        </p:nvSpPr>
        <p:spPr>
          <a:xfrm>
            <a:off x="10040139" y="1318731"/>
            <a:ext cx="1124424" cy="2573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Mongolie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21AFE9-AC2F-7108-724D-F4744740D237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17F0976-D618-3D70-3F9A-80EC5299AFEE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F48B5E5-7415-8124-C874-5D4C4A50D180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7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9DF9-A8B4-D2C4-96C5-54C1679EF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74D3AF-06FD-7D03-F28B-3A6A50809DC9}"/>
              </a:ext>
            </a:extLst>
          </p:cNvPr>
          <p:cNvSpPr/>
          <p:nvPr/>
        </p:nvSpPr>
        <p:spPr>
          <a:xfrm>
            <a:off x="91428" y="107186"/>
            <a:ext cx="4804266" cy="6309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2) 1644-1691-1759 : Expansion maximale de la Chine des Qing : Au nord, soumission des Mongols orientaux ; …</a:t>
            </a:r>
          </a:p>
          <a:p>
            <a:endParaRPr lang="fr-FR" sz="1700" dirty="0"/>
          </a:p>
          <a:p>
            <a:r>
              <a:rPr lang="fr-FR" sz="1700" dirty="0"/>
              <a:t>a) Au nord, les Mongols orientaux</a:t>
            </a:r>
          </a:p>
          <a:p>
            <a:r>
              <a:rPr lang="fr-FR" sz="1700" dirty="0"/>
              <a:t>*1691 : Menacés par les Mongols occidentaux, les </a:t>
            </a:r>
            <a:r>
              <a:rPr lang="fr-FR" sz="1700" dirty="0" err="1"/>
              <a:t>Dzoungares</a:t>
            </a:r>
            <a:r>
              <a:rPr lang="fr-FR" sz="1700" dirty="0"/>
              <a:t>, ils se soumettent à la Chine des Qing</a:t>
            </a:r>
          </a:p>
          <a:p>
            <a:r>
              <a:rPr lang="fr-FR" sz="1700" dirty="0"/>
              <a:t>Et cessent d’être une menace</a:t>
            </a:r>
          </a:p>
          <a:p>
            <a:endParaRPr lang="fr-FR" sz="1700" dirty="0"/>
          </a:p>
          <a:p>
            <a:r>
              <a:rPr lang="fr-FR" sz="1700" dirty="0"/>
              <a:t>b) Au nord-ouest, les </a:t>
            </a:r>
            <a:r>
              <a:rPr lang="fr-FR" sz="1700" dirty="0" err="1"/>
              <a:t>Dzoungares</a:t>
            </a:r>
            <a:endParaRPr lang="fr-FR" sz="1700" dirty="0"/>
          </a:p>
          <a:p>
            <a:r>
              <a:rPr lang="fr-FR" sz="1700" dirty="0"/>
              <a:t>Mongols occidentaux bouddhistes</a:t>
            </a:r>
          </a:p>
          <a:p>
            <a:r>
              <a:rPr lang="fr-FR" sz="1700" dirty="0"/>
              <a:t>Confédération de tribus depuis 1634</a:t>
            </a:r>
          </a:p>
          <a:p>
            <a:r>
              <a:rPr lang="fr-FR" sz="1700" dirty="0"/>
              <a:t>Menacent l’ensemble de ses voisins…</a:t>
            </a:r>
          </a:p>
          <a:p>
            <a:endParaRPr lang="fr-FR" sz="1700" dirty="0"/>
          </a:p>
          <a:p>
            <a:r>
              <a:rPr lang="fr-FR" sz="1700" dirty="0"/>
              <a:t>*1682-1705 : Ils conquièrent </a:t>
            </a:r>
            <a:r>
              <a:rPr lang="fr-FR" sz="1600" dirty="0"/>
              <a:t>la </a:t>
            </a:r>
            <a:r>
              <a:rPr lang="fr-FR" sz="1600" dirty="0" err="1"/>
              <a:t>Kachgarie</a:t>
            </a:r>
            <a:r>
              <a:rPr lang="fr-FR" sz="1600" dirty="0"/>
              <a:t> musulmane</a:t>
            </a:r>
          </a:p>
          <a:p>
            <a:r>
              <a:rPr lang="fr-FR" sz="1700" u="sng" dirty="0"/>
              <a:t>Fin du dernier Etat </a:t>
            </a:r>
            <a:r>
              <a:rPr lang="fr-FR" sz="1700" u="sng" dirty="0" err="1"/>
              <a:t>djaghataïde</a:t>
            </a:r>
            <a:endParaRPr lang="fr-FR" sz="1700" u="sng" dirty="0"/>
          </a:p>
          <a:p>
            <a:endParaRPr lang="fr-FR" sz="1700" dirty="0"/>
          </a:p>
          <a:p>
            <a:r>
              <a:rPr lang="fr-FR" sz="1700" dirty="0"/>
              <a:t>*1709-14 : A l’ouest, ils attaquent les Kazakhs</a:t>
            </a:r>
          </a:p>
          <a:p>
            <a:r>
              <a:rPr lang="fr-FR" sz="1700" dirty="0"/>
              <a:t>Qui font appel aux Russes ; Voir plus loin…</a:t>
            </a:r>
          </a:p>
          <a:p>
            <a:endParaRPr lang="fr-FR" sz="1700" dirty="0"/>
          </a:p>
          <a:p>
            <a:r>
              <a:rPr lang="fr-FR" sz="1700" dirty="0"/>
              <a:t>*1710 : Ils menacent le Tibet</a:t>
            </a:r>
          </a:p>
          <a:p>
            <a:endParaRPr lang="fr-FR" sz="1700" dirty="0"/>
          </a:p>
          <a:p>
            <a:r>
              <a:rPr lang="fr-FR" sz="1700" dirty="0"/>
              <a:t>*1710 : Pour les Qing de Chine…</a:t>
            </a:r>
          </a:p>
          <a:p>
            <a:r>
              <a:rPr lang="fr-FR" sz="1700" dirty="0"/>
              <a:t>Mettre fin à la menace de la steppe</a:t>
            </a:r>
          </a:p>
          <a:p>
            <a:r>
              <a:rPr lang="fr-FR" sz="1700" dirty="0"/>
              <a:t>En la conquérant ; En trois temps…</a:t>
            </a:r>
          </a:p>
        </p:txBody>
      </p:sp>
      <p:pic>
        <p:nvPicPr>
          <p:cNvPr id="6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5ED89152-4A74-D50B-D358-CBB0967F9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82B7C044-3404-1D72-44B0-EC4F9D56FEDB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FA632A4-9790-D1FC-0417-73B531B09DD6}"/>
              </a:ext>
            </a:extLst>
          </p:cNvPr>
          <p:cNvSpPr/>
          <p:nvPr/>
        </p:nvSpPr>
        <p:spPr>
          <a:xfrm rot="3769130">
            <a:off x="9811797" y="1535736"/>
            <a:ext cx="1006092" cy="11261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4F6E681-5DD9-A7E3-BDE9-3BFAAA94950A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87EA1A5B-C397-8358-FB23-4EA109076B85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589A3E5-F6F3-2660-B159-84D68EFE68FE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6A1924A1-CB58-F601-07B3-647852385E05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09D20046-675F-9285-3767-29F412CE0248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284DA8B-7C01-7C7D-35FA-3E142ED66953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F3D7481E-2DE2-1174-9230-8658EC4C70B7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20E12E5-55C1-1863-8200-C7F20A146840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BC015B2-9A86-3E5B-177C-A119F2CD654C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941E3BB-63CD-609F-8C44-24A1B09109A2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A6C816A5-667C-11E1-6870-6B6C096868AA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86BF32B9-DAC9-0329-B94F-CE772F6CB61B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395CE2-77EA-B9E0-6582-7AFB8B9C4851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7717F68-1014-24ED-68CE-16B5B2D2684F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10688E7C-79FF-BC0B-235C-2FD6AC372C89}"/>
              </a:ext>
            </a:extLst>
          </p:cNvPr>
          <p:cNvSpPr/>
          <p:nvPr/>
        </p:nvSpPr>
        <p:spPr>
          <a:xfrm rot="1861342">
            <a:off x="9795777" y="3034003"/>
            <a:ext cx="1142610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62AF7DA-0123-E206-63D3-676E322C9340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2CC7C12-85A4-0FF4-F99A-37CF13A0562F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D804E56F-8FFF-A46A-6537-D04A94291008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55487DAD-0FE0-EE70-2DB3-158E085C2CC4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268995D-5797-CE53-BF3C-C7D58A84BB82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0F095864-C421-C5A8-3E19-520FC41C0D43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3B6EA271-DC3D-E2B5-4E66-DD2DCF172E81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3965547C-1028-8C90-72B0-45BC5A36CF8B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FD4C29EE-CCFB-318D-711E-FD558A9678F5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6D690188-765B-6ECB-E013-FA20A70677A9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08AFCACD-7084-B0CD-26A5-5334764E1054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B977185B-2BB2-6257-8972-1769282AD9BB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9AFE9E2-C388-C8C9-37C7-D74C32C2890A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3F635987-A929-59CB-00EC-5C6B4FDC7B4C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BDD327D8-47CD-5B2B-857D-73ED191AB0AC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8AE2BDB5-39B3-2F2C-1530-1E13589E2513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DD99401F-D3EC-9E81-38F6-F0AEB24DA0D1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B0842850-0EC2-568B-3D70-943DAA9DEB87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2D511726-9AAC-D183-5695-3721AA3DE3DD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CBEC1E9F-F7B7-BB96-736C-9C76E5FF661B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107A483C-4E36-23D4-EC94-2191A9FB0DDE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B3D72913-84CB-7DA3-7BC6-41335EDF7596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B275DC24-E4A5-0DC9-130A-F27F8C2DF79C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13848CAA-2184-32A0-2867-7B0E9E868837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CA23A3D4-26A7-3EE2-C797-F95A768BB738}"/>
              </a:ext>
            </a:extLst>
          </p:cNvPr>
          <p:cNvCxnSpPr>
            <a:cxnSpLocks/>
            <a:endCxn id="113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>
            <a:extLst>
              <a:ext uri="{FF2B5EF4-FFF2-40B4-BE49-F238E27FC236}">
                <a16:creationId xmlns:a16="http://schemas.microsoft.com/office/drawing/2014/main" id="{C083859D-D4E1-4013-7D4F-CDCCDFF72CA9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7CF27CFA-5483-6D02-1CC3-DA2EB8C18D15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CBA7F488-B33F-43B8-4C24-31F65D1490F8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A2762BE2-FAB3-0A1B-CC27-986A0FC1D274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0C66810A-0566-D155-A830-65C423264195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301C24DE-B74A-6E23-EFAF-6E13F2C9D5CE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2AF5D233-8EBF-734A-EDFE-36F53D39F759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024B12BD-2579-9E3E-E387-5E72F1BB1384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5ABE87CC-9647-76E7-8CC6-9AE060460F51}"/>
              </a:ext>
            </a:extLst>
          </p:cNvPr>
          <p:cNvCxnSpPr>
            <a:cxnSpLocks/>
          </p:cNvCxnSpPr>
          <p:nvPr/>
        </p:nvCxnSpPr>
        <p:spPr>
          <a:xfrm>
            <a:off x="11490101" y="1401271"/>
            <a:ext cx="315819" cy="48270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0F6CEBA8-C36F-9D6F-8F1D-4DB16B5F4DB1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0DE79CF8-DD16-7D99-1B1E-8C84A5CD7F82}"/>
              </a:ext>
            </a:extLst>
          </p:cNvPr>
          <p:cNvCxnSpPr>
            <a:cxnSpLocks/>
          </p:cNvCxnSpPr>
          <p:nvPr/>
        </p:nvCxnSpPr>
        <p:spPr>
          <a:xfrm>
            <a:off x="10253989" y="1760471"/>
            <a:ext cx="0" cy="770159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DD37FD2E-D043-340E-1A06-82E5B66F83F6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BE7A5283-E6FC-39AB-722E-5F5C5A93536D}"/>
              </a:ext>
            </a:extLst>
          </p:cNvPr>
          <p:cNvCxnSpPr>
            <a:cxnSpLocks/>
          </p:cNvCxnSpPr>
          <p:nvPr/>
        </p:nvCxnSpPr>
        <p:spPr>
          <a:xfrm flipH="1">
            <a:off x="9642689" y="1768264"/>
            <a:ext cx="611300" cy="217363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lipse 139">
            <a:extLst>
              <a:ext uri="{FF2B5EF4-FFF2-40B4-BE49-F238E27FC236}">
                <a16:creationId xmlns:a16="http://schemas.microsoft.com/office/drawing/2014/main" id="{8FDCF8A6-3C4A-9E5D-C7DA-B8B4A19F25AE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792D226F-2FEC-6AFD-DE56-1ABF952CD07E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C25B39CE-E127-FB59-7BD5-E095F173BAE7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0051788-7856-17FD-B52F-875488614DD1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FBAD8EB-5111-16C0-264F-A8940A67E7E1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1EF1B68F-34A0-F491-A903-EE8E8857DAA9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D82CE237-F791-2D78-5EA1-8C78B505F0EA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e 147">
            <a:extLst>
              <a:ext uri="{FF2B5EF4-FFF2-40B4-BE49-F238E27FC236}">
                <a16:creationId xmlns:a16="http://schemas.microsoft.com/office/drawing/2014/main" id="{43DAFF7E-30E6-AFD1-6939-92B83300CF22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1818B099-0281-F059-0E22-5FA2B9EED3FE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Ellipse 149">
            <a:extLst>
              <a:ext uri="{FF2B5EF4-FFF2-40B4-BE49-F238E27FC236}">
                <a16:creationId xmlns:a16="http://schemas.microsoft.com/office/drawing/2014/main" id="{56B4FA83-9B4E-2348-5402-63FC1BD17BA3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7B2AD84B-771A-C9C8-A150-FAABB2015ECC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EB978345-FDBB-41A5-01E0-5EB3A0FB716B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67E085-250C-4595-16F0-0ACDE63E053A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1875908-6DDB-D482-C024-859FB65E6BFE}"/>
              </a:ext>
            </a:extLst>
          </p:cNvPr>
          <p:cNvSpPr/>
          <p:nvPr/>
        </p:nvSpPr>
        <p:spPr>
          <a:xfrm>
            <a:off x="3290772" y="2201332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28DD90C-9B25-5541-77CE-04C4263DD404}"/>
              </a:ext>
            </a:extLst>
          </p:cNvPr>
          <p:cNvSpPr/>
          <p:nvPr/>
        </p:nvSpPr>
        <p:spPr>
          <a:xfrm>
            <a:off x="3030372" y="373035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35CDB48-24D6-90B8-89B9-3CBEC36B75D6}"/>
              </a:ext>
            </a:extLst>
          </p:cNvPr>
          <p:cNvSpPr/>
          <p:nvPr/>
        </p:nvSpPr>
        <p:spPr>
          <a:xfrm>
            <a:off x="4189188" y="4272211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E1E3D7-BB9C-69B2-3DDA-483163BCF028}"/>
              </a:ext>
            </a:extLst>
          </p:cNvPr>
          <p:cNvSpPr/>
          <p:nvPr/>
        </p:nvSpPr>
        <p:spPr>
          <a:xfrm>
            <a:off x="3305930" y="858204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E69DE1A-6B60-7659-9D74-1591FF928664}"/>
              </a:ext>
            </a:extLst>
          </p:cNvPr>
          <p:cNvSpPr/>
          <p:nvPr/>
        </p:nvSpPr>
        <p:spPr>
          <a:xfrm>
            <a:off x="2845198" y="5010046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DF5879-34A5-6AB7-C163-32060C355021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F4F7B-B66A-B2D7-7C92-EB265E6289B9}"/>
              </a:ext>
            </a:extLst>
          </p:cNvPr>
          <p:cNvSpPr/>
          <p:nvPr/>
        </p:nvSpPr>
        <p:spPr>
          <a:xfrm>
            <a:off x="9609994" y="3299470"/>
            <a:ext cx="1508608" cy="3155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moghole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C14C8-F414-CC62-7B03-C99ADC759423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C3913-A873-0375-EBA0-A7FE03E755D1}"/>
              </a:ext>
            </a:extLst>
          </p:cNvPr>
          <p:cNvSpPr/>
          <p:nvPr/>
        </p:nvSpPr>
        <p:spPr>
          <a:xfrm>
            <a:off x="11361765" y="2032296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5B64A7-8DFF-5C0F-4124-5C69F5347EE7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370F64-A944-4B97-030D-E497B4908038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49E2B-1CE2-11D7-1CB0-13C4DF4719CD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FD79E2-6644-3838-5CD2-B07388F2179E}"/>
              </a:ext>
            </a:extLst>
          </p:cNvPr>
          <p:cNvSpPr/>
          <p:nvPr/>
        </p:nvSpPr>
        <p:spPr>
          <a:xfrm>
            <a:off x="10040139" y="1318731"/>
            <a:ext cx="1124424" cy="2573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Mongolie</a:t>
            </a:r>
          </a:p>
        </p:txBody>
      </p:sp>
    </p:spTree>
    <p:extLst>
      <p:ext uri="{BB962C8B-B14F-4D97-AF65-F5344CB8AC3E}">
        <p14:creationId xmlns:p14="http://schemas.microsoft.com/office/powerpoint/2010/main" val="196729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EB5F-2F82-B657-C685-2DB89A0C9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8D8F62-07FF-79FA-6E18-8784DACF2113}"/>
              </a:ext>
            </a:extLst>
          </p:cNvPr>
          <p:cNvSpPr/>
          <p:nvPr/>
        </p:nvSpPr>
        <p:spPr>
          <a:xfrm>
            <a:off x="103880" y="73928"/>
            <a:ext cx="4753106" cy="4770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2) 1644-1691-1759 : … Conquête et annexion du Tibet ; A l’ouest, extermination des </a:t>
            </a:r>
            <a:r>
              <a:rPr lang="fr-FR" sz="1600" b="1" dirty="0" err="1"/>
              <a:t>Dzoungares</a:t>
            </a:r>
            <a:r>
              <a:rPr lang="fr-FR" sz="1600" b="1" dirty="0"/>
              <a:t>, Mongols occidentaux, et conquête chinoise du Turkestan oriental </a:t>
            </a:r>
          </a:p>
          <a:p>
            <a:endParaRPr lang="fr-FR" sz="1600" dirty="0"/>
          </a:p>
          <a:p>
            <a:r>
              <a:rPr lang="fr-FR" sz="1600" dirty="0"/>
              <a:t>a) 1717 : Les </a:t>
            </a:r>
            <a:r>
              <a:rPr lang="fr-FR" sz="1600" dirty="0" err="1"/>
              <a:t>Dzoungares</a:t>
            </a:r>
            <a:r>
              <a:rPr lang="fr-FR" sz="1600" dirty="0"/>
              <a:t> envahissent le Tibet</a:t>
            </a:r>
          </a:p>
          <a:p>
            <a:r>
              <a:rPr lang="fr-FR" sz="1600" dirty="0"/>
              <a:t>Et ils occupent Lhassa ; Réaction chinoise…</a:t>
            </a:r>
          </a:p>
          <a:p>
            <a:endParaRPr lang="fr-FR" sz="1600" dirty="0"/>
          </a:p>
          <a:p>
            <a:r>
              <a:rPr lang="fr-FR" sz="1600" dirty="0"/>
              <a:t>b) 1720 : Les Chinois chassent les </a:t>
            </a:r>
            <a:r>
              <a:rPr lang="fr-FR" sz="1600" dirty="0" err="1"/>
              <a:t>Dzoungares</a:t>
            </a:r>
            <a:r>
              <a:rPr lang="fr-FR" sz="1600" dirty="0"/>
              <a:t> du Tibet Qui devient un protectorat</a:t>
            </a:r>
          </a:p>
          <a:p>
            <a:r>
              <a:rPr lang="fr-FR" sz="1600" dirty="0"/>
              <a:t>*1751 : Le Tibet est annexé à la Chine</a:t>
            </a:r>
          </a:p>
          <a:p>
            <a:r>
              <a:rPr lang="fr-FR" sz="1600" dirty="0"/>
              <a:t>Annexion qui sera renforcée en 1792 ; Puis…</a:t>
            </a:r>
          </a:p>
          <a:p>
            <a:endParaRPr lang="fr-FR" sz="1600" dirty="0"/>
          </a:p>
          <a:p>
            <a:r>
              <a:rPr lang="fr-FR" sz="1600" dirty="0"/>
              <a:t>*1755-59 : Les Chinois lancent une conquête</a:t>
            </a:r>
          </a:p>
          <a:p>
            <a:r>
              <a:rPr lang="fr-FR" sz="1600" dirty="0"/>
              <a:t>Et une campagne d’extermination des </a:t>
            </a:r>
            <a:r>
              <a:rPr lang="fr-FR" sz="1600" dirty="0" err="1"/>
              <a:t>Dzoungares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*Les Chinois s’emparent de la </a:t>
            </a:r>
            <a:r>
              <a:rPr lang="fr-FR" sz="1600" dirty="0" err="1"/>
              <a:t>Kachgarie</a:t>
            </a:r>
            <a:r>
              <a:rPr lang="fr-FR" sz="1600" dirty="0"/>
              <a:t> et de Kachgar</a:t>
            </a:r>
          </a:p>
          <a:p>
            <a:r>
              <a:rPr lang="fr-FR" sz="1600" dirty="0"/>
              <a:t>Plus au nord, ils s’emparent de leur capitale </a:t>
            </a:r>
            <a:r>
              <a:rPr lang="fr-FR" sz="1600" dirty="0" err="1"/>
              <a:t>Ghulja</a:t>
            </a:r>
            <a:endParaRPr lang="fr-FR" sz="1600" dirty="0"/>
          </a:p>
          <a:p>
            <a:r>
              <a:rPr lang="fr-FR" sz="1600" dirty="0"/>
              <a:t>Et de la </a:t>
            </a:r>
            <a:r>
              <a:rPr lang="fr-FR" sz="1600" dirty="0" err="1"/>
              <a:t>Jetyssou</a:t>
            </a:r>
            <a:r>
              <a:rPr lang="fr-FR" sz="1600" dirty="0"/>
              <a:t>, jusqu’au lac </a:t>
            </a:r>
            <a:r>
              <a:rPr lang="fr-FR" sz="1600" dirty="0" err="1"/>
              <a:t>Balkach</a:t>
            </a:r>
            <a:endParaRPr lang="fr-FR" sz="1600" u="sng" dirty="0"/>
          </a:p>
        </p:txBody>
      </p:sp>
      <p:pic>
        <p:nvPicPr>
          <p:cNvPr id="6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F94CBD5C-EDD1-90D0-E016-36A26009A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97680766-D1B8-DECF-F415-6EF6A6E37112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461DC5E-1466-8F4D-7B31-829C8DA72F37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70C3383-4B4A-7B2D-F26A-133ABA0678B4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634A111-0F8C-6DB0-D782-7C11B98AFC42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9B238A4E-35D0-09B3-C639-2B1A792DA56F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D575A863-A0D6-B577-97ED-0F02A1981A67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CB60D68-7715-6610-72A8-C5946D928A3A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CBDB11F-EECC-F1B0-9374-8EE228865F0F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B6793A00-C73E-DC74-47AE-1CD4C1D45422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56913319-3D84-F9FB-4859-EFFE6FCFFBA3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DEC53324-01AD-E2DE-A12B-DEA9DF0CF43A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1D534B41-8049-1E04-DA30-9600A3255A6E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9D71F0A-7BD1-977B-15B6-B5DE0EE9148A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59F4195-6C54-A35B-8C57-8A5310E08514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AAEC108-8348-9457-8977-B7DC6F95084D}"/>
              </a:ext>
            </a:extLst>
          </p:cNvPr>
          <p:cNvSpPr/>
          <p:nvPr/>
        </p:nvSpPr>
        <p:spPr>
          <a:xfrm rot="1861342">
            <a:off x="9795777" y="3034003"/>
            <a:ext cx="1142610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DBF96C46-456C-2F82-2729-BD56D72E9DE5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1F9E970-F088-ED46-998B-46A8F92AC1A0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6A5A3733-C505-47F7-5096-14C3503617B1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B2904C43-CF75-7C8E-1DB8-D9F7C7356ACF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3C1AC0CD-B651-925E-6041-18339C327DC7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B5F071C3-6DAD-390E-A21D-2C69E8672401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4A429DF-DF96-75DE-D402-91C0D54DE469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26170FC7-271F-357C-57A5-3DD496EDC1B0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17669A4B-DABC-71E0-7192-56281D1EBE00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4B0ACD27-E9EE-B8F3-D9B4-EED42CD8DAA2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8E1CA14C-0F84-9BBC-07D9-0104422B1F93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49675F66-C76B-62B4-F99D-E0273B522528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60C68956-498A-6F5C-54CE-833987371C63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8684B166-88D5-277F-382B-B3228366F513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0600FB2-E46B-59D0-CBC6-7D775791FD17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4E3D344-3ABD-9A27-438A-4DADBDFF1B37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69C8741F-BEEA-EA8E-4A00-2FF479D48EC3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D5BE5886-4CDF-31E5-B099-B3FC67F49B81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EAF6D194-0580-7602-9555-E9AEFC39FEA1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B679FBC-C338-A7C6-02F7-291CDE2D7CD5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01D342FC-8893-0DB4-3F82-DC07A22A8F98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DB9B96E3-008A-7C41-1EA1-D071438E207C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807DD6B1-1C6E-8DC1-5A61-72435BB2D15A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lipse 112">
            <a:extLst>
              <a:ext uri="{FF2B5EF4-FFF2-40B4-BE49-F238E27FC236}">
                <a16:creationId xmlns:a16="http://schemas.microsoft.com/office/drawing/2014/main" id="{9D4768FD-13E2-7FD4-F989-AD978B65B18D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1A63D00E-95B5-4833-2F31-24B8D300671F}"/>
              </a:ext>
            </a:extLst>
          </p:cNvPr>
          <p:cNvCxnSpPr>
            <a:cxnSpLocks/>
            <a:endCxn id="111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044F1155-DBEF-EA94-7F92-05F2D79FD5FB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C305DF1-D4A6-4815-7447-A14AB76D5140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C1098468-110E-19D2-8115-A44B0098E37A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78E0A972-BA1D-20F9-4927-54606B01B210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D1C428CA-20BE-C720-AD68-27E19D83E5C7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B11334CC-2CFE-BF9D-596F-19BEBDB254C5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EF43AB8D-4D9F-4FBD-F9FA-FE0535736BF5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384F8919-5592-0CE4-ED01-3AF5E7A23876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ECAD24E0-2A9F-D246-6A95-701D2647025E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0A75DDA5-9128-9D12-9966-2728B39CB18B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1DC5B8FD-0CCB-730B-98EE-11382F4B565B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F65C71B7-A6BF-D2EB-C15A-21D18BB91CB0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C4540B4C-4B2F-B739-BE8C-413203EE2C20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ABE30A6F-C571-DFBD-AB20-0797D38713E8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49439D32-ED75-B851-59F0-CEEBE8BF6B73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51E4533F-CDC0-FB82-DCA1-ABB56007FC40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B66626C3-6CD0-0BF4-75BE-F5F88DC9749C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D392F9D-F1E7-8FA1-3A9E-0FAA1CD54131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CC319FC-781C-6EDE-EEB2-208A7BF440E1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4CAB5EDF-1AAC-C7F9-8532-65139B8E0588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02278AAF-2618-635D-E19B-5F737F0EC86C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407C6A8A-AFB9-F142-016A-8CD00A594B03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17B8FF00-E628-F6CC-FED0-29D39D60430D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F78541DA-7A6B-48A2-AB37-EC0274A34FC2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>
            <a:extLst>
              <a:ext uri="{FF2B5EF4-FFF2-40B4-BE49-F238E27FC236}">
                <a16:creationId xmlns:a16="http://schemas.microsoft.com/office/drawing/2014/main" id="{F8A1625B-2574-DEF0-DBC1-67742C74F4BC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C0374A99-E3FA-71B0-DD08-E96C98055754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>
            <a:extLst>
              <a:ext uri="{FF2B5EF4-FFF2-40B4-BE49-F238E27FC236}">
                <a16:creationId xmlns:a16="http://schemas.microsoft.com/office/drawing/2014/main" id="{CCF7E76F-2DB8-7C51-38CE-6B00B438FFB6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0C390C4B-6C2B-628E-8C63-63E20C4CA390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lipse 153">
            <a:extLst>
              <a:ext uri="{FF2B5EF4-FFF2-40B4-BE49-F238E27FC236}">
                <a16:creationId xmlns:a16="http://schemas.microsoft.com/office/drawing/2014/main" id="{F76276F4-E3AB-5818-6AB8-F88F893524D4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B712828E-831B-3678-799D-96633309F088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F0CA6430-3F81-6BAC-37AD-B6D11FC3E164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482750-248C-73F0-4E9A-DC7DBBD52315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AAE42E-9240-8C9B-A4DD-32048AECB48A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9AA78EA-FB12-6522-8021-7E35C851C953}"/>
              </a:ext>
            </a:extLst>
          </p:cNvPr>
          <p:cNvSpPr/>
          <p:nvPr/>
        </p:nvSpPr>
        <p:spPr>
          <a:xfrm rot="3769130">
            <a:off x="9811797" y="1535736"/>
            <a:ext cx="1006092" cy="112611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C5F6428-03A5-CD4E-103F-5C58755B29F6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76B4C28-CD0D-2F24-DC0A-77F86436E288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CF0F5E4-863F-9F5F-25B7-75CF4D58EB54}"/>
              </a:ext>
            </a:extLst>
          </p:cNvPr>
          <p:cNvSpPr/>
          <p:nvPr/>
        </p:nvSpPr>
        <p:spPr>
          <a:xfrm>
            <a:off x="2940871" y="38147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E482E4-8902-04DB-8360-5BAF6B7BA52B}"/>
              </a:ext>
            </a:extLst>
          </p:cNvPr>
          <p:cNvSpPr/>
          <p:nvPr/>
        </p:nvSpPr>
        <p:spPr>
          <a:xfrm>
            <a:off x="1699984" y="1106353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F667A86-F3A5-58F4-5AE5-3E65AE97E142}"/>
              </a:ext>
            </a:extLst>
          </p:cNvPr>
          <p:cNvSpPr/>
          <p:nvPr/>
        </p:nvSpPr>
        <p:spPr>
          <a:xfrm>
            <a:off x="4001788" y="1294564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1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A58B62DD-FE85-217E-427E-423E350AE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19" t="29255" r="19974" b="51724"/>
          <a:stretch>
            <a:fillRect/>
          </a:stretch>
        </p:blipFill>
        <p:spPr bwMode="auto">
          <a:xfrm>
            <a:off x="9570363" y="4475858"/>
            <a:ext cx="2454128" cy="22871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784FB6F2-17EC-CEDE-7CC8-FFE9FE1EF3D4}"/>
              </a:ext>
            </a:extLst>
          </p:cNvPr>
          <p:cNvSpPr/>
          <p:nvPr/>
        </p:nvSpPr>
        <p:spPr>
          <a:xfrm>
            <a:off x="10660183" y="519436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69B16E-2A4C-4E22-881D-D5D70D8A1208}"/>
              </a:ext>
            </a:extLst>
          </p:cNvPr>
          <p:cNvSpPr/>
          <p:nvPr/>
        </p:nvSpPr>
        <p:spPr>
          <a:xfrm>
            <a:off x="9807298" y="494909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FC20FE7-55BD-3161-5613-6ADFFF4F158F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A732A2-94CD-E434-4B1C-78732C2EA240}"/>
              </a:ext>
            </a:extLst>
          </p:cNvPr>
          <p:cNvSpPr/>
          <p:nvPr/>
        </p:nvSpPr>
        <p:spPr>
          <a:xfrm>
            <a:off x="9609994" y="3299470"/>
            <a:ext cx="1508608" cy="3155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moghole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89EEF2-9740-4132-7B47-65BB31406D7B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417A68-4373-0639-7429-D733980D04E4}"/>
              </a:ext>
            </a:extLst>
          </p:cNvPr>
          <p:cNvSpPr/>
          <p:nvPr/>
        </p:nvSpPr>
        <p:spPr>
          <a:xfrm>
            <a:off x="11361765" y="2032296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86877-F47C-EE93-0467-0EA00C312C5E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E1C846-DBF8-09E5-804C-F2517BB15764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929975-2A6A-C257-DE98-1E645139CE08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62EC3D-12F4-C32D-24A9-0E623094239B}"/>
              </a:ext>
            </a:extLst>
          </p:cNvPr>
          <p:cNvSpPr/>
          <p:nvPr/>
        </p:nvSpPr>
        <p:spPr>
          <a:xfrm>
            <a:off x="10040139" y="1318731"/>
            <a:ext cx="1124424" cy="2573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Mongolie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2F0CD9F-C9DF-152F-E5E6-2560EE931071}"/>
              </a:ext>
            </a:extLst>
          </p:cNvPr>
          <p:cNvSpPr/>
          <p:nvPr/>
        </p:nvSpPr>
        <p:spPr>
          <a:xfrm>
            <a:off x="3383472" y="456629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CB6FC17-6791-85C2-524C-F1B20112019E}"/>
              </a:ext>
            </a:extLst>
          </p:cNvPr>
          <p:cNvSpPr/>
          <p:nvPr/>
        </p:nvSpPr>
        <p:spPr>
          <a:xfrm>
            <a:off x="4409304" y="3539808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6BD3CF0-75C6-AA90-EB2C-DE991918FD10}"/>
              </a:ext>
            </a:extLst>
          </p:cNvPr>
          <p:cNvSpPr/>
          <p:nvPr/>
        </p:nvSpPr>
        <p:spPr>
          <a:xfrm>
            <a:off x="4703599" y="406346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788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F5545-3494-04A5-0215-32B9DE5F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027FE5D8-429C-1A27-A78A-5CE86A6FD2EF}"/>
              </a:ext>
            </a:extLst>
          </p:cNvPr>
          <p:cNvSpPr/>
          <p:nvPr/>
        </p:nvSpPr>
        <p:spPr>
          <a:xfrm>
            <a:off x="91427" y="71582"/>
            <a:ext cx="4815966" cy="4770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*A la fin du XVIIe siècle…</a:t>
            </a:r>
          </a:p>
          <a:p>
            <a:endParaRPr lang="fr-FR" sz="1600" dirty="0"/>
          </a:p>
          <a:p>
            <a:r>
              <a:rPr lang="fr-FR" sz="1600" dirty="0"/>
              <a:t>a) Au sud, </a:t>
            </a:r>
            <a:r>
              <a:rPr lang="fr-FR" sz="1600" i="1" dirty="0"/>
              <a:t>l’Axe de l’Ancien Monde</a:t>
            </a:r>
            <a:r>
              <a:rPr lang="fr-FR" sz="1600" dirty="0"/>
              <a:t> ; Avec…</a:t>
            </a:r>
          </a:p>
          <a:p>
            <a:r>
              <a:rPr lang="fr-FR" sz="1600" dirty="0"/>
              <a:t>Avec cinq grands empires </a:t>
            </a:r>
            <a:r>
              <a:rPr lang="fr-FR" sz="1600" i="1" dirty="0"/>
              <a:t>sédentaires</a:t>
            </a:r>
            <a:r>
              <a:rPr lang="fr-FR" sz="1600" dirty="0"/>
              <a:t>, d’ouest en est</a:t>
            </a:r>
          </a:p>
          <a:p>
            <a:r>
              <a:rPr lang="fr-FR" sz="1600" dirty="0"/>
              <a:t>Empire ottoman, Perse des Séfévides</a:t>
            </a:r>
          </a:p>
          <a:p>
            <a:r>
              <a:rPr lang="fr-FR" sz="1600" dirty="0"/>
              <a:t>Khanats ouzbeks, Inde moghole</a:t>
            </a:r>
          </a:p>
          <a:p>
            <a:r>
              <a:rPr lang="fr-FR" sz="1600" dirty="0"/>
              <a:t>Et Chine des Ming, puis des Qing (1644)</a:t>
            </a:r>
          </a:p>
          <a:p>
            <a:endParaRPr lang="fr-FR" sz="1600" dirty="0"/>
          </a:p>
          <a:p>
            <a:r>
              <a:rPr lang="fr-FR" sz="1600" dirty="0"/>
              <a:t>b) Au centre…</a:t>
            </a:r>
          </a:p>
          <a:p>
            <a:r>
              <a:rPr lang="fr-FR" sz="1600" dirty="0"/>
              <a:t>L’Empire des steppes, affaibli mais toujours menaçant</a:t>
            </a:r>
          </a:p>
          <a:p>
            <a:r>
              <a:rPr lang="fr-FR" sz="1600" dirty="0"/>
              <a:t>Vestige de l’Empire turco-mongol du XIIIe siècle</a:t>
            </a:r>
          </a:p>
          <a:p>
            <a:r>
              <a:rPr lang="fr-FR" sz="1600" dirty="0"/>
              <a:t>- A l’ouest : Kazakhs ; Et Ouzbeks sédentaires</a:t>
            </a:r>
          </a:p>
          <a:p>
            <a:r>
              <a:rPr lang="fr-FR" sz="1600" dirty="0"/>
              <a:t>- A l’est, Dzoungarie-</a:t>
            </a:r>
            <a:r>
              <a:rPr lang="fr-FR" sz="1600" dirty="0" err="1"/>
              <a:t>Kachgarie</a:t>
            </a:r>
            <a:r>
              <a:rPr lang="fr-FR" sz="1600" dirty="0"/>
              <a:t> et Mongols orientaux...</a:t>
            </a:r>
          </a:p>
          <a:p>
            <a:endParaRPr lang="fr-FR" sz="1600" dirty="0"/>
          </a:p>
          <a:p>
            <a:r>
              <a:rPr lang="fr-FR" sz="1600" dirty="0"/>
              <a:t>c) Au nord…</a:t>
            </a:r>
          </a:p>
          <a:p>
            <a:r>
              <a:rPr lang="fr-FR" sz="1600" dirty="0"/>
              <a:t>L’Empire sédentaire russe tout juste naissant…</a:t>
            </a:r>
          </a:p>
          <a:p>
            <a:r>
              <a:rPr lang="fr-FR" sz="1600" dirty="0"/>
              <a:t>De Pskov, à 200 km de la Baltique au détroit de Béring Avec au sud, par la plaine de la Volga et Astrakhan</a:t>
            </a:r>
          </a:p>
          <a:p>
            <a:r>
              <a:rPr lang="fr-FR" sz="1600" dirty="0"/>
              <a:t>Un accès à la mer Caspienne…</a:t>
            </a:r>
          </a:p>
        </p:txBody>
      </p:sp>
      <p:pic>
        <p:nvPicPr>
          <p:cNvPr id="10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EA3E8557-0B10-A87C-DCD6-2D6FF9052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4B05D77A-4D5C-DE57-CD52-86D49CE11D23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EA79ACF-B36F-307F-D08A-95BD6AC5BE9F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300E40E-645A-A1D6-6D76-1F27A2D95F19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B28F96-8B26-27D5-DF8D-12FD83A61E6F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AEC5E14-2242-CB02-04A2-75FD92CF978E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46E94A6-D24E-AD2C-0589-71BDFBC21FAA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29C3780-93AE-FB74-99C4-50A4A7EB64A3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6ADBDD5-1B62-CBE2-790C-91D4F8E99478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A25B4CB-15F8-1B43-9E50-8F731BB7A6B7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BE5C5DF-177A-1930-BF69-8AC3520331E4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E4E173C-0904-6053-FBCB-65CA56171832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5EC9C158-E7CE-24D1-1461-A68960EC53CC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223DCBF-44A3-B799-CAB9-52A822709071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ED600A91-6CE0-9265-65CF-4E753A65F959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D27695F-33F5-F24C-24C0-647B83E7A606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61BC23E-4DB6-4C5B-6C03-7FF58375590B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C1AD8AFD-BF83-1C47-4E25-E7B7D00A498E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3F03A2-CFA2-E596-7E17-F588C6B26E37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4DEB092-1C90-F3A9-D844-8B8A78543755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EBD5F2BD-164E-9EB8-6D9A-2E2F5FFC3980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EB90A7B-4A0F-E89F-7A64-4B29C050413E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AA86E4D4-8249-7BA2-15F4-63E20CDB8558}"/>
              </a:ext>
            </a:extLst>
          </p:cNvPr>
          <p:cNvSpPr/>
          <p:nvPr/>
        </p:nvSpPr>
        <p:spPr>
          <a:xfrm rot="1861342">
            <a:off x="9318180" y="2901454"/>
            <a:ext cx="1656994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9A2B128-2476-B6BD-7E2A-3E60CBC5D102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28FD22D5-DC18-BB69-D1A7-7CA4F299E855}"/>
              </a:ext>
            </a:extLst>
          </p:cNvPr>
          <p:cNvSpPr/>
          <p:nvPr/>
        </p:nvSpPr>
        <p:spPr>
          <a:xfrm>
            <a:off x="8271794" y="285335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A7B3CEA-0B8D-EAD9-0C61-6278575A8977}"/>
              </a:ext>
            </a:extLst>
          </p:cNvPr>
          <p:cNvSpPr/>
          <p:nvPr/>
        </p:nvSpPr>
        <p:spPr>
          <a:xfrm rot="18601332">
            <a:off x="8226972" y="2058700"/>
            <a:ext cx="976534" cy="17862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BDA3BB6-9552-9D12-831B-2963455A07CF}"/>
              </a:ext>
            </a:extLst>
          </p:cNvPr>
          <p:cNvSpPr/>
          <p:nvPr/>
        </p:nvSpPr>
        <p:spPr>
          <a:xfrm>
            <a:off x="9114715" y="332481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462F9464-5E45-A864-5DDC-57F32E4AB748}"/>
              </a:ext>
            </a:extLst>
          </p:cNvPr>
          <p:cNvSpPr/>
          <p:nvPr/>
        </p:nvSpPr>
        <p:spPr>
          <a:xfrm>
            <a:off x="9383494" y="2772141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17111763-7B97-78EC-8A7E-D4B91DBA09DA}"/>
              </a:ext>
            </a:extLst>
          </p:cNvPr>
          <p:cNvSpPr/>
          <p:nvPr/>
        </p:nvSpPr>
        <p:spPr>
          <a:xfrm>
            <a:off x="9221185" y="299675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D8F0FF7A-30AD-3C78-9246-0D458D47CE0D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BEE6EC74-FF3A-B209-2D27-3157D5B2D505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3BD15D9D-B01D-3E45-55C4-ADEBB1A8302F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970C2EA1-EA90-BE56-329C-890519B30415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4DF52A0E-F924-9D7B-7AFB-0B834879BBB7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BD903FF-5506-B99A-0E57-1D25BA1319D1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90CA7859-1A05-BF58-5F39-1A8981A0D40B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CDE5E2EC-A4B6-9CF6-776F-A3C2DE5A7F53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5C9C25A0-2159-1E59-AFB8-3597AA35A6EB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>
            <a:extLst>
              <a:ext uri="{FF2B5EF4-FFF2-40B4-BE49-F238E27FC236}">
                <a16:creationId xmlns:a16="http://schemas.microsoft.com/office/drawing/2014/main" id="{7E583DD7-9F28-D038-D834-A33736B3A001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8CEFBC39-1028-887D-E912-2F1B16627430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8318A182-B9D0-BCF8-8FAF-30ACAB165208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0205A1A4-3E9A-A7BF-B0D9-E61B5407CDC2}"/>
              </a:ext>
            </a:extLst>
          </p:cNvPr>
          <p:cNvCxnSpPr>
            <a:cxnSpLocks/>
            <a:endCxn id="72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477C51A3-DFF8-014E-B88E-4DF27E94E5AC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F08CE2F-0EF5-E24F-CA04-CC35BAAEA06E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A4C818B8-BDFD-D67F-4FD3-EC5FD940974A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141BC509-1117-C047-A6A0-2D60DCC4296C}"/>
              </a:ext>
            </a:extLst>
          </p:cNvPr>
          <p:cNvSpPr/>
          <p:nvPr/>
        </p:nvSpPr>
        <p:spPr>
          <a:xfrm>
            <a:off x="8027866" y="243148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2CBBB779-BCE3-9E90-CE49-352CB4B6874E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6FCBA175-A0FB-069E-132E-5A8DD5F2370D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BB426C7A-3316-8ABF-A4E2-532073038AFF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8D6FBDAD-EE33-3B85-6654-3C425D4A78F0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7BFC63E-A346-0BD8-7319-6291E43FDE30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147734C-D8F0-C309-BB9D-F895E7202B58}"/>
              </a:ext>
            </a:extLst>
          </p:cNvPr>
          <p:cNvSpPr/>
          <p:nvPr/>
        </p:nvSpPr>
        <p:spPr>
          <a:xfrm>
            <a:off x="8571817" y="1476398"/>
            <a:ext cx="2032001" cy="367878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des steppes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61DEBA96-A1B8-8C28-1E79-41FB30C44401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A3927978-A19B-25C2-DFC8-4C970FB258C6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EAE0910E-4175-E418-8906-CD5762942704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BE65250-7374-0C51-350B-EC24777AE52E}"/>
              </a:ext>
            </a:extLst>
          </p:cNvPr>
          <p:cNvSpPr/>
          <p:nvPr/>
        </p:nvSpPr>
        <p:spPr>
          <a:xfrm>
            <a:off x="11426522" y="2016195"/>
            <a:ext cx="748582" cy="36787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Chine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BBA0889D-FEA8-55C7-AA62-BB1D0FB095A0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13FD444C-AAB3-C8EE-CE61-C084FDAB77F3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Ellipse 176">
            <a:extLst>
              <a:ext uri="{FF2B5EF4-FFF2-40B4-BE49-F238E27FC236}">
                <a16:creationId xmlns:a16="http://schemas.microsoft.com/office/drawing/2014/main" id="{103D6B32-42B8-95F6-9926-0E186D3FB91A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A07186E2-4B69-98A0-79C7-F5C895994409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Ellipse 178">
            <a:extLst>
              <a:ext uri="{FF2B5EF4-FFF2-40B4-BE49-F238E27FC236}">
                <a16:creationId xmlns:a16="http://schemas.microsoft.com/office/drawing/2014/main" id="{57E4C62D-185B-5497-543C-3317CAD0BFF6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3C5B707-59D5-8885-3380-E3EE72F96A8E}"/>
              </a:ext>
            </a:extLst>
          </p:cNvPr>
          <p:cNvSpPr/>
          <p:nvPr/>
        </p:nvSpPr>
        <p:spPr>
          <a:xfrm>
            <a:off x="8114648" y="726053"/>
            <a:ext cx="1444626" cy="367878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russe</a:t>
            </a:r>
            <a:endParaRPr lang="fr-FR" sz="1800" b="1" strike="noStrike" spc="-1" dirty="0">
              <a:latin typeface="Arial"/>
            </a:endParaRPr>
          </a:p>
        </p:txBody>
      </p: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C2F65C04-EF89-8B96-783A-5DE16021448F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lipse 181">
            <a:extLst>
              <a:ext uri="{FF2B5EF4-FFF2-40B4-BE49-F238E27FC236}">
                <a16:creationId xmlns:a16="http://schemas.microsoft.com/office/drawing/2014/main" id="{9BD96B78-45DD-0CC7-0589-B7471278FA0F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98068489-2BD1-6A6A-C7D4-94971D08CDB0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6BA0E69-B7DF-EF9E-2C87-F4753D581E80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8EBB11-C41D-AF29-E9BA-3CB7AF9C160D}"/>
              </a:ext>
            </a:extLst>
          </p:cNvPr>
          <p:cNvSpPr/>
          <p:nvPr/>
        </p:nvSpPr>
        <p:spPr>
          <a:xfrm>
            <a:off x="8757872" y="2337111"/>
            <a:ext cx="1038131" cy="3038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5CA508F-60E6-3A63-0105-F60BF00255E3}"/>
              </a:ext>
            </a:extLst>
          </p:cNvPr>
          <p:cNvSpPr/>
          <p:nvPr/>
        </p:nvSpPr>
        <p:spPr>
          <a:xfrm rot="14780859">
            <a:off x="5640383" y="1426696"/>
            <a:ext cx="189911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663082-D61E-52CE-2F45-B0FBF91A3DCB}"/>
              </a:ext>
            </a:extLst>
          </p:cNvPr>
          <p:cNvSpPr/>
          <p:nvPr/>
        </p:nvSpPr>
        <p:spPr>
          <a:xfrm rot="1191969">
            <a:off x="7616688" y="2741406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EFA83-91A5-DE49-A819-6E87016A24B3}"/>
              </a:ext>
            </a:extLst>
          </p:cNvPr>
          <p:cNvSpPr/>
          <p:nvPr/>
        </p:nvSpPr>
        <p:spPr>
          <a:xfrm rot="1826574">
            <a:off x="8940132" y="3211154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A89B055-FB71-778E-CD5E-B7D99F4F3C1E}"/>
              </a:ext>
            </a:extLst>
          </p:cNvPr>
          <p:cNvSpPr/>
          <p:nvPr/>
        </p:nvSpPr>
        <p:spPr>
          <a:xfrm rot="19010509">
            <a:off x="10167039" y="2749414"/>
            <a:ext cx="166868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037FA42-BCBB-EECE-56C3-002C38908A00}"/>
              </a:ext>
            </a:extLst>
          </p:cNvPr>
          <p:cNvSpPr/>
          <p:nvPr/>
        </p:nvSpPr>
        <p:spPr>
          <a:xfrm rot="871946">
            <a:off x="10458784" y="3429664"/>
            <a:ext cx="1574757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2C0D0-A9F7-97B1-E4B3-D282EB466905}"/>
              </a:ext>
            </a:extLst>
          </p:cNvPr>
          <p:cNvSpPr/>
          <p:nvPr/>
        </p:nvSpPr>
        <p:spPr>
          <a:xfrm>
            <a:off x="6629324" y="2267159"/>
            <a:ext cx="1036224" cy="6448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ottoman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FD5F9-1658-2D48-EE58-772E04455344}"/>
              </a:ext>
            </a:extLst>
          </p:cNvPr>
          <p:cNvSpPr/>
          <p:nvPr/>
        </p:nvSpPr>
        <p:spPr>
          <a:xfrm>
            <a:off x="8420127" y="2781620"/>
            <a:ext cx="748582" cy="367878"/>
          </a:xfrm>
          <a:prstGeom prst="rect">
            <a:avLst/>
          </a:prstGeom>
          <a:solidFill>
            <a:srgbClr val="B686DA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Perse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98E921-004A-1E88-C9E4-68280601DA56}"/>
              </a:ext>
            </a:extLst>
          </p:cNvPr>
          <p:cNvSpPr/>
          <p:nvPr/>
        </p:nvSpPr>
        <p:spPr>
          <a:xfrm>
            <a:off x="9535092" y="3346854"/>
            <a:ext cx="1523453" cy="36787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Inde moghole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ED5DB97-10D2-9B7E-3847-3C621C7F4F31}"/>
              </a:ext>
            </a:extLst>
          </p:cNvPr>
          <p:cNvSpPr/>
          <p:nvPr/>
        </p:nvSpPr>
        <p:spPr>
          <a:xfrm>
            <a:off x="4404447" y="435759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9810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DA6C-F48B-DE12-8011-FF59EAAAE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75E470-40AD-C6DE-FB2E-EC59EC6E4535}"/>
              </a:ext>
            </a:extLst>
          </p:cNvPr>
          <p:cNvSpPr/>
          <p:nvPr/>
        </p:nvSpPr>
        <p:spPr>
          <a:xfrm>
            <a:off x="103880" y="73928"/>
            <a:ext cx="4753106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2) 1644-1691-1759 : … Conquête et annexion du Tibet ; A l’ouest, extermination des </a:t>
            </a:r>
            <a:r>
              <a:rPr lang="fr-FR" sz="1600" b="1" dirty="0" err="1"/>
              <a:t>Dzoungares</a:t>
            </a:r>
            <a:r>
              <a:rPr lang="fr-FR" sz="1600" b="1" dirty="0"/>
              <a:t> et conquête chinoise du Turkestan oriental </a:t>
            </a:r>
          </a:p>
          <a:p>
            <a:endParaRPr lang="fr-FR" sz="1600" dirty="0"/>
          </a:p>
          <a:p>
            <a:r>
              <a:rPr lang="fr-FR" sz="1600" dirty="0"/>
              <a:t>*Dzoungarie, </a:t>
            </a:r>
            <a:r>
              <a:rPr lang="fr-FR" sz="1600" dirty="0" err="1"/>
              <a:t>Kachgarie</a:t>
            </a:r>
            <a:r>
              <a:rPr lang="fr-FR" sz="1600" dirty="0"/>
              <a:t> et </a:t>
            </a:r>
            <a:r>
              <a:rPr lang="fr-FR" sz="1600" dirty="0" err="1"/>
              <a:t>Jetyssou</a:t>
            </a:r>
            <a:endParaRPr lang="fr-FR" sz="1600" dirty="0"/>
          </a:p>
          <a:p>
            <a:r>
              <a:rPr lang="fr-FR" sz="1600" dirty="0"/>
              <a:t>Peuplés de Ouïghours, Kirghizes et Kazakhs</a:t>
            </a:r>
          </a:p>
          <a:p>
            <a:r>
              <a:rPr lang="fr-FR" sz="1600" dirty="0"/>
              <a:t>Forment désormais le Xinjiang</a:t>
            </a:r>
            <a:r>
              <a:rPr lang="fr-FR" sz="1600" i="1" dirty="0"/>
              <a:t>, Nouvelles frontières</a:t>
            </a:r>
          </a:p>
          <a:p>
            <a:r>
              <a:rPr lang="fr-FR" sz="1600" u="sng" dirty="0"/>
              <a:t>Expansion maximale de la Chine</a:t>
            </a:r>
          </a:p>
          <a:p>
            <a:endParaRPr lang="fr-FR" sz="1600" dirty="0"/>
          </a:p>
          <a:p>
            <a:r>
              <a:rPr lang="fr-FR" sz="1600" dirty="0"/>
              <a:t>*Et dans le même temps…</a:t>
            </a:r>
          </a:p>
          <a:p>
            <a:r>
              <a:rPr lang="fr-FR" sz="1600" dirty="0"/>
              <a:t>*1765 : Au sud du Tibet, à partir du Bengale</a:t>
            </a:r>
          </a:p>
          <a:p>
            <a:r>
              <a:rPr lang="fr-FR" sz="1600" dirty="0"/>
              <a:t>Naissance de l’Empire britannique des Indes…</a:t>
            </a:r>
          </a:p>
        </p:txBody>
      </p:sp>
      <p:pic>
        <p:nvPicPr>
          <p:cNvPr id="6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31F08E98-6C97-868D-670B-912A7B880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85876F1-A6D2-342E-CDBC-0312810DB675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BF520C-57A9-C894-1ADB-36692179B177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3AFB81A-CBE7-5B3B-36C4-3E4FF8FE37C8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53133D8-1A16-1F1C-E9C1-BC1092A611C6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B1E1E42-1FAC-B681-5499-C57EBEC5B6CD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F967E2C-9118-DCD1-E528-62E06CF2D303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3B0EA42-E90C-F8C7-F6F7-37E8261E74BE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AB15914-5E1D-1470-6423-073978CC2269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9576BAD-B1CE-D5D0-3695-78EAD4BB85EF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0782B2A-7663-6277-1508-8986CD445EB3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B30C1DB-E10E-7E2D-03CC-E0471F664237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76D9036-8663-087C-3DE4-07B676AF00E7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AA11722-A9FB-5313-73E7-1E6EA91791C4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D52D9F0-1899-F700-C113-E7EE59758311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F7A1801-266E-FB28-E6D0-5C47798BB5D6}"/>
              </a:ext>
            </a:extLst>
          </p:cNvPr>
          <p:cNvSpPr/>
          <p:nvPr/>
        </p:nvSpPr>
        <p:spPr>
          <a:xfrm rot="1861342">
            <a:off x="9795777" y="3034003"/>
            <a:ext cx="1142610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698CCAF-D666-CD86-45EC-9FE55E602661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CD733A90-9371-F86B-54F4-4A292CB1A5AE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535660B2-A827-9207-B931-B4FDFB61877D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0CD601C0-0BB3-8635-61C9-5771530E580F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F02EE982-644F-706A-F0C8-71BF6377EAEF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2579B85B-2E04-EFC8-EED6-F9D2AB298F67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A7E9BAE-1D76-DE7D-6254-3B1AB917A850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EF9F6FE3-79BE-845C-38B7-EFD5B4D54C8E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303D5FD-2D4E-875F-AECD-25980473C1B5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B335B5C2-638D-4F72-0E16-23D9CDC0A444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CEB686AA-932D-83A9-7335-6AE966A54B97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07CD944A-B5A8-CC04-5891-E2E3927C6CB5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D1624697-CF8B-D979-C324-CBD601EFE544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8BEB14AD-3A26-BA84-7B2E-8DD300A62C6C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F2368BE6-9465-A23E-A6D7-4681BDFDE606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69FF266E-5E25-1590-91F0-B07E244E2C9A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BEA1946-F2C1-1A4C-99E5-171EA2754B77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07B67ABB-429E-6410-8CE7-23C1DB4B4B3F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39BAE60D-376B-5918-7DBC-4146E405164E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9A17FB0-FDB2-AC7C-0E4A-F4DDBEC84E49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6B402E-B67A-391F-C19A-68E250BF12F9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E4219B6A-D699-771A-61D3-9F0D2F6E7458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AAF9B5FF-A645-0538-C8F3-C20D7509C09A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lipse 108">
            <a:extLst>
              <a:ext uri="{FF2B5EF4-FFF2-40B4-BE49-F238E27FC236}">
                <a16:creationId xmlns:a16="http://schemas.microsoft.com/office/drawing/2014/main" id="{F44BEFCC-92B1-497D-42B1-2274EE0EC4BF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5B3E9156-063B-F793-F62B-C4833D45EE72}"/>
              </a:ext>
            </a:extLst>
          </p:cNvPr>
          <p:cNvCxnSpPr>
            <a:cxnSpLocks/>
            <a:endCxn id="107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>
            <a:extLst>
              <a:ext uri="{FF2B5EF4-FFF2-40B4-BE49-F238E27FC236}">
                <a16:creationId xmlns:a16="http://schemas.microsoft.com/office/drawing/2014/main" id="{E8A07DB1-0F03-4706-70C2-FE53BE8AA514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FD0058EE-BC28-8B90-46E6-D08B99B366E3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6140131C-5956-F09C-02E7-E98C1C14B081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B489EE63-A759-512B-B22B-A2D51159B7B1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2D43DB6C-23FC-24C6-45F0-6EA50BA4A5A4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795FEE59-9735-3BFC-DD3F-4B9892094DEC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E29DD783-4A5C-95B9-BD0D-AAB4FE1F7C6C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4640CF0E-5087-8F6B-A2AD-B14CD9C2D573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F0FFAB19-DDF1-FEC5-620D-9AE0513681E3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9135EB51-595A-1615-3A3E-21860DB9BF84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7C066C8B-7AF0-2E0A-57D2-3181C0772048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D1DC9494-664E-5815-D3C0-A33F9096D34B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BDFBD87-B120-54C6-8640-ACC8CFDDAC58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7BD86D87-80B4-4942-CF2D-D86BA85D537B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98C31E15-4FDE-886B-8FF9-ED1CBC37FBE4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AFD5F165-C7EF-B6DB-72FD-2E823AE66C09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D2BEDB7F-6445-24DE-C1B6-6EA71CFC5BC5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B7BCF5-B7AA-A79C-D10D-F9A6EE83ADD0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EBEAB28-DB7C-B23C-BF6C-F79508AE6E3C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6B03FBBA-DD7F-5EAD-B41B-EF5E85EDE8B8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B74B46BB-1BE3-D591-632E-94B8AE59E8FA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9F7D84C-CDE5-8C3D-0535-FCEF7FD0B28A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0AF664F4-6D47-D3F4-0E6C-D1EE869D9BF9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89192C52-95E0-450A-3C2A-01A71550E3CB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356A3324-9495-7F8A-9CD1-22C10AAD1B14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295C39F8-E21E-8854-85D9-F86EC8559915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6F61940-FA52-269C-EE2A-01A8B592BB2B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D397B145-C52E-B424-4C87-805721592444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A4905CC6-7309-10F3-BA98-971CB1593B1E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CCFF44C3-99C6-6B47-5CC9-8EC554B2A97D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>
            <a:extLst>
              <a:ext uri="{FF2B5EF4-FFF2-40B4-BE49-F238E27FC236}">
                <a16:creationId xmlns:a16="http://schemas.microsoft.com/office/drawing/2014/main" id="{3759CD75-47FE-C19C-5497-79B86DB5B9BE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FA0FD586-501D-D0E3-5D21-DCB285DD1892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llipse 143">
            <a:extLst>
              <a:ext uri="{FF2B5EF4-FFF2-40B4-BE49-F238E27FC236}">
                <a16:creationId xmlns:a16="http://schemas.microsoft.com/office/drawing/2014/main" id="{A0863095-4B1E-BF3D-6ED0-B4720637B5B2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990946DA-F198-D29A-92BB-26EFAD6031F9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6DB8E66D-97E1-57A0-CB47-92F17BC367BE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380F5-0296-0FEE-00A0-AC46251983A4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DF4E9E-1C70-106D-A9AC-992ABA61712C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6A7E609-99EC-31EB-068C-2E017F42723F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CE1FB-2EDC-299B-4CA5-F85B5B871868}"/>
              </a:ext>
            </a:extLst>
          </p:cNvPr>
          <p:cNvSpPr/>
          <p:nvPr/>
        </p:nvSpPr>
        <p:spPr>
          <a:xfrm>
            <a:off x="9609994" y="3299470"/>
            <a:ext cx="1508608" cy="3155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moghole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95890-D86D-AD81-7E77-C1B4E4F5C116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B2E83-C45E-A3DB-1670-52DFCA847B28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C7697-339A-B9ED-BFC0-7ECF7D5F1B04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57BEB-E57A-41CD-A375-1D98AA8702BC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5227D-DC13-B229-E1A6-ACED38501E84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319916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3A9AA-CC94-4AB8-ED8D-FA1EC8C9D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C0D195-9BE5-AD65-B49E-2EA720F3A266}"/>
              </a:ext>
            </a:extLst>
          </p:cNvPr>
          <p:cNvSpPr/>
          <p:nvPr/>
        </p:nvSpPr>
        <p:spPr>
          <a:xfrm>
            <a:off x="86000" y="95535"/>
            <a:ext cx="4831346" cy="61093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3) 1765-1818 : Naissance et expansion de l’Empire britannique des Indes</a:t>
            </a:r>
          </a:p>
          <a:p>
            <a:endParaRPr lang="fr-FR" sz="1700" dirty="0"/>
          </a:p>
          <a:p>
            <a:r>
              <a:rPr lang="fr-FR" sz="1700" dirty="0"/>
              <a:t>3) Naissance et expansion de l’Empire britannique des Indes…</a:t>
            </a:r>
          </a:p>
          <a:p>
            <a:endParaRPr lang="fr-FR" sz="1700" dirty="0"/>
          </a:p>
          <a:p>
            <a:r>
              <a:rPr lang="fr-FR" sz="1700" dirty="0"/>
              <a:t>NB : 1761 : Après sa victoire de Pānīpat</a:t>
            </a:r>
          </a:p>
          <a:p>
            <a:r>
              <a:rPr lang="fr-FR" sz="1700" dirty="0"/>
              <a:t>Contre les Marathes, l’Afghan Ahmad Chah</a:t>
            </a:r>
          </a:p>
          <a:p>
            <a:r>
              <a:rPr lang="fr-FR" sz="1700" dirty="0"/>
              <a:t>Etend son empire jusqu’à Delhi</a:t>
            </a:r>
          </a:p>
          <a:p>
            <a:endParaRPr lang="fr-FR" sz="1700" dirty="0"/>
          </a:p>
          <a:p>
            <a:r>
              <a:rPr lang="fr-FR" sz="1700" dirty="0"/>
              <a:t>*1765-1824 : A partir de Calcutta…</a:t>
            </a:r>
            <a:endParaRPr lang="fr-FR" sz="1700" i="1" dirty="0"/>
          </a:p>
          <a:p>
            <a:r>
              <a:rPr lang="fr-FR" sz="1700" dirty="0"/>
              <a:t>Les Britanniques s’approprient un immense territoire</a:t>
            </a:r>
          </a:p>
          <a:p>
            <a:r>
              <a:rPr lang="fr-FR" sz="1700" dirty="0"/>
              <a:t>- 1765-99 : A l’est, le Bengale ; Puis le Mysore au sud</a:t>
            </a:r>
          </a:p>
          <a:p>
            <a:r>
              <a:rPr lang="fr-FR" sz="1700" dirty="0"/>
              <a:t>- 1802-18 : Au centre, la Confédération marathe</a:t>
            </a:r>
          </a:p>
          <a:p>
            <a:endParaRPr lang="fr-FR" sz="1700" dirty="0"/>
          </a:p>
          <a:p>
            <a:r>
              <a:rPr lang="fr-FR" sz="1700" dirty="0"/>
              <a:t>NB : 1824 : Assam et côte birmane</a:t>
            </a:r>
          </a:p>
          <a:p>
            <a:endParaRPr lang="fr-FR" sz="1700" dirty="0"/>
          </a:p>
          <a:p>
            <a:r>
              <a:rPr lang="fr-FR" sz="1700" dirty="0"/>
              <a:t>*1803 : Les Britanniques maîtres de Delhi</a:t>
            </a:r>
          </a:p>
          <a:p>
            <a:r>
              <a:rPr lang="fr-FR" sz="1700" dirty="0"/>
              <a:t>Les empereurs moghols ayant perdu tout pouvoir</a:t>
            </a:r>
          </a:p>
          <a:p>
            <a:r>
              <a:rPr lang="fr-FR" sz="1700" dirty="0"/>
              <a:t>Passent sous leur protectorat</a:t>
            </a:r>
          </a:p>
          <a:p>
            <a:r>
              <a:rPr lang="fr-FR" sz="1700" dirty="0"/>
              <a:t>L’Empire moghol a cessé d’exister…</a:t>
            </a:r>
          </a:p>
          <a:p>
            <a:endParaRPr lang="fr-FR" sz="1700" dirty="0"/>
          </a:p>
          <a:p>
            <a:r>
              <a:rPr lang="fr-FR" sz="1700" dirty="0"/>
              <a:t>*Et enfin, côté russe…</a:t>
            </a:r>
          </a:p>
        </p:txBody>
      </p:sp>
      <p:pic>
        <p:nvPicPr>
          <p:cNvPr id="6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08733D8E-FC96-C00D-681B-7E9DF0695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8CC0C21-DB0A-E8D9-F980-88CBCB2E3FE3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9A43752-7D24-05DC-9357-0AF1F192821C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FE77C8C8-60C1-CBB0-57BB-DFEAFAEED22A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2A0F432-E068-E6FB-699F-B9987225292C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812A7764-8697-2120-1683-E9F8D405DE6E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A067325-37CC-15C8-B585-6A12B306EE9B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1E90947-9FB9-090C-77F0-8B1DDECAD328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632C6FA-1854-FAF1-54BD-3B1F7275CFF0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7FE9545-C579-E363-EC6E-8204B7CCDFB2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19192447-9E04-3181-E97A-36E0D1D23E9F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EA2C0EA8-133D-F0C8-6BF0-9A00AEDDCC5A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877BCA8D-1576-C14F-2E5A-8BFEB9C3B1AD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FB2321F4-7D85-6B7B-6F33-DB435C6297FB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882F6B12-59F9-67A6-EC1B-5FF80EE55529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929A22C8-EA2D-F998-9AFB-FFB594245CEC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C7C2E6C2-B16E-9623-95A2-7907F8EE3018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86DECEC-8D2F-A3B7-024B-C1DBC12D33D1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41625DF1-3109-9C19-7717-8CB8E10C3385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51DA409-9016-A384-055A-1AA6F1C9AE35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EF0598C1-9485-BC9D-B3D4-A44DE3402CE2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4ABF195F-1970-3CE2-9C62-C7B3B82F96FE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6C10085A-77DF-0CB3-4973-4BEAA9A5BECC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8185A072-A1D5-1519-3BAD-9C154B5273EB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7CF90B2-5E92-8FCA-2A2F-38EC4A98D1AD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lipse 112">
            <a:extLst>
              <a:ext uri="{FF2B5EF4-FFF2-40B4-BE49-F238E27FC236}">
                <a16:creationId xmlns:a16="http://schemas.microsoft.com/office/drawing/2014/main" id="{9DD1CE48-CDB5-DFE5-3FF2-6C0F99EC1D9C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11AF25BD-EB31-4276-5F58-D4F5D16E85FB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63B52D3F-9A77-8248-6B3D-3A5C8F565EF3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4B7387E9-5A22-8DFE-4049-C28621E0766A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7383C511-E42E-522D-7451-F3CCE3E90EFE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72E09E86-DF3B-30CF-6D67-F5B4F6948117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5B2D291-F6D6-6375-A31B-461C40B82B77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6BFBDC14-1DA3-23E7-2BA1-5D353E98E105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3096C13F-FC1F-1F50-F798-C9CCA7925FEF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3ECB6B88-E5BD-CA3E-BFAB-CBF5BBA15D9C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529C72C-71C8-09B0-667E-A94F99E3401E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059C1CF0-369B-2816-2416-51C10329D9DD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D32350E1-9028-2D54-239F-F93F0115B99D}"/>
              </a:ext>
            </a:extLst>
          </p:cNvPr>
          <p:cNvCxnSpPr>
            <a:cxnSpLocks/>
            <a:endCxn id="124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9C75CAC4-3EAD-2A3E-23F8-FFB580E2DF7E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80C53B93-4445-4B05-4E0A-0E8F991E25B8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3C7D9059-A2DD-9944-CBC8-9AEEE7FBC8FF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F67E2DA9-47B8-E5C6-BB57-15FB695A78CA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B5580C6-05BF-BE6C-AB0B-1F881C63E5D4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8E4A4CBC-FECF-53E7-4D43-B48D91361F06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BA82436C-93D8-E911-84D3-D4988B0904A0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4C9E750D-15A2-8BB9-210B-4046BE5AECFD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B4F6A83D-7433-947A-78DD-CE00B0B64E3A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B125DDBE-10E4-7F1E-E6C2-4AA827387A12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8736F355-E19B-5B58-0F5E-7B200575DBAD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E046077E-9FEA-E712-49AD-DF5AA6C49545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4D37FB54-3BC8-D277-B5A8-EE8BDEB56EBA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6E1735A6-B80E-EFC8-F690-8F08C5F84509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C8E1E39B-E3D8-0D0C-5238-70BD53054EB6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llipse 142">
            <a:extLst>
              <a:ext uri="{FF2B5EF4-FFF2-40B4-BE49-F238E27FC236}">
                <a16:creationId xmlns:a16="http://schemas.microsoft.com/office/drawing/2014/main" id="{3AEC4F40-F412-B6FF-FCEB-9AE819200C63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3997615E-9E6B-0F3D-DEA2-77691880FFCA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BE28F0B-BA07-EB7A-E0FD-41220C913955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69DC140-08C5-0F5B-FFF0-7095EEF69AC8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9D3D4E11-33F6-FE36-BF02-6A30C7685ECF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AC82D625-DC1F-2B6F-ED8D-A60E15D425FE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DCA0AB86-2E5D-E812-CDE3-376B1E3CFFBB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DAB6CE2-99F0-92E8-4BC5-BAAB8A4CED0F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D6961760-F0D2-D2F2-40B7-A4AB03C35538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B1BEF1A2-F1CC-1251-4288-43E031C7C93C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D5F4C053-EE84-B69A-4371-7230B7015485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493F1F29-C188-C583-F64D-D0F92BD254EF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75E14BAC-726E-CA84-A4FD-78069BC8E87C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>
            <a:extLst>
              <a:ext uri="{FF2B5EF4-FFF2-40B4-BE49-F238E27FC236}">
                <a16:creationId xmlns:a16="http://schemas.microsoft.com/office/drawing/2014/main" id="{E2A3AE28-42A9-9F98-C83A-92EEB95A4B1A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65425CE-D253-0E6B-AF59-985BABAC531D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0DF7B480-4B01-B3E7-B1E0-53F91CFCB6B8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Ellipse 160">
            <a:extLst>
              <a:ext uri="{FF2B5EF4-FFF2-40B4-BE49-F238E27FC236}">
                <a16:creationId xmlns:a16="http://schemas.microsoft.com/office/drawing/2014/main" id="{264CBB4C-E9FA-6757-0440-C65E3340DB57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1E7B8D6-199D-CE1C-E73E-58719CB616E1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DF1936-0337-A0F6-0B1B-FA920939583C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D46936A5-09D0-8F5F-F05A-3C3A9CC54F69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1186CC9C-E1CE-41FB-BC77-4D2FFFE05610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13FDAE1-7EED-4CD9-344F-FC658C1BB536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0AB8E6F2-278C-B2FE-8A17-8862F35C379D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0" name="Connecteur droit avec flèche 169">
            <a:extLst>
              <a:ext uri="{FF2B5EF4-FFF2-40B4-BE49-F238E27FC236}">
                <a16:creationId xmlns:a16="http://schemas.microsoft.com/office/drawing/2014/main" id="{D3E083AC-A6EA-C31F-49C0-C9B23DF8C744}"/>
              </a:ext>
            </a:extLst>
          </p:cNvPr>
          <p:cNvCxnSpPr>
            <a:cxnSpLocks/>
            <a:endCxn id="169" idx="1"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E8C4356-0531-007D-E556-818D50BD8E33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4E101EB7-1423-F0C9-DCDF-D07D92777BB9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Ellipse 174">
            <a:extLst>
              <a:ext uri="{FF2B5EF4-FFF2-40B4-BE49-F238E27FC236}">
                <a16:creationId xmlns:a16="http://schemas.microsoft.com/office/drawing/2014/main" id="{03F68107-E421-945A-A4BD-9BA4247B5814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47430B0-255C-0F83-B13E-157DC340521C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Ellipse 177">
            <a:extLst>
              <a:ext uri="{FF2B5EF4-FFF2-40B4-BE49-F238E27FC236}">
                <a16:creationId xmlns:a16="http://schemas.microsoft.com/office/drawing/2014/main" id="{F5A200A5-8A34-5019-6C78-B842A7E6C0BD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915897D-150C-8FE1-32AE-EFE3D7554690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>
            <a:extLst>
              <a:ext uri="{FF2B5EF4-FFF2-40B4-BE49-F238E27FC236}">
                <a16:creationId xmlns:a16="http://schemas.microsoft.com/office/drawing/2014/main" id="{17C1A416-824D-7522-5CD0-BF8901CAB933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653E121E-1911-D7FC-3F09-B9335E57BB0A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99244413-8A9B-91B8-9323-99BBA9A5F86A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182D3-5571-067B-6343-AF0A94621C8F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5BB9E-D1EC-1CAB-57F0-BA69F404CE53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3ADF99B-17AB-07FF-C110-6C2FEB0D73FF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00637B2-48A3-2130-CC7E-A292CB53F403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97AB5-000E-9140-2902-9F0A420060DB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46F6C03-76AB-590B-E241-A287F924DF89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DFF2B-0902-79FC-A74A-7D87587AD5A1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8B2BE3-8C10-682E-98A5-BDDC54D13C09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82084-1CAE-D9E0-E8E1-DC837B694308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FD45F9-DF79-003E-C1BE-685AB7A17F8C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82145A-3E7D-DED6-C2AB-D90A68C885B2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317216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1DC4-0E7A-C341-292E-F9BBC6DB3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7ECA72-0553-1D0E-BE54-A4579E67EF65}"/>
              </a:ext>
            </a:extLst>
          </p:cNvPr>
          <p:cNvSpPr/>
          <p:nvPr/>
        </p:nvSpPr>
        <p:spPr>
          <a:xfrm>
            <a:off x="71304" y="93049"/>
            <a:ext cx="4852275" cy="19236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4) 1654-1813 : Expansions russes : La Moscovie devient l’Empire russe</a:t>
            </a:r>
          </a:p>
          <a:p>
            <a:endParaRPr lang="fr-FR" sz="1700" dirty="0"/>
          </a:p>
          <a:p>
            <a:r>
              <a:rPr lang="fr-FR" sz="1700" dirty="0"/>
              <a:t>4) 1654-1813 : Expansions russes</a:t>
            </a:r>
          </a:p>
          <a:p>
            <a:r>
              <a:rPr lang="fr-FR" sz="1700" dirty="0"/>
              <a:t>La Moscovie devient l’Empire russe</a:t>
            </a:r>
          </a:p>
          <a:p>
            <a:endParaRPr lang="fr-FR" sz="1700" dirty="0"/>
          </a:p>
          <a:p>
            <a:r>
              <a:rPr lang="fr-FR" sz="1700" dirty="0"/>
              <a:t>*Expansion dans quatre directions…</a:t>
            </a:r>
          </a:p>
        </p:txBody>
      </p:sp>
      <p:pic>
        <p:nvPicPr>
          <p:cNvPr id="37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C9411584-AA7B-9835-C6D9-8927AC8D9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E382226D-41BB-E44C-4331-C3F711389095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692730-C6D1-748D-DDB1-65ED5B88EA56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24F8B6D-B465-E789-6E06-DACFE2A027B9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973F91B4-3DDB-62C8-D172-D0A59F26F20A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EDDC750F-B87A-8EB5-D836-26E96B239E2E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A9FD0259-8B60-E546-A68F-F4CCCD971CCD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078A42C4-D3AA-E95E-AD90-7036F030BC51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C7F9501F-B1CB-84F0-1074-3EE48C34FFF2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805B4DEA-E993-F8DA-4473-9DC1E0AC4AF8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D8771EA-7FF5-E6D9-F1F9-0F2624106EAE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89836765-8799-0995-2BF0-7A929289F4E7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4E7AF55-BEF2-DE88-7A7A-77BAFDE5EA05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2F6FAA5-2F48-C10F-E679-185326E30424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1CAFB044-3629-7D08-D572-8F0EC4554AB6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0CE91573-99B7-4DD0-311F-9898288FE4D3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5D22FDD5-2057-8FD1-CC8B-EE10391F0DB6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5B49A086-8FA8-56D9-ED1E-2876B9979A08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5EB7B416-5EDE-468C-FC78-362DF7CF4AA6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BB73E55-9669-B233-F931-17E91F837852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D5D2EE72-671B-127E-CE7C-F271B16D3271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28FDFC1B-C4EC-6067-F68F-046B673BD25B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ECAB24F3-44F1-B5B2-48FD-0973D47B20FC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4D7667B1-B3BC-17DC-5BB5-2CFD30C06CAC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3ADD9B1B-0AF8-66A1-7988-FCC26E209028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C8EBBF69-BFF9-38E1-687B-C4C167314AE0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>
            <a:extLst>
              <a:ext uri="{FF2B5EF4-FFF2-40B4-BE49-F238E27FC236}">
                <a16:creationId xmlns:a16="http://schemas.microsoft.com/office/drawing/2014/main" id="{852FBF52-EB0D-33D9-503A-576436573684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86C5DEEC-E7B8-656B-6019-62D72E9878E9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2A505157-D4CC-E5AA-7F95-42AE7B6A99B0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588AE32C-EDFB-0696-E5BB-89E36438AE2D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3D5A6CA-0343-DCE1-291F-6174074A3740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1B87CA06-2818-8F79-B2A9-FA3C5F5B0989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B8FED421-0893-E59D-4345-74A0DA36AABA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ADDBA4BC-DFBA-F50F-436B-1ABB7129131F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AC589DA1-94C0-FA57-A5F7-2F99DF605666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89D9BA09-AA7D-95C3-DF10-3BD5499CEA23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655C9E54-DAAB-01F5-384A-80525F86D434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98FE044-7F9B-9145-79E0-98E262589C34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5E462729-F577-D888-670A-A29DAB830564}"/>
              </a:ext>
            </a:extLst>
          </p:cNvPr>
          <p:cNvCxnSpPr>
            <a:cxnSpLocks/>
            <a:endCxn id="123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7A84B13E-99C3-B984-DF50-DE7003F78536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23A72B5E-CD7E-F857-2319-F4774613A051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837EA08F-3B25-818B-D8E0-8A58357FE5BF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977DBE0-E687-876C-A116-219B94744514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9366732E-666C-53AD-54DA-AA47305D1D76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C1AD6D26-0E70-4118-83D1-71F6B09FFBA0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30291127-99B4-3F4E-10EC-A7D9455C0EAA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65F2FC4-A443-8C16-D4B9-54447C292129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CCE34801-E3F9-BFDC-9A03-CE0EF77F42E7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890B7129-927D-263C-3072-C6CE09BD5CF0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4E348529-9AB0-50BA-9080-2169AC78D44D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DA3A9FF9-080D-0D92-2702-EED9195036AE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0EDE5004-F2BE-B564-808A-DF8E900B97B3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644ED5E6-CDF5-F570-2ABB-A75B5A0C956E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7DDAEE02-43AD-6134-EACB-84DF989FDB88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>
            <a:extLst>
              <a:ext uri="{FF2B5EF4-FFF2-40B4-BE49-F238E27FC236}">
                <a16:creationId xmlns:a16="http://schemas.microsoft.com/office/drawing/2014/main" id="{842016B5-CBCA-1B37-CE5E-84CBF4F83566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4F6FC1F6-BF85-8C44-C728-B174DAE90060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FAC96B9-4FE0-0937-CE6D-E2B80144EEF9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08E17DB-25C6-F105-586A-495DF1E7A0D5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4B8ADA7-6064-89F8-0536-C4E3E7587806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84311CAA-3A08-34B6-98D7-68277579009E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D1AB5FB5-8B8E-DD9C-7476-E64D4726D837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2DEFCEE4-8940-A7CB-28D8-433E7F041B80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A2EC81F6-4B9A-9869-0C15-5FD9B6122C1D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9A675EF4-2483-2987-09D7-B74ACF72CF61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66" name="Connecteur droit avec flèche 165">
            <a:extLst>
              <a:ext uri="{FF2B5EF4-FFF2-40B4-BE49-F238E27FC236}">
                <a16:creationId xmlns:a16="http://schemas.microsoft.com/office/drawing/2014/main" id="{6C454614-F908-0454-B0BF-0CC622805B57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avec flèche 168">
            <a:extLst>
              <a:ext uri="{FF2B5EF4-FFF2-40B4-BE49-F238E27FC236}">
                <a16:creationId xmlns:a16="http://schemas.microsoft.com/office/drawing/2014/main" id="{2CEF5F6C-2628-AF32-D881-22B45FCCC533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avec flèche 169">
            <a:extLst>
              <a:ext uri="{FF2B5EF4-FFF2-40B4-BE49-F238E27FC236}">
                <a16:creationId xmlns:a16="http://schemas.microsoft.com/office/drawing/2014/main" id="{46B47AD0-B98C-3FEE-C3D5-2DB71443886E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lipse 171">
            <a:extLst>
              <a:ext uri="{FF2B5EF4-FFF2-40B4-BE49-F238E27FC236}">
                <a16:creationId xmlns:a16="http://schemas.microsoft.com/office/drawing/2014/main" id="{DD1609AA-3F16-209A-F30D-FEEB8191C4A9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9D20A7B3-1FDB-5762-D55F-889B81B7330B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2778698F-E27A-7DAB-E789-FFE7AD89CFD2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Ellipse 174">
            <a:extLst>
              <a:ext uri="{FF2B5EF4-FFF2-40B4-BE49-F238E27FC236}">
                <a16:creationId xmlns:a16="http://schemas.microsoft.com/office/drawing/2014/main" id="{AC8DC5D4-5C47-A59A-318D-E3FDD7432E04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3778B42-7B0E-BFA5-7CA1-3F3B3417FE0C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E75B10A-B8D3-2233-3BC2-A588F4494C95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546BBE69-FA74-75BC-5CF8-98B550EC533B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F89987B9-E82B-892A-ECF5-EDE0A97FE3CF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153900A-6867-EA35-B8B6-94805A1CD550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7CC814D9-A685-187F-B867-6190D83CFA38}"/>
              </a:ext>
            </a:extLst>
          </p:cNvPr>
          <p:cNvCxnSpPr>
            <a:cxnSpLocks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DAF7A53-8BF9-BAB0-DA39-7130D4344BCA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94291C7F-CAF3-14C9-D207-D4D3B39EBED5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>
            <a:extLst>
              <a:ext uri="{FF2B5EF4-FFF2-40B4-BE49-F238E27FC236}">
                <a16:creationId xmlns:a16="http://schemas.microsoft.com/office/drawing/2014/main" id="{2FC505AA-14AC-7854-4AED-EF37488EFE9D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A675CCD4-07F6-8CEF-D5A0-911B884AE42B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>
            <a:extLst>
              <a:ext uri="{FF2B5EF4-FFF2-40B4-BE49-F238E27FC236}">
                <a16:creationId xmlns:a16="http://schemas.microsoft.com/office/drawing/2014/main" id="{AE7B99DE-24D9-0478-2FFC-372EE99EB049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DEEA3AB-E42D-8395-5026-5CC3E4D8E1EA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Ellipse 208">
            <a:extLst>
              <a:ext uri="{FF2B5EF4-FFF2-40B4-BE49-F238E27FC236}">
                <a16:creationId xmlns:a16="http://schemas.microsoft.com/office/drawing/2014/main" id="{AA969137-62F6-7E88-CE63-30C5EDC556F1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04ED0524-3071-466B-2104-3DC3C6E39840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9548B-CFB9-3439-744A-D48721F893FD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A4A6A-DCED-098C-D2DA-C41486EDF2A2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22460AD-F344-E8C8-D302-BE9BB08FA3C0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FE21E1-52BB-C8E3-7E9B-079D48176F7C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F757C10-22DE-2E83-4DAE-46CC1A2DFE4E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B7564-0EC2-EEF4-CE28-9C13D7E90DC9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675BE3-74EA-0497-F228-2E8CF999CDD6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18AF7-40A7-91EE-D90E-7E545773BD7F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C2E05D-82BB-E700-A37E-33AA013B6E48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54E64-888E-55B7-E398-BF412DBE99A7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A1A48-615A-B456-EC2C-45FA7AA7A7B8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DB538C-8759-821E-1AB6-4FAF60951C9E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A901C-E95E-651F-6C6E-3C39AC5ED1D9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152025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98891-D555-A48F-D140-361A51AC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592191E2-58A7-EB8E-9EDC-5674150D9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936193D0-244A-1114-0B84-46CD3536EA1D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5919E7C-97B9-7A0A-075C-B2B505323454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D25B32D-7E47-237C-E471-5DD233A9F637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61A647B-0675-43F7-8B73-ABEDF86C1277}"/>
              </a:ext>
            </a:extLst>
          </p:cNvPr>
          <p:cNvSpPr/>
          <p:nvPr/>
        </p:nvSpPr>
        <p:spPr>
          <a:xfrm rot="5138480">
            <a:off x="7035048" y="929963"/>
            <a:ext cx="1004788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0D0B7F34-C74C-32E2-526F-471C2EE8D102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CE23F09-2561-E878-BA8E-0F0ABAC85452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281AB955-0279-8403-A396-61B6B5798580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0330782C-F5BE-892F-DF86-4B9D0BC400D5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F28E52B-E70B-8423-9AE9-56ECF59D9870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14D23FB4-8448-7E3A-0CB3-800C25200E54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3CA9D6CD-9D46-5D19-6EC0-C44A48B7AFE0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4921DAF-7F19-1605-1652-79607F2FCF71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107E14FE-8689-5CE1-AA22-DF278008B0DA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988EAD3-72AE-B5CE-7C4D-E4E0CEEBFAE4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6F3198A1-21DE-5FAD-CFD0-04CBA6E40127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D0D554B-F577-32C6-57AE-D2D2DAB8AC94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C4893F97-8AA5-3059-EE3C-0EAE84ECDE6A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45F23D3B-D518-2915-48D2-42B859762C22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33DADFA7-C8B7-4851-E061-7FC89657FA5A}"/>
              </a:ext>
            </a:extLst>
          </p:cNvPr>
          <p:cNvSpPr/>
          <p:nvPr/>
        </p:nvSpPr>
        <p:spPr>
          <a:xfrm rot="6580276">
            <a:off x="6863340" y="183633"/>
            <a:ext cx="579986" cy="5047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24279FD-0CB0-C388-4A8A-480E3F875586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0F82455-D85D-CE59-8F95-EE7D4C292BCD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0852BA7D-E1F8-AFED-88F5-2DE4FDF72BDD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E938CDB4-8EC8-6B4A-1AAC-6DE8858AAD33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lipse 108">
            <a:extLst>
              <a:ext uri="{FF2B5EF4-FFF2-40B4-BE49-F238E27FC236}">
                <a16:creationId xmlns:a16="http://schemas.microsoft.com/office/drawing/2014/main" id="{E082D6EA-23B2-5213-BB2B-4957AD01718C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7500950F-D984-C2C6-2A8A-8EAEC06C7658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50D90DF3-6788-EF62-F67E-C20E7D2C72A7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823E0275-F386-EE41-8A1A-B496F34A5CAE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5134883F-9444-29E4-9CB2-F19E49346CE5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5CBAA039-91DD-56E5-2100-23D4538D2CF7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B4D01DD0-641C-55AD-63BC-B0D1762A249C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2CBD7099-8855-A577-53CD-10B759D67A38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8E66E427-2DF2-7612-B857-F158E8EA3E00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8CAD567A-348E-6F3C-1926-970739BEAC65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F18F8CEB-212F-8506-7533-0F3C9D2D81D6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lipse 120">
            <a:extLst>
              <a:ext uri="{FF2B5EF4-FFF2-40B4-BE49-F238E27FC236}">
                <a16:creationId xmlns:a16="http://schemas.microsoft.com/office/drawing/2014/main" id="{354B5D58-4964-1AA5-841D-1FD32854A106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7489027B-F822-B072-FAAF-06B5CA02741B}"/>
              </a:ext>
            </a:extLst>
          </p:cNvPr>
          <p:cNvCxnSpPr>
            <a:cxnSpLocks/>
            <a:endCxn id="119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DEF54F2B-26EB-4DDC-20A4-A301663A56B1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405E2CB3-EF85-FF92-2759-8EE7DDCF5F8F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CD01FD6F-A6C2-192B-57E4-71A60F57BBAE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CE2BBF91-3159-D766-757C-EC9B882881B4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851BCC5A-E60A-713F-9524-FED1F3C9E4CD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B92E88F-3522-CA27-6020-E3EEE57FDE9C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30C39E79-D2DF-AB2D-DBF6-ACFA4E857F6B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B3BFF1BE-5D62-A105-5D6A-DB8A77084938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C5CD4CDA-8B2B-DAB0-5F57-F7D32D12C613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47524161-FBC3-47EC-D89F-7714BD700AFC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890BC04E-ECAA-F116-9BAB-64FB2F632408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C513B20D-FD37-91FD-24EE-D022A264A79B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F41598E2-F05E-3CF1-8E5E-8FEC37599AF8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B56C5C1F-948F-BB83-76D9-0462226E46D2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16507D67-D717-BD3D-7D9C-7992B5887F40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F855163A-53A8-1F05-FD10-BF379234701F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421BC7EE-59D4-2125-0DB4-3A102F2283B6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9C1F3F8-6DDD-1F00-E1B7-AD5C26441BC4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33C1661-93BA-E3BB-EBB0-BAFDC3BA86C5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F86A40D2-0CEB-C707-C971-84477F1DAA91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083E4E4A-4BFE-A7F7-80DC-8EDAA269EC7F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E2789E80-8E07-41EC-3349-992FFF6860CD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0007376B-C986-737D-949B-B966BE3F0715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4F0ED4F0-572C-3A1E-0F20-FBD26B0EACAB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EBC9781F-F40D-C8CE-D2C3-91E34254EBD6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9C3C7C0F-88AB-76FF-D3FA-63FC1C83ECD8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8E97E7B6-5FEA-8D9B-B640-308D9B5B311B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avec flèche 164">
            <a:extLst>
              <a:ext uri="{FF2B5EF4-FFF2-40B4-BE49-F238E27FC236}">
                <a16:creationId xmlns:a16="http://schemas.microsoft.com/office/drawing/2014/main" id="{436E63C5-250E-AC30-2F12-CE436D7D7E5F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F508C676-56DD-A72B-93D3-C07B59E299EA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853ED9C2-4E76-6E2B-FF46-ADCC7D09B792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0" name="Connecteur droit avec flèche 169">
            <a:extLst>
              <a:ext uri="{FF2B5EF4-FFF2-40B4-BE49-F238E27FC236}">
                <a16:creationId xmlns:a16="http://schemas.microsoft.com/office/drawing/2014/main" id="{B4F625EC-88D4-A245-18A5-25A45E4CEA33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lipse 171">
            <a:extLst>
              <a:ext uri="{FF2B5EF4-FFF2-40B4-BE49-F238E27FC236}">
                <a16:creationId xmlns:a16="http://schemas.microsoft.com/office/drawing/2014/main" id="{4C3094E4-A332-682D-5FB2-C828922D903F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68436E5-7C75-99A2-F0E3-F281C452AF15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77D53D9-A871-9A24-5135-21770857697E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E7C1957E-1F27-D14F-4F7D-D71C4B75CBFF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94070C49-CA73-C908-BA26-D04E3CA9DE3E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BF5618D-4B67-7FF5-CCA6-9A2C5717C867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21BF8FE3-9A29-8303-EC67-137056487F70}"/>
              </a:ext>
            </a:extLst>
          </p:cNvPr>
          <p:cNvCxnSpPr>
            <a:cxnSpLocks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44A054C-3BED-266E-C662-B6197140A6A5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E20A8553-F6EA-4763-E44E-D21BB190CF4E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>
            <a:extLst>
              <a:ext uri="{FF2B5EF4-FFF2-40B4-BE49-F238E27FC236}">
                <a16:creationId xmlns:a16="http://schemas.microsoft.com/office/drawing/2014/main" id="{3F0CF92E-9795-212A-AA4C-5DD852DD67A6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6B11AC5E-54CD-24B9-2CCC-8D8A85027F7B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>
            <a:extLst>
              <a:ext uri="{FF2B5EF4-FFF2-40B4-BE49-F238E27FC236}">
                <a16:creationId xmlns:a16="http://schemas.microsoft.com/office/drawing/2014/main" id="{ABCD4ED0-2255-B953-359B-C343332961AF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00226519-BD05-871B-5D38-83C2B3107D13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Ellipse 188">
            <a:extLst>
              <a:ext uri="{FF2B5EF4-FFF2-40B4-BE49-F238E27FC236}">
                <a16:creationId xmlns:a16="http://schemas.microsoft.com/office/drawing/2014/main" id="{5F2D5747-814A-BDF2-2367-28EA7FEE2FF3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2332A31E-0DB3-2AB9-1910-9A18ECE97DB7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F7F41D6B-9EE5-F539-D922-E071EAA7C46C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2" name="Connecteur droit avec flèche 191">
            <a:extLst>
              <a:ext uri="{FF2B5EF4-FFF2-40B4-BE49-F238E27FC236}">
                <a16:creationId xmlns:a16="http://schemas.microsoft.com/office/drawing/2014/main" id="{8F5A2A1B-2C98-FE8C-6B69-AE150A8BA75B}"/>
              </a:ext>
            </a:extLst>
          </p:cNvPr>
          <p:cNvCxnSpPr>
            <a:cxnSpLocks/>
            <a:stCxn id="187" idx="1"/>
            <a:endCxn id="191" idx="6"/>
          </p:cNvCxnSpPr>
          <p:nvPr/>
        </p:nvCxnSpPr>
        <p:spPr>
          <a:xfrm flipH="1" flipV="1">
            <a:off x="7643915" y="801672"/>
            <a:ext cx="176207" cy="17901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Ellipse 192">
            <a:extLst>
              <a:ext uri="{FF2B5EF4-FFF2-40B4-BE49-F238E27FC236}">
                <a16:creationId xmlns:a16="http://schemas.microsoft.com/office/drawing/2014/main" id="{14941632-5996-86D3-330F-CC8466EBBE86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4" name="Connecteur droit avec flèche 193">
            <a:extLst>
              <a:ext uri="{FF2B5EF4-FFF2-40B4-BE49-F238E27FC236}">
                <a16:creationId xmlns:a16="http://schemas.microsoft.com/office/drawing/2014/main" id="{EC916D01-B922-98A3-6E7A-A02CC505DBE1}"/>
              </a:ext>
            </a:extLst>
          </p:cNvPr>
          <p:cNvCxnSpPr>
            <a:cxnSpLocks/>
            <a:endCxn id="193" idx="4"/>
          </p:cNvCxnSpPr>
          <p:nvPr/>
        </p:nvCxnSpPr>
        <p:spPr>
          <a:xfrm flipH="1" flipV="1">
            <a:off x="7808013" y="479362"/>
            <a:ext cx="148577" cy="41284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Ellipse 199">
            <a:extLst>
              <a:ext uri="{FF2B5EF4-FFF2-40B4-BE49-F238E27FC236}">
                <a16:creationId xmlns:a16="http://schemas.microsoft.com/office/drawing/2014/main" id="{A748E806-C195-D663-5167-9996E1E5AF93}"/>
              </a:ext>
            </a:extLst>
          </p:cNvPr>
          <p:cNvSpPr/>
          <p:nvPr/>
        </p:nvSpPr>
        <p:spPr>
          <a:xfrm>
            <a:off x="7455183" y="140506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7511255E-BC3E-9AC1-E2B8-4B20861FB509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A70D2B3-FB14-F090-9270-6E1524012982}"/>
              </a:ext>
            </a:extLst>
          </p:cNvPr>
          <p:cNvSpPr/>
          <p:nvPr/>
        </p:nvSpPr>
        <p:spPr>
          <a:xfrm>
            <a:off x="7352325" y="983443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3DB6E12-4B4D-3991-7E0B-E5D45A02A2CB}"/>
              </a:ext>
            </a:extLst>
          </p:cNvPr>
          <p:cNvSpPr/>
          <p:nvPr/>
        </p:nvSpPr>
        <p:spPr>
          <a:xfrm>
            <a:off x="7360657" y="1195973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1667</a:t>
            </a:r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C8AC03CB-172E-BAE3-4ED1-F0AE220F93A8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C22648AC-95C4-ECCA-E83F-5F96CD1239B5}"/>
              </a:ext>
            </a:extLst>
          </p:cNvPr>
          <p:cNvSpPr/>
          <p:nvPr/>
        </p:nvSpPr>
        <p:spPr>
          <a:xfrm>
            <a:off x="7915820" y="348957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010FA08-51A7-8BD6-ACCC-7BF17351ADAD}"/>
              </a:ext>
            </a:extLst>
          </p:cNvPr>
          <p:cNvSpPr/>
          <p:nvPr/>
        </p:nvSpPr>
        <p:spPr>
          <a:xfrm>
            <a:off x="7712498" y="676325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15921-72F4-3F90-92A0-F2F1900DDAA3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F81513-D497-1437-5CB1-43F3B2ABC955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27E9A21-AE5E-6BF5-494A-97121F45CC47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67823B-4510-8BDF-916A-7CDFA964EBE5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B751E23-0B3C-E18E-FD90-CFFF2342A1B7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1C772-399C-29DE-ADB3-5C6E4490EAF9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B1302-E8F1-CD32-DC20-76F4970D6EE5}"/>
              </a:ext>
            </a:extLst>
          </p:cNvPr>
          <p:cNvSpPr/>
          <p:nvPr/>
        </p:nvSpPr>
        <p:spPr>
          <a:xfrm>
            <a:off x="71304" y="93049"/>
            <a:ext cx="4936083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4) 1654-1809 : Expansion maximale en Europe orientale : Ukraine, pays baltes, Pologne orientale et Finlande</a:t>
            </a:r>
          </a:p>
          <a:p>
            <a:endParaRPr lang="fr-FR" sz="1700" dirty="0"/>
          </a:p>
          <a:p>
            <a:r>
              <a:rPr lang="fr-FR" sz="1700" dirty="0"/>
              <a:t>a) Vers l’ouest, l’Ukraine, la Pologne orientale</a:t>
            </a:r>
          </a:p>
          <a:p>
            <a:r>
              <a:rPr lang="fr-FR" sz="1700" dirty="0"/>
              <a:t>Et la mer Baltique…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*1654-67 : La 1</a:t>
            </a:r>
            <a:r>
              <a:rPr lang="fr-FR" sz="1700" spc="-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ère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 Guerre du Nord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Pologne vaincue cède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rive gauche du Dniepr et </a:t>
            </a:r>
            <a:r>
              <a:rPr lang="fr-FR" sz="1700" u="sng" spc="-1" dirty="0">
                <a:solidFill>
                  <a:srgbClr val="000000"/>
                </a:solidFill>
                <a:cs typeface="Calibri" panose="020F0502020204030204" pitchFamily="34" charset="0"/>
              </a:rPr>
              <a:t>Kiev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fr-FR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polonaise depuis 1361</a:t>
            </a:r>
            <a:endParaRPr lang="fr-FR" sz="1600" u="sng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*1700-21 : La Grande guerre du Nord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Suède vaincue cède ses pays baltes à la Russie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*1772-93-95</a:t>
            </a:r>
          </a:p>
          <a:p>
            <a:r>
              <a:rPr lang="fr-FR" sz="1700" u="sng" spc="-1" dirty="0">
                <a:solidFill>
                  <a:srgbClr val="000000"/>
                </a:solidFill>
                <a:cs typeface="Calibri" panose="020F0502020204030204" pitchFamily="34" charset="0"/>
              </a:rPr>
              <a:t>Trois partages et disparition de la Pologne-Lituanie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Russie récupère toute la partie orientale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Et enfin…</a:t>
            </a:r>
          </a:p>
          <a:p>
            <a:endParaRPr lang="fr-FR" sz="1700" dirty="0"/>
          </a:p>
          <a:p>
            <a:r>
              <a:rPr lang="fr-FR" sz="1700" dirty="0"/>
              <a:t>*1809 : Annexion de la Finlande suédoise</a:t>
            </a: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75530617-CBDF-6D12-D9E7-73D8976DA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t="13888" r="20299"/>
          <a:stretch>
            <a:fillRect/>
          </a:stretch>
        </p:blipFill>
        <p:spPr>
          <a:xfrm>
            <a:off x="5034198" y="4258113"/>
            <a:ext cx="2689742" cy="2473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9887AC-556D-3341-A40B-C8334CE9DE9D}"/>
              </a:ext>
            </a:extLst>
          </p:cNvPr>
          <p:cNvSpPr/>
          <p:nvPr/>
        </p:nvSpPr>
        <p:spPr>
          <a:xfrm>
            <a:off x="4996305" y="4219081"/>
            <a:ext cx="605445" cy="199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5890351-04F8-38C8-1D0F-7A99990D9915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C67C3-AE06-A692-88F2-4B9C451D30AA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195FF7-7F7F-7E25-6C15-637DB7522E7C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A166C0-ED42-90FD-FD30-EADFB618ADEA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51CC7C-A289-47EF-452D-96DC9CD7D3C1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F0F37D-8222-1443-EF62-7E736B85B2BF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B0E281-2852-6E0C-7508-B3B738DBE568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419783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CA59E-4A20-1D71-B3A3-D37D50C93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DBD25-2550-8606-9934-5CED469A1D1F}"/>
              </a:ext>
            </a:extLst>
          </p:cNvPr>
          <p:cNvSpPr/>
          <p:nvPr/>
        </p:nvSpPr>
        <p:spPr>
          <a:xfrm>
            <a:off x="71304" y="93049"/>
            <a:ext cx="4833297" cy="5062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4) 1774-1812 : En mer Noire, guerres </a:t>
            </a:r>
            <a:r>
              <a:rPr lang="fr-FR" sz="1700" b="1" dirty="0" err="1"/>
              <a:t>russo</a:t>
            </a:r>
            <a:r>
              <a:rPr lang="fr-FR" sz="1700" b="1" dirty="0"/>
              <a:t>-ottomanes et conquêtes : Crimée, </a:t>
            </a:r>
            <a:r>
              <a:rPr lang="fr-FR" sz="1700" b="1" dirty="0" err="1"/>
              <a:t>Yedisan</a:t>
            </a:r>
            <a:r>
              <a:rPr lang="fr-FR" sz="1700" b="1" dirty="0"/>
              <a:t> et Bessarabie jusqu’à l’embouchure du Danube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b) Vers le sud, contre l’Empire ottoman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mer Noire et les Balkans…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NB : 1683-87 : L’Autriche a reconquis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Hongrie-Croatie-Transylvanie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*1770 : Le </a:t>
            </a:r>
            <a:r>
              <a:rPr lang="fr-FR" sz="1700" i="1" spc="-1" dirty="0">
                <a:solidFill>
                  <a:srgbClr val="000000"/>
                </a:solidFill>
                <a:cs typeface="Calibri" panose="020F0502020204030204" pitchFamily="34" charset="0"/>
              </a:rPr>
              <a:t>projet grec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 de </a:t>
            </a:r>
            <a:r>
              <a:rPr lang="fr-FR" sz="1700" u="sng" spc="-1" dirty="0">
                <a:solidFill>
                  <a:srgbClr val="000000"/>
                </a:solidFill>
                <a:cs typeface="Calibri" panose="020F0502020204030204" pitchFamily="34" charset="0"/>
              </a:rPr>
              <a:t>Catherine II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…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Libérer les peuples orthodoxes du joug ottoman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Partager l’Empire ottoman avec l’Autriche et Venise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L’Empire ottoman réduit à l’Anatolie (!)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*Opposition de la France, </a:t>
            </a:r>
            <a:r>
              <a:rPr lang="fr-FR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alliée des Turcs (XVIe siècle)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A une expansion russe excessive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*Mais…</a:t>
            </a:r>
          </a:p>
        </p:txBody>
      </p:sp>
      <p:pic>
        <p:nvPicPr>
          <p:cNvPr id="3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60093B97-833A-9319-776A-BC2C3D545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Ellipse 95">
            <a:extLst>
              <a:ext uri="{FF2B5EF4-FFF2-40B4-BE49-F238E27FC236}">
                <a16:creationId xmlns:a16="http://schemas.microsoft.com/office/drawing/2014/main" id="{81D84D22-6FC4-668C-67AC-49C3C77E4FFC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9E13D232-49AE-8398-E5EF-C32F3AF2A17D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29348EB9-AFEF-A178-389E-3D2B376ADC9E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EA42B980-1A67-B19B-F3B5-6CD7EFF9ACBE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B9871696-15AB-7A29-FD88-171A218339CA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AF4CA68C-6626-D43B-94B9-2C252E2F582F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BE18E4D4-59AF-EA27-6771-208787C89BF3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2EC04115-88CE-7AFB-6544-0785FAADFF5F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679B7B92-6060-33ED-7A76-F7F716E1DF31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56136D6C-3BAB-F378-5262-42CAE7EE7F21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362B66F-B3AE-BE32-168A-C8DAA3528F6B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741110BF-A0EA-35E6-681F-5D8378DD7CA9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93F3F54-DDB0-3D2E-02C3-225868D289C1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EA72F727-B110-B7AE-5EDB-2B4EC571656A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B03AD85C-DB5B-30E0-241A-CD623BDD85DE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62DAF8C-B579-B426-E6BA-FB2C4FF57F40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8F38CD2-4162-6420-9BE2-1B2EBD9D6182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9A74E1E1-3DC1-6506-01C6-5AC2F511A74B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40A006BF-7961-A37B-8500-E2CE1E66B468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AEF0EBCC-8F14-94E2-9874-3D26524DA8DE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5140E4C8-78C4-8041-843E-4DBD9DFA6D92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C0AF7B94-E8E8-0FF3-98B3-9BC5C1CB0DAD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E7E64AC3-FF49-6EBA-1D84-B33631D601A1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B3F849AC-83F3-F326-1261-6E110D70DAC7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0FC95A73-745C-0208-25FC-5456B5EA73A0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4608FB47-D883-312F-CD42-3E77CB262E7B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C8FCD841-1BDE-8697-C4F5-7DA57AD93C58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7E3FB035-EEFE-9E37-CA50-31A3FC47B0DE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BC3F9C1D-709D-E815-058A-734C64129DC4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C990C70B-BF9A-C726-5514-789A75344838}"/>
              </a:ext>
            </a:extLst>
          </p:cNvPr>
          <p:cNvCxnSpPr>
            <a:cxnSpLocks/>
            <a:endCxn id="135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4C5071ED-2785-9F9E-8DCA-E846F5064D33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188519D-E56D-A991-12E7-2FCDA2E1A5B6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9FE93956-CDDC-999F-5300-598200572EBE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853746DA-A635-FAC8-EBD9-5B90F296FC3A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7DD2EE3-42DC-29C3-AB35-07F475B48F6B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F2003418-2B87-739B-175B-1D73FA5FEDEE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26788315-4FC7-C86E-C68A-C245C5A92CDE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574653DB-E908-1BEE-C419-79E8B4DF8EC5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0E7AD146-5E9E-E115-ADCA-B1BEADE88161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26B147FE-F7EF-E4E2-FCCE-4B9216FA7B3C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B9F40148-7DF8-03A7-1B3B-AD3A9B0FC157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0E7D36E7-6334-7CD2-556D-3674B78353E5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4A61FBE5-D12C-116E-45A6-38B77461701B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4A652790-C6C4-457E-D32B-7B2D0BF2FC54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48F8D71E-8521-09EC-E10E-09AB9B6E606D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276CFA43-393A-C583-9856-2D1054CF0E89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D60B7881-C27B-342B-C8AA-081B0CF57DAE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0CE0863-B242-1AFF-851F-334881E16270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40411D5-0AC5-8220-1832-1DED8BDBB560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ECB9FA9E-694D-CB28-4F7E-07F5AC38EFF9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FD09002B-C227-2AD5-C169-553343C2F807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6F92B26C-CE1A-04F7-D350-3B811012C191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5CE60C78-CD4B-DD70-314B-BF00786AC111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47531A28-6B85-C61E-4AE3-08E78E763D69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14FF042-6432-F17E-4880-B6737FD66FEC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D495F94E-FC4F-195E-A0AB-59E50350F17F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76B304F6-CC65-72B8-1706-7087129FF870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C25CF729-8F74-DE06-6596-1F931063C8CB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Ellipse 175">
            <a:extLst>
              <a:ext uri="{FF2B5EF4-FFF2-40B4-BE49-F238E27FC236}">
                <a16:creationId xmlns:a16="http://schemas.microsoft.com/office/drawing/2014/main" id="{ADE52B27-7B4D-A1C8-31CB-3690870BB878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32E115F4-96D5-FEB7-CB69-B8BA502C817E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A74BA5CE-6AE4-CD6E-10AB-7CB781C3BE4B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Ellipse 178">
            <a:extLst>
              <a:ext uri="{FF2B5EF4-FFF2-40B4-BE49-F238E27FC236}">
                <a16:creationId xmlns:a16="http://schemas.microsoft.com/office/drawing/2014/main" id="{C12A7B96-3097-A5D1-82C0-A367DC6E51C5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939709C-9096-98C1-7BAC-B7FBF8FBC403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B9D930A-9A88-241A-DCC6-3438739CD6A6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655C245D-8D6E-7E8D-764A-C2972201F1B0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BEAE5468-FE53-D612-0A9B-392D9EEC76E7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174A901-599A-FC18-73C5-83FC5A9D4740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cxnSp>
        <p:nvCxnSpPr>
          <p:cNvPr id="188" name="Connecteur droit avec flèche 187">
            <a:extLst>
              <a:ext uri="{FF2B5EF4-FFF2-40B4-BE49-F238E27FC236}">
                <a16:creationId xmlns:a16="http://schemas.microsoft.com/office/drawing/2014/main" id="{1D02D8B1-4D90-A821-A47E-9F6D840762B3}"/>
              </a:ext>
            </a:extLst>
          </p:cNvPr>
          <p:cNvCxnSpPr>
            <a:cxnSpLocks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1E6A6FC-F875-1689-1CA8-3DC98A43E08C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BFE76E95-F7D1-CBA0-3DDE-9B9FC74F2CE3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Ellipse 194">
            <a:extLst>
              <a:ext uri="{FF2B5EF4-FFF2-40B4-BE49-F238E27FC236}">
                <a16:creationId xmlns:a16="http://schemas.microsoft.com/office/drawing/2014/main" id="{E9EED9BB-0860-4487-6D6D-7119948CCD46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EFCC7F44-6467-F93D-85FE-63C5AE3B7E1A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DF342231-9F36-E107-8F09-3A7D747367CB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1EF6A351-3A7D-20DD-1376-C3991616D376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970B8DE0-923A-CC3B-E322-6FC7BC46646A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FAFE6E3D-6FBF-3371-A84B-F9195CE55A77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3" name="Connecteur droit avec flèche 202">
            <a:extLst>
              <a:ext uri="{FF2B5EF4-FFF2-40B4-BE49-F238E27FC236}">
                <a16:creationId xmlns:a16="http://schemas.microsoft.com/office/drawing/2014/main" id="{60E903F5-02F0-33B4-0056-81FFB3C52EC2}"/>
              </a:ext>
            </a:extLst>
          </p:cNvPr>
          <p:cNvCxnSpPr>
            <a:cxnSpLocks/>
            <a:endCxn id="201" idx="6"/>
          </p:cNvCxnSpPr>
          <p:nvPr/>
        </p:nvCxnSpPr>
        <p:spPr>
          <a:xfrm flipH="1" flipV="1">
            <a:off x="7643915" y="801672"/>
            <a:ext cx="176207" cy="17901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>
            <a:extLst>
              <a:ext uri="{FF2B5EF4-FFF2-40B4-BE49-F238E27FC236}">
                <a16:creationId xmlns:a16="http://schemas.microsoft.com/office/drawing/2014/main" id="{8D2C1DCF-6B7B-5D56-8E6F-0121825C4054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410C8A52-0454-48E6-CD2E-16DC24840173}"/>
              </a:ext>
            </a:extLst>
          </p:cNvPr>
          <p:cNvCxnSpPr>
            <a:cxnSpLocks/>
            <a:endCxn id="204" idx="4"/>
          </p:cNvCxnSpPr>
          <p:nvPr/>
        </p:nvCxnSpPr>
        <p:spPr>
          <a:xfrm flipH="1" flipV="1">
            <a:off x="7808013" y="479362"/>
            <a:ext cx="148577" cy="41284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Ellipse 206">
            <a:extLst>
              <a:ext uri="{FF2B5EF4-FFF2-40B4-BE49-F238E27FC236}">
                <a16:creationId xmlns:a16="http://schemas.microsoft.com/office/drawing/2014/main" id="{A7392A29-3CDB-5255-A553-F9BAC0EFDB14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32FB4D5-29D2-1094-5400-2F7A18D6563F}"/>
              </a:ext>
            </a:extLst>
          </p:cNvPr>
          <p:cNvSpPr/>
          <p:nvPr/>
        </p:nvSpPr>
        <p:spPr>
          <a:xfrm>
            <a:off x="7352325" y="983443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C251978B-9E48-F421-F9C9-DA6176E547BE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C433DE5-BD79-1E5E-EC1C-CD0865398755}"/>
              </a:ext>
            </a:extLst>
          </p:cNvPr>
          <p:cNvSpPr/>
          <p:nvPr/>
        </p:nvSpPr>
        <p:spPr>
          <a:xfrm>
            <a:off x="7915820" y="348957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D905A61-87D3-411B-5C3C-69491BE81987}"/>
              </a:ext>
            </a:extLst>
          </p:cNvPr>
          <p:cNvSpPr/>
          <p:nvPr/>
        </p:nvSpPr>
        <p:spPr>
          <a:xfrm>
            <a:off x="7712498" y="676325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BAD6B666-24E3-BFC4-3437-763ABF2DD4A2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97A39584-CF47-DE49-1C9D-90D9E981D1E1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8C488AE0-693F-1E24-A3E9-35EB7053EE01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0ECA083C-3CB8-6BB8-2F7E-7E8700107DF6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97308D92-63A5-F81F-9920-3BA95A825F1C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F692AC04-FF75-596A-C64B-78CB5A1DD4CC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BBF509-B27F-CCA1-B739-8CC4ECF3D89C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BCAE9-B2AC-24A3-7FCD-AA6D6B58B931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77560D-DF68-55F4-98E0-888B3A6FEE1F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B674560-63C1-0F73-2B5F-CD933423A025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334034D-CDB7-FA9B-DFFF-B82EC14C2931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7D3CAB-7D57-5295-956E-32DD6BB4FE1B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4921AEE-E767-9B72-7B8E-FEE25B8AD59A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9E421-2AF3-097B-7F03-19641C33FECF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364D82-9061-8148-6DA5-C1C15C2051A4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7CE67B-B6AF-61D5-A3E9-2FA5F62ABF39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7C2432-9A11-3435-A16F-FEF86A5207D9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0C32B5-FE59-5532-1442-B8C93B3A6CF9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246285-077F-286C-E7A7-3CE61D8E9206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322107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7688-8BC5-08FC-E1C4-5C7D8AA9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5F442-3851-DA18-D139-8881A562D1C9}"/>
              </a:ext>
            </a:extLst>
          </p:cNvPr>
          <p:cNvSpPr/>
          <p:nvPr/>
        </p:nvSpPr>
        <p:spPr>
          <a:xfrm>
            <a:off x="38795" y="101303"/>
            <a:ext cx="4833297" cy="661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4) 1774-1812 : En mer Noire, guerres </a:t>
            </a:r>
            <a:r>
              <a:rPr lang="fr-FR" sz="1700" b="1" dirty="0" err="1"/>
              <a:t>russo</a:t>
            </a:r>
            <a:r>
              <a:rPr lang="fr-FR" sz="1700" b="1" dirty="0"/>
              <a:t>-ottomanes et conquêtes : Crimée, </a:t>
            </a:r>
            <a:r>
              <a:rPr lang="fr-FR" sz="1700" b="1" dirty="0" err="1"/>
              <a:t>Yedisan</a:t>
            </a:r>
            <a:r>
              <a:rPr lang="fr-FR" sz="1700" b="1" dirty="0"/>
              <a:t> et Bessarabie jusqu’à l’embouchure du Danube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</a:t>
            </a:r>
            <a:r>
              <a:rPr lang="fr-FR" sz="1700" dirty="0"/>
              <a:t>1768-74 : 6</a:t>
            </a:r>
            <a:r>
              <a:rPr lang="fr-FR" sz="1700" baseline="30000" dirty="0"/>
              <a:t>ème</a:t>
            </a:r>
            <a:r>
              <a:rPr lang="fr-FR" sz="1700" dirty="0"/>
              <a:t> guerre russo-turque</a:t>
            </a:r>
          </a:p>
          <a:p>
            <a:r>
              <a:rPr lang="fr-FR" sz="1700" dirty="0"/>
              <a:t>Large défaite des Ottomans</a:t>
            </a:r>
          </a:p>
          <a:p>
            <a:r>
              <a:rPr lang="fr-FR" sz="1700" dirty="0"/>
              <a:t>Et conquête russe de la Crimée</a:t>
            </a:r>
          </a:p>
          <a:p>
            <a:r>
              <a:rPr lang="fr-FR" sz="1700" dirty="0"/>
              <a:t>Et de l’embouchure du Dniepr sur la mer Noire</a:t>
            </a:r>
          </a:p>
          <a:p>
            <a:endParaRPr lang="fr-FR" sz="1700" dirty="0"/>
          </a:p>
          <a:p>
            <a:r>
              <a:rPr lang="fr-FR" sz="1700" dirty="0"/>
              <a:t>*1783 : La Crimée est annexée</a:t>
            </a:r>
          </a:p>
          <a:p>
            <a:r>
              <a:rPr lang="fr-FR" sz="1700" u="sng" dirty="0"/>
              <a:t>NB : Avec le soutien de la Grande-Bretagne</a:t>
            </a:r>
          </a:p>
          <a:p>
            <a:r>
              <a:rPr lang="fr-FR" sz="1700" u="sng" dirty="0"/>
              <a:t>Opposée à la France </a:t>
            </a:r>
          </a:p>
          <a:p>
            <a:r>
              <a:rPr lang="fr-FR" sz="1700" dirty="0"/>
              <a:t>1770 : A Londres, </a:t>
            </a:r>
            <a:r>
              <a:rPr lang="fr-FR" sz="1700" u="sng" dirty="0"/>
              <a:t>William Pitt l’Ancien</a:t>
            </a:r>
            <a:r>
              <a:rPr lang="fr-FR" sz="1700" dirty="0"/>
              <a:t>…</a:t>
            </a:r>
          </a:p>
          <a:p>
            <a:r>
              <a:rPr lang="fr-FR" sz="1700" i="1" dirty="0"/>
              <a:t>Les liens entre la GB et l’Empire russe ont été créés par la nature et ils sont indéfectibles</a:t>
            </a:r>
          </a:p>
          <a:p>
            <a:endParaRPr lang="fr-FR" sz="1700" dirty="0"/>
          </a:p>
          <a:p>
            <a:r>
              <a:rPr lang="fr-FR" sz="1700" dirty="0"/>
              <a:t>*Mai 1787 : Voyage de </a:t>
            </a:r>
            <a:r>
              <a:rPr lang="fr-FR" sz="1700" u="sng" dirty="0"/>
              <a:t>Catherine II</a:t>
            </a:r>
            <a:r>
              <a:rPr lang="fr-FR" sz="1700" dirty="0"/>
              <a:t> et de Joseph II</a:t>
            </a:r>
          </a:p>
          <a:p>
            <a:r>
              <a:rPr lang="fr-FR" sz="1600" dirty="0"/>
              <a:t>NB : A Kherson, un arc de triomphe, </a:t>
            </a:r>
            <a:r>
              <a:rPr lang="fr-FR" sz="1600" i="1" dirty="0"/>
              <a:t>Porte de Byzance</a:t>
            </a:r>
          </a:p>
          <a:p>
            <a:r>
              <a:rPr lang="fr-FR" sz="1700" dirty="0"/>
              <a:t>*Août 1787 : Les Ottomans déclarent la guerre…</a:t>
            </a:r>
          </a:p>
          <a:p>
            <a:endParaRPr lang="fr-FR" sz="1700" dirty="0"/>
          </a:p>
          <a:p>
            <a:r>
              <a:rPr lang="fr-FR" sz="1700" dirty="0"/>
              <a:t>*1787-92 : Conquête russe du </a:t>
            </a:r>
            <a:r>
              <a:rPr lang="fr-FR" sz="1700" dirty="0" err="1"/>
              <a:t>Yedisan</a:t>
            </a:r>
            <a:endParaRPr lang="fr-FR" sz="1700" dirty="0"/>
          </a:p>
          <a:p>
            <a:r>
              <a:rPr lang="fr-FR" sz="1700" dirty="0"/>
              <a:t>Sur la mer Noire, entre Dniepr et Dniestr ; Et…</a:t>
            </a:r>
          </a:p>
          <a:p>
            <a:r>
              <a:rPr lang="fr-FR" sz="1700" dirty="0"/>
              <a:t>*1794 : Fondation d’Odessa</a:t>
            </a:r>
          </a:p>
          <a:p>
            <a:endParaRPr lang="fr-FR" sz="1700" dirty="0"/>
          </a:p>
          <a:p>
            <a:r>
              <a:rPr lang="fr-FR" sz="1700" dirty="0"/>
              <a:t>*En Europe occidentale, diverses réactions…</a:t>
            </a:r>
          </a:p>
        </p:txBody>
      </p:sp>
      <p:pic>
        <p:nvPicPr>
          <p:cNvPr id="3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EA676A50-0F92-E1CB-617D-700B93C26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Ellipse 95">
            <a:extLst>
              <a:ext uri="{FF2B5EF4-FFF2-40B4-BE49-F238E27FC236}">
                <a16:creationId xmlns:a16="http://schemas.microsoft.com/office/drawing/2014/main" id="{23C8886C-53BC-75F3-074D-C8DACD1FFA5A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218ABB1A-1BF9-17A9-330C-3379795AEB4C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B9090BF-733D-465E-B88D-2437C5D9DF5A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EF134074-06F2-F9C3-7144-5754EC53425E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94281DE-ACAA-37E8-3C10-E2CBF1E30754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2F2E5CD1-EC7D-A9EA-0D10-08079BEA93F0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9A9F203B-9638-5EDB-F473-081DE835B45D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41C9B8DA-DA33-05EC-D3D4-9411EA5DBACF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6CFAC78D-C8C5-E7F4-D3C9-0DE1596A0396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ED858D32-2BEF-31C3-7C2C-37B46E0F98D8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D3CEEB1D-D251-58BF-49C9-E1DEBDA0414F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67191E21-8423-D36F-D8E8-FBBEE3900E50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07E3354C-7FDA-B366-145C-06FC17E95B63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88AA3E78-193B-8522-4B01-1A5760194D97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1BAE2379-7D80-5351-7757-DF6EE24B44AE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83928F8B-1FB6-221E-C18C-1408E43E5184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1C48CC85-5E4A-E3CB-C3A4-8230878ACECB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6FD0C119-98E7-CB94-DA5F-1090C9B22AE9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1CC03317-3C1A-3331-990E-6689BE59D88D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2441D1EB-DD70-3534-C96D-07E29B696481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6ACA69AB-4919-6404-B386-E4D9EF4CD174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39DA0D21-9DD2-4284-AA27-02CAA1568940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C7960F73-B6E0-4CBC-5FE0-7A7CB929306F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C8FB6412-4642-A228-8BB1-79939798B79C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DE719B37-204D-EC67-5A7F-516A6F497F26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41A8D5FE-3AB5-AD5F-37A2-A71520F71172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EFCC75F4-3386-34A8-D7F8-5A0157C28FCF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7C2C0617-BAB5-094A-C3EC-47852688E864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B25F321F-B33F-E4C0-F0F8-1A0D84EDD9FA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33A4CB14-641E-2D72-0396-CF982EDB6009}"/>
              </a:ext>
            </a:extLst>
          </p:cNvPr>
          <p:cNvCxnSpPr>
            <a:cxnSpLocks/>
            <a:endCxn id="135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6476F44B-465D-BE13-1659-7944CAFE3EA1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8CD0F7AA-DE6D-E931-E5AF-A2E31D228E58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8E48D73B-FDA4-A868-B723-A84482225261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3E8908BB-08D9-1602-C748-95F16B30754C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FA0AB85F-9530-1B54-8A6C-B6218990A675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CD8D6847-84AD-388A-6791-33FBDF00438B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4995B959-FBEC-0BC7-7643-B445FFC07901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0AE51BA6-6336-BB7C-D8A4-646EB241C06A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B3FFEF5D-306F-46AF-0D87-C241E73DC1F3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5BCB916A-D84C-9802-6516-CCC4275E75A8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E92E6E38-6B03-9756-767A-A761BA824085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075F1228-C674-2AAA-49CC-B763F793CB47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28E65457-7C8E-746C-1DD3-61D5AE1D317A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A83221F4-AFA0-8584-4510-B62E150E3BD7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1B7888FC-0A9B-D0BC-391B-956B289C6529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476CEFDA-D315-3250-E825-CA803EC2797D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34410C6A-8FBF-A28E-C524-9BCE70EB1FA4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C5094C9-F571-E1FE-FDD1-4573EC845DBD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DCB5FB4-7CE1-489E-8968-41A7D7336725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E1637996-538C-0D3C-2FD5-DBDD5FCC55B8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729E0047-749D-E047-0D62-4753A6E2274C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262AEFF6-467C-1580-FAF6-0BAA2A861053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41317E1D-57BB-4712-3C2E-872002AE9218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3297E9B8-74E9-599D-4F95-7B5D20999271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60D64321-1336-6420-D482-240B85678015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6360F740-903A-9B71-C402-B0554DD201D7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472A94F2-9F63-FF9C-8161-BCCEBDC44EDA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6DAE20F4-F600-913E-4122-4FDF3D840A1C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Ellipse 175">
            <a:extLst>
              <a:ext uri="{FF2B5EF4-FFF2-40B4-BE49-F238E27FC236}">
                <a16:creationId xmlns:a16="http://schemas.microsoft.com/office/drawing/2014/main" id="{6F9D6CB4-1833-F62D-93FC-C59407E6B5FE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55D083F8-72FF-D669-761F-3CB993C0CEA5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E230B382-62F9-053E-352D-E9754E5EA674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Ellipse 178">
            <a:extLst>
              <a:ext uri="{FF2B5EF4-FFF2-40B4-BE49-F238E27FC236}">
                <a16:creationId xmlns:a16="http://schemas.microsoft.com/office/drawing/2014/main" id="{4E237FFF-A043-C86C-4092-2144C5FDC4F5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962CFEC-97A9-1F10-6C9F-EE9D7E0AC3DF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7F4AA6E-0555-C240-C276-D4A4780F40B4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F933A1B5-DA2B-AC43-0C91-8E6BDEB1110C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FBA8CD3F-8C9E-FBA9-8E87-FAAEF6951BA2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7503982-3CCE-F94A-0385-EAF1A3D142F5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cxnSp>
        <p:nvCxnSpPr>
          <p:cNvPr id="188" name="Connecteur droit avec flèche 187">
            <a:extLst>
              <a:ext uri="{FF2B5EF4-FFF2-40B4-BE49-F238E27FC236}">
                <a16:creationId xmlns:a16="http://schemas.microsoft.com/office/drawing/2014/main" id="{E944A0CA-025A-1F48-DB8F-E8ED7BDD8F9F}"/>
              </a:ext>
            </a:extLst>
          </p:cNvPr>
          <p:cNvCxnSpPr>
            <a:cxnSpLocks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CE567AA-E7A7-A40E-22AA-C491AE306448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9D4E62C1-7CA3-ABCF-0736-7769A2278DB2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Ellipse 194">
            <a:extLst>
              <a:ext uri="{FF2B5EF4-FFF2-40B4-BE49-F238E27FC236}">
                <a16:creationId xmlns:a16="http://schemas.microsoft.com/office/drawing/2014/main" id="{C2D6E76F-CF0E-FDF5-7391-51D6C28406A2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274E0FF5-BBC0-BEAB-D1F8-7E04740441BE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218D3196-7E84-1154-6BFD-583E23E3C5BE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C87BEED5-B855-E053-9A31-CA3991059541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4C3C5A4B-3BC2-0181-3641-3C9AB964BDF3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3E7CCCAC-A799-3C46-2A11-6C439B861936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3" name="Connecteur droit avec flèche 202">
            <a:extLst>
              <a:ext uri="{FF2B5EF4-FFF2-40B4-BE49-F238E27FC236}">
                <a16:creationId xmlns:a16="http://schemas.microsoft.com/office/drawing/2014/main" id="{7DBBD33F-F796-9AD8-0F28-DF91154F5B56}"/>
              </a:ext>
            </a:extLst>
          </p:cNvPr>
          <p:cNvCxnSpPr>
            <a:cxnSpLocks/>
            <a:endCxn id="201" idx="6"/>
          </p:cNvCxnSpPr>
          <p:nvPr/>
        </p:nvCxnSpPr>
        <p:spPr>
          <a:xfrm flipH="1" flipV="1">
            <a:off x="7643915" y="801672"/>
            <a:ext cx="176207" cy="17901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>
            <a:extLst>
              <a:ext uri="{FF2B5EF4-FFF2-40B4-BE49-F238E27FC236}">
                <a16:creationId xmlns:a16="http://schemas.microsoft.com/office/drawing/2014/main" id="{487CD8A3-6C0C-2195-53CB-D8FD962EC219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89E828AD-CA5F-5B55-FBB0-F7616DCD5CC0}"/>
              </a:ext>
            </a:extLst>
          </p:cNvPr>
          <p:cNvCxnSpPr>
            <a:cxnSpLocks/>
            <a:endCxn id="204" idx="4"/>
          </p:cNvCxnSpPr>
          <p:nvPr/>
        </p:nvCxnSpPr>
        <p:spPr>
          <a:xfrm flipH="1" flipV="1">
            <a:off x="7808013" y="479362"/>
            <a:ext cx="148577" cy="41284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Ellipse 206">
            <a:extLst>
              <a:ext uri="{FF2B5EF4-FFF2-40B4-BE49-F238E27FC236}">
                <a16:creationId xmlns:a16="http://schemas.microsoft.com/office/drawing/2014/main" id="{AF00D419-0559-192B-D784-99060BBF472C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889062A-3061-0E35-DEFC-F55CBA09EC17}"/>
              </a:ext>
            </a:extLst>
          </p:cNvPr>
          <p:cNvSpPr/>
          <p:nvPr/>
        </p:nvSpPr>
        <p:spPr>
          <a:xfrm>
            <a:off x="7352325" y="983443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D60C2F99-C050-57B2-18FB-63DF470B0169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5625123-FFD2-8000-009B-41EB0BAC808A}"/>
              </a:ext>
            </a:extLst>
          </p:cNvPr>
          <p:cNvSpPr/>
          <p:nvPr/>
        </p:nvSpPr>
        <p:spPr>
          <a:xfrm>
            <a:off x="7915820" y="348957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14AAE0B-C561-337B-AA7F-9224A4420B00}"/>
              </a:ext>
            </a:extLst>
          </p:cNvPr>
          <p:cNvSpPr/>
          <p:nvPr/>
        </p:nvSpPr>
        <p:spPr>
          <a:xfrm>
            <a:off x="7712498" y="676325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2D8917D7-740C-981E-918E-A3CE4EBA1116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CE1C0BE2-96A2-721D-35DD-F43906D090AB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81A3972E-936D-93E5-D971-95857D6B3BBD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DB0F58B0-2136-43AC-4C74-0B7EAFD3B4FE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DD9D3754-AC54-670C-FF17-F06633BA1092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28" name="Connecteur droit avec flèche 227">
            <a:extLst>
              <a:ext uri="{FF2B5EF4-FFF2-40B4-BE49-F238E27FC236}">
                <a16:creationId xmlns:a16="http://schemas.microsoft.com/office/drawing/2014/main" id="{26F3427E-9ED4-00A8-C704-AC87E77B3275}"/>
              </a:ext>
            </a:extLst>
          </p:cNvPr>
          <p:cNvCxnSpPr>
            <a:cxnSpLocks/>
            <a:stCxn id="208" idx="3"/>
            <a:endCxn id="124" idx="0"/>
          </p:cNvCxnSpPr>
          <p:nvPr/>
        </p:nvCxnSpPr>
        <p:spPr>
          <a:xfrm flipH="1">
            <a:off x="7572104" y="1083250"/>
            <a:ext cx="385666" cy="65265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9AAD5ED-436E-9B00-64AD-F0922E4395C7}"/>
              </a:ext>
            </a:extLst>
          </p:cNvPr>
          <p:cNvSpPr/>
          <p:nvPr/>
        </p:nvSpPr>
        <p:spPr>
          <a:xfrm>
            <a:off x="7497094" y="1192858"/>
            <a:ext cx="598257" cy="4211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1774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8CEABDEA-63DF-012C-37B1-DD2219B3D06B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8" name="Ellipse 237">
            <a:extLst>
              <a:ext uri="{FF2B5EF4-FFF2-40B4-BE49-F238E27FC236}">
                <a16:creationId xmlns:a16="http://schemas.microsoft.com/office/drawing/2014/main" id="{310A7131-53A7-4A3B-AD2A-0FB647EB4B46}"/>
              </a:ext>
            </a:extLst>
          </p:cNvPr>
          <p:cNvSpPr/>
          <p:nvPr/>
        </p:nvSpPr>
        <p:spPr>
          <a:xfrm>
            <a:off x="2977861" y="1673490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1DA1B-752B-2CF4-1D7F-D4BF7475625B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E4CED8-F6E5-655F-71DF-B86637F3909C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A79C755-A6E8-D2EE-39B7-EBF97900F57D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179EF9E-3DF1-6801-4EE7-E0D41918B2DA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9C23DB7-6EE0-6862-1FE1-AA67DB0BA3E8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127F4-2406-FB48-C656-90FFFD3FACCD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15385C7-CC6A-C1D9-7279-67559A133F7C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A838-E861-EA8B-5DB6-569DCA9F27DC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78FF7-514E-F42C-A1FD-076321FDC26D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05D9AB-8600-A1FF-986B-A288C30B976A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24AC9-67A1-52FB-12B0-9C9184C55D4F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0734-4A2A-527D-C6A1-67318B53F3B9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4C5A4-C92E-D28D-2D01-3AAB67E837DE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125146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CA158-DCF8-C348-A038-08BCD20EE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86787516-DF6D-0AB6-901F-D35826C25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Ellipse 95">
            <a:extLst>
              <a:ext uri="{FF2B5EF4-FFF2-40B4-BE49-F238E27FC236}">
                <a16:creationId xmlns:a16="http://schemas.microsoft.com/office/drawing/2014/main" id="{ECEE4D8C-93C3-0344-3315-025646F43886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09291F55-71D6-F81F-0A8E-468A390D9F47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753995F6-DB7E-CCF6-A666-06215BBBF839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F5E6FAD-E1B2-38BA-91FF-59EE860357E4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BBBDED58-FF44-DEC9-9E5F-4200E3B4514D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0D1F9557-053D-49F3-6142-CC24B9323898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BDAD9BB-14B1-209C-5456-82ED50F16AF6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7ED960B-EC17-0B99-2F72-43E1D0B18BCC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A08E4CAF-346A-6A1E-D225-F36285764698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0CF79757-923D-EBCD-1430-CB3323559E3B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A0E1A2E-53A8-3F35-B0CD-CF3B0015F00A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7A2EFC0-5929-0339-12FF-CF9A8AA86240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B099AFE7-49A5-2BD9-5867-6150CCDB0569}"/>
              </a:ext>
            </a:extLst>
          </p:cNvPr>
          <p:cNvSpPr/>
          <p:nvPr/>
        </p:nvSpPr>
        <p:spPr>
          <a:xfrm rot="19443623">
            <a:off x="8091506" y="2121838"/>
            <a:ext cx="976534" cy="14324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8D75F778-DAC4-BFB5-E2EF-706952C18DE5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A228FCE-4219-B047-EE04-C3B55BFDA899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3855274E-338D-065C-609F-12668712DB09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CAE89FAB-0EEB-91CB-0752-3F99171E87DA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6AFF9776-5679-D214-C73C-9880DA7919C2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0B6F9CE5-1451-EF8D-11DD-373EE580824C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0550D127-B8E5-056F-3EAF-78E63F3D77B1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71307798-45E4-C038-262F-042CB3C13502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008033E4-88D2-E296-512C-ACB00DDFECBD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1AAA232-81A2-886B-14D4-10F56CC3D63E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B46686A5-5A4D-7791-5648-BDF4D4B51536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972220D3-1842-E5B3-EE51-D6C01313AB81}"/>
              </a:ext>
            </a:extLst>
          </p:cNvPr>
          <p:cNvSpPr/>
          <p:nvPr/>
        </p:nvSpPr>
        <p:spPr>
          <a:xfrm>
            <a:off x="7987212" y="2155367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7A4E544C-AA2B-0C27-2E43-A7BD7C54C51A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730718C-F88E-3D29-B620-B7BC50A33C05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C55B785B-5BE1-F068-E54B-BBC04A15776D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2AEE6F06-C1CA-7499-93F1-5B4D799CBDBF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2EC6C2A7-2023-5396-B4B5-5A6B8966A5D2}"/>
              </a:ext>
            </a:extLst>
          </p:cNvPr>
          <p:cNvCxnSpPr>
            <a:cxnSpLocks/>
            <a:endCxn id="135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D24635AE-4A59-487B-9E21-620DB080B3BB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9443CF69-E485-B4C7-9386-4C580E6CC0C3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AE3951DC-5C09-5A49-2D9B-F8EBFAEFC55E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2D1803AF-89C2-6C97-6133-F1501A7F85FC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F56D7DE0-B5FC-885C-2E88-768F8894EF89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18B4A165-0EA6-FDA4-D959-E42FB8618B12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9182D02-5F9A-66FB-A93D-B4F5172415BA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2D6447A8-518F-F5F5-B3D8-A898C7268732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BAE02A46-4D3A-9DC6-713F-02EF4483ECEA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2648925E-6DCC-A737-247B-CA6805DC670E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185548EC-288F-E92B-FDB3-0E1E19691C44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54B880CC-87E8-E226-21BF-A1AAE3AF912C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58A519A6-9608-81A6-13F2-039E92A612D3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5F7592F0-24AA-58A3-DEE1-38D75BE9742A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A5D445B4-6CDE-5E2A-C1B9-723F1473DC05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94F644AD-EF4C-451E-2895-A618845F94EF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194C7348-D5DD-CBF7-1E58-DD7381A95021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1069C4A-B3A4-0ED4-7A5F-C0E0B6713072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5FADB6E-8487-E94B-E326-EE76F987E78C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601297A8-0C9D-5133-2773-CE7BC6D5291B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E1B8F200-2C0F-649F-7F4A-F4F81A940463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FED4FE02-F4AF-D968-576E-29C6F007FFC1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ABF0282D-CB4C-186C-9D24-B232AAA3E95F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816BBB3E-8642-76AE-457F-02CA004106AE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05722C2B-5538-CE55-0856-C7FF4E14E00C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32973EDA-9A2A-8CE0-67F9-F6BD3D1503AA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92EFBFF2-22B9-DF37-15E8-86F66FB1B394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55A70350-53FF-FCD5-D13A-8F90BADA83D0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Ellipse 175">
            <a:extLst>
              <a:ext uri="{FF2B5EF4-FFF2-40B4-BE49-F238E27FC236}">
                <a16:creationId xmlns:a16="http://schemas.microsoft.com/office/drawing/2014/main" id="{8114496D-8A43-B97E-F899-97B17B927FDA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D1BE678D-6F01-5206-8212-099596F28064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6E162BAB-7888-3F63-4BBE-EDB110A7ADFA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Ellipse 178">
            <a:extLst>
              <a:ext uri="{FF2B5EF4-FFF2-40B4-BE49-F238E27FC236}">
                <a16:creationId xmlns:a16="http://schemas.microsoft.com/office/drawing/2014/main" id="{413D5FB6-DADE-620B-5C78-FCA9F958592A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3FE67C1-1252-3060-108B-9CCC3962D432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AC0C4A9-F79C-36FA-AB9E-D2928AF0B9B9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891E700F-4BD0-370B-0E37-4DD443985A4C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81B5B440-F812-7572-DE10-B9B230416D80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F6F413B-EC3F-E8D9-8871-AB15F61B780D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cxnSp>
        <p:nvCxnSpPr>
          <p:cNvPr id="188" name="Connecteur droit avec flèche 187">
            <a:extLst>
              <a:ext uri="{FF2B5EF4-FFF2-40B4-BE49-F238E27FC236}">
                <a16:creationId xmlns:a16="http://schemas.microsoft.com/office/drawing/2014/main" id="{F44005D3-FC05-C24F-3F1E-426C41EF2EBA}"/>
              </a:ext>
            </a:extLst>
          </p:cNvPr>
          <p:cNvCxnSpPr>
            <a:cxnSpLocks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1FFEDD2-17C9-FE2C-4DAD-03E3DEDA698C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A8219D8C-1D8F-73EB-2802-2725A0FB5FE9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Ellipse 194">
            <a:extLst>
              <a:ext uri="{FF2B5EF4-FFF2-40B4-BE49-F238E27FC236}">
                <a16:creationId xmlns:a16="http://schemas.microsoft.com/office/drawing/2014/main" id="{814EF1AB-D284-8E01-B3E8-5D23E979C8ED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5BD93BB6-BA31-F090-5FE6-C309217A6B1E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C83C1928-10A9-C3A0-9EA5-9997D988598A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AA4045CA-C3DA-B467-B70C-41FD7256F0FC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04CAA399-F71B-8D78-392F-07DF46ED4F4D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37758473-0D99-E55C-D6DD-CB5A346F24C0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3" name="Connecteur droit avec flèche 202">
            <a:extLst>
              <a:ext uri="{FF2B5EF4-FFF2-40B4-BE49-F238E27FC236}">
                <a16:creationId xmlns:a16="http://schemas.microsoft.com/office/drawing/2014/main" id="{EBEB5DF4-2B4D-A65E-34EE-20C5AD5C86DF}"/>
              </a:ext>
            </a:extLst>
          </p:cNvPr>
          <p:cNvCxnSpPr>
            <a:cxnSpLocks/>
            <a:endCxn id="201" idx="6"/>
          </p:cNvCxnSpPr>
          <p:nvPr/>
        </p:nvCxnSpPr>
        <p:spPr>
          <a:xfrm flipH="1" flipV="1">
            <a:off x="7643915" y="801672"/>
            <a:ext cx="176207" cy="17901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>
            <a:extLst>
              <a:ext uri="{FF2B5EF4-FFF2-40B4-BE49-F238E27FC236}">
                <a16:creationId xmlns:a16="http://schemas.microsoft.com/office/drawing/2014/main" id="{22B7F7ED-CC18-505E-341A-7E85C625F81C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D0757EB3-8FB1-3163-AD4D-C387D751E2F3}"/>
              </a:ext>
            </a:extLst>
          </p:cNvPr>
          <p:cNvCxnSpPr>
            <a:cxnSpLocks/>
            <a:endCxn id="204" idx="4"/>
          </p:cNvCxnSpPr>
          <p:nvPr/>
        </p:nvCxnSpPr>
        <p:spPr>
          <a:xfrm flipH="1" flipV="1">
            <a:off x="7808013" y="479362"/>
            <a:ext cx="148577" cy="41284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Ellipse 206">
            <a:extLst>
              <a:ext uri="{FF2B5EF4-FFF2-40B4-BE49-F238E27FC236}">
                <a16:creationId xmlns:a16="http://schemas.microsoft.com/office/drawing/2014/main" id="{F51112B8-338D-9FEC-7308-7C041DCF39B7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1ACD6DE-324F-314B-C8E7-6E460B958B0F}"/>
              </a:ext>
            </a:extLst>
          </p:cNvPr>
          <p:cNvSpPr/>
          <p:nvPr/>
        </p:nvSpPr>
        <p:spPr>
          <a:xfrm>
            <a:off x="7352325" y="983443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DB787DC0-ED20-9963-11CA-FA5F41C765CA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3BEEE29-E514-BE31-87EB-42540C6102AB}"/>
              </a:ext>
            </a:extLst>
          </p:cNvPr>
          <p:cNvSpPr/>
          <p:nvPr/>
        </p:nvSpPr>
        <p:spPr>
          <a:xfrm>
            <a:off x="7915820" y="348957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749F0FA-63D0-AE9A-1C23-3D6E36E27AAD}"/>
              </a:ext>
            </a:extLst>
          </p:cNvPr>
          <p:cNvSpPr/>
          <p:nvPr/>
        </p:nvSpPr>
        <p:spPr>
          <a:xfrm>
            <a:off x="7712498" y="676325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630FCEA4-673F-AA8F-C026-85ABE121EB80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1124B2DD-7154-338F-B372-F982ECF99ABD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A2D4634F-760E-D42B-3448-8C033D92642A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9A5D9E20-F939-9F9D-440F-6FD0888511B1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7444FC39-67E6-B991-EA5D-7A90A3C5AB74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28" name="Connecteur droit avec flèche 227">
            <a:extLst>
              <a:ext uri="{FF2B5EF4-FFF2-40B4-BE49-F238E27FC236}">
                <a16:creationId xmlns:a16="http://schemas.microsoft.com/office/drawing/2014/main" id="{3C3F62AB-006B-F17A-6FCD-85D026BA75FF}"/>
              </a:ext>
            </a:extLst>
          </p:cNvPr>
          <p:cNvCxnSpPr>
            <a:cxnSpLocks/>
            <a:stCxn id="208" idx="3"/>
            <a:endCxn id="124" idx="0"/>
          </p:cNvCxnSpPr>
          <p:nvPr/>
        </p:nvCxnSpPr>
        <p:spPr>
          <a:xfrm flipH="1">
            <a:off x="7572104" y="1083250"/>
            <a:ext cx="385666" cy="65265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E1C6656-8581-1E6F-9F04-D4200C84648F}"/>
              </a:ext>
            </a:extLst>
          </p:cNvPr>
          <p:cNvSpPr/>
          <p:nvPr/>
        </p:nvSpPr>
        <p:spPr>
          <a:xfrm>
            <a:off x="7497094" y="1192858"/>
            <a:ext cx="598257" cy="4211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1774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0661AB73-EA7A-2D5F-C5BB-31B738255323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DED187E9-7B17-A54E-E342-15D630D7E443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8BC37-FCD0-7B39-0057-830AF0CE73BC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1DAF3B-0C05-5E97-078A-9F6EC4D5E72D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D94FC-0412-02B9-69F8-76A733D2D030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EEA9CA9-FE1C-F388-3EE9-2F1B774CF6EB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E9754AE-6437-3A25-ECD3-24117B00E284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2822E5D-2D35-A29C-0231-81F6B3B2EAC6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C9DF4-9860-48DC-E485-62DD03B9DBC1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F7561-AC50-86D6-23BB-196D278DF9BA}"/>
              </a:ext>
            </a:extLst>
          </p:cNvPr>
          <p:cNvSpPr/>
          <p:nvPr/>
        </p:nvSpPr>
        <p:spPr>
          <a:xfrm>
            <a:off x="71304" y="93049"/>
            <a:ext cx="4925001" cy="6632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4) 1774-1812 : En mer Noire, guerres </a:t>
            </a:r>
            <a:r>
              <a:rPr lang="fr-FR" sz="1700" b="1" dirty="0" err="1"/>
              <a:t>russo</a:t>
            </a:r>
            <a:r>
              <a:rPr lang="fr-FR" sz="1700" b="1" dirty="0"/>
              <a:t>-ottomanes et conquêtes : Crimée, </a:t>
            </a:r>
            <a:r>
              <a:rPr lang="fr-FR" sz="1700" b="1" dirty="0" err="1"/>
              <a:t>Yedisan</a:t>
            </a:r>
            <a:r>
              <a:rPr lang="fr-FR" sz="1700" b="1" dirty="0"/>
              <a:t> et Bessarabie jusqu’à l’embouchure du Danube</a:t>
            </a:r>
          </a:p>
          <a:p>
            <a:endParaRPr lang="fr-FR" sz="1700" dirty="0"/>
          </a:p>
          <a:p>
            <a:r>
              <a:rPr lang="fr-FR" sz="1700" dirty="0"/>
              <a:t>*1787-92 : La France incapable d’apporter son aide aux Turcs ; Et de modérer les ambitions des Autrichiens ; En revanche, </a:t>
            </a:r>
            <a:r>
              <a:rPr lang="fr-FR" sz="1600" u="sng" dirty="0"/>
              <a:t>1</a:t>
            </a:r>
            <a:r>
              <a:rPr lang="fr-FR" sz="1600" u="sng" baseline="30000" dirty="0"/>
              <a:t>ère</a:t>
            </a:r>
            <a:r>
              <a:rPr lang="fr-FR" sz="1600" u="sng" dirty="0"/>
              <a:t> opposition britannique</a:t>
            </a:r>
            <a:r>
              <a:rPr lang="fr-FR" sz="1600" dirty="0"/>
              <a:t>…</a:t>
            </a:r>
          </a:p>
          <a:p>
            <a:endParaRPr lang="fr-FR" sz="1700" dirty="0"/>
          </a:p>
          <a:p>
            <a:r>
              <a:rPr lang="fr-FR" sz="1700" u="sng" dirty="0"/>
              <a:t>*1791 : A Londres…</a:t>
            </a:r>
          </a:p>
          <a:p>
            <a:r>
              <a:rPr lang="fr-FR" sz="1700" u="sng" dirty="0"/>
              <a:t>Opposition de William Pitt le Jeune</a:t>
            </a:r>
          </a:p>
          <a:p>
            <a:r>
              <a:rPr lang="fr-FR" sz="1700" i="1" u="sng" dirty="0"/>
              <a:t>Le maintien de l’Empire ottoman est une question de vie ou de mort</a:t>
            </a:r>
          </a:p>
          <a:p>
            <a:r>
              <a:rPr lang="fr-FR" sz="1700" dirty="0"/>
              <a:t>*La GB, en apportant son aide aux Suédois (1788-90)</a:t>
            </a:r>
          </a:p>
          <a:p>
            <a:r>
              <a:rPr lang="fr-FR" sz="1700" dirty="0"/>
              <a:t>Et en se rapprochant de l’Autriche, orpheline de l’alliance française, la GB isole la Russie</a:t>
            </a:r>
          </a:p>
          <a:p>
            <a:endParaRPr lang="fr-FR" sz="1700" dirty="0"/>
          </a:p>
          <a:p>
            <a:r>
              <a:rPr lang="fr-FR" sz="1700" dirty="0"/>
              <a:t>*1791 : Début du Grand Jeu</a:t>
            </a:r>
          </a:p>
          <a:p>
            <a:r>
              <a:rPr lang="fr-FR" sz="1700" dirty="0"/>
              <a:t>Toutefois, les guerres révolutionnaires</a:t>
            </a:r>
          </a:p>
          <a:p>
            <a:r>
              <a:rPr lang="fr-FR" sz="1700" dirty="0"/>
              <a:t>Vont à nouveau rebattre les cartes ; A suivre…</a:t>
            </a:r>
          </a:p>
          <a:p>
            <a:endParaRPr lang="fr-FR" sz="1700" dirty="0"/>
          </a:p>
          <a:p>
            <a:r>
              <a:rPr lang="fr-FR" sz="1700" dirty="0"/>
              <a:t>NB : 1806-12 : Conquête et traité de Bucarest Annexion de la Bessarabie</a:t>
            </a:r>
          </a:p>
          <a:p>
            <a:r>
              <a:rPr lang="fr-FR" sz="1700" dirty="0"/>
              <a:t>Entre Dniestr et rive gauche du Danube</a:t>
            </a:r>
          </a:p>
          <a:p>
            <a:endParaRPr lang="fr-FR" sz="1700" dirty="0"/>
          </a:p>
          <a:p>
            <a:r>
              <a:rPr lang="fr-FR" sz="1700" dirty="0"/>
              <a:t>NB : 1817 : Serbie, principauté autonome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299B7E-8EE1-2C4C-3000-6B4A1B7EEEA9}"/>
              </a:ext>
            </a:extLst>
          </p:cNvPr>
          <p:cNvSpPr/>
          <p:nvPr/>
        </p:nvSpPr>
        <p:spPr>
          <a:xfrm>
            <a:off x="2574498" y="5565142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08C1D64-ACE7-2319-9564-D8F6D6572567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C97E-FAAC-C013-26E3-FC97D65FCA9A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69A025-D65C-3FE1-BAD9-18CE61624914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D247CE-CFEC-F1F9-2A49-B59E581BE675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63811D-1EC9-71DE-CF4E-94DC523F5B90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BD860B-EC42-E5B7-F3A9-7285A41BE36B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BF512-2058-19A6-8322-7E32A419E3B4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266237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691DB-CA5D-2960-4988-AB371EF3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923BA1-9A7C-959B-8287-7BA0C61FC5C2}"/>
              </a:ext>
            </a:extLst>
          </p:cNvPr>
          <p:cNvSpPr/>
          <p:nvPr/>
        </p:nvSpPr>
        <p:spPr>
          <a:xfrm>
            <a:off x="71305" y="93049"/>
            <a:ext cx="4918808" cy="6370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4) 1796-1813 : Guerres </a:t>
            </a:r>
            <a:r>
              <a:rPr lang="fr-FR" sz="1600" b="1" dirty="0" err="1"/>
              <a:t>russo</a:t>
            </a:r>
            <a:r>
              <a:rPr lang="fr-FR" sz="1600" b="1" dirty="0"/>
              <a:t>-persanes et conquête de la Transcaucasie entre mer Noire et mer Caspienne : Géorgie ; Azerbaïdjan jusqu’au fleuve Araxe</a:t>
            </a:r>
          </a:p>
          <a:p>
            <a:endParaRPr lang="fr-FR" sz="1700" dirty="0"/>
          </a:p>
          <a:p>
            <a:r>
              <a:rPr lang="fr-FR" sz="1700" dirty="0"/>
              <a:t>c) Dans le sud, le Caucase…</a:t>
            </a:r>
          </a:p>
          <a:p>
            <a:endParaRPr lang="fr-FR" sz="1000" dirty="0"/>
          </a:p>
          <a:p>
            <a:r>
              <a:rPr lang="fr-FR" sz="1700" dirty="0"/>
              <a:t>*1795 : Rappel : Le Chah de Perse </a:t>
            </a:r>
            <a:r>
              <a:rPr lang="fr-FR" sz="1700" u="sng" dirty="0"/>
              <a:t>Agha Mohammad </a:t>
            </a:r>
            <a:r>
              <a:rPr lang="fr-FR" sz="1700" dirty="0"/>
              <a:t>Reconquiert la Géorgie</a:t>
            </a:r>
          </a:p>
          <a:p>
            <a:r>
              <a:rPr lang="fr-FR" sz="1700" dirty="0"/>
              <a:t>Sous protectorat russe depuis 1783</a:t>
            </a:r>
          </a:p>
          <a:p>
            <a:endParaRPr lang="fr-FR" sz="1000" dirty="0"/>
          </a:p>
          <a:p>
            <a:r>
              <a:rPr lang="fr-FR" sz="1700" dirty="0"/>
              <a:t>*Avril-juin 1796 : Les Russes de Platon </a:t>
            </a:r>
            <a:r>
              <a:rPr lang="fr-FR" sz="1700" dirty="0" err="1"/>
              <a:t>Zoubov</a:t>
            </a:r>
            <a:r>
              <a:rPr lang="fr-FR" sz="1700" dirty="0"/>
              <a:t>, favori de </a:t>
            </a:r>
            <a:r>
              <a:rPr lang="fr-FR" sz="1700" u="sng" dirty="0"/>
              <a:t>Catherine II</a:t>
            </a:r>
            <a:r>
              <a:rPr lang="fr-FR" sz="1700" dirty="0"/>
              <a:t>, prennent Derbent sur la Caspienne</a:t>
            </a:r>
          </a:p>
          <a:p>
            <a:r>
              <a:rPr lang="fr-FR" sz="1700" dirty="0"/>
              <a:t>Puis ils envahissent l’Azerbaïdjan</a:t>
            </a:r>
          </a:p>
          <a:p>
            <a:r>
              <a:rPr lang="fr-FR" sz="1700" dirty="0"/>
              <a:t>La Géorgie est libérée, avant d’être annexée en 1801</a:t>
            </a:r>
          </a:p>
          <a:p>
            <a:endParaRPr lang="fr-FR" sz="1700" dirty="0"/>
          </a:p>
          <a:p>
            <a:r>
              <a:rPr lang="fr-FR" sz="1700" dirty="0"/>
              <a:t>NB : 1810 : Conquête de la Géorgie ottomane</a:t>
            </a:r>
          </a:p>
          <a:p>
            <a:r>
              <a:rPr lang="fr-FR" sz="1700" dirty="0"/>
              <a:t>Jusqu’à la mer Noire</a:t>
            </a:r>
          </a:p>
          <a:p>
            <a:r>
              <a:rPr lang="fr-FR" sz="1700" dirty="0"/>
              <a:t>NB : Projet de Platon </a:t>
            </a:r>
            <a:r>
              <a:rPr lang="fr-FR" sz="1700" dirty="0" err="1"/>
              <a:t>Zoubov</a:t>
            </a:r>
            <a:endParaRPr lang="fr-FR" sz="1700" dirty="0"/>
          </a:p>
          <a:p>
            <a:r>
              <a:rPr lang="fr-FR" sz="1700" dirty="0"/>
              <a:t>Conquérir l’Inde à partir de la Perse</a:t>
            </a:r>
          </a:p>
          <a:p>
            <a:r>
              <a:rPr lang="fr-FR" sz="1700" dirty="0"/>
              <a:t>Mais mort de Catherine II en nov. 1796</a:t>
            </a:r>
          </a:p>
          <a:p>
            <a:endParaRPr lang="fr-FR" sz="1700" dirty="0"/>
          </a:p>
          <a:p>
            <a:r>
              <a:rPr lang="fr-FR" sz="1700" dirty="0"/>
              <a:t>*1804-13</a:t>
            </a:r>
          </a:p>
          <a:p>
            <a:r>
              <a:rPr lang="fr-FR" sz="1700" dirty="0"/>
              <a:t>Nouvelle victoire contre la Perse et traité de Gulistan L’Azerbaïdjan actuel, jusqu’au fleuve Araxe est annexé</a:t>
            </a:r>
          </a:p>
          <a:p>
            <a:r>
              <a:rPr lang="fr-FR" sz="1700" dirty="0"/>
              <a:t>La Perse conserve l’Arménie persane d’Erevan</a:t>
            </a:r>
          </a:p>
        </p:txBody>
      </p:sp>
      <p:pic>
        <p:nvPicPr>
          <p:cNvPr id="2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E890F5C0-AB2F-6E28-FF80-EA18D5AD3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llipse 38">
            <a:extLst>
              <a:ext uri="{FF2B5EF4-FFF2-40B4-BE49-F238E27FC236}">
                <a16:creationId xmlns:a16="http://schemas.microsoft.com/office/drawing/2014/main" id="{D689CF94-8B49-31F6-7E78-CA96D62BF535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9F96488-DA2B-F063-1860-7726FC30646C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D08942D-5E0E-BBDB-DD4E-6BE9E87D8213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8826F5A6-B18A-1989-1F3E-CC3ADAF42B48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19487F37-95A9-3A0C-5789-2E78BF06BED0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00871A6-31ED-A7A5-9414-CB50D21780FD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C9CF44F1-1413-73F7-B000-D2E8531BAE71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CA6792-8377-9B3E-E28E-489490B8E2F7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6BD88AF6-A7CC-6FF7-415A-D38E6ADA44FF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72006B2E-C805-B8CD-3EAD-6EF8B18B68D3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5D7A6602-9AB9-79A3-DA8E-FE503A215AAD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52522561-7EF8-F0A9-DB5D-650BC1D061E3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CB91AFA3-C895-1BE1-8ECA-2DE2582995F1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D9BC3F94-2FE9-01A6-716B-5049F933B6C2}"/>
              </a:ext>
            </a:extLst>
          </p:cNvPr>
          <p:cNvSpPr/>
          <p:nvPr/>
        </p:nvSpPr>
        <p:spPr>
          <a:xfrm rot="19443623">
            <a:off x="8112209" y="2418641"/>
            <a:ext cx="1052095" cy="1128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8DF776C1-A1A2-6271-6889-58FEAA688F9A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595F2D6-7D62-D82C-2717-64BD8F17A0FE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268A39AB-CA62-F321-0FF9-51B818708AB9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8934304-219A-D96F-8FCA-AC3F144F3BDD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A5E8A9B1-7045-790A-AFF2-B6DB7EFCBE4E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017A5CD5-8888-6DC1-612B-96E95FA2FCA7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E0B34DA1-C531-88D9-07CB-349E3E889889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0E529557-75C3-4CED-E202-72F1E2A7ECFC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0A6C42A3-B147-4ED8-3C32-5998FE6F7D14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3941BAAB-FF29-E71E-BD79-B8428596201E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EDE2BC36-8921-B717-4052-7F9176E7F7A2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FF669327-2AC6-C3E2-CC16-00FCE36A6D6B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BAA25906-16CD-C0D3-E2F9-1536C1591172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8A3010E9-C3B6-A3E9-3497-E3F3335B87B5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lipse 139">
            <a:extLst>
              <a:ext uri="{FF2B5EF4-FFF2-40B4-BE49-F238E27FC236}">
                <a16:creationId xmlns:a16="http://schemas.microsoft.com/office/drawing/2014/main" id="{81410F8E-BAD9-D436-D77B-BA593F1B0E85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BB4A56F7-70ED-4E44-563A-34EAA1D3DD3F}"/>
              </a:ext>
            </a:extLst>
          </p:cNvPr>
          <p:cNvCxnSpPr>
            <a:cxnSpLocks/>
            <a:endCxn id="138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>
            <a:extLst>
              <a:ext uri="{FF2B5EF4-FFF2-40B4-BE49-F238E27FC236}">
                <a16:creationId xmlns:a16="http://schemas.microsoft.com/office/drawing/2014/main" id="{82B2B54A-3BF3-06EB-AD0A-778BF828C794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809987C6-92CC-BC68-2A52-F294D3A77FA0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9BE3F2CA-0057-7982-6E95-65223AF62B27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6366E12-361F-763B-2FE4-6BAD4768D1A0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B7B8984F-952F-3BAC-2B41-8D0E8D84B3B3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577C45D-C8D8-68E4-6CBA-3B79D4AECF8D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C40D21C4-472C-EDA7-0E63-BE689F563D49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F97BE0B2-BF99-0438-E0E4-6D89EE5A426B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DB49AEAE-D0AD-B098-48DB-303A3C6C797C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4CF009A8-CF04-CD95-E44B-F787CFD9CBAB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9E940495-0989-E5E0-9BC2-6A59C6A399BC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4E206B91-4574-A21C-2D8E-E9CE7DD9B637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65DA0949-7F39-491E-4790-AA65C26FF20C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B2E6BEFD-2A46-015F-25D1-A358C4CA7BD8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54482272-6E9A-B4A2-6BC2-67A346CD6FA2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Ellipse 161">
            <a:extLst>
              <a:ext uri="{FF2B5EF4-FFF2-40B4-BE49-F238E27FC236}">
                <a16:creationId xmlns:a16="http://schemas.microsoft.com/office/drawing/2014/main" id="{10DDB783-153E-B46D-C08B-36466370861C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904A1B9C-9DBD-78EE-E75B-2C1F3597C0C9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8D7878E-469A-8909-A400-4338DFB2BB3F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09A467E-C6C0-D48D-1AD6-3CB16FC9C829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EC3C216D-B9D1-C4BE-D305-DD86034D91AF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A3FE7285-0AD0-76FD-6E07-59AF467D9E60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5D2CB3-0634-5DC8-493B-9E34E2D06D2D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A9BEA81A-6575-41B4-1BEC-ECAFAD520593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6F74706A-8645-E6C0-3AA4-AB3C9F817963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B19D1749-B06C-7B6A-BE8F-141B5729D680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C26894FD-C755-D46A-405D-9BDFB7C73BFC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FC2B16CE-CE8E-A46D-BC8A-A2CB77C3DA21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>
            <a:extLst>
              <a:ext uri="{FF2B5EF4-FFF2-40B4-BE49-F238E27FC236}">
                <a16:creationId xmlns:a16="http://schemas.microsoft.com/office/drawing/2014/main" id="{CEABEE4B-ADCA-5FB7-507F-438746F771F3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Ellipse 177">
            <a:extLst>
              <a:ext uri="{FF2B5EF4-FFF2-40B4-BE49-F238E27FC236}">
                <a16:creationId xmlns:a16="http://schemas.microsoft.com/office/drawing/2014/main" id="{77233F8E-F41B-C9CB-2B22-419366324F07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FACA1629-ED0F-CAAA-1777-6EECED84F162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194A6AED-279F-3404-9E3D-7F3EDAD6496B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942AA8BF-E5A4-3143-6603-482D485ABB6C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666D38C-2AC6-A35C-883F-85B19917C048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6308FD6-CD24-FEFF-3E13-912315E5EEDA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32E6642F-E4B3-CC95-A9CF-A74D73964A27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9628ADF7-C519-0267-4624-AA17A2B2E59C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3309913-1EDE-26A8-47B5-C70F7ADD5619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cxnSp>
        <p:nvCxnSpPr>
          <p:cNvPr id="190" name="Connecteur droit avec flèche 189">
            <a:extLst>
              <a:ext uri="{FF2B5EF4-FFF2-40B4-BE49-F238E27FC236}">
                <a16:creationId xmlns:a16="http://schemas.microsoft.com/office/drawing/2014/main" id="{AC69748C-BDB1-E9B7-C742-5430449DB4FC}"/>
              </a:ext>
            </a:extLst>
          </p:cNvPr>
          <p:cNvCxnSpPr>
            <a:cxnSpLocks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4C55E3E-65FD-9D13-0C4A-F7F5B37F9FE8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300F29F-F2CA-D3D1-BDE4-6A7A03564A59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080FB367-8207-21CC-268F-B0EB5880E8BD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34B4595C-CCCB-FBC8-F9B6-D3AD7B630CE4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DC176B7D-2ACF-8937-BCEB-F34C5E0D4E11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CAF70B35-B7E1-BB57-F555-9FCFA61C99F8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4E4043C8-417E-09EB-4111-A11F1B82DC2B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1EE8C202-8298-2F4B-FC0B-9BBE82A37C31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3" name="Connecteur droit avec flèche 202">
            <a:extLst>
              <a:ext uri="{FF2B5EF4-FFF2-40B4-BE49-F238E27FC236}">
                <a16:creationId xmlns:a16="http://schemas.microsoft.com/office/drawing/2014/main" id="{5634B5B6-9D0A-1375-BDD9-71EB04E4DACD}"/>
              </a:ext>
            </a:extLst>
          </p:cNvPr>
          <p:cNvCxnSpPr>
            <a:cxnSpLocks/>
            <a:endCxn id="201" idx="6"/>
          </p:cNvCxnSpPr>
          <p:nvPr/>
        </p:nvCxnSpPr>
        <p:spPr>
          <a:xfrm flipH="1" flipV="1">
            <a:off x="7643915" y="801672"/>
            <a:ext cx="176207" cy="17901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>
            <a:extLst>
              <a:ext uri="{FF2B5EF4-FFF2-40B4-BE49-F238E27FC236}">
                <a16:creationId xmlns:a16="http://schemas.microsoft.com/office/drawing/2014/main" id="{DBC7F1AE-0FDE-38F3-F8F6-487710C792F2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432C2408-441B-44C0-91B8-E58DFB164207}"/>
              </a:ext>
            </a:extLst>
          </p:cNvPr>
          <p:cNvCxnSpPr>
            <a:cxnSpLocks/>
            <a:endCxn id="204" idx="4"/>
          </p:cNvCxnSpPr>
          <p:nvPr/>
        </p:nvCxnSpPr>
        <p:spPr>
          <a:xfrm flipH="1" flipV="1">
            <a:off x="7808013" y="479362"/>
            <a:ext cx="148577" cy="41284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E4FE8D59-7387-808E-C44E-79B16C4EFCD4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6F9DE93-966C-F175-7596-2A67FC421CC6}"/>
              </a:ext>
            </a:extLst>
          </p:cNvPr>
          <p:cNvSpPr/>
          <p:nvPr/>
        </p:nvSpPr>
        <p:spPr>
          <a:xfrm>
            <a:off x="7352325" y="983443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6C624B11-6CD6-0B0A-48BF-E4D39ABBE988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D338ABD-105F-4DF0-06D2-69A347A27FA6}"/>
              </a:ext>
            </a:extLst>
          </p:cNvPr>
          <p:cNvSpPr/>
          <p:nvPr/>
        </p:nvSpPr>
        <p:spPr>
          <a:xfrm>
            <a:off x="7915820" y="348957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2E7D921-B0E8-81AB-633D-527081C6C9C9}"/>
              </a:ext>
            </a:extLst>
          </p:cNvPr>
          <p:cNvSpPr/>
          <p:nvPr/>
        </p:nvSpPr>
        <p:spPr>
          <a:xfrm>
            <a:off x="7712498" y="676325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CC9C36EB-9E8C-A96A-ECDB-FEF16E972C09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E7648FAC-544D-BC8F-3810-E4274EEA99FE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D14A44CE-F865-6FC3-C270-E35D7FD9192F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90B38B69-9C7A-05B2-1965-719A76DA8EF5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4956F099-8B3A-7E8D-F350-1627D998B8B8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16" name="Connecteur droit avec flèche 215">
            <a:extLst>
              <a:ext uri="{FF2B5EF4-FFF2-40B4-BE49-F238E27FC236}">
                <a16:creationId xmlns:a16="http://schemas.microsoft.com/office/drawing/2014/main" id="{17D66D2A-EFC3-2F0A-0AB9-8F7ABA8A6D43}"/>
              </a:ext>
            </a:extLst>
          </p:cNvPr>
          <p:cNvCxnSpPr>
            <a:cxnSpLocks/>
            <a:stCxn id="207" idx="3"/>
            <a:endCxn id="134" idx="0"/>
          </p:cNvCxnSpPr>
          <p:nvPr/>
        </p:nvCxnSpPr>
        <p:spPr>
          <a:xfrm flipH="1">
            <a:off x="7572104" y="1083250"/>
            <a:ext cx="385666" cy="65265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llipse 218">
            <a:extLst>
              <a:ext uri="{FF2B5EF4-FFF2-40B4-BE49-F238E27FC236}">
                <a16:creationId xmlns:a16="http://schemas.microsoft.com/office/drawing/2014/main" id="{21A8C55F-C452-DED4-52C2-113FD1C565D1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B247F868-48ED-848A-09A7-5671C638A781}"/>
              </a:ext>
            </a:extLst>
          </p:cNvPr>
          <p:cNvSpPr/>
          <p:nvPr/>
        </p:nvSpPr>
        <p:spPr>
          <a:xfrm>
            <a:off x="7990568" y="221884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630C8799-0A9F-EAC9-0358-9512C5D1E147}"/>
              </a:ext>
            </a:extLst>
          </p:cNvPr>
          <p:cNvSpPr/>
          <p:nvPr/>
        </p:nvSpPr>
        <p:spPr>
          <a:xfrm>
            <a:off x="8165438" y="241785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14160ABD-4CC8-FAA7-F97D-5254799C47BC}"/>
              </a:ext>
            </a:extLst>
          </p:cNvPr>
          <p:cNvSpPr/>
          <p:nvPr/>
        </p:nvSpPr>
        <p:spPr>
          <a:xfrm>
            <a:off x="7984495" y="2365188"/>
            <a:ext cx="174870" cy="148974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C2CCBB98-AA1D-68EC-0235-65C2B524B70B}"/>
              </a:ext>
            </a:extLst>
          </p:cNvPr>
          <p:cNvSpPr/>
          <p:nvPr/>
        </p:nvSpPr>
        <p:spPr>
          <a:xfrm>
            <a:off x="7795430" y="218948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8" name="Connecteur droit avec flèche 227">
            <a:extLst>
              <a:ext uri="{FF2B5EF4-FFF2-40B4-BE49-F238E27FC236}">
                <a16:creationId xmlns:a16="http://schemas.microsoft.com/office/drawing/2014/main" id="{8F58A447-D3B0-911C-6F68-3400C1C93D01}"/>
              </a:ext>
            </a:extLst>
          </p:cNvPr>
          <p:cNvCxnSpPr>
            <a:cxnSpLocks/>
          </p:cNvCxnSpPr>
          <p:nvPr/>
        </p:nvCxnSpPr>
        <p:spPr>
          <a:xfrm>
            <a:off x="7917546" y="1197260"/>
            <a:ext cx="128253" cy="102008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Ellipse 231">
            <a:extLst>
              <a:ext uri="{FF2B5EF4-FFF2-40B4-BE49-F238E27FC236}">
                <a16:creationId xmlns:a16="http://schemas.microsoft.com/office/drawing/2014/main" id="{667DAA83-10BC-C8B3-E778-673F5BC02894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06E537D-0642-6300-35D3-3A1A04C1551A}"/>
              </a:ext>
            </a:extLst>
          </p:cNvPr>
          <p:cNvSpPr/>
          <p:nvPr/>
        </p:nvSpPr>
        <p:spPr>
          <a:xfrm>
            <a:off x="7713882" y="1597759"/>
            <a:ext cx="598257" cy="4211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18011813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4FD190D-80C7-4683-70C9-43F27A498C6F}"/>
              </a:ext>
            </a:extLst>
          </p:cNvPr>
          <p:cNvSpPr/>
          <p:nvPr/>
        </p:nvSpPr>
        <p:spPr>
          <a:xfrm>
            <a:off x="7497094" y="1192858"/>
            <a:ext cx="598257" cy="42110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1774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C42EE-64D7-BD47-0489-7826CE769199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53C1442-B80F-F798-2D12-E261BE29650F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27EF8-14F3-85CA-ED81-E7F3280E2208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95ED847-24BF-16BF-04CC-F57CC40EC3D2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C223202-9785-732F-76D5-3A47BA23559C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8DB2B3A-32BB-18E1-2EA2-A896D59DBBCE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A4D80B-9D1A-FD6C-7612-CBEB58E7E441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pic>
        <p:nvPicPr>
          <p:cNvPr id="10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82D46B6C-7493-EEFA-1587-B2B292B7F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37425" r="51518" b="52746"/>
          <a:stretch>
            <a:fillRect/>
          </a:stretch>
        </p:blipFill>
        <p:spPr bwMode="auto">
          <a:xfrm>
            <a:off x="5123699" y="4695654"/>
            <a:ext cx="2255009" cy="20166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58E355D-23EE-5A7B-30C4-1D0D616D6FC0}"/>
              </a:ext>
            </a:extLst>
          </p:cNvPr>
          <p:cNvSpPr/>
          <p:nvPr/>
        </p:nvSpPr>
        <p:spPr>
          <a:xfrm>
            <a:off x="6851192" y="5499113"/>
            <a:ext cx="257233" cy="27392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D8449A1-93A7-91CF-BBDA-7B0BF8EBEA8E}"/>
              </a:ext>
            </a:extLst>
          </p:cNvPr>
          <p:cNvSpPr/>
          <p:nvPr/>
        </p:nvSpPr>
        <p:spPr>
          <a:xfrm>
            <a:off x="4653897" y="2747166"/>
            <a:ext cx="257233" cy="27392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E2B57A5-10B8-AB10-2B0F-DF2457F8F538}"/>
              </a:ext>
            </a:extLst>
          </p:cNvPr>
          <p:cNvSpPr/>
          <p:nvPr/>
        </p:nvSpPr>
        <p:spPr>
          <a:xfrm>
            <a:off x="5966162" y="5325889"/>
            <a:ext cx="257233" cy="27392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BFC4C1B-96C9-1D70-59A7-A0AAFF6FD329}"/>
              </a:ext>
            </a:extLst>
          </p:cNvPr>
          <p:cNvSpPr/>
          <p:nvPr/>
        </p:nvSpPr>
        <p:spPr>
          <a:xfrm>
            <a:off x="4850594" y="3252585"/>
            <a:ext cx="257233" cy="27392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78F4924-FA8D-04D6-E141-D9851C9BDDEA}"/>
              </a:ext>
            </a:extLst>
          </p:cNvPr>
          <p:cNvSpPr/>
          <p:nvPr/>
        </p:nvSpPr>
        <p:spPr>
          <a:xfrm>
            <a:off x="5431926" y="5188926"/>
            <a:ext cx="257233" cy="2739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9F8568A-D2A6-ACA9-F437-4AF1AD7C5313}"/>
              </a:ext>
            </a:extLst>
          </p:cNvPr>
          <p:cNvSpPr/>
          <p:nvPr/>
        </p:nvSpPr>
        <p:spPr>
          <a:xfrm>
            <a:off x="6797725" y="6155486"/>
            <a:ext cx="273504" cy="25176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6E5BEEC-8C53-B9D3-2EA6-0B0A7FFEF974}"/>
              </a:ext>
            </a:extLst>
          </p:cNvPr>
          <p:cNvSpPr/>
          <p:nvPr/>
        </p:nvSpPr>
        <p:spPr>
          <a:xfrm>
            <a:off x="3051698" y="3028683"/>
            <a:ext cx="273504" cy="25176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E2A2104-0E5B-E543-2AA5-A982FE9AE898}"/>
              </a:ext>
            </a:extLst>
          </p:cNvPr>
          <p:cNvSpPr/>
          <p:nvPr/>
        </p:nvSpPr>
        <p:spPr>
          <a:xfrm>
            <a:off x="4255487" y="3806401"/>
            <a:ext cx="257233" cy="2739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CEEC0C-3671-7C2F-4A89-66633E3A67F3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E2E958-B153-0B6D-330B-FF2D4A1252D7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C7432-D6A8-AB7B-89D3-8A4D3296A78E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F6147E-1FC7-B5AA-31F4-615ABC004462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BDA982-3762-D4C2-6291-2333BBD1114F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02E55-85CC-92BD-1E34-B98335C19C60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208587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0D84E-8A02-7B00-C004-A734912B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A1F6B4-C9D2-9015-47D6-5CC687F4CFEA}"/>
              </a:ext>
            </a:extLst>
          </p:cNvPr>
          <p:cNvSpPr/>
          <p:nvPr/>
        </p:nvSpPr>
        <p:spPr>
          <a:xfrm>
            <a:off x="89686" y="110608"/>
            <a:ext cx="4859416" cy="584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4) 1716-1743 : Dans la steppe à l’est de la Caspienne, les trois Hordes kazakhes, menacées par les Mongols </a:t>
            </a:r>
            <a:r>
              <a:rPr lang="fr-FR" sz="1700" b="1" dirty="0" err="1"/>
              <a:t>Dzoungares</a:t>
            </a:r>
            <a:r>
              <a:rPr lang="fr-FR" sz="1700" b="1" dirty="0"/>
              <a:t>, font appel aux Russes ; …</a:t>
            </a:r>
          </a:p>
          <a:p>
            <a:endParaRPr lang="fr-FR" sz="1700" dirty="0"/>
          </a:p>
          <a:p>
            <a:r>
              <a:rPr lang="fr-FR" sz="1700" dirty="0"/>
              <a:t>d) En Asie centrale…</a:t>
            </a:r>
          </a:p>
          <a:p>
            <a:endParaRPr lang="fr-FR" sz="1700" dirty="0"/>
          </a:p>
          <a:p>
            <a:r>
              <a:rPr lang="fr-FR" sz="1700" dirty="0"/>
              <a:t>*Rappels…</a:t>
            </a:r>
          </a:p>
          <a:p>
            <a:endParaRPr lang="fr-FR" sz="1700" dirty="0"/>
          </a:p>
          <a:p>
            <a:r>
              <a:rPr lang="fr-FR" sz="1700" dirty="0"/>
              <a:t>*Aux XVIe-XVIIe siècles, expansion russe vers l’est</a:t>
            </a:r>
          </a:p>
          <a:p>
            <a:r>
              <a:rPr lang="fr-FR" sz="1700" dirty="0"/>
              <a:t>Jusqu’à l’Océan Pacifique</a:t>
            </a:r>
          </a:p>
          <a:p>
            <a:endParaRPr lang="fr-FR" sz="1700" dirty="0"/>
          </a:p>
          <a:p>
            <a:r>
              <a:rPr lang="fr-FR" sz="1700" dirty="0"/>
              <a:t>*Au XVIIIe siècle…</a:t>
            </a:r>
          </a:p>
          <a:p>
            <a:r>
              <a:rPr lang="fr-FR" sz="1700" dirty="0"/>
              <a:t>Les Russes, maîtres de toute la taïga sibérienne</a:t>
            </a:r>
          </a:p>
          <a:p>
            <a:r>
              <a:rPr lang="fr-FR" sz="1700" dirty="0"/>
              <a:t>Orientent leur progression vers le sud</a:t>
            </a:r>
          </a:p>
          <a:p>
            <a:r>
              <a:rPr lang="fr-FR" sz="1700" dirty="0"/>
              <a:t>Vers les steppes de l’Asie centrale…</a:t>
            </a:r>
          </a:p>
          <a:p>
            <a:endParaRPr lang="fr-FR" sz="1700" dirty="0"/>
          </a:p>
          <a:p>
            <a:r>
              <a:rPr lang="fr-FR" sz="1700" dirty="0"/>
              <a:t>*Mais avant le récit de cette expansion</a:t>
            </a:r>
          </a:p>
          <a:p>
            <a:r>
              <a:rPr lang="fr-FR" sz="1700" dirty="0"/>
              <a:t>Quelques rappels sur cette Asie centrale</a:t>
            </a:r>
          </a:p>
          <a:p>
            <a:r>
              <a:rPr lang="fr-FR" sz="1700" dirty="0"/>
              <a:t>Avant l’arrivée des Russes</a:t>
            </a:r>
          </a:p>
          <a:p>
            <a:endParaRPr lang="fr-FR" sz="1700" dirty="0"/>
          </a:p>
          <a:p>
            <a:r>
              <a:rPr lang="fr-FR" sz="1700" dirty="0"/>
              <a:t>*Au début du XVIIIe siècle</a:t>
            </a:r>
          </a:p>
          <a:p>
            <a:r>
              <a:rPr lang="fr-FR" sz="1700" dirty="0"/>
              <a:t>Trois régions apparaissent…</a:t>
            </a:r>
          </a:p>
        </p:txBody>
      </p:sp>
      <p:pic>
        <p:nvPicPr>
          <p:cNvPr id="193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3E6A5C33-3227-FA82-F180-E3E5B0949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Ellipse 193">
            <a:extLst>
              <a:ext uri="{FF2B5EF4-FFF2-40B4-BE49-F238E27FC236}">
                <a16:creationId xmlns:a16="http://schemas.microsoft.com/office/drawing/2014/main" id="{FF97883F-A66E-0D2E-8C30-E8F76EB4BED3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09195175-848F-1D9F-0A9C-8D1AD694B29C}"/>
              </a:ext>
            </a:extLst>
          </p:cNvPr>
          <p:cNvSpPr/>
          <p:nvPr/>
        </p:nvSpPr>
        <p:spPr>
          <a:xfrm>
            <a:off x="7084169" y="1608071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4CABF471-64DB-93FF-89F6-7AD264D09013}"/>
              </a:ext>
            </a:extLst>
          </p:cNvPr>
          <p:cNvSpPr/>
          <p:nvPr/>
        </p:nvSpPr>
        <p:spPr>
          <a:xfrm>
            <a:off x="6911019" y="1766760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16225514-716D-B10C-005D-5269D092C3F8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A27C4C56-66B6-4AD4-02EF-3E56D5AB8372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5CC132F8-DA44-5070-4697-EA3FD9792EF7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2A5D05DA-B950-7DE0-A33A-D863EC36DA17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32DB7C9E-9186-E4FE-2DBE-CD92886B11D7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61815459-4C7E-C098-148A-2E403D737177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F83E41D5-3960-65CA-A1D1-A8AD438BDCBC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23CBBC8C-EA1F-5BEF-9711-59287CB98E98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C635E75F-05B1-BFC3-ECDB-06CC59F99B2D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3D92259C-B865-A7D9-CDFD-363F5D3A9BFA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E4B7E0C8-1C68-6D5C-18B6-D9BCDD3D8E9D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08FFA776-C009-9FC0-D6DB-2DA24B779708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693B85D5-80D3-C08B-038D-B87579F8DED8}"/>
              </a:ext>
            </a:extLst>
          </p:cNvPr>
          <p:cNvSpPr/>
          <p:nvPr/>
        </p:nvSpPr>
        <p:spPr>
          <a:xfrm rot="19443623">
            <a:off x="8112209" y="2418641"/>
            <a:ext cx="1052095" cy="1128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F75708BB-556C-DCD0-4FC4-B40CEF564C69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35B0FD34-0791-926D-4BE3-AA50268109F7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612EA2F4-ADA8-3C3B-63F8-8F9AE24D0364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F3ED455D-D108-099C-9F2B-A33A65447D98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D92E463-767E-C066-3C01-05EE589FA944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08692229-304E-FAF9-4B20-12D062C2E7D7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6033C665-BD24-53DE-687B-514EE43064E5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e 216">
            <a:extLst>
              <a:ext uri="{FF2B5EF4-FFF2-40B4-BE49-F238E27FC236}">
                <a16:creationId xmlns:a16="http://schemas.microsoft.com/office/drawing/2014/main" id="{4018EB3A-E239-E2CA-C696-283CDA9FF262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757AFF25-082C-CD0B-579E-A1BA7C04D3E9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61A8CCF3-C124-D564-9809-386DD7441C52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80F6B780-68DF-599C-C4C3-1E8977AE3AA4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4BE2E8FA-921D-98C9-1E5A-381E7E4270D8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13D88456-4D2A-2F80-BFF0-7AAB5AC4BF5A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A62CE854-6A6D-CC4E-2629-B780A68E9D13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Ellipse 223">
            <a:extLst>
              <a:ext uri="{FF2B5EF4-FFF2-40B4-BE49-F238E27FC236}">
                <a16:creationId xmlns:a16="http://schemas.microsoft.com/office/drawing/2014/main" id="{43DB1217-B2F8-FA81-2466-9ADCE8D58E0E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225" name="Connecteur droit avec flèche 224">
            <a:extLst>
              <a:ext uri="{FF2B5EF4-FFF2-40B4-BE49-F238E27FC236}">
                <a16:creationId xmlns:a16="http://schemas.microsoft.com/office/drawing/2014/main" id="{EE58F722-5480-E909-BAD9-CE728ABF4DE3}"/>
              </a:ext>
            </a:extLst>
          </p:cNvPr>
          <p:cNvCxnSpPr>
            <a:cxnSpLocks/>
            <a:endCxn id="222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Ellipse 225">
            <a:extLst>
              <a:ext uri="{FF2B5EF4-FFF2-40B4-BE49-F238E27FC236}">
                <a16:creationId xmlns:a16="http://schemas.microsoft.com/office/drawing/2014/main" id="{A26407C9-F4CB-A52C-9C6C-6BB5422FCBA0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A25E44A9-2C9C-BC5A-44E1-7A524236EEAE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8" name="Ellipse 227">
            <a:extLst>
              <a:ext uri="{FF2B5EF4-FFF2-40B4-BE49-F238E27FC236}">
                <a16:creationId xmlns:a16="http://schemas.microsoft.com/office/drawing/2014/main" id="{8CC2B2EB-BDD2-D796-0BBA-4FAC05736D26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29" name="Ellipse 228">
            <a:extLst>
              <a:ext uri="{FF2B5EF4-FFF2-40B4-BE49-F238E27FC236}">
                <a16:creationId xmlns:a16="http://schemas.microsoft.com/office/drawing/2014/main" id="{AFE8764A-5A01-F124-27F7-A8737490A374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DE99B693-3AA1-F248-1CD4-F2EEEFDC00DE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392B4F49-340F-620E-18E0-B0B55A2CC6A5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8A2FC72A-677C-C85F-8F25-FEF53CF7FC70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Ellipse 232">
            <a:extLst>
              <a:ext uri="{FF2B5EF4-FFF2-40B4-BE49-F238E27FC236}">
                <a16:creationId xmlns:a16="http://schemas.microsoft.com/office/drawing/2014/main" id="{17218EF3-71A4-8D76-8223-C92A0E235FBF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A067F266-151C-AD1B-7C07-65BE7A721E98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5" name="Connecteur droit avec flèche 234">
            <a:extLst>
              <a:ext uri="{FF2B5EF4-FFF2-40B4-BE49-F238E27FC236}">
                <a16:creationId xmlns:a16="http://schemas.microsoft.com/office/drawing/2014/main" id="{5D9E7217-2BEB-5C09-2924-9A0A7CCB8AE8}"/>
              </a:ext>
            </a:extLst>
          </p:cNvPr>
          <p:cNvCxnSpPr>
            <a:cxnSpLocks/>
          </p:cNvCxnSpPr>
          <p:nvPr/>
        </p:nvCxnSpPr>
        <p:spPr>
          <a:xfrm flipH="1">
            <a:off x="9904874" y="1655180"/>
            <a:ext cx="940604" cy="3131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avec flèche 235">
            <a:extLst>
              <a:ext uri="{FF2B5EF4-FFF2-40B4-BE49-F238E27FC236}">
                <a16:creationId xmlns:a16="http://schemas.microsoft.com/office/drawing/2014/main" id="{18F64757-E80D-A8E8-CE39-252E1CB274FE}"/>
              </a:ext>
            </a:extLst>
          </p:cNvPr>
          <p:cNvCxnSpPr>
            <a:cxnSpLocks/>
          </p:cNvCxnSpPr>
          <p:nvPr/>
        </p:nvCxnSpPr>
        <p:spPr>
          <a:xfrm flipH="1">
            <a:off x="9904874" y="1752495"/>
            <a:ext cx="1284107" cy="6886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2BDC1655-6F26-3DE5-5274-1581AAAF8D19}"/>
              </a:ext>
            </a:extLst>
          </p:cNvPr>
          <p:cNvCxnSpPr>
            <a:cxnSpLocks/>
          </p:cNvCxnSpPr>
          <p:nvPr/>
        </p:nvCxnSpPr>
        <p:spPr>
          <a:xfrm flipH="1" flipV="1">
            <a:off x="10845478" y="1655180"/>
            <a:ext cx="520861" cy="127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FA22DDD-E03D-1A00-BA7E-3F2F337739CD}"/>
              </a:ext>
            </a:extLst>
          </p:cNvPr>
          <p:cNvCxnSpPr>
            <a:cxnSpLocks/>
          </p:cNvCxnSpPr>
          <p:nvPr/>
        </p:nvCxnSpPr>
        <p:spPr>
          <a:xfrm flipH="1" flipV="1">
            <a:off x="11366339" y="1782501"/>
            <a:ext cx="679886" cy="18587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avec flèche 238">
            <a:extLst>
              <a:ext uri="{FF2B5EF4-FFF2-40B4-BE49-F238E27FC236}">
                <a16:creationId xmlns:a16="http://schemas.microsoft.com/office/drawing/2014/main" id="{3D78BBC5-6CFA-03D5-6E44-3DEC8FC81DE7}"/>
              </a:ext>
            </a:extLst>
          </p:cNvPr>
          <p:cNvCxnSpPr>
            <a:cxnSpLocks/>
          </p:cNvCxnSpPr>
          <p:nvPr/>
        </p:nvCxnSpPr>
        <p:spPr>
          <a:xfrm flipH="1">
            <a:off x="11340730" y="1968374"/>
            <a:ext cx="692691" cy="73116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avec flèche 239">
            <a:extLst>
              <a:ext uri="{FF2B5EF4-FFF2-40B4-BE49-F238E27FC236}">
                <a16:creationId xmlns:a16="http://schemas.microsoft.com/office/drawing/2014/main" id="{86DCB291-F1B0-22A2-3A42-55209A9455CE}"/>
              </a:ext>
            </a:extLst>
          </p:cNvPr>
          <p:cNvCxnSpPr>
            <a:cxnSpLocks/>
          </p:cNvCxnSpPr>
          <p:nvPr/>
        </p:nvCxnSpPr>
        <p:spPr>
          <a:xfrm flipH="1">
            <a:off x="11326760" y="1968374"/>
            <a:ext cx="706661" cy="6955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Ellipse 240">
            <a:extLst>
              <a:ext uri="{FF2B5EF4-FFF2-40B4-BE49-F238E27FC236}">
                <a16:creationId xmlns:a16="http://schemas.microsoft.com/office/drawing/2014/main" id="{4ADF2CE7-7F4E-E1AE-EADE-292A9703C939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E1368556-BFAD-9E75-241E-950E06C354DB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1BED13A-BE2C-61E8-AE07-5D2F85164F0D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7FEFA6B-926B-A58F-D0EC-EB8B6EA526A2}"/>
              </a:ext>
            </a:extLst>
          </p:cNvPr>
          <p:cNvSpPr/>
          <p:nvPr/>
        </p:nvSpPr>
        <p:spPr>
          <a:xfrm>
            <a:off x="9924694" y="2011319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8FD45303-4DF8-6520-89A1-48AC6F21E919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46" name="Ellipse 245">
            <a:extLst>
              <a:ext uri="{FF2B5EF4-FFF2-40B4-BE49-F238E27FC236}">
                <a16:creationId xmlns:a16="http://schemas.microsoft.com/office/drawing/2014/main" id="{80940469-489B-E2C2-E497-973514970F9B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47" name="Ellipse 246">
            <a:extLst>
              <a:ext uri="{FF2B5EF4-FFF2-40B4-BE49-F238E27FC236}">
                <a16:creationId xmlns:a16="http://schemas.microsoft.com/office/drawing/2014/main" id="{7E8DC582-7111-6D7A-2085-52E8BBA9078E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34808168-91BE-8CA2-90CE-172251CDEA8C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B3B6387D-2D04-B91A-A287-6EB500C87285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88750DC2-7BE5-2501-365C-EA5100573FAB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51" name="Connecteur droit avec flèche 250">
            <a:extLst>
              <a:ext uri="{FF2B5EF4-FFF2-40B4-BE49-F238E27FC236}">
                <a16:creationId xmlns:a16="http://schemas.microsoft.com/office/drawing/2014/main" id="{02AEE8CC-1E39-0E3F-BDFB-480F787F92CC}"/>
              </a:ext>
            </a:extLst>
          </p:cNvPr>
          <p:cNvCxnSpPr>
            <a:cxnSpLocks/>
          </p:cNvCxnSpPr>
          <p:nvPr/>
        </p:nvCxnSpPr>
        <p:spPr>
          <a:xfrm flipH="1" flipV="1">
            <a:off x="10253026" y="3193333"/>
            <a:ext cx="791056" cy="10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avec flèche 251">
            <a:extLst>
              <a:ext uri="{FF2B5EF4-FFF2-40B4-BE49-F238E27FC236}">
                <a16:creationId xmlns:a16="http://schemas.microsoft.com/office/drawing/2014/main" id="{D3A3B6F9-BC1B-D9B4-D15F-BE5EEB4FAC20}"/>
              </a:ext>
            </a:extLst>
          </p:cNvPr>
          <p:cNvCxnSpPr>
            <a:cxnSpLocks/>
          </p:cNvCxnSpPr>
          <p:nvPr/>
        </p:nvCxnSpPr>
        <p:spPr>
          <a:xfrm flipH="1">
            <a:off x="10227417" y="3348889"/>
            <a:ext cx="791056" cy="4034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avec flèche 252">
            <a:extLst>
              <a:ext uri="{FF2B5EF4-FFF2-40B4-BE49-F238E27FC236}">
                <a16:creationId xmlns:a16="http://schemas.microsoft.com/office/drawing/2014/main" id="{8D22E0C4-D74B-DEB2-7AA2-EF6FE08AD78C}"/>
              </a:ext>
            </a:extLst>
          </p:cNvPr>
          <p:cNvCxnSpPr>
            <a:cxnSpLocks/>
          </p:cNvCxnSpPr>
          <p:nvPr/>
        </p:nvCxnSpPr>
        <p:spPr>
          <a:xfrm flipH="1">
            <a:off x="10503010" y="3429000"/>
            <a:ext cx="257097" cy="7900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Ellipse 253">
            <a:extLst>
              <a:ext uri="{FF2B5EF4-FFF2-40B4-BE49-F238E27FC236}">
                <a16:creationId xmlns:a16="http://schemas.microsoft.com/office/drawing/2014/main" id="{F9FB1415-C64E-1C14-8E05-B9D407ABFE5E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7C12006A-425A-2E26-88CB-400C084FB88A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56" name="Connecteur droit avec flèche 255">
            <a:extLst>
              <a:ext uri="{FF2B5EF4-FFF2-40B4-BE49-F238E27FC236}">
                <a16:creationId xmlns:a16="http://schemas.microsoft.com/office/drawing/2014/main" id="{8C064650-D63E-168C-D659-D625B6751149}"/>
              </a:ext>
            </a:extLst>
          </p:cNvPr>
          <p:cNvCxnSpPr>
            <a:cxnSpLocks/>
          </p:cNvCxnSpPr>
          <p:nvPr/>
        </p:nvCxnSpPr>
        <p:spPr>
          <a:xfrm flipV="1">
            <a:off x="11167734" y="2818591"/>
            <a:ext cx="318052" cy="47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Ellipse 256">
            <a:extLst>
              <a:ext uri="{FF2B5EF4-FFF2-40B4-BE49-F238E27FC236}">
                <a16:creationId xmlns:a16="http://schemas.microsoft.com/office/drawing/2014/main" id="{9ADBD8A9-308F-E805-3866-DFABA6059984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AADF78A5-F8DA-AB5A-8BFF-2D7CEEF24C6D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4401994-44F2-5A8C-88E7-026A23215846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260" name="Ellipse 259">
            <a:extLst>
              <a:ext uri="{FF2B5EF4-FFF2-40B4-BE49-F238E27FC236}">
                <a16:creationId xmlns:a16="http://schemas.microsoft.com/office/drawing/2014/main" id="{EC3BA31C-DEF4-08B7-952A-C54F76B6563C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Ellipse 260">
            <a:extLst>
              <a:ext uri="{FF2B5EF4-FFF2-40B4-BE49-F238E27FC236}">
                <a16:creationId xmlns:a16="http://schemas.microsoft.com/office/drawing/2014/main" id="{3B52E71B-9DDB-5F12-80EB-8324EF205E6C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F5C0F90A-609F-7C47-AAB6-ABA44E7DD621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1803</a:t>
            </a:r>
          </a:p>
        </p:txBody>
      </p:sp>
      <p:cxnSp>
        <p:nvCxnSpPr>
          <p:cNvPr id="265" name="Connecteur droit avec flèche 264">
            <a:extLst>
              <a:ext uri="{FF2B5EF4-FFF2-40B4-BE49-F238E27FC236}">
                <a16:creationId xmlns:a16="http://schemas.microsoft.com/office/drawing/2014/main" id="{7B4D112F-776A-ED2C-32F7-4320D988AD5A}"/>
              </a:ext>
            </a:extLst>
          </p:cNvPr>
          <p:cNvCxnSpPr>
            <a:cxnSpLocks/>
          </p:cNvCxnSpPr>
          <p:nvPr/>
        </p:nvCxnSpPr>
        <p:spPr>
          <a:xfrm>
            <a:off x="11185452" y="3249916"/>
            <a:ext cx="322770" cy="103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ectangle 265">
            <a:extLst>
              <a:ext uri="{FF2B5EF4-FFF2-40B4-BE49-F238E27FC236}">
                <a16:creationId xmlns:a16="http://schemas.microsoft.com/office/drawing/2014/main" id="{50BD3A90-B5D7-1E6E-9EDE-CFE73C50BBEC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9F0E77E1-FD1A-3D22-4716-FA01063CD735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Ellipse 268">
            <a:extLst>
              <a:ext uri="{FF2B5EF4-FFF2-40B4-BE49-F238E27FC236}">
                <a16:creationId xmlns:a16="http://schemas.microsoft.com/office/drawing/2014/main" id="{8D0682D8-3987-512E-15CC-8C46B447D970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7B089E54-AF25-5C49-1220-B759C92544C7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1E54ED04-72AE-2A24-30DC-2EAEFB83D62E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Ellipse 271">
            <a:extLst>
              <a:ext uri="{FF2B5EF4-FFF2-40B4-BE49-F238E27FC236}">
                <a16:creationId xmlns:a16="http://schemas.microsoft.com/office/drawing/2014/main" id="{18566201-1847-43DE-83A3-9CAC91F7D5AE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3" name="Ellipse 272">
            <a:extLst>
              <a:ext uri="{FF2B5EF4-FFF2-40B4-BE49-F238E27FC236}">
                <a16:creationId xmlns:a16="http://schemas.microsoft.com/office/drawing/2014/main" id="{9B7E7122-7A4B-ED0B-8D88-04B548C3F2EA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4" name="Ellipse 273">
            <a:extLst>
              <a:ext uri="{FF2B5EF4-FFF2-40B4-BE49-F238E27FC236}">
                <a16:creationId xmlns:a16="http://schemas.microsoft.com/office/drawing/2014/main" id="{DCBF39B6-471C-EC58-8412-8B53BD0A1826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5" name="Connecteur droit avec flèche 274">
            <a:extLst>
              <a:ext uri="{FF2B5EF4-FFF2-40B4-BE49-F238E27FC236}">
                <a16:creationId xmlns:a16="http://schemas.microsoft.com/office/drawing/2014/main" id="{8E39D102-54A5-8D0E-5892-1694276D790D}"/>
              </a:ext>
            </a:extLst>
          </p:cNvPr>
          <p:cNvCxnSpPr>
            <a:cxnSpLocks/>
            <a:endCxn id="274" idx="6"/>
          </p:cNvCxnSpPr>
          <p:nvPr/>
        </p:nvCxnSpPr>
        <p:spPr>
          <a:xfrm flipH="1" flipV="1">
            <a:off x="7643915" y="801672"/>
            <a:ext cx="176207" cy="17901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Ellipse 275">
            <a:extLst>
              <a:ext uri="{FF2B5EF4-FFF2-40B4-BE49-F238E27FC236}">
                <a16:creationId xmlns:a16="http://schemas.microsoft.com/office/drawing/2014/main" id="{3E4D66E5-AA8D-54CB-8568-3776FE8347D3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7" name="Connecteur droit avec flèche 276">
            <a:extLst>
              <a:ext uri="{FF2B5EF4-FFF2-40B4-BE49-F238E27FC236}">
                <a16:creationId xmlns:a16="http://schemas.microsoft.com/office/drawing/2014/main" id="{8C66C872-4B74-A1B5-7C4A-F16FC9940E7C}"/>
              </a:ext>
            </a:extLst>
          </p:cNvPr>
          <p:cNvCxnSpPr>
            <a:cxnSpLocks/>
            <a:endCxn id="276" idx="4"/>
          </p:cNvCxnSpPr>
          <p:nvPr/>
        </p:nvCxnSpPr>
        <p:spPr>
          <a:xfrm flipH="1" flipV="1">
            <a:off x="7808013" y="479362"/>
            <a:ext cx="148577" cy="41284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Ellipse 277">
            <a:extLst>
              <a:ext uri="{FF2B5EF4-FFF2-40B4-BE49-F238E27FC236}">
                <a16:creationId xmlns:a16="http://schemas.microsoft.com/office/drawing/2014/main" id="{4E87111F-A423-89BC-56FE-3DF341355EA0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92EAB44D-FC11-F1D2-DAEF-088020DF8E40}"/>
              </a:ext>
            </a:extLst>
          </p:cNvPr>
          <p:cNvSpPr/>
          <p:nvPr/>
        </p:nvSpPr>
        <p:spPr>
          <a:xfrm>
            <a:off x="7352325" y="983443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280" name="Ellipse 279">
            <a:extLst>
              <a:ext uri="{FF2B5EF4-FFF2-40B4-BE49-F238E27FC236}">
                <a16:creationId xmlns:a16="http://schemas.microsoft.com/office/drawing/2014/main" id="{D3F1A1A4-47E1-CBBA-B6B9-8A5E81F21303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9C14F42-1515-F10C-0FFC-40C4C913A41A}"/>
              </a:ext>
            </a:extLst>
          </p:cNvPr>
          <p:cNvSpPr/>
          <p:nvPr/>
        </p:nvSpPr>
        <p:spPr>
          <a:xfrm>
            <a:off x="7915820" y="348957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B8E39391-7B86-A242-7B5E-07EC58CDD243}"/>
              </a:ext>
            </a:extLst>
          </p:cNvPr>
          <p:cNvSpPr/>
          <p:nvPr/>
        </p:nvSpPr>
        <p:spPr>
          <a:xfrm>
            <a:off x="7712498" y="676325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283" name="Ellipse 282">
            <a:extLst>
              <a:ext uri="{FF2B5EF4-FFF2-40B4-BE49-F238E27FC236}">
                <a16:creationId xmlns:a16="http://schemas.microsoft.com/office/drawing/2014/main" id="{289982B1-2B7C-C229-C21E-70BA2D0B59F2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1D375A7B-87C9-2C9D-FE24-ED82AE9A4E01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5" name="Ellipse 284">
            <a:extLst>
              <a:ext uri="{FF2B5EF4-FFF2-40B4-BE49-F238E27FC236}">
                <a16:creationId xmlns:a16="http://schemas.microsoft.com/office/drawing/2014/main" id="{711D89AC-E4EA-02CE-375C-DAB87F428103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" name="Ellipse 285">
            <a:extLst>
              <a:ext uri="{FF2B5EF4-FFF2-40B4-BE49-F238E27FC236}">
                <a16:creationId xmlns:a16="http://schemas.microsoft.com/office/drawing/2014/main" id="{2A449A95-2B6B-8636-ACD5-53F65FD06FA3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7" name="Ellipse 286">
            <a:extLst>
              <a:ext uri="{FF2B5EF4-FFF2-40B4-BE49-F238E27FC236}">
                <a16:creationId xmlns:a16="http://schemas.microsoft.com/office/drawing/2014/main" id="{A4CF86DF-BFBC-8290-4D56-22C7FFE39132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88" name="Connecteur droit avec flèche 287">
            <a:extLst>
              <a:ext uri="{FF2B5EF4-FFF2-40B4-BE49-F238E27FC236}">
                <a16:creationId xmlns:a16="http://schemas.microsoft.com/office/drawing/2014/main" id="{A601145A-7896-EDB7-FE10-709247E27F8F}"/>
              </a:ext>
            </a:extLst>
          </p:cNvPr>
          <p:cNvCxnSpPr>
            <a:cxnSpLocks/>
            <a:stCxn id="279" idx="3"/>
            <a:endCxn id="219" idx="0"/>
          </p:cNvCxnSpPr>
          <p:nvPr/>
        </p:nvCxnSpPr>
        <p:spPr>
          <a:xfrm flipH="1">
            <a:off x="7572104" y="1083250"/>
            <a:ext cx="385666" cy="65265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Ellipse 288">
            <a:extLst>
              <a:ext uri="{FF2B5EF4-FFF2-40B4-BE49-F238E27FC236}">
                <a16:creationId xmlns:a16="http://schemas.microsoft.com/office/drawing/2014/main" id="{0C18A10C-1405-D143-ACA8-C28F95FD4B82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005BE089-77B9-9485-2AB3-AC9B8A490237}"/>
              </a:ext>
            </a:extLst>
          </p:cNvPr>
          <p:cNvSpPr/>
          <p:nvPr/>
        </p:nvSpPr>
        <p:spPr>
          <a:xfrm>
            <a:off x="7990568" y="221884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7916EE15-D3D7-44A5-68E5-456E3399E048}"/>
              </a:ext>
            </a:extLst>
          </p:cNvPr>
          <p:cNvSpPr/>
          <p:nvPr/>
        </p:nvSpPr>
        <p:spPr>
          <a:xfrm>
            <a:off x="8165438" y="241785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14E237CB-F273-4FC8-C47D-9229C4460370}"/>
              </a:ext>
            </a:extLst>
          </p:cNvPr>
          <p:cNvSpPr/>
          <p:nvPr/>
        </p:nvSpPr>
        <p:spPr>
          <a:xfrm>
            <a:off x="7984495" y="2365188"/>
            <a:ext cx="174870" cy="148974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BE5CA35E-4EB7-ABEB-2237-234E0B98B006}"/>
              </a:ext>
            </a:extLst>
          </p:cNvPr>
          <p:cNvSpPr/>
          <p:nvPr/>
        </p:nvSpPr>
        <p:spPr>
          <a:xfrm>
            <a:off x="7795430" y="218948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4" name="Connecteur droit avec flèche 293">
            <a:extLst>
              <a:ext uri="{FF2B5EF4-FFF2-40B4-BE49-F238E27FC236}">
                <a16:creationId xmlns:a16="http://schemas.microsoft.com/office/drawing/2014/main" id="{665486E9-F7D4-236D-A9C8-2DAB2BC8985C}"/>
              </a:ext>
            </a:extLst>
          </p:cNvPr>
          <p:cNvCxnSpPr>
            <a:cxnSpLocks/>
          </p:cNvCxnSpPr>
          <p:nvPr/>
        </p:nvCxnSpPr>
        <p:spPr>
          <a:xfrm>
            <a:off x="7917546" y="1197260"/>
            <a:ext cx="128253" cy="102008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Ellipse 294">
            <a:extLst>
              <a:ext uri="{FF2B5EF4-FFF2-40B4-BE49-F238E27FC236}">
                <a16:creationId xmlns:a16="http://schemas.microsoft.com/office/drawing/2014/main" id="{36793E8C-D4EC-91FE-C7F7-B73318063A34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4C0B3433-7B6D-52ED-3CC5-1454546820C3}"/>
              </a:ext>
            </a:extLst>
          </p:cNvPr>
          <p:cNvSpPr/>
          <p:nvPr/>
        </p:nvSpPr>
        <p:spPr>
          <a:xfrm>
            <a:off x="7713882" y="1597759"/>
            <a:ext cx="598257" cy="42110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18011813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C6B9FFD-6012-B4EB-35D5-2F1E4BD8CFF6}"/>
              </a:ext>
            </a:extLst>
          </p:cNvPr>
          <p:cNvSpPr/>
          <p:nvPr/>
        </p:nvSpPr>
        <p:spPr>
          <a:xfrm>
            <a:off x="7497094" y="1192858"/>
            <a:ext cx="598257" cy="42110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1774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B08D6F-B682-1C86-3BDE-D19C26686407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3012629-D576-261C-CF3C-23117981F5BD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58CF5-0DA5-1436-4E7F-5E4AA5D7E7EF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7301583-E965-D9E4-1075-89E959BE7115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95C98F2-A290-FDDF-0B50-13520F0FE3F1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B69933-70B4-737E-68FD-DB12A7458A06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A9885-45CD-9396-78AC-FE60F7E77167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26D53-EF57-78E8-456D-5B572ACFB970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A94A2-6B20-D4BD-8B5F-7390D3E1CE84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80A45-6638-EC4C-D6B4-3BEAA1FA8C8F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DF858-4350-0F45-C87F-489658EC36A3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9D064-ABCC-5F7D-3E8D-AC186BF893A5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31D75-E133-55C7-65CD-AF965829F091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228843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111B5-BDAC-9947-5E60-3BC796C19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E42117-0C89-72CE-EE1D-D1ACAD3E6441}"/>
              </a:ext>
            </a:extLst>
          </p:cNvPr>
          <p:cNvSpPr/>
          <p:nvPr/>
        </p:nvSpPr>
        <p:spPr>
          <a:xfrm>
            <a:off x="89685" y="110608"/>
            <a:ext cx="4980062" cy="64171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1) Au nord, dans la steppe depuis 1465</a:t>
            </a:r>
          </a:p>
          <a:p>
            <a:r>
              <a:rPr lang="fr-FR" sz="1700" dirty="0"/>
              <a:t>Les tribus kazakhes</a:t>
            </a:r>
          </a:p>
          <a:p>
            <a:r>
              <a:rPr lang="fr-FR" sz="1700" dirty="0"/>
              <a:t>Attaquées par les </a:t>
            </a:r>
            <a:r>
              <a:rPr lang="fr-FR" sz="1700" dirty="0" err="1"/>
              <a:t>Dzoungares</a:t>
            </a:r>
            <a:r>
              <a:rPr lang="fr-FR" sz="1700" dirty="0"/>
              <a:t> à l’est depuis 1652</a:t>
            </a:r>
          </a:p>
          <a:p>
            <a:r>
              <a:rPr lang="fr-FR" sz="1700" dirty="0"/>
              <a:t>Et les Kalmouks de la Volga à l’ouest depuis 1616</a:t>
            </a:r>
          </a:p>
          <a:p>
            <a:endParaRPr lang="fr-FR" sz="1700" dirty="0"/>
          </a:p>
          <a:p>
            <a:r>
              <a:rPr lang="fr-FR" sz="1700" dirty="0"/>
              <a:t>2) Au sud, les trois khanats ouzbeks…</a:t>
            </a:r>
          </a:p>
          <a:p>
            <a:endParaRPr lang="fr-FR" sz="1700" dirty="0"/>
          </a:p>
          <a:p>
            <a:r>
              <a:rPr lang="fr-FR" sz="1700" dirty="0"/>
              <a:t>a) 1709 : Dans la vallée du Ferghana, haut-</a:t>
            </a:r>
            <a:r>
              <a:rPr lang="fr-FR" sz="1700" dirty="0" err="1"/>
              <a:t>Syr</a:t>
            </a:r>
            <a:r>
              <a:rPr lang="fr-FR" sz="1700" dirty="0"/>
              <a:t> Daria</a:t>
            </a:r>
          </a:p>
          <a:p>
            <a:r>
              <a:rPr lang="fr-FR" sz="1700" dirty="0"/>
              <a:t>Le khanat de Kokand</a:t>
            </a:r>
          </a:p>
          <a:p>
            <a:r>
              <a:rPr lang="fr-FR" sz="1700" dirty="0"/>
              <a:t>*1799-1842 : Annexion de Tachkent (1809)</a:t>
            </a:r>
          </a:p>
          <a:p>
            <a:r>
              <a:rPr lang="fr-FR" sz="1700" dirty="0"/>
              <a:t>Et expansion maximale sur la rive droite du </a:t>
            </a:r>
            <a:r>
              <a:rPr lang="fr-FR" sz="1700" dirty="0" err="1"/>
              <a:t>Syr</a:t>
            </a:r>
            <a:r>
              <a:rPr lang="fr-FR" sz="1700" dirty="0"/>
              <a:t> Daria…</a:t>
            </a:r>
          </a:p>
          <a:p>
            <a:endParaRPr lang="fr-FR" sz="1000" dirty="0"/>
          </a:p>
          <a:p>
            <a:r>
              <a:rPr lang="fr-FR" sz="1700" dirty="0"/>
              <a:t>b) 1728 : A Khiva (khanat fondé en 1511)…</a:t>
            </a:r>
          </a:p>
          <a:p>
            <a:r>
              <a:rPr lang="fr-FR" sz="1700" dirty="0"/>
              <a:t>Mort du dernier khan </a:t>
            </a:r>
            <a:r>
              <a:rPr lang="fr-FR" sz="1700" dirty="0" err="1"/>
              <a:t>Arabchahide</a:t>
            </a:r>
            <a:endParaRPr lang="fr-FR" sz="1700" dirty="0"/>
          </a:p>
          <a:p>
            <a:r>
              <a:rPr lang="fr-FR" sz="1700" dirty="0"/>
              <a:t>Lutte entre les tribus</a:t>
            </a:r>
          </a:p>
          <a:p>
            <a:r>
              <a:rPr lang="fr-FR" sz="1700" dirty="0"/>
              <a:t>*1770-80 : Les </a:t>
            </a:r>
            <a:r>
              <a:rPr lang="fr-FR" sz="1700" dirty="0" err="1"/>
              <a:t>Qongrats</a:t>
            </a:r>
            <a:r>
              <a:rPr lang="fr-FR" sz="1700" dirty="0"/>
              <a:t> en sortent vainqueurs</a:t>
            </a:r>
          </a:p>
          <a:p>
            <a:r>
              <a:rPr lang="fr-FR" sz="1700" dirty="0"/>
              <a:t>*1804 : Le </a:t>
            </a:r>
            <a:r>
              <a:rPr lang="fr-FR" sz="1700" dirty="0" err="1"/>
              <a:t>Qongrat</a:t>
            </a:r>
            <a:r>
              <a:rPr lang="fr-FR" sz="1700" dirty="0"/>
              <a:t> </a:t>
            </a:r>
            <a:r>
              <a:rPr lang="fr-FR" sz="1700" dirty="0" err="1"/>
              <a:t>Eltouzar</a:t>
            </a:r>
            <a:r>
              <a:rPr lang="fr-FR" sz="1700" dirty="0"/>
              <a:t> devient khan</a:t>
            </a:r>
          </a:p>
          <a:p>
            <a:endParaRPr lang="fr-FR" sz="1000" dirty="0"/>
          </a:p>
          <a:p>
            <a:r>
              <a:rPr lang="fr-FR" sz="1700" dirty="0"/>
              <a:t>c) 1785 : A Boukhara (khanat fondé en 1507)…</a:t>
            </a:r>
          </a:p>
          <a:p>
            <a:r>
              <a:rPr lang="fr-FR" sz="1700" dirty="0"/>
              <a:t>Le </a:t>
            </a:r>
            <a:r>
              <a:rPr lang="fr-FR" sz="1700" dirty="0" err="1"/>
              <a:t>Manghit</a:t>
            </a:r>
            <a:r>
              <a:rPr lang="fr-FR" sz="1700" dirty="0"/>
              <a:t> Shah Mourad, tribu mongole des </a:t>
            </a:r>
            <a:r>
              <a:rPr lang="fr-FR" sz="1700" dirty="0" err="1"/>
              <a:t>Nogaïs</a:t>
            </a:r>
            <a:endParaRPr lang="fr-FR" sz="1700" dirty="0"/>
          </a:p>
          <a:p>
            <a:r>
              <a:rPr lang="fr-FR" sz="1700" dirty="0"/>
              <a:t>Succède au dernier </a:t>
            </a:r>
            <a:r>
              <a:rPr lang="fr-FR" sz="1700" dirty="0" err="1"/>
              <a:t>Djanide</a:t>
            </a:r>
            <a:r>
              <a:rPr lang="fr-FR" sz="1700" dirty="0"/>
              <a:t> (1599)</a:t>
            </a:r>
          </a:p>
          <a:p>
            <a:r>
              <a:rPr lang="fr-FR" sz="1700" dirty="0"/>
              <a:t>Et Boukhara devient un puissant émirat</a:t>
            </a:r>
          </a:p>
          <a:p>
            <a:endParaRPr lang="fr-FR" sz="1700" dirty="0"/>
          </a:p>
          <a:p>
            <a:r>
              <a:rPr lang="fr-FR" sz="1700" dirty="0"/>
              <a:t>*</a:t>
            </a:r>
            <a:r>
              <a:rPr lang="fr-FR" sz="1700" i="1" dirty="0"/>
              <a:t>Pour la 1</a:t>
            </a:r>
            <a:r>
              <a:rPr lang="fr-FR" sz="1700" i="1" baseline="30000" dirty="0"/>
              <a:t>ère</a:t>
            </a:r>
            <a:r>
              <a:rPr lang="fr-FR" sz="1700" i="1" dirty="0"/>
              <a:t> fois depuis cinq siècles</a:t>
            </a:r>
          </a:p>
          <a:p>
            <a:r>
              <a:rPr lang="fr-FR" sz="1700" i="1" dirty="0"/>
              <a:t>Des khans qui ne sont pas des gengiskhanides…</a:t>
            </a:r>
          </a:p>
        </p:txBody>
      </p:sp>
      <p:pic>
        <p:nvPicPr>
          <p:cNvPr id="2" name="Picture 2" descr="C:\Users\Christophe\Pictures\My Scans\2015-12 (déc.)\scan0005.jpg">
            <a:extLst>
              <a:ext uri="{FF2B5EF4-FFF2-40B4-BE49-F238E27FC236}">
                <a16:creationId xmlns:a16="http://schemas.microsoft.com/office/drawing/2014/main" id="{EE4F5578-D0DE-4B46-E59D-F2D4F944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2" y="132740"/>
            <a:ext cx="6901543" cy="65925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77A7FEC-2377-30B7-141E-CA209295AF91}"/>
              </a:ext>
            </a:extLst>
          </p:cNvPr>
          <p:cNvSpPr/>
          <p:nvPr/>
        </p:nvSpPr>
        <p:spPr>
          <a:xfrm>
            <a:off x="7486302" y="36500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3E03BA7-2090-60F8-3952-FF7ED153EFA8}"/>
              </a:ext>
            </a:extLst>
          </p:cNvPr>
          <p:cNvSpPr/>
          <p:nvPr/>
        </p:nvSpPr>
        <p:spPr>
          <a:xfrm>
            <a:off x="8979344" y="38938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94C93FB-6111-1F2B-4A44-1E3847DEBDF2}"/>
              </a:ext>
            </a:extLst>
          </p:cNvPr>
          <p:cNvSpPr/>
          <p:nvPr/>
        </p:nvSpPr>
        <p:spPr>
          <a:xfrm>
            <a:off x="7973982" y="40428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7DA54DF-D1FD-2584-BCF0-953754CD2357}"/>
              </a:ext>
            </a:extLst>
          </p:cNvPr>
          <p:cNvSpPr/>
          <p:nvPr/>
        </p:nvSpPr>
        <p:spPr>
          <a:xfrm rot="20932284">
            <a:off x="6937777" y="2831827"/>
            <a:ext cx="1383560" cy="1091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A2955D1-FE26-8985-9086-81305BD7DB80}"/>
              </a:ext>
            </a:extLst>
          </p:cNvPr>
          <p:cNvSpPr/>
          <p:nvPr/>
        </p:nvSpPr>
        <p:spPr>
          <a:xfrm rot="16684268">
            <a:off x="8118097" y="3504460"/>
            <a:ext cx="674388" cy="1488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F423B20-D900-72ED-05D6-5AE883A74F07}"/>
              </a:ext>
            </a:extLst>
          </p:cNvPr>
          <p:cNvSpPr/>
          <p:nvPr/>
        </p:nvSpPr>
        <p:spPr>
          <a:xfrm>
            <a:off x="10435635" y="3022902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B40A2E6-64DC-965D-FE02-38DA3B8B9771}"/>
              </a:ext>
            </a:extLst>
          </p:cNvPr>
          <p:cNvCxnSpPr>
            <a:cxnSpLocks/>
            <a:stCxn id="21" idx="2"/>
          </p:cNvCxnSpPr>
          <p:nvPr/>
        </p:nvCxnSpPr>
        <p:spPr>
          <a:xfrm flipH="1" flipV="1">
            <a:off x="10058173" y="3078480"/>
            <a:ext cx="377462" cy="18909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42EBB39B-FEB9-C6FE-18A0-FB5A97BD0492}"/>
              </a:ext>
            </a:extLst>
          </p:cNvPr>
          <p:cNvSpPr/>
          <p:nvPr/>
        </p:nvSpPr>
        <p:spPr>
          <a:xfrm rot="19067099">
            <a:off x="8681833" y="2814368"/>
            <a:ext cx="891360" cy="1548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2A06BD3-C364-DAEE-5B11-1663A9771083}"/>
              </a:ext>
            </a:extLst>
          </p:cNvPr>
          <p:cNvSpPr/>
          <p:nvPr/>
        </p:nvSpPr>
        <p:spPr>
          <a:xfrm>
            <a:off x="9739870" y="3989914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AD27178-95C4-70AE-C325-840ABAA4BA72}"/>
              </a:ext>
            </a:extLst>
          </p:cNvPr>
          <p:cNvSpPr/>
          <p:nvPr/>
        </p:nvSpPr>
        <p:spPr>
          <a:xfrm>
            <a:off x="11082325" y="3342262"/>
            <a:ext cx="327270" cy="3318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9B052AB-7A75-BA9C-A546-50B56E98DD7C}"/>
              </a:ext>
            </a:extLst>
          </p:cNvPr>
          <p:cNvSpPr/>
          <p:nvPr/>
        </p:nvSpPr>
        <p:spPr>
          <a:xfrm>
            <a:off x="6725048" y="1823778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D410662-51C2-496B-0DB6-A2E25989B346}"/>
              </a:ext>
            </a:extLst>
          </p:cNvPr>
          <p:cNvSpPr/>
          <p:nvPr/>
        </p:nvSpPr>
        <p:spPr>
          <a:xfrm>
            <a:off x="8487907" y="1187826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EA81077-671B-DAC3-F450-0D189D34C321}"/>
              </a:ext>
            </a:extLst>
          </p:cNvPr>
          <p:cNvCxnSpPr>
            <a:cxnSpLocks/>
          </p:cNvCxnSpPr>
          <p:nvPr/>
        </p:nvCxnSpPr>
        <p:spPr>
          <a:xfrm>
            <a:off x="8815177" y="2360063"/>
            <a:ext cx="1031718" cy="660197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890279B6-2AC4-204C-50D7-46475A6D9E90}"/>
              </a:ext>
            </a:extLst>
          </p:cNvPr>
          <p:cNvSpPr/>
          <p:nvPr/>
        </p:nvSpPr>
        <p:spPr>
          <a:xfrm>
            <a:off x="8651542" y="2155632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FDD41F9-9089-0D61-AC81-DB2D1C45DBEB}"/>
              </a:ext>
            </a:extLst>
          </p:cNvPr>
          <p:cNvSpPr/>
          <p:nvPr/>
        </p:nvSpPr>
        <p:spPr>
          <a:xfrm>
            <a:off x="9705294" y="2854333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0483EA1-9D58-211E-772B-D63A023D41F1}"/>
              </a:ext>
            </a:extLst>
          </p:cNvPr>
          <p:cNvSpPr/>
          <p:nvPr/>
        </p:nvSpPr>
        <p:spPr>
          <a:xfrm>
            <a:off x="6155164" y="2253649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C549B5B-D554-3417-CE54-B9A9B38B0F10}"/>
              </a:ext>
            </a:extLst>
          </p:cNvPr>
          <p:cNvCxnSpPr>
            <a:cxnSpLocks/>
          </p:cNvCxnSpPr>
          <p:nvPr/>
        </p:nvCxnSpPr>
        <p:spPr>
          <a:xfrm flipV="1">
            <a:off x="6304425" y="1989705"/>
            <a:ext cx="420623" cy="285761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BFB5827-C8FE-3B1B-8DD6-55C34190B02F}"/>
              </a:ext>
            </a:extLst>
          </p:cNvPr>
          <p:cNvSpPr/>
          <p:nvPr/>
        </p:nvSpPr>
        <p:spPr>
          <a:xfrm>
            <a:off x="4550808" y="804545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233F1D5-9D44-E8F3-2851-082EB9B0D090}"/>
              </a:ext>
            </a:extLst>
          </p:cNvPr>
          <p:cNvSpPr/>
          <p:nvPr/>
        </p:nvSpPr>
        <p:spPr>
          <a:xfrm>
            <a:off x="3470135" y="1519680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64976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420BE-038D-E882-8856-224C2319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83">
            <a:extLst>
              <a:ext uri="{FF2B5EF4-FFF2-40B4-BE49-F238E27FC236}">
                <a16:creationId xmlns:a16="http://schemas.microsoft.com/office/drawing/2014/main" id="{A3577535-D6C4-783F-A0EB-A0D7F111A62E}"/>
              </a:ext>
            </a:extLst>
          </p:cNvPr>
          <p:cNvSpPr/>
          <p:nvPr/>
        </p:nvSpPr>
        <p:spPr>
          <a:xfrm>
            <a:off x="91426" y="107186"/>
            <a:ext cx="4742233" cy="4770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1600" b="1" dirty="0">
                <a:cs typeface="Arial" panose="020B0604020202020204" pitchFamily="34" charset="0"/>
              </a:rPr>
              <a:t>E) 1654-1818 : De nouveaux grands empires se partagent l’Orient : Empire russe des Romanov, Empire chinois des Qing ; Avec l’Empire britannique des Indes, naissance de l’impérialisme européen ; </a:t>
            </a:r>
            <a:r>
              <a:rPr lang="fr-FR" sz="1600" b="1" spc="-1" dirty="0">
                <a:cs typeface="Arial" panose="020B0604020202020204" pitchFamily="34" charset="0"/>
              </a:rPr>
              <a:t>1</a:t>
            </a:r>
            <a:r>
              <a:rPr lang="fr-FR" sz="1600" b="1" spc="-1" baseline="30000" dirty="0">
                <a:cs typeface="Arial" panose="020B0604020202020204" pitchFamily="34" charset="0"/>
              </a:rPr>
              <a:t>ers</a:t>
            </a:r>
            <a:r>
              <a:rPr lang="fr-FR" sz="1600" b="1" spc="-1" dirty="0">
                <a:cs typeface="Arial" panose="020B0604020202020204" pitchFamily="34" charset="0"/>
              </a:rPr>
              <a:t> reculs de l’Empire ottoman ; Déclin de la Perse et naissance de l’Afghanistan</a:t>
            </a:r>
          </a:p>
          <a:p>
            <a:endParaRPr lang="fr-FR" sz="1600" dirty="0"/>
          </a:p>
          <a:p>
            <a:r>
              <a:rPr lang="fr-FR" sz="1600" dirty="0"/>
              <a:t>*Au XVIIIe siècle, nouvelle configuration</a:t>
            </a:r>
          </a:p>
          <a:p>
            <a:r>
              <a:rPr lang="fr-FR" sz="1600" dirty="0"/>
              <a:t>Avec deux événements majeurs…</a:t>
            </a:r>
          </a:p>
          <a:p>
            <a:endParaRPr lang="fr-FR" sz="1600" dirty="0"/>
          </a:p>
          <a:p>
            <a:r>
              <a:rPr lang="fr-FR" sz="1600" dirty="0"/>
              <a:t>a) Pour tous les empires sédentaires</a:t>
            </a:r>
          </a:p>
          <a:p>
            <a:r>
              <a:rPr lang="fr-FR" sz="1600" dirty="0"/>
              <a:t>Conquérir et mettre fin à l’Empire des steppes</a:t>
            </a:r>
          </a:p>
          <a:p>
            <a:endParaRPr lang="fr-FR" sz="1600" dirty="0"/>
          </a:p>
          <a:p>
            <a:r>
              <a:rPr lang="fr-FR" sz="1600" dirty="0"/>
              <a:t>b) Arrivée des impérialismes européens…</a:t>
            </a:r>
          </a:p>
          <a:p>
            <a:endParaRPr lang="fr-FR" sz="1600" dirty="0"/>
          </a:p>
          <a:p>
            <a:r>
              <a:rPr lang="fr-FR" sz="1600" dirty="0"/>
              <a:t>*Et pour tous ces acteurs, anciens ou nouveaux</a:t>
            </a:r>
          </a:p>
          <a:p>
            <a:r>
              <a:rPr lang="fr-FR" sz="1600" dirty="0"/>
              <a:t>Les objectifs diffèrent et s’opposent</a:t>
            </a:r>
          </a:p>
          <a:p>
            <a:endParaRPr lang="fr-FR" sz="1600" dirty="0"/>
          </a:p>
          <a:p>
            <a:r>
              <a:rPr lang="fr-FR" sz="1600" dirty="0"/>
              <a:t>*Précisons, en quatre points…</a:t>
            </a:r>
          </a:p>
        </p:txBody>
      </p:sp>
      <p:pic>
        <p:nvPicPr>
          <p:cNvPr id="3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948DB362-76BD-F441-9609-80203CA4A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5645260-128B-7A25-6273-A9E9B657BF9D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6FA6A3FA-7931-E69F-A13C-2BAC7FAE9F25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EBFBDD83-AC88-A119-20F0-FB654EA64A0F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818C2356-5837-4B2F-DD1E-5DD85CE7F7E2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6A32D0B-379D-D230-D451-8D0A3D3C814A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1E234760-965E-DBA6-B17A-967395B8C35D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511AE92E-70F6-61DD-4031-FE779CE4A547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746C18EE-E583-A74E-F90C-C61AFF18E821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2CFC5EA6-C0D7-307E-E841-E8CA5E169065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BA48DB82-7F4A-C358-B092-375D2392132F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C7726169-25BE-DFBE-0A6E-C778B2365C48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97F0BC2D-41C4-7A38-F3A5-C966215A0AB9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D48350AD-AA86-3991-945D-2E674CD9EBCB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029B889C-CCF7-8A83-024B-C81FAC27C3EE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4F9C1F85-58C2-9E8C-2CB4-B19D241447BF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928E0862-391E-A3CC-5889-FB9DEF7BF86D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2E6FE043-E69E-6F5C-6A67-52DB873F6FF4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74B7F7B1-E54C-517A-F7FA-DD53B69D137D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488C3005-3F03-5368-80A3-BB02DBD99F47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F9796EBB-1F3B-E0CF-592D-B351A2B2A3CA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9EF3A39C-CE03-E267-ED2D-F2D12E82B0DE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154CC2F7-838F-E231-9521-427A18B15307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4A0ED9-3442-ACFC-3581-00622DE6B97B}"/>
              </a:ext>
            </a:extLst>
          </p:cNvPr>
          <p:cNvSpPr/>
          <p:nvPr/>
        </p:nvSpPr>
        <p:spPr>
          <a:xfrm rot="1861342">
            <a:off x="9318180" y="2901454"/>
            <a:ext cx="1656994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4E9A915A-A2B8-9D46-1110-DFDCE5FAAF6B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F40A5B0B-69E6-908F-A462-945CEA09F344}"/>
              </a:ext>
            </a:extLst>
          </p:cNvPr>
          <p:cNvSpPr/>
          <p:nvPr/>
        </p:nvSpPr>
        <p:spPr>
          <a:xfrm>
            <a:off x="8271794" y="285335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860C1FAB-7217-E924-5104-50F05590AE0A}"/>
              </a:ext>
            </a:extLst>
          </p:cNvPr>
          <p:cNvSpPr/>
          <p:nvPr/>
        </p:nvSpPr>
        <p:spPr>
          <a:xfrm rot="18601332">
            <a:off x="8226972" y="2058700"/>
            <a:ext cx="976534" cy="17862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C8731C16-DBA3-2A72-0863-CBDBBD7BFE96}"/>
              </a:ext>
            </a:extLst>
          </p:cNvPr>
          <p:cNvSpPr/>
          <p:nvPr/>
        </p:nvSpPr>
        <p:spPr>
          <a:xfrm>
            <a:off x="9114715" y="332481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BF085E44-A7FC-9301-91AD-FAA90C2EAE87}"/>
              </a:ext>
            </a:extLst>
          </p:cNvPr>
          <p:cNvSpPr/>
          <p:nvPr/>
        </p:nvSpPr>
        <p:spPr>
          <a:xfrm>
            <a:off x="9383494" y="2772141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B8871E74-4E7A-7623-9231-5BAF9F3293AC}"/>
              </a:ext>
            </a:extLst>
          </p:cNvPr>
          <p:cNvSpPr/>
          <p:nvPr/>
        </p:nvSpPr>
        <p:spPr>
          <a:xfrm>
            <a:off x="9221185" y="299675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71AB201E-A453-3B1D-EB7C-20E859965944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D028CF2F-B5BF-21B6-D8F0-650578A8FA9F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A23191F0-459E-F57C-4AC0-16348799E905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67098899-4B05-E879-2EB3-A1B00084B749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622823D5-D7DD-93D8-80BA-4C0FA0ECC9A9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0F2617B5-60FA-D91C-C852-B3B35708663A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C1410ABC-631F-9367-64D8-85D3E78194AB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D02623F0-FD91-7841-46B3-462C84BDBD70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8076BEDE-AB42-D33A-3165-3C0E79C3DA5B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Ellipse 174">
            <a:extLst>
              <a:ext uri="{FF2B5EF4-FFF2-40B4-BE49-F238E27FC236}">
                <a16:creationId xmlns:a16="http://schemas.microsoft.com/office/drawing/2014/main" id="{8BAB6E3F-8A57-642B-5FB8-EDF04473860B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1755D382-6F5B-B1A0-1AA5-CBC2986EC78E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68052D23-1253-BB33-786D-0799293BF8B0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3782C3CB-F1AD-7E7A-B44B-EB8B85E65B7B}"/>
              </a:ext>
            </a:extLst>
          </p:cNvPr>
          <p:cNvCxnSpPr>
            <a:cxnSpLocks/>
            <a:endCxn id="169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Ellipse 178">
            <a:extLst>
              <a:ext uri="{FF2B5EF4-FFF2-40B4-BE49-F238E27FC236}">
                <a16:creationId xmlns:a16="http://schemas.microsoft.com/office/drawing/2014/main" id="{45B6063A-A191-DBBF-4B71-8C5C5E18003B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DA9BC676-E13F-A795-AD60-09E182C69DF6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2E2CBDB0-BABB-9BEE-F265-23D8D54FD17A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79820D60-1254-39B1-7C91-731B15657256}"/>
              </a:ext>
            </a:extLst>
          </p:cNvPr>
          <p:cNvSpPr/>
          <p:nvPr/>
        </p:nvSpPr>
        <p:spPr>
          <a:xfrm>
            <a:off x="8027866" y="243148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8F379AA0-C14A-BD2C-18B7-F5B1AF740BD0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77BDED01-30CA-05B2-4F6C-23DFDAF7B91B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E66F363B-F578-B1BB-A60E-A021AF1FDDCB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074C5AD8-4D60-B7A4-56B5-DB42123F45B0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AB4A7BF7-B056-B834-EF30-7DCA17419A57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3C68794-1E93-7BE7-E61D-A48216C50D43}"/>
              </a:ext>
            </a:extLst>
          </p:cNvPr>
          <p:cNvSpPr/>
          <p:nvPr/>
        </p:nvSpPr>
        <p:spPr>
          <a:xfrm>
            <a:off x="8571817" y="1476398"/>
            <a:ext cx="2032001" cy="367878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des steppes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46" name="Ellipse 245">
            <a:extLst>
              <a:ext uri="{FF2B5EF4-FFF2-40B4-BE49-F238E27FC236}">
                <a16:creationId xmlns:a16="http://schemas.microsoft.com/office/drawing/2014/main" id="{F45F2A3D-3671-2B36-AD50-3B7AFB7EEFC1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1C28177A-B9E6-75FB-708E-30B4D7CF8FB1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64" name="Ellipse 263">
            <a:extLst>
              <a:ext uri="{FF2B5EF4-FFF2-40B4-BE49-F238E27FC236}">
                <a16:creationId xmlns:a16="http://schemas.microsoft.com/office/drawing/2014/main" id="{E1850658-F7CA-F702-3DEA-AC5DBF8F476A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C8E54C1-7D61-B1F6-3DD5-141A9CEE2652}"/>
              </a:ext>
            </a:extLst>
          </p:cNvPr>
          <p:cNvSpPr/>
          <p:nvPr/>
        </p:nvSpPr>
        <p:spPr>
          <a:xfrm>
            <a:off x="11426522" y="2016195"/>
            <a:ext cx="748582" cy="36787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Chine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66" name="Ellipse 265">
            <a:extLst>
              <a:ext uri="{FF2B5EF4-FFF2-40B4-BE49-F238E27FC236}">
                <a16:creationId xmlns:a16="http://schemas.microsoft.com/office/drawing/2014/main" id="{36E912FD-44DC-C2F7-2318-1BA9858D609D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A6301832-9A39-2D8E-ACAC-A07E5FB51D30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lipse 267">
            <a:extLst>
              <a:ext uri="{FF2B5EF4-FFF2-40B4-BE49-F238E27FC236}">
                <a16:creationId xmlns:a16="http://schemas.microsoft.com/office/drawing/2014/main" id="{97A90059-0F0F-88EF-7EB9-FBC50D2A2E62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511DC957-35CF-C3ED-F09B-66BDBDAB681B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Ellipse 269">
            <a:extLst>
              <a:ext uri="{FF2B5EF4-FFF2-40B4-BE49-F238E27FC236}">
                <a16:creationId xmlns:a16="http://schemas.microsoft.com/office/drawing/2014/main" id="{31BC71B5-1911-BDC8-4C4C-0622EBD8B3D5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2A45B0EB-9831-C25F-89D2-1236CACF2DE1}"/>
              </a:ext>
            </a:extLst>
          </p:cNvPr>
          <p:cNvSpPr/>
          <p:nvPr/>
        </p:nvSpPr>
        <p:spPr>
          <a:xfrm>
            <a:off x="8114648" y="726053"/>
            <a:ext cx="1444626" cy="367878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russe</a:t>
            </a:r>
            <a:endParaRPr lang="fr-FR" sz="1800" b="1" strike="noStrike" spc="-1" dirty="0">
              <a:latin typeface="Arial"/>
            </a:endParaRPr>
          </a:p>
        </p:txBody>
      </p: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AC1B5AF5-8C52-4934-C81D-EFCBAD65AC1D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Ellipse 272">
            <a:extLst>
              <a:ext uri="{FF2B5EF4-FFF2-40B4-BE49-F238E27FC236}">
                <a16:creationId xmlns:a16="http://schemas.microsoft.com/office/drawing/2014/main" id="{C636A64D-1551-3BA5-BDEF-154838D47188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4" name="Ellipse 273">
            <a:extLst>
              <a:ext uri="{FF2B5EF4-FFF2-40B4-BE49-F238E27FC236}">
                <a16:creationId xmlns:a16="http://schemas.microsoft.com/office/drawing/2014/main" id="{693C189B-C5EA-42BD-6CBF-7F91BFBF9FC0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5" name="Ellipse 274">
            <a:extLst>
              <a:ext uri="{FF2B5EF4-FFF2-40B4-BE49-F238E27FC236}">
                <a16:creationId xmlns:a16="http://schemas.microsoft.com/office/drawing/2014/main" id="{EDF1E21D-1160-4786-A25C-018EB4EBED63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E1B98C29-1102-F9DF-3AA5-CE9E7964C26F}"/>
              </a:ext>
            </a:extLst>
          </p:cNvPr>
          <p:cNvSpPr/>
          <p:nvPr/>
        </p:nvSpPr>
        <p:spPr>
          <a:xfrm>
            <a:off x="8757872" y="2337111"/>
            <a:ext cx="1038131" cy="3038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277" name="Flèche : droite 276">
            <a:extLst>
              <a:ext uri="{FF2B5EF4-FFF2-40B4-BE49-F238E27FC236}">
                <a16:creationId xmlns:a16="http://schemas.microsoft.com/office/drawing/2014/main" id="{7884A15E-A2E4-6C9A-96FC-F3E9C74DB69A}"/>
              </a:ext>
            </a:extLst>
          </p:cNvPr>
          <p:cNvSpPr/>
          <p:nvPr/>
        </p:nvSpPr>
        <p:spPr>
          <a:xfrm rot="14780859">
            <a:off x="5640383" y="1426696"/>
            <a:ext cx="189911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D83C273-9357-5EC6-2E75-0A05D8C8EBCA}"/>
              </a:ext>
            </a:extLst>
          </p:cNvPr>
          <p:cNvSpPr/>
          <p:nvPr/>
        </p:nvSpPr>
        <p:spPr>
          <a:xfrm rot="1191969">
            <a:off x="7616688" y="2741406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70C9AB5-BFA0-6A7C-10A8-AA608F8BCEB8}"/>
              </a:ext>
            </a:extLst>
          </p:cNvPr>
          <p:cNvSpPr/>
          <p:nvPr/>
        </p:nvSpPr>
        <p:spPr>
          <a:xfrm rot="1826574">
            <a:off x="8940132" y="3211154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0" name="Flèche : droite 279">
            <a:extLst>
              <a:ext uri="{FF2B5EF4-FFF2-40B4-BE49-F238E27FC236}">
                <a16:creationId xmlns:a16="http://schemas.microsoft.com/office/drawing/2014/main" id="{FD059AEA-2989-858D-A922-7A11E137C762}"/>
              </a:ext>
            </a:extLst>
          </p:cNvPr>
          <p:cNvSpPr/>
          <p:nvPr/>
        </p:nvSpPr>
        <p:spPr>
          <a:xfrm rot="19010509">
            <a:off x="10167039" y="2749414"/>
            <a:ext cx="166868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" name="Flèche : droite 280">
            <a:extLst>
              <a:ext uri="{FF2B5EF4-FFF2-40B4-BE49-F238E27FC236}">
                <a16:creationId xmlns:a16="http://schemas.microsoft.com/office/drawing/2014/main" id="{C1575F59-8B02-68CF-9E80-EAF74D3D84B2}"/>
              </a:ext>
            </a:extLst>
          </p:cNvPr>
          <p:cNvSpPr/>
          <p:nvPr/>
        </p:nvSpPr>
        <p:spPr>
          <a:xfrm rot="871946">
            <a:off x="10458784" y="3429664"/>
            <a:ext cx="1574757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4E2C0BBD-70D0-7AAF-A801-B1A276852558}"/>
              </a:ext>
            </a:extLst>
          </p:cNvPr>
          <p:cNvSpPr/>
          <p:nvPr/>
        </p:nvSpPr>
        <p:spPr>
          <a:xfrm>
            <a:off x="6629324" y="2267159"/>
            <a:ext cx="1036224" cy="6448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ottoman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504E8653-34BD-499D-8599-15605DA81604}"/>
              </a:ext>
            </a:extLst>
          </p:cNvPr>
          <p:cNvSpPr/>
          <p:nvPr/>
        </p:nvSpPr>
        <p:spPr>
          <a:xfrm>
            <a:off x="8420127" y="2781620"/>
            <a:ext cx="748582" cy="367878"/>
          </a:xfrm>
          <a:prstGeom prst="rect">
            <a:avLst/>
          </a:prstGeom>
          <a:solidFill>
            <a:srgbClr val="B686DA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Perse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4FEA1EC-CAB0-E451-30F7-27CC8DCB45C4}"/>
              </a:ext>
            </a:extLst>
          </p:cNvPr>
          <p:cNvSpPr/>
          <p:nvPr/>
        </p:nvSpPr>
        <p:spPr>
          <a:xfrm>
            <a:off x="9535092" y="3346854"/>
            <a:ext cx="1523453" cy="36787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Inde moghole</a:t>
            </a:r>
            <a:endParaRPr lang="fr-FR" sz="1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68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018D1-E008-E20C-29FF-DA8A442B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172A5E-23DC-279F-E6F8-747509B41D44}"/>
              </a:ext>
            </a:extLst>
          </p:cNvPr>
          <p:cNvSpPr/>
          <p:nvPr/>
        </p:nvSpPr>
        <p:spPr>
          <a:xfrm>
            <a:off x="89685" y="110608"/>
            <a:ext cx="4995656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3</a:t>
            </a:r>
            <a:r>
              <a:rPr lang="fr-FR" sz="1700" dirty="0"/>
              <a:t>) Au sud-ouest…</a:t>
            </a:r>
          </a:p>
          <a:p>
            <a:r>
              <a:rPr lang="fr-FR" sz="1700" dirty="0"/>
              <a:t>Entre Amou </a:t>
            </a:r>
            <a:r>
              <a:rPr lang="fr-FR" sz="1700" dirty="0" err="1"/>
              <a:t>Darya</a:t>
            </a:r>
            <a:r>
              <a:rPr lang="fr-FR" sz="1700" dirty="0"/>
              <a:t> et mer Caspienne</a:t>
            </a:r>
          </a:p>
          <a:p>
            <a:r>
              <a:rPr lang="fr-FR" sz="1700" dirty="0"/>
              <a:t>Les tribus nomades des Turkmènes</a:t>
            </a:r>
          </a:p>
          <a:p>
            <a:r>
              <a:rPr lang="fr-FR" sz="1700" dirty="0"/>
              <a:t>Vassaux de la Perse</a:t>
            </a:r>
          </a:p>
          <a:p>
            <a:endParaRPr lang="fr-FR" sz="1700" dirty="0"/>
          </a:p>
          <a:p>
            <a:r>
              <a:rPr lang="fr-FR" sz="1700" dirty="0"/>
              <a:t>NB : Des Turcs Oghouz, comme les Seldjoukides et les Ottomans, mais qui n’ont jamais migré vers le sud</a:t>
            </a:r>
          </a:p>
          <a:p>
            <a:endParaRPr lang="fr-FR" sz="1700" dirty="0"/>
          </a:p>
          <a:p>
            <a:r>
              <a:rPr lang="fr-FR" sz="1700" dirty="0"/>
              <a:t>*Dans la réalité, elles se livrent en Perse et en Russie</a:t>
            </a:r>
          </a:p>
          <a:p>
            <a:r>
              <a:rPr lang="fr-FR" sz="1700" dirty="0"/>
              <a:t>A des razzias et des captures d’esclaves</a:t>
            </a:r>
          </a:p>
          <a:p>
            <a:r>
              <a:rPr lang="fr-FR" sz="1700" dirty="0"/>
              <a:t>Esclaves ensuite vendus à Khiva et à Boukhara</a:t>
            </a:r>
          </a:p>
          <a:p>
            <a:endParaRPr lang="fr-FR" sz="1700" dirty="0"/>
          </a:p>
          <a:p>
            <a:r>
              <a:rPr lang="fr-FR" sz="1700" dirty="0"/>
              <a:t>*Reprenons</a:t>
            </a:r>
          </a:p>
          <a:p>
            <a:r>
              <a:rPr lang="fr-FR" sz="1700" dirty="0"/>
              <a:t>Aux XVIe-XVIIIe siècles, arrivée des Russes…</a:t>
            </a:r>
          </a:p>
        </p:txBody>
      </p:sp>
      <p:pic>
        <p:nvPicPr>
          <p:cNvPr id="2" name="Picture 2" descr="C:\Users\Christophe\Pictures\My Scans\2015-12 (déc.)\scan0005.jpg">
            <a:extLst>
              <a:ext uri="{FF2B5EF4-FFF2-40B4-BE49-F238E27FC236}">
                <a16:creationId xmlns:a16="http://schemas.microsoft.com/office/drawing/2014/main" id="{FECD3BC7-230D-0A71-5D2B-614B084D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2" y="132740"/>
            <a:ext cx="6901543" cy="65925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1F7F563-12EE-6993-7498-9E56C5D8EAA9}"/>
              </a:ext>
            </a:extLst>
          </p:cNvPr>
          <p:cNvSpPr/>
          <p:nvPr/>
        </p:nvSpPr>
        <p:spPr>
          <a:xfrm>
            <a:off x="7486302" y="36500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745EF7-A68F-9FF4-E369-BFE1C2B8C733}"/>
              </a:ext>
            </a:extLst>
          </p:cNvPr>
          <p:cNvSpPr/>
          <p:nvPr/>
        </p:nvSpPr>
        <p:spPr>
          <a:xfrm>
            <a:off x="8979344" y="38938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8491879-4C75-8093-0682-29BAE307AA02}"/>
              </a:ext>
            </a:extLst>
          </p:cNvPr>
          <p:cNvSpPr/>
          <p:nvPr/>
        </p:nvSpPr>
        <p:spPr>
          <a:xfrm>
            <a:off x="7973982" y="40428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AFB5CD2-728C-0A7D-3276-B88A6D66DB24}"/>
              </a:ext>
            </a:extLst>
          </p:cNvPr>
          <p:cNvSpPr/>
          <p:nvPr/>
        </p:nvSpPr>
        <p:spPr>
          <a:xfrm rot="20932284">
            <a:off x="6937777" y="2831827"/>
            <a:ext cx="1383560" cy="1091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646474E-BAF4-2867-D5CC-4B5D41780306}"/>
              </a:ext>
            </a:extLst>
          </p:cNvPr>
          <p:cNvSpPr/>
          <p:nvPr/>
        </p:nvSpPr>
        <p:spPr>
          <a:xfrm rot="16684268">
            <a:off x="8118097" y="3504460"/>
            <a:ext cx="674388" cy="1488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7BB10D6-8AC1-D128-B927-49222A133AF4}"/>
              </a:ext>
            </a:extLst>
          </p:cNvPr>
          <p:cNvSpPr/>
          <p:nvPr/>
        </p:nvSpPr>
        <p:spPr>
          <a:xfrm>
            <a:off x="10435635" y="3022902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51B5600-AC6F-3B8A-6365-AA0C8AB26CAD}"/>
              </a:ext>
            </a:extLst>
          </p:cNvPr>
          <p:cNvCxnSpPr>
            <a:cxnSpLocks/>
            <a:stCxn id="21" idx="2"/>
          </p:cNvCxnSpPr>
          <p:nvPr/>
        </p:nvCxnSpPr>
        <p:spPr>
          <a:xfrm flipH="1" flipV="1">
            <a:off x="10058173" y="3078480"/>
            <a:ext cx="377462" cy="18909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283BBF00-86BA-4852-C83D-C925447621A0}"/>
              </a:ext>
            </a:extLst>
          </p:cNvPr>
          <p:cNvSpPr/>
          <p:nvPr/>
        </p:nvSpPr>
        <p:spPr>
          <a:xfrm rot="19067099">
            <a:off x="8681833" y="2814368"/>
            <a:ext cx="891360" cy="1548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B700868-3EE9-CF3C-69DE-049B84790021}"/>
              </a:ext>
            </a:extLst>
          </p:cNvPr>
          <p:cNvSpPr/>
          <p:nvPr/>
        </p:nvSpPr>
        <p:spPr>
          <a:xfrm>
            <a:off x="9739870" y="3989914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8FBFEEE-82F3-490C-FEE5-1F32DB848A63}"/>
              </a:ext>
            </a:extLst>
          </p:cNvPr>
          <p:cNvSpPr/>
          <p:nvPr/>
        </p:nvSpPr>
        <p:spPr>
          <a:xfrm>
            <a:off x="11082325" y="3342262"/>
            <a:ext cx="327270" cy="3318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7A1CE59-5A3F-9F45-0913-69AA4EF09B37}"/>
              </a:ext>
            </a:extLst>
          </p:cNvPr>
          <p:cNvSpPr/>
          <p:nvPr/>
        </p:nvSpPr>
        <p:spPr>
          <a:xfrm>
            <a:off x="6725048" y="1823778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EC6AF20-F11D-663A-562A-A79B20F6CD93}"/>
              </a:ext>
            </a:extLst>
          </p:cNvPr>
          <p:cNvSpPr/>
          <p:nvPr/>
        </p:nvSpPr>
        <p:spPr>
          <a:xfrm>
            <a:off x="8487907" y="1187826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0FDF689-4068-EB7C-533F-78E05B0D646D}"/>
              </a:ext>
            </a:extLst>
          </p:cNvPr>
          <p:cNvCxnSpPr>
            <a:cxnSpLocks/>
          </p:cNvCxnSpPr>
          <p:nvPr/>
        </p:nvCxnSpPr>
        <p:spPr>
          <a:xfrm>
            <a:off x="8815177" y="2360063"/>
            <a:ext cx="1031718" cy="660197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1F48760-AED5-AAA3-B9E4-DEBF94E09C75}"/>
              </a:ext>
            </a:extLst>
          </p:cNvPr>
          <p:cNvSpPr/>
          <p:nvPr/>
        </p:nvSpPr>
        <p:spPr>
          <a:xfrm>
            <a:off x="8651542" y="2155632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DCE602B-C197-CF07-36F8-773D0F6AA60D}"/>
              </a:ext>
            </a:extLst>
          </p:cNvPr>
          <p:cNvSpPr/>
          <p:nvPr/>
        </p:nvSpPr>
        <p:spPr>
          <a:xfrm>
            <a:off x="9705294" y="2854333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81E6E60-8B51-791E-8184-D3A6CD262F92}"/>
              </a:ext>
            </a:extLst>
          </p:cNvPr>
          <p:cNvSpPr/>
          <p:nvPr/>
        </p:nvSpPr>
        <p:spPr>
          <a:xfrm>
            <a:off x="7203649" y="4117339"/>
            <a:ext cx="327270" cy="331854"/>
          </a:xfrm>
          <a:prstGeom prst="ellipse">
            <a:avLst/>
          </a:prstGeom>
          <a:solidFill>
            <a:srgbClr val="FFCC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DB209F7-55E1-7DBC-19CC-3B4DA1C7C73C}"/>
              </a:ext>
            </a:extLst>
          </p:cNvPr>
          <p:cNvSpPr/>
          <p:nvPr/>
        </p:nvSpPr>
        <p:spPr>
          <a:xfrm>
            <a:off x="6155164" y="2253649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204AA26-EEF4-DD19-4A68-3A7B204A70FD}"/>
              </a:ext>
            </a:extLst>
          </p:cNvPr>
          <p:cNvCxnSpPr>
            <a:cxnSpLocks/>
          </p:cNvCxnSpPr>
          <p:nvPr/>
        </p:nvCxnSpPr>
        <p:spPr>
          <a:xfrm flipV="1">
            <a:off x="6304425" y="1989705"/>
            <a:ext cx="420623" cy="285761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4674ECB9-8AE3-2895-71F8-52169562D4BB}"/>
              </a:ext>
            </a:extLst>
          </p:cNvPr>
          <p:cNvSpPr/>
          <p:nvPr/>
        </p:nvSpPr>
        <p:spPr>
          <a:xfrm>
            <a:off x="3413969" y="642619"/>
            <a:ext cx="327270" cy="331854"/>
          </a:xfrm>
          <a:prstGeom prst="ellipse">
            <a:avLst/>
          </a:prstGeom>
          <a:solidFill>
            <a:srgbClr val="FFCC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792683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732DB-92E0-2DC7-6222-7490FD872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BBE05C-14DE-7073-2B74-27E1674985EE}"/>
              </a:ext>
            </a:extLst>
          </p:cNvPr>
          <p:cNvSpPr/>
          <p:nvPr/>
        </p:nvSpPr>
        <p:spPr>
          <a:xfrm>
            <a:off x="89686" y="110608"/>
            <a:ext cx="5010634" cy="6247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4) 1716-1743 : Dans la steppe à l’est de la Caspienne, les trois Hordes kazakhes, menacées par les Mongols </a:t>
            </a:r>
            <a:r>
              <a:rPr lang="fr-FR" sz="1600" b="1" dirty="0" err="1"/>
              <a:t>dzoungares</a:t>
            </a:r>
            <a:r>
              <a:rPr lang="fr-FR" sz="1600" b="1" dirty="0"/>
              <a:t>, font appel aux Russes ; …</a:t>
            </a:r>
          </a:p>
          <a:p>
            <a:endParaRPr lang="fr-FR" sz="1600" dirty="0"/>
          </a:p>
          <a:p>
            <a:r>
              <a:rPr lang="fr-FR" sz="1600" dirty="0"/>
              <a:t>*Deux rappels…</a:t>
            </a:r>
          </a:p>
          <a:p>
            <a:endParaRPr lang="fr-FR" sz="1600" dirty="0"/>
          </a:p>
          <a:p>
            <a:r>
              <a:rPr lang="fr-FR" sz="1600" dirty="0"/>
              <a:t>a) 1552-56 : Sur la Volga, au nord et au sud</a:t>
            </a:r>
          </a:p>
          <a:p>
            <a:r>
              <a:rPr lang="fr-FR" sz="1600" dirty="0"/>
              <a:t>Kazan et Astrakhan ; Puis…</a:t>
            </a:r>
          </a:p>
          <a:p>
            <a:r>
              <a:rPr lang="fr-FR" sz="1600" dirty="0"/>
              <a:t>*1596-90-89 : Du nord au sud…</a:t>
            </a:r>
          </a:p>
          <a:p>
            <a:r>
              <a:rPr lang="fr-FR" sz="1600" dirty="0"/>
              <a:t>Samara, Saratov et Tsaritsyne (Stalingrad)</a:t>
            </a:r>
          </a:p>
          <a:p>
            <a:endParaRPr lang="fr-FR" sz="1600" dirty="0"/>
          </a:p>
          <a:p>
            <a:r>
              <a:rPr lang="fr-FR" sz="1600" dirty="0"/>
              <a:t>b) 1586-1628 : Au sud de la taïga, d’ouest en est</a:t>
            </a:r>
          </a:p>
          <a:p>
            <a:r>
              <a:rPr lang="fr-FR" sz="1600" dirty="0"/>
              <a:t>Ligne de colonies russes</a:t>
            </a:r>
          </a:p>
          <a:p>
            <a:r>
              <a:rPr lang="fr-FR" sz="1600" dirty="0"/>
              <a:t>Tioumen-Tobolsk-Tomsk-Krasnoïarsk</a:t>
            </a:r>
          </a:p>
          <a:p>
            <a:r>
              <a:rPr lang="fr-FR" sz="1600" dirty="0"/>
              <a:t>Qui subissent les attaques des tribus kazakhes</a:t>
            </a:r>
          </a:p>
          <a:p>
            <a:endParaRPr lang="fr-FR" sz="1600" dirty="0"/>
          </a:p>
          <a:p>
            <a:r>
              <a:rPr lang="fr-FR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*1689 : A l’extrême est…</a:t>
            </a:r>
          </a:p>
          <a:p>
            <a:r>
              <a:rPr lang="fr-FR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Frontière orientale avec la Chine</a:t>
            </a:r>
          </a:p>
          <a:p>
            <a:endParaRPr lang="fr-FR" sz="1600" dirty="0"/>
          </a:p>
          <a:p>
            <a:r>
              <a:rPr lang="fr-FR" sz="1600" dirty="0"/>
              <a:t>*1709-14 : Les attaques des Kalmouks de la Volga</a:t>
            </a:r>
          </a:p>
          <a:p>
            <a:r>
              <a:rPr lang="fr-FR" sz="1600" dirty="0"/>
              <a:t>Et surtout des </a:t>
            </a:r>
            <a:r>
              <a:rPr lang="fr-FR" sz="1600" dirty="0" err="1"/>
              <a:t>Dzoungares</a:t>
            </a:r>
            <a:r>
              <a:rPr lang="fr-FR" sz="1600" dirty="0"/>
              <a:t> contre les tribus kazakhes Menacent également les colonies russes</a:t>
            </a:r>
          </a:p>
          <a:p>
            <a:r>
              <a:rPr lang="fr-FR" sz="1600" dirty="0"/>
              <a:t>Les Kazakhs font appel aux Russes…</a:t>
            </a:r>
          </a:p>
          <a:p>
            <a:endParaRPr lang="fr-FR" sz="1600" dirty="0"/>
          </a:p>
          <a:p>
            <a:r>
              <a:rPr lang="fr-FR" sz="1600" dirty="0"/>
              <a:t>*Deux expéditions russes vers le sud…</a:t>
            </a:r>
          </a:p>
        </p:txBody>
      </p:sp>
      <p:pic>
        <p:nvPicPr>
          <p:cNvPr id="2" name="Picture 2" descr="C:\Users\Christophe\Pictures\My Scans\2015-12 (déc.)\scan0005.jpg">
            <a:extLst>
              <a:ext uri="{FF2B5EF4-FFF2-40B4-BE49-F238E27FC236}">
                <a16:creationId xmlns:a16="http://schemas.microsoft.com/office/drawing/2014/main" id="{7947D53F-24FB-4292-A950-67D860123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1" y="132740"/>
            <a:ext cx="6901543" cy="65925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2F16763-EA0A-03D7-20C8-9C3A05E78186}"/>
              </a:ext>
            </a:extLst>
          </p:cNvPr>
          <p:cNvSpPr/>
          <p:nvPr/>
        </p:nvSpPr>
        <p:spPr>
          <a:xfrm>
            <a:off x="5531684" y="175265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59A4714-232F-777C-4095-2466F2F9F859}"/>
              </a:ext>
            </a:extLst>
          </p:cNvPr>
          <p:cNvSpPr/>
          <p:nvPr/>
        </p:nvSpPr>
        <p:spPr>
          <a:xfrm>
            <a:off x="6725048" y="1823778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7B88BE1-5B78-FF82-917A-A81B9E51731D}"/>
              </a:ext>
            </a:extLst>
          </p:cNvPr>
          <p:cNvSpPr/>
          <p:nvPr/>
        </p:nvSpPr>
        <p:spPr>
          <a:xfrm>
            <a:off x="8487907" y="1187826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8288806-300B-6024-04FB-45A548C198A1}"/>
              </a:ext>
            </a:extLst>
          </p:cNvPr>
          <p:cNvSpPr/>
          <p:nvPr/>
        </p:nvSpPr>
        <p:spPr>
          <a:xfrm>
            <a:off x="7486302" y="36500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219B5DD-F5D1-567F-42C6-00E50F75F332}"/>
              </a:ext>
            </a:extLst>
          </p:cNvPr>
          <p:cNvSpPr/>
          <p:nvPr/>
        </p:nvSpPr>
        <p:spPr>
          <a:xfrm>
            <a:off x="8979344" y="38938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050247C-B37C-4ADD-0671-79631E636B42}"/>
              </a:ext>
            </a:extLst>
          </p:cNvPr>
          <p:cNvSpPr/>
          <p:nvPr/>
        </p:nvSpPr>
        <p:spPr>
          <a:xfrm>
            <a:off x="7973982" y="40428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A9E3BDF-8361-356F-8F4E-63837B974ADC}"/>
              </a:ext>
            </a:extLst>
          </p:cNvPr>
          <p:cNvSpPr/>
          <p:nvPr/>
        </p:nvSpPr>
        <p:spPr>
          <a:xfrm>
            <a:off x="6407125" y="495087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E388F87-BE63-BBF1-4983-BE1D5876AC6D}"/>
              </a:ext>
            </a:extLst>
          </p:cNvPr>
          <p:cNvSpPr/>
          <p:nvPr/>
        </p:nvSpPr>
        <p:spPr>
          <a:xfrm>
            <a:off x="8392026" y="248715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6055440-0B4C-2FCD-4D1A-E9619F8DD6CB}"/>
              </a:ext>
            </a:extLst>
          </p:cNvPr>
          <p:cNvSpPr/>
          <p:nvPr/>
        </p:nvSpPr>
        <p:spPr>
          <a:xfrm>
            <a:off x="5836484" y="227866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8CFABD8B-C430-5664-1E79-9E51FB589A28}"/>
              </a:ext>
            </a:extLst>
          </p:cNvPr>
          <p:cNvSpPr/>
          <p:nvPr/>
        </p:nvSpPr>
        <p:spPr>
          <a:xfrm rot="20932284">
            <a:off x="6937777" y="2831827"/>
            <a:ext cx="1383560" cy="1091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C4013472-4D6D-99CD-9198-1C046A9D2F17}"/>
              </a:ext>
            </a:extLst>
          </p:cNvPr>
          <p:cNvSpPr/>
          <p:nvPr/>
        </p:nvSpPr>
        <p:spPr>
          <a:xfrm rot="16684268">
            <a:off x="8118097" y="3504460"/>
            <a:ext cx="674388" cy="1488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C5FE1EF4-E519-6FB8-4D2D-7771283828FE}"/>
              </a:ext>
            </a:extLst>
          </p:cNvPr>
          <p:cNvSpPr/>
          <p:nvPr/>
        </p:nvSpPr>
        <p:spPr>
          <a:xfrm>
            <a:off x="10435635" y="3022902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CA75B61-931A-87AB-B9B4-7456138FAC79}"/>
              </a:ext>
            </a:extLst>
          </p:cNvPr>
          <p:cNvCxnSpPr>
            <a:cxnSpLocks/>
          </p:cNvCxnSpPr>
          <p:nvPr/>
        </p:nvCxnSpPr>
        <p:spPr>
          <a:xfrm>
            <a:off x="8815177" y="2360063"/>
            <a:ext cx="1031718" cy="660197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>
            <a:extLst>
              <a:ext uri="{FF2B5EF4-FFF2-40B4-BE49-F238E27FC236}">
                <a16:creationId xmlns:a16="http://schemas.microsoft.com/office/drawing/2014/main" id="{FC2BFF51-C1C0-6981-71CE-6E381A7215F3}"/>
              </a:ext>
            </a:extLst>
          </p:cNvPr>
          <p:cNvSpPr/>
          <p:nvPr/>
        </p:nvSpPr>
        <p:spPr>
          <a:xfrm>
            <a:off x="8651542" y="2155632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1CAA691-C8E9-B287-808F-7365789B2C76}"/>
              </a:ext>
            </a:extLst>
          </p:cNvPr>
          <p:cNvSpPr/>
          <p:nvPr/>
        </p:nvSpPr>
        <p:spPr>
          <a:xfrm>
            <a:off x="9705294" y="2854333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040ADE08-32A6-449F-FFDC-0FAD3B4217B5}"/>
              </a:ext>
            </a:extLst>
          </p:cNvPr>
          <p:cNvSpPr/>
          <p:nvPr/>
        </p:nvSpPr>
        <p:spPr>
          <a:xfrm rot="19067099">
            <a:off x="8681833" y="2814368"/>
            <a:ext cx="891360" cy="1548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3A02DAB-17F3-5788-BF5C-04813704B97E}"/>
              </a:ext>
            </a:extLst>
          </p:cNvPr>
          <p:cNvSpPr/>
          <p:nvPr/>
        </p:nvSpPr>
        <p:spPr>
          <a:xfrm>
            <a:off x="11082325" y="3342262"/>
            <a:ext cx="327270" cy="3318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432D537-B99A-E82D-9574-21BC0FAE7036}"/>
              </a:ext>
            </a:extLst>
          </p:cNvPr>
          <p:cNvCxnSpPr>
            <a:cxnSpLocks/>
          </p:cNvCxnSpPr>
          <p:nvPr/>
        </p:nvCxnSpPr>
        <p:spPr>
          <a:xfrm flipH="1" flipV="1">
            <a:off x="10058173" y="3078480"/>
            <a:ext cx="377462" cy="18909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B8ED800-92F6-2DD2-51CF-275622AD2F0F}"/>
              </a:ext>
            </a:extLst>
          </p:cNvPr>
          <p:cNvSpPr/>
          <p:nvPr/>
        </p:nvSpPr>
        <p:spPr>
          <a:xfrm>
            <a:off x="6155164" y="2253649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F599765-12E7-7F3A-F09E-76F02D70C9FF}"/>
              </a:ext>
            </a:extLst>
          </p:cNvPr>
          <p:cNvCxnSpPr>
            <a:cxnSpLocks/>
            <a:stCxn id="9" idx="7"/>
            <a:endCxn id="12" idx="2"/>
          </p:cNvCxnSpPr>
          <p:nvPr/>
        </p:nvCxnSpPr>
        <p:spPr>
          <a:xfrm flipV="1">
            <a:off x="6304425" y="1989705"/>
            <a:ext cx="420623" cy="285761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07F69B4A-1E55-A4A5-C57E-650E7AC8CFA6}"/>
              </a:ext>
            </a:extLst>
          </p:cNvPr>
          <p:cNvSpPr/>
          <p:nvPr/>
        </p:nvSpPr>
        <p:spPr>
          <a:xfrm>
            <a:off x="8066799" y="495086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4C7E44-18DD-224E-D1C1-639FAF13C896}"/>
              </a:ext>
            </a:extLst>
          </p:cNvPr>
          <p:cNvSpPr/>
          <p:nvPr/>
        </p:nvSpPr>
        <p:spPr>
          <a:xfrm>
            <a:off x="10451610" y="39738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B134FB1-23C5-2C8E-2FE8-9D05C70DE38E}"/>
              </a:ext>
            </a:extLst>
          </p:cNvPr>
          <p:cNvSpPr/>
          <p:nvPr/>
        </p:nvSpPr>
        <p:spPr>
          <a:xfrm>
            <a:off x="11276962" y="15392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F4A2C60-D4F5-5456-AF91-383F74E91F6F}"/>
              </a:ext>
            </a:extLst>
          </p:cNvPr>
          <p:cNvSpPr/>
          <p:nvPr/>
        </p:nvSpPr>
        <p:spPr>
          <a:xfrm>
            <a:off x="6407125" y="976149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F9EB9FC-79AC-102C-D5B3-CEA066AEFCB6}"/>
              </a:ext>
            </a:extLst>
          </p:cNvPr>
          <p:cNvSpPr/>
          <p:nvPr/>
        </p:nvSpPr>
        <p:spPr>
          <a:xfrm>
            <a:off x="5880323" y="121839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F9D7A66-9202-B18C-7E16-8825046C5201}"/>
              </a:ext>
            </a:extLst>
          </p:cNvPr>
          <p:cNvSpPr/>
          <p:nvPr/>
        </p:nvSpPr>
        <p:spPr>
          <a:xfrm>
            <a:off x="5498827" y="168658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BEC147A-FF43-4CB9-BD28-7A9774F12B60}"/>
              </a:ext>
            </a:extLst>
          </p:cNvPr>
          <p:cNvSpPr/>
          <p:nvPr/>
        </p:nvSpPr>
        <p:spPr>
          <a:xfrm>
            <a:off x="3769845" y="162725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32123CE-A532-8F28-475D-2FB7AA3965BB}"/>
              </a:ext>
            </a:extLst>
          </p:cNvPr>
          <p:cNvSpPr/>
          <p:nvPr/>
        </p:nvSpPr>
        <p:spPr>
          <a:xfrm>
            <a:off x="4123439" y="162725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16AC80B-93C3-D4EA-357E-DE5AF2E38F90}"/>
              </a:ext>
            </a:extLst>
          </p:cNvPr>
          <p:cNvSpPr/>
          <p:nvPr/>
        </p:nvSpPr>
        <p:spPr>
          <a:xfrm>
            <a:off x="3703898" y="2345649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29D1A38-1441-CC4C-8497-EABD28DA6BF3}"/>
              </a:ext>
            </a:extLst>
          </p:cNvPr>
          <p:cNvSpPr/>
          <p:nvPr/>
        </p:nvSpPr>
        <p:spPr>
          <a:xfrm>
            <a:off x="4018208" y="234807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0536DBD-99E5-4B04-BB97-040DFD543DC4}"/>
              </a:ext>
            </a:extLst>
          </p:cNvPr>
          <p:cNvSpPr/>
          <p:nvPr/>
        </p:nvSpPr>
        <p:spPr>
          <a:xfrm>
            <a:off x="4332519" y="2345649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3D2A157-3E12-F58F-7E6D-6C689F92D231}"/>
              </a:ext>
            </a:extLst>
          </p:cNvPr>
          <p:cNvSpPr/>
          <p:nvPr/>
        </p:nvSpPr>
        <p:spPr>
          <a:xfrm>
            <a:off x="3611830" y="3263462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F2154BD-E629-B1AD-DCB7-5AEA2EEC5070}"/>
              </a:ext>
            </a:extLst>
          </p:cNvPr>
          <p:cNvSpPr/>
          <p:nvPr/>
        </p:nvSpPr>
        <p:spPr>
          <a:xfrm>
            <a:off x="3290146" y="3263460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1AE405A-7D35-A1C5-6C57-727D1C61B3F7}"/>
              </a:ext>
            </a:extLst>
          </p:cNvPr>
          <p:cNvSpPr/>
          <p:nvPr/>
        </p:nvSpPr>
        <p:spPr>
          <a:xfrm>
            <a:off x="3929110" y="3263461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F61C5B7-7322-5D8B-66F8-157E4F95C0F4}"/>
              </a:ext>
            </a:extLst>
          </p:cNvPr>
          <p:cNvSpPr/>
          <p:nvPr/>
        </p:nvSpPr>
        <p:spPr>
          <a:xfrm>
            <a:off x="4255199" y="327279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E72668C-9178-33D7-C658-0C1A0A894B62}"/>
              </a:ext>
            </a:extLst>
          </p:cNvPr>
          <p:cNvSpPr/>
          <p:nvPr/>
        </p:nvSpPr>
        <p:spPr>
          <a:xfrm>
            <a:off x="9757696" y="3972279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734872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316E-2473-7834-293B-88702EAE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E24D2C-59EE-9E38-63EB-1265515C7FD5}"/>
              </a:ext>
            </a:extLst>
          </p:cNvPr>
          <p:cNvSpPr/>
          <p:nvPr/>
        </p:nvSpPr>
        <p:spPr>
          <a:xfrm>
            <a:off x="89686" y="110608"/>
            <a:ext cx="5010634" cy="6494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4) 1716-1743 : Dans la steppe à l’est de la Caspienne, les trois Hordes kazakhes, menacées par les Mongols </a:t>
            </a:r>
            <a:r>
              <a:rPr lang="fr-FR" sz="1600" b="1" dirty="0" err="1"/>
              <a:t>dzoungares</a:t>
            </a:r>
            <a:r>
              <a:rPr lang="fr-FR" sz="1600" b="1" dirty="0"/>
              <a:t>, font appel aux Russes ; …</a:t>
            </a:r>
          </a:p>
          <a:p>
            <a:endParaRPr lang="fr-FR" sz="1600" dirty="0"/>
          </a:p>
          <a:p>
            <a:r>
              <a:rPr lang="fr-FR" sz="1600" dirty="0"/>
              <a:t>a) 1716-19 : A l’est, sur l’Irtych</a:t>
            </a:r>
          </a:p>
          <a:p>
            <a:r>
              <a:rPr lang="fr-FR" sz="1600" dirty="0"/>
              <a:t>Fondation de la forteresse d’Omsk</a:t>
            </a:r>
          </a:p>
          <a:p>
            <a:endParaRPr lang="fr-FR" sz="1600" dirty="0"/>
          </a:p>
          <a:p>
            <a:r>
              <a:rPr lang="fr-FR" sz="1600" dirty="0"/>
              <a:t>*Puis les Russes remontent l’Irtych et fondent deux autres bases, Semipalatinsk et Oust-Kamenogorsk</a:t>
            </a:r>
          </a:p>
          <a:p>
            <a:r>
              <a:rPr lang="fr-FR" sz="1600" dirty="0"/>
              <a:t>Les trois bases forment la </a:t>
            </a:r>
            <a:r>
              <a:rPr lang="fr-FR" sz="1600" i="1" dirty="0" err="1"/>
              <a:t>tcherta</a:t>
            </a:r>
            <a:r>
              <a:rPr lang="fr-FR" sz="1600" dirty="0"/>
              <a:t> ou </a:t>
            </a:r>
            <a:r>
              <a:rPr lang="fr-FR" sz="1600" i="1" dirty="0" err="1"/>
              <a:t>liniya</a:t>
            </a:r>
            <a:r>
              <a:rPr lang="fr-FR" sz="1600" dirty="0"/>
              <a:t> de l’Irtych</a:t>
            </a:r>
          </a:p>
          <a:p>
            <a:r>
              <a:rPr lang="fr-FR" sz="1600" dirty="0"/>
              <a:t>NB : </a:t>
            </a:r>
            <a:r>
              <a:rPr lang="fr-FR" sz="1600" i="1" dirty="0" err="1"/>
              <a:t>Tcherta</a:t>
            </a:r>
            <a:r>
              <a:rPr lang="fr-FR" sz="1600" dirty="0"/>
              <a:t>, ligne de positions fortifiées</a:t>
            </a:r>
          </a:p>
          <a:p>
            <a:r>
              <a:rPr lang="fr-FR" sz="1600" dirty="0"/>
              <a:t>NB : 1949-62 : 216 essais nucléaires soviétiques</a:t>
            </a:r>
          </a:p>
          <a:p>
            <a:r>
              <a:rPr lang="fr-FR" sz="1600" dirty="0"/>
              <a:t>Dont 125 à 130 km à l’ouest de Semipalatinsk</a:t>
            </a:r>
          </a:p>
          <a:p>
            <a:endParaRPr lang="fr-FR" sz="1600" dirty="0"/>
          </a:p>
          <a:p>
            <a:r>
              <a:rPr lang="fr-FR" sz="1600" dirty="0"/>
              <a:t>b) 1717 : A l’ouest, à partir de la mer Caspienne</a:t>
            </a:r>
          </a:p>
          <a:p>
            <a:r>
              <a:rPr lang="fr-FR" sz="1600" dirty="0"/>
              <a:t>Les Russes lancent une attaque contre Khiva</a:t>
            </a:r>
          </a:p>
          <a:p>
            <a:r>
              <a:rPr lang="fr-FR" sz="1600" dirty="0"/>
              <a:t>Pour libérer des esclaves</a:t>
            </a:r>
          </a:p>
          <a:p>
            <a:endParaRPr lang="fr-FR" sz="1600" dirty="0"/>
          </a:p>
          <a:p>
            <a:r>
              <a:rPr lang="fr-FR" sz="1600" dirty="0"/>
              <a:t>*Cette 2</a:t>
            </a:r>
            <a:r>
              <a:rPr lang="fr-FR" sz="1600" baseline="30000" dirty="0"/>
              <a:t>ème</a:t>
            </a:r>
            <a:r>
              <a:rPr lang="fr-FR" sz="1600" dirty="0"/>
              <a:t> expédition est un échec</a:t>
            </a:r>
          </a:p>
          <a:p>
            <a:r>
              <a:rPr lang="fr-FR" sz="1600" dirty="0"/>
              <a:t>6 000 Russes sont massacrés aux portes de Khiva</a:t>
            </a:r>
          </a:p>
          <a:p>
            <a:endParaRPr lang="fr-FR" sz="1600" dirty="0"/>
          </a:p>
          <a:p>
            <a:r>
              <a:rPr lang="fr-FR" sz="1600" dirty="0"/>
              <a:t>*1718 : Face aux attaques, le khanat des Kazakhs</a:t>
            </a:r>
          </a:p>
          <a:p>
            <a:r>
              <a:rPr lang="fr-FR" sz="1600" dirty="0"/>
              <a:t>Se scinde en trois </a:t>
            </a:r>
            <a:r>
              <a:rPr lang="fr-FR" sz="1600" i="1" dirty="0" err="1"/>
              <a:t>jüzes</a:t>
            </a:r>
            <a:r>
              <a:rPr lang="fr-FR" sz="1600" dirty="0"/>
              <a:t>, hordes rivales</a:t>
            </a:r>
          </a:p>
          <a:p>
            <a:r>
              <a:rPr lang="fr-FR" sz="1600" dirty="0"/>
              <a:t>a) La Grande Horde autour du lac Balkhach</a:t>
            </a:r>
          </a:p>
          <a:p>
            <a:r>
              <a:rPr lang="fr-FR" sz="1600" dirty="0"/>
              <a:t>b) La Moyenne Horde au nord de la steppe kazakhe</a:t>
            </a:r>
          </a:p>
          <a:p>
            <a:r>
              <a:rPr lang="fr-FR" sz="1600" dirty="0"/>
              <a:t>c) La Petite Horde à l’est de la mer Caspienne</a:t>
            </a:r>
          </a:p>
        </p:txBody>
      </p:sp>
      <p:pic>
        <p:nvPicPr>
          <p:cNvPr id="2" name="Picture 2" descr="C:\Users\Christophe\Pictures\My Scans\2015-12 (déc.)\scan0005.jpg">
            <a:extLst>
              <a:ext uri="{FF2B5EF4-FFF2-40B4-BE49-F238E27FC236}">
                <a16:creationId xmlns:a16="http://schemas.microsoft.com/office/drawing/2014/main" id="{16746106-C6B3-9B0D-6DA3-5525CCAD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1" y="132740"/>
            <a:ext cx="6901543" cy="65925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BAA980B-1723-93C1-3BDD-0AB0CD0E77AC}"/>
              </a:ext>
            </a:extLst>
          </p:cNvPr>
          <p:cNvSpPr/>
          <p:nvPr/>
        </p:nvSpPr>
        <p:spPr>
          <a:xfrm>
            <a:off x="8487907" y="1187826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FFBA44D-022F-E959-AD52-73D0C6A16DD3}"/>
              </a:ext>
            </a:extLst>
          </p:cNvPr>
          <p:cNvSpPr/>
          <p:nvPr/>
        </p:nvSpPr>
        <p:spPr>
          <a:xfrm>
            <a:off x="7486302" y="36500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377103E-74E9-7B26-4E88-833D3C923690}"/>
              </a:ext>
            </a:extLst>
          </p:cNvPr>
          <p:cNvSpPr/>
          <p:nvPr/>
        </p:nvSpPr>
        <p:spPr>
          <a:xfrm>
            <a:off x="8979344" y="38938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3738295-84AF-488E-F479-63046152848D}"/>
              </a:ext>
            </a:extLst>
          </p:cNvPr>
          <p:cNvSpPr/>
          <p:nvPr/>
        </p:nvSpPr>
        <p:spPr>
          <a:xfrm>
            <a:off x="7973982" y="40428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4A5AFB4-6463-3CC3-42CF-4037BC849896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6319520" y="3724525"/>
            <a:ext cx="1166782" cy="74487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5F4990D-5AD5-0CAC-3E52-2F9A24362E94}"/>
              </a:ext>
            </a:extLst>
          </p:cNvPr>
          <p:cNvCxnSpPr>
            <a:cxnSpLocks/>
          </p:cNvCxnSpPr>
          <p:nvPr/>
        </p:nvCxnSpPr>
        <p:spPr>
          <a:xfrm>
            <a:off x="5966242" y="2553042"/>
            <a:ext cx="353278" cy="1245970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D78BEA6-706B-2DFC-5261-A4C9159D40B4}"/>
              </a:ext>
            </a:extLst>
          </p:cNvPr>
          <p:cNvCxnSpPr>
            <a:cxnSpLocks/>
          </p:cNvCxnSpPr>
          <p:nvPr/>
        </p:nvCxnSpPr>
        <p:spPr>
          <a:xfrm>
            <a:off x="9175985" y="1032333"/>
            <a:ext cx="882188" cy="74214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9210DD0C-EE20-123D-D2BE-761342A7F1ED}"/>
              </a:ext>
            </a:extLst>
          </p:cNvPr>
          <p:cNvCxnSpPr>
            <a:cxnSpLocks/>
          </p:cNvCxnSpPr>
          <p:nvPr/>
        </p:nvCxnSpPr>
        <p:spPr>
          <a:xfrm>
            <a:off x="10032564" y="1827145"/>
            <a:ext cx="403071" cy="754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B8EB8824-2D87-7A89-E73D-D156A96CA63F}"/>
              </a:ext>
            </a:extLst>
          </p:cNvPr>
          <p:cNvSpPr/>
          <p:nvPr/>
        </p:nvSpPr>
        <p:spPr>
          <a:xfrm>
            <a:off x="10032564" y="175265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50061B1-67FB-E171-A4A3-3AE31720C20F}"/>
              </a:ext>
            </a:extLst>
          </p:cNvPr>
          <p:cNvSpPr/>
          <p:nvPr/>
        </p:nvSpPr>
        <p:spPr>
          <a:xfrm>
            <a:off x="10379113" y="175265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37FD7FFF-0272-B328-BE8B-10FE963027E1}"/>
              </a:ext>
            </a:extLst>
          </p:cNvPr>
          <p:cNvSpPr/>
          <p:nvPr/>
        </p:nvSpPr>
        <p:spPr>
          <a:xfrm rot="20932284">
            <a:off x="6937777" y="2831827"/>
            <a:ext cx="1383560" cy="1091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0A76833-156D-7F00-4FDA-ECA4D1AEE146}"/>
              </a:ext>
            </a:extLst>
          </p:cNvPr>
          <p:cNvSpPr/>
          <p:nvPr/>
        </p:nvSpPr>
        <p:spPr>
          <a:xfrm rot="16684268">
            <a:off x="8118097" y="3504460"/>
            <a:ext cx="674388" cy="1488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67D7069F-49D5-5988-B2E3-FBF97BB29ED6}"/>
              </a:ext>
            </a:extLst>
          </p:cNvPr>
          <p:cNvSpPr/>
          <p:nvPr/>
        </p:nvSpPr>
        <p:spPr>
          <a:xfrm>
            <a:off x="10435635" y="3022902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58CC04A-FCEE-9FAD-CE80-466ED9A1FD5C}"/>
              </a:ext>
            </a:extLst>
          </p:cNvPr>
          <p:cNvCxnSpPr>
            <a:cxnSpLocks/>
          </p:cNvCxnSpPr>
          <p:nvPr/>
        </p:nvCxnSpPr>
        <p:spPr>
          <a:xfrm>
            <a:off x="8815177" y="2360063"/>
            <a:ext cx="1031718" cy="660197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>
            <a:extLst>
              <a:ext uri="{FF2B5EF4-FFF2-40B4-BE49-F238E27FC236}">
                <a16:creationId xmlns:a16="http://schemas.microsoft.com/office/drawing/2014/main" id="{15FFB093-BB49-B8BD-21A3-A65288C9202B}"/>
              </a:ext>
            </a:extLst>
          </p:cNvPr>
          <p:cNvSpPr/>
          <p:nvPr/>
        </p:nvSpPr>
        <p:spPr>
          <a:xfrm>
            <a:off x="8651542" y="2155632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F40402A-E2BF-E3C1-3EB2-C094C368F3B1}"/>
              </a:ext>
            </a:extLst>
          </p:cNvPr>
          <p:cNvSpPr/>
          <p:nvPr/>
        </p:nvSpPr>
        <p:spPr>
          <a:xfrm>
            <a:off x="9705294" y="2854333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166549B-ACD3-E6C3-D87C-871DCF167864}"/>
              </a:ext>
            </a:extLst>
          </p:cNvPr>
          <p:cNvSpPr/>
          <p:nvPr/>
        </p:nvSpPr>
        <p:spPr>
          <a:xfrm rot="19067099">
            <a:off x="8681833" y="2814368"/>
            <a:ext cx="891360" cy="1548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DA8A93F7-42D3-1CF9-7D1D-060C68AD4F8A}"/>
              </a:ext>
            </a:extLst>
          </p:cNvPr>
          <p:cNvSpPr/>
          <p:nvPr/>
        </p:nvSpPr>
        <p:spPr>
          <a:xfrm>
            <a:off x="11082325" y="3342262"/>
            <a:ext cx="327270" cy="3318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9FE6BFC-5621-77DF-EF84-38C85BDA4BAF}"/>
              </a:ext>
            </a:extLst>
          </p:cNvPr>
          <p:cNvCxnSpPr>
            <a:cxnSpLocks/>
          </p:cNvCxnSpPr>
          <p:nvPr/>
        </p:nvCxnSpPr>
        <p:spPr>
          <a:xfrm flipH="1" flipV="1">
            <a:off x="10058173" y="3078480"/>
            <a:ext cx="377462" cy="18909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602AD4D3-07C3-1760-12D0-B8857104F9B9}"/>
              </a:ext>
            </a:extLst>
          </p:cNvPr>
          <p:cNvSpPr/>
          <p:nvPr/>
        </p:nvSpPr>
        <p:spPr>
          <a:xfrm>
            <a:off x="8392026" y="248715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955E7E3-116E-A5FF-0C48-1421C88F2005}"/>
              </a:ext>
            </a:extLst>
          </p:cNvPr>
          <p:cNvSpPr/>
          <p:nvPr/>
        </p:nvSpPr>
        <p:spPr>
          <a:xfrm>
            <a:off x="10451610" y="39738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3DBF864-1F51-ED64-71C7-B2D10254FC88}"/>
              </a:ext>
            </a:extLst>
          </p:cNvPr>
          <p:cNvSpPr/>
          <p:nvPr/>
        </p:nvSpPr>
        <p:spPr>
          <a:xfrm>
            <a:off x="11276962" y="15392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28F506F-8684-A3F9-444F-BDB0E6E4030B}"/>
              </a:ext>
            </a:extLst>
          </p:cNvPr>
          <p:cNvSpPr/>
          <p:nvPr/>
        </p:nvSpPr>
        <p:spPr>
          <a:xfrm>
            <a:off x="5531684" y="175265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49CD666-477E-36CF-683E-B876C142121D}"/>
              </a:ext>
            </a:extLst>
          </p:cNvPr>
          <p:cNvSpPr/>
          <p:nvPr/>
        </p:nvSpPr>
        <p:spPr>
          <a:xfrm>
            <a:off x="6725048" y="1823778"/>
            <a:ext cx="327270" cy="33185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1331060-E7CD-06FA-491E-24B3355B1B1A}"/>
              </a:ext>
            </a:extLst>
          </p:cNvPr>
          <p:cNvSpPr/>
          <p:nvPr/>
        </p:nvSpPr>
        <p:spPr>
          <a:xfrm>
            <a:off x="6407125" y="495087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75A6110-E54E-2E7A-012B-AB58CFDC83CE}"/>
              </a:ext>
            </a:extLst>
          </p:cNvPr>
          <p:cNvSpPr/>
          <p:nvPr/>
        </p:nvSpPr>
        <p:spPr>
          <a:xfrm>
            <a:off x="5836484" y="227866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A8ABA6-BC9D-FC42-4BCE-5CE79713BBFB}"/>
              </a:ext>
            </a:extLst>
          </p:cNvPr>
          <p:cNvSpPr/>
          <p:nvPr/>
        </p:nvSpPr>
        <p:spPr>
          <a:xfrm>
            <a:off x="6155164" y="2253649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890E4C4-3823-03E6-B8CF-2B971CF0CC99}"/>
              </a:ext>
            </a:extLst>
          </p:cNvPr>
          <p:cNvCxnSpPr>
            <a:cxnSpLocks/>
            <a:stCxn id="26" idx="7"/>
            <a:endCxn id="21" idx="2"/>
          </p:cNvCxnSpPr>
          <p:nvPr/>
        </p:nvCxnSpPr>
        <p:spPr>
          <a:xfrm flipV="1">
            <a:off x="6304425" y="1989705"/>
            <a:ext cx="420623" cy="285761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5DE5E8FF-89D6-9A98-B2A1-5A1827EFF346}"/>
              </a:ext>
            </a:extLst>
          </p:cNvPr>
          <p:cNvSpPr/>
          <p:nvPr/>
        </p:nvSpPr>
        <p:spPr>
          <a:xfrm>
            <a:off x="6407125" y="976149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6C55554-9886-BE26-DE98-AE23A6D71CC7}"/>
              </a:ext>
            </a:extLst>
          </p:cNvPr>
          <p:cNvSpPr/>
          <p:nvPr/>
        </p:nvSpPr>
        <p:spPr>
          <a:xfrm>
            <a:off x="5880323" y="121839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3A75A22-1BE5-1F29-714A-6E13E1D69D75}"/>
              </a:ext>
            </a:extLst>
          </p:cNvPr>
          <p:cNvSpPr/>
          <p:nvPr/>
        </p:nvSpPr>
        <p:spPr>
          <a:xfrm>
            <a:off x="5498827" y="168658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6CD7CAC-EDAD-4B70-6FC9-6457A4515447}"/>
              </a:ext>
            </a:extLst>
          </p:cNvPr>
          <p:cNvSpPr/>
          <p:nvPr/>
        </p:nvSpPr>
        <p:spPr>
          <a:xfrm>
            <a:off x="9026724" y="885936"/>
            <a:ext cx="259516" cy="2743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7235059-8426-3679-02C9-E9DF994F61A0}"/>
              </a:ext>
            </a:extLst>
          </p:cNvPr>
          <p:cNvSpPr/>
          <p:nvPr/>
        </p:nvSpPr>
        <p:spPr>
          <a:xfrm>
            <a:off x="3095670" y="1353753"/>
            <a:ext cx="259516" cy="2743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1942FDE-91F4-0FA9-A7B9-BEF80D5AFD60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8148852" y="671767"/>
            <a:ext cx="877872" cy="351359"/>
          </a:xfrm>
          <a:prstGeom prst="straightConnector1">
            <a:avLst/>
          </a:prstGeom>
          <a:ln w="76200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DB009CA5-4589-8A94-05A9-959BAF11C07E}"/>
              </a:ext>
            </a:extLst>
          </p:cNvPr>
          <p:cNvSpPr/>
          <p:nvPr/>
        </p:nvSpPr>
        <p:spPr>
          <a:xfrm>
            <a:off x="8066799" y="495086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0035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3F995-AF46-C25B-C6C0-45E826EED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67889A-F621-6D1A-2A21-BDF7AD4D9F6C}"/>
              </a:ext>
            </a:extLst>
          </p:cNvPr>
          <p:cNvSpPr/>
          <p:nvPr/>
        </p:nvSpPr>
        <p:spPr>
          <a:xfrm>
            <a:off x="89686" y="110608"/>
            <a:ext cx="5010634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4) 1716-1743 : … Les Russes leur offrent leur protectorat et établissent des </a:t>
            </a:r>
            <a:r>
              <a:rPr lang="fr-FR" sz="1600" b="1" i="1" dirty="0" err="1"/>
              <a:t>tchertas</a:t>
            </a:r>
            <a:r>
              <a:rPr lang="fr-FR" sz="1600" b="1" dirty="0"/>
              <a:t>, lignes fortifiées, entre les fleuves Oural et Irtych</a:t>
            </a:r>
          </a:p>
          <a:p>
            <a:endParaRPr lang="fr-FR" sz="1600" dirty="0"/>
          </a:p>
          <a:p>
            <a:r>
              <a:rPr lang="fr-FR" sz="1600" dirty="0"/>
              <a:t>*1723-25 : Nouvelles razzias des </a:t>
            </a:r>
            <a:r>
              <a:rPr lang="fr-FR" sz="1600" dirty="0" err="1"/>
              <a:t>Dzoungars</a:t>
            </a:r>
            <a:r>
              <a:rPr lang="fr-FR" sz="1600" dirty="0"/>
              <a:t> et des Kalmouks de la Volga, les hordes kazakhes rivales</a:t>
            </a:r>
          </a:p>
          <a:p>
            <a:r>
              <a:rPr lang="fr-FR" sz="1600" dirty="0"/>
              <a:t>Font de nouveau appel aux Russes ; Puis…</a:t>
            </a:r>
          </a:p>
          <a:p>
            <a:endParaRPr lang="fr-FR" sz="1600" dirty="0"/>
          </a:p>
          <a:p>
            <a:r>
              <a:rPr lang="fr-FR" sz="1600" dirty="0"/>
              <a:t>*Elles finissent par passer sous protectorat russe</a:t>
            </a:r>
          </a:p>
          <a:p>
            <a:r>
              <a:rPr lang="fr-FR" sz="1600" dirty="0"/>
              <a:t>- 1731 : Protectorat de la Petite Horde</a:t>
            </a:r>
          </a:p>
          <a:p>
            <a:r>
              <a:rPr lang="fr-FR" sz="1600" dirty="0"/>
              <a:t>- 1741 : Moyenne et Grande Hordes</a:t>
            </a:r>
          </a:p>
          <a:p>
            <a:r>
              <a:rPr lang="fr-FR" sz="1600" dirty="0"/>
              <a:t>NB : Les </a:t>
            </a:r>
            <a:r>
              <a:rPr lang="fr-FR" sz="1600" i="1" dirty="0" err="1"/>
              <a:t>molla</a:t>
            </a:r>
            <a:r>
              <a:rPr lang="fr-FR" sz="1600" dirty="0"/>
              <a:t> musulmans tatars de Kazan</a:t>
            </a:r>
          </a:p>
          <a:p>
            <a:r>
              <a:rPr lang="fr-FR" sz="1600" dirty="0"/>
              <a:t>Font entrer véritablement les Kazakhs dans l’Islam</a:t>
            </a:r>
          </a:p>
          <a:p>
            <a:r>
              <a:rPr lang="fr-FR" sz="1600" dirty="0"/>
              <a:t>Le Tatar devient </a:t>
            </a:r>
            <a:r>
              <a:rPr lang="fr-FR" sz="1600" i="1" dirty="0"/>
              <a:t>lingua franca</a:t>
            </a:r>
            <a:r>
              <a:rPr lang="fr-FR" sz="1600" dirty="0"/>
              <a:t> dans les steppes ; Et enfin…</a:t>
            </a:r>
          </a:p>
          <a:p>
            <a:endParaRPr lang="fr-FR" sz="1600" dirty="0"/>
          </a:p>
          <a:p>
            <a:r>
              <a:rPr lang="fr-FR" sz="1600" dirty="0"/>
              <a:t>*1739-43 : Fondation de la </a:t>
            </a:r>
            <a:r>
              <a:rPr lang="fr-FR" sz="1600" i="1" dirty="0" err="1"/>
              <a:t>tcherta</a:t>
            </a:r>
            <a:r>
              <a:rPr lang="fr-FR" sz="1600" dirty="0"/>
              <a:t> de l’Oural</a:t>
            </a:r>
          </a:p>
          <a:p>
            <a:r>
              <a:rPr lang="fr-FR" sz="1600" dirty="0"/>
              <a:t>Deux nouvelles bases, plus à l’ouest : Orsk et Orenbourg Puis entre Oural et Irtych…</a:t>
            </a:r>
          </a:p>
          <a:p>
            <a:r>
              <a:rPr lang="fr-FR" sz="1600" dirty="0" err="1"/>
              <a:t>Troïtsk</a:t>
            </a:r>
            <a:r>
              <a:rPr lang="fr-FR" sz="1600" dirty="0"/>
              <a:t> et Petropavlovsk (1752)</a:t>
            </a:r>
          </a:p>
          <a:p>
            <a:r>
              <a:rPr lang="fr-FR" sz="1600" dirty="0"/>
              <a:t>L’ensemble contrôlé par 20 000 cosaques vers 1830</a:t>
            </a:r>
          </a:p>
          <a:p>
            <a:endParaRPr lang="fr-FR" sz="1600" dirty="0"/>
          </a:p>
          <a:p>
            <a:r>
              <a:rPr lang="fr-FR" sz="1600" dirty="0"/>
              <a:t>*Chine, GB et Russie ; Bilan…</a:t>
            </a:r>
          </a:p>
        </p:txBody>
      </p:sp>
      <p:pic>
        <p:nvPicPr>
          <p:cNvPr id="2" name="Picture 2" descr="C:\Users\Christophe\Pictures\My Scans\2015-12 (déc.)\scan0005.jpg">
            <a:extLst>
              <a:ext uri="{FF2B5EF4-FFF2-40B4-BE49-F238E27FC236}">
                <a16:creationId xmlns:a16="http://schemas.microsoft.com/office/drawing/2014/main" id="{9B61C631-8A7E-15DC-1C86-3DA8FE46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1" y="132740"/>
            <a:ext cx="6901543" cy="65925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C3432C4-91DF-1E0A-6231-8D18143C8739}"/>
              </a:ext>
            </a:extLst>
          </p:cNvPr>
          <p:cNvSpPr/>
          <p:nvPr/>
        </p:nvSpPr>
        <p:spPr>
          <a:xfrm>
            <a:off x="6725048" y="1823778"/>
            <a:ext cx="327270" cy="3318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2195BC-FFC4-3940-821D-2AB0E388F4E1}"/>
              </a:ext>
            </a:extLst>
          </p:cNvPr>
          <p:cNvSpPr/>
          <p:nvPr/>
        </p:nvSpPr>
        <p:spPr>
          <a:xfrm>
            <a:off x="8487907" y="1187826"/>
            <a:ext cx="327270" cy="3318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E7A335A-54CB-9716-636B-DA94DD50D597}"/>
              </a:ext>
            </a:extLst>
          </p:cNvPr>
          <p:cNvSpPr/>
          <p:nvPr/>
        </p:nvSpPr>
        <p:spPr>
          <a:xfrm>
            <a:off x="7486302" y="36500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68FA052-1A1A-1585-CE83-B01A3FE57C4C}"/>
              </a:ext>
            </a:extLst>
          </p:cNvPr>
          <p:cNvSpPr/>
          <p:nvPr/>
        </p:nvSpPr>
        <p:spPr>
          <a:xfrm>
            <a:off x="8979344" y="38938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CDEB1B6-9422-02E4-7EA5-596F352D463B}"/>
              </a:ext>
            </a:extLst>
          </p:cNvPr>
          <p:cNvSpPr/>
          <p:nvPr/>
        </p:nvSpPr>
        <p:spPr>
          <a:xfrm>
            <a:off x="7973982" y="40428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23854C8-EAB1-4222-A96D-DCDA82B3515B}"/>
              </a:ext>
            </a:extLst>
          </p:cNvPr>
          <p:cNvCxnSpPr>
            <a:cxnSpLocks/>
          </p:cNvCxnSpPr>
          <p:nvPr/>
        </p:nvCxnSpPr>
        <p:spPr>
          <a:xfrm>
            <a:off x="9175985" y="1032333"/>
            <a:ext cx="882188" cy="74214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CFF9D28-5DC5-B930-BD61-F4C04CDE696D}"/>
              </a:ext>
            </a:extLst>
          </p:cNvPr>
          <p:cNvCxnSpPr>
            <a:cxnSpLocks/>
          </p:cNvCxnSpPr>
          <p:nvPr/>
        </p:nvCxnSpPr>
        <p:spPr>
          <a:xfrm flipH="1">
            <a:off x="7548128" y="1240496"/>
            <a:ext cx="342130" cy="49688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A6695A50-04CB-2BD4-A7C2-9A6EC67A4400}"/>
              </a:ext>
            </a:extLst>
          </p:cNvPr>
          <p:cNvCxnSpPr>
            <a:cxnSpLocks/>
          </p:cNvCxnSpPr>
          <p:nvPr/>
        </p:nvCxnSpPr>
        <p:spPr>
          <a:xfrm flipV="1">
            <a:off x="8039519" y="979663"/>
            <a:ext cx="614247" cy="20816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FBCC1DC7-4749-4A9E-B4F8-B45B5DBBB918}"/>
              </a:ext>
            </a:extLst>
          </p:cNvPr>
          <p:cNvSpPr/>
          <p:nvPr/>
        </p:nvSpPr>
        <p:spPr>
          <a:xfrm>
            <a:off x="8653766" y="90517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29BD339-E13B-A39F-7B17-DDEB9A427E10}"/>
              </a:ext>
            </a:extLst>
          </p:cNvPr>
          <p:cNvCxnSpPr>
            <a:cxnSpLocks/>
            <a:stCxn id="63" idx="6"/>
          </p:cNvCxnSpPr>
          <p:nvPr/>
        </p:nvCxnSpPr>
        <p:spPr>
          <a:xfrm>
            <a:off x="8828636" y="979663"/>
            <a:ext cx="19808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72029078-8E4C-05C9-7405-F66B027080B3}"/>
              </a:ext>
            </a:extLst>
          </p:cNvPr>
          <p:cNvSpPr/>
          <p:nvPr/>
        </p:nvSpPr>
        <p:spPr>
          <a:xfrm>
            <a:off x="7864649" y="111333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6489C465-1573-ADDF-73BA-442884D7ABC7}"/>
              </a:ext>
            </a:extLst>
          </p:cNvPr>
          <p:cNvCxnSpPr>
            <a:cxnSpLocks/>
          </p:cNvCxnSpPr>
          <p:nvPr/>
        </p:nvCxnSpPr>
        <p:spPr>
          <a:xfrm>
            <a:off x="7164305" y="1544535"/>
            <a:ext cx="383823" cy="29818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CC2A977D-629D-040E-A098-2EA1B8C6864A}"/>
              </a:ext>
            </a:extLst>
          </p:cNvPr>
          <p:cNvSpPr/>
          <p:nvPr/>
        </p:nvSpPr>
        <p:spPr>
          <a:xfrm>
            <a:off x="7398867" y="171556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45E484CB-2568-FA75-ABFD-EFD82D81DF3D}"/>
              </a:ext>
            </a:extLst>
          </p:cNvPr>
          <p:cNvCxnSpPr>
            <a:cxnSpLocks/>
          </p:cNvCxnSpPr>
          <p:nvPr/>
        </p:nvCxnSpPr>
        <p:spPr>
          <a:xfrm>
            <a:off x="10032564" y="1827145"/>
            <a:ext cx="403071" cy="754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5A0B6135-DD6D-FEA2-F603-02945D21399E}"/>
              </a:ext>
            </a:extLst>
          </p:cNvPr>
          <p:cNvSpPr/>
          <p:nvPr/>
        </p:nvSpPr>
        <p:spPr>
          <a:xfrm>
            <a:off x="10032564" y="175265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0B14C343-A801-F63A-5A18-503913AF88B7}"/>
              </a:ext>
            </a:extLst>
          </p:cNvPr>
          <p:cNvSpPr/>
          <p:nvPr/>
        </p:nvSpPr>
        <p:spPr>
          <a:xfrm>
            <a:off x="10379113" y="175265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4BC7A10A-F447-6302-2E87-29CC1EEBFE22}"/>
              </a:ext>
            </a:extLst>
          </p:cNvPr>
          <p:cNvSpPr/>
          <p:nvPr/>
        </p:nvSpPr>
        <p:spPr>
          <a:xfrm rot="20932284">
            <a:off x="6937777" y="2831827"/>
            <a:ext cx="1383560" cy="1091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94088C07-A87D-F597-9048-E4CF76342C39}"/>
              </a:ext>
            </a:extLst>
          </p:cNvPr>
          <p:cNvSpPr/>
          <p:nvPr/>
        </p:nvSpPr>
        <p:spPr>
          <a:xfrm rot="16684268">
            <a:off x="8118097" y="3504460"/>
            <a:ext cx="674388" cy="1488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4DB49C98-BEDB-3CBF-984A-17F40D685D36}"/>
              </a:ext>
            </a:extLst>
          </p:cNvPr>
          <p:cNvCxnSpPr>
            <a:cxnSpLocks/>
          </p:cNvCxnSpPr>
          <p:nvPr/>
        </p:nvCxnSpPr>
        <p:spPr>
          <a:xfrm flipH="1" flipV="1">
            <a:off x="10058173" y="3078480"/>
            <a:ext cx="377462" cy="18909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ECC8C3C-2CBE-BDDC-7120-FC80FC892225}"/>
              </a:ext>
            </a:extLst>
          </p:cNvPr>
          <p:cNvCxnSpPr>
            <a:cxnSpLocks/>
          </p:cNvCxnSpPr>
          <p:nvPr/>
        </p:nvCxnSpPr>
        <p:spPr>
          <a:xfrm>
            <a:off x="8815177" y="2360063"/>
            <a:ext cx="1031718" cy="660197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4BD4A813-5AA2-B012-EFB4-53A4B1D9F1B6}"/>
              </a:ext>
            </a:extLst>
          </p:cNvPr>
          <p:cNvSpPr/>
          <p:nvPr/>
        </p:nvSpPr>
        <p:spPr>
          <a:xfrm>
            <a:off x="8651542" y="2155632"/>
            <a:ext cx="327270" cy="3318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CED587A-4E6E-86C6-633F-B1A9A03D1513}"/>
              </a:ext>
            </a:extLst>
          </p:cNvPr>
          <p:cNvSpPr/>
          <p:nvPr/>
        </p:nvSpPr>
        <p:spPr>
          <a:xfrm>
            <a:off x="9705294" y="2854333"/>
            <a:ext cx="327270" cy="3318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C5A3E7-9E90-71E0-610E-A10806DA7CCA}"/>
              </a:ext>
            </a:extLst>
          </p:cNvPr>
          <p:cNvSpPr/>
          <p:nvPr/>
        </p:nvSpPr>
        <p:spPr>
          <a:xfrm>
            <a:off x="9757696" y="3972279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7C59F83-8304-BFAF-7C76-3E66EF1CB4BA}"/>
              </a:ext>
            </a:extLst>
          </p:cNvPr>
          <p:cNvSpPr/>
          <p:nvPr/>
        </p:nvSpPr>
        <p:spPr>
          <a:xfrm>
            <a:off x="11082325" y="3342262"/>
            <a:ext cx="327270" cy="3318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357A791-A8E7-00FA-27D1-476A67079E35}"/>
              </a:ext>
            </a:extLst>
          </p:cNvPr>
          <p:cNvSpPr/>
          <p:nvPr/>
        </p:nvSpPr>
        <p:spPr>
          <a:xfrm>
            <a:off x="10435635" y="3022902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6678062-3824-20AF-0F95-2A58A6CC520B}"/>
              </a:ext>
            </a:extLst>
          </p:cNvPr>
          <p:cNvSpPr/>
          <p:nvPr/>
        </p:nvSpPr>
        <p:spPr>
          <a:xfrm rot="19067099">
            <a:off x="8681833" y="2814368"/>
            <a:ext cx="891360" cy="1548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5D80561-46B2-F020-3B91-1E672DAE95C1}"/>
              </a:ext>
            </a:extLst>
          </p:cNvPr>
          <p:cNvSpPr/>
          <p:nvPr/>
        </p:nvSpPr>
        <p:spPr>
          <a:xfrm>
            <a:off x="8392026" y="248715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C4B9A62-5125-5CDE-094F-28E029A41F81}"/>
              </a:ext>
            </a:extLst>
          </p:cNvPr>
          <p:cNvSpPr/>
          <p:nvPr/>
        </p:nvSpPr>
        <p:spPr>
          <a:xfrm>
            <a:off x="8066799" y="495086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270F6ED-8844-AF8F-5268-77F8CA3F8DF5}"/>
              </a:ext>
            </a:extLst>
          </p:cNvPr>
          <p:cNvSpPr/>
          <p:nvPr/>
        </p:nvSpPr>
        <p:spPr>
          <a:xfrm>
            <a:off x="10451610" y="39738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DC1B822-385E-A222-E8DA-68633F45B08C}"/>
              </a:ext>
            </a:extLst>
          </p:cNvPr>
          <p:cNvSpPr/>
          <p:nvPr/>
        </p:nvSpPr>
        <p:spPr>
          <a:xfrm>
            <a:off x="11276962" y="15392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7B9E830-88A5-328E-CA66-079E93B52395}"/>
              </a:ext>
            </a:extLst>
          </p:cNvPr>
          <p:cNvSpPr/>
          <p:nvPr/>
        </p:nvSpPr>
        <p:spPr>
          <a:xfrm>
            <a:off x="5531684" y="175265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491E000-D721-D871-EE45-6453179A325A}"/>
              </a:ext>
            </a:extLst>
          </p:cNvPr>
          <p:cNvSpPr/>
          <p:nvPr/>
        </p:nvSpPr>
        <p:spPr>
          <a:xfrm>
            <a:off x="6407125" y="495087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07D4677-A686-EC5E-5B66-6DAC6BF23D2D}"/>
              </a:ext>
            </a:extLst>
          </p:cNvPr>
          <p:cNvSpPr/>
          <p:nvPr/>
        </p:nvSpPr>
        <p:spPr>
          <a:xfrm>
            <a:off x="5836484" y="227866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DF43428-1356-7DB8-CE2F-3F7FCD8B6FC2}"/>
              </a:ext>
            </a:extLst>
          </p:cNvPr>
          <p:cNvSpPr/>
          <p:nvPr/>
        </p:nvSpPr>
        <p:spPr>
          <a:xfrm>
            <a:off x="6407125" y="976149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34F16C0-0D74-0E97-5AF2-124F74A9A825}"/>
              </a:ext>
            </a:extLst>
          </p:cNvPr>
          <p:cNvSpPr/>
          <p:nvPr/>
        </p:nvSpPr>
        <p:spPr>
          <a:xfrm>
            <a:off x="5880323" y="1218393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E1FD21A-FFB5-EE85-8042-79602CC7A363}"/>
              </a:ext>
            </a:extLst>
          </p:cNvPr>
          <p:cNvSpPr/>
          <p:nvPr/>
        </p:nvSpPr>
        <p:spPr>
          <a:xfrm>
            <a:off x="5498827" y="1686588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DA54AE-632A-BBCF-6EB5-B60A65A52673}"/>
              </a:ext>
            </a:extLst>
          </p:cNvPr>
          <p:cNvSpPr/>
          <p:nvPr/>
        </p:nvSpPr>
        <p:spPr>
          <a:xfrm>
            <a:off x="6155164" y="2253649"/>
            <a:ext cx="174870" cy="1489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B43CE80-276D-FC32-CBFB-0C76C34A884D}"/>
              </a:ext>
            </a:extLst>
          </p:cNvPr>
          <p:cNvCxnSpPr>
            <a:cxnSpLocks/>
          </p:cNvCxnSpPr>
          <p:nvPr/>
        </p:nvCxnSpPr>
        <p:spPr>
          <a:xfrm flipV="1">
            <a:off x="6304425" y="1989705"/>
            <a:ext cx="420623" cy="285761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02994F31-1856-D3B8-A280-D90FFEDA64DE}"/>
              </a:ext>
            </a:extLst>
          </p:cNvPr>
          <p:cNvSpPr/>
          <p:nvPr/>
        </p:nvSpPr>
        <p:spPr>
          <a:xfrm>
            <a:off x="9026724" y="885936"/>
            <a:ext cx="259516" cy="2743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48CB375-F8D1-75C3-C9EF-8D1DEFF625FA}"/>
              </a:ext>
            </a:extLst>
          </p:cNvPr>
          <p:cNvSpPr/>
          <p:nvPr/>
        </p:nvSpPr>
        <p:spPr>
          <a:xfrm>
            <a:off x="7015044" y="1416211"/>
            <a:ext cx="259516" cy="2743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265088-EE7E-C58E-2148-7E0E7A29DF0C}"/>
              </a:ext>
            </a:extLst>
          </p:cNvPr>
          <p:cNvSpPr/>
          <p:nvPr/>
        </p:nvSpPr>
        <p:spPr>
          <a:xfrm>
            <a:off x="4877128" y="4042852"/>
            <a:ext cx="259516" cy="2743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9796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9ABB-2D1D-45EF-1642-B1B77A4E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44E61-C725-3C97-685B-6010A7FF2093}"/>
              </a:ext>
            </a:extLst>
          </p:cNvPr>
          <p:cNvSpPr/>
          <p:nvPr/>
        </p:nvSpPr>
        <p:spPr>
          <a:xfrm>
            <a:off x="82018" y="110609"/>
            <a:ext cx="4817421" cy="63555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a) 1743-74-1813 : En Orient, les Russes avancent</a:t>
            </a:r>
          </a:p>
          <a:p>
            <a:r>
              <a:rPr lang="fr-FR" sz="1700" dirty="0"/>
              <a:t>- Dans les Balkans, menaçant l’Empire ottoman</a:t>
            </a:r>
          </a:p>
          <a:p>
            <a:r>
              <a:rPr lang="fr-FR" sz="1700" dirty="0"/>
              <a:t>- Dans le Caucase, menaçant la Perse</a:t>
            </a:r>
          </a:p>
          <a:p>
            <a:r>
              <a:rPr lang="fr-FR" sz="1700" dirty="0"/>
              <a:t>- En Asie centrale, menaçant Ouzbeks</a:t>
            </a:r>
          </a:p>
          <a:p>
            <a:r>
              <a:rPr lang="fr-FR" sz="1700" dirty="0"/>
              <a:t>Perse et Afghanistan ; Et dans le même temps…</a:t>
            </a:r>
          </a:p>
          <a:p>
            <a:endParaRPr lang="fr-FR" sz="1700" dirty="0"/>
          </a:p>
          <a:p>
            <a:r>
              <a:rPr lang="fr-FR" sz="1700" dirty="0"/>
              <a:t>b) 1765-1818 : Les Britanniques ont conquis</a:t>
            </a:r>
          </a:p>
          <a:p>
            <a:r>
              <a:rPr lang="fr-FR" sz="1700" dirty="0"/>
              <a:t>Une grande partie des Indes ; Tandis que…</a:t>
            </a:r>
          </a:p>
          <a:p>
            <a:r>
              <a:rPr lang="fr-FR" sz="1700" dirty="0"/>
              <a:t> </a:t>
            </a:r>
          </a:p>
          <a:p>
            <a:r>
              <a:rPr lang="fr-FR" sz="1700" dirty="0"/>
              <a:t>c) 1691-1759 : La Chine a déjà atteint</a:t>
            </a:r>
          </a:p>
          <a:p>
            <a:r>
              <a:rPr lang="fr-FR" sz="1700" dirty="0"/>
              <a:t>Son expansion maximale</a:t>
            </a:r>
          </a:p>
          <a:p>
            <a:endParaRPr lang="fr-FR" sz="1700" dirty="0"/>
          </a:p>
          <a:p>
            <a:r>
              <a:rPr lang="fr-FR" sz="1700" dirty="0"/>
              <a:t>*Au début du XIXe siècle, les trois empires prédateurs se retrouvent en contact…</a:t>
            </a:r>
          </a:p>
          <a:p>
            <a:endParaRPr lang="fr-FR" sz="1700" dirty="0"/>
          </a:p>
          <a:p>
            <a:r>
              <a:rPr lang="fr-FR" sz="1600" dirty="0"/>
              <a:t>*Entre la Russie conquérante et une Chine sur le déclin</a:t>
            </a:r>
          </a:p>
          <a:p>
            <a:r>
              <a:rPr lang="fr-FR" sz="1700" dirty="0"/>
              <a:t>Les frontières seront rapidement fixées….</a:t>
            </a:r>
          </a:p>
          <a:p>
            <a:endParaRPr lang="fr-FR" sz="1700" dirty="0"/>
          </a:p>
          <a:p>
            <a:r>
              <a:rPr lang="fr-FR" sz="1700" dirty="0"/>
              <a:t>*En revanche, côté GB…</a:t>
            </a:r>
          </a:p>
          <a:p>
            <a:r>
              <a:rPr lang="fr-FR" sz="1700" dirty="0"/>
              <a:t>L’expansion russe vers le sud est vue</a:t>
            </a:r>
          </a:p>
          <a:p>
            <a:r>
              <a:rPr lang="fr-FR" sz="1700" dirty="0"/>
              <a:t>Comme une menace pour l’Empire anglo-indien</a:t>
            </a:r>
          </a:p>
          <a:p>
            <a:r>
              <a:rPr lang="fr-FR" sz="1700" dirty="0"/>
              <a:t>Et sa route des Indes</a:t>
            </a:r>
          </a:p>
          <a:p>
            <a:r>
              <a:rPr lang="fr-FR" sz="1700" dirty="0"/>
              <a:t>Méditerranée, mer Rouge</a:t>
            </a:r>
          </a:p>
          <a:p>
            <a:r>
              <a:rPr lang="fr-FR" sz="1700" dirty="0"/>
              <a:t>Golfe persique et Océan Indien…</a:t>
            </a:r>
          </a:p>
        </p:txBody>
      </p:sp>
      <p:pic>
        <p:nvPicPr>
          <p:cNvPr id="5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7FC1A310-B299-AC15-3149-4B6B01F48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F256CE3-DADD-D11A-9BD7-B0C8EA27CF39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444EF4A-D728-3C3F-F6CB-AE7B554C72D9}"/>
              </a:ext>
            </a:extLst>
          </p:cNvPr>
          <p:cNvSpPr/>
          <p:nvPr/>
        </p:nvSpPr>
        <p:spPr>
          <a:xfrm>
            <a:off x="7084169" y="1608071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3845FA0-4FCC-2B01-565E-F57104D5FDE6}"/>
              </a:ext>
            </a:extLst>
          </p:cNvPr>
          <p:cNvSpPr/>
          <p:nvPr/>
        </p:nvSpPr>
        <p:spPr>
          <a:xfrm>
            <a:off x="6911019" y="1766760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F089532-A535-BCA3-295A-8E2CE1C222C4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E3F999C-445C-1FE7-8D91-F3E52A52910D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B0C5AE-D9C5-0022-9A02-029158DAC6CD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604108-C809-F4AB-A1AC-8292EAA27CB5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E769571-321E-0F97-0F7C-8E8FE423BA3C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DD92E9-2701-7DF6-D402-FC1CF5ECF93F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2A91F19-21A0-3CDA-FDDE-BA861D752EB2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9547101-A0B9-EE87-C302-476810799540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04CA919-FF7D-584A-73B8-02AA91BC861E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CEAABF2-F069-35BE-A8AC-6A2A19947129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450D923-F375-060A-7D25-AA5CB40B1E3C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FE66C87-7195-9F23-3A73-BB4E5B3F02B6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D930054-8164-DBAD-A3C3-430A3DC13175}"/>
              </a:ext>
            </a:extLst>
          </p:cNvPr>
          <p:cNvSpPr/>
          <p:nvPr/>
        </p:nvSpPr>
        <p:spPr>
          <a:xfrm rot="19443623">
            <a:off x="8112209" y="2418641"/>
            <a:ext cx="1052095" cy="1128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9333418-4988-B81F-C43E-665B630EF374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283B981-D70A-BE17-68F7-00E91FEEAFC4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64C7AD2-C193-0DF9-1FBF-7355243EB415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727ED4F-7E3C-5979-B845-A28218810702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D39C32E-D42C-682F-8154-22791779DF53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1209F2C-63E2-D751-FF56-A42B88568ABA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EBA93C8-289B-5356-47C8-2096913DA770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57E2EEC0-A23C-E057-E4CA-AF192C4F7C39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10B572-C054-D39E-D59D-09A1A3BF381B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77475EF-3276-0D09-5BBD-79C3FF0851B6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116697D-52AF-AC77-BEA9-6319C5DF22E4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DC7CDC1-37CF-7118-AE34-F749E27BBE04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9FF82D1-EA86-3E97-8D7F-9AD15067210A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83CD4CF3-9957-D545-E1A3-F6B0FBCA9199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E491F444-4364-DB04-6979-E016E5012755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41FB14A6-C324-08DE-68F5-95F3133449BC}"/>
              </a:ext>
            </a:extLst>
          </p:cNvPr>
          <p:cNvCxnSpPr>
            <a:cxnSpLocks/>
            <a:endCxn id="47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0880DF32-6D7C-41A4-BB83-CB017D60E065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BAC480E8-EE30-DC15-A578-58A70C78E6C7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E22BB83-7141-B509-1917-FDC08F6095E6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03397423-DAB5-9093-F748-4B9A34EC658A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B33CA14-E926-4287-603E-40033BBCB930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B2CAF92-51C2-EB87-8965-850009D538D4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0258E76-B304-FA87-39B7-60F7B6FF3C8E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8DFFB2D-1910-882D-41AA-CFCE6529DA9B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ABB4978-BFB8-33E2-73DC-9BA1BE0A842E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1353DAAD-9B98-B56B-82EA-BED9085EEA39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FAAB6D2-4B8C-F399-2B81-E6D53A5E6FC3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2766FAA-B0A4-CFF8-AAE5-0B82BC344915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25B984B-9A71-7CC4-81CA-3C0005C8EA7D}"/>
              </a:ext>
            </a:extLst>
          </p:cNvPr>
          <p:cNvSpPr/>
          <p:nvPr/>
        </p:nvSpPr>
        <p:spPr>
          <a:xfrm>
            <a:off x="9924694" y="2011320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850FF198-7B26-2D9F-0341-E8F929D6FB97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83A99263-2F13-5600-3191-4CFFCF344213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EB5CBC9E-D07D-B619-AC2A-0179C0D90FED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9A2C6E7F-1305-D2FB-9E38-7F868BC3A122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C912C4E9-CA31-38DF-41AF-A412E5BDC7AB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0B1188A0-127B-347E-06FB-EA2325953A77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5B5BAF6D-70DA-68AF-63EB-C75CF9250B6C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6DA42C3F-5E6B-4635-C814-6FCD857573E5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6D4ACB9-1A75-B3DD-FFA0-4C71389D5CFB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EE90BF0-9444-446E-EC50-75804B2580DF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728E551-A94D-0C10-B14B-A59626654276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EDAEA63-2FAC-D784-C5ED-F54D8B099529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5ACDA740-A36B-FE51-EF74-AE960A65B653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ECC1A86-B570-72C8-B76F-E4E490A516D4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1803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2CF466A-23F8-AEF9-8E55-E0226B2D63AB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DFE4D79C-D715-DE06-4E82-5C182A29BA9C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Ellipse 164">
            <a:extLst>
              <a:ext uri="{FF2B5EF4-FFF2-40B4-BE49-F238E27FC236}">
                <a16:creationId xmlns:a16="http://schemas.microsoft.com/office/drawing/2014/main" id="{783B4EBE-D4DD-C351-1D3E-435D2B8D7642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E4A5A24D-8B07-2279-2507-8976BEB8E737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75FCFB19-2A14-F391-16EA-43BD89AF5D91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Ellipse 170">
            <a:extLst>
              <a:ext uri="{FF2B5EF4-FFF2-40B4-BE49-F238E27FC236}">
                <a16:creationId xmlns:a16="http://schemas.microsoft.com/office/drawing/2014/main" id="{C5F09BA3-49BC-A361-AA49-40F54B651661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E14C6FF4-4C0E-8F84-F375-00BFA0C7BAD6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5B883793-BAFC-0BD6-FE96-97F713ADA5F8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876A2F8C-F079-DD97-D7EA-A2C6CB4213B7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B81BC288-F9BC-12BB-B06E-52DA9902BE5E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2A446A2A-F802-B5F8-DCA5-3B37DB8E790F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A70FB831-F741-9202-0069-E537ABED2631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89893001-0069-2A6A-05BA-6CA9AD893C72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D1AFAB8B-BA4E-9A36-E1E4-A5B00EEE629B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E195F0DB-44EC-37AE-4563-C191694BC576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40B8334F-F9CC-437F-3A7E-571BA3958D4D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DB9A793E-7991-5188-BD97-2BC723BDF451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ACE4D326-2C35-B6C8-C99D-669D5FF5C69A}"/>
              </a:ext>
            </a:extLst>
          </p:cNvPr>
          <p:cNvSpPr/>
          <p:nvPr/>
        </p:nvSpPr>
        <p:spPr>
          <a:xfrm>
            <a:off x="7990568" y="221884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CBCF1D42-118E-9CD4-B2AD-CDAD5D66ED47}"/>
              </a:ext>
            </a:extLst>
          </p:cNvPr>
          <p:cNvSpPr/>
          <p:nvPr/>
        </p:nvSpPr>
        <p:spPr>
          <a:xfrm>
            <a:off x="8165438" y="241785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3447231E-816F-DFF5-13B2-BE912C491617}"/>
              </a:ext>
            </a:extLst>
          </p:cNvPr>
          <p:cNvSpPr/>
          <p:nvPr/>
        </p:nvSpPr>
        <p:spPr>
          <a:xfrm>
            <a:off x="7984495" y="2365188"/>
            <a:ext cx="174870" cy="148974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46337CFF-285E-236D-4E93-AA3B04C90482}"/>
              </a:ext>
            </a:extLst>
          </p:cNvPr>
          <p:cNvSpPr/>
          <p:nvPr/>
        </p:nvSpPr>
        <p:spPr>
          <a:xfrm>
            <a:off x="7795430" y="218948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F699E001-FE67-C358-DD07-C87DEEEB9AE5}"/>
              </a:ext>
            </a:extLst>
          </p:cNvPr>
          <p:cNvSpPr/>
          <p:nvPr/>
        </p:nvSpPr>
        <p:spPr>
          <a:xfrm>
            <a:off x="9407090" y="121151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101371BC-A82E-912E-DF36-84D00F75DEF7}"/>
              </a:ext>
            </a:extLst>
          </p:cNvPr>
          <p:cNvSpPr/>
          <p:nvPr/>
        </p:nvSpPr>
        <p:spPr>
          <a:xfrm>
            <a:off x="8626576" y="159258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D97468FB-973E-AA44-54A0-F530F3B19EA4}"/>
              </a:ext>
            </a:extLst>
          </p:cNvPr>
          <p:cNvSpPr/>
          <p:nvPr/>
        </p:nvSpPr>
        <p:spPr>
          <a:xfrm>
            <a:off x="9804186" y="141547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4DEDFD58-6C9A-9CCA-E8D1-EB7FDB853B9B}"/>
              </a:ext>
            </a:extLst>
          </p:cNvPr>
          <p:cNvSpPr/>
          <p:nvPr/>
        </p:nvSpPr>
        <p:spPr>
          <a:xfrm>
            <a:off x="8887790" y="161202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8B8F9D1-C03C-0BC2-10B4-B0D324D0B325}"/>
              </a:ext>
            </a:extLst>
          </p:cNvPr>
          <p:cNvSpPr/>
          <p:nvPr/>
        </p:nvSpPr>
        <p:spPr>
          <a:xfrm>
            <a:off x="8463087" y="1418315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1743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D22BCBA-F448-74F6-F926-B9BFFB980EA9}"/>
              </a:ext>
            </a:extLst>
          </p:cNvPr>
          <p:cNvSpPr/>
          <p:nvPr/>
        </p:nvSpPr>
        <p:spPr>
          <a:xfrm>
            <a:off x="9598601" y="1235017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1719</a:t>
            </a:r>
          </a:p>
        </p:txBody>
      </p:sp>
      <p:sp>
        <p:nvSpPr>
          <p:cNvPr id="209" name="Rectangle 1">
            <a:extLst>
              <a:ext uri="{FF2B5EF4-FFF2-40B4-BE49-F238E27FC236}">
                <a16:creationId xmlns:a16="http://schemas.microsoft.com/office/drawing/2014/main" id="{9B63C746-A650-01AA-8D24-C57E8981D2A5}"/>
              </a:ext>
            </a:extLst>
          </p:cNvPr>
          <p:cNvSpPr/>
          <p:nvPr/>
        </p:nvSpPr>
        <p:spPr>
          <a:xfrm>
            <a:off x="4996305" y="95898"/>
            <a:ext cx="1179815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1667-1818</a:t>
            </a:r>
            <a:endParaRPr lang="fr-FR" b="1" spc="-1" dirty="0">
              <a:latin typeface="Arial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F6A811F-88D8-0023-1833-4D7EB7EE3635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CC3F8DC8-7851-7A67-02D9-33CB751DC702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998FB57-F0ED-BC5F-C585-053A725F9A93}"/>
              </a:ext>
            </a:extLst>
          </p:cNvPr>
          <p:cNvSpPr/>
          <p:nvPr/>
        </p:nvSpPr>
        <p:spPr>
          <a:xfrm>
            <a:off x="7739602" y="198736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1813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E9F621C-CFAF-13AD-22E5-5B6A8D06FC54}"/>
              </a:ext>
            </a:extLst>
          </p:cNvPr>
          <p:cNvSpPr/>
          <p:nvPr/>
        </p:nvSpPr>
        <p:spPr>
          <a:xfrm>
            <a:off x="7342831" y="1509827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1DA74F1-5EF3-CD3B-09BF-2FD140DD31E9}"/>
              </a:ext>
            </a:extLst>
          </p:cNvPr>
          <p:cNvSpPr/>
          <p:nvPr/>
        </p:nvSpPr>
        <p:spPr>
          <a:xfrm>
            <a:off x="7264529" y="1287554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9CF1C5F-8433-493C-C112-E853CAAD5E75}"/>
              </a:ext>
            </a:extLst>
          </p:cNvPr>
          <p:cNvSpPr/>
          <p:nvPr/>
        </p:nvSpPr>
        <p:spPr>
          <a:xfrm>
            <a:off x="7303699" y="877140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73451268-A7CF-7B7D-9A2B-4A7911A20599}"/>
              </a:ext>
            </a:extLst>
          </p:cNvPr>
          <p:cNvSpPr/>
          <p:nvPr/>
        </p:nvSpPr>
        <p:spPr>
          <a:xfrm>
            <a:off x="7538149" y="41338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BDA4A20-9228-E0EC-4B79-01228D429D10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F64654A6-CBAC-7F9D-0842-A8EC7C76452F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4DE6E27B-4C4C-D8DB-9718-BB6CA8C81D69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644D7492-E267-ACEF-F098-E3D828E59450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4ABA94-AABB-1BCE-2712-BA93959E328D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06EA28FA-EC06-8922-9CF3-068D0586B84B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A9259CFD-8BD7-24B7-7C16-1CFC72FF8F64}"/>
              </a:ext>
            </a:extLst>
          </p:cNvPr>
          <p:cNvSpPr/>
          <p:nvPr/>
        </p:nvSpPr>
        <p:spPr>
          <a:xfrm>
            <a:off x="7677521" y="1188098"/>
            <a:ext cx="484632" cy="80898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8833125B-1F2F-FF3D-621E-FCF1ACC99403}"/>
              </a:ext>
            </a:extLst>
          </p:cNvPr>
          <p:cNvSpPr/>
          <p:nvPr/>
        </p:nvSpPr>
        <p:spPr>
          <a:xfrm rot="3462751">
            <a:off x="7255047" y="954881"/>
            <a:ext cx="484632" cy="7905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42CF5211-1E8E-DAA2-9A8D-BDBAD0FF06A0}"/>
              </a:ext>
            </a:extLst>
          </p:cNvPr>
          <p:cNvSpPr/>
          <p:nvPr/>
        </p:nvSpPr>
        <p:spPr>
          <a:xfrm>
            <a:off x="9172108" y="1392248"/>
            <a:ext cx="484632" cy="75730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10CCFB10-3EA8-67A9-68A2-F4B9559CE69F}"/>
              </a:ext>
            </a:extLst>
          </p:cNvPr>
          <p:cNvSpPr/>
          <p:nvPr/>
        </p:nvSpPr>
        <p:spPr>
          <a:xfrm rot="3655608">
            <a:off x="10307693" y="1396591"/>
            <a:ext cx="484632" cy="1216659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AED7066A-D644-3FE4-D93D-3839C68CA7E3}"/>
              </a:ext>
            </a:extLst>
          </p:cNvPr>
          <p:cNvSpPr/>
          <p:nvPr/>
        </p:nvSpPr>
        <p:spPr>
          <a:xfrm rot="4949068">
            <a:off x="10187846" y="2759375"/>
            <a:ext cx="484632" cy="121665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64EF46E-F50B-0580-A4D6-E4EB894A9944}"/>
              </a:ext>
            </a:extLst>
          </p:cNvPr>
          <p:cNvSpPr/>
          <p:nvPr/>
        </p:nvSpPr>
        <p:spPr>
          <a:xfrm>
            <a:off x="6148832" y="2131246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B65F898-14B6-11CD-7941-0BA6D316E4E9}"/>
              </a:ext>
            </a:extLst>
          </p:cNvPr>
          <p:cNvSpPr/>
          <p:nvPr/>
        </p:nvSpPr>
        <p:spPr>
          <a:xfrm>
            <a:off x="7480743" y="4090949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750C652-850B-320E-582E-6A6AAC37789A}"/>
              </a:ext>
            </a:extLst>
          </p:cNvPr>
          <p:cNvSpPr/>
          <p:nvPr/>
        </p:nvSpPr>
        <p:spPr>
          <a:xfrm>
            <a:off x="8374240" y="342968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21D1A6A-94AC-074C-C80C-E9FE7E927826}"/>
              </a:ext>
            </a:extLst>
          </p:cNvPr>
          <p:cNvSpPr/>
          <p:nvPr/>
        </p:nvSpPr>
        <p:spPr>
          <a:xfrm>
            <a:off x="9298265" y="376747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F5F694-2692-E826-B7DB-2CCF4E4C035A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8F9237-E0C7-5061-4A8B-37320230852D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D809CA-7F8F-E5EE-DC0C-BEE972B54395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403EA3-0496-C785-F101-0E6777D897DB}"/>
              </a:ext>
            </a:extLst>
          </p:cNvPr>
          <p:cNvSpPr/>
          <p:nvPr/>
        </p:nvSpPr>
        <p:spPr>
          <a:xfrm>
            <a:off x="8697248" y="1940957"/>
            <a:ext cx="1038131" cy="303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0D1484-64E6-07E9-B9F8-20198F33BD1C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D83E31-BE1F-9B99-D47E-1072440B8BFF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232493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F50C6-AE27-F9A6-D9B0-2C79E904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3B02F1-7E3B-0053-696D-8E8843949B84}"/>
              </a:ext>
            </a:extLst>
          </p:cNvPr>
          <p:cNvSpPr/>
          <p:nvPr/>
        </p:nvSpPr>
        <p:spPr>
          <a:xfrm>
            <a:off x="82018" y="110609"/>
            <a:ext cx="4817421" cy="24468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*Tout au long du siècle</a:t>
            </a:r>
          </a:p>
          <a:p>
            <a:r>
              <a:rPr lang="fr-FR" sz="1700" dirty="0"/>
              <a:t>D’abord, une méfiance réciproque s’installe</a:t>
            </a:r>
          </a:p>
          <a:p>
            <a:r>
              <a:rPr lang="fr-FR" sz="1700" dirty="0"/>
              <a:t>Méfiance qui progressivement se transforme</a:t>
            </a:r>
          </a:p>
          <a:p>
            <a:r>
              <a:rPr lang="fr-FR" sz="1700" dirty="0"/>
              <a:t>En un long conflit : Le Grand Jeu russo-britannique</a:t>
            </a:r>
          </a:p>
          <a:p>
            <a:endParaRPr lang="fr-FR" sz="1700" dirty="0"/>
          </a:p>
          <a:p>
            <a:r>
              <a:rPr lang="fr-FR" sz="1700" dirty="0"/>
              <a:t>*Dans les faits, une guerre froide sans heurts directs, Sauf en 1853-56, avec la guerre de Crimée</a:t>
            </a:r>
          </a:p>
          <a:p>
            <a:endParaRPr lang="fr-FR" sz="1700" dirty="0"/>
          </a:p>
          <a:p>
            <a:r>
              <a:rPr lang="fr-FR" sz="1700" dirty="0"/>
              <a:t>*Donc, une vaste partie d’échecs…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9CE4DA15-F128-1215-4F65-81E58CB00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DF6AA45-DECA-86B7-5927-C253B9177EF6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AB99C17-7092-8659-0D70-FB594436200C}"/>
              </a:ext>
            </a:extLst>
          </p:cNvPr>
          <p:cNvSpPr/>
          <p:nvPr/>
        </p:nvSpPr>
        <p:spPr>
          <a:xfrm>
            <a:off x="7084169" y="1608071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A788603-1709-80FE-FE89-21039B06D9E2}"/>
              </a:ext>
            </a:extLst>
          </p:cNvPr>
          <p:cNvSpPr/>
          <p:nvPr/>
        </p:nvSpPr>
        <p:spPr>
          <a:xfrm>
            <a:off x="6911019" y="1766760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DE230CE-C3B5-4AE6-B054-FB8EEF02E173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F2715A-EEB4-56E1-4028-3C909F04F86D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410708-E1D3-CEB5-84D3-00A0305931F1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2A76D20-E455-2A03-DEDB-A68ABAD8097B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F76EB66-5760-2C05-BFA9-78EDE23CC9BC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B15A005-431D-2A4C-2036-196012A5A65B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D637A5C-C8F3-102E-2EA1-BA9034B1EC36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D915E12-FCC9-C2E8-E831-DB0680754909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AF93F14-E360-1AEF-C904-8468EB835AF6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97828FD-66CB-417E-EE0B-BCDD6FC658C0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A683206-AD49-91A8-9D4E-8622F68E1827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E0005BB-DA4E-2935-C54D-99609EB0E1FB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FE97ED2-F976-E8BB-7A71-EEE58F7C2B29}"/>
              </a:ext>
            </a:extLst>
          </p:cNvPr>
          <p:cNvSpPr/>
          <p:nvPr/>
        </p:nvSpPr>
        <p:spPr>
          <a:xfrm rot="19443623">
            <a:off x="8112209" y="2418641"/>
            <a:ext cx="1052095" cy="1128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C91EB04-E951-D051-0E00-35CD3B3F9286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22CB00B-5976-3C20-1CFD-9DB8826B8DE0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4D2E3CB-62E1-42DF-2E79-3774C74B6ECF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7FD2F26-3A6A-1FAD-8639-52CCDAB05E6F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230845F-FC90-3ED8-4892-7AD29BC254BF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84CC0C3-D9B7-4B0C-A270-AB07A3EB3FD1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B9E8F9F5-EED9-4243-C04C-4CCE948ABD0B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F4BE240C-DB62-67CF-B58D-86CA0F683512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6A29901-D171-87DC-BE9A-A3EF037B4D7E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04797D3-F16D-164A-721F-78509696C32F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0CE2458-A6EF-9740-6341-1CDEDB1D01D7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9FC71AE-C032-C52A-9C4F-E404784F7B29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70FF389-3D15-06DB-0091-8D27614AA136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BA38669-7075-5882-79F3-D110D44E324A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4B07617C-677C-5C9F-6FA5-C3421D9A68F7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957689A1-4CB5-996D-E280-B80C22910B3B}"/>
              </a:ext>
            </a:extLst>
          </p:cNvPr>
          <p:cNvCxnSpPr>
            <a:cxnSpLocks/>
            <a:endCxn id="43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1882BFCC-483B-08D4-C4C0-BC93BBECAE11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1CF98FB-EFC2-C9AC-327B-C0CEBC36D70F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F729872-5803-9BC3-50B7-34DB8E9A4886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A47A2FF-1506-F2B3-0225-C5B4FDE7EFF7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AE2C808-495C-423A-E7AB-D3A489748FB9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0E2D579C-E849-3637-5EF2-1A956E0506B6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3774DE4A-0704-E031-48DC-53DEDDE9EFD2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9362EEED-A67A-6D75-F2E2-952A11F35BF6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AA60B3C-B54A-0A51-9AC4-DF55DE2EAB7C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F07D4E7-1CFD-0DCD-E99E-B2771EE3452E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5607C8C-C36A-4B29-2BD6-DE28E201D580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257F0DE-20BE-70E8-1204-F7BBF78DC507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A9ABFA6-FDC7-9850-3963-6F5B2D762770}"/>
              </a:ext>
            </a:extLst>
          </p:cNvPr>
          <p:cNvSpPr/>
          <p:nvPr/>
        </p:nvSpPr>
        <p:spPr>
          <a:xfrm>
            <a:off x="9924694" y="2011320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50C6881A-5442-24F2-24A4-F049AE3DD3E7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DF6546D-77F8-5546-1C76-0E53A09A5758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02A2C685-857E-3397-0FD5-20A5A500D7A4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BA5F9CB6-0A00-6AA7-6BF8-0597C3CA68AC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9BFC0E65-BEA1-77EA-F66D-D19E7399B028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A709879C-9F6C-7830-BDD7-76257A03A3BD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3E983F35-C125-3C30-8851-77A5A2C14114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14F658D2-E8F5-D3DA-A548-1AEC9042F836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BC5F2A-3AC2-E32C-203C-7639DFEA277A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1215BE3-8DAE-DC9D-47B4-1E54F10C678A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FF9560D-C35A-857C-27B1-9B864A5FD98E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D79ED081-DB0F-2D58-FFF6-4E2DCB332C4E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785797AB-0F97-E98F-0E66-43472C2053AB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36EDCCD-5739-618C-163A-4C527039D97B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1803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4E7E740-E3CD-60C5-B1B1-A9F0A32C9223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E250144D-3DE1-B504-0FEF-DE107117BF9E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>
            <a:extLst>
              <a:ext uri="{FF2B5EF4-FFF2-40B4-BE49-F238E27FC236}">
                <a16:creationId xmlns:a16="http://schemas.microsoft.com/office/drawing/2014/main" id="{DE18EC47-3249-96D8-A740-2DFDAAA902C3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68A6B4D4-50C3-4C77-2AE7-1A1A44EF558B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91CABD9D-A19F-EA40-2D83-A64B6EE89C03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>
            <a:extLst>
              <a:ext uri="{FF2B5EF4-FFF2-40B4-BE49-F238E27FC236}">
                <a16:creationId xmlns:a16="http://schemas.microsoft.com/office/drawing/2014/main" id="{276CD64B-B573-C05C-6DB4-0C54E17DB6CC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3FEB74C9-7ACF-87B4-F510-B0501275D202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DFB95D5F-083D-5D7E-28FC-942A345B2532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FE570D5F-69FA-6285-08D6-CFF4DD57772C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DB5D74AD-CE38-E0F4-AFE7-DB11A2484ACD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C5A9D5A5-A1A0-C618-7062-80E740C454C5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5E36735D-91FE-F5C7-4D44-FDFE9B1319DE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95CC8BB3-EB1E-4E27-0363-1AC14605F678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0DDE7D40-A4A0-51F1-DA8C-BB1BFEE9D86C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99C47DBE-E4D2-B225-3506-E14B8B303ECD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9C219E43-47A1-6775-E8CE-ECB0210F9201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C5BC5DE2-BEAF-2F52-3212-362F4F4E4F5B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75BF1B12-5810-D79C-94DB-D35CD87AD19D}"/>
              </a:ext>
            </a:extLst>
          </p:cNvPr>
          <p:cNvSpPr/>
          <p:nvPr/>
        </p:nvSpPr>
        <p:spPr>
          <a:xfrm>
            <a:off x="7990568" y="221884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C8C5AF01-4BE8-E9BD-A7D1-4503A3DA7D65}"/>
              </a:ext>
            </a:extLst>
          </p:cNvPr>
          <p:cNvSpPr/>
          <p:nvPr/>
        </p:nvSpPr>
        <p:spPr>
          <a:xfrm>
            <a:off x="8165438" y="241785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5724FA98-CD73-8A3B-0D9A-D2DF1A2D394B}"/>
              </a:ext>
            </a:extLst>
          </p:cNvPr>
          <p:cNvSpPr/>
          <p:nvPr/>
        </p:nvSpPr>
        <p:spPr>
          <a:xfrm>
            <a:off x="7984495" y="2365188"/>
            <a:ext cx="174870" cy="148974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C1F3826F-8CC1-9B57-CB4B-D9901071EDB4}"/>
              </a:ext>
            </a:extLst>
          </p:cNvPr>
          <p:cNvSpPr/>
          <p:nvPr/>
        </p:nvSpPr>
        <p:spPr>
          <a:xfrm>
            <a:off x="7795430" y="218948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42280F9A-FD7D-A412-BF9D-065CA1DA5BCE}"/>
              </a:ext>
            </a:extLst>
          </p:cNvPr>
          <p:cNvSpPr/>
          <p:nvPr/>
        </p:nvSpPr>
        <p:spPr>
          <a:xfrm>
            <a:off x="9407090" y="121151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2F3E8E09-1933-A9F4-D839-51195E501D84}"/>
              </a:ext>
            </a:extLst>
          </p:cNvPr>
          <p:cNvSpPr/>
          <p:nvPr/>
        </p:nvSpPr>
        <p:spPr>
          <a:xfrm>
            <a:off x="8626576" y="159258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ED67A2CA-26A4-A5BD-CCA6-F4FD89E6646A}"/>
              </a:ext>
            </a:extLst>
          </p:cNvPr>
          <p:cNvSpPr/>
          <p:nvPr/>
        </p:nvSpPr>
        <p:spPr>
          <a:xfrm>
            <a:off x="9804186" y="141547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EDC965F7-8CBF-1A8F-5AF8-319195CA6023}"/>
              </a:ext>
            </a:extLst>
          </p:cNvPr>
          <p:cNvSpPr/>
          <p:nvPr/>
        </p:nvSpPr>
        <p:spPr>
          <a:xfrm>
            <a:off x="8887790" y="161202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A615F6D-4D64-25F7-AB94-08C4AC8AD7E7}"/>
              </a:ext>
            </a:extLst>
          </p:cNvPr>
          <p:cNvSpPr/>
          <p:nvPr/>
        </p:nvSpPr>
        <p:spPr>
          <a:xfrm>
            <a:off x="8463087" y="1418315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1743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8549422-D289-6152-87A2-108217F4117A}"/>
              </a:ext>
            </a:extLst>
          </p:cNvPr>
          <p:cNvSpPr/>
          <p:nvPr/>
        </p:nvSpPr>
        <p:spPr>
          <a:xfrm>
            <a:off x="9598601" y="1235017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1719</a:t>
            </a:r>
          </a:p>
        </p:txBody>
      </p:sp>
      <p:sp>
        <p:nvSpPr>
          <p:cNvPr id="191" name="Rectangle 1">
            <a:extLst>
              <a:ext uri="{FF2B5EF4-FFF2-40B4-BE49-F238E27FC236}">
                <a16:creationId xmlns:a16="http://schemas.microsoft.com/office/drawing/2014/main" id="{0A7D7374-334E-5954-604C-A758F71D2997}"/>
              </a:ext>
            </a:extLst>
          </p:cNvPr>
          <p:cNvSpPr/>
          <p:nvPr/>
        </p:nvSpPr>
        <p:spPr>
          <a:xfrm>
            <a:off x="4996305" y="95898"/>
            <a:ext cx="1179815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1667-1818</a:t>
            </a:r>
            <a:endParaRPr lang="fr-FR" b="1" spc="-1" dirty="0">
              <a:latin typeface="Arial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3269DA5-6904-6AD9-312C-EB04605577FD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6DECA4F1-2301-7357-363A-3F3A87DAC616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B3E4348-868D-7566-7749-950A7E0EB915}"/>
              </a:ext>
            </a:extLst>
          </p:cNvPr>
          <p:cNvSpPr/>
          <p:nvPr/>
        </p:nvSpPr>
        <p:spPr>
          <a:xfrm>
            <a:off x="7739602" y="198736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1813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8423F4F-8F13-8E50-BA1B-0FF4126EC629}"/>
              </a:ext>
            </a:extLst>
          </p:cNvPr>
          <p:cNvSpPr/>
          <p:nvPr/>
        </p:nvSpPr>
        <p:spPr>
          <a:xfrm>
            <a:off x="7342831" y="1509827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E77A380-E5A3-3B89-BB09-DF270E09D9CE}"/>
              </a:ext>
            </a:extLst>
          </p:cNvPr>
          <p:cNvSpPr/>
          <p:nvPr/>
        </p:nvSpPr>
        <p:spPr>
          <a:xfrm>
            <a:off x="7264529" y="1287554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B93750E-FA02-6786-DC2E-464EAD362438}"/>
              </a:ext>
            </a:extLst>
          </p:cNvPr>
          <p:cNvSpPr/>
          <p:nvPr/>
        </p:nvSpPr>
        <p:spPr>
          <a:xfrm>
            <a:off x="7303699" y="877140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CA675EA-6CBC-2E55-1481-B12C2FDBDB22}"/>
              </a:ext>
            </a:extLst>
          </p:cNvPr>
          <p:cNvSpPr/>
          <p:nvPr/>
        </p:nvSpPr>
        <p:spPr>
          <a:xfrm>
            <a:off x="7538149" y="41338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7AD0BF2-141D-9205-D13E-90216DCE551A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E90BE837-F3AE-3A3B-A97A-8999BB11F3DA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39D48A24-30E6-9E83-194A-EBB671F6F897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21636C08-6222-D8D8-CF70-E5144CB15033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3D597BC-2F00-2292-E132-7878F70CC55E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F61F94EB-E0F0-DD58-1F7B-527F4AC9A773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05" name="Flèche : bas 204">
            <a:extLst>
              <a:ext uri="{FF2B5EF4-FFF2-40B4-BE49-F238E27FC236}">
                <a16:creationId xmlns:a16="http://schemas.microsoft.com/office/drawing/2014/main" id="{F4D25D28-4C88-AE18-56D2-E52B4B7D6B1F}"/>
              </a:ext>
            </a:extLst>
          </p:cNvPr>
          <p:cNvSpPr/>
          <p:nvPr/>
        </p:nvSpPr>
        <p:spPr>
          <a:xfrm>
            <a:off x="7677521" y="1188098"/>
            <a:ext cx="484632" cy="80898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Flèche : bas 205">
            <a:extLst>
              <a:ext uri="{FF2B5EF4-FFF2-40B4-BE49-F238E27FC236}">
                <a16:creationId xmlns:a16="http://schemas.microsoft.com/office/drawing/2014/main" id="{D322017C-2DA8-67FB-E5F9-D37BB565D2AA}"/>
              </a:ext>
            </a:extLst>
          </p:cNvPr>
          <p:cNvSpPr/>
          <p:nvPr/>
        </p:nvSpPr>
        <p:spPr>
          <a:xfrm rot="3462751">
            <a:off x="7255047" y="954881"/>
            <a:ext cx="484632" cy="7905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Flèche : bas 206">
            <a:extLst>
              <a:ext uri="{FF2B5EF4-FFF2-40B4-BE49-F238E27FC236}">
                <a16:creationId xmlns:a16="http://schemas.microsoft.com/office/drawing/2014/main" id="{566D73C4-F135-4A14-947A-168CE437092E}"/>
              </a:ext>
            </a:extLst>
          </p:cNvPr>
          <p:cNvSpPr/>
          <p:nvPr/>
        </p:nvSpPr>
        <p:spPr>
          <a:xfrm>
            <a:off x="9172108" y="1392248"/>
            <a:ext cx="484632" cy="75730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Flèche : bas 207">
            <a:extLst>
              <a:ext uri="{FF2B5EF4-FFF2-40B4-BE49-F238E27FC236}">
                <a16:creationId xmlns:a16="http://schemas.microsoft.com/office/drawing/2014/main" id="{8026E868-25E0-F5BB-2B2E-6626B5E30209}"/>
              </a:ext>
            </a:extLst>
          </p:cNvPr>
          <p:cNvSpPr/>
          <p:nvPr/>
        </p:nvSpPr>
        <p:spPr>
          <a:xfrm rot="3655608">
            <a:off x="10307693" y="1396591"/>
            <a:ext cx="484632" cy="1216659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Flèche : bas 208">
            <a:extLst>
              <a:ext uri="{FF2B5EF4-FFF2-40B4-BE49-F238E27FC236}">
                <a16:creationId xmlns:a16="http://schemas.microsoft.com/office/drawing/2014/main" id="{EFBD9E96-585B-CC8B-AAD7-EC2AF8289ADF}"/>
              </a:ext>
            </a:extLst>
          </p:cNvPr>
          <p:cNvSpPr/>
          <p:nvPr/>
        </p:nvSpPr>
        <p:spPr>
          <a:xfrm rot="4949068">
            <a:off x="10187846" y="2759375"/>
            <a:ext cx="484632" cy="121665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78170F3B-8960-8140-B872-CF0AEA97407D}"/>
              </a:ext>
            </a:extLst>
          </p:cNvPr>
          <p:cNvSpPr/>
          <p:nvPr/>
        </p:nvSpPr>
        <p:spPr>
          <a:xfrm>
            <a:off x="6148832" y="2131246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253CCF5F-C4F6-BB4A-5020-932F01AC8C17}"/>
              </a:ext>
            </a:extLst>
          </p:cNvPr>
          <p:cNvSpPr/>
          <p:nvPr/>
        </p:nvSpPr>
        <p:spPr>
          <a:xfrm>
            <a:off x="7480743" y="4090949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F770DD3E-BBC2-E3AE-205F-78FC5BED0CAC}"/>
              </a:ext>
            </a:extLst>
          </p:cNvPr>
          <p:cNvSpPr/>
          <p:nvPr/>
        </p:nvSpPr>
        <p:spPr>
          <a:xfrm>
            <a:off x="8374240" y="342968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B2056AFC-56D2-0754-C0D6-1E7CB821984D}"/>
              </a:ext>
            </a:extLst>
          </p:cNvPr>
          <p:cNvSpPr/>
          <p:nvPr/>
        </p:nvSpPr>
        <p:spPr>
          <a:xfrm>
            <a:off x="9298265" y="376747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1DA4D-C737-7DE6-49EC-D8EC97BE80FD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A4771F-9C2E-509C-B78C-DFD840DE7208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703B4-9FBE-58F5-3992-87D67E313DA3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E2858-8709-D91A-9F52-5410B07CBA28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849331-CAE5-2452-F71D-5597F87D83ED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1724601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B847F-F2AE-2262-73D4-21842C4C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80EB28-73D7-7A01-3C30-09C24F82021E}"/>
              </a:ext>
            </a:extLst>
          </p:cNvPr>
          <p:cNvSpPr/>
          <p:nvPr/>
        </p:nvSpPr>
        <p:spPr>
          <a:xfrm>
            <a:off x="82018" y="110609"/>
            <a:ext cx="4817421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*Les Russes redoutent une avancée britannique Vers le Turkestan, via l’Afghanistan</a:t>
            </a:r>
          </a:p>
          <a:p>
            <a:r>
              <a:rPr lang="fr-FR" sz="1700" dirty="0"/>
              <a:t>*Mais également, ils visent à faire planer</a:t>
            </a:r>
          </a:p>
          <a:p>
            <a:r>
              <a:rPr lang="fr-FR" sz="1700" dirty="0"/>
              <a:t>Une menace sur les Indes, pour détourner</a:t>
            </a:r>
          </a:p>
          <a:p>
            <a:r>
              <a:rPr lang="fr-FR" sz="1700" dirty="0"/>
              <a:t>Les Britanniques des affaires européennes, et notamment ottomanes</a:t>
            </a:r>
          </a:p>
          <a:p>
            <a:endParaRPr lang="fr-FR" sz="1700" dirty="0"/>
          </a:p>
          <a:p>
            <a:r>
              <a:rPr lang="fr-FR" sz="1700" dirty="0"/>
              <a:t>b) Les Britanniques visent à maintenir, entre les Russes et les Indes et les voies maritimes qui y conduisent, une série d’Etats-tampons</a:t>
            </a:r>
          </a:p>
          <a:p>
            <a:endParaRPr lang="fr-FR" sz="1700" dirty="0"/>
          </a:p>
          <a:p>
            <a:r>
              <a:rPr lang="fr-FR" sz="1700" dirty="0"/>
              <a:t>*Sur un espace vaste et complexe</a:t>
            </a:r>
          </a:p>
          <a:p>
            <a:r>
              <a:rPr lang="fr-FR" sz="1700" dirty="0"/>
              <a:t>Russes et Anglais vont avancer leurs pions</a:t>
            </a:r>
          </a:p>
          <a:p>
            <a:r>
              <a:rPr lang="fr-FR" sz="1700" dirty="0"/>
              <a:t>Quant aux autres protagonistes…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D5A9432F-265E-E0C9-3F02-D7958F6FA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185CC7E-0301-CAE8-4111-7936B832BC73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5626BEE-A82C-CF77-E4E5-F91AFDFD060D}"/>
              </a:ext>
            </a:extLst>
          </p:cNvPr>
          <p:cNvSpPr/>
          <p:nvPr/>
        </p:nvSpPr>
        <p:spPr>
          <a:xfrm>
            <a:off x="7084169" y="1608071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B4D119B-02C5-A129-EF20-D0F99FA920F8}"/>
              </a:ext>
            </a:extLst>
          </p:cNvPr>
          <p:cNvSpPr/>
          <p:nvPr/>
        </p:nvSpPr>
        <p:spPr>
          <a:xfrm>
            <a:off x="6911019" y="1766760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716AB8-7F39-2F71-2F02-568FCC882B2A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24D5C5C-7C4F-DF0E-ADF3-3C7B522B099E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C0DEDC5-901C-D680-54F1-9B78D21A9689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A4A4352-C9E0-00B9-10BC-10F57CDB7863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9F536EE-B12B-9FF7-DC77-40B98C609088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D8D5DFF-6F1B-6088-79D1-F3F45BCC868A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3784360-4675-D365-8645-28E74525F9BF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B92C189-7B12-9289-23C2-83EE0A8429BA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2E430FA-693A-DA58-4180-EAF03BB12AB3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05875C-6D6C-327F-AB6D-117B84C4E08D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F01476D-F05A-37BB-F354-0C6B46607BE4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C2C392D-D7C7-BD37-3D2E-A1ACC6209242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3494B2C-EB95-AF10-4A6C-6E26F8DFE037}"/>
              </a:ext>
            </a:extLst>
          </p:cNvPr>
          <p:cNvSpPr/>
          <p:nvPr/>
        </p:nvSpPr>
        <p:spPr>
          <a:xfrm rot="19443623">
            <a:off x="8112209" y="2418641"/>
            <a:ext cx="1052095" cy="1128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DB6F75F-B517-D6F7-418A-76EFF95A024B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37D99C9D-E620-6FD2-8008-94054E03A7A5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0EBC448-2341-E88A-0A9A-D072F9C23A0E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DCE47C1-9270-401B-736B-3BBB0C275807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D9157DAF-CFB4-B80D-4056-F30DE27DA5A8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F59B1E77-075B-B3D8-68E1-CD30569BCCBF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EF766AF4-F3EE-1017-DFE9-0BD7D9A6A2DF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C9BED4AF-973D-4D63-D983-1DC6E904AE8B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5AD33DF-53C0-0AC6-65D4-810511F1A41B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8B4DAE-3576-1696-20B1-23F5CF63C239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AEF81696-85F3-1342-4FB2-C850564B4975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EE2C7434-EDA8-71BE-527C-0AF5279FE528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BAF8BF97-16FB-4754-74C1-C8419B839627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BC1E34F7-7531-78F3-F865-55E63923D360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F4867BE1-BEB2-D8D4-3314-1BCD392CAE32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8671794D-040D-D671-5305-D254487E7E6A}"/>
              </a:ext>
            </a:extLst>
          </p:cNvPr>
          <p:cNvCxnSpPr>
            <a:cxnSpLocks/>
            <a:endCxn id="74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8FB42708-2D4F-AC13-5B00-C2DBED80DAFD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C5858FF2-69EA-A376-07E5-F6D597F2D490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A4AE5D75-2D5D-96A0-5551-0B9BC6AD3962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3580A375-78EB-D4AF-CA43-2BFB69A752E9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FD5C9F6-056D-C933-C40C-0B45FE040054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2808EBFB-C5C6-4839-ED5F-4BD91E734573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940CE2BD-7A2C-0976-EFEE-65D95B1B3322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BFBF568B-24AE-B0E0-2A9E-D5DCA96E9E91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EC3D4216-B54A-F56E-BFCF-1C858A1A38C4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DFB7953-32BE-D8BD-1D24-9F33C6ADDCE3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879E2052-D261-5855-5DDE-11827319BE10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992C2D3-311A-3E31-2CF3-EE70D8F780AF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5736389-D2C3-E487-CD34-BE4A0B88A84E}"/>
              </a:ext>
            </a:extLst>
          </p:cNvPr>
          <p:cNvSpPr/>
          <p:nvPr/>
        </p:nvSpPr>
        <p:spPr>
          <a:xfrm>
            <a:off x="9924694" y="2011320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95CD461A-E807-9BA0-A61A-4C1F356DA96A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A8D0761-CB99-C5A3-01BF-129024147912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979BD22-DDE1-B1BC-CE88-FB5689CB8ED9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23D56D1B-41EC-6D95-0FB4-993CC62057F0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3F834D6A-1C8A-36A5-A186-83AA3CF3DE80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AD022285-96B6-230F-9791-B688BCEA5BA5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4863D8B-52C6-194A-929A-6BC4CEEBD7B3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DBF163A3-5EA8-931D-1F62-302CADFB5E2A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57D95C6-EAB8-DDA3-02D9-DC14DF9930D8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96F3773-1B09-7E76-43BC-A5839B03A13B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333CB7-2CAE-1DD2-9E8C-CC4CC52832FA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CE667B15-0C57-BC7F-B739-B69875E039AD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E2BE642-5866-1596-E653-9023EB314817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C67979-F49A-4831-A598-187D687F8AFD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1803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0F5BAF8-AD94-F2A1-6B7A-1E657314724B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B73C7CC-478F-5D1D-2143-8A36DD28828A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0E054A24-9180-D9D9-A5A6-9C7062062718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91E8DF87-6E37-7323-F760-E6D91B6E1EF6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F9721CF3-0715-AA49-EE1D-B4A51ECDD44A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BBC7B68E-0D80-5303-6121-C4EC29CA44AF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3D9315E3-93D6-8C67-E568-75ED5D7986B3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13160A75-FDFF-30CD-F847-A82A62BD2411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7E5FC2D1-6385-3DBA-0B77-7EF9BBE5CA44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1EC19C60-58E5-6580-D2EE-3828DF0F7AEA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A0F84930-E078-0309-5902-129B1DFA80E4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3F822D77-486C-725F-036A-C45D1934CFB5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BA38D90E-F7EA-CA72-6466-5EB29987107E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086CDBDE-CEA5-CB04-CC3C-605981DE1917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674EBA3F-9D3B-0357-75A0-85B93FBC2763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53A5945C-6F73-B95A-65D7-477B7248B25F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71A17A10-C62D-C7CE-A47A-E910C2188459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5FB7816-0D02-8A1D-8A20-3DABA5F16E33}"/>
              </a:ext>
            </a:extLst>
          </p:cNvPr>
          <p:cNvSpPr/>
          <p:nvPr/>
        </p:nvSpPr>
        <p:spPr>
          <a:xfrm>
            <a:off x="7990568" y="221884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6529C505-3DDB-9F20-B0E1-853B7033C01A}"/>
              </a:ext>
            </a:extLst>
          </p:cNvPr>
          <p:cNvSpPr/>
          <p:nvPr/>
        </p:nvSpPr>
        <p:spPr>
          <a:xfrm>
            <a:off x="8165438" y="241785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BA7A23F3-031C-C5EA-CCDA-5B831A702DC3}"/>
              </a:ext>
            </a:extLst>
          </p:cNvPr>
          <p:cNvSpPr/>
          <p:nvPr/>
        </p:nvSpPr>
        <p:spPr>
          <a:xfrm>
            <a:off x="7984495" y="2365188"/>
            <a:ext cx="174870" cy="148974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B11303F4-45BE-FD3A-99C6-D4F8C2C4C821}"/>
              </a:ext>
            </a:extLst>
          </p:cNvPr>
          <p:cNvSpPr/>
          <p:nvPr/>
        </p:nvSpPr>
        <p:spPr>
          <a:xfrm>
            <a:off x="7795430" y="218948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DF4F6E39-F093-9076-3C5C-1730A4A71F22}"/>
              </a:ext>
            </a:extLst>
          </p:cNvPr>
          <p:cNvSpPr/>
          <p:nvPr/>
        </p:nvSpPr>
        <p:spPr>
          <a:xfrm>
            <a:off x="9407090" y="121151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A281957-2649-E429-2011-A4580D29624D}"/>
              </a:ext>
            </a:extLst>
          </p:cNvPr>
          <p:cNvSpPr/>
          <p:nvPr/>
        </p:nvSpPr>
        <p:spPr>
          <a:xfrm>
            <a:off x="8626576" y="159258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9D13E1B1-11A8-DACF-975A-CCA67CC821D1}"/>
              </a:ext>
            </a:extLst>
          </p:cNvPr>
          <p:cNvSpPr/>
          <p:nvPr/>
        </p:nvSpPr>
        <p:spPr>
          <a:xfrm>
            <a:off x="9804186" y="141547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74F35610-044E-4A8F-9459-AD9A29A329A5}"/>
              </a:ext>
            </a:extLst>
          </p:cNvPr>
          <p:cNvSpPr/>
          <p:nvPr/>
        </p:nvSpPr>
        <p:spPr>
          <a:xfrm>
            <a:off x="8887790" y="161202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DB206B8-21B7-C101-0184-17D23410C294}"/>
              </a:ext>
            </a:extLst>
          </p:cNvPr>
          <p:cNvSpPr/>
          <p:nvPr/>
        </p:nvSpPr>
        <p:spPr>
          <a:xfrm>
            <a:off x="8463087" y="1418315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1743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BB3D0C5-256B-66E0-9B5D-353DCD90CE5D}"/>
              </a:ext>
            </a:extLst>
          </p:cNvPr>
          <p:cNvSpPr/>
          <p:nvPr/>
        </p:nvSpPr>
        <p:spPr>
          <a:xfrm>
            <a:off x="9598601" y="1235017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1719</a:t>
            </a:r>
          </a:p>
        </p:txBody>
      </p:sp>
      <p:sp>
        <p:nvSpPr>
          <p:cNvPr id="145" name="Rectangle 1">
            <a:extLst>
              <a:ext uri="{FF2B5EF4-FFF2-40B4-BE49-F238E27FC236}">
                <a16:creationId xmlns:a16="http://schemas.microsoft.com/office/drawing/2014/main" id="{D6BCF5D6-A9C1-DE11-DAA6-26BC10E9E396}"/>
              </a:ext>
            </a:extLst>
          </p:cNvPr>
          <p:cNvSpPr/>
          <p:nvPr/>
        </p:nvSpPr>
        <p:spPr>
          <a:xfrm>
            <a:off x="4996305" y="95898"/>
            <a:ext cx="1179815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1667-1818</a:t>
            </a:r>
            <a:endParaRPr lang="fr-FR" b="1" spc="-1" dirty="0">
              <a:latin typeface="Arial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C713F82-CA4B-2D88-819F-9E3585B3A2CD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A2F4E60D-F529-67B7-0291-520658C4D17C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59ADF50-DC4D-F5EF-41CE-03AF9702803A}"/>
              </a:ext>
            </a:extLst>
          </p:cNvPr>
          <p:cNvSpPr/>
          <p:nvPr/>
        </p:nvSpPr>
        <p:spPr>
          <a:xfrm>
            <a:off x="7739602" y="198736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1813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A44E58C-3C7A-5761-1917-E132BDCB5C43}"/>
              </a:ext>
            </a:extLst>
          </p:cNvPr>
          <p:cNvSpPr/>
          <p:nvPr/>
        </p:nvSpPr>
        <p:spPr>
          <a:xfrm>
            <a:off x="7342831" y="1509827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122284A-0717-0F69-028C-AEB07DC56B2A}"/>
              </a:ext>
            </a:extLst>
          </p:cNvPr>
          <p:cNvSpPr/>
          <p:nvPr/>
        </p:nvSpPr>
        <p:spPr>
          <a:xfrm>
            <a:off x="7264529" y="1287554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F2EC7F7-DA5C-F89E-8391-02186BF5A277}"/>
              </a:ext>
            </a:extLst>
          </p:cNvPr>
          <p:cNvSpPr/>
          <p:nvPr/>
        </p:nvSpPr>
        <p:spPr>
          <a:xfrm>
            <a:off x="7303699" y="877140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A531CD2-C939-DE0E-6E72-C5F54605D9F4}"/>
              </a:ext>
            </a:extLst>
          </p:cNvPr>
          <p:cNvSpPr/>
          <p:nvPr/>
        </p:nvSpPr>
        <p:spPr>
          <a:xfrm>
            <a:off x="7538149" y="41338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CB8791E-9BC8-E56B-37CE-B4084150B760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C5A2D5CC-2316-88C1-0ADD-6ECC67A2B499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10958DB-A576-34DE-2366-96AFAEEF6B87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71C00479-91DD-1956-7B4D-A7CBB7C61F29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6B78541-995A-5B29-1B5C-B04A8A7D09E1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8B08DFDA-1EEA-56B4-983F-ED369BC37C79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67" name="Flèche : bas 166">
            <a:extLst>
              <a:ext uri="{FF2B5EF4-FFF2-40B4-BE49-F238E27FC236}">
                <a16:creationId xmlns:a16="http://schemas.microsoft.com/office/drawing/2014/main" id="{A44E60BF-BFD9-C3E8-0C8D-CC8AA4F6BDC0}"/>
              </a:ext>
            </a:extLst>
          </p:cNvPr>
          <p:cNvSpPr/>
          <p:nvPr/>
        </p:nvSpPr>
        <p:spPr>
          <a:xfrm>
            <a:off x="7677521" y="1188098"/>
            <a:ext cx="484632" cy="80898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Flèche : bas 167">
            <a:extLst>
              <a:ext uri="{FF2B5EF4-FFF2-40B4-BE49-F238E27FC236}">
                <a16:creationId xmlns:a16="http://schemas.microsoft.com/office/drawing/2014/main" id="{49F7B035-74EC-510E-8495-1128C363FC62}"/>
              </a:ext>
            </a:extLst>
          </p:cNvPr>
          <p:cNvSpPr/>
          <p:nvPr/>
        </p:nvSpPr>
        <p:spPr>
          <a:xfrm rot="3462751">
            <a:off x="7255047" y="954881"/>
            <a:ext cx="484632" cy="7905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Flèche : bas 169">
            <a:extLst>
              <a:ext uri="{FF2B5EF4-FFF2-40B4-BE49-F238E27FC236}">
                <a16:creationId xmlns:a16="http://schemas.microsoft.com/office/drawing/2014/main" id="{F4E4F5F5-D17C-E1FB-9050-B8A8AA3EC3F3}"/>
              </a:ext>
            </a:extLst>
          </p:cNvPr>
          <p:cNvSpPr/>
          <p:nvPr/>
        </p:nvSpPr>
        <p:spPr>
          <a:xfrm>
            <a:off x="9172108" y="1392248"/>
            <a:ext cx="484632" cy="75730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Flèche : bas 171">
            <a:extLst>
              <a:ext uri="{FF2B5EF4-FFF2-40B4-BE49-F238E27FC236}">
                <a16:creationId xmlns:a16="http://schemas.microsoft.com/office/drawing/2014/main" id="{6952C433-C8D0-A8E2-CE73-33DF80AAA9E4}"/>
              </a:ext>
            </a:extLst>
          </p:cNvPr>
          <p:cNvSpPr/>
          <p:nvPr/>
        </p:nvSpPr>
        <p:spPr>
          <a:xfrm rot="3655608">
            <a:off x="10307693" y="1396591"/>
            <a:ext cx="484632" cy="1216659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Flèche : bas 172">
            <a:extLst>
              <a:ext uri="{FF2B5EF4-FFF2-40B4-BE49-F238E27FC236}">
                <a16:creationId xmlns:a16="http://schemas.microsoft.com/office/drawing/2014/main" id="{B14DFAEC-A49E-8ACA-A083-CC9B3623309F}"/>
              </a:ext>
            </a:extLst>
          </p:cNvPr>
          <p:cNvSpPr/>
          <p:nvPr/>
        </p:nvSpPr>
        <p:spPr>
          <a:xfrm rot="4949068">
            <a:off x="10187846" y="2759375"/>
            <a:ext cx="484632" cy="121665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9C40B0FA-14BD-4E5D-6CA9-46E3605E0949}"/>
              </a:ext>
            </a:extLst>
          </p:cNvPr>
          <p:cNvSpPr/>
          <p:nvPr/>
        </p:nvSpPr>
        <p:spPr>
          <a:xfrm>
            <a:off x="6148832" y="2131246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2F02397C-A618-DD0A-9683-953FA0BCEE39}"/>
              </a:ext>
            </a:extLst>
          </p:cNvPr>
          <p:cNvSpPr/>
          <p:nvPr/>
        </p:nvSpPr>
        <p:spPr>
          <a:xfrm>
            <a:off x="7480743" y="4090949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7EEA31D4-5CF4-81A0-250E-DD2BA235EF0A}"/>
              </a:ext>
            </a:extLst>
          </p:cNvPr>
          <p:cNvSpPr/>
          <p:nvPr/>
        </p:nvSpPr>
        <p:spPr>
          <a:xfrm>
            <a:off x="8374240" y="342968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A8FDD928-9B7D-4FCC-B249-481A5E726EDB}"/>
              </a:ext>
            </a:extLst>
          </p:cNvPr>
          <p:cNvSpPr/>
          <p:nvPr/>
        </p:nvSpPr>
        <p:spPr>
          <a:xfrm>
            <a:off x="9298265" y="376747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E5E821-65B3-15FE-156C-9E3730A861A8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43EA5-BEEA-8E5A-B59E-099D790450E0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E93A72-4757-3143-4BC1-F22050559987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6E3E7-6CA6-0141-8C15-94689D82AEAC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7EE996-592E-2A09-6CDB-0A9062C8CB0A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578437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A3A5-61F4-646C-A40E-097D2C76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F489B-B9CE-B26E-4691-7277EA8E95E5}"/>
              </a:ext>
            </a:extLst>
          </p:cNvPr>
          <p:cNvSpPr/>
          <p:nvPr/>
        </p:nvSpPr>
        <p:spPr>
          <a:xfrm>
            <a:off x="82018" y="110609"/>
            <a:ext cx="4817421" cy="5062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*Au début du XIXe siècle…</a:t>
            </a:r>
          </a:p>
          <a:p>
            <a:r>
              <a:rPr lang="fr-FR" sz="1700" dirty="0"/>
              <a:t>Les grands empires orientaux nés au XVIe siècle</a:t>
            </a:r>
          </a:p>
          <a:p>
            <a:r>
              <a:rPr lang="fr-FR" sz="1700" dirty="0"/>
              <a:t>D’acteurs deviennent spectateurs et proies de ce jeu</a:t>
            </a:r>
          </a:p>
          <a:p>
            <a:endParaRPr lang="fr-FR" sz="1700" dirty="0"/>
          </a:p>
          <a:p>
            <a:r>
              <a:rPr lang="fr-FR" sz="1700" dirty="0"/>
              <a:t>*L’Empire moghol a déjà pratiquement disparu</a:t>
            </a:r>
          </a:p>
          <a:p>
            <a:r>
              <a:rPr lang="fr-FR" sz="1700" dirty="0"/>
              <a:t>Et est devenu l’Inde britannique</a:t>
            </a:r>
          </a:p>
          <a:p>
            <a:endParaRPr lang="fr-FR" sz="1700" dirty="0"/>
          </a:p>
          <a:p>
            <a:r>
              <a:rPr lang="fr-FR" sz="1700" dirty="0"/>
              <a:t>*La Chine va passer d’un apogée, économique et territorial, à un profond déclin de plus d’un siècle</a:t>
            </a:r>
          </a:p>
          <a:p>
            <a:r>
              <a:rPr lang="fr-FR" sz="1700" dirty="0"/>
              <a:t>NB : Avec des pertes territoriales, tout en conservant l’essentiel</a:t>
            </a:r>
          </a:p>
          <a:p>
            <a:endParaRPr lang="fr-FR" sz="1700" dirty="0"/>
          </a:p>
          <a:p>
            <a:r>
              <a:rPr lang="fr-FR" sz="1700" dirty="0"/>
              <a:t>*Les khanats turco-mongols d’Asie centrale</a:t>
            </a:r>
          </a:p>
          <a:p>
            <a:r>
              <a:rPr lang="fr-FR" sz="1700" dirty="0"/>
              <a:t>Comme leurs cousins </a:t>
            </a:r>
            <a:r>
              <a:rPr lang="fr-FR" sz="1700" dirty="0" err="1"/>
              <a:t>dzoungares</a:t>
            </a:r>
            <a:r>
              <a:rPr lang="fr-FR" sz="1700" dirty="0"/>
              <a:t> du monde chinois</a:t>
            </a:r>
          </a:p>
          <a:p>
            <a:r>
              <a:rPr lang="fr-FR" sz="1700" dirty="0"/>
              <a:t>Vont à leur tour disparaître</a:t>
            </a:r>
          </a:p>
          <a:p>
            <a:endParaRPr lang="fr-FR" sz="1700" dirty="0"/>
          </a:p>
          <a:p>
            <a:r>
              <a:rPr lang="fr-FR" sz="1700" dirty="0"/>
              <a:t>*Seuls l’Empire ottoman, la Perse et l’Afghanistan Parviendront à maintenir leurs indépendances</a:t>
            </a:r>
          </a:p>
          <a:p>
            <a:r>
              <a:rPr lang="fr-FR" sz="1700" dirty="0"/>
              <a:t>Au prix de multiples reculs et soumissions…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3D16C191-5F87-EC79-E621-83F2241CA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834432F-E660-3410-7ACF-DF1A1457C4F2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F2A24ED-6272-86EB-A6E9-71664920E87B}"/>
              </a:ext>
            </a:extLst>
          </p:cNvPr>
          <p:cNvSpPr/>
          <p:nvPr/>
        </p:nvSpPr>
        <p:spPr>
          <a:xfrm>
            <a:off x="7084169" y="1608071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C569671-5740-80B8-0BFB-A5BB24BB28FF}"/>
              </a:ext>
            </a:extLst>
          </p:cNvPr>
          <p:cNvSpPr/>
          <p:nvPr/>
        </p:nvSpPr>
        <p:spPr>
          <a:xfrm>
            <a:off x="6911019" y="1766760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87B0C6B-82C5-2E05-7D73-FF4A043F75A4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65D99DD-7C85-BEE9-6282-C132DD54F351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9D11642-F960-15AE-5705-99238A518283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504BCC6-F9EF-EB2C-D43F-AD793EB3EE29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5E3C781-7125-E4A6-2092-1CEAB1171C83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B803997-B004-CCB4-DB99-19365F2D7AF3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E00DAB4-CA33-19C5-2EE3-2D95A74FBD35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AD90765-820C-F059-B97A-5B0879A13D2B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9FD280A-C572-BF66-CF31-E135CAF98723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36776F2-FE33-5A15-6317-505DCA5F70FA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3F9095F-6F60-306E-EC92-4C8B6E30F18C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52D7B4E-37F1-5287-4494-E47F406114CD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1FB16A2-F81D-7147-E96B-EDEB0B74CB8B}"/>
              </a:ext>
            </a:extLst>
          </p:cNvPr>
          <p:cNvSpPr/>
          <p:nvPr/>
        </p:nvSpPr>
        <p:spPr>
          <a:xfrm rot="19443623">
            <a:off x="8112209" y="2418641"/>
            <a:ext cx="1052095" cy="1128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EA2B98D7-F327-1D6F-5137-44FDCC962780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EF969E04-32F6-3D4A-160F-FC336659ADEA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D73C9E3E-26D7-9441-5FF1-C3C1E44FFF6B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B327CDB0-3FBC-9855-90DF-D413503BB97F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E1B0A3A5-77AE-0D08-A607-2C4F06F44CE2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2B1335DA-30BD-594B-CB2C-2CC7BC925750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589DD46-9F36-013C-AF09-E25887EB88AC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>
            <a:extLst>
              <a:ext uri="{FF2B5EF4-FFF2-40B4-BE49-F238E27FC236}">
                <a16:creationId xmlns:a16="http://schemas.microsoft.com/office/drawing/2014/main" id="{8CB090FF-E117-FA8F-2447-F7E2B4964A57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779C9DA-2CBB-8928-B632-40D223B8EA88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913329F-98A0-BD5C-57F0-09ECB708DBB1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8F7DF2FB-74CF-A68F-FC32-44FD23EFE5BC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2C44898D-A0D8-B0BC-53C3-819F2B18305F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1CF9063-8143-01D6-B34F-6F18D055E374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054F0B64-3245-AD2C-684F-4A48D9800B24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>
            <a:extLst>
              <a:ext uri="{FF2B5EF4-FFF2-40B4-BE49-F238E27FC236}">
                <a16:creationId xmlns:a16="http://schemas.microsoft.com/office/drawing/2014/main" id="{F997AE39-4448-0C5B-E7BD-B42B65F34044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42FF1D94-7A5E-3690-93B5-47E5FED07D99}"/>
              </a:ext>
            </a:extLst>
          </p:cNvPr>
          <p:cNvCxnSpPr>
            <a:cxnSpLocks/>
            <a:endCxn id="73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e 76">
            <a:extLst>
              <a:ext uri="{FF2B5EF4-FFF2-40B4-BE49-F238E27FC236}">
                <a16:creationId xmlns:a16="http://schemas.microsoft.com/office/drawing/2014/main" id="{38E359E4-4A67-95E5-2DE7-63C4D5F66CC2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20AE5DA8-A475-37B3-413E-DEFC79BF9903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7FD690F5-8191-C5CC-EB73-E409EC05937F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81A9B880-0FE0-C103-197E-76784EE42874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6AE27563-2B29-FDAC-1113-E773DA277485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C14A138C-B9B6-29B7-10C0-67565E45B76C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7452E86-A110-A69A-078A-9ED8EB2B6AF7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94D8DD0-F8EC-E445-B857-32D3EA1F3388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01A44CAD-48A9-4380-CD66-E5C356C09006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C0D8D2C-1A4C-B553-1024-FC83789E1ABA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23AC9C70-2F99-D20D-21EA-8E0E62DB5A99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A1FFC80-9A0D-764A-8F42-6FFB692B9056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3B647D-B14F-8362-F808-BE03AB20030D}"/>
              </a:ext>
            </a:extLst>
          </p:cNvPr>
          <p:cNvSpPr/>
          <p:nvPr/>
        </p:nvSpPr>
        <p:spPr>
          <a:xfrm>
            <a:off x="9924694" y="2011320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DF9EA8DE-A251-A1B6-3379-CC3DF4373BA5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8D8C0ECC-16ED-CFFF-8AFD-C6DBA46395AE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61512BA7-CFA4-6ED7-BFDC-5489ADBB7160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B0221FB-9978-5E5C-A322-AB1D13EEDE65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6B56B4F-BFE3-8D5A-F460-F4AAAE3EC937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B5270C1-C0D4-29CB-4447-94033CB98614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8BD5923A-EFDB-4943-CB45-4795216EB715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E7240486-142A-4AFF-FD2A-66407C4C4E82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9A2E00CA-4D97-7B0E-B1D7-4ECFB9C602D5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2E7B89C-49FB-2511-59F9-FAE137C05504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8B2B59-9921-9818-024A-6AA95B408F03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FFA2E668-B24F-7E1A-A93C-3F1024905547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CE297DB6-DAF1-7B0D-ACC8-168AC3D82905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A1CB6AD-B2C0-F1AF-9C38-3D9347B07BE2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17C4F8-8B6A-6F80-4B6E-17E7C5E98760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DA05F464-2F7F-0A35-C527-9221CBD7DC06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BB2E1FF8-DE9D-6591-783E-C30C9D741234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DD5EFBE3-5A2B-14C2-5FB2-20C6F4B11489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91A20C68-E8C7-9726-D134-0EECE23196A7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lipse 108">
            <a:extLst>
              <a:ext uri="{FF2B5EF4-FFF2-40B4-BE49-F238E27FC236}">
                <a16:creationId xmlns:a16="http://schemas.microsoft.com/office/drawing/2014/main" id="{31A8D850-0AD5-8F9B-A18F-68E2440CFD36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1B726E03-B0B5-A2BA-0303-6D76E49BCC24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967564B0-072D-0DE4-0924-EF3BF3C0631D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A2647F2D-2D1F-AAC8-FBEB-DB31C032420F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638D5DE2-77BE-547E-9609-2828B721DEBC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355B4366-4A9C-5928-CC44-95F0C39B660E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E4A37C5F-E552-B9F4-2767-0EF648A44D29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2F0FFB3-C0AF-82BD-917A-E57EF8BB5FC2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F546D6A5-4335-3311-639D-7D558CA57BEB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DBA2B4F1-CB00-FD0D-E4EF-ABD54B32FCD1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F057F27C-3976-FB64-7594-AA4420C259B8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CF9D7E96-45BD-6123-CBBB-1F82E85E0417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942148DE-0DB9-6EFE-7603-48F2A48E0096}"/>
              </a:ext>
            </a:extLst>
          </p:cNvPr>
          <p:cNvSpPr/>
          <p:nvPr/>
        </p:nvSpPr>
        <p:spPr>
          <a:xfrm>
            <a:off x="7990568" y="221884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25A4474-1A22-3ADC-7E33-6AF41C04350E}"/>
              </a:ext>
            </a:extLst>
          </p:cNvPr>
          <p:cNvSpPr/>
          <p:nvPr/>
        </p:nvSpPr>
        <p:spPr>
          <a:xfrm>
            <a:off x="8165438" y="241785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55118F84-7D3E-21C7-D34F-779AD1C27857}"/>
              </a:ext>
            </a:extLst>
          </p:cNvPr>
          <p:cNvSpPr/>
          <p:nvPr/>
        </p:nvSpPr>
        <p:spPr>
          <a:xfrm>
            <a:off x="7984495" y="2365188"/>
            <a:ext cx="174870" cy="148974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4097584A-5F62-67D6-A564-AECBF8DF77AC}"/>
              </a:ext>
            </a:extLst>
          </p:cNvPr>
          <p:cNvSpPr/>
          <p:nvPr/>
        </p:nvSpPr>
        <p:spPr>
          <a:xfrm>
            <a:off x="7795430" y="218948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8ABC94B-6BBF-B1D4-9177-0C68C563652C}"/>
              </a:ext>
            </a:extLst>
          </p:cNvPr>
          <p:cNvSpPr/>
          <p:nvPr/>
        </p:nvSpPr>
        <p:spPr>
          <a:xfrm>
            <a:off x="9407090" y="121151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DFCD97DC-F692-9052-B62F-B0C10B6E05B5}"/>
              </a:ext>
            </a:extLst>
          </p:cNvPr>
          <p:cNvSpPr/>
          <p:nvPr/>
        </p:nvSpPr>
        <p:spPr>
          <a:xfrm>
            <a:off x="8626576" y="159258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C6D5656-C52A-69E0-7948-39B32D0B89E6}"/>
              </a:ext>
            </a:extLst>
          </p:cNvPr>
          <p:cNvSpPr/>
          <p:nvPr/>
        </p:nvSpPr>
        <p:spPr>
          <a:xfrm>
            <a:off x="9804186" y="141547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3DB2440-5AC0-EAAA-4C7D-5B006A32E0C0}"/>
              </a:ext>
            </a:extLst>
          </p:cNvPr>
          <p:cNvSpPr/>
          <p:nvPr/>
        </p:nvSpPr>
        <p:spPr>
          <a:xfrm>
            <a:off x="8887790" y="161202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8B61F68-23AC-8B9A-2E1F-DC04C855F93E}"/>
              </a:ext>
            </a:extLst>
          </p:cNvPr>
          <p:cNvSpPr/>
          <p:nvPr/>
        </p:nvSpPr>
        <p:spPr>
          <a:xfrm>
            <a:off x="8463087" y="1418315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1743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0DE7456-31C8-F48A-2F26-3C8EAB21F270}"/>
              </a:ext>
            </a:extLst>
          </p:cNvPr>
          <p:cNvSpPr/>
          <p:nvPr/>
        </p:nvSpPr>
        <p:spPr>
          <a:xfrm>
            <a:off x="9598601" y="1235017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1719</a:t>
            </a:r>
          </a:p>
        </p:txBody>
      </p:sp>
      <p:sp>
        <p:nvSpPr>
          <p:cNvPr id="136" name="Rectangle 1">
            <a:extLst>
              <a:ext uri="{FF2B5EF4-FFF2-40B4-BE49-F238E27FC236}">
                <a16:creationId xmlns:a16="http://schemas.microsoft.com/office/drawing/2014/main" id="{7FD61BD1-DFF6-A2AA-8F2D-D20ADDDD87CB}"/>
              </a:ext>
            </a:extLst>
          </p:cNvPr>
          <p:cNvSpPr/>
          <p:nvPr/>
        </p:nvSpPr>
        <p:spPr>
          <a:xfrm>
            <a:off x="4996305" y="95898"/>
            <a:ext cx="1179815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1667-1818</a:t>
            </a:r>
            <a:endParaRPr lang="fr-FR" b="1" spc="-1" dirty="0">
              <a:latin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602230D-78B0-A4EA-C84F-260148795CAE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FCDA7D83-E577-F1C4-B7FC-512F4446B2F2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29C3A70-CC6A-7B6E-ECBF-19EEC44CF3FE}"/>
              </a:ext>
            </a:extLst>
          </p:cNvPr>
          <p:cNvSpPr/>
          <p:nvPr/>
        </p:nvSpPr>
        <p:spPr>
          <a:xfrm>
            <a:off x="7739602" y="198736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1813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0B6BE0C-C715-FE32-BF99-3901754CEF09}"/>
              </a:ext>
            </a:extLst>
          </p:cNvPr>
          <p:cNvSpPr/>
          <p:nvPr/>
        </p:nvSpPr>
        <p:spPr>
          <a:xfrm>
            <a:off x="7342831" y="1509827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90773D8-13DE-77EB-015F-89FA7AE47D31}"/>
              </a:ext>
            </a:extLst>
          </p:cNvPr>
          <p:cNvSpPr/>
          <p:nvPr/>
        </p:nvSpPr>
        <p:spPr>
          <a:xfrm>
            <a:off x="7264529" y="1287554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E7BF01E-8D2F-1FDA-42C7-72ABFA658A48}"/>
              </a:ext>
            </a:extLst>
          </p:cNvPr>
          <p:cNvSpPr/>
          <p:nvPr/>
        </p:nvSpPr>
        <p:spPr>
          <a:xfrm>
            <a:off x="7303699" y="877140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B0AC5B1-9441-5D95-740D-45301D1F2B66}"/>
              </a:ext>
            </a:extLst>
          </p:cNvPr>
          <p:cNvSpPr/>
          <p:nvPr/>
        </p:nvSpPr>
        <p:spPr>
          <a:xfrm>
            <a:off x="7538149" y="41338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5FBD54A-E273-2C05-D653-055FC09BD1F9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8F061DCF-34E2-5C5C-1880-F9830A52EAE3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741426DB-BEDB-7043-17D8-FB61F890B283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DDB3EB3D-FB82-8131-7B6B-A8E906213D41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1280A8F-76B3-B0D2-499B-2570CDF53792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132DF8B5-2855-7E3F-5A88-94651FF3227D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1" name="Flèche : bas 150">
            <a:extLst>
              <a:ext uri="{FF2B5EF4-FFF2-40B4-BE49-F238E27FC236}">
                <a16:creationId xmlns:a16="http://schemas.microsoft.com/office/drawing/2014/main" id="{25D84B4C-88E0-D7E5-F7CE-9ED789D940C7}"/>
              </a:ext>
            </a:extLst>
          </p:cNvPr>
          <p:cNvSpPr/>
          <p:nvPr/>
        </p:nvSpPr>
        <p:spPr>
          <a:xfrm>
            <a:off x="7677521" y="1188098"/>
            <a:ext cx="484632" cy="80898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Flèche : bas 151">
            <a:extLst>
              <a:ext uri="{FF2B5EF4-FFF2-40B4-BE49-F238E27FC236}">
                <a16:creationId xmlns:a16="http://schemas.microsoft.com/office/drawing/2014/main" id="{DC78A8F6-6F08-AD41-2193-83F640737DA7}"/>
              </a:ext>
            </a:extLst>
          </p:cNvPr>
          <p:cNvSpPr/>
          <p:nvPr/>
        </p:nvSpPr>
        <p:spPr>
          <a:xfrm rot="3462751">
            <a:off x="7255047" y="954881"/>
            <a:ext cx="484632" cy="7905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Flèche : bas 152">
            <a:extLst>
              <a:ext uri="{FF2B5EF4-FFF2-40B4-BE49-F238E27FC236}">
                <a16:creationId xmlns:a16="http://schemas.microsoft.com/office/drawing/2014/main" id="{185C170C-FC27-E152-EDBD-D856873A2D87}"/>
              </a:ext>
            </a:extLst>
          </p:cNvPr>
          <p:cNvSpPr/>
          <p:nvPr/>
        </p:nvSpPr>
        <p:spPr>
          <a:xfrm>
            <a:off x="9172108" y="1392248"/>
            <a:ext cx="484632" cy="75730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Flèche : bas 153">
            <a:extLst>
              <a:ext uri="{FF2B5EF4-FFF2-40B4-BE49-F238E27FC236}">
                <a16:creationId xmlns:a16="http://schemas.microsoft.com/office/drawing/2014/main" id="{F796FC36-7DAC-6340-AE41-DF25A7DCD323}"/>
              </a:ext>
            </a:extLst>
          </p:cNvPr>
          <p:cNvSpPr/>
          <p:nvPr/>
        </p:nvSpPr>
        <p:spPr>
          <a:xfrm rot="3655608">
            <a:off x="10307693" y="1396591"/>
            <a:ext cx="484632" cy="1216659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Flèche : bas 154">
            <a:extLst>
              <a:ext uri="{FF2B5EF4-FFF2-40B4-BE49-F238E27FC236}">
                <a16:creationId xmlns:a16="http://schemas.microsoft.com/office/drawing/2014/main" id="{159A934F-52BC-B11D-00F1-0827D5435170}"/>
              </a:ext>
            </a:extLst>
          </p:cNvPr>
          <p:cNvSpPr/>
          <p:nvPr/>
        </p:nvSpPr>
        <p:spPr>
          <a:xfrm rot="4949068">
            <a:off x="10187846" y="2759375"/>
            <a:ext cx="484632" cy="121665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A7C92965-43F1-221D-3104-AEA29B3CF6FF}"/>
              </a:ext>
            </a:extLst>
          </p:cNvPr>
          <p:cNvSpPr/>
          <p:nvPr/>
        </p:nvSpPr>
        <p:spPr>
          <a:xfrm>
            <a:off x="6148832" y="2131246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385CC402-4EA9-B7D8-B382-7C4246926E70}"/>
              </a:ext>
            </a:extLst>
          </p:cNvPr>
          <p:cNvSpPr/>
          <p:nvPr/>
        </p:nvSpPr>
        <p:spPr>
          <a:xfrm>
            <a:off x="7480743" y="4090949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3F67E44F-8B2F-D671-CCE6-1E238264D323}"/>
              </a:ext>
            </a:extLst>
          </p:cNvPr>
          <p:cNvSpPr/>
          <p:nvPr/>
        </p:nvSpPr>
        <p:spPr>
          <a:xfrm>
            <a:off x="8374240" y="342968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9BA36E34-EA8C-6F7D-F5DF-6FD94EBA6417}"/>
              </a:ext>
            </a:extLst>
          </p:cNvPr>
          <p:cNvSpPr/>
          <p:nvPr/>
        </p:nvSpPr>
        <p:spPr>
          <a:xfrm>
            <a:off x="9298265" y="376747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0C11B-65C5-5B1C-891A-8BD490500C66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EEFD9-781F-106A-EABA-430AEAA3B7DA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5C84B-878C-F1DE-87CC-F08E5F3D413E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B4DE1-5EF4-2297-8C76-CAE889119827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41F56-8570-288C-F331-35864FACD17F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3455076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6B2F4-FCAF-CF6E-BEEE-AEDF86784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91D9E4-9045-7EEE-6541-BF26DC88F4FC}"/>
              </a:ext>
            </a:extLst>
          </p:cNvPr>
          <p:cNvSpPr/>
          <p:nvPr/>
        </p:nvSpPr>
        <p:spPr>
          <a:xfrm>
            <a:off x="82018" y="110609"/>
            <a:ext cx="4817421" cy="24468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*Donc, un siècle de guerre froide</a:t>
            </a:r>
          </a:p>
          <a:p>
            <a:r>
              <a:rPr lang="fr-FR" sz="1700" dirty="0"/>
              <a:t>En quatre phases…</a:t>
            </a:r>
          </a:p>
          <a:p>
            <a:endParaRPr lang="fr-FR" sz="1700" dirty="0"/>
          </a:p>
          <a:p>
            <a:r>
              <a:rPr lang="fr-FR" sz="1700" dirty="0"/>
              <a:t>1) 1801-29 : 1</a:t>
            </a:r>
            <a:r>
              <a:rPr lang="fr-FR" sz="1700" baseline="30000" dirty="0"/>
              <a:t>ères</a:t>
            </a:r>
            <a:r>
              <a:rPr lang="fr-FR" sz="1700" dirty="0"/>
              <a:t> escarmouches</a:t>
            </a:r>
          </a:p>
          <a:p>
            <a:r>
              <a:rPr lang="fr-FR" sz="1700" dirty="0"/>
              <a:t>2) 1829-58 : Les enchères montent</a:t>
            </a:r>
          </a:p>
          <a:p>
            <a:r>
              <a:rPr lang="fr-FR" sz="1700" dirty="0"/>
              <a:t>3) 1858-85 : L’apogée du Grand Jeu</a:t>
            </a:r>
          </a:p>
          <a:p>
            <a:r>
              <a:rPr lang="fr-FR" sz="1700" dirty="0"/>
              <a:t>4) 1885-1907 : La fin du Grand Jeu</a:t>
            </a:r>
          </a:p>
          <a:p>
            <a:endParaRPr lang="fr-FR" sz="1700" dirty="0"/>
          </a:p>
          <a:p>
            <a:r>
              <a:rPr lang="fr-FR" sz="1700" dirty="0"/>
              <a:t>*Récit…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79CBB733-C78E-A119-67FA-80785319A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BA093A8-9FD6-AAC7-4380-8A478CE92DE8}"/>
              </a:ext>
            </a:extLst>
          </p:cNvPr>
          <p:cNvSpPr/>
          <p:nvPr/>
        </p:nvSpPr>
        <p:spPr>
          <a:xfrm rot="18069475">
            <a:off x="6617716" y="1617398"/>
            <a:ext cx="898233" cy="10018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2432968-8D87-F4A8-E5A0-9A50F0CBE645}"/>
              </a:ext>
            </a:extLst>
          </p:cNvPr>
          <p:cNvSpPr/>
          <p:nvPr/>
        </p:nvSpPr>
        <p:spPr>
          <a:xfrm>
            <a:off x="7084169" y="1608071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03CB23E-11B0-767F-50DF-04009B00557E}"/>
              </a:ext>
            </a:extLst>
          </p:cNvPr>
          <p:cNvSpPr/>
          <p:nvPr/>
        </p:nvSpPr>
        <p:spPr>
          <a:xfrm>
            <a:off x="6911019" y="1766760"/>
            <a:ext cx="211234" cy="152400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3C1A8DE-4307-9D96-9C56-0D5E8017DB5A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AA1D92F-9EFB-4BB1-F040-986F0C8B58DA}"/>
              </a:ext>
            </a:extLst>
          </p:cNvPr>
          <p:cNvSpPr/>
          <p:nvPr/>
        </p:nvSpPr>
        <p:spPr>
          <a:xfrm rot="5138480">
            <a:off x="6875961" y="1101636"/>
            <a:ext cx="1349131" cy="4919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8D19E12-7518-41C5-8041-D47C3BA12360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7D34F61-E32B-9806-ABBA-0143C6FDD08F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C35CC61-AD39-2015-37C2-4E8592F42EBF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15F5BDE-23DA-5236-CB46-B2CA7EEB5B84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DD9068A-7FF2-F733-0379-4ED5F2D55FC3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50FDFB1-EB9E-61D7-1636-67D02731D615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2CABABA-8768-5878-CBA6-B7E7F99A1EF8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B34BE72-253C-E714-B3C7-778D3255E138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0BC374E-9624-2E18-D728-F2F4C26CC155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1D36117-925A-B6BA-9112-8AD8EB2DC0E6}"/>
              </a:ext>
            </a:extLst>
          </p:cNvPr>
          <p:cNvSpPr/>
          <p:nvPr/>
        </p:nvSpPr>
        <p:spPr>
          <a:xfrm>
            <a:off x="8303424" y="267020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CA612ABC-D14C-1CD6-D567-E51C1E39246E}"/>
              </a:ext>
            </a:extLst>
          </p:cNvPr>
          <p:cNvSpPr/>
          <p:nvPr/>
        </p:nvSpPr>
        <p:spPr>
          <a:xfrm rot="19443623">
            <a:off x="8112209" y="2418641"/>
            <a:ext cx="1052095" cy="1128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7E4463FA-CEA6-5BE1-E0DC-917186672013}"/>
              </a:ext>
            </a:extLst>
          </p:cNvPr>
          <p:cNvSpPr/>
          <p:nvPr/>
        </p:nvSpPr>
        <p:spPr>
          <a:xfrm>
            <a:off x="9246349" y="3307189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D612372-6227-D8EF-1A21-BBFCEF601222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7E2F161D-9A9F-E77F-B371-D72701CBEF0A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A21394C-93A9-6AB3-754A-42AE29D05FA0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96D89C7-BD36-3450-D7CD-0B363A655DF2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DC1A8325-B3F8-9854-C1D4-6CDE0FDA8876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2BA6AE-DE2C-3A87-8842-460BAECCCBD9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301BDE67-608A-339E-2BAB-67ED08735779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D49D06FB-EBF9-D5C4-DFE2-35553D4F36FF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A47EFFB6-E7C9-4CAA-43AA-0EB26031C330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2B341890-8669-FF2C-F60A-D9E808CE75D2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C3FF0A0A-A411-8102-EC4C-0E6B7BF6A792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D9009517-5903-ABEE-3993-3419FEC33639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14DAF9D-9A97-C565-23AC-521B0324DE60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66ECA1BC-9969-8A76-16D3-166A38256E81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14C88149-2F1D-3CD2-C155-CE9D660CC7C2}"/>
              </a:ext>
            </a:extLst>
          </p:cNvPr>
          <p:cNvCxnSpPr>
            <a:cxnSpLocks/>
            <a:endCxn id="74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5A176F8B-84FB-0A59-E02E-F9C91A06F12D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1AA2A8E5-88DD-82E3-C637-8BAA885E9F26}"/>
              </a:ext>
            </a:extLst>
          </p:cNvPr>
          <p:cNvSpPr/>
          <p:nvPr/>
        </p:nvSpPr>
        <p:spPr>
          <a:xfrm>
            <a:off x="9411308" y="2725284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803E25D-6B2A-4B6F-E4E8-5A1920847507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BD564AA1-B983-10E2-7448-34B4C3AAD31C}"/>
              </a:ext>
            </a:extLst>
          </p:cNvPr>
          <p:cNvSpPr/>
          <p:nvPr/>
        </p:nvSpPr>
        <p:spPr>
          <a:xfrm>
            <a:off x="9531740" y="3412944"/>
            <a:ext cx="275558" cy="253729"/>
          </a:xfrm>
          <a:prstGeom prst="ellipse">
            <a:avLst/>
          </a:prstGeom>
          <a:solidFill>
            <a:srgbClr val="8F45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510186E-C0EE-C409-4B4F-41AE08D00677}"/>
              </a:ext>
            </a:extLst>
          </p:cNvPr>
          <p:cNvSpPr/>
          <p:nvPr/>
        </p:nvSpPr>
        <p:spPr>
          <a:xfrm rot="16563753">
            <a:off x="9298607" y="2547959"/>
            <a:ext cx="571465" cy="837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14D85316-2A37-3050-B6FE-222C1E044297}"/>
              </a:ext>
            </a:extLst>
          </p:cNvPr>
          <p:cNvSpPr/>
          <p:nvPr/>
        </p:nvSpPr>
        <p:spPr>
          <a:xfrm>
            <a:off x="9059386" y="2856276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1C8AFEC-7757-E5B2-E790-F5B7E34090A6}"/>
              </a:ext>
            </a:extLst>
          </p:cNvPr>
          <p:cNvSpPr/>
          <p:nvPr/>
        </p:nvSpPr>
        <p:spPr>
          <a:xfrm>
            <a:off x="9311347" y="297816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1EE0752E-6A2D-363D-84E9-9C6A579786BE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B44F9B2-A327-7953-8E46-CE1651B3CEA7}"/>
              </a:ext>
            </a:extLst>
          </p:cNvPr>
          <p:cNvSpPr/>
          <p:nvPr/>
        </p:nvSpPr>
        <p:spPr>
          <a:xfrm rot="3769130">
            <a:off x="10226450" y="544875"/>
            <a:ext cx="1414889" cy="25459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91CB603-EAF4-C0B0-7489-C570E6E5F511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FA736A6-6C51-B260-70B1-AC0F418EFE6E}"/>
              </a:ext>
            </a:extLst>
          </p:cNvPr>
          <p:cNvSpPr/>
          <p:nvPr/>
        </p:nvSpPr>
        <p:spPr>
          <a:xfrm rot="5114080">
            <a:off x="10632028" y="2000117"/>
            <a:ext cx="500642" cy="14246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4C5B46-AB7E-CF45-67EF-872609335650}"/>
              </a:ext>
            </a:extLst>
          </p:cNvPr>
          <p:cNvSpPr/>
          <p:nvPr/>
        </p:nvSpPr>
        <p:spPr>
          <a:xfrm>
            <a:off x="11024037" y="2464343"/>
            <a:ext cx="605445" cy="199613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6EC7134-1FE9-4113-B79C-6B81FF9228B2}"/>
              </a:ext>
            </a:extLst>
          </p:cNvPr>
          <p:cNvSpPr/>
          <p:nvPr/>
        </p:nvSpPr>
        <p:spPr>
          <a:xfrm>
            <a:off x="9924694" y="2011320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1759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87678AE-9B42-F719-7612-4D54B2AC1418}"/>
              </a:ext>
            </a:extLst>
          </p:cNvPr>
          <p:cNvSpPr/>
          <p:nvPr/>
        </p:nvSpPr>
        <p:spPr>
          <a:xfrm>
            <a:off x="9743632" y="1904371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D787CCA5-C591-CE1B-8A00-163F3DB54E8D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6E940A55-9506-8037-1771-5B057194ECE8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DCEC2976-D23B-C5FD-F1DC-4F0990B5500B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C7E6520A-7482-5C53-9713-8C0263137DC5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378C30CD-D94E-BFF9-2747-1C55C9005771}"/>
              </a:ext>
            </a:extLst>
          </p:cNvPr>
          <p:cNvSpPr/>
          <p:nvPr/>
        </p:nvSpPr>
        <p:spPr>
          <a:xfrm>
            <a:off x="9825339" y="2370983"/>
            <a:ext cx="174870" cy="148974"/>
          </a:xfrm>
          <a:prstGeom prst="ellipse">
            <a:avLst/>
          </a:prstGeom>
          <a:solidFill>
            <a:srgbClr val="C1E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C5B799D-0B53-9BBC-919B-23DD150290F2}"/>
              </a:ext>
            </a:extLst>
          </p:cNvPr>
          <p:cNvSpPr/>
          <p:nvPr/>
        </p:nvSpPr>
        <p:spPr>
          <a:xfrm>
            <a:off x="10415575" y="421908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632CDC82-74DF-BD2A-A965-06538FFB698F}"/>
              </a:ext>
            </a:extLst>
          </p:cNvPr>
          <p:cNvSpPr/>
          <p:nvPr/>
        </p:nvSpPr>
        <p:spPr>
          <a:xfrm>
            <a:off x="10078156" y="373052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C95662E-0BAD-26CA-4B33-69900C7F499F}"/>
              </a:ext>
            </a:extLst>
          </p:cNvPr>
          <p:cNvSpPr/>
          <p:nvPr/>
        </p:nvSpPr>
        <p:spPr>
          <a:xfrm>
            <a:off x="10078156" y="3103611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CAC5AC2-128F-F793-FAAB-EC9ECBEA5212}"/>
              </a:ext>
            </a:extLst>
          </p:cNvPr>
          <p:cNvSpPr/>
          <p:nvPr/>
        </p:nvSpPr>
        <p:spPr>
          <a:xfrm>
            <a:off x="10134850" y="3542101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1818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A412663-D356-A37B-3A23-FFB078A11FCA}"/>
              </a:ext>
            </a:extLst>
          </p:cNvPr>
          <p:cNvSpPr/>
          <p:nvPr/>
        </p:nvSpPr>
        <p:spPr>
          <a:xfrm>
            <a:off x="10240033" y="4368055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1799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057213FB-D560-906E-6D71-1D4EA50FF247}"/>
              </a:ext>
            </a:extLst>
          </p:cNvPr>
          <p:cNvSpPr/>
          <p:nvPr/>
        </p:nvSpPr>
        <p:spPr>
          <a:xfrm rot="5400000">
            <a:off x="9696671" y="2883031"/>
            <a:ext cx="1997249" cy="18683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D4E03F52-59C3-149C-D186-344C7362E210}"/>
              </a:ext>
            </a:extLst>
          </p:cNvPr>
          <p:cNvSpPr/>
          <p:nvPr/>
        </p:nvSpPr>
        <p:spPr>
          <a:xfrm>
            <a:off x="11018473" y="327440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430A32D-5315-8F9D-B585-5497D485AFD6}"/>
              </a:ext>
            </a:extLst>
          </p:cNvPr>
          <p:cNvSpPr/>
          <p:nvPr/>
        </p:nvSpPr>
        <p:spPr>
          <a:xfrm>
            <a:off x="9923787" y="3237842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1803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89E4DCC-9494-667F-4A26-F7C2E65CC4F1}"/>
              </a:ext>
            </a:extLst>
          </p:cNvPr>
          <p:cNvSpPr/>
          <p:nvPr/>
        </p:nvSpPr>
        <p:spPr>
          <a:xfrm>
            <a:off x="10760894" y="3119356"/>
            <a:ext cx="605445" cy="199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1765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F18D5145-2832-03A6-8D39-EF73B1D08CAB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>
            <a:extLst>
              <a:ext uri="{FF2B5EF4-FFF2-40B4-BE49-F238E27FC236}">
                <a16:creationId xmlns:a16="http://schemas.microsoft.com/office/drawing/2014/main" id="{9D1665FF-AE3A-8292-BD2A-25197D5DECEE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4138279A-0691-0E8E-8DD8-2CD881B541CC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6EFDCB93-680B-5E8E-0B8B-D56B88238646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6A38B9A2-F0D9-ADDF-0E53-C8D196F53036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F2C2B6C3-3CDE-B31D-9224-A0B7C5278C3D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C0C99A85-0C46-AC57-D740-0B010AFF3949}"/>
              </a:ext>
            </a:extLst>
          </p:cNvPr>
          <p:cNvSpPr/>
          <p:nvPr/>
        </p:nvSpPr>
        <p:spPr>
          <a:xfrm>
            <a:off x="7469045" y="7271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B66506BE-2192-8989-CFB1-4D1424C68CF3}"/>
              </a:ext>
            </a:extLst>
          </p:cNvPr>
          <p:cNvSpPr/>
          <p:nvPr/>
        </p:nvSpPr>
        <p:spPr>
          <a:xfrm>
            <a:off x="7720578" y="3303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AD6678CC-2C1C-4361-7454-77013BF4C45B}"/>
              </a:ext>
            </a:extLst>
          </p:cNvPr>
          <p:cNvSpPr/>
          <p:nvPr/>
        </p:nvSpPr>
        <p:spPr>
          <a:xfrm>
            <a:off x="7295403" y="11309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C6D9F01A-8FE1-7557-4305-142278AF9AB3}"/>
              </a:ext>
            </a:extLst>
          </p:cNvPr>
          <p:cNvSpPr/>
          <p:nvPr/>
        </p:nvSpPr>
        <p:spPr>
          <a:xfrm rot="8227617">
            <a:off x="7449503" y="226537"/>
            <a:ext cx="762145" cy="4290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6A678EB-45EF-2192-0D6C-0BCD10F92AB4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F7F44DD6-3EE2-15E6-FB37-7726E59B8A80}"/>
              </a:ext>
            </a:extLst>
          </p:cNvPr>
          <p:cNvSpPr/>
          <p:nvPr/>
        </p:nvSpPr>
        <p:spPr>
          <a:xfrm rot="20277621">
            <a:off x="6610357" y="1496621"/>
            <a:ext cx="123120" cy="2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069FDBE8-E484-605D-52FD-158EB131B792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6A1D87DE-164E-6E23-1621-47ADA454ABF2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56FD50A8-45A1-3123-54D4-8798F7FECC03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9E61EBD3-181A-3614-E979-7BE4F01DBBD3}"/>
              </a:ext>
            </a:extLst>
          </p:cNvPr>
          <p:cNvSpPr/>
          <p:nvPr/>
        </p:nvSpPr>
        <p:spPr>
          <a:xfrm>
            <a:off x="7229668" y="1623492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1D64E0D3-6B25-23F1-B3B2-D3465163FDD9}"/>
              </a:ext>
            </a:extLst>
          </p:cNvPr>
          <p:cNvSpPr/>
          <p:nvPr/>
        </p:nvSpPr>
        <p:spPr>
          <a:xfrm>
            <a:off x="7990568" y="221884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82105BA5-9C5B-4664-7DCA-82716D7CB849}"/>
              </a:ext>
            </a:extLst>
          </p:cNvPr>
          <p:cNvSpPr/>
          <p:nvPr/>
        </p:nvSpPr>
        <p:spPr>
          <a:xfrm>
            <a:off x="8165438" y="241785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E958A2F0-C443-A5A2-6F9A-A4301FCE097E}"/>
              </a:ext>
            </a:extLst>
          </p:cNvPr>
          <p:cNvSpPr/>
          <p:nvPr/>
        </p:nvSpPr>
        <p:spPr>
          <a:xfrm>
            <a:off x="7984495" y="2365188"/>
            <a:ext cx="174870" cy="148974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70711707-4ECB-9E4E-CB21-C65A3F0DC4CA}"/>
              </a:ext>
            </a:extLst>
          </p:cNvPr>
          <p:cNvSpPr/>
          <p:nvPr/>
        </p:nvSpPr>
        <p:spPr>
          <a:xfrm>
            <a:off x="7795430" y="218948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10BF288C-DAA7-7FF2-F344-5EC367A2D5A1}"/>
              </a:ext>
            </a:extLst>
          </p:cNvPr>
          <p:cNvSpPr/>
          <p:nvPr/>
        </p:nvSpPr>
        <p:spPr>
          <a:xfrm>
            <a:off x="9407090" y="121151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BF5B1854-8034-1648-89AB-62BC49D7579C}"/>
              </a:ext>
            </a:extLst>
          </p:cNvPr>
          <p:cNvSpPr/>
          <p:nvPr/>
        </p:nvSpPr>
        <p:spPr>
          <a:xfrm>
            <a:off x="8626576" y="159258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BFC381B0-8E54-2199-DE51-279F18BE0D95}"/>
              </a:ext>
            </a:extLst>
          </p:cNvPr>
          <p:cNvSpPr/>
          <p:nvPr/>
        </p:nvSpPr>
        <p:spPr>
          <a:xfrm>
            <a:off x="9804186" y="141547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636CDAF2-E1A6-82A9-F5A4-184DFB460F1C}"/>
              </a:ext>
            </a:extLst>
          </p:cNvPr>
          <p:cNvSpPr/>
          <p:nvPr/>
        </p:nvSpPr>
        <p:spPr>
          <a:xfrm>
            <a:off x="8887790" y="161202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76AC3D6-5649-BA15-B56D-DA0F51CBCBA2}"/>
              </a:ext>
            </a:extLst>
          </p:cNvPr>
          <p:cNvSpPr/>
          <p:nvPr/>
        </p:nvSpPr>
        <p:spPr>
          <a:xfrm>
            <a:off x="8463087" y="1418315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1743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6DAD501-3E56-DF17-B6A8-E11799C5A9AE}"/>
              </a:ext>
            </a:extLst>
          </p:cNvPr>
          <p:cNvSpPr/>
          <p:nvPr/>
        </p:nvSpPr>
        <p:spPr>
          <a:xfrm>
            <a:off x="9598601" y="1235017"/>
            <a:ext cx="654425" cy="1781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1719</a:t>
            </a:r>
          </a:p>
        </p:txBody>
      </p:sp>
      <p:sp>
        <p:nvSpPr>
          <p:cNvPr id="145" name="Rectangle 1">
            <a:extLst>
              <a:ext uri="{FF2B5EF4-FFF2-40B4-BE49-F238E27FC236}">
                <a16:creationId xmlns:a16="http://schemas.microsoft.com/office/drawing/2014/main" id="{0268F3BB-10BC-DFA6-17B1-0A7C452BADD5}"/>
              </a:ext>
            </a:extLst>
          </p:cNvPr>
          <p:cNvSpPr/>
          <p:nvPr/>
        </p:nvSpPr>
        <p:spPr>
          <a:xfrm>
            <a:off x="4996305" y="95898"/>
            <a:ext cx="1179815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1667-1818</a:t>
            </a:r>
            <a:endParaRPr lang="fr-FR" b="1" spc="-1" dirty="0">
              <a:latin typeface="Arial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A46E4A5-3797-CFB6-6BA9-214A41D876AD}"/>
              </a:ext>
            </a:extLst>
          </p:cNvPr>
          <p:cNvSpPr/>
          <p:nvPr/>
        </p:nvSpPr>
        <p:spPr>
          <a:xfrm>
            <a:off x="11038007" y="94984"/>
            <a:ext cx="605445" cy="1996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1689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4C379FD0-898F-C5A2-4394-7E378D554CAC}"/>
              </a:ext>
            </a:extLst>
          </p:cNvPr>
          <p:cNvSpPr/>
          <p:nvPr/>
        </p:nvSpPr>
        <p:spPr>
          <a:xfrm>
            <a:off x="6756011" y="16144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1B291E0-7785-13BF-898C-4904BCBFCA19}"/>
              </a:ext>
            </a:extLst>
          </p:cNvPr>
          <p:cNvSpPr/>
          <p:nvPr/>
        </p:nvSpPr>
        <p:spPr>
          <a:xfrm>
            <a:off x="7739602" y="198736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1813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351F3DE-C98B-FBE3-1D7C-EEA6B542DB86}"/>
              </a:ext>
            </a:extLst>
          </p:cNvPr>
          <p:cNvSpPr/>
          <p:nvPr/>
        </p:nvSpPr>
        <p:spPr>
          <a:xfrm>
            <a:off x="7342831" y="1509827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5FD0946-46AB-EF62-3BEF-7E4F666902AD}"/>
              </a:ext>
            </a:extLst>
          </p:cNvPr>
          <p:cNvSpPr/>
          <p:nvPr/>
        </p:nvSpPr>
        <p:spPr>
          <a:xfrm>
            <a:off x="7264529" y="1287554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1795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B9031FE-5C95-9219-AB4B-B46D76922C72}"/>
              </a:ext>
            </a:extLst>
          </p:cNvPr>
          <p:cNvSpPr/>
          <p:nvPr/>
        </p:nvSpPr>
        <p:spPr>
          <a:xfrm>
            <a:off x="7303699" y="877140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1721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E9DCB00-A3F8-BDCA-BC12-EC4A72978BD0}"/>
              </a:ext>
            </a:extLst>
          </p:cNvPr>
          <p:cNvSpPr/>
          <p:nvPr/>
        </p:nvSpPr>
        <p:spPr>
          <a:xfrm>
            <a:off x="7538149" y="413383"/>
            <a:ext cx="564705" cy="1910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1809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D6C251F-6332-5B81-DD9E-2480EB4E79EE}"/>
              </a:ext>
            </a:extLst>
          </p:cNvPr>
          <p:cNvSpPr/>
          <p:nvPr/>
        </p:nvSpPr>
        <p:spPr>
          <a:xfrm>
            <a:off x="11136657" y="1016483"/>
            <a:ext cx="548255" cy="190654"/>
          </a:xfrm>
          <a:prstGeom prst="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1691</a:t>
            </a: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18176C61-7490-AA46-A50E-88BA2CD058F8}"/>
              </a:ext>
            </a:extLst>
          </p:cNvPr>
          <p:cNvSpPr/>
          <p:nvPr/>
        </p:nvSpPr>
        <p:spPr>
          <a:xfrm>
            <a:off x="11482613" y="3331810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04E439D2-2EAC-14AA-4F68-433ED2D37F3D}"/>
              </a:ext>
            </a:extLst>
          </p:cNvPr>
          <p:cNvSpPr/>
          <p:nvPr/>
        </p:nvSpPr>
        <p:spPr>
          <a:xfrm rot="10166356">
            <a:off x="11458647" y="2749176"/>
            <a:ext cx="356113" cy="9991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000FBD5B-301D-E3EA-4399-8D615F10F900}"/>
              </a:ext>
            </a:extLst>
          </p:cNvPr>
          <p:cNvSpPr/>
          <p:nvPr/>
        </p:nvSpPr>
        <p:spPr>
          <a:xfrm>
            <a:off x="11460177" y="2691434"/>
            <a:ext cx="174870" cy="148974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38B70CE-6406-404F-E28F-7318917A6B6E}"/>
              </a:ext>
            </a:extLst>
          </p:cNvPr>
          <p:cNvSpPr/>
          <p:nvPr/>
        </p:nvSpPr>
        <p:spPr>
          <a:xfrm>
            <a:off x="11384388" y="3124347"/>
            <a:ext cx="605445" cy="19961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1824</a:t>
            </a: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34ABEB76-CA0B-AA3D-6902-96CAF3244413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67" name="Flèche : bas 166">
            <a:extLst>
              <a:ext uri="{FF2B5EF4-FFF2-40B4-BE49-F238E27FC236}">
                <a16:creationId xmlns:a16="http://schemas.microsoft.com/office/drawing/2014/main" id="{6E8BC734-04E7-9F8E-3BAA-5F9A2A545794}"/>
              </a:ext>
            </a:extLst>
          </p:cNvPr>
          <p:cNvSpPr/>
          <p:nvPr/>
        </p:nvSpPr>
        <p:spPr>
          <a:xfrm>
            <a:off x="7677521" y="1188098"/>
            <a:ext cx="484632" cy="80898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Flèche : bas 167">
            <a:extLst>
              <a:ext uri="{FF2B5EF4-FFF2-40B4-BE49-F238E27FC236}">
                <a16:creationId xmlns:a16="http://schemas.microsoft.com/office/drawing/2014/main" id="{69D122BF-6256-DFD3-CE01-67D7BC2832F2}"/>
              </a:ext>
            </a:extLst>
          </p:cNvPr>
          <p:cNvSpPr/>
          <p:nvPr/>
        </p:nvSpPr>
        <p:spPr>
          <a:xfrm rot="3462751">
            <a:off x="7255047" y="954881"/>
            <a:ext cx="484632" cy="7905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Flèche : bas 169">
            <a:extLst>
              <a:ext uri="{FF2B5EF4-FFF2-40B4-BE49-F238E27FC236}">
                <a16:creationId xmlns:a16="http://schemas.microsoft.com/office/drawing/2014/main" id="{9851BC02-D471-9B56-E2A6-A0F68D2643F8}"/>
              </a:ext>
            </a:extLst>
          </p:cNvPr>
          <p:cNvSpPr/>
          <p:nvPr/>
        </p:nvSpPr>
        <p:spPr>
          <a:xfrm>
            <a:off x="9172108" y="1392248"/>
            <a:ext cx="484632" cy="75730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Flèche : bas 171">
            <a:extLst>
              <a:ext uri="{FF2B5EF4-FFF2-40B4-BE49-F238E27FC236}">
                <a16:creationId xmlns:a16="http://schemas.microsoft.com/office/drawing/2014/main" id="{88DEB10C-58B7-BD1C-B959-663A407A0204}"/>
              </a:ext>
            </a:extLst>
          </p:cNvPr>
          <p:cNvSpPr/>
          <p:nvPr/>
        </p:nvSpPr>
        <p:spPr>
          <a:xfrm rot="3655608">
            <a:off x="10307693" y="1396591"/>
            <a:ext cx="484632" cy="1216659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Flèche : bas 172">
            <a:extLst>
              <a:ext uri="{FF2B5EF4-FFF2-40B4-BE49-F238E27FC236}">
                <a16:creationId xmlns:a16="http://schemas.microsoft.com/office/drawing/2014/main" id="{F76511EB-4DE0-77B7-0BFB-FA2585A4F206}"/>
              </a:ext>
            </a:extLst>
          </p:cNvPr>
          <p:cNvSpPr/>
          <p:nvPr/>
        </p:nvSpPr>
        <p:spPr>
          <a:xfrm rot="4949068">
            <a:off x="10187846" y="2759375"/>
            <a:ext cx="484632" cy="121665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C5BAF09A-AA45-92C6-D940-7D8884FA273C}"/>
              </a:ext>
            </a:extLst>
          </p:cNvPr>
          <p:cNvSpPr/>
          <p:nvPr/>
        </p:nvSpPr>
        <p:spPr>
          <a:xfrm>
            <a:off x="6148832" y="2131246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EE32E2E8-55A5-82BF-D94B-39F86CD95F16}"/>
              </a:ext>
            </a:extLst>
          </p:cNvPr>
          <p:cNvSpPr/>
          <p:nvPr/>
        </p:nvSpPr>
        <p:spPr>
          <a:xfrm>
            <a:off x="7480743" y="4090949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BE75A0F5-9D0D-4C50-CE1A-3101CA1A779D}"/>
              </a:ext>
            </a:extLst>
          </p:cNvPr>
          <p:cNvSpPr/>
          <p:nvPr/>
        </p:nvSpPr>
        <p:spPr>
          <a:xfrm>
            <a:off x="8374240" y="342968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200FB2E3-BA0B-724C-6EAC-8843A65F952A}"/>
              </a:ext>
            </a:extLst>
          </p:cNvPr>
          <p:cNvSpPr/>
          <p:nvPr/>
        </p:nvSpPr>
        <p:spPr>
          <a:xfrm>
            <a:off x="9298265" y="3767471"/>
            <a:ext cx="327270" cy="3318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B7B8B-0AE6-B668-0498-3ABE86B70D55}"/>
              </a:ext>
            </a:extLst>
          </p:cNvPr>
          <p:cNvSpPr/>
          <p:nvPr/>
        </p:nvSpPr>
        <p:spPr>
          <a:xfrm>
            <a:off x="8272668" y="2978160"/>
            <a:ext cx="733408" cy="3009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Perse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87B2E-215D-6F84-9D6D-433ECCF5D80A}"/>
              </a:ext>
            </a:extLst>
          </p:cNvPr>
          <p:cNvSpPr/>
          <p:nvPr/>
        </p:nvSpPr>
        <p:spPr>
          <a:xfrm>
            <a:off x="9974179" y="3908481"/>
            <a:ext cx="1083754" cy="3324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Inde </a:t>
            </a:r>
            <a:r>
              <a:rPr lang="fr-FR" b="1" dirty="0" err="1">
                <a:solidFill>
                  <a:schemeClr val="tx1"/>
                </a:solidFill>
              </a:rPr>
              <a:t>brit</a:t>
            </a:r>
            <a:r>
              <a:rPr lang="fr-FR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DEBB87-CAB7-69F0-FF95-80EEE4D732B9}"/>
              </a:ext>
            </a:extLst>
          </p:cNvPr>
          <p:cNvSpPr/>
          <p:nvPr/>
        </p:nvSpPr>
        <p:spPr>
          <a:xfrm>
            <a:off x="10650291" y="1779193"/>
            <a:ext cx="721141" cy="3313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946-D8EA-FE7F-10BF-387D46BDA6BE}"/>
              </a:ext>
            </a:extLst>
          </p:cNvPr>
          <p:cNvSpPr/>
          <p:nvPr/>
        </p:nvSpPr>
        <p:spPr>
          <a:xfrm>
            <a:off x="8610733" y="348736"/>
            <a:ext cx="798704" cy="2926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Russie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95CCC-6884-15BE-43E0-0B427FF24A87}"/>
              </a:ext>
            </a:extLst>
          </p:cNvPr>
          <p:cNvSpPr/>
          <p:nvPr/>
        </p:nvSpPr>
        <p:spPr>
          <a:xfrm>
            <a:off x="5865192" y="2561673"/>
            <a:ext cx="1129745" cy="3186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Ottomans</a:t>
            </a:r>
          </a:p>
        </p:txBody>
      </p:sp>
    </p:spTree>
    <p:extLst>
      <p:ext uri="{BB962C8B-B14F-4D97-AF65-F5344CB8AC3E}">
        <p14:creationId xmlns:p14="http://schemas.microsoft.com/office/powerpoint/2010/main" val="212899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A8EB7-02B4-C05D-38F7-6127A11F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8206412C-882D-8269-E131-D73DD0FA7E9E}"/>
              </a:ext>
            </a:extLst>
          </p:cNvPr>
          <p:cNvSpPr/>
          <p:nvPr/>
        </p:nvSpPr>
        <p:spPr>
          <a:xfrm>
            <a:off x="91427" y="107186"/>
            <a:ext cx="4765838" cy="55553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1) Pour les empires musulmans de l’Axe méridional</a:t>
            </a:r>
          </a:p>
          <a:p>
            <a:r>
              <a:rPr lang="fr-FR" sz="1700" dirty="0"/>
              <a:t>Ottoman, persan et moghol</a:t>
            </a:r>
          </a:p>
          <a:p>
            <a:r>
              <a:rPr lang="fr-FR" sz="1700" dirty="0"/>
              <a:t>Les expansions sont maximales</a:t>
            </a:r>
          </a:p>
          <a:p>
            <a:r>
              <a:rPr lang="fr-FR" sz="1700" dirty="0"/>
              <a:t>Mais les limites ne sont pas établies</a:t>
            </a:r>
          </a:p>
          <a:p>
            <a:r>
              <a:rPr lang="fr-FR" sz="1700" dirty="0"/>
              <a:t>Par conséquent, maintenir et consolider les acquis</a:t>
            </a:r>
          </a:p>
          <a:p>
            <a:endParaRPr lang="fr-FR" sz="1700" dirty="0"/>
          </a:p>
          <a:p>
            <a:r>
              <a:rPr lang="fr-FR" sz="1700" dirty="0"/>
              <a:t>*En revanche…</a:t>
            </a:r>
          </a:p>
          <a:p>
            <a:endParaRPr lang="fr-FR" sz="1700" dirty="0"/>
          </a:p>
          <a:p>
            <a:r>
              <a:rPr lang="fr-FR" sz="1700" dirty="0"/>
              <a:t>2) A l’est, pour la Chine…</a:t>
            </a:r>
          </a:p>
          <a:p>
            <a:r>
              <a:rPr lang="fr-FR" sz="1700" dirty="0"/>
              <a:t>La volonté d’expansion n’est pas </a:t>
            </a:r>
            <a:r>
              <a:rPr lang="fr-FR" sz="1700" i="1" dirty="0"/>
              <a:t>tarie</a:t>
            </a:r>
          </a:p>
          <a:p>
            <a:r>
              <a:rPr lang="fr-FR" sz="1700" dirty="0"/>
              <a:t>Deux objectifs liés…</a:t>
            </a:r>
          </a:p>
          <a:p>
            <a:endParaRPr lang="fr-FR" sz="1700" dirty="0"/>
          </a:p>
          <a:p>
            <a:r>
              <a:rPr lang="fr-FR" sz="1700" dirty="0"/>
              <a:t>- Soumettre définitivement</a:t>
            </a:r>
          </a:p>
          <a:p>
            <a:r>
              <a:rPr lang="fr-FR" sz="1700" dirty="0"/>
              <a:t>Les steppes mongoles menaçantes</a:t>
            </a:r>
          </a:p>
          <a:p>
            <a:r>
              <a:rPr lang="fr-FR" sz="1700" dirty="0"/>
              <a:t>Au nord, jusqu’à la taïga russe au nord</a:t>
            </a:r>
          </a:p>
          <a:p>
            <a:r>
              <a:rPr lang="fr-FR" sz="1700" dirty="0"/>
              <a:t>A l’ouest, la Dzoungarie et la </a:t>
            </a:r>
            <a:r>
              <a:rPr lang="fr-FR" sz="1700" dirty="0" err="1"/>
              <a:t>Kachgarie</a:t>
            </a:r>
            <a:endParaRPr lang="fr-FR" sz="1700" dirty="0"/>
          </a:p>
          <a:p>
            <a:r>
              <a:rPr lang="fr-FR" sz="1600" dirty="0"/>
              <a:t>NB : </a:t>
            </a:r>
            <a:r>
              <a:rPr lang="fr-FR" sz="1600" dirty="0" err="1"/>
              <a:t>Kachgarie</a:t>
            </a:r>
            <a:r>
              <a:rPr lang="fr-FR" sz="1600" dirty="0"/>
              <a:t> une 1</a:t>
            </a:r>
            <a:r>
              <a:rPr lang="fr-FR" sz="1600" baseline="30000" dirty="0"/>
              <a:t>ère</a:t>
            </a:r>
            <a:r>
              <a:rPr lang="fr-FR" sz="1600" dirty="0"/>
              <a:t> fois conquise sous les Han au 1</a:t>
            </a:r>
            <a:r>
              <a:rPr lang="fr-FR" sz="1600" baseline="30000" dirty="0"/>
              <a:t>er</a:t>
            </a:r>
            <a:r>
              <a:rPr lang="fr-FR" sz="1600" dirty="0"/>
              <a:t> siècle av. JC ; Abandonnée depuis le VIIIe siècle</a:t>
            </a:r>
          </a:p>
          <a:p>
            <a:endParaRPr lang="fr-FR" sz="1700" dirty="0"/>
          </a:p>
          <a:p>
            <a:r>
              <a:rPr lang="fr-FR" sz="1700" dirty="0"/>
              <a:t>- Conquérir le Tibet, origine du bouddhisme nord-asiatique ; Et donc disputé aux </a:t>
            </a:r>
            <a:r>
              <a:rPr lang="fr-FR" sz="1700" dirty="0" err="1"/>
              <a:t>Dzoungares</a:t>
            </a:r>
            <a:endParaRPr lang="fr-FR" sz="1700" dirty="0"/>
          </a:p>
        </p:txBody>
      </p:sp>
      <p:pic>
        <p:nvPicPr>
          <p:cNvPr id="4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F565E7DC-4103-EFE9-F5DB-E5D4E5292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007E4F3-3B50-0F98-BFA3-88D71834361D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9E5F386-E52E-3DA4-1847-D82EA554AB2E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2846052-A09B-9D1F-283A-EF88E02ECCFB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4966013-4B67-C81C-59AA-512F0524C22D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67A93BD-2078-916A-6B04-9EA7B0E1CBC0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B33663E-5801-6838-6CCF-6ECAB23D8031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CC833FA-FC7E-0ABE-1623-14253B7249E0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D5056B-8360-69A2-75F5-D8BF5EC9E5A9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3970049-9356-614E-AC9F-7E3FC1B052A4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299AEAB-9E4A-A1F2-933E-613E090C3840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8FAF339-9A5C-4EBB-BAB9-075A910B8AA3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2D37725-7607-8927-40F6-68AE56EB7E4B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642C4A9-2D6A-71A8-E0D1-990E76D03086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AB0DFF5-46CC-067C-0116-07EF53257047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5200667-50F6-54DF-335A-24D3F1F49F21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9D8695E-E597-2B55-4B71-34B9230822A6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9C58549-2A95-114C-1F9D-D2963566A960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619C689-B4DD-7C52-ECEF-11DFAFDF200E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60305CE-6EA4-C4C3-2554-1A5CF045F1C2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882942C-8869-B734-D154-150F012DC9E2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F544F12-D5EE-7599-6F35-136F1BAC744B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3516DC8-429A-2945-6181-0FDF44D00D9E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00E9572-E8CC-2688-F758-73B7C8E901C4}"/>
              </a:ext>
            </a:extLst>
          </p:cNvPr>
          <p:cNvSpPr/>
          <p:nvPr/>
        </p:nvSpPr>
        <p:spPr>
          <a:xfrm rot="1861342">
            <a:off x="9318180" y="2901454"/>
            <a:ext cx="1656994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B21AAC7-4433-DBFB-AEE1-C0EB8B79D6CE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CA1906B-2A3F-CB7E-D748-A1380D20064E}"/>
              </a:ext>
            </a:extLst>
          </p:cNvPr>
          <p:cNvSpPr/>
          <p:nvPr/>
        </p:nvSpPr>
        <p:spPr>
          <a:xfrm>
            <a:off x="8271794" y="285335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5C10DBB-968B-3C7F-A3F5-49500835256D}"/>
              </a:ext>
            </a:extLst>
          </p:cNvPr>
          <p:cNvSpPr/>
          <p:nvPr/>
        </p:nvSpPr>
        <p:spPr>
          <a:xfrm rot="18601332">
            <a:off x="8226972" y="2058700"/>
            <a:ext cx="976534" cy="17862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71C3536-95B9-2F1D-DC27-5E3AA736A67D}"/>
              </a:ext>
            </a:extLst>
          </p:cNvPr>
          <p:cNvSpPr/>
          <p:nvPr/>
        </p:nvSpPr>
        <p:spPr>
          <a:xfrm>
            <a:off x="9114715" y="332481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5AC4D77-7626-6AA8-47D1-386C61130BF8}"/>
              </a:ext>
            </a:extLst>
          </p:cNvPr>
          <p:cNvSpPr/>
          <p:nvPr/>
        </p:nvSpPr>
        <p:spPr>
          <a:xfrm>
            <a:off x="9383494" y="2772141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6589999-2D2E-F008-816E-12B99772DAFD}"/>
              </a:ext>
            </a:extLst>
          </p:cNvPr>
          <p:cNvSpPr/>
          <p:nvPr/>
        </p:nvSpPr>
        <p:spPr>
          <a:xfrm>
            <a:off x="9221185" y="299675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599E0E5-B60A-5772-0F43-50553D061E7D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EE7CE6C-D30E-12CC-F0E0-3CA7DE01CD01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8E056B7-B96F-987D-22A5-8303B75812BF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B5A7364-A870-3C91-5558-14B6F218D5BD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0DA984E-A197-623D-74DA-1A2CEEB0A27E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23F9AD0-2E2C-E5C3-F09E-5410AD9A9B07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8D3311F-6C2C-7173-FC39-D47F55417F6F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50CE389-1A39-44DF-B2ED-6986F521F92E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A5705A85-C8D1-904F-4706-81BD890C113A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E4AF2FC5-E192-DE64-073A-F8C2C6761408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11D57BB-E690-1FA7-9BFA-D65C66A78B31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AD23807-99B1-1FDD-CBFB-CEE9D224FDB7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A6B51BA8-9FAB-7538-C5A0-0FD58CD2033C}"/>
              </a:ext>
            </a:extLst>
          </p:cNvPr>
          <p:cNvCxnSpPr>
            <a:cxnSpLocks/>
            <a:endCxn id="37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F57803B9-2A53-F685-7404-AA4FE52664B6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ADAEAA13-4602-0561-897E-0AF4425180CB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574335BF-A1AA-4832-D422-6C0CFB284A3F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C37D0F9-A6E8-CAB6-1083-8B8F8F86D4D7}"/>
              </a:ext>
            </a:extLst>
          </p:cNvPr>
          <p:cNvSpPr/>
          <p:nvPr/>
        </p:nvSpPr>
        <p:spPr>
          <a:xfrm>
            <a:off x="8027866" y="243148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9948FCB-E33B-1941-843B-007BCBE2ADE6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3EC1A355-28CB-264F-DFBF-A034472BE166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FCAE11E-ED46-05B7-AC7F-EB7A34E6F544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DA488E0-2DC4-BCE5-9A89-A427FDFFCB28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E3C7470-C910-5D9E-0335-C2CFA1711058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69D09D-5545-9713-3035-EDB8256C7C50}"/>
              </a:ext>
            </a:extLst>
          </p:cNvPr>
          <p:cNvSpPr/>
          <p:nvPr/>
        </p:nvSpPr>
        <p:spPr>
          <a:xfrm>
            <a:off x="8571817" y="1476398"/>
            <a:ext cx="2032001" cy="367878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des steppes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EC30DCEA-B9DB-041C-CC6C-D5EEC82AC151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67FAEBEE-008C-C7D7-0AF0-B3DDDE9EC6E2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9F17B8D-45A7-1C70-3050-907324BE02FF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0DC6AD8-1E40-16BC-B776-D9E6D6473083}"/>
              </a:ext>
            </a:extLst>
          </p:cNvPr>
          <p:cNvSpPr/>
          <p:nvPr/>
        </p:nvSpPr>
        <p:spPr>
          <a:xfrm>
            <a:off x="11426522" y="2016195"/>
            <a:ext cx="748582" cy="36787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Chine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77DE345-CCAC-41A5-86B1-7768AB59F0BD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33F53A0-44B6-5762-5F67-D81E9C2F4CA5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6633F7BF-C1D6-AED0-B4C4-F109EF59A4A4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D839255A-DA50-CB7F-2D22-913BBC5DD549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88A175C8-BA03-069E-6AC6-8F4D79F5B00D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CAA547F-CA41-7C33-67C2-F9C32ABB0B64}"/>
              </a:ext>
            </a:extLst>
          </p:cNvPr>
          <p:cNvSpPr/>
          <p:nvPr/>
        </p:nvSpPr>
        <p:spPr>
          <a:xfrm>
            <a:off x="8114648" y="726053"/>
            <a:ext cx="1444626" cy="367878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russe</a:t>
            </a:r>
            <a:endParaRPr lang="fr-FR" sz="1800" b="1" strike="noStrike" spc="-1" dirty="0">
              <a:latin typeface="Arial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335BAD25-BD48-37E9-DE35-1A49B7D4C9AE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B5812341-2400-267E-56C9-AE6B73FA689F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FCA37F35-D49C-2660-9F91-5765450EA703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4749A2B-1A4E-2B1B-E765-5122D8F06C49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BF8860-8027-E0A3-D87C-7CC8C3985CAF}"/>
              </a:ext>
            </a:extLst>
          </p:cNvPr>
          <p:cNvSpPr/>
          <p:nvPr/>
        </p:nvSpPr>
        <p:spPr>
          <a:xfrm>
            <a:off x="8757872" y="2337111"/>
            <a:ext cx="1038131" cy="3038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73" name="Flèche : droite 72">
            <a:extLst>
              <a:ext uri="{FF2B5EF4-FFF2-40B4-BE49-F238E27FC236}">
                <a16:creationId xmlns:a16="http://schemas.microsoft.com/office/drawing/2014/main" id="{331ABBE5-0849-7DA5-CDFF-4037667B3F48}"/>
              </a:ext>
            </a:extLst>
          </p:cNvPr>
          <p:cNvSpPr/>
          <p:nvPr/>
        </p:nvSpPr>
        <p:spPr>
          <a:xfrm rot="14780859">
            <a:off x="5640383" y="1426696"/>
            <a:ext cx="189911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D25472-5729-4E6E-B7AD-96013065F7FF}"/>
              </a:ext>
            </a:extLst>
          </p:cNvPr>
          <p:cNvSpPr/>
          <p:nvPr/>
        </p:nvSpPr>
        <p:spPr>
          <a:xfrm rot="1191969">
            <a:off x="7616688" y="2741406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52CA03-3E69-9E7D-2AA7-42FFCC282A14}"/>
              </a:ext>
            </a:extLst>
          </p:cNvPr>
          <p:cNvSpPr/>
          <p:nvPr/>
        </p:nvSpPr>
        <p:spPr>
          <a:xfrm rot="1826574">
            <a:off x="8940132" y="3211154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lèche : droite 75">
            <a:extLst>
              <a:ext uri="{FF2B5EF4-FFF2-40B4-BE49-F238E27FC236}">
                <a16:creationId xmlns:a16="http://schemas.microsoft.com/office/drawing/2014/main" id="{526FB356-2041-B053-1619-B8E0C225A94F}"/>
              </a:ext>
            </a:extLst>
          </p:cNvPr>
          <p:cNvSpPr/>
          <p:nvPr/>
        </p:nvSpPr>
        <p:spPr>
          <a:xfrm rot="19010509">
            <a:off x="10167039" y="2749414"/>
            <a:ext cx="166868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lèche : droite 76">
            <a:extLst>
              <a:ext uri="{FF2B5EF4-FFF2-40B4-BE49-F238E27FC236}">
                <a16:creationId xmlns:a16="http://schemas.microsoft.com/office/drawing/2014/main" id="{007EB639-DF80-2021-072C-3344125EBD57}"/>
              </a:ext>
            </a:extLst>
          </p:cNvPr>
          <p:cNvSpPr/>
          <p:nvPr/>
        </p:nvSpPr>
        <p:spPr>
          <a:xfrm rot="871946">
            <a:off x="10458784" y="3429664"/>
            <a:ext cx="1574757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7E95A5F-E160-8167-834D-8FCA49098A17}"/>
              </a:ext>
            </a:extLst>
          </p:cNvPr>
          <p:cNvSpPr/>
          <p:nvPr/>
        </p:nvSpPr>
        <p:spPr>
          <a:xfrm>
            <a:off x="6629324" y="2267159"/>
            <a:ext cx="1036224" cy="6448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ottoman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3F46F1-EAD0-D8FC-2BF1-7BCDB3BE8B6C}"/>
              </a:ext>
            </a:extLst>
          </p:cNvPr>
          <p:cNvSpPr/>
          <p:nvPr/>
        </p:nvSpPr>
        <p:spPr>
          <a:xfrm>
            <a:off x="8420127" y="2781620"/>
            <a:ext cx="748582" cy="367878"/>
          </a:xfrm>
          <a:prstGeom prst="rect">
            <a:avLst/>
          </a:prstGeom>
          <a:solidFill>
            <a:srgbClr val="B686DA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Perse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09B6B3-2E5D-E00F-82EE-FA174287DFAB}"/>
              </a:ext>
            </a:extLst>
          </p:cNvPr>
          <p:cNvSpPr/>
          <p:nvPr/>
        </p:nvSpPr>
        <p:spPr>
          <a:xfrm>
            <a:off x="9535092" y="3346854"/>
            <a:ext cx="1523453" cy="36787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Inde moghole</a:t>
            </a:r>
            <a:endParaRPr lang="fr-FR" sz="1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79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1B49E-AB6A-5248-CE4B-BD9DE17C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0BDE167C-ED95-EA3F-B78A-497A3224C72A}"/>
              </a:ext>
            </a:extLst>
          </p:cNvPr>
          <p:cNvSpPr/>
          <p:nvPr/>
        </p:nvSpPr>
        <p:spPr>
          <a:xfrm>
            <a:off x="91427" y="107186"/>
            <a:ext cx="4808718" cy="5309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3) Au nord, pour la Russie</a:t>
            </a:r>
          </a:p>
          <a:p>
            <a:r>
              <a:rPr lang="fr-FR" sz="1700" dirty="0"/>
              <a:t>La volonté d’expansion est naissante</a:t>
            </a:r>
          </a:p>
          <a:p>
            <a:r>
              <a:rPr lang="fr-FR" sz="1700" dirty="0"/>
              <a:t>Trois objectifs…</a:t>
            </a:r>
          </a:p>
          <a:p>
            <a:endParaRPr lang="fr-FR" sz="1700" dirty="0"/>
          </a:p>
          <a:p>
            <a:r>
              <a:rPr lang="fr-FR" sz="1700" dirty="0"/>
              <a:t>a) A l’ouest</a:t>
            </a:r>
          </a:p>
          <a:p>
            <a:r>
              <a:rPr lang="fr-FR" sz="1700" dirty="0"/>
              <a:t>Acquérir le statut de puissance européenne ; Donc…</a:t>
            </a:r>
          </a:p>
          <a:p>
            <a:r>
              <a:rPr lang="fr-FR" sz="1700" dirty="0"/>
              <a:t>- Un accès à la Baltique</a:t>
            </a:r>
          </a:p>
          <a:p>
            <a:r>
              <a:rPr lang="fr-FR" sz="1700" dirty="0"/>
              <a:t>- Et soumettre l’Empire polonais</a:t>
            </a:r>
          </a:p>
          <a:p>
            <a:endParaRPr lang="fr-FR" sz="1700" dirty="0"/>
          </a:p>
          <a:p>
            <a:r>
              <a:rPr lang="fr-FR" sz="1700" dirty="0"/>
              <a:t>b) Au sud, l’Empire ottoman…</a:t>
            </a:r>
          </a:p>
          <a:p>
            <a:r>
              <a:rPr lang="fr-FR" sz="1700" dirty="0"/>
              <a:t>- La Crimée et un accès à la mer Noire</a:t>
            </a:r>
          </a:p>
          <a:p>
            <a:r>
              <a:rPr lang="fr-FR" sz="1700" dirty="0"/>
              <a:t>- Libérer les peuples orthodoxes des Balkans</a:t>
            </a:r>
          </a:p>
          <a:p>
            <a:endParaRPr lang="fr-FR" sz="1700" dirty="0"/>
          </a:p>
          <a:p>
            <a:r>
              <a:rPr lang="fr-FR" sz="1700" dirty="0"/>
              <a:t>c) Au sud, des deux côtés de la Caspienne</a:t>
            </a:r>
          </a:p>
          <a:p>
            <a:r>
              <a:rPr lang="fr-FR" sz="1700" dirty="0"/>
              <a:t>Le Caucase à l’ouest</a:t>
            </a:r>
          </a:p>
          <a:p>
            <a:r>
              <a:rPr lang="fr-FR" sz="1700" dirty="0"/>
              <a:t>La steppe kazakhe et les khanats ouzbeks à l’est</a:t>
            </a:r>
          </a:p>
          <a:p>
            <a:endParaRPr lang="fr-FR" sz="1700" dirty="0"/>
          </a:p>
          <a:p>
            <a:r>
              <a:rPr lang="fr-FR" sz="1600" dirty="0"/>
              <a:t>NB : 1860 : A l’est, acquisition opportune de Vladivostok</a:t>
            </a:r>
          </a:p>
          <a:p>
            <a:endParaRPr lang="fr-FR" sz="1700" dirty="0"/>
          </a:p>
          <a:p>
            <a:r>
              <a:rPr lang="fr-FR" sz="1700" dirty="0"/>
              <a:t>*Et pour compliquer le tout…</a:t>
            </a:r>
          </a:p>
        </p:txBody>
      </p:sp>
      <p:pic>
        <p:nvPicPr>
          <p:cNvPr id="20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22F16513-BC38-9EC7-9D01-9F5C284FF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2CF9C84-0A83-77C6-0BBE-D4DCF993AE1D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195846A-894E-1E0F-59A4-2F97DAC4FE52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EE183F9-2760-6C5A-5843-0AAA89F984F4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77EC932-D9C2-E9B7-C3E5-08C33A12D326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52F06B-080C-120E-C398-179E3F68C1AD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F3873FF-F8BF-0310-9022-AE3C5F967373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D07D0D-62D8-37D6-D859-E76C3D18853A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65FDB5-4DAA-A312-5D8B-71D531FB45A8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57B2484-C24D-00EA-BA37-A959FF1A475E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F93608E-8E02-B02E-97C7-A10A865D32B8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97E3B88-97FF-BDA6-4601-7B47FD643339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C771628-5A47-9225-F064-1E12AA56421A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B7E48F0-5E6F-AAF7-CFF7-78AB3F060E96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4054E99-88E1-B747-AA48-C8AD60E45CB3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649355F-0AFD-6E89-F30E-7A6B08AD5539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D3F2115-4C72-9B06-7082-7738CD1A39A0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A3EAF4D-1F0A-6AFE-7EB5-CFF91B902964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C9093C5-2700-87C0-7484-4CC306D64C56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86700FB-3C21-3C31-E12D-AB54DC0C778F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F7D93A-F6F4-9A92-4620-DE9D7E7E3119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DF1C4AC-6CB4-E960-2483-FC25AD0ED511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0323B74-B0B5-14FC-0CDB-7CBEAE174B6F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F13F300-4535-ADE6-6940-41E4356C919B}"/>
              </a:ext>
            </a:extLst>
          </p:cNvPr>
          <p:cNvSpPr/>
          <p:nvPr/>
        </p:nvSpPr>
        <p:spPr>
          <a:xfrm rot="1861342">
            <a:off x="9318180" y="2901454"/>
            <a:ext cx="1656994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D3B8238-BD81-5C2F-5781-5A4CFD0084EC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B2663AE-B425-12E9-D0F6-6841C4C12D0A}"/>
              </a:ext>
            </a:extLst>
          </p:cNvPr>
          <p:cNvSpPr/>
          <p:nvPr/>
        </p:nvSpPr>
        <p:spPr>
          <a:xfrm>
            <a:off x="8271794" y="285335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5B580A8-1720-8AA2-29AB-7F35B62F2D2E}"/>
              </a:ext>
            </a:extLst>
          </p:cNvPr>
          <p:cNvSpPr/>
          <p:nvPr/>
        </p:nvSpPr>
        <p:spPr>
          <a:xfrm rot="18601332">
            <a:off x="8226972" y="2058700"/>
            <a:ext cx="976534" cy="17862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0B9879A-843C-1E52-42DE-17908B72CD8F}"/>
              </a:ext>
            </a:extLst>
          </p:cNvPr>
          <p:cNvSpPr/>
          <p:nvPr/>
        </p:nvSpPr>
        <p:spPr>
          <a:xfrm>
            <a:off x="9114715" y="332481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8D496BE-F444-EE30-A85A-BEA4EBFF3480}"/>
              </a:ext>
            </a:extLst>
          </p:cNvPr>
          <p:cNvSpPr/>
          <p:nvPr/>
        </p:nvSpPr>
        <p:spPr>
          <a:xfrm>
            <a:off x="9383494" y="2772141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6B051DF-9E28-CA1E-7744-B7F624F2EDB9}"/>
              </a:ext>
            </a:extLst>
          </p:cNvPr>
          <p:cNvSpPr/>
          <p:nvPr/>
        </p:nvSpPr>
        <p:spPr>
          <a:xfrm>
            <a:off x="9221185" y="299675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411FD-F344-56C1-E7DD-E52E52DC544A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8E85B68-DCB1-E4B2-2045-0085B2FD3374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23FEC9C-F307-811E-F808-7B98267BCFF2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6D99463-0511-8EB6-6C35-27FB84C067C9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B41A2949-B54D-A8BF-C064-34C1FFE635A6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EAF7B99-CD7A-E098-97BA-47A996CF34A8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F00A1D4-7249-AABD-1F26-4C64319D235B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3851F53-31E8-0073-DFB5-2D44AB0D5116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EC71767-579E-9810-83C5-C58427C42766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B8A2B73D-B18B-D5C8-383A-6D3AACA252B3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22BE2FA-6BC7-F5BB-B337-2197902F29CC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C440E97-253D-11D0-8D86-4E5A50BA37D5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E63F3B4-E1E2-0414-F5F4-13CD304F0FA8}"/>
              </a:ext>
            </a:extLst>
          </p:cNvPr>
          <p:cNvCxnSpPr>
            <a:cxnSpLocks/>
            <a:endCxn id="42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94236E2C-C430-C6E5-CBE5-B529D313CEC8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566A93E-ED3E-55FE-FBC7-C9BA065D6234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CABC1315-3F14-5C87-0676-62B264CBB8AC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1A0A0DCE-1C0F-DFFE-F260-A357135CD87C}"/>
              </a:ext>
            </a:extLst>
          </p:cNvPr>
          <p:cNvSpPr/>
          <p:nvPr/>
        </p:nvSpPr>
        <p:spPr>
          <a:xfrm>
            <a:off x="8027866" y="243148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E27A4550-928C-D5ED-C274-2BFECF0B542B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E0653CDA-3749-F315-1F50-B6E74FF4F5B7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C1E5B37-5803-1D73-3C6D-D63B38D842C0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EB13994-17ED-2680-8DAA-1CD14BD04995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B10A9E7-A160-24D0-6557-A101E39C708F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B4EC26-4323-009C-1B4F-47B44D63C9E3}"/>
              </a:ext>
            </a:extLst>
          </p:cNvPr>
          <p:cNvSpPr/>
          <p:nvPr/>
        </p:nvSpPr>
        <p:spPr>
          <a:xfrm>
            <a:off x="8571817" y="1476398"/>
            <a:ext cx="2032001" cy="367878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des steppes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EEF9FA3E-F92D-3E91-0F5A-61274A99AC74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F1535E5-094A-D926-F59D-455B4D26BAA8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D414198-8161-77B6-B82D-3A43014D6658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9799E2-7E31-B5ED-5F1A-5FDC450998F6}"/>
              </a:ext>
            </a:extLst>
          </p:cNvPr>
          <p:cNvSpPr/>
          <p:nvPr/>
        </p:nvSpPr>
        <p:spPr>
          <a:xfrm>
            <a:off x="11426522" y="2016195"/>
            <a:ext cx="748582" cy="36787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Chine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CFB8F6D-8631-EE00-553D-1CDE50CFE6D5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409E61A-27F9-B4FE-0D21-98B686AEB1B3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>
            <a:extLst>
              <a:ext uri="{FF2B5EF4-FFF2-40B4-BE49-F238E27FC236}">
                <a16:creationId xmlns:a16="http://schemas.microsoft.com/office/drawing/2014/main" id="{0DE5F38A-EC8F-B33A-6EFB-B084F4463997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40CD2B31-8832-6BCA-7827-2BB31C658254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6217AAA5-6512-947E-9040-902E2870326F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81E1480-090C-0E43-C8FA-3019B28022D6}"/>
              </a:ext>
            </a:extLst>
          </p:cNvPr>
          <p:cNvSpPr/>
          <p:nvPr/>
        </p:nvSpPr>
        <p:spPr>
          <a:xfrm>
            <a:off x="8114648" y="726053"/>
            <a:ext cx="1444626" cy="367878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russe</a:t>
            </a:r>
            <a:endParaRPr lang="fr-FR" sz="1800" b="1" strike="noStrike" spc="-1" dirty="0">
              <a:latin typeface="Arial"/>
            </a:endParaRP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9E950C4-C8D6-C951-59AF-648DDC2E0B51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7BA6CC6D-80F9-C984-4883-5F4AB1B058C2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7AE44DBF-B327-460D-2228-55E2857DFD67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A409847-6AFB-51C1-D64D-FF8002678C63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E52F55C-C539-4042-6B13-516A5AB673CE}"/>
              </a:ext>
            </a:extLst>
          </p:cNvPr>
          <p:cNvSpPr/>
          <p:nvPr/>
        </p:nvSpPr>
        <p:spPr>
          <a:xfrm>
            <a:off x="8757872" y="2337111"/>
            <a:ext cx="1038131" cy="3038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80" name="Flèche : droite 79">
            <a:extLst>
              <a:ext uri="{FF2B5EF4-FFF2-40B4-BE49-F238E27FC236}">
                <a16:creationId xmlns:a16="http://schemas.microsoft.com/office/drawing/2014/main" id="{D087EEA9-84C9-5E14-FE89-C8606601E152}"/>
              </a:ext>
            </a:extLst>
          </p:cNvPr>
          <p:cNvSpPr/>
          <p:nvPr/>
        </p:nvSpPr>
        <p:spPr>
          <a:xfrm rot="14780859">
            <a:off x="5640383" y="1426696"/>
            <a:ext cx="189911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4428044-4663-F6BC-2ADE-FD42E1D82517}"/>
              </a:ext>
            </a:extLst>
          </p:cNvPr>
          <p:cNvSpPr/>
          <p:nvPr/>
        </p:nvSpPr>
        <p:spPr>
          <a:xfrm rot="1191969">
            <a:off x="7616688" y="2741406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A8852DC-3116-9FDF-3441-9848A7389F35}"/>
              </a:ext>
            </a:extLst>
          </p:cNvPr>
          <p:cNvSpPr/>
          <p:nvPr/>
        </p:nvSpPr>
        <p:spPr>
          <a:xfrm rot="1826574">
            <a:off x="8940132" y="3211154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 : droite 82">
            <a:extLst>
              <a:ext uri="{FF2B5EF4-FFF2-40B4-BE49-F238E27FC236}">
                <a16:creationId xmlns:a16="http://schemas.microsoft.com/office/drawing/2014/main" id="{73F23F00-284D-0E94-607C-40123E7DF9DC}"/>
              </a:ext>
            </a:extLst>
          </p:cNvPr>
          <p:cNvSpPr/>
          <p:nvPr/>
        </p:nvSpPr>
        <p:spPr>
          <a:xfrm rot="19010509">
            <a:off x="10167039" y="2749414"/>
            <a:ext cx="166868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 : droite 83">
            <a:extLst>
              <a:ext uri="{FF2B5EF4-FFF2-40B4-BE49-F238E27FC236}">
                <a16:creationId xmlns:a16="http://schemas.microsoft.com/office/drawing/2014/main" id="{25832140-8DEB-3758-78D4-A0678627A490}"/>
              </a:ext>
            </a:extLst>
          </p:cNvPr>
          <p:cNvSpPr/>
          <p:nvPr/>
        </p:nvSpPr>
        <p:spPr>
          <a:xfrm rot="871946">
            <a:off x="10458784" y="3429664"/>
            <a:ext cx="1574757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56199B-81C9-1ACF-C13C-4B2717C09594}"/>
              </a:ext>
            </a:extLst>
          </p:cNvPr>
          <p:cNvSpPr/>
          <p:nvPr/>
        </p:nvSpPr>
        <p:spPr>
          <a:xfrm>
            <a:off x="6629324" y="2267159"/>
            <a:ext cx="1036224" cy="6448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ottoman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A514CA8-A14C-435C-EA71-73ADBD940226}"/>
              </a:ext>
            </a:extLst>
          </p:cNvPr>
          <p:cNvSpPr/>
          <p:nvPr/>
        </p:nvSpPr>
        <p:spPr>
          <a:xfrm>
            <a:off x="8420127" y="2781620"/>
            <a:ext cx="748582" cy="367878"/>
          </a:xfrm>
          <a:prstGeom prst="rect">
            <a:avLst/>
          </a:prstGeom>
          <a:solidFill>
            <a:srgbClr val="B686DA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Perse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FE5D829-B224-97E4-A038-5980BF73E14D}"/>
              </a:ext>
            </a:extLst>
          </p:cNvPr>
          <p:cNvSpPr/>
          <p:nvPr/>
        </p:nvSpPr>
        <p:spPr>
          <a:xfrm>
            <a:off x="9535092" y="3346854"/>
            <a:ext cx="1523453" cy="36787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Inde moghole</a:t>
            </a:r>
            <a:endParaRPr lang="fr-FR" sz="1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05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3270-893C-1F61-8351-07133804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FAE35EB-309B-DAF3-1684-9AD22D336D40}"/>
              </a:ext>
            </a:extLst>
          </p:cNvPr>
          <p:cNvSpPr/>
          <p:nvPr/>
        </p:nvSpPr>
        <p:spPr>
          <a:xfrm>
            <a:off x="91427" y="107186"/>
            <a:ext cx="4808718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4) L’arrivée d’un intrus, géographiquement illégitime</a:t>
            </a:r>
          </a:p>
          <a:p>
            <a:r>
              <a:rPr lang="fr-FR" sz="1700" dirty="0"/>
              <a:t>La GB et sa conquête réussie</a:t>
            </a:r>
          </a:p>
          <a:p>
            <a:r>
              <a:rPr lang="fr-FR" sz="1700" dirty="0"/>
              <a:t>De l’Inde moghole à partir de 1765</a:t>
            </a:r>
          </a:p>
          <a:p>
            <a:endParaRPr lang="fr-FR" sz="1700" dirty="0"/>
          </a:p>
          <a:p>
            <a:r>
              <a:rPr lang="fr-FR" sz="1700" dirty="0"/>
              <a:t>Un saut de géant, totalement </a:t>
            </a:r>
            <a:r>
              <a:rPr lang="fr-FR" sz="1700" i="1" dirty="0"/>
              <a:t>hors-sol</a:t>
            </a:r>
            <a:r>
              <a:rPr lang="fr-FR" sz="1700" dirty="0"/>
              <a:t>…</a:t>
            </a:r>
          </a:p>
          <a:p>
            <a:r>
              <a:rPr lang="fr-FR" sz="1700" dirty="0"/>
              <a:t>Donnant naissance à un empire maritime mondial</a:t>
            </a:r>
          </a:p>
          <a:p>
            <a:endParaRPr lang="fr-FR" sz="1700" dirty="0"/>
          </a:p>
          <a:p>
            <a:r>
              <a:rPr lang="fr-FR" sz="1700" dirty="0"/>
              <a:t>*Récapitulons : des </a:t>
            </a:r>
            <a:r>
              <a:rPr lang="fr-FR" sz="1700" i="1" dirty="0"/>
              <a:t>proies</a:t>
            </a:r>
            <a:r>
              <a:rPr lang="fr-FR" sz="1700" dirty="0"/>
              <a:t> et des </a:t>
            </a:r>
            <a:r>
              <a:rPr lang="fr-FR" sz="1700" i="1" dirty="0"/>
              <a:t>prédateurs</a:t>
            </a:r>
            <a:r>
              <a:rPr lang="fr-FR" sz="1700" dirty="0"/>
              <a:t>…</a:t>
            </a:r>
          </a:p>
        </p:txBody>
      </p:sp>
      <p:pic>
        <p:nvPicPr>
          <p:cNvPr id="20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E3B772DC-B17F-981D-A42D-B3287E801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24FA934-32D3-B2CF-EA43-DA19FFD97A26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61674F4-36EF-39CD-18AA-4FDF5E1F17F6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B6A21BF-5BAD-1A36-10AE-4469CD6504C4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A075DE5-00B5-54CE-408D-BCE5319C68F8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B933F21-FC45-A5A7-D31F-1349AE9A8B9B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50392ED-EB66-D15C-AB80-951067A6E71F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67C6EF6-4DDE-CCF1-DD5B-22D6E0139682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8BD52B4-CBEB-13ED-7514-03F0CEB7361E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6982D5A-A83A-2CA5-2EF2-A756D0626A7E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BB18C0F-C2C1-2FEA-2AF2-632A4337B85D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C117AD4-3376-DFE1-B5C4-4AAB213BA410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332B350-8F18-CF71-3E83-A09BCC70952C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C95FE7E-0E1B-C324-BEAB-23162FEE19FF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6AE1696-1ED3-C9A9-4B3B-82CEF557A5FE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44A163A-19E2-0F5F-2B3E-4CAD30BCCD46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D3406EA-F182-9D92-629C-D0020ABE7B91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5B57E55-BF9D-4FC9-CE18-D336BB9A5669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207DFCF-CC73-A65F-C32A-1E267061CC3D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4FE0D04-E569-275A-B4CF-576800BACA7E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583BD34-BAA4-F119-EF3E-0A559C01BA29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14B314C-B1C2-4D08-5FFC-8A643982BB62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4D1CA3B-C75D-8745-DF23-21B360309390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683B0E7-0EF3-63F8-1080-CBAD83CABA6C}"/>
              </a:ext>
            </a:extLst>
          </p:cNvPr>
          <p:cNvSpPr/>
          <p:nvPr/>
        </p:nvSpPr>
        <p:spPr>
          <a:xfrm rot="1861342">
            <a:off x="9318180" y="2901454"/>
            <a:ext cx="1656994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0B53A23-6069-F0DC-D3CF-D0C4FF92AA2C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D82720D-2009-A4B3-2C7B-677D6BCBED57}"/>
              </a:ext>
            </a:extLst>
          </p:cNvPr>
          <p:cNvSpPr/>
          <p:nvPr/>
        </p:nvSpPr>
        <p:spPr>
          <a:xfrm>
            <a:off x="8271794" y="285335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4677085-3384-FD6E-A184-903E49F10675}"/>
              </a:ext>
            </a:extLst>
          </p:cNvPr>
          <p:cNvSpPr/>
          <p:nvPr/>
        </p:nvSpPr>
        <p:spPr>
          <a:xfrm rot="18601332">
            <a:off x="8226972" y="2058700"/>
            <a:ext cx="976534" cy="17862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AC1C023-EF9E-B4F2-1E84-1930C07E1612}"/>
              </a:ext>
            </a:extLst>
          </p:cNvPr>
          <p:cNvSpPr/>
          <p:nvPr/>
        </p:nvSpPr>
        <p:spPr>
          <a:xfrm>
            <a:off x="9114715" y="332481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AC73DE1-952F-8036-2ED4-458B40EC8A87}"/>
              </a:ext>
            </a:extLst>
          </p:cNvPr>
          <p:cNvSpPr/>
          <p:nvPr/>
        </p:nvSpPr>
        <p:spPr>
          <a:xfrm>
            <a:off x="9383494" y="2772141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EAB93F0-9AD1-8D27-317B-15CD69966175}"/>
              </a:ext>
            </a:extLst>
          </p:cNvPr>
          <p:cNvSpPr/>
          <p:nvPr/>
        </p:nvSpPr>
        <p:spPr>
          <a:xfrm>
            <a:off x="9221185" y="299675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DFDDE51-9549-09CA-F619-6B550BC54BEC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E168B19-D144-7986-8CC4-0F1D2AC2B6AB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1F0CC95-82ED-499D-9030-B0A468CA3A12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601250F-343F-8AEA-5215-4E8E0F89DCC6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064AC7D-B1E9-2C46-D754-5BA0CB372BCD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5AFB690-FDA9-547C-69E3-28C0E1619BE6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42A6FC5-06C3-14F0-0A34-87E5DE3FCCE3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1AD8CBF0-6BA4-04BA-E201-6A0713B0CF46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4029F566-4800-C41C-0148-2BED77214047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8E806BA6-2B84-F334-5F8B-9B6929266229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83604D5-5129-F282-A6DA-425D7ADBAF6A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9A08D43-B9AA-B3BD-E04B-BAB7826F4613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EA9015D1-9C1C-7445-07C3-6C60C5B6CB67}"/>
              </a:ext>
            </a:extLst>
          </p:cNvPr>
          <p:cNvCxnSpPr>
            <a:cxnSpLocks/>
            <a:endCxn id="42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31976ABF-C2A7-9505-044E-932A12F62FBE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F50C706-39EB-343F-4107-0525CA08827A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CCB34580-FAA8-9786-CDDA-06BB5E99F58C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6101AD8-0649-0244-0CDE-6FB9BEC073CC}"/>
              </a:ext>
            </a:extLst>
          </p:cNvPr>
          <p:cNvSpPr/>
          <p:nvPr/>
        </p:nvSpPr>
        <p:spPr>
          <a:xfrm>
            <a:off x="8027866" y="243148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CCB993C2-5180-3D75-129B-A6D46AF96813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F3AB83D-DE9F-130D-3A68-B7372EDC7FB4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48F0136-D84E-7463-D28E-069FFF0D95AE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3421F01-D1AC-641E-3A86-4E0BD843CE89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99F4499-7499-1906-7962-002F236F8B7F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132AAA-A606-9CF6-7186-C999FA36F69E}"/>
              </a:ext>
            </a:extLst>
          </p:cNvPr>
          <p:cNvSpPr/>
          <p:nvPr/>
        </p:nvSpPr>
        <p:spPr>
          <a:xfrm>
            <a:off x="8571817" y="1476398"/>
            <a:ext cx="2032001" cy="367878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des steppes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39E5297F-B2B3-9E71-8171-02B67BEA3E25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C88D113-D03A-983C-B34E-29C7925332F0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B130CA6-3501-19F2-EF0E-053B17FC08D8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8FD209E-3EEB-6F35-A3BD-3473312A2C9B}"/>
              </a:ext>
            </a:extLst>
          </p:cNvPr>
          <p:cNvSpPr/>
          <p:nvPr/>
        </p:nvSpPr>
        <p:spPr>
          <a:xfrm>
            <a:off x="11426522" y="2016195"/>
            <a:ext cx="748582" cy="36787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Chine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10E1DB3D-D2EB-542E-38C6-C574F86EF086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EA8C75B8-9495-8C83-5430-AAFFF1E11A81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>
            <a:extLst>
              <a:ext uri="{FF2B5EF4-FFF2-40B4-BE49-F238E27FC236}">
                <a16:creationId xmlns:a16="http://schemas.microsoft.com/office/drawing/2014/main" id="{CDAAF8CC-A936-0100-397B-89BD8B484C2B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4E0D0A4C-E1C5-52F9-AF90-CA6C9D5025BF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57AA6B82-02C7-A044-11A8-8BBDF86DCFFF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0BB000F-EAF4-EBD2-C2AA-47E7FC48423A}"/>
              </a:ext>
            </a:extLst>
          </p:cNvPr>
          <p:cNvSpPr/>
          <p:nvPr/>
        </p:nvSpPr>
        <p:spPr>
          <a:xfrm>
            <a:off x="8114648" y="726053"/>
            <a:ext cx="1444626" cy="367878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russe</a:t>
            </a:r>
            <a:endParaRPr lang="fr-FR" sz="1800" b="1" strike="noStrike" spc="-1" dirty="0">
              <a:latin typeface="Arial"/>
            </a:endParaRP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03A1B484-A064-1CB9-4608-113696752966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18E0A841-83E8-859B-3FAE-3FE9400BC7F0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DD1694-1406-54E7-4722-148FAB4C78C5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406D5D39-22ED-8C93-E90F-08DE93417E54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C734580-32B7-17FD-3A25-10E1C5EDF170}"/>
              </a:ext>
            </a:extLst>
          </p:cNvPr>
          <p:cNvSpPr/>
          <p:nvPr/>
        </p:nvSpPr>
        <p:spPr>
          <a:xfrm>
            <a:off x="8757872" y="2337111"/>
            <a:ext cx="1038131" cy="3038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80" name="Flèche : droite 79">
            <a:extLst>
              <a:ext uri="{FF2B5EF4-FFF2-40B4-BE49-F238E27FC236}">
                <a16:creationId xmlns:a16="http://schemas.microsoft.com/office/drawing/2014/main" id="{FDB87EB2-B506-E558-9268-6551F2E74193}"/>
              </a:ext>
            </a:extLst>
          </p:cNvPr>
          <p:cNvSpPr/>
          <p:nvPr/>
        </p:nvSpPr>
        <p:spPr>
          <a:xfrm rot="14780859">
            <a:off x="5640383" y="1426696"/>
            <a:ext cx="189911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F72C5A-8818-500C-7EAD-6634424EAD5A}"/>
              </a:ext>
            </a:extLst>
          </p:cNvPr>
          <p:cNvSpPr/>
          <p:nvPr/>
        </p:nvSpPr>
        <p:spPr>
          <a:xfrm rot="1191969">
            <a:off x="7616688" y="2741406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8C22F7-9629-89FF-DEF1-126D6235838A}"/>
              </a:ext>
            </a:extLst>
          </p:cNvPr>
          <p:cNvSpPr/>
          <p:nvPr/>
        </p:nvSpPr>
        <p:spPr>
          <a:xfrm rot="1826574">
            <a:off x="8940132" y="3211154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 : droite 82">
            <a:extLst>
              <a:ext uri="{FF2B5EF4-FFF2-40B4-BE49-F238E27FC236}">
                <a16:creationId xmlns:a16="http://schemas.microsoft.com/office/drawing/2014/main" id="{CCACF691-2F16-EDF8-30CF-F4E0DFEFFD2C}"/>
              </a:ext>
            </a:extLst>
          </p:cNvPr>
          <p:cNvSpPr/>
          <p:nvPr/>
        </p:nvSpPr>
        <p:spPr>
          <a:xfrm rot="19010509">
            <a:off x="10167039" y="2749414"/>
            <a:ext cx="166868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 : droite 83">
            <a:extLst>
              <a:ext uri="{FF2B5EF4-FFF2-40B4-BE49-F238E27FC236}">
                <a16:creationId xmlns:a16="http://schemas.microsoft.com/office/drawing/2014/main" id="{525199EC-EED3-393D-B843-618C2DBA0405}"/>
              </a:ext>
            </a:extLst>
          </p:cNvPr>
          <p:cNvSpPr/>
          <p:nvPr/>
        </p:nvSpPr>
        <p:spPr>
          <a:xfrm rot="871946">
            <a:off x="10458784" y="3429664"/>
            <a:ext cx="1574757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42922D8-AD9E-5BBC-B52E-2FE0B1564420}"/>
              </a:ext>
            </a:extLst>
          </p:cNvPr>
          <p:cNvSpPr/>
          <p:nvPr/>
        </p:nvSpPr>
        <p:spPr>
          <a:xfrm>
            <a:off x="6629324" y="2267159"/>
            <a:ext cx="1036224" cy="6448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ottoman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181A51A-181B-8566-438F-0A6202DBC2B8}"/>
              </a:ext>
            </a:extLst>
          </p:cNvPr>
          <p:cNvSpPr/>
          <p:nvPr/>
        </p:nvSpPr>
        <p:spPr>
          <a:xfrm>
            <a:off x="8420127" y="2781620"/>
            <a:ext cx="748582" cy="367878"/>
          </a:xfrm>
          <a:prstGeom prst="rect">
            <a:avLst/>
          </a:prstGeom>
          <a:solidFill>
            <a:srgbClr val="B686DA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Perse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5D16FB5-0749-B4CA-E1F9-BA147EA64A8D}"/>
              </a:ext>
            </a:extLst>
          </p:cNvPr>
          <p:cNvSpPr/>
          <p:nvPr/>
        </p:nvSpPr>
        <p:spPr>
          <a:xfrm>
            <a:off x="9535092" y="3346854"/>
            <a:ext cx="1523453" cy="36787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Inde moghole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563051C5-1CFF-40DB-DE28-CAD03C8C3D7F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E3479C3C-434C-B139-4F5A-4E56F43936B8}"/>
              </a:ext>
            </a:extLst>
          </p:cNvPr>
          <p:cNvSpPr/>
          <p:nvPr/>
        </p:nvSpPr>
        <p:spPr>
          <a:xfrm>
            <a:off x="2840082" y="416816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8521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719A8-00DA-5CB4-775E-23F4E775C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13A9-4109-F9FC-5B64-6F48EEA651E4}"/>
              </a:ext>
            </a:extLst>
          </p:cNvPr>
          <p:cNvSpPr/>
          <p:nvPr/>
        </p:nvSpPr>
        <p:spPr>
          <a:xfrm>
            <a:off x="91428" y="107186"/>
            <a:ext cx="4767098" cy="558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Les six </a:t>
            </a:r>
            <a:r>
              <a:rPr lang="fr-FR" sz="1700" i="1" dirty="0"/>
              <a:t>proies</a:t>
            </a:r>
            <a:r>
              <a:rPr lang="fr-FR" sz="1700" dirty="0"/>
              <a:t>…</a:t>
            </a:r>
          </a:p>
          <a:p>
            <a:r>
              <a:rPr lang="fr-FR" sz="1700" dirty="0"/>
              <a:t>a) A l’ouest, l’Empire ottoman</a:t>
            </a:r>
          </a:p>
          <a:p>
            <a:r>
              <a:rPr lang="fr-FR" sz="1700" dirty="0"/>
              <a:t>b) A l’est, l’Empire moghol des Indes</a:t>
            </a:r>
          </a:p>
          <a:p>
            <a:r>
              <a:rPr lang="fr-FR" sz="1700" dirty="0"/>
              <a:t>c) Au centre, la Perse et l’Afghanistan</a:t>
            </a:r>
          </a:p>
          <a:p>
            <a:endParaRPr lang="fr-FR" sz="1700" dirty="0"/>
          </a:p>
          <a:p>
            <a:r>
              <a:rPr lang="fr-FR" sz="1700" dirty="0"/>
              <a:t>En Asie centrale, l’empire des steppes</a:t>
            </a:r>
          </a:p>
          <a:p>
            <a:r>
              <a:rPr lang="fr-FR" sz="1700" dirty="0"/>
              <a:t>d) La steppe kazakhe et les khanats ouzbeks</a:t>
            </a:r>
          </a:p>
          <a:p>
            <a:r>
              <a:rPr lang="fr-FR" sz="1700" dirty="0"/>
              <a:t>e) Au nord de la Chine, la steppe mongole</a:t>
            </a:r>
          </a:p>
          <a:p>
            <a:endParaRPr lang="fr-FR" sz="1700" dirty="0"/>
          </a:p>
          <a:p>
            <a:r>
              <a:rPr lang="fr-FR" sz="1700" dirty="0"/>
              <a:t>f) Au sud-ouest de la Chine, le vaste Tibet</a:t>
            </a:r>
          </a:p>
          <a:p>
            <a:endParaRPr lang="fr-FR" sz="1700" dirty="0"/>
          </a:p>
          <a:p>
            <a:r>
              <a:rPr lang="fr-FR" sz="1700" dirty="0"/>
              <a:t>*Les trois </a:t>
            </a:r>
            <a:r>
              <a:rPr lang="fr-FR" sz="1700" i="1" dirty="0"/>
              <a:t>prédateurs</a:t>
            </a:r>
            <a:r>
              <a:rPr lang="fr-FR" sz="1700" dirty="0"/>
              <a:t>…</a:t>
            </a:r>
          </a:p>
          <a:p>
            <a:r>
              <a:rPr lang="fr-FR" sz="1700" dirty="0"/>
              <a:t>a) La Chine des Qing mandchous</a:t>
            </a:r>
          </a:p>
          <a:p>
            <a:r>
              <a:rPr lang="fr-FR" sz="1700" dirty="0"/>
              <a:t>b) La Grande-Bretagne des Hanovre…</a:t>
            </a:r>
          </a:p>
          <a:p>
            <a:r>
              <a:rPr lang="fr-FR" sz="1700" dirty="0"/>
              <a:t>c) L’Empire russe des Holstein-</a:t>
            </a:r>
            <a:r>
              <a:rPr lang="fr-FR" sz="1700" dirty="0" err="1"/>
              <a:t>Gottorp</a:t>
            </a:r>
            <a:r>
              <a:rPr lang="fr-FR" sz="1700" dirty="0"/>
              <a:t>-Romanov</a:t>
            </a:r>
          </a:p>
          <a:p>
            <a:endParaRPr lang="fr-FR" sz="1700" dirty="0"/>
          </a:p>
          <a:p>
            <a:r>
              <a:rPr lang="fr-FR" sz="1700" dirty="0"/>
              <a:t>*Le contexte défini, le récit</a:t>
            </a:r>
          </a:p>
          <a:p>
            <a:r>
              <a:rPr lang="fr-FR" sz="1700" dirty="0"/>
              <a:t>Du XVIIIe au début du XIXe siècle</a:t>
            </a:r>
          </a:p>
          <a:p>
            <a:r>
              <a:rPr lang="fr-FR" sz="1700" dirty="0"/>
              <a:t>Quatre processus majeurs se mettent en place…</a:t>
            </a:r>
          </a:p>
          <a:p>
            <a:endParaRPr lang="fr-FR" sz="1700" dirty="0"/>
          </a:p>
          <a:p>
            <a:r>
              <a:rPr lang="fr-FR" sz="1700" dirty="0"/>
              <a:t>*Le premier commence en 1709, en Perse…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A7DD77CA-FFFA-5FC6-0F0A-8797AEA45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188" r="1311" b="1223"/>
          <a:stretch>
            <a:fillRect/>
          </a:stretch>
        </p:blipFill>
        <p:spPr bwMode="auto">
          <a:xfrm>
            <a:off x="4996305" y="110609"/>
            <a:ext cx="7049920" cy="52831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71967BA-2CF8-89CD-571A-867CB2A4F513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5C37216-375F-8E0A-1356-7EBFC16E2FF9}"/>
              </a:ext>
            </a:extLst>
          </p:cNvPr>
          <p:cNvSpPr/>
          <p:nvPr/>
        </p:nvSpPr>
        <p:spPr>
          <a:xfrm>
            <a:off x="11254898" y="11847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B1B0D68-47EC-AA43-C9AE-5EE83DB24531}"/>
              </a:ext>
            </a:extLst>
          </p:cNvPr>
          <p:cNvSpPr/>
          <p:nvPr/>
        </p:nvSpPr>
        <p:spPr>
          <a:xfrm rot="3377541">
            <a:off x="10935638" y="650936"/>
            <a:ext cx="1031363" cy="15026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70C407C-A9A0-0D8A-5EE0-C5056EDF1456}"/>
              </a:ext>
            </a:extLst>
          </p:cNvPr>
          <p:cNvSpPr/>
          <p:nvPr/>
        </p:nvSpPr>
        <p:spPr>
          <a:xfrm rot="3769130">
            <a:off x="9994608" y="1316449"/>
            <a:ext cx="464164" cy="10460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C0280BA-954A-64B4-2496-60189FFD55F2}"/>
              </a:ext>
            </a:extLst>
          </p:cNvPr>
          <p:cNvSpPr/>
          <p:nvPr/>
        </p:nvSpPr>
        <p:spPr>
          <a:xfrm>
            <a:off x="10149962" y="1641400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60D7826-5BCC-831F-2C61-71DC41440CC7}"/>
              </a:ext>
            </a:extLst>
          </p:cNvPr>
          <p:cNvSpPr/>
          <p:nvPr/>
        </p:nvSpPr>
        <p:spPr>
          <a:xfrm rot="4285580">
            <a:off x="10141632" y="1623823"/>
            <a:ext cx="489531" cy="1259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B39AA50-33A2-B112-EAF5-35B49416F414}"/>
              </a:ext>
            </a:extLst>
          </p:cNvPr>
          <p:cNvSpPr/>
          <p:nvPr/>
        </p:nvSpPr>
        <p:spPr>
          <a:xfrm>
            <a:off x="6865624" y="298209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259AE25-C0F9-0879-EDE7-8968225E4547}"/>
              </a:ext>
            </a:extLst>
          </p:cNvPr>
          <p:cNvSpPr/>
          <p:nvPr/>
        </p:nvSpPr>
        <p:spPr>
          <a:xfrm rot="18069475">
            <a:off x="6544887" y="1335363"/>
            <a:ext cx="1064553" cy="1182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F819EC0-2F38-1C44-9CDF-4B25B05AF2C2}"/>
              </a:ext>
            </a:extLst>
          </p:cNvPr>
          <p:cNvSpPr/>
          <p:nvPr/>
        </p:nvSpPr>
        <p:spPr>
          <a:xfrm rot="1779497">
            <a:off x="5469915" y="2241113"/>
            <a:ext cx="1406644" cy="5210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2D10AC-6725-0D6A-9C26-98798CD3E97D}"/>
              </a:ext>
            </a:extLst>
          </p:cNvPr>
          <p:cNvSpPr/>
          <p:nvPr/>
        </p:nvSpPr>
        <p:spPr>
          <a:xfrm rot="5986272">
            <a:off x="6959391" y="770757"/>
            <a:ext cx="752584" cy="86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4CA2BE1-7663-C434-19E8-6E9B9F9DDC3A}"/>
              </a:ext>
            </a:extLst>
          </p:cNvPr>
          <p:cNvSpPr/>
          <p:nvPr/>
        </p:nvSpPr>
        <p:spPr>
          <a:xfrm>
            <a:off x="6962535" y="958822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9F0F35B-550D-8E72-AB38-33D8A77822B6}"/>
              </a:ext>
            </a:extLst>
          </p:cNvPr>
          <p:cNvSpPr/>
          <p:nvPr/>
        </p:nvSpPr>
        <p:spPr>
          <a:xfrm>
            <a:off x="7195668" y="939386"/>
            <a:ext cx="275558" cy="2537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2FCA53-1F90-1E81-592E-59284AE8E3DC}"/>
              </a:ext>
            </a:extLst>
          </p:cNvPr>
          <p:cNvSpPr/>
          <p:nvPr/>
        </p:nvSpPr>
        <p:spPr>
          <a:xfrm>
            <a:off x="6705473" y="136008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E8EED6F-EE66-F4AA-4228-DF017E7FE77D}"/>
              </a:ext>
            </a:extLst>
          </p:cNvPr>
          <p:cNvSpPr/>
          <p:nvPr/>
        </p:nvSpPr>
        <p:spPr>
          <a:xfrm>
            <a:off x="6689742" y="1154010"/>
            <a:ext cx="208926" cy="214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C3E155-85A5-8FB6-11D6-F57EFD0EB1E8}"/>
              </a:ext>
            </a:extLst>
          </p:cNvPr>
          <p:cNvSpPr/>
          <p:nvPr/>
        </p:nvSpPr>
        <p:spPr>
          <a:xfrm>
            <a:off x="7448382" y="3720202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C54382D-A8CF-3203-2969-8D3F6C870E5E}"/>
              </a:ext>
            </a:extLst>
          </p:cNvPr>
          <p:cNvSpPr/>
          <p:nvPr/>
        </p:nvSpPr>
        <p:spPr>
          <a:xfrm>
            <a:off x="9074672" y="2403766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6D9BEAA-2CD4-D95A-2AC1-CED9570E7A4D}"/>
              </a:ext>
            </a:extLst>
          </p:cNvPr>
          <p:cNvSpPr/>
          <p:nvPr/>
        </p:nvSpPr>
        <p:spPr>
          <a:xfrm>
            <a:off x="8527399" y="1702505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A776E1A-297A-6CC0-732E-99CD678CFCA4}"/>
              </a:ext>
            </a:extLst>
          </p:cNvPr>
          <p:cNvSpPr/>
          <p:nvPr/>
        </p:nvSpPr>
        <p:spPr>
          <a:xfrm>
            <a:off x="9164874" y="128905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90CEEB5-C33E-45B3-B524-688B2D9FCDAA}"/>
              </a:ext>
            </a:extLst>
          </p:cNvPr>
          <p:cNvSpPr/>
          <p:nvPr/>
        </p:nvSpPr>
        <p:spPr>
          <a:xfrm>
            <a:off x="9397314" y="1829370"/>
            <a:ext cx="275558" cy="253729"/>
          </a:xfrm>
          <a:prstGeom prst="ellipse">
            <a:avLst/>
          </a:prstGeom>
          <a:solidFill>
            <a:srgbClr val="DEA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B59650-E626-1823-60DB-A239ECA75E61}"/>
              </a:ext>
            </a:extLst>
          </p:cNvPr>
          <p:cNvSpPr/>
          <p:nvPr/>
        </p:nvSpPr>
        <p:spPr>
          <a:xfrm rot="16856535">
            <a:off x="8972560" y="1871957"/>
            <a:ext cx="542487" cy="1047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407F2EE-42EC-F056-6833-EF00CD7721D4}"/>
              </a:ext>
            </a:extLst>
          </p:cNvPr>
          <p:cNvSpPr/>
          <p:nvPr/>
        </p:nvSpPr>
        <p:spPr>
          <a:xfrm>
            <a:off x="8743275" y="2204713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4B049C-A698-9991-281D-C9473FDCD35A}"/>
              </a:ext>
            </a:extLst>
          </p:cNvPr>
          <p:cNvSpPr/>
          <p:nvPr/>
        </p:nvSpPr>
        <p:spPr>
          <a:xfrm>
            <a:off x="9472214" y="2403765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AF80F0E-769A-B5F7-B78F-05EBEC2D510C}"/>
              </a:ext>
            </a:extLst>
          </p:cNvPr>
          <p:cNvSpPr/>
          <p:nvPr/>
        </p:nvSpPr>
        <p:spPr>
          <a:xfrm rot="1861342">
            <a:off x="9318180" y="2901454"/>
            <a:ext cx="1656994" cy="10164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6F12E6F-31EB-BF9A-0337-E67589963AF1}"/>
              </a:ext>
            </a:extLst>
          </p:cNvPr>
          <p:cNvSpPr/>
          <p:nvPr/>
        </p:nvSpPr>
        <p:spPr>
          <a:xfrm>
            <a:off x="10149962" y="305604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1BF890B-76A9-A08E-AB76-02B60FFE1190}"/>
              </a:ext>
            </a:extLst>
          </p:cNvPr>
          <p:cNvSpPr/>
          <p:nvPr/>
        </p:nvSpPr>
        <p:spPr>
          <a:xfrm>
            <a:off x="8271794" y="285335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62D1C79-AF33-5BF6-51CB-1C62B344762C}"/>
              </a:ext>
            </a:extLst>
          </p:cNvPr>
          <p:cNvSpPr/>
          <p:nvPr/>
        </p:nvSpPr>
        <p:spPr>
          <a:xfrm rot="18601332">
            <a:off x="8226972" y="2058700"/>
            <a:ext cx="976534" cy="17862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B09DBB8-8FC0-C02F-A5AA-379BD80E19A1}"/>
              </a:ext>
            </a:extLst>
          </p:cNvPr>
          <p:cNvSpPr/>
          <p:nvPr/>
        </p:nvSpPr>
        <p:spPr>
          <a:xfrm>
            <a:off x="9114715" y="332481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7B6C4EB-EC7C-94DB-7A3A-155069C24861}"/>
              </a:ext>
            </a:extLst>
          </p:cNvPr>
          <p:cNvSpPr/>
          <p:nvPr/>
        </p:nvSpPr>
        <p:spPr>
          <a:xfrm>
            <a:off x="9383494" y="2772141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DCA018C1-8D68-552B-9D1B-4C53867ED2D2}"/>
              </a:ext>
            </a:extLst>
          </p:cNvPr>
          <p:cNvSpPr/>
          <p:nvPr/>
        </p:nvSpPr>
        <p:spPr>
          <a:xfrm>
            <a:off x="9221185" y="2996752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3F9BADD-3B9B-862B-0910-59EC66D384D0}"/>
              </a:ext>
            </a:extLst>
          </p:cNvPr>
          <p:cNvSpPr/>
          <p:nvPr/>
        </p:nvSpPr>
        <p:spPr>
          <a:xfrm>
            <a:off x="7770241" y="2410103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71FCD41-7618-DCAF-B069-DBA648C7A1CB}"/>
              </a:ext>
            </a:extLst>
          </p:cNvPr>
          <p:cNvSpPr/>
          <p:nvPr/>
        </p:nvSpPr>
        <p:spPr>
          <a:xfrm>
            <a:off x="7731684" y="588413"/>
            <a:ext cx="765928" cy="1603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B8C5B987-1B9D-2CE0-6C9C-7756B7A743B8}"/>
              </a:ext>
            </a:extLst>
          </p:cNvPr>
          <p:cNvSpPr/>
          <p:nvPr/>
        </p:nvSpPr>
        <p:spPr>
          <a:xfrm>
            <a:off x="7119050" y="416817"/>
            <a:ext cx="275558" cy="253729"/>
          </a:xfrm>
          <a:prstGeom prst="ellipse">
            <a:avLst/>
          </a:prstGeom>
          <a:solidFill>
            <a:srgbClr val="B4C7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CC636BC3-36AA-D301-44E1-45474C5A14BF}"/>
              </a:ext>
            </a:extLst>
          </p:cNvPr>
          <p:cNvSpPr/>
          <p:nvPr/>
        </p:nvSpPr>
        <p:spPr>
          <a:xfrm rot="18461104">
            <a:off x="10534482" y="319049"/>
            <a:ext cx="1139685" cy="6063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0A9594C-71A3-4C9F-820A-6FDA3F89E8DA}"/>
              </a:ext>
            </a:extLst>
          </p:cNvPr>
          <p:cNvSpPr/>
          <p:nvPr/>
        </p:nvSpPr>
        <p:spPr>
          <a:xfrm>
            <a:off x="8344616" y="226580"/>
            <a:ext cx="2672960" cy="1015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ED96996-5125-8E5F-9279-8ED645A994A5}"/>
              </a:ext>
            </a:extLst>
          </p:cNvPr>
          <p:cNvCxnSpPr>
            <a:cxnSpLocks/>
          </p:cNvCxnSpPr>
          <p:nvPr/>
        </p:nvCxnSpPr>
        <p:spPr>
          <a:xfrm>
            <a:off x="9174323" y="1080273"/>
            <a:ext cx="546106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0325642-4F8D-F314-E415-EF2F994C071B}"/>
              </a:ext>
            </a:extLst>
          </p:cNvPr>
          <p:cNvCxnSpPr>
            <a:cxnSpLocks/>
          </p:cNvCxnSpPr>
          <p:nvPr/>
        </p:nvCxnSpPr>
        <p:spPr>
          <a:xfrm flipV="1">
            <a:off x="9885869" y="910161"/>
            <a:ext cx="355042" cy="17695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C87586-6993-CF47-8215-874BCA618FF9}"/>
              </a:ext>
            </a:extLst>
          </p:cNvPr>
          <p:cNvCxnSpPr>
            <a:cxnSpLocks/>
          </p:cNvCxnSpPr>
          <p:nvPr/>
        </p:nvCxnSpPr>
        <p:spPr>
          <a:xfrm>
            <a:off x="10405037" y="897995"/>
            <a:ext cx="255146" cy="60827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70FEE5FA-F8FC-550C-8775-31DD57E67BEB}"/>
              </a:ext>
            </a:extLst>
          </p:cNvPr>
          <p:cNvCxnSpPr>
            <a:cxnSpLocks/>
          </p:cNvCxnSpPr>
          <p:nvPr/>
        </p:nvCxnSpPr>
        <p:spPr>
          <a:xfrm flipV="1">
            <a:off x="10797962" y="591478"/>
            <a:ext cx="243183" cy="36193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lipse 60">
            <a:extLst>
              <a:ext uri="{FF2B5EF4-FFF2-40B4-BE49-F238E27FC236}">
                <a16:creationId xmlns:a16="http://schemas.microsoft.com/office/drawing/2014/main" id="{94F6EAED-C48D-22E6-498F-BC49619E3D29}"/>
              </a:ext>
            </a:extLst>
          </p:cNvPr>
          <p:cNvSpPr/>
          <p:nvPr/>
        </p:nvSpPr>
        <p:spPr>
          <a:xfrm>
            <a:off x="9720429" y="95340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38DC9CC2-CE6F-2643-34C9-11ACE8CBA1D1}"/>
              </a:ext>
            </a:extLst>
          </p:cNvPr>
          <p:cNvSpPr/>
          <p:nvPr/>
        </p:nvSpPr>
        <p:spPr>
          <a:xfrm>
            <a:off x="10129479" y="771130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405136E7-4B4B-27E2-C255-88C6A6BFE4ED}"/>
              </a:ext>
            </a:extLst>
          </p:cNvPr>
          <p:cNvSpPr/>
          <p:nvPr/>
        </p:nvSpPr>
        <p:spPr>
          <a:xfrm>
            <a:off x="10660183" y="83195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64FB747A-6CF2-700E-A069-74F41BA75BD2}"/>
              </a:ext>
            </a:extLst>
          </p:cNvPr>
          <p:cNvCxnSpPr>
            <a:cxnSpLocks/>
            <a:endCxn id="52" idx="6"/>
          </p:cNvCxnSpPr>
          <p:nvPr/>
        </p:nvCxnSpPr>
        <p:spPr>
          <a:xfrm flipV="1">
            <a:off x="11176000" y="171240"/>
            <a:ext cx="276681" cy="32496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5E305F74-158E-6501-49FE-772ED68D6A4B}"/>
              </a:ext>
            </a:extLst>
          </p:cNvPr>
          <p:cNvSpPr/>
          <p:nvPr/>
        </p:nvSpPr>
        <p:spPr>
          <a:xfrm>
            <a:off x="11000790" y="374907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E9BA5475-C3CB-4105-4414-DFE0A74CF473}"/>
              </a:ext>
            </a:extLst>
          </p:cNvPr>
          <p:cNvSpPr/>
          <p:nvPr/>
        </p:nvSpPr>
        <p:spPr>
          <a:xfrm>
            <a:off x="7434325" y="1735906"/>
            <a:ext cx="275558" cy="253729"/>
          </a:xfrm>
          <a:prstGeom prst="ellipse">
            <a:avLst/>
          </a:prstGeom>
          <a:solidFill>
            <a:srgbClr val="FFDC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473E8F98-ACF0-B1B5-85CC-BFC06CFAF1BE}"/>
              </a:ext>
            </a:extLst>
          </p:cNvPr>
          <p:cNvSpPr/>
          <p:nvPr/>
        </p:nvSpPr>
        <p:spPr>
          <a:xfrm rot="333094">
            <a:off x="6750740" y="2086122"/>
            <a:ext cx="1341659" cy="19916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45F8FDE-7DCE-D51A-F247-8C50A04AC25B}"/>
              </a:ext>
            </a:extLst>
          </p:cNvPr>
          <p:cNvSpPr/>
          <p:nvPr/>
        </p:nvSpPr>
        <p:spPr>
          <a:xfrm>
            <a:off x="8027866" y="2431485"/>
            <a:ext cx="275558" cy="253729"/>
          </a:xfrm>
          <a:prstGeom prst="ellipse">
            <a:avLst/>
          </a:prstGeom>
          <a:solidFill>
            <a:srgbClr val="B686D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BEFBFA68-7462-251E-2174-D3A48ED3207E}"/>
              </a:ext>
            </a:extLst>
          </p:cNvPr>
          <p:cNvSpPr/>
          <p:nvPr/>
        </p:nvSpPr>
        <p:spPr>
          <a:xfrm>
            <a:off x="7028141" y="1998464"/>
            <a:ext cx="275558" cy="253729"/>
          </a:xfrm>
          <a:prstGeom prst="ellipse">
            <a:avLst/>
          </a:prstGeom>
          <a:solidFill>
            <a:srgbClr val="BF9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8758CF5-1D17-5213-4870-B83688962210}"/>
              </a:ext>
            </a:extLst>
          </p:cNvPr>
          <p:cNvSpPr/>
          <p:nvPr/>
        </p:nvSpPr>
        <p:spPr>
          <a:xfrm rot="1779497">
            <a:off x="5100312" y="1584583"/>
            <a:ext cx="977349" cy="443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4F731902-7710-EF88-8332-0472FF59CF84}"/>
              </a:ext>
            </a:extLst>
          </p:cNvPr>
          <p:cNvSpPr/>
          <p:nvPr/>
        </p:nvSpPr>
        <p:spPr>
          <a:xfrm>
            <a:off x="5409758" y="1514535"/>
            <a:ext cx="275558" cy="253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72C58F1-99CE-D85B-E4F9-0473FFD0150B}"/>
              </a:ext>
            </a:extLst>
          </p:cNvPr>
          <p:cNvSpPr/>
          <p:nvPr/>
        </p:nvSpPr>
        <p:spPr>
          <a:xfrm rot="20022585">
            <a:off x="10803035" y="3036347"/>
            <a:ext cx="552620" cy="4163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00568FB-F712-DAA9-3106-86D176CEB55A}"/>
              </a:ext>
            </a:extLst>
          </p:cNvPr>
          <p:cNvSpPr/>
          <p:nvPr/>
        </p:nvSpPr>
        <p:spPr>
          <a:xfrm>
            <a:off x="10116210" y="2276901"/>
            <a:ext cx="275558" cy="253729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12CBEF5-05CF-56B2-BB38-C1DEE7B90A66}"/>
              </a:ext>
            </a:extLst>
          </p:cNvPr>
          <p:cNvSpPr/>
          <p:nvPr/>
        </p:nvSpPr>
        <p:spPr>
          <a:xfrm>
            <a:off x="8571817" y="1476398"/>
            <a:ext cx="2032001" cy="367878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des steppes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D8602B54-B89E-2C07-7294-79D688FA3655}"/>
              </a:ext>
            </a:extLst>
          </p:cNvPr>
          <p:cNvSpPr/>
          <p:nvPr/>
        </p:nvSpPr>
        <p:spPr>
          <a:xfrm>
            <a:off x="9742365" y="2894562"/>
            <a:ext cx="275558" cy="253729"/>
          </a:xfrm>
          <a:prstGeom prst="ellipse">
            <a:avLst/>
          </a:prstGeom>
          <a:solidFill>
            <a:srgbClr val="807A7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D967B5B6-608F-5D2E-D863-02837E05A0F8}"/>
              </a:ext>
            </a:extLst>
          </p:cNvPr>
          <p:cNvSpPr/>
          <p:nvPr/>
        </p:nvSpPr>
        <p:spPr>
          <a:xfrm>
            <a:off x="11672144" y="1733635"/>
            <a:ext cx="275558" cy="25372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86E37B3F-B236-5342-7AE7-74B5B0922BCF}"/>
              </a:ext>
            </a:extLst>
          </p:cNvPr>
          <p:cNvSpPr/>
          <p:nvPr/>
        </p:nvSpPr>
        <p:spPr>
          <a:xfrm>
            <a:off x="11519898" y="1483361"/>
            <a:ext cx="580674" cy="1586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31D96CB-0EB6-CC19-CFA4-533023A9F7EC}"/>
              </a:ext>
            </a:extLst>
          </p:cNvPr>
          <p:cNvSpPr/>
          <p:nvPr/>
        </p:nvSpPr>
        <p:spPr>
          <a:xfrm>
            <a:off x="11426522" y="2016195"/>
            <a:ext cx="748582" cy="36787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Chine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905F4716-04F7-7C0E-C61C-395C1FC94DEC}"/>
              </a:ext>
            </a:extLst>
          </p:cNvPr>
          <p:cNvSpPr/>
          <p:nvPr/>
        </p:nvSpPr>
        <p:spPr>
          <a:xfrm>
            <a:off x="11099288" y="2638497"/>
            <a:ext cx="275558" cy="253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3602469C-8E6E-CFEB-06EC-399D52087467}"/>
              </a:ext>
            </a:extLst>
          </p:cNvPr>
          <p:cNvCxnSpPr>
            <a:cxnSpLocks/>
          </p:cNvCxnSpPr>
          <p:nvPr/>
        </p:nvCxnSpPr>
        <p:spPr>
          <a:xfrm flipV="1">
            <a:off x="8473778" y="1080273"/>
            <a:ext cx="663948" cy="1753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47895067-071A-5367-BF3F-1A21C01FC842}"/>
              </a:ext>
            </a:extLst>
          </p:cNvPr>
          <p:cNvSpPr/>
          <p:nvPr/>
        </p:nvSpPr>
        <p:spPr>
          <a:xfrm>
            <a:off x="9018833" y="95266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E3E04E82-902D-26E2-FEAA-6DF13CF79B23}"/>
              </a:ext>
            </a:extLst>
          </p:cNvPr>
          <p:cNvCxnSpPr>
            <a:cxnSpLocks/>
          </p:cNvCxnSpPr>
          <p:nvPr/>
        </p:nvCxnSpPr>
        <p:spPr>
          <a:xfrm>
            <a:off x="7936398" y="1066250"/>
            <a:ext cx="448467" cy="19109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F1137EA8-16AC-6C95-DAEB-B84EF68E2B88}"/>
              </a:ext>
            </a:extLst>
          </p:cNvPr>
          <p:cNvSpPr/>
          <p:nvPr/>
        </p:nvSpPr>
        <p:spPr>
          <a:xfrm>
            <a:off x="7779767" y="943531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D5A20A6-64E4-5B5C-D282-7067877356FD}"/>
              </a:ext>
            </a:extLst>
          </p:cNvPr>
          <p:cNvSpPr/>
          <p:nvPr/>
        </p:nvSpPr>
        <p:spPr>
          <a:xfrm>
            <a:off x="8114648" y="726053"/>
            <a:ext cx="1444626" cy="367878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russe</a:t>
            </a:r>
            <a:endParaRPr lang="fr-FR" sz="1800" b="1" strike="noStrike" spc="-1" dirty="0">
              <a:latin typeface="Arial"/>
            </a:endParaRP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FB715ABD-8EC8-C4C4-43F7-224C543BE019}"/>
              </a:ext>
            </a:extLst>
          </p:cNvPr>
          <p:cNvCxnSpPr>
            <a:cxnSpLocks/>
          </p:cNvCxnSpPr>
          <p:nvPr/>
        </p:nvCxnSpPr>
        <p:spPr>
          <a:xfrm flipV="1">
            <a:off x="8185588" y="1255605"/>
            <a:ext cx="234539" cy="6716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>
            <a:extLst>
              <a:ext uri="{FF2B5EF4-FFF2-40B4-BE49-F238E27FC236}">
                <a16:creationId xmlns:a16="http://schemas.microsoft.com/office/drawing/2014/main" id="{A38B8642-4FDC-F99C-9C56-ADC7BE3218D4}"/>
              </a:ext>
            </a:extLst>
          </p:cNvPr>
          <p:cNvSpPr/>
          <p:nvPr/>
        </p:nvSpPr>
        <p:spPr>
          <a:xfrm>
            <a:off x="8266595" y="1133978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9CE214B3-ED38-33A6-B234-63ECBB0B9875}"/>
              </a:ext>
            </a:extLst>
          </p:cNvPr>
          <p:cNvSpPr/>
          <p:nvPr/>
        </p:nvSpPr>
        <p:spPr>
          <a:xfrm>
            <a:off x="8076502" y="1807433"/>
            <a:ext cx="275558" cy="25372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602FB692-9F62-FFED-0D55-C89DEC1D16F5}"/>
              </a:ext>
            </a:extLst>
          </p:cNvPr>
          <p:cNvSpPr/>
          <p:nvPr/>
        </p:nvSpPr>
        <p:spPr>
          <a:xfrm rot="6580276">
            <a:off x="7090930" y="52518"/>
            <a:ext cx="715730" cy="83411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B0BEFB4-A1F5-34BD-1705-A0D2F150FA83}"/>
              </a:ext>
            </a:extLst>
          </p:cNvPr>
          <p:cNvSpPr/>
          <p:nvPr/>
        </p:nvSpPr>
        <p:spPr>
          <a:xfrm>
            <a:off x="8757872" y="2337111"/>
            <a:ext cx="1038131" cy="3038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Ouzbeks</a:t>
            </a:r>
          </a:p>
        </p:txBody>
      </p:sp>
      <p:sp>
        <p:nvSpPr>
          <p:cNvPr id="122" name="Flèche : droite 121">
            <a:extLst>
              <a:ext uri="{FF2B5EF4-FFF2-40B4-BE49-F238E27FC236}">
                <a16:creationId xmlns:a16="http://schemas.microsoft.com/office/drawing/2014/main" id="{7CB79FFF-185D-7FFF-90AD-A1746E035EBA}"/>
              </a:ext>
            </a:extLst>
          </p:cNvPr>
          <p:cNvSpPr/>
          <p:nvPr/>
        </p:nvSpPr>
        <p:spPr>
          <a:xfrm rot="14780859">
            <a:off x="5640383" y="1426696"/>
            <a:ext cx="189911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6596EAB-F7F2-DAA2-8682-FC8C05795E30}"/>
              </a:ext>
            </a:extLst>
          </p:cNvPr>
          <p:cNvSpPr/>
          <p:nvPr/>
        </p:nvSpPr>
        <p:spPr>
          <a:xfrm rot="1191969">
            <a:off x="7616688" y="2741406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300F330-8326-3717-E28C-11F04632F37F}"/>
              </a:ext>
            </a:extLst>
          </p:cNvPr>
          <p:cNvSpPr/>
          <p:nvPr/>
        </p:nvSpPr>
        <p:spPr>
          <a:xfrm rot="1826574">
            <a:off x="8940132" y="3211154"/>
            <a:ext cx="826731" cy="153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Flèche : droite 143">
            <a:extLst>
              <a:ext uri="{FF2B5EF4-FFF2-40B4-BE49-F238E27FC236}">
                <a16:creationId xmlns:a16="http://schemas.microsoft.com/office/drawing/2014/main" id="{4DAFE322-5F76-2B3C-8FDB-ADBF6B8ED6F9}"/>
              </a:ext>
            </a:extLst>
          </p:cNvPr>
          <p:cNvSpPr/>
          <p:nvPr/>
        </p:nvSpPr>
        <p:spPr>
          <a:xfrm rot="19010509">
            <a:off x="10167039" y="2749414"/>
            <a:ext cx="166868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Flèche : droite 144">
            <a:extLst>
              <a:ext uri="{FF2B5EF4-FFF2-40B4-BE49-F238E27FC236}">
                <a16:creationId xmlns:a16="http://schemas.microsoft.com/office/drawing/2014/main" id="{B9B16567-1566-D3CC-B410-09415BEEF177}"/>
              </a:ext>
            </a:extLst>
          </p:cNvPr>
          <p:cNvSpPr/>
          <p:nvPr/>
        </p:nvSpPr>
        <p:spPr>
          <a:xfrm rot="871946">
            <a:off x="10458784" y="3429664"/>
            <a:ext cx="1574757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4D07986-1F86-EBC5-7B2F-1631AEF73BF1}"/>
              </a:ext>
            </a:extLst>
          </p:cNvPr>
          <p:cNvSpPr/>
          <p:nvPr/>
        </p:nvSpPr>
        <p:spPr>
          <a:xfrm>
            <a:off x="6629324" y="2267159"/>
            <a:ext cx="1036224" cy="64487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 ottoman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8188A5E-5195-EAE6-54B2-1FFB2A9CBC01}"/>
              </a:ext>
            </a:extLst>
          </p:cNvPr>
          <p:cNvSpPr/>
          <p:nvPr/>
        </p:nvSpPr>
        <p:spPr>
          <a:xfrm>
            <a:off x="8420127" y="2781620"/>
            <a:ext cx="748582" cy="367878"/>
          </a:xfrm>
          <a:prstGeom prst="rect">
            <a:avLst/>
          </a:prstGeom>
          <a:solidFill>
            <a:srgbClr val="B686DA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Perse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186910-0F10-0597-1D2C-80E63CDFFA62}"/>
              </a:ext>
            </a:extLst>
          </p:cNvPr>
          <p:cNvSpPr/>
          <p:nvPr/>
        </p:nvSpPr>
        <p:spPr>
          <a:xfrm>
            <a:off x="9535092" y="3346854"/>
            <a:ext cx="1523453" cy="36787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Inde moghole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0ACADB2-E062-9C0D-22C5-94404E00E7DD}"/>
              </a:ext>
            </a:extLst>
          </p:cNvPr>
          <p:cNvSpPr/>
          <p:nvPr/>
        </p:nvSpPr>
        <p:spPr>
          <a:xfrm>
            <a:off x="6161121" y="279837"/>
            <a:ext cx="275558" cy="25372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5530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576B4-EF3C-D9FE-A8DD-CCA6CD33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506A09-2DA8-607D-6E41-C6B2D50A8B7E}"/>
              </a:ext>
            </a:extLst>
          </p:cNvPr>
          <p:cNvSpPr/>
          <p:nvPr/>
        </p:nvSpPr>
        <p:spPr>
          <a:xfrm>
            <a:off x="89686" y="110609"/>
            <a:ext cx="4862159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1722-1797 : En Perse, guerre civile ; avec les Kadjars, renaissance de la Perse ; Sécession de l’Empire afghan des Durrani</a:t>
            </a:r>
          </a:p>
          <a:p>
            <a:endParaRPr lang="fr-FR" sz="1700" b="1" dirty="0"/>
          </a:p>
          <a:p>
            <a:r>
              <a:rPr lang="fr-FR" sz="1700" b="1" dirty="0"/>
              <a:t>1722-1747 : En Perse, révolte des Afghans qui s’emparent d’Ispahan ; Nader Chah chasse du trône le dernier Séfévide ; …</a:t>
            </a:r>
          </a:p>
          <a:p>
            <a:endParaRPr lang="fr-FR" sz="1700" dirty="0"/>
          </a:p>
          <a:p>
            <a:r>
              <a:rPr lang="fr-FR" sz="1700" dirty="0"/>
              <a:t>1) En Perse, longue guerre civile, division et déclin…</a:t>
            </a:r>
          </a:p>
          <a:p>
            <a:endParaRPr lang="fr-FR" sz="1700" dirty="0"/>
          </a:p>
          <a:p>
            <a:r>
              <a:rPr lang="fr-FR" sz="1700" dirty="0"/>
              <a:t>*1709 : A Kandahar, révolte sunnite des Afghans</a:t>
            </a:r>
          </a:p>
          <a:p>
            <a:r>
              <a:rPr lang="fr-FR" sz="1700" dirty="0"/>
              <a:t>*1721-22 : L’Afghan </a:t>
            </a:r>
            <a:r>
              <a:rPr lang="fr-FR" sz="1700" dirty="0" err="1"/>
              <a:t>Hotaki</a:t>
            </a:r>
            <a:r>
              <a:rPr lang="fr-FR" sz="1700" dirty="0"/>
              <a:t> </a:t>
            </a:r>
            <a:r>
              <a:rPr lang="fr-FR" sz="1700" u="sng" dirty="0"/>
              <a:t>Mir Mahmoud</a:t>
            </a:r>
            <a:endParaRPr lang="fr-FR" sz="1700" dirty="0"/>
          </a:p>
          <a:p>
            <a:r>
              <a:rPr lang="fr-FR" sz="1700" dirty="0"/>
              <a:t>Quitte Kandahar et s’empare de la capitale, Ispahan</a:t>
            </a:r>
          </a:p>
          <a:p>
            <a:endParaRPr lang="fr-FR" sz="1700" dirty="0"/>
          </a:p>
          <a:p>
            <a:r>
              <a:rPr lang="fr-FR" sz="1700" dirty="0"/>
              <a:t>NB : 1722-38 : A l’ouest…</a:t>
            </a:r>
          </a:p>
          <a:p>
            <a:r>
              <a:rPr lang="fr-FR" sz="1700" dirty="0"/>
              <a:t>Intrusions temporaires des Ottomans et des Russes</a:t>
            </a:r>
          </a:p>
        </p:txBody>
      </p:sp>
      <p:pic>
        <p:nvPicPr>
          <p:cNvPr id="4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C10A7BBE-B6BC-C5AF-7642-5C1D4801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3" y="110609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F799A0C-3642-69E6-BEF0-5D08C3A2FEB8}"/>
              </a:ext>
            </a:extLst>
          </p:cNvPr>
          <p:cNvSpPr/>
          <p:nvPr/>
        </p:nvSpPr>
        <p:spPr>
          <a:xfrm>
            <a:off x="6839480" y="27189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40C8362-CACC-2FA5-46D7-9CF81BFE2EBB}"/>
              </a:ext>
            </a:extLst>
          </p:cNvPr>
          <p:cNvSpPr/>
          <p:nvPr/>
        </p:nvSpPr>
        <p:spPr>
          <a:xfrm>
            <a:off x="9383461" y="27189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42D2E72-B7DF-FC41-3233-2825E593D489}"/>
              </a:ext>
            </a:extLst>
          </p:cNvPr>
          <p:cNvSpPr/>
          <p:nvPr/>
        </p:nvSpPr>
        <p:spPr>
          <a:xfrm>
            <a:off x="6621495" y="1055963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68F754E-E438-8065-3575-BAD69719AC68}"/>
              </a:ext>
            </a:extLst>
          </p:cNvPr>
          <p:cNvSpPr/>
          <p:nvPr/>
        </p:nvSpPr>
        <p:spPr>
          <a:xfrm>
            <a:off x="6502224" y="1741742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CE6CE0D-71F7-646F-40C4-6BAFFA29B9A6}"/>
              </a:ext>
            </a:extLst>
          </p:cNvPr>
          <p:cNvSpPr/>
          <p:nvPr/>
        </p:nvSpPr>
        <p:spPr>
          <a:xfrm>
            <a:off x="6926915" y="1890716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18ECD24-D88C-1C66-9CE8-62E0BBB52588}"/>
              </a:ext>
            </a:extLst>
          </p:cNvPr>
          <p:cNvSpPr/>
          <p:nvPr/>
        </p:nvSpPr>
        <p:spPr>
          <a:xfrm>
            <a:off x="7351607" y="1741742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FBB8404-6672-B096-ECA0-C4E298779A48}"/>
              </a:ext>
            </a:extLst>
          </p:cNvPr>
          <p:cNvSpPr/>
          <p:nvPr/>
        </p:nvSpPr>
        <p:spPr>
          <a:xfrm>
            <a:off x="5870006" y="159045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4A31483-57E4-F2DB-B3C1-B1A4D424C529}"/>
              </a:ext>
            </a:extLst>
          </p:cNvPr>
          <p:cNvCxnSpPr>
            <a:cxnSpLocks/>
            <a:stCxn id="19" idx="5"/>
            <a:endCxn id="15" idx="1"/>
          </p:cNvCxnSpPr>
          <p:nvPr/>
        </p:nvCxnSpPr>
        <p:spPr>
          <a:xfrm>
            <a:off x="6019267" y="286202"/>
            <a:ext cx="627837" cy="79157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270DA7D-2987-1778-574B-BBE24B0B4C68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6677094" y="1890716"/>
            <a:ext cx="249821" cy="7448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17EE6B2-8728-50C6-F9D4-D8D22D8A19B5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7101785" y="1868899"/>
            <a:ext cx="275431" cy="9630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86B69CE1-C096-E047-1C59-8BB380D79703}"/>
              </a:ext>
            </a:extLst>
          </p:cNvPr>
          <p:cNvSpPr/>
          <p:nvPr/>
        </p:nvSpPr>
        <p:spPr>
          <a:xfrm>
            <a:off x="6414789" y="57029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A153779-981F-4242-C3DF-3E80A1951DBA}"/>
              </a:ext>
            </a:extLst>
          </p:cNvPr>
          <p:cNvCxnSpPr>
            <a:cxnSpLocks/>
          </p:cNvCxnSpPr>
          <p:nvPr/>
        </p:nvCxnSpPr>
        <p:spPr>
          <a:xfrm>
            <a:off x="6502224" y="206003"/>
            <a:ext cx="87435" cy="153573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90ABE644-98C9-93B3-4EFC-5B04C004B90A}"/>
              </a:ext>
            </a:extLst>
          </p:cNvPr>
          <p:cNvSpPr/>
          <p:nvPr/>
        </p:nvSpPr>
        <p:spPr>
          <a:xfrm>
            <a:off x="5700467" y="739378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D09740A-60EB-F336-D7D5-B166B05263F6}"/>
              </a:ext>
            </a:extLst>
          </p:cNvPr>
          <p:cNvSpPr/>
          <p:nvPr/>
        </p:nvSpPr>
        <p:spPr>
          <a:xfrm>
            <a:off x="5398032" y="1562396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C5DAE73-748D-833C-614B-035433CEC6EA}"/>
              </a:ext>
            </a:extLst>
          </p:cNvPr>
          <p:cNvCxnSpPr>
            <a:cxnSpLocks/>
            <a:stCxn id="26" idx="6"/>
            <a:endCxn id="28" idx="2"/>
          </p:cNvCxnSpPr>
          <p:nvPr/>
        </p:nvCxnSpPr>
        <p:spPr>
          <a:xfrm flipV="1">
            <a:off x="5572902" y="1622572"/>
            <a:ext cx="362537" cy="14311"/>
          </a:xfrm>
          <a:prstGeom prst="straightConnector1">
            <a:avLst/>
          </a:prstGeom>
          <a:ln w="57150">
            <a:solidFill>
              <a:srgbClr val="8E6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ED04AF26-D2A2-B0FF-674F-7311ECDADAAC}"/>
              </a:ext>
            </a:extLst>
          </p:cNvPr>
          <p:cNvSpPr/>
          <p:nvPr/>
        </p:nvSpPr>
        <p:spPr>
          <a:xfrm>
            <a:off x="5935439" y="1548085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2221F96-1146-4DA5-490C-959F3CCBF8D9}"/>
              </a:ext>
            </a:extLst>
          </p:cNvPr>
          <p:cNvCxnSpPr>
            <a:cxnSpLocks/>
            <a:stCxn id="26" idx="6"/>
            <a:endCxn id="25" idx="4"/>
          </p:cNvCxnSpPr>
          <p:nvPr/>
        </p:nvCxnSpPr>
        <p:spPr>
          <a:xfrm flipV="1">
            <a:off x="5572902" y="888352"/>
            <a:ext cx="215000" cy="748531"/>
          </a:xfrm>
          <a:prstGeom prst="straightConnector1">
            <a:avLst/>
          </a:prstGeom>
          <a:ln w="57150">
            <a:solidFill>
              <a:srgbClr val="8E6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12BA047-1688-63C3-ACE1-882DF384EA27}"/>
              </a:ext>
            </a:extLst>
          </p:cNvPr>
          <p:cNvCxnSpPr>
            <a:cxnSpLocks/>
          </p:cNvCxnSpPr>
          <p:nvPr/>
        </p:nvCxnSpPr>
        <p:spPr>
          <a:xfrm flipH="1" flipV="1">
            <a:off x="8713990" y="2409087"/>
            <a:ext cx="695080" cy="3317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2233414-422C-08E9-4167-8A774CA38E59}"/>
              </a:ext>
            </a:extLst>
          </p:cNvPr>
          <p:cNvCxnSpPr>
            <a:cxnSpLocks/>
          </p:cNvCxnSpPr>
          <p:nvPr/>
        </p:nvCxnSpPr>
        <p:spPr>
          <a:xfrm flipH="1">
            <a:off x="7014350" y="2356417"/>
            <a:ext cx="1550379" cy="437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14556B59-155E-7627-C177-9B712392EB72}"/>
              </a:ext>
            </a:extLst>
          </p:cNvPr>
          <p:cNvSpPr/>
          <p:nvPr/>
        </p:nvSpPr>
        <p:spPr>
          <a:xfrm>
            <a:off x="8564108" y="228193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55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5127A-77B6-88EF-941D-1D506B9B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C6887A-7D42-D463-8BB8-5DE52C95DDE0}"/>
              </a:ext>
            </a:extLst>
          </p:cNvPr>
          <p:cNvSpPr/>
          <p:nvPr/>
        </p:nvSpPr>
        <p:spPr>
          <a:xfrm>
            <a:off x="89686" y="110609"/>
            <a:ext cx="4862159" cy="4016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1722-1747 : En Perse, révolte des Afghans qui s’emparent d’Ispahan ; Nader Chah chasse du trône le dernier Séfévide ; …</a:t>
            </a:r>
          </a:p>
          <a:p>
            <a:endParaRPr lang="fr-FR" sz="1700" dirty="0"/>
          </a:p>
          <a:p>
            <a:r>
              <a:rPr lang="fr-FR" sz="1700" dirty="0"/>
              <a:t>*1729-36 : Venu de Meched…</a:t>
            </a:r>
          </a:p>
          <a:p>
            <a:r>
              <a:rPr lang="fr-FR" sz="1700" dirty="0"/>
              <a:t>L’Afchar </a:t>
            </a:r>
            <a:r>
              <a:rPr lang="fr-FR" sz="1700" u="sng" dirty="0"/>
              <a:t>Nader Chah</a:t>
            </a:r>
          </a:p>
          <a:p>
            <a:r>
              <a:rPr lang="fr-FR" sz="1700" dirty="0"/>
              <a:t>Libère Ispahan des Afghans</a:t>
            </a:r>
          </a:p>
          <a:p>
            <a:r>
              <a:rPr lang="fr-FR" sz="1700" dirty="0"/>
              <a:t>Puis il destitue Abbas III, le dernier Séfévide</a:t>
            </a:r>
          </a:p>
          <a:p>
            <a:endParaRPr lang="fr-FR" sz="1700" dirty="0"/>
          </a:p>
          <a:p>
            <a:r>
              <a:rPr lang="fr-FR" sz="1700" dirty="0"/>
              <a:t>*1739 : Avec l’aide de l’Afghan </a:t>
            </a:r>
            <a:r>
              <a:rPr lang="fr-FR" sz="1700" dirty="0" err="1"/>
              <a:t>Abdali</a:t>
            </a:r>
            <a:r>
              <a:rPr lang="fr-FR" sz="1700" dirty="0"/>
              <a:t> </a:t>
            </a:r>
            <a:r>
              <a:rPr lang="fr-FR" sz="1700" u="sng" dirty="0"/>
              <a:t>Ahmad Khan</a:t>
            </a:r>
            <a:r>
              <a:rPr lang="fr-FR" sz="1700" dirty="0"/>
              <a:t> </a:t>
            </a:r>
          </a:p>
          <a:p>
            <a:r>
              <a:rPr lang="fr-FR" sz="1700" dirty="0"/>
              <a:t>Et du Baloutche Nasir Khan</a:t>
            </a:r>
          </a:p>
          <a:p>
            <a:r>
              <a:rPr lang="fr-FR" sz="1700" dirty="0"/>
              <a:t>Nader Chah reprend Kandahar</a:t>
            </a:r>
          </a:p>
          <a:p>
            <a:endParaRPr lang="fr-FR" sz="1700" dirty="0"/>
          </a:p>
          <a:p>
            <a:r>
              <a:rPr lang="fr-FR" sz="1700" dirty="0"/>
              <a:t>*Puis il attaque l’Inde moghole</a:t>
            </a:r>
          </a:p>
          <a:p>
            <a:r>
              <a:rPr lang="fr-FR" sz="1700" dirty="0"/>
              <a:t>Et il met à sac Delhi, le 2</a:t>
            </a:r>
            <a:r>
              <a:rPr lang="fr-FR" sz="1700" baseline="30000" dirty="0"/>
              <a:t>ème</a:t>
            </a:r>
            <a:r>
              <a:rPr lang="fr-FR" sz="1700" dirty="0"/>
              <a:t> sac après celui de 1399…</a:t>
            </a:r>
          </a:p>
        </p:txBody>
      </p:sp>
      <p:pic>
        <p:nvPicPr>
          <p:cNvPr id="4" name="Picture 2" descr="C:\Users\Christophe\Pictures\My Scans\2015-12 (déc.)\scan0003.jpg">
            <a:extLst>
              <a:ext uri="{FF2B5EF4-FFF2-40B4-BE49-F238E27FC236}">
                <a16:creationId xmlns:a16="http://schemas.microsoft.com/office/drawing/2014/main" id="{905EB336-E78F-A65F-20EC-6B38A474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3" y="110609"/>
            <a:ext cx="7076410" cy="4491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53BE667C-E171-EB77-4660-7D6F5D38F228}"/>
              </a:ext>
            </a:extLst>
          </p:cNvPr>
          <p:cNvSpPr/>
          <p:nvPr/>
        </p:nvSpPr>
        <p:spPr>
          <a:xfrm>
            <a:off x="6621495" y="1055963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E865369-8E4A-F42E-F016-7CADBA389504}"/>
              </a:ext>
            </a:extLst>
          </p:cNvPr>
          <p:cNvSpPr/>
          <p:nvPr/>
        </p:nvSpPr>
        <p:spPr>
          <a:xfrm>
            <a:off x="6502224" y="1741742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3A147EA-2367-75B4-8B20-CBDAE4F42C63}"/>
              </a:ext>
            </a:extLst>
          </p:cNvPr>
          <p:cNvSpPr/>
          <p:nvPr/>
        </p:nvSpPr>
        <p:spPr>
          <a:xfrm>
            <a:off x="6926915" y="1890716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D611DA3-E716-DBA9-6D5A-FA4C930E33F2}"/>
              </a:ext>
            </a:extLst>
          </p:cNvPr>
          <p:cNvSpPr/>
          <p:nvPr/>
        </p:nvSpPr>
        <p:spPr>
          <a:xfrm>
            <a:off x="7351607" y="1741742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ACAD98-62EA-3C97-4DB2-EF0B9AD71DCE}"/>
              </a:ext>
            </a:extLst>
          </p:cNvPr>
          <p:cNvSpPr/>
          <p:nvPr/>
        </p:nvSpPr>
        <p:spPr>
          <a:xfrm>
            <a:off x="5870006" y="159045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DA31E2C-E86D-5F39-775B-5F8B07ED30FF}"/>
              </a:ext>
            </a:extLst>
          </p:cNvPr>
          <p:cNvCxnSpPr>
            <a:cxnSpLocks/>
            <a:stCxn id="19" idx="5"/>
            <a:endCxn id="15" idx="1"/>
          </p:cNvCxnSpPr>
          <p:nvPr/>
        </p:nvCxnSpPr>
        <p:spPr>
          <a:xfrm>
            <a:off x="6019267" y="286202"/>
            <a:ext cx="627837" cy="79157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13263D0-C4E4-42D6-B0D5-30E984AC2C18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6677094" y="1890716"/>
            <a:ext cx="249821" cy="7448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51B71DB-50D8-9579-8A70-6EA1CB7D9610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7101785" y="1868899"/>
            <a:ext cx="275431" cy="9630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F3E0F46A-552E-1C58-0FF9-D478D12538E7}"/>
              </a:ext>
            </a:extLst>
          </p:cNvPr>
          <p:cNvSpPr/>
          <p:nvPr/>
        </p:nvSpPr>
        <p:spPr>
          <a:xfrm>
            <a:off x="6414789" y="57029"/>
            <a:ext cx="174870" cy="14897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F038BF0-8999-CA6D-8834-420818C70244}"/>
              </a:ext>
            </a:extLst>
          </p:cNvPr>
          <p:cNvCxnSpPr>
            <a:cxnSpLocks/>
          </p:cNvCxnSpPr>
          <p:nvPr/>
        </p:nvCxnSpPr>
        <p:spPr>
          <a:xfrm>
            <a:off x="6502224" y="206003"/>
            <a:ext cx="87435" cy="153573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C512D1C1-AE55-B7EA-A163-A727A80886C8}"/>
              </a:ext>
            </a:extLst>
          </p:cNvPr>
          <p:cNvSpPr/>
          <p:nvPr/>
        </p:nvSpPr>
        <p:spPr>
          <a:xfrm>
            <a:off x="5700467" y="739378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5DA3814-E052-AA94-4936-6D68976AFA68}"/>
              </a:ext>
            </a:extLst>
          </p:cNvPr>
          <p:cNvSpPr/>
          <p:nvPr/>
        </p:nvSpPr>
        <p:spPr>
          <a:xfrm>
            <a:off x="5398032" y="1562396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8C6A854-6AD9-EC7D-7E65-7D4FFF1D9F3A}"/>
              </a:ext>
            </a:extLst>
          </p:cNvPr>
          <p:cNvCxnSpPr>
            <a:cxnSpLocks/>
            <a:stCxn id="26" idx="6"/>
            <a:endCxn id="28" idx="2"/>
          </p:cNvCxnSpPr>
          <p:nvPr/>
        </p:nvCxnSpPr>
        <p:spPr>
          <a:xfrm flipV="1">
            <a:off x="5572902" y="1622572"/>
            <a:ext cx="362537" cy="14311"/>
          </a:xfrm>
          <a:prstGeom prst="straightConnector1">
            <a:avLst/>
          </a:prstGeom>
          <a:ln w="57150">
            <a:solidFill>
              <a:srgbClr val="8E6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E32C5035-4B64-A2A5-EBAE-B4C051E15ABD}"/>
              </a:ext>
            </a:extLst>
          </p:cNvPr>
          <p:cNvSpPr/>
          <p:nvPr/>
        </p:nvSpPr>
        <p:spPr>
          <a:xfrm>
            <a:off x="5935439" y="1548085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086DEB4-19A1-9501-1348-AC1020119631}"/>
              </a:ext>
            </a:extLst>
          </p:cNvPr>
          <p:cNvCxnSpPr>
            <a:cxnSpLocks/>
            <a:stCxn id="26" idx="6"/>
            <a:endCxn id="25" idx="4"/>
          </p:cNvCxnSpPr>
          <p:nvPr/>
        </p:nvCxnSpPr>
        <p:spPr>
          <a:xfrm flipV="1">
            <a:off x="5572902" y="888352"/>
            <a:ext cx="215000" cy="748531"/>
          </a:xfrm>
          <a:prstGeom prst="straightConnector1">
            <a:avLst/>
          </a:prstGeom>
          <a:ln w="57150">
            <a:solidFill>
              <a:srgbClr val="8E6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812EBE27-4D8D-181C-18F2-45078F964979}"/>
              </a:ext>
            </a:extLst>
          </p:cNvPr>
          <p:cNvSpPr/>
          <p:nvPr/>
        </p:nvSpPr>
        <p:spPr>
          <a:xfrm>
            <a:off x="6839480" y="271897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B7990F0-C667-5933-12D7-D2F6A4FB8438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7014350" y="2793464"/>
            <a:ext cx="2369111" cy="0"/>
          </a:xfrm>
          <a:prstGeom prst="straightConnector1">
            <a:avLst/>
          </a:prstGeom>
          <a:ln w="57150">
            <a:solidFill>
              <a:srgbClr val="003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BF99E083-DEAA-A4C3-5183-C21C79287D55}"/>
              </a:ext>
            </a:extLst>
          </p:cNvPr>
          <p:cNvSpPr/>
          <p:nvPr/>
        </p:nvSpPr>
        <p:spPr>
          <a:xfrm>
            <a:off x="9734644" y="31721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FEEEBD1B-1F5D-CECD-2297-354A4A4E4FF4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9528341" y="2867951"/>
            <a:ext cx="231912" cy="326003"/>
          </a:xfrm>
          <a:prstGeom prst="straightConnector1">
            <a:avLst/>
          </a:prstGeom>
          <a:ln w="57150">
            <a:solidFill>
              <a:srgbClr val="003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EC235EF8-C025-41AD-3A43-A47E31E6E12F}"/>
              </a:ext>
            </a:extLst>
          </p:cNvPr>
          <p:cNvSpPr/>
          <p:nvPr/>
        </p:nvSpPr>
        <p:spPr>
          <a:xfrm>
            <a:off x="8211847" y="186889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4476BE8-1C55-0D03-69AE-274570EC0EF8}"/>
              </a:ext>
            </a:extLst>
          </p:cNvPr>
          <p:cNvCxnSpPr>
            <a:cxnSpLocks/>
            <a:stCxn id="44" idx="3"/>
            <a:endCxn id="40" idx="7"/>
          </p:cNvCxnSpPr>
          <p:nvPr/>
        </p:nvCxnSpPr>
        <p:spPr>
          <a:xfrm flipH="1">
            <a:off x="6988741" y="1996056"/>
            <a:ext cx="1248715" cy="744738"/>
          </a:xfrm>
          <a:prstGeom prst="straightConnector1">
            <a:avLst/>
          </a:prstGeom>
          <a:ln w="57150">
            <a:solidFill>
              <a:srgbClr val="003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34A86179-228B-D492-1135-A31534BFEA41}"/>
              </a:ext>
            </a:extLst>
          </p:cNvPr>
          <p:cNvSpPr/>
          <p:nvPr/>
        </p:nvSpPr>
        <p:spPr>
          <a:xfrm>
            <a:off x="11536688" y="338447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43B4BDE-57C5-6628-BC0D-E1E3C76F97A7}"/>
              </a:ext>
            </a:extLst>
          </p:cNvPr>
          <p:cNvSpPr/>
          <p:nvPr/>
        </p:nvSpPr>
        <p:spPr>
          <a:xfrm>
            <a:off x="8564108" y="228193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7F658006-A745-3EEB-6BDF-078D6B4F0687}"/>
              </a:ext>
            </a:extLst>
          </p:cNvPr>
          <p:cNvCxnSpPr>
            <a:cxnSpLocks/>
          </p:cNvCxnSpPr>
          <p:nvPr/>
        </p:nvCxnSpPr>
        <p:spPr>
          <a:xfrm flipV="1">
            <a:off x="9532722" y="2145030"/>
            <a:ext cx="475097" cy="59576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B751AB5-F5F4-E4AD-0912-574BBEEC44A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0131471" y="2145030"/>
            <a:ext cx="1430826" cy="126125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A9339B0B-1DD3-44F3-251E-98397AE15525}"/>
              </a:ext>
            </a:extLst>
          </p:cNvPr>
          <p:cNvSpPr/>
          <p:nvPr/>
        </p:nvSpPr>
        <p:spPr>
          <a:xfrm>
            <a:off x="9383461" y="271897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F980B9B-9510-B743-300B-23EC21BEC004}"/>
              </a:ext>
            </a:extLst>
          </p:cNvPr>
          <p:cNvSpPr/>
          <p:nvPr/>
        </p:nvSpPr>
        <p:spPr>
          <a:xfrm>
            <a:off x="9982210" y="201787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87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94377</TotalTime>
  <Words>5307</Words>
  <Application>Microsoft Office PowerPoint</Application>
  <PresentationFormat>Grand écran</PresentationFormat>
  <Paragraphs>1951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740</cp:revision>
  <dcterms:created xsi:type="dcterms:W3CDTF">2023-07-15T08:08:34Z</dcterms:created>
  <dcterms:modified xsi:type="dcterms:W3CDTF">2025-10-14T10:20:02Z</dcterms:modified>
</cp:coreProperties>
</file>