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5"/>
  </p:notesMasterIdLst>
  <p:sldIdLst>
    <p:sldId id="13701" r:id="rId2"/>
    <p:sldId id="13792" r:id="rId3"/>
    <p:sldId id="13793" r:id="rId4"/>
    <p:sldId id="13794" r:id="rId5"/>
    <p:sldId id="13795" r:id="rId6"/>
    <p:sldId id="13830" r:id="rId7"/>
    <p:sldId id="13359" r:id="rId8"/>
    <p:sldId id="13716" r:id="rId9"/>
    <p:sldId id="13659" r:id="rId10"/>
    <p:sldId id="13779" r:id="rId11"/>
    <p:sldId id="13660" r:id="rId12"/>
    <p:sldId id="13661" r:id="rId13"/>
    <p:sldId id="13753" r:id="rId14"/>
    <p:sldId id="13783" r:id="rId15"/>
    <p:sldId id="13751" r:id="rId16"/>
    <p:sldId id="13752" r:id="rId17"/>
    <p:sldId id="13774" r:id="rId18"/>
    <p:sldId id="13781" r:id="rId19"/>
    <p:sldId id="13757" r:id="rId20"/>
    <p:sldId id="13506" r:id="rId21"/>
    <p:sldId id="13755" r:id="rId22"/>
    <p:sldId id="13780" r:id="rId23"/>
    <p:sldId id="13748" r:id="rId24"/>
    <p:sldId id="13756" r:id="rId25"/>
    <p:sldId id="13446" r:id="rId26"/>
    <p:sldId id="13764" r:id="rId27"/>
    <p:sldId id="13428" r:id="rId28"/>
    <p:sldId id="13750" r:id="rId29"/>
    <p:sldId id="13430" r:id="rId30"/>
    <p:sldId id="13447" r:id="rId31"/>
    <p:sldId id="13788" r:id="rId32"/>
    <p:sldId id="13754" r:id="rId33"/>
    <p:sldId id="13431" r:id="rId34"/>
    <p:sldId id="13772" r:id="rId35"/>
    <p:sldId id="13782" r:id="rId36"/>
    <p:sldId id="13662" r:id="rId37"/>
    <p:sldId id="13663" r:id="rId38"/>
    <p:sldId id="13664" r:id="rId39"/>
    <p:sldId id="13773" r:id="rId40"/>
    <p:sldId id="13510" r:id="rId41"/>
    <p:sldId id="13665" r:id="rId42"/>
    <p:sldId id="13311" r:id="rId43"/>
    <p:sldId id="13666" r:id="rId44"/>
    <p:sldId id="13746" r:id="rId45"/>
    <p:sldId id="13667" r:id="rId46"/>
    <p:sldId id="13449" r:id="rId47"/>
    <p:sldId id="13789" r:id="rId48"/>
    <p:sldId id="13312" r:id="rId49"/>
    <p:sldId id="13784" r:id="rId50"/>
    <p:sldId id="13785" r:id="rId51"/>
    <p:sldId id="13668" r:id="rId52"/>
    <p:sldId id="13450" r:id="rId53"/>
    <p:sldId id="13373" r:id="rId54"/>
    <p:sldId id="13451" r:id="rId55"/>
    <p:sldId id="13791" r:id="rId56"/>
    <p:sldId id="13797" r:id="rId57"/>
    <p:sldId id="13796" r:id="rId58"/>
    <p:sldId id="13790" r:id="rId59"/>
    <p:sldId id="13358" r:id="rId60"/>
    <p:sldId id="13804" r:id="rId61"/>
    <p:sldId id="13452" r:id="rId62"/>
    <p:sldId id="13747" r:id="rId63"/>
    <p:sldId id="13798" r:id="rId64"/>
    <p:sldId id="13454" r:id="rId65"/>
    <p:sldId id="13455" r:id="rId66"/>
    <p:sldId id="13749" r:id="rId67"/>
    <p:sldId id="13456" r:id="rId68"/>
    <p:sldId id="13799" r:id="rId69"/>
    <p:sldId id="13458" r:id="rId70"/>
    <p:sldId id="13457" r:id="rId71"/>
    <p:sldId id="12207" r:id="rId72"/>
    <p:sldId id="12357" r:id="rId73"/>
    <p:sldId id="13786" r:id="rId74"/>
    <p:sldId id="12265" r:id="rId75"/>
    <p:sldId id="12234" r:id="rId76"/>
    <p:sldId id="12233" r:id="rId77"/>
    <p:sldId id="13669" r:id="rId78"/>
    <p:sldId id="13670" r:id="rId79"/>
    <p:sldId id="13671" r:id="rId80"/>
    <p:sldId id="13672" r:id="rId81"/>
    <p:sldId id="13800" r:id="rId82"/>
    <p:sldId id="13461" r:id="rId83"/>
    <p:sldId id="13787" r:id="rId8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FF66CC"/>
    <a:srgbClr val="800080"/>
    <a:srgbClr val="FF33CC"/>
    <a:srgbClr val="A88000"/>
    <a:srgbClr val="FF0000"/>
    <a:srgbClr val="FF99CC"/>
    <a:srgbClr val="ED7D31"/>
    <a:srgbClr val="FF9966"/>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EB1521-C113-4E74-80D0-FE861A448003}" v="4" dt="2025-12-08T17:01:43.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21" autoAdjust="0"/>
    <p:restoredTop sz="94061" autoAdjust="0"/>
  </p:normalViewPr>
  <p:slideViewPr>
    <p:cSldViewPr snapToGrid="0">
      <p:cViewPr varScale="1">
        <p:scale>
          <a:sx n="59" d="100"/>
          <a:sy n="59" d="100"/>
        </p:scale>
        <p:origin x="956" y="56"/>
      </p:cViewPr>
      <p:guideLst>
        <p:guide orient="horz" pos="2160"/>
        <p:guide pos="3840"/>
      </p:guideLst>
    </p:cSldViewPr>
  </p:slideViewPr>
  <p:outlineViewPr>
    <p:cViewPr>
      <p:scale>
        <a:sx n="33" d="100"/>
        <a:sy n="33" d="100"/>
      </p:scale>
      <p:origin x="0" y="-2079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574"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 JENTA" userId="8d1209f4831e9c53" providerId="LiveId" clId="{904B13E8-5561-4C71-BC7C-B64964A84905}"/>
    <pc:docChg chg="undo custSel addSld delSld modSld">
      <pc:chgData name="Christophe JENTA" userId="8d1209f4831e9c53" providerId="LiveId" clId="{904B13E8-5561-4C71-BC7C-B64964A84905}" dt="2025-12-08T17:02:08.647" v="426" actId="20577"/>
      <pc:docMkLst>
        <pc:docMk/>
      </pc:docMkLst>
      <pc:sldChg chg="add del">
        <pc:chgData name="Christophe JENTA" userId="8d1209f4831e9c53" providerId="LiveId" clId="{904B13E8-5561-4C71-BC7C-B64964A84905}" dt="2025-12-08T14:32:56.854" v="324"/>
        <pc:sldMkLst>
          <pc:docMk/>
          <pc:sldMk cId="2983229693" sldId="12207"/>
        </pc:sldMkLst>
      </pc:sldChg>
      <pc:sldChg chg="delSp add del mod">
        <pc:chgData name="Christophe JENTA" userId="8d1209f4831e9c53" providerId="LiveId" clId="{904B13E8-5561-4C71-BC7C-B64964A84905}" dt="2025-12-08T14:34:51.473" v="399" actId="478"/>
        <pc:sldMkLst>
          <pc:docMk/>
          <pc:sldMk cId="155608898" sldId="12233"/>
        </pc:sldMkLst>
        <pc:picChg chg="del">
          <ac:chgData name="Christophe JENTA" userId="8d1209f4831e9c53" providerId="LiveId" clId="{904B13E8-5561-4C71-BC7C-B64964A84905}" dt="2025-12-08T14:34:51.473" v="399" actId="478"/>
          <ac:picMkLst>
            <pc:docMk/>
            <pc:sldMk cId="155608898" sldId="12233"/>
            <ac:picMk id="7" creationId="{8EE931FA-0CE5-180B-B71B-F06C1FC8DE95}"/>
          </ac:picMkLst>
        </pc:picChg>
      </pc:sldChg>
      <pc:sldChg chg="add del">
        <pc:chgData name="Christophe JENTA" userId="8d1209f4831e9c53" providerId="LiveId" clId="{904B13E8-5561-4C71-BC7C-B64964A84905}" dt="2025-12-08T14:32:56.854" v="324"/>
        <pc:sldMkLst>
          <pc:docMk/>
          <pc:sldMk cId="2308736276" sldId="12234"/>
        </pc:sldMkLst>
      </pc:sldChg>
      <pc:sldChg chg="add del">
        <pc:chgData name="Christophe JENTA" userId="8d1209f4831e9c53" providerId="LiveId" clId="{904B13E8-5561-4C71-BC7C-B64964A84905}" dt="2025-12-08T14:32:56.854" v="324"/>
        <pc:sldMkLst>
          <pc:docMk/>
          <pc:sldMk cId="825230792" sldId="12265"/>
        </pc:sldMkLst>
      </pc:sldChg>
      <pc:sldChg chg="add del">
        <pc:chgData name="Christophe JENTA" userId="8d1209f4831e9c53" providerId="LiveId" clId="{904B13E8-5561-4C71-BC7C-B64964A84905}" dt="2025-12-08T14:32:56.854" v="324"/>
        <pc:sldMkLst>
          <pc:docMk/>
          <pc:sldMk cId="936758224" sldId="12357"/>
        </pc:sldMkLst>
      </pc:sldChg>
      <pc:sldChg chg="delSp add del mod">
        <pc:chgData name="Christophe JENTA" userId="8d1209f4831e9c53" providerId="LiveId" clId="{904B13E8-5561-4C71-BC7C-B64964A84905}" dt="2025-12-08T14:34:12.494" v="367" actId="478"/>
        <pc:sldMkLst>
          <pc:docMk/>
          <pc:sldMk cId="3120433939" sldId="13311"/>
        </pc:sldMkLst>
        <pc:picChg chg="del">
          <ac:chgData name="Christophe JENTA" userId="8d1209f4831e9c53" providerId="LiveId" clId="{904B13E8-5561-4C71-BC7C-B64964A84905}" dt="2025-12-08T14:34:12.494" v="367" actId="478"/>
          <ac:picMkLst>
            <pc:docMk/>
            <pc:sldMk cId="3120433939" sldId="13311"/>
            <ac:picMk id="3" creationId="{39C1A21E-2B8D-EEF2-D11F-E971E9D74E36}"/>
          </ac:picMkLst>
        </pc:picChg>
      </pc:sldChg>
      <pc:sldChg chg="delSp add del mod">
        <pc:chgData name="Christophe JENTA" userId="8d1209f4831e9c53" providerId="LiveId" clId="{904B13E8-5561-4C71-BC7C-B64964A84905}" dt="2025-12-08T14:34:22.488" v="377" actId="478"/>
        <pc:sldMkLst>
          <pc:docMk/>
          <pc:sldMk cId="2493677344" sldId="13312"/>
        </pc:sldMkLst>
        <pc:picChg chg="del">
          <ac:chgData name="Christophe JENTA" userId="8d1209f4831e9c53" providerId="LiveId" clId="{904B13E8-5561-4C71-BC7C-B64964A84905}" dt="2025-12-08T14:34:19.954" v="373" actId="478"/>
          <ac:picMkLst>
            <pc:docMk/>
            <pc:sldMk cId="2493677344" sldId="13312"/>
            <ac:picMk id="2" creationId="{3F41ED81-2E76-CAB5-2651-1D897C133711}"/>
          </ac:picMkLst>
        </pc:picChg>
        <pc:picChg chg="del">
          <ac:chgData name="Christophe JENTA" userId="8d1209f4831e9c53" providerId="LiveId" clId="{904B13E8-5561-4C71-BC7C-B64964A84905}" dt="2025-12-08T14:34:20.596" v="374" actId="478"/>
          <ac:picMkLst>
            <pc:docMk/>
            <pc:sldMk cId="2493677344" sldId="13312"/>
            <ac:picMk id="4" creationId="{4DC7B046-CF77-B696-94AB-8C52D849D45F}"/>
          </ac:picMkLst>
        </pc:picChg>
        <pc:picChg chg="del">
          <ac:chgData name="Christophe JENTA" userId="8d1209f4831e9c53" providerId="LiveId" clId="{904B13E8-5561-4C71-BC7C-B64964A84905}" dt="2025-12-08T14:34:21.190" v="375" actId="478"/>
          <ac:picMkLst>
            <pc:docMk/>
            <pc:sldMk cId="2493677344" sldId="13312"/>
            <ac:picMk id="8" creationId="{CB3B05DB-A094-6106-76E1-9FFE05744A01}"/>
          </ac:picMkLst>
        </pc:picChg>
        <pc:picChg chg="del">
          <ac:chgData name="Christophe JENTA" userId="8d1209f4831e9c53" providerId="LiveId" clId="{904B13E8-5561-4C71-BC7C-B64964A84905}" dt="2025-12-08T14:34:22.488" v="377" actId="478"/>
          <ac:picMkLst>
            <pc:docMk/>
            <pc:sldMk cId="2493677344" sldId="13312"/>
            <ac:picMk id="10" creationId="{1920ADBE-B0E5-F82C-0449-95EEF2FF5FCA}"/>
          </ac:picMkLst>
        </pc:picChg>
        <pc:picChg chg="del">
          <ac:chgData name="Christophe JENTA" userId="8d1209f4831e9c53" providerId="LiveId" clId="{904B13E8-5561-4C71-BC7C-B64964A84905}" dt="2025-12-08T14:34:21.869" v="376" actId="478"/>
          <ac:picMkLst>
            <pc:docMk/>
            <pc:sldMk cId="2493677344" sldId="13312"/>
            <ac:picMk id="12" creationId="{DCF4E730-60D9-71E9-FC61-6952D82A4494}"/>
          </ac:picMkLst>
        </pc:picChg>
      </pc:sldChg>
      <pc:sldChg chg="add del">
        <pc:chgData name="Christophe JENTA" userId="8d1209f4831e9c53" providerId="LiveId" clId="{904B13E8-5561-4C71-BC7C-B64964A84905}" dt="2025-12-08T14:32:56.854" v="324"/>
        <pc:sldMkLst>
          <pc:docMk/>
          <pc:sldMk cId="1788568346" sldId="13358"/>
        </pc:sldMkLst>
      </pc:sldChg>
      <pc:sldChg chg="add del">
        <pc:chgData name="Christophe JENTA" userId="8d1209f4831e9c53" providerId="LiveId" clId="{904B13E8-5561-4C71-BC7C-B64964A84905}" dt="2025-12-08T14:32:56.854" v="324"/>
        <pc:sldMkLst>
          <pc:docMk/>
          <pc:sldMk cId="1676070176" sldId="13359"/>
        </pc:sldMkLst>
      </pc:sldChg>
      <pc:sldChg chg="add del">
        <pc:chgData name="Christophe JENTA" userId="8d1209f4831e9c53" providerId="LiveId" clId="{904B13E8-5561-4C71-BC7C-B64964A84905}" dt="2025-12-08T14:32:56.854" v="324"/>
        <pc:sldMkLst>
          <pc:docMk/>
          <pc:sldMk cId="818089244" sldId="13373"/>
        </pc:sldMkLst>
      </pc:sldChg>
      <pc:sldChg chg="add del">
        <pc:chgData name="Christophe JENTA" userId="8d1209f4831e9c53" providerId="LiveId" clId="{904B13E8-5561-4C71-BC7C-B64964A84905}" dt="2025-12-08T14:32:56.854" v="324"/>
        <pc:sldMkLst>
          <pc:docMk/>
          <pc:sldMk cId="3971216453" sldId="13428"/>
        </pc:sldMkLst>
      </pc:sldChg>
      <pc:sldChg chg="add del">
        <pc:chgData name="Christophe JENTA" userId="8d1209f4831e9c53" providerId="LiveId" clId="{904B13E8-5561-4C71-BC7C-B64964A84905}" dt="2025-12-08T14:32:56.854" v="324"/>
        <pc:sldMkLst>
          <pc:docMk/>
          <pc:sldMk cId="137474449" sldId="13430"/>
        </pc:sldMkLst>
      </pc:sldChg>
      <pc:sldChg chg="add del">
        <pc:chgData name="Christophe JENTA" userId="8d1209f4831e9c53" providerId="LiveId" clId="{904B13E8-5561-4C71-BC7C-B64964A84905}" dt="2025-12-08T14:32:56.854" v="324"/>
        <pc:sldMkLst>
          <pc:docMk/>
          <pc:sldMk cId="2987522325" sldId="13431"/>
        </pc:sldMkLst>
      </pc:sldChg>
      <pc:sldChg chg="add del">
        <pc:chgData name="Christophe JENTA" userId="8d1209f4831e9c53" providerId="LiveId" clId="{904B13E8-5561-4C71-BC7C-B64964A84905}" dt="2025-12-08T14:32:56.854" v="324"/>
        <pc:sldMkLst>
          <pc:docMk/>
          <pc:sldMk cId="1113766605" sldId="13446"/>
        </pc:sldMkLst>
      </pc:sldChg>
      <pc:sldChg chg="delSp add del mod">
        <pc:chgData name="Christophe JENTA" userId="8d1209f4831e9c53" providerId="LiveId" clId="{904B13E8-5561-4C71-BC7C-B64964A84905}" dt="2025-12-08T14:33:59.576" v="356" actId="478"/>
        <pc:sldMkLst>
          <pc:docMk/>
          <pc:sldMk cId="3750521114" sldId="13447"/>
        </pc:sldMkLst>
        <pc:picChg chg="del">
          <ac:chgData name="Christophe JENTA" userId="8d1209f4831e9c53" providerId="LiveId" clId="{904B13E8-5561-4C71-BC7C-B64964A84905}" dt="2025-12-08T14:33:59.576" v="356" actId="478"/>
          <ac:picMkLst>
            <pc:docMk/>
            <pc:sldMk cId="3750521114" sldId="13447"/>
            <ac:picMk id="3" creationId="{51F14F7D-4C4C-70F7-94FA-174522EB7927}"/>
          </ac:picMkLst>
        </pc:picChg>
        <pc:picChg chg="del">
          <ac:chgData name="Christophe JENTA" userId="8d1209f4831e9c53" providerId="LiveId" clId="{904B13E8-5561-4C71-BC7C-B64964A84905}" dt="2025-12-08T14:33:57.633" v="353" actId="478"/>
          <ac:picMkLst>
            <pc:docMk/>
            <pc:sldMk cId="3750521114" sldId="13447"/>
            <ac:picMk id="5" creationId="{1B1123AD-A1EC-5D5C-D272-C57DCCB5ECD6}"/>
          </ac:picMkLst>
        </pc:picChg>
        <pc:picChg chg="del">
          <ac:chgData name="Christophe JENTA" userId="8d1209f4831e9c53" providerId="LiveId" clId="{904B13E8-5561-4C71-BC7C-B64964A84905}" dt="2025-12-08T14:33:58.386" v="354" actId="478"/>
          <ac:picMkLst>
            <pc:docMk/>
            <pc:sldMk cId="3750521114" sldId="13447"/>
            <ac:picMk id="6" creationId="{5FC29039-0F72-DB45-EFF7-E797C13C0F3C}"/>
          </ac:picMkLst>
        </pc:picChg>
        <pc:picChg chg="del">
          <ac:chgData name="Christophe JENTA" userId="8d1209f4831e9c53" providerId="LiveId" clId="{904B13E8-5561-4C71-BC7C-B64964A84905}" dt="2025-12-08T14:33:58.998" v="355" actId="478"/>
          <ac:picMkLst>
            <pc:docMk/>
            <pc:sldMk cId="3750521114" sldId="13447"/>
            <ac:picMk id="7" creationId="{A128BAC2-CC1B-B9FB-FFE0-ADAD3ABA700E}"/>
          </ac:picMkLst>
        </pc:picChg>
      </pc:sldChg>
      <pc:sldChg chg="delSp add del mod">
        <pc:chgData name="Christophe JENTA" userId="8d1209f4831e9c53" providerId="LiveId" clId="{904B13E8-5561-4C71-BC7C-B64964A84905}" dt="2025-12-08T14:34:18.811" v="372" actId="478"/>
        <pc:sldMkLst>
          <pc:docMk/>
          <pc:sldMk cId="1434913438" sldId="13449"/>
        </pc:sldMkLst>
        <pc:picChg chg="del">
          <ac:chgData name="Christophe JENTA" userId="8d1209f4831e9c53" providerId="LiveId" clId="{904B13E8-5561-4C71-BC7C-B64964A84905}" dt="2025-12-08T14:34:17.841" v="371" actId="478"/>
          <ac:picMkLst>
            <pc:docMk/>
            <pc:sldMk cId="1434913438" sldId="13449"/>
            <ac:picMk id="3" creationId="{EF28CFF5-54B4-58DD-98DB-1387D67C8982}"/>
          </ac:picMkLst>
        </pc:picChg>
        <pc:picChg chg="del">
          <ac:chgData name="Christophe JENTA" userId="8d1209f4831e9c53" providerId="LiveId" clId="{904B13E8-5561-4C71-BC7C-B64964A84905}" dt="2025-12-08T14:34:18.811" v="372" actId="478"/>
          <ac:picMkLst>
            <pc:docMk/>
            <pc:sldMk cId="1434913438" sldId="13449"/>
            <ac:picMk id="5" creationId="{AAAF3CA9-F46D-29F0-721C-E936A9CF5105}"/>
          </ac:picMkLst>
        </pc:picChg>
      </pc:sldChg>
      <pc:sldChg chg="delSp add del mod">
        <pc:chgData name="Christophe JENTA" userId="8d1209f4831e9c53" providerId="LiveId" clId="{904B13E8-5561-4C71-BC7C-B64964A84905}" dt="2025-12-08T14:34:29.254" v="386" actId="478"/>
        <pc:sldMkLst>
          <pc:docMk/>
          <pc:sldMk cId="2383233730" sldId="13450"/>
        </pc:sldMkLst>
        <pc:picChg chg="del">
          <ac:chgData name="Christophe JENTA" userId="8d1209f4831e9c53" providerId="LiveId" clId="{904B13E8-5561-4C71-BC7C-B64964A84905}" dt="2025-12-08T14:34:27.619" v="383" actId="478"/>
          <ac:picMkLst>
            <pc:docMk/>
            <pc:sldMk cId="2383233730" sldId="13450"/>
            <ac:picMk id="3" creationId="{C6DF4BD6-34F7-F230-A739-76C7204CE3A0}"/>
          </ac:picMkLst>
        </pc:picChg>
        <pc:picChg chg="del">
          <ac:chgData name="Christophe JENTA" userId="8d1209f4831e9c53" providerId="LiveId" clId="{904B13E8-5561-4C71-BC7C-B64964A84905}" dt="2025-12-08T14:34:28.132" v="384" actId="478"/>
          <ac:picMkLst>
            <pc:docMk/>
            <pc:sldMk cId="2383233730" sldId="13450"/>
            <ac:picMk id="10" creationId="{6832DF76-79B9-015E-C8AD-A04BEC27892E}"/>
          </ac:picMkLst>
        </pc:picChg>
        <pc:picChg chg="del">
          <ac:chgData name="Christophe JENTA" userId="8d1209f4831e9c53" providerId="LiveId" clId="{904B13E8-5561-4C71-BC7C-B64964A84905}" dt="2025-12-08T14:34:29.254" v="386" actId="478"/>
          <ac:picMkLst>
            <pc:docMk/>
            <pc:sldMk cId="2383233730" sldId="13450"/>
            <ac:picMk id="15" creationId="{9FDDD5B9-D85E-4EF4-D46D-F47195C522AA}"/>
          </ac:picMkLst>
        </pc:picChg>
        <pc:picChg chg="del">
          <ac:chgData name="Christophe JENTA" userId="8d1209f4831e9c53" providerId="LiveId" clId="{904B13E8-5561-4C71-BC7C-B64964A84905}" dt="2025-12-08T14:34:28.700" v="385" actId="478"/>
          <ac:picMkLst>
            <pc:docMk/>
            <pc:sldMk cId="2383233730" sldId="13450"/>
            <ac:picMk id="16" creationId="{08D4579D-B02A-1842-D515-F20514974B9B}"/>
          </ac:picMkLst>
        </pc:picChg>
      </pc:sldChg>
      <pc:sldChg chg="delSp add del mod">
        <pc:chgData name="Christophe JENTA" userId="8d1209f4831e9c53" providerId="LiveId" clId="{904B13E8-5561-4C71-BC7C-B64964A84905}" dt="2025-12-08T14:34:33.011" v="390" actId="478"/>
        <pc:sldMkLst>
          <pc:docMk/>
          <pc:sldMk cId="4117894968" sldId="13451"/>
        </pc:sldMkLst>
        <pc:picChg chg="del">
          <ac:chgData name="Christophe JENTA" userId="8d1209f4831e9c53" providerId="LiveId" clId="{904B13E8-5561-4C71-BC7C-B64964A84905}" dt="2025-12-08T14:34:31.919" v="388" actId="478"/>
          <ac:picMkLst>
            <pc:docMk/>
            <pc:sldMk cId="4117894968" sldId="13451"/>
            <ac:picMk id="5" creationId="{0A33B9A0-4BBE-BC09-4E93-53713CC343C4}"/>
          </ac:picMkLst>
        </pc:picChg>
        <pc:picChg chg="del">
          <ac:chgData name="Christophe JENTA" userId="8d1209f4831e9c53" providerId="LiveId" clId="{904B13E8-5561-4C71-BC7C-B64964A84905}" dt="2025-12-08T14:34:32.523" v="389" actId="478"/>
          <ac:picMkLst>
            <pc:docMk/>
            <pc:sldMk cId="4117894968" sldId="13451"/>
            <ac:picMk id="6" creationId="{F3F94A1C-FFE8-1BA9-4F8A-71E909D76BF4}"/>
          </ac:picMkLst>
        </pc:picChg>
        <pc:picChg chg="del">
          <ac:chgData name="Christophe JENTA" userId="8d1209f4831e9c53" providerId="LiveId" clId="{904B13E8-5561-4C71-BC7C-B64964A84905}" dt="2025-12-08T14:34:31.436" v="387" actId="478"/>
          <ac:picMkLst>
            <pc:docMk/>
            <pc:sldMk cId="4117894968" sldId="13451"/>
            <ac:picMk id="7" creationId="{C5E7932C-2EA5-428D-A8A0-ACEFE91216C1}"/>
          </ac:picMkLst>
        </pc:picChg>
        <pc:picChg chg="del">
          <ac:chgData name="Christophe JENTA" userId="8d1209f4831e9c53" providerId="LiveId" clId="{904B13E8-5561-4C71-BC7C-B64964A84905}" dt="2025-12-08T14:34:33.011" v="390" actId="478"/>
          <ac:picMkLst>
            <pc:docMk/>
            <pc:sldMk cId="4117894968" sldId="13451"/>
            <ac:picMk id="8" creationId="{7CA61F89-89C0-C93D-FCF2-78B8287CF70E}"/>
          </ac:picMkLst>
        </pc:picChg>
      </pc:sldChg>
      <pc:sldChg chg="add del">
        <pc:chgData name="Christophe JENTA" userId="8d1209f4831e9c53" providerId="LiveId" clId="{904B13E8-5561-4C71-BC7C-B64964A84905}" dt="2025-12-08T14:32:56.854" v="324"/>
        <pc:sldMkLst>
          <pc:docMk/>
          <pc:sldMk cId="1016117828" sldId="13452"/>
        </pc:sldMkLst>
      </pc:sldChg>
      <pc:sldChg chg="delSp add del mod">
        <pc:chgData name="Christophe JENTA" userId="8d1209f4831e9c53" providerId="LiveId" clId="{904B13E8-5561-4C71-BC7C-B64964A84905}" dt="2025-12-08T14:34:39.235" v="391" actId="478"/>
        <pc:sldMkLst>
          <pc:docMk/>
          <pc:sldMk cId="105437604" sldId="13454"/>
        </pc:sldMkLst>
        <pc:picChg chg="del">
          <ac:chgData name="Christophe JENTA" userId="8d1209f4831e9c53" providerId="LiveId" clId="{904B13E8-5561-4C71-BC7C-B64964A84905}" dt="2025-12-08T14:34:39.235" v="391" actId="478"/>
          <ac:picMkLst>
            <pc:docMk/>
            <pc:sldMk cId="105437604" sldId="13454"/>
            <ac:picMk id="3" creationId="{DD372904-AF6C-91B0-BE2A-C9CEAB4FA464}"/>
          </ac:picMkLst>
        </pc:picChg>
      </pc:sldChg>
      <pc:sldChg chg="delSp add del mod">
        <pc:chgData name="Christophe JENTA" userId="8d1209f4831e9c53" providerId="LiveId" clId="{904B13E8-5561-4C71-BC7C-B64964A84905}" dt="2025-12-08T14:34:40.908" v="392" actId="478"/>
        <pc:sldMkLst>
          <pc:docMk/>
          <pc:sldMk cId="2709712137" sldId="13455"/>
        </pc:sldMkLst>
        <pc:picChg chg="del">
          <ac:chgData name="Christophe JENTA" userId="8d1209f4831e9c53" providerId="LiveId" clId="{904B13E8-5561-4C71-BC7C-B64964A84905}" dt="2025-12-08T14:34:40.908" v="392" actId="478"/>
          <ac:picMkLst>
            <pc:docMk/>
            <pc:sldMk cId="2709712137" sldId="13455"/>
            <ac:picMk id="2" creationId="{717ECB72-23E8-A0ED-2D78-8511D7E8C512}"/>
          </ac:picMkLst>
        </pc:picChg>
      </pc:sldChg>
      <pc:sldChg chg="delSp add del mod">
        <pc:chgData name="Christophe JENTA" userId="8d1209f4831e9c53" providerId="LiveId" clId="{904B13E8-5561-4C71-BC7C-B64964A84905}" dt="2025-12-08T14:34:44.993" v="397" actId="478"/>
        <pc:sldMkLst>
          <pc:docMk/>
          <pc:sldMk cId="3773903382" sldId="13456"/>
        </pc:sldMkLst>
        <pc:picChg chg="del">
          <ac:chgData name="Christophe JENTA" userId="8d1209f4831e9c53" providerId="LiveId" clId="{904B13E8-5561-4C71-BC7C-B64964A84905}" dt="2025-12-08T14:34:44.275" v="396" actId="478"/>
          <ac:picMkLst>
            <pc:docMk/>
            <pc:sldMk cId="3773903382" sldId="13456"/>
            <ac:picMk id="4" creationId="{8F007FA8-813F-13D6-3F5D-05D9E7D28512}"/>
          </ac:picMkLst>
        </pc:picChg>
        <pc:picChg chg="del">
          <ac:chgData name="Christophe JENTA" userId="8d1209f4831e9c53" providerId="LiveId" clId="{904B13E8-5561-4C71-BC7C-B64964A84905}" dt="2025-12-08T14:34:44.993" v="397" actId="478"/>
          <ac:picMkLst>
            <pc:docMk/>
            <pc:sldMk cId="3773903382" sldId="13456"/>
            <ac:picMk id="6" creationId="{B3F165E9-8902-CFD2-EEC4-DE8E0F3D7B36}"/>
          </ac:picMkLst>
        </pc:picChg>
      </pc:sldChg>
      <pc:sldChg chg="delSp add del mod">
        <pc:chgData name="Christophe JENTA" userId="8d1209f4831e9c53" providerId="LiveId" clId="{904B13E8-5561-4C71-BC7C-B64964A84905}" dt="2025-12-08T14:34:47.259" v="398" actId="478"/>
        <pc:sldMkLst>
          <pc:docMk/>
          <pc:sldMk cId="825639516" sldId="13457"/>
        </pc:sldMkLst>
        <pc:picChg chg="del">
          <ac:chgData name="Christophe JENTA" userId="8d1209f4831e9c53" providerId="LiveId" clId="{904B13E8-5561-4C71-BC7C-B64964A84905}" dt="2025-12-08T14:34:47.259" v="398" actId="478"/>
          <ac:picMkLst>
            <pc:docMk/>
            <pc:sldMk cId="825639516" sldId="13457"/>
            <ac:picMk id="3" creationId="{0528EDAB-8D4E-5E07-5EC3-6EF11C39A5B1}"/>
          </ac:picMkLst>
        </pc:picChg>
      </pc:sldChg>
      <pc:sldChg chg="add del">
        <pc:chgData name="Christophe JENTA" userId="8d1209f4831e9c53" providerId="LiveId" clId="{904B13E8-5561-4C71-BC7C-B64964A84905}" dt="2025-12-08T14:32:56.854" v="324"/>
        <pc:sldMkLst>
          <pc:docMk/>
          <pc:sldMk cId="923684980" sldId="13458"/>
        </pc:sldMkLst>
      </pc:sldChg>
      <pc:sldChg chg="delSp modSp add del mod">
        <pc:chgData name="Christophe JENTA" userId="8d1209f4831e9c53" providerId="LiveId" clId="{904B13E8-5561-4C71-BC7C-B64964A84905}" dt="2025-12-08T14:35:00.767" v="407" actId="478"/>
        <pc:sldMkLst>
          <pc:docMk/>
          <pc:sldMk cId="2126346642" sldId="13461"/>
        </pc:sldMkLst>
        <pc:picChg chg="del mod">
          <ac:chgData name="Christophe JENTA" userId="8d1209f4831e9c53" providerId="LiveId" clId="{904B13E8-5561-4C71-BC7C-B64964A84905}" dt="2025-12-08T14:35:00.767" v="407" actId="478"/>
          <ac:picMkLst>
            <pc:docMk/>
            <pc:sldMk cId="2126346642" sldId="13461"/>
            <ac:picMk id="6" creationId="{B308373B-7836-C1CE-6188-33DCA21BEB67}"/>
          </ac:picMkLst>
        </pc:picChg>
      </pc:sldChg>
      <pc:sldChg chg="delSp add del mod">
        <pc:chgData name="Christophe JENTA" userId="8d1209f4831e9c53" providerId="LiveId" clId="{904B13E8-5561-4C71-BC7C-B64964A84905}" dt="2025-12-08T14:33:43.584" v="348" actId="478"/>
        <pc:sldMkLst>
          <pc:docMk/>
          <pc:sldMk cId="3730667595" sldId="13506"/>
        </pc:sldMkLst>
        <pc:picChg chg="del">
          <ac:chgData name="Christophe JENTA" userId="8d1209f4831e9c53" providerId="LiveId" clId="{904B13E8-5561-4C71-BC7C-B64964A84905}" dt="2025-12-08T14:33:43.584" v="348" actId="478"/>
          <ac:picMkLst>
            <pc:docMk/>
            <pc:sldMk cId="3730667595" sldId="13506"/>
            <ac:picMk id="462" creationId="{71ACD9C8-EF9F-4D62-DD4D-D578AEADC350}"/>
          </ac:picMkLst>
        </pc:picChg>
      </pc:sldChg>
      <pc:sldChg chg="add del">
        <pc:chgData name="Christophe JENTA" userId="8d1209f4831e9c53" providerId="LiveId" clId="{904B13E8-5561-4C71-BC7C-B64964A84905}" dt="2025-12-08T14:32:56.854" v="324"/>
        <pc:sldMkLst>
          <pc:docMk/>
          <pc:sldMk cId="975840490" sldId="13510"/>
        </pc:sldMkLst>
      </pc:sldChg>
      <pc:sldChg chg="delSp add del mod">
        <pc:chgData name="Christophe JENTA" userId="8d1209f4831e9c53" providerId="LiveId" clId="{904B13E8-5561-4C71-BC7C-B64964A84905}" dt="2025-12-08T14:33:25.817" v="331" actId="478"/>
        <pc:sldMkLst>
          <pc:docMk/>
          <pc:sldMk cId="1670982674" sldId="13659"/>
        </pc:sldMkLst>
        <pc:picChg chg="del">
          <ac:chgData name="Christophe JENTA" userId="8d1209f4831e9c53" providerId="LiveId" clId="{904B13E8-5561-4C71-BC7C-B64964A84905}" dt="2025-12-08T14:33:25.311" v="330" actId="478"/>
          <ac:picMkLst>
            <pc:docMk/>
            <pc:sldMk cId="1670982674" sldId="13659"/>
            <ac:picMk id="4" creationId="{746C6EE7-25AA-5641-903C-D36C229D1090}"/>
          </ac:picMkLst>
        </pc:picChg>
        <pc:picChg chg="del">
          <ac:chgData name="Christophe JENTA" userId="8d1209f4831e9c53" providerId="LiveId" clId="{904B13E8-5561-4C71-BC7C-B64964A84905}" dt="2025-12-08T14:33:25.817" v="331" actId="478"/>
          <ac:picMkLst>
            <pc:docMk/>
            <pc:sldMk cId="1670982674" sldId="13659"/>
            <ac:picMk id="6" creationId="{EA81157D-4B9E-C469-1AD2-F7DBEE0D1203}"/>
          </ac:picMkLst>
        </pc:picChg>
        <pc:picChg chg="del">
          <ac:chgData name="Christophe JENTA" userId="8d1209f4831e9c53" providerId="LiveId" clId="{904B13E8-5561-4C71-BC7C-B64964A84905}" dt="2025-12-08T14:33:24.571" v="329" actId="478"/>
          <ac:picMkLst>
            <pc:docMk/>
            <pc:sldMk cId="1670982674" sldId="13659"/>
            <ac:picMk id="8" creationId="{34A75C77-7DEC-0F9F-BC0F-037A295893DC}"/>
          </ac:picMkLst>
        </pc:picChg>
      </pc:sldChg>
      <pc:sldChg chg="delSp add del mod">
        <pc:chgData name="Christophe JENTA" userId="8d1209f4831e9c53" providerId="LiveId" clId="{904B13E8-5561-4C71-BC7C-B64964A84905}" dt="2025-12-08T14:33:28.168" v="334" actId="478"/>
        <pc:sldMkLst>
          <pc:docMk/>
          <pc:sldMk cId="1124822859" sldId="13660"/>
        </pc:sldMkLst>
        <pc:picChg chg="del">
          <ac:chgData name="Christophe JENTA" userId="8d1209f4831e9c53" providerId="LiveId" clId="{904B13E8-5561-4C71-BC7C-B64964A84905}" dt="2025-12-08T14:33:28.168" v="334" actId="478"/>
          <ac:picMkLst>
            <pc:docMk/>
            <pc:sldMk cId="1124822859" sldId="13660"/>
            <ac:picMk id="3" creationId="{97969868-7E24-5757-10EE-DE7AC3306064}"/>
          </ac:picMkLst>
        </pc:picChg>
        <pc:picChg chg="del">
          <ac:chgData name="Christophe JENTA" userId="8d1209f4831e9c53" providerId="LiveId" clId="{904B13E8-5561-4C71-BC7C-B64964A84905}" dt="2025-12-08T14:33:27.515" v="333" actId="478"/>
          <ac:picMkLst>
            <pc:docMk/>
            <pc:sldMk cId="1124822859" sldId="13660"/>
            <ac:picMk id="5" creationId="{B518167C-B613-16C2-FED7-E3BCFBAA8AD8}"/>
          </ac:picMkLst>
        </pc:picChg>
        <pc:picChg chg="del">
          <ac:chgData name="Christophe JENTA" userId="8d1209f4831e9c53" providerId="LiveId" clId="{904B13E8-5561-4C71-BC7C-B64964A84905}" dt="2025-12-08T14:33:26.977" v="332" actId="478"/>
          <ac:picMkLst>
            <pc:docMk/>
            <pc:sldMk cId="1124822859" sldId="13660"/>
            <ac:picMk id="7" creationId="{70ECCB20-0355-5AA2-5391-63F720D8886D}"/>
          </ac:picMkLst>
        </pc:picChg>
      </pc:sldChg>
      <pc:sldChg chg="delSp add del mod">
        <pc:chgData name="Christophe JENTA" userId="8d1209f4831e9c53" providerId="LiveId" clId="{904B13E8-5561-4C71-BC7C-B64964A84905}" dt="2025-12-08T14:33:30.612" v="337" actId="478"/>
        <pc:sldMkLst>
          <pc:docMk/>
          <pc:sldMk cId="2331957571" sldId="13661"/>
        </pc:sldMkLst>
        <pc:picChg chg="del">
          <ac:chgData name="Christophe JENTA" userId="8d1209f4831e9c53" providerId="LiveId" clId="{904B13E8-5561-4C71-BC7C-B64964A84905}" dt="2025-12-08T14:33:29.636" v="335" actId="478"/>
          <ac:picMkLst>
            <pc:docMk/>
            <pc:sldMk cId="2331957571" sldId="13661"/>
            <ac:picMk id="9" creationId="{94BF768F-B5A3-C838-7C03-4DE425BFD331}"/>
          </ac:picMkLst>
        </pc:picChg>
        <pc:picChg chg="del">
          <ac:chgData name="Christophe JENTA" userId="8d1209f4831e9c53" providerId="LiveId" clId="{904B13E8-5561-4C71-BC7C-B64964A84905}" dt="2025-12-08T14:33:30.058" v="336" actId="478"/>
          <ac:picMkLst>
            <pc:docMk/>
            <pc:sldMk cId="2331957571" sldId="13661"/>
            <ac:picMk id="10" creationId="{948D6DD6-1488-288C-2453-227F23138D5E}"/>
          </ac:picMkLst>
        </pc:picChg>
        <pc:picChg chg="del">
          <ac:chgData name="Christophe JENTA" userId="8d1209f4831e9c53" providerId="LiveId" clId="{904B13E8-5561-4C71-BC7C-B64964A84905}" dt="2025-12-08T14:33:30.612" v="337" actId="478"/>
          <ac:picMkLst>
            <pc:docMk/>
            <pc:sldMk cId="2331957571" sldId="13661"/>
            <ac:picMk id="12" creationId="{E87DA51D-276C-C02B-FD89-46820B625C4B}"/>
          </ac:picMkLst>
        </pc:picChg>
      </pc:sldChg>
      <pc:sldChg chg="add del">
        <pc:chgData name="Christophe JENTA" userId="8d1209f4831e9c53" providerId="LiveId" clId="{904B13E8-5561-4C71-BC7C-B64964A84905}" dt="2025-12-08T14:32:56.854" v="324"/>
        <pc:sldMkLst>
          <pc:docMk/>
          <pc:sldMk cId="3847985873" sldId="13662"/>
        </pc:sldMkLst>
      </pc:sldChg>
      <pc:sldChg chg="delSp add del mod">
        <pc:chgData name="Christophe JENTA" userId="8d1209f4831e9c53" providerId="LiveId" clId="{904B13E8-5561-4C71-BC7C-B64964A84905}" dt="2025-12-08T14:34:05.350" v="360" actId="478"/>
        <pc:sldMkLst>
          <pc:docMk/>
          <pc:sldMk cId="3353547305" sldId="13663"/>
        </pc:sldMkLst>
        <pc:picChg chg="del">
          <ac:chgData name="Christophe JENTA" userId="8d1209f4831e9c53" providerId="LiveId" clId="{904B13E8-5561-4C71-BC7C-B64964A84905}" dt="2025-12-08T14:34:05.350" v="360" actId="478"/>
          <ac:picMkLst>
            <pc:docMk/>
            <pc:sldMk cId="3353547305" sldId="13663"/>
            <ac:picMk id="2" creationId="{FEE83F89-61E4-797D-4CAC-3E0FAB5E0D20}"/>
          </ac:picMkLst>
        </pc:picChg>
        <pc:picChg chg="del">
          <ac:chgData name="Christophe JENTA" userId="8d1209f4831e9c53" providerId="LiveId" clId="{904B13E8-5561-4C71-BC7C-B64964A84905}" dt="2025-12-08T14:34:04.852" v="359" actId="478"/>
          <ac:picMkLst>
            <pc:docMk/>
            <pc:sldMk cId="3353547305" sldId="13663"/>
            <ac:picMk id="3" creationId="{8203E28C-1A49-971D-37CE-7F4CD76B3D51}"/>
          </ac:picMkLst>
        </pc:picChg>
      </pc:sldChg>
      <pc:sldChg chg="delSp add del mod">
        <pc:chgData name="Christophe JENTA" userId="8d1209f4831e9c53" providerId="LiveId" clId="{904B13E8-5561-4C71-BC7C-B64964A84905}" dt="2025-12-08T14:34:08.153" v="364" actId="478"/>
        <pc:sldMkLst>
          <pc:docMk/>
          <pc:sldMk cId="1201420890" sldId="13664"/>
        </pc:sldMkLst>
        <pc:picChg chg="del">
          <ac:chgData name="Christophe JENTA" userId="8d1209f4831e9c53" providerId="LiveId" clId="{904B13E8-5561-4C71-BC7C-B64964A84905}" dt="2025-12-08T14:34:06.688" v="361" actId="478"/>
          <ac:picMkLst>
            <pc:docMk/>
            <pc:sldMk cId="1201420890" sldId="13664"/>
            <ac:picMk id="4" creationId="{A9850009-39A4-FFEF-C343-8C7ED84BA3EF}"/>
          </ac:picMkLst>
        </pc:picChg>
        <pc:picChg chg="del">
          <ac:chgData name="Christophe JENTA" userId="8d1209f4831e9c53" providerId="LiveId" clId="{904B13E8-5561-4C71-BC7C-B64964A84905}" dt="2025-12-08T14:34:07.148" v="362" actId="478"/>
          <ac:picMkLst>
            <pc:docMk/>
            <pc:sldMk cId="1201420890" sldId="13664"/>
            <ac:picMk id="5" creationId="{D480B1D3-8D68-67B4-9CC8-60FEB4C447F4}"/>
          </ac:picMkLst>
        </pc:picChg>
        <pc:picChg chg="del">
          <ac:chgData name="Christophe JENTA" userId="8d1209f4831e9c53" providerId="LiveId" clId="{904B13E8-5561-4C71-BC7C-B64964A84905}" dt="2025-12-08T14:34:07.583" v="363" actId="478"/>
          <ac:picMkLst>
            <pc:docMk/>
            <pc:sldMk cId="1201420890" sldId="13664"/>
            <ac:picMk id="7" creationId="{AF86F3D5-779B-72BC-20CF-4E114CD251C6}"/>
          </ac:picMkLst>
        </pc:picChg>
        <pc:picChg chg="del">
          <ac:chgData name="Christophe JENTA" userId="8d1209f4831e9c53" providerId="LiveId" clId="{904B13E8-5561-4C71-BC7C-B64964A84905}" dt="2025-12-08T14:34:08.153" v="364" actId="478"/>
          <ac:picMkLst>
            <pc:docMk/>
            <pc:sldMk cId="1201420890" sldId="13664"/>
            <ac:picMk id="9" creationId="{50FC4589-2650-4B9A-09B7-CB7C3F1A9DDF}"/>
          </ac:picMkLst>
        </pc:picChg>
      </pc:sldChg>
      <pc:sldChg chg="add del">
        <pc:chgData name="Christophe JENTA" userId="8d1209f4831e9c53" providerId="LiveId" clId="{904B13E8-5561-4C71-BC7C-B64964A84905}" dt="2025-12-08T14:32:56.854" v="324"/>
        <pc:sldMkLst>
          <pc:docMk/>
          <pc:sldMk cId="3937596045" sldId="13665"/>
        </pc:sldMkLst>
      </pc:sldChg>
      <pc:sldChg chg="delSp add del mod">
        <pc:chgData name="Christophe JENTA" userId="8d1209f4831e9c53" providerId="LiveId" clId="{904B13E8-5561-4C71-BC7C-B64964A84905}" dt="2025-12-08T14:34:14.782" v="369" actId="478"/>
        <pc:sldMkLst>
          <pc:docMk/>
          <pc:sldMk cId="3308034352" sldId="13666"/>
        </pc:sldMkLst>
        <pc:picChg chg="del">
          <ac:chgData name="Christophe JENTA" userId="8d1209f4831e9c53" providerId="LiveId" clId="{904B13E8-5561-4C71-BC7C-B64964A84905}" dt="2025-12-08T14:34:13.710" v="368" actId="478"/>
          <ac:picMkLst>
            <pc:docMk/>
            <pc:sldMk cId="3308034352" sldId="13666"/>
            <ac:picMk id="2" creationId="{5F88F71A-7BEC-DCDD-54E8-074C9A9125ED}"/>
          </ac:picMkLst>
        </pc:picChg>
        <pc:picChg chg="del">
          <ac:chgData name="Christophe JENTA" userId="8d1209f4831e9c53" providerId="LiveId" clId="{904B13E8-5561-4C71-BC7C-B64964A84905}" dt="2025-12-08T14:34:14.782" v="369" actId="478"/>
          <ac:picMkLst>
            <pc:docMk/>
            <pc:sldMk cId="3308034352" sldId="13666"/>
            <ac:picMk id="4" creationId="{BA713207-449F-7D18-D400-864734127F11}"/>
          </ac:picMkLst>
        </pc:picChg>
      </pc:sldChg>
      <pc:sldChg chg="add del">
        <pc:chgData name="Christophe JENTA" userId="8d1209f4831e9c53" providerId="LiveId" clId="{904B13E8-5561-4C71-BC7C-B64964A84905}" dt="2025-12-08T14:32:56.854" v="324"/>
        <pc:sldMkLst>
          <pc:docMk/>
          <pc:sldMk cId="646322671" sldId="13667"/>
        </pc:sldMkLst>
      </pc:sldChg>
      <pc:sldChg chg="delSp modSp add del mod">
        <pc:chgData name="Christophe JENTA" userId="8d1209f4831e9c53" providerId="LiveId" clId="{904B13E8-5561-4C71-BC7C-B64964A84905}" dt="2025-12-08T14:34:25.679" v="382" actId="478"/>
        <pc:sldMkLst>
          <pc:docMk/>
          <pc:sldMk cId="1108516550" sldId="13668"/>
        </pc:sldMkLst>
        <pc:picChg chg="del">
          <ac:chgData name="Christophe JENTA" userId="8d1209f4831e9c53" providerId="LiveId" clId="{904B13E8-5561-4C71-BC7C-B64964A84905}" dt="2025-12-08T14:34:24.996" v="380" actId="478"/>
          <ac:picMkLst>
            <pc:docMk/>
            <pc:sldMk cId="1108516550" sldId="13668"/>
            <ac:picMk id="8" creationId="{5186274B-718C-1AE9-D746-10D2609B7784}"/>
          </ac:picMkLst>
        </pc:picChg>
        <pc:picChg chg="del">
          <ac:chgData name="Christophe JENTA" userId="8d1209f4831e9c53" providerId="LiveId" clId="{904B13E8-5561-4C71-BC7C-B64964A84905}" dt="2025-12-08T14:34:24.396" v="379" actId="478"/>
          <ac:picMkLst>
            <pc:docMk/>
            <pc:sldMk cId="1108516550" sldId="13668"/>
            <ac:picMk id="10" creationId="{C3103969-73E7-80AD-71A0-86268ED782F3}"/>
          </ac:picMkLst>
        </pc:picChg>
        <pc:picChg chg="del mod">
          <ac:chgData name="Christophe JENTA" userId="8d1209f4831e9c53" providerId="LiveId" clId="{904B13E8-5561-4C71-BC7C-B64964A84905}" dt="2025-12-08T14:34:25.679" v="382" actId="478"/>
          <ac:picMkLst>
            <pc:docMk/>
            <pc:sldMk cId="1108516550" sldId="13668"/>
            <ac:picMk id="22" creationId="{05105CF5-C243-CCB6-1B10-D53FF4ABF0A7}"/>
          </ac:picMkLst>
        </pc:picChg>
        <pc:picChg chg="del">
          <ac:chgData name="Christophe JENTA" userId="8d1209f4831e9c53" providerId="LiveId" clId="{904B13E8-5561-4C71-BC7C-B64964A84905}" dt="2025-12-08T14:34:23.710" v="378" actId="478"/>
          <ac:picMkLst>
            <pc:docMk/>
            <pc:sldMk cId="1108516550" sldId="13668"/>
            <ac:picMk id="23" creationId="{FA7E6450-657D-3AA7-92B8-5A28288C0683}"/>
          </ac:picMkLst>
        </pc:picChg>
      </pc:sldChg>
      <pc:sldChg chg="add del">
        <pc:chgData name="Christophe JENTA" userId="8d1209f4831e9c53" providerId="LiveId" clId="{904B13E8-5561-4C71-BC7C-B64964A84905}" dt="2025-12-08T14:32:56.854" v="324"/>
        <pc:sldMkLst>
          <pc:docMk/>
          <pc:sldMk cId="3796603639" sldId="13669"/>
        </pc:sldMkLst>
      </pc:sldChg>
      <pc:sldChg chg="add del">
        <pc:chgData name="Christophe JENTA" userId="8d1209f4831e9c53" providerId="LiveId" clId="{904B13E8-5561-4C71-BC7C-B64964A84905}" dt="2025-12-08T14:32:56.854" v="324"/>
        <pc:sldMkLst>
          <pc:docMk/>
          <pc:sldMk cId="3880596373" sldId="13670"/>
        </pc:sldMkLst>
      </pc:sldChg>
      <pc:sldChg chg="delSp modSp add del mod">
        <pc:chgData name="Christophe JENTA" userId="8d1209f4831e9c53" providerId="LiveId" clId="{904B13E8-5561-4C71-BC7C-B64964A84905}" dt="2025-12-08T14:34:55.719" v="402" actId="478"/>
        <pc:sldMkLst>
          <pc:docMk/>
          <pc:sldMk cId="1503056092" sldId="13671"/>
        </pc:sldMkLst>
        <pc:picChg chg="del mod">
          <ac:chgData name="Christophe JENTA" userId="8d1209f4831e9c53" providerId="LiveId" clId="{904B13E8-5561-4C71-BC7C-B64964A84905}" dt="2025-12-08T14:34:55.719" v="402" actId="478"/>
          <ac:picMkLst>
            <pc:docMk/>
            <pc:sldMk cId="1503056092" sldId="13671"/>
            <ac:picMk id="3" creationId="{45A2ADDF-A2CC-D023-1052-4136A0559804}"/>
          </ac:picMkLst>
        </pc:picChg>
        <pc:picChg chg="del">
          <ac:chgData name="Christophe JENTA" userId="8d1209f4831e9c53" providerId="LiveId" clId="{904B13E8-5561-4C71-BC7C-B64964A84905}" dt="2025-12-08T14:34:55.098" v="400" actId="478"/>
          <ac:picMkLst>
            <pc:docMk/>
            <pc:sldMk cId="1503056092" sldId="13671"/>
            <ac:picMk id="5" creationId="{C7ADEFF8-6108-5846-CE33-AEC0DA940787}"/>
          </ac:picMkLst>
        </pc:picChg>
      </pc:sldChg>
      <pc:sldChg chg="delSp modSp add del mod">
        <pc:chgData name="Christophe JENTA" userId="8d1209f4831e9c53" providerId="LiveId" clId="{904B13E8-5561-4C71-BC7C-B64964A84905}" dt="2025-12-08T14:34:59.281" v="405" actId="478"/>
        <pc:sldMkLst>
          <pc:docMk/>
          <pc:sldMk cId="3384854719" sldId="13672"/>
        </pc:sldMkLst>
        <pc:picChg chg="del">
          <ac:chgData name="Christophe JENTA" userId="8d1209f4831e9c53" providerId="LiveId" clId="{904B13E8-5561-4C71-BC7C-B64964A84905}" dt="2025-12-08T14:34:58.278" v="403" actId="478"/>
          <ac:picMkLst>
            <pc:docMk/>
            <pc:sldMk cId="3384854719" sldId="13672"/>
            <ac:picMk id="3" creationId="{19DD35FC-C475-CA2F-9AB7-DC57A6BE2656}"/>
          </ac:picMkLst>
        </pc:picChg>
        <pc:picChg chg="del">
          <ac:chgData name="Christophe JENTA" userId="8d1209f4831e9c53" providerId="LiveId" clId="{904B13E8-5561-4C71-BC7C-B64964A84905}" dt="2025-12-08T14:34:58.702" v="404" actId="478"/>
          <ac:picMkLst>
            <pc:docMk/>
            <pc:sldMk cId="3384854719" sldId="13672"/>
            <ac:picMk id="5" creationId="{331C7969-B2E3-3005-17D4-A9BD053F67F9}"/>
          </ac:picMkLst>
        </pc:picChg>
        <pc:picChg chg="del">
          <ac:chgData name="Christophe JENTA" userId="8d1209f4831e9c53" providerId="LiveId" clId="{904B13E8-5561-4C71-BC7C-B64964A84905}" dt="2025-12-08T14:34:59.281" v="405" actId="478"/>
          <ac:picMkLst>
            <pc:docMk/>
            <pc:sldMk cId="3384854719" sldId="13672"/>
            <ac:picMk id="9" creationId="{E8765C41-2653-8D8E-9ACA-A3CC846C6FFA}"/>
          </ac:picMkLst>
        </pc:picChg>
      </pc:sldChg>
      <pc:sldChg chg="modSp add del mod">
        <pc:chgData name="Christophe JENTA" userId="8d1209f4831e9c53" providerId="LiveId" clId="{904B13E8-5561-4C71-BC7C-B64964A84905}" dt="2025-12-08T17:02:08.647" v="426" actId="20577"/>
        <pc:sldMkLst>
          <pc:docMk/>
          <pc:sldMk cId="1120228898" sldId="13701"/>
        </pc:sldMkLst>
        <pc:spChg chg="mod">
          <ac:chgData name="Christophe JENTA" userId="8d1209f4831e9c53" providerId="LiveId" clId="{904B13E8-5561-4C71-BC7C-B64964A84905}" dt="2025-12-08T17:02:08.647" v="426" actId="20577"/>
          <ac:spMkLst>
            <pc:docMk/>
            <pc:sldMk cId="1120228898" sldId="13701"/>
            <ac:spMk id="3" creationId="{1F723BAD-0463-B5A0-D3AE-23F314A34EEC}"/>
          </ac:spMkLst>
        </pc:spChg>
      </pc:sldChg>
      <pc:sldChg chg="add del">
        <pc:chgData name="Christophe JENTA" userId="8d1209f4831e9c53" providerId="LiveId" clId="{904B13E8-5561-4C71-BC7C-B64964A84905}" dt="2025-12-08T14:32:56.854" v="324"/>
        <pc:sldMkLst>
          <pc:docMk/>
          <pc:sldMk cId="4187860858" sldId="13705"/>
        </pc:sldMkLst>
      </pc:sldChg>
      <pc:sldChg chg="modSp add del mod">
        <pc:chgData name="Christophe JENTA" userId="8d1209f4831e9c53" providerId="LiveId" clId="{904B13E8-5561-4C71-BC7C-B64964A84905}" dt="2025-12-08T14:33:11.886" v="325" actId="207"/>
        <pc:sldMkLst>
          <pc:docMk/>
          <pc:sldMk cId="266598801" sldId="13706"/>
        </pc:sldMkLst>
        <pc:spChg chg="mod">
          <ac:chgData name="Christophe JENTA" userId="8d1209f4831e9c53" providerId="LiveId" clId="{904B13E8-5561-4C71-BC7C-B64964A84905}" dt="2025-12-08T14:33:11.886" v="325" actId="207"/>
          <ac:spMkLst>
            <pc:docMk/>
            <pc:sldMk cId="266598801" sldId="13706"/>
            <ac:spMk id="169" creationId="{3BE590E6-EAE6-E318-CBF0-743EDF89609F}"/>
          </ac:spMkLst>
        </pc:spChg>
      </pc:sldChg>
      <pc:sldChg chg="modSp add del mod">
        <pc:chgData name="Christophe JENTA" userId="8d1209f4831e9c53" providerId="LiveId" clId="{904B13E8-5561-4C71-BC7C-B64964A84905}" dt="2025-12-08T14:33:15.960" v="326" actId="207"/>
        <pc:sldMkLst>
          <pc:docMk/>
          <pc:sldMk cId="431283121" sldId="13707"/>
        </pc:sldMkLst>
        <pc:spChg chg="mod">
          <ac:chgData name="Christophe JENTA" userId="8d1209f4831e9c53" providerId="LiveId" clId="{904B13E8-5561-4C71-BC7C-B64964A84905}" dt="2025-12-08T14:33:15.960" v="326" actId="207"/>
          <ac:spMkLst>
            <pc:docMk/>
            <pc:sldMk cId="431283121" sldId="13707"/>
            <ac:spMk id="169" creationId="{D5A046A1-A017-B23F-5FF9-A92EC81364A2}"/>
          </ac:spMkLst>
        </pc:spChg>
      </pc:sldChg>
      <pc:sldChg chg="delSp add del mod">
        <pc:chgData name="Christophe JENTA" userId="8d1209f4831e9c53" providerId="LiveId" clId="{904B13E8-5561-4C71-BC7C-B64964A84905}" dt="2025-12-08T14:33:23.410" v="328" actId="478"/>
        <pc:sldMkLst>
          <pc:docMk/>
          <pc:sldMk cId="2598680327" sldId="13716"/>
        </pc:sldMkLst>
        <pc:picChg chg="del">
          <ac:chgData name="Christophe JENTA" userId="8d1209f4831e9c53" providerId="LiveId" clId="{904B13E8-5561-4C71-BC7C-B64964A84905}" dt="2025-12-08T14:33:22.618" v="327" actId="478"/>
          <ac:picMkLst>
            <pc:docMk/>
            <pc:sldMk cId="2598680327" sldId="13716"/>
            <ac:picMk id="4" creationId="{1612E840-613E-3CA6-5CCA-8AB5530C8E54}"/>
          </ac:picMkLst>
        </pc:picChg>
        <pc:picChg chg="del">
          <ac:chgData name="Christophe JENTA" userId="8d1209f4831e9c53" providerId="LiveId" clId="{904B13E8-5561-4C71-BC7C-B64964A84905}" dt="2025-12-08T14:33:23.410" v="328" actId="478"/>
          <ac:picMkLst>
            <pc:docMk/>
            <pc:sldMk cId="2598680327" sldId="13716"/>
            <ac:picMk id="6" creationId="{EA17CA3E-6499-8189-25E0-251AA1A6F4CD}"/>
          </ac:picMkLst>
        </pc:picChg>
      </pc:sldChg>
      <pc:sldChg chg="delSp add del mod">
        <pc:chgData name="Christophe JENTA" userId="8d1209f4831e9c53" providerId="LiveId" clId="{904B13E8-5561-4C71-BC7C-B64964A84905}" dt="2025-12-08T14:34:15.948" v="370" actId="478"/>
        <pc:sldMkLst>
          <pc:docMk/>
          <pc:sldMk cId="2941737059" sldId="13746"/>
        </pc:sldMkLst>
        <pc:picChg chg="del">
          <ac:chgData name="Christophe JENTA" userId="8d1209f4831e9c53" providerId="LiveId" clId="{904B13E8-5561-4C71-BC7C-B64964A84905}" dt="2025-12-08T14:34:15.948" v="370" actId="478"/>
          <ac:picMkLst>
            <pc:docMk/>
            <pc:sldMk cId="2941737059" sldId="13746"/>
            <ac:picMk id="2" creationId="{BBE244BA-E1D6-324E-2E9C-88CCBB8068C1}"/>
          </ac:picMkLst>
        </pc:picChg>
      </pc:sldChg>
      <pc:sldChg chg="add del">
        <pc:chgData name="Christophe JENTA" userId="8d1209f4831e9c53" providerId="LiveId" clId="{904B13E8-5561-4C71-BC7C-B64964A84905}" dt="2025-12-08T14:32:56.854" v="324"/>
        <pc:sldMkLst>
          <pc:docMk/>
          <pc:sldMk cId="3843148199" sldId="13747"/>
        </pc:sldMkLst>
      </pc:sldChg>
      <pc:sldChg chg="add del">
        <pc:chgData name="Christophe JENTA" userId="8d1209f4831e9c53" providerId="LiveId" clId="{904B13E8-5561-4C71-BC7C-B64964A84905}" dt="2025-12-08T14:32:56.854" v="324"/>
        <pc:sldMkLst>
          <pc:docMk/>
          <pc:sldMk cId="267504529" sldId="13748"/>
        </pc:sldMkLst>
      </pc:sldChg>
      <pc:sldChg chg="delSp modSp add del mod">
        <pc:chgData name="Christophe JENTA" userId="8d1209f4831e9c53" providerId="LiveId" clId="{904B13E8-5561-4C71-BC7C-B64964A84905}" dt="2025-12-08T14:34:42.464" v="395" actId="478"/>
        <pc:sldMkLst>
          <pc:docMk/>
          <pc:sldMk cId="2779182726" sldId="13749"/>
        </pc:sldMkLst>
        <pc:picChg chg="del">
          <ac:chgData name="Christophe JENTA" userId="8d1209f4831e9c53" providerId="LiveId" clId="{904B13E8-5561-4C71-BC7C-B64964A84905}" dt="2025-12-08T14:34:41.979" v="393" actId="478"/>
          <ac:picMkLst>
            <pc:docMk/>
            <pc:sldMk cId="2779182726" sldId="13749"/>
            <ac:picMk id="2" creationId="{985B24ED-B18B-6277-0D82-05E21301655D}"/>
          </ac:picMkLst>
        </pc:picChg>
        <pc:picChg chg="del mod">
          <ac:chgData name="Christophe JENTA" userId="8d1209f4831e9c53" providerId="LiveId" clId="{904B13E8-5561-4C71-BC7C-B64964A84905}" dt="2025-12-08T14:34:42.464" v="395" actId="478"/>
          <ac:picMkLst>
            <pc:docMk/>
            <pc:sldMk cId="2779182726" sldId="13749"/>
            <ac:picMk id="4" creationId="{CCD5B9D6-72B2-4285-1B5F-C48210DCAB9A}"/>
          </ac:picMkLst>
        </pc:picChg>
      </pc:sldChg>
      <pc:sldChg chg="add del">
        <pc:chgData name="Christophe JENTA" userId="8d1209f4831e9c53" providerId="LiveId" clId="{904B13E8-5561-4C71-BC7C-B64964A84905}" dt="2025-12-08T14:32:56.854" v="324"/>
        <pc:sldMkLst>
          <pc:docMk/>
          <pc:sldMk cId="4157308058" sldId="13750"/>
        </pc:sldMkLst>
      </pc:sldChg>
      <pc:sldChg chg="delSp add del mod">
        <pc:chgData name="Christophe JENTA" userId="8d1209f4831e9c53" providerId="LiveId" clId="{904B13E8-5561-4C71-BC7C-B64964A84905}" dt="2025-12-08T14:33:35.375" v="341" actId="478"/>
        <pc:sldMkLst>
          <pc:docMk/>
          <pc:sldMk cId="2545605175" sldId="13751"/>
        </pc:sldMkLst>
        <pc:picChg chg="del">
          <ac:chgData name="Christophe JENTA" userId="8d1209f4831e9c53" providerId="LiveId" clId="{904B13E8-5561-4C71-BC7C-B64964A84905}" dt="2025-12-08T14:33:35.375" v="341" actId="478"/>
          <ac:picMkLst>
            <pc:docMk/>
            <pc:sldMk cId="2545605175" sldId="13751"/>
            <ac:picMk id="11" creationId="{DC16FF24-AC80-914D-07DE-A1CB83905B6E}"/>
          </ac:picMkLst>
        </pc:picChg>
        <pc:picChg chg="del">
          <ac:chgData name="Christophe JENTA" userId="8d1209f4831e9c53" providerId="LiveId" clId="{904B13E8-5561-4C71-BC7C-B64964A84905}" dt="2025-12-08T14:33:34.692" v="340" actId="478"/>
          <ac:picMkLst>
            <pc:docMk/>
            <pc:sldMk cId="2545605175" sldId="13751"/>
            <ac:picMk id="12" creationId="{F841E8A9-08B0-AE3E-4B0E-88AAA174B05B}"/>
          </ac:picMkLst>
        </pc:picChg>
        <pc:picChg chg="del">
          <ac:chgData name="Christophe JENTA" userId="8d1209f4831e9c53" providerId="LiveId" clId="{904B13E8-5561-4C71-BC7C-B64964A84905}" dt="2025-12-08T14:33:34.189" v="339" actId="478"/>
          <ac:picMkLst>
            <pc:docMk/>
            <pc:sldMk cId="2545605175" sldId="13751"/>
            <ac:picMk id="13" creationId="{BF65B3CC-FFD2-06E9-CD8B-CD817A3F6446}"/>
          </ac:picMkLst>
        </pc:picChg>
      </pc:sldChg>
      <pc:sldChg chg="delSp modSp add del mod">
        <pc:chgData name="Christophe JENTA" userId="8d1209f4831e9c53" providerId="LiveId" clId="{904B13E8-5561-4C71-BC7C-B64964A84905}" dt="2025-12-08T14:33:38.973" v="345" actId="478"/>
        <pc:sldMkLst>
          <pc:docMk/>
          <pc:sldMk cId="1414441873" sldId="13752"/>
        </pc:sldMkLst>
        <pc:picChg chg="del">
          <ac:chgData name="Christophe JENTA" userId="8d1209f4831e9c53" providerId="LiveId" clId="{904B13E8-5561-4C71-BC7C-B64964A84905}" dt="2025-12-08T14:33:38.973" v="345" actId="478"/>
          <ac:picMkLst>
            <pc:docMk/>
            <pc:sldMk cId="1414441873" sldId="13752"/>
            <ac:picMk id="603" creationId="{2D66EF99-2E4E-968C-4944-E322519B5123}"/>
          </ac:picMkLst>
        </pc:picChg>
        <pc:picChg chg="del mod">
          <ac:chgData name="Christophe JENTA" userId="8d1209f4831e9c53" providerId="LiveId" clId="{904B13E8-5561-4C71-BC7C-B64964A84905}" dt="2025-12-08T14:33:38.483" v="344" actId="478"/>
          <ac:picMkLst>
            <pc:docMk/>
            <pc:sldMk cId="1414441873" sldId="13752"/>
            <ac:picMk id="604" creationId="{E91DEE58-B8C6-F967-09CD-9BFFBB364280}"/>
          </ac:picMkLst>
        </pc:picChg>
        <pc:picChg chg="del">
          <ac:chgData name="Christophe JENTA" userId="8d1209f4831e9c53" providerId="LiveId" clId="{904B13E8-5561-4C71-BC7C-B64964A84905}" dt="2025-12-08T14:33:37.881" v="342" actId="478"/>
          <ac:picMkLst>
            <pc:docMk/>
            <pc:sldMk cId="1414441873" sldId="13752"/>
            <ac:picMk id="605" creationId="{80D5BB65-E102-54D9-A4D5-54B41FEBF0A7}"/>
          </ac:picMkLst>
        </pc:picChg>
      </pc:sldChg>
      <pc:sldChg chg="delSp add del mod">
        <pc:chgData name="Christophe JENTA" userId="8d1209f4831e9c53" providerId="LiveId" clId="{904B13E8-5561-4C71-BC7C-B64964A84905}" dt="2025-12-08T14:33:32.589" v="338" actId="478"/>
        <pc:sldMkLst>
          <pc:docMk/>
          <pc:sldMk cId="599703974" sldId="13753"/>
        </pc:sldMkLst>
        <pc:picChg chg="del">
          <ac:chgData name="Christophe JENTA" userId="8d1209f4831e9c53" providerId="LiveId" clId="{904B13E8-5561-4C71-BC7C-B64964A84905}" dt="2025-12-08T14:33:32.589" v="338" actId="478"/>
          <ac:picMkLst>
            <pc:docMk/>
            <pc:sldMk cId="599703974" sldId="13753"/>
            <ac:picMk id="7" creationId="{F10B9F50-67C8-BEA1-CAF0-313CBA7E74E0}"/>
          </ac:picMkLst>
        </pc:picChg>
      </pc:sldChg>
      <pc:sldChg chg="delSp add del mod">
        <pc:chgData name="Christophe JENTA" userId="8d1209f4831e9c53" providerId="LiveId" clId="{904B13E8-5561-4C71-BC7C-B64964A84905}" dt="2025-12-08T14:34:01.247" v="358" actId="478"/>
        <pc:sldMkLst>
          <pc:docMk/>
          <pc:sldMk cId="1703092992" sldId="13754"/>
        </pc:sldMkLst>
        <pc:picChg chg="del">
          <ac:chgData name="Christophe JENTA" userId="8d1209f4831e9c53" providerId="LiveId" clId="{904B13E8-5561-4C71-BC7C-B64964A84905}" dt="2025-12-08T14:34:00.803" v="357" actId="478"/>
          <ac:picMkLst>
            <pc:docMk/>
            <pc:sldMk cId="1703092992" sldId="13754"/>
            <ac:picMk id="3" creationId="{7372CB91-2816-7DA4-216F-4E90448A043C}"/>
          </ac:picMkLst>
        </pc:picChg>
        <pc:picChg chg="del">
          <ac:chgData name="Christophe JENTA" userId="8d1209f4831e9c53" providerId="LiveId" clId="{904B13E8-5561-4C71-BC7C-B64964A84905}" dt="2025-12-08T14:34:01.247" v="358" actId="478"/>
          <ac:picMkLst>
            <pc:docMk/>
            <pc:sldMk cId="1703092992" sldId="13754"/>
            <ac:picMk id="5" creationId="{8016740B-50C3-FC3A-36F1-71B3744562C6}"/>
          </ac:picMkLst>
        </pc:picChg>
      </pc:sldChg>
      <pc:sldChg chg="delSp add del mod">
        <pc:chgData name="Christophe JENTA" userId="8d1209f4831e9c53" providerId="LiveId" clId="{904B13E8-5561-4C71-BC7C-B64964A84905}" dt="2025-12-08T14:33:45.476" v="350" actId="478"/>
        <pc:sldMkLst>
          <pc:docMk/>
          <pc:sldMk cId="1486657032" sldId="13755"/>
        </pc:sldMkLst>
        <pc:picChg chg="del">
          <ac:chgData name="Christophe JENTA" userId="8d1209f4831e9c53" providerId="LiveId" clId="{904B13E8-5561-4C71-BC7C-B64964A84905}" dt="2025-12-08T14:33:45.476" v="350" actId="478"/>
          <ac:picMkLst>
            <pc:docMk/>
            <pc:sldMk cId="1486657032" sldId="13755"/>
            <ac:picMk id="5" creationId="{A85CFC3E-5C56-4F0E-17E9-0B327B2AED9F}"/>
          </ac:picMkLst>
        </pc:picChg>
        <pc:picChg chg="del">
          <ac:chgData name="Christophe JENTA" userId="8d1209f4831e9c53" providerId="LiveId" clId="{904B13E8-5561-4C71-BC7C-B64964A84905}" dt="2025-12-08T14:33:44.958" v="349" actId="478"/>
          <ac:picMkLst>
            <pc:docMk/>
            <pc:sldMk cId="1486657032" sldId="13755"/>
            <ac:picMk id="6" creationId="{437B83A1-2210-6D8B-5579-7B36E81FF2C1}"/>
          </ac:picMkLst>
        </pc:picChg>
      </pc:sldChg>
      <pc:sldChg chg="delSp add del mod">
        <pc:chgData name="Christophe JENTA" userId="8d1209f4831e9c53" providerId="LiveId" clId="{904B13E8-5561-4C71-BC7C-B64964A84905}" dt="2025-12-08T14:33:49.631" v="352" actId="478"/>
        <pc:sldMkLst>
          <pc:docMk/>
          <pc:sldMk cId="406656656" sldId="13756"/>
        </pc:sldMkLst>
        <pc:picChg chg="del">
          <ac:chgData name="Christophe JENTA" userId="8d1209f4831e9c53" providerId="LiveId" clId="{904B13E8-5561-4C71-BC7C-B64964A84905}" dt="2025-12-08T14:33:49.631" v="352" actId="478"/>
          <ac:picMkLst>
            <pc:docMk/>
            <pc:sldMk cId="406656656" sldId="13756"/>
            <ac:picMk id="8" creationId="{4A2B0059-2B11-D179-5396-4294D23FA408}"/>
          </ac:picMkLst>
        </pc:picChg>
        <pc:picChg chg="del">
          <ac:chgData name="Christophe JENTA" userId="8d1209f4831e9c53" providerId="LiveId" clId="{904B13E8-5561-4C71-BC7C-B64964A84905}" dt="2025-12-08T14:33:48.986" v="351" actId="478"/>
          <ac:picMkLst>
            <pc:docMk/>
            <pc:sldMk cId="406656656" sldId="13756"/>
            <ac:picMk id="449" creationId="{58500B00-407D-BDB7-3959-8B332BBA211E}"/>
          </ac:picMkLst>
        </pc:picChg>
      </pc:sldChg>
      <pc:sldChg chg="delSp add del mod">
        <pc:chgData name="Christophe JENTA" userId="8d1209f4831e9c53" providerId="LiveId" clId="{904B13E8-5561-4C71-BC7C-B64964A84905}" dt="2025-12-08T14:33:40.951" v="347" actId="478"/>
        <pc:sldMkLst>
          <pc:docMk/>
          <pc:sldMk cId="1267322774" sldId="13757"/>
        </pc:sldMkLst>
        <pc:picChg chg="del">
          <ac:chgData name="Christophe JENTA" userId="8d1209f4831e9c53" providerId="LiveId" clId="{904B13E8-5561-4C71-BC7C-B64964A84905}" dt="2025-12-08T14:33:40.492" v="346" actId="478"/>
          <ac:picMkLst>
            <pc:docMk/>
            <pc:sldMk cId="1267322774" sldId="13757"/>
            <ac:picMk id="600" creationId="{9B681400-BB6D-5E8C-0C01-91F2B499C390}"/>
          </ac:picMkLst>
        </pc:picChg>
        <pc:picChg chg="del">
          <ac:chgData name="Christophe JENTA" userId="8d1209f4831e9c53" providerId="LiveId" clId="{904B13E8-5561-4C71-BC7C-B64964A84905}" dt="2025-12-08T14:33:40.951" v="347" actId="478"/>
          <ac:picMkLst>
            <pc:docMk/>
            <pc:sldMk cId="1267322774" sldId="13757"/>
            <ac:picMk id="728" creationId="{B74EB1C6-E582-F46C-F9F7-1726CF1CCFF2}"/>
          </ac:picMkLst>
        </pc:picChg>
      </pc:sldChg>
      <pc:sldChg chg="add del">
        <pc:chgData name="Christophe JENTA" userId="8d1209f4831e9c53" providerId="LiveId" clId="{904B13E8-5561-4C71-BC7C-B64964A84905}" dt="2025-12-08T14:32:56.854" v="324"/>
        <pc:sldMkLst>
          <pc:docMk/>
          <pc:sldMk cId="2502215177" sldId="13760"/>
        </pc:sldMkLst>
      </pc:sldChg>
      <pc:sldChg chg="add del">
        <pc:chgData name="Christophe JENTA" userId="8d1209f4831e9c53" providerId="LiveId" clId="{904B13E8-5561-4C71-BC7C-B64964A84905}" dt="2025-12-08T14:32:56.854" v="324"/>
        <pc:sldMkLst>
          <pc:docMk/>
          <pc:sldMk cId="1284058811" sldId="13764"/>
        </pc:sldMkLst>
      </pc:sldChg>
      <pc:sldChg chg="add">
        <pc:chgData name="Christophe JENTA" userId="8d1209f4831e9c53" providerId="LiveId" clId="{904B13E8-5561-4C71-BC7C-B64964A84905}" dt="2025-12-08T14:32:56.854" v="324"/>
        <pc:sldMkLst>
          <pc:docMk/>
          <pc:sldMk cId="3426831335" sldId="13772"/>
        </pc:sldMkLst>
      </pc:sldChg>
      <pc:sldChg chg="delSp add mod">
        <pc:chgData name="Christophe JENTA" userId="8d1209f4831e9c53" providerId="LiveId" clId="{904B13E8-5561-4C71-BC7C-B64964A84905}" dt="2025-12-08T14:34:09.939" v="366" actId="478"/>
        <pc:sldMkLst>
          <pc:docMk/>
          <pc:sldMk cId="15079973" sldId="13773"/>
        </pc:sldMkLst>
        <pc:picChg chg="del">
          <ac:chgData name="Christophe JENTA" userId="8d1209f4831e9c53" providerId="LiveId" clId="{904B13E8-5561-4C71-BC7C-B64964A84905}" dt="2025-12-08T14:34:09.939" v="366" actId="478"/>
          <ac:picMkLst>
            <pc:docMk/>
            <pc:sldMk cId="15079973" sldId="13773"/>
            <ac:picMk id="4" creationId="{00D0A04A-91C9-A778-5032-525F4A038A43}"/>
          </ac:picMkLst>
        </pc:picChg>
        <pc:picChg chg="del">
          <ac:chgData name="Christophe JENTA" userId="8d1209f4831e9c53" providerId="LiveId" clId="{904B13E8-5561-4C71-BC7C-B64964A84905}" dt="2025-12-08T14:34:09.440" v="365" actId="478"/>
          <ac:picMkLst>
            <pc:docMk/>
            <pc:sldMk cId="15079973" sldId="13773"/>
            <ac:picMk id="5" creationId="{E1C88BFE-EB56-4460-FC74-C870954FFCF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46FC7D-208C-4200-80F1-58C54DF61311}" type="datetimeFigureOut">
              <a:rPr lang="fr-FR" smtClean="0"/>
              <a:t>02/02/2026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88EEF5-CB38-4A89-B626-937F0418F163}" type="slidenum">
              <a:rPr lang="fr-FR" smtClean="0"/>
              <a:t>‹N°›</a:t>
            </a:fld>
            <a:endParaRPr lang="fr-FR"/>
          </a:p>
        </p:txBody>
      </p:sp>
    </p:spTree>
    <p:extLst>
      <p:ext uri="{BB962C8B-B14F-4D97-AF65-F5344CB8AC3E}">
        <p14:creationId xmlns:p14="http://schemas.microsoft.com/office/powerpoint/2010/main" val="2113243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DC696-D0EC-1E95-ED45-5D4E481930F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6E30006-F9C2-9F2B-17B9-2F291FF9DF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C3C3386-AAF5-8F21-7A19-0D8E5009A76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CF549FE-5712-6545-0AED-7DDCD96CF768}"/>
              </a:ext>
            </a:extLst>
          </p:cNvPr>
          <p:cNvSpPr>
            <a:spLocks noGrp="1"/>
          </p:cNvSpPr>
          <p:nvPr>
            <p:ph type="sldNum" sz="quarter" idx="5"/>
          </p:nvPr>
        </p:nvSpPr>
        <p:spPr/>
        <p:txBody>
          <a:bodyPr/>
          <a:lstStyle/>
          <a:p>
            <a:fld id="{8488EEF5-CB38-4A89-B626-937F0418F163}" type="slidenum">
              <a:rPr lang="fr-FR" smtClean="0"/>
              <a:t>2</a:t>
            </a:fld>
            <a:endParaRPr lang="fr-FR"/>
          </a:p>
        </p:txBody>
      </p:sp>
    </p:spTree>
    <p:extLst>
      <p:ext uri="{BB962C8B-B14F-4D97-AF65-F5344CB8AC3E}">
        <p14:creationId xmlns:p14="http://schemas.microsoft.com/office/powerpoint/2010/main" val="2796706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74D45-4973-1A17-1C08-63DB60B7606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9ADDD6D-2008-0091-3C73-FAC9190C2C7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BFAF90D-4181-EBEE-9A19-17AF1BFC27CA}"/>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1041886E-DA21-A46A-02B8-0EA03D1C24AA}"/>
              </a:ext>
            </a:extLst>
          </p:cNvPr>
          <p:cNvSpPr>
            <a:spLocks noGrp="1"/>
          </p:cNvSpPr>
          <p:nvPr>
            <p:ph type="sldNum" sz="quarter" idx="5"/>
          </p:nvPr>
        </p:nvSpPr>
        <p:spPr/>
        <p:txBody>
          <a:bodyPr/>
          <a:lstStyle/>
          <a:p>
            <a:fld id="{8488EEF5-CB38-4A89-B626-937F0418F163}" type="slidenum">
              <a:rPr lang="fr-FR" smtClean="0"/>
              <a:t>3</a:t>
            </a:fld>
            <a:endParaRPr lang="fr-FR"/>
          </a:p>
        </p:txBody>
      </p:sp>
    </p:spTree>
    <p:extLst>
      <p:ext uri="{BB962C8B-B14F-4D97-AF65-F5344CB8AC3E}">
        <p14:creationId xmlns:p14="http://schemas.microsoft.com/office/powerpoint/2010/main" val="126501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5FD25A-55A3-26C8-D0F6-E9AFAF677D3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EE52EA-7764-FF53-6812-34AEDF9B4F6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F78ADFE0-68D0-8613-3B5E-482EB57CD8D2}"/>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B97331D0-1C7D-4BF9-072A-6FBFD061DD01}"/>
              </a:ext>
            </a:extLst>
          </p:cNvPr>
          <p:cNvSpPr>
            <a:spLocks noGrp="1"/>
          </p:cNvSpPr>
          <p:nvPr>
            <p:ph type="sldNum" sz="quarter" idx="5"/>
          </p:nvPr>
        </p:nvSpPr>
        <p:spPr/>
        <p:txBody>
          <a:bodyPr/>
          <a:lstStyle/>
          <a:p>
            <a:fld id="{8488EEF5-CB38-4A89-B626-937F0418F163}" type="slidenum">
              <a:rPr lang="fr-FR" smtClean="0"/>
              <a:t>4</a:t>
            </a:fld>
            <a:endParaRPr lang="fr-FR"/>
          </a:p>
        </p:txBody>
      </p:sp>
    </p:spTree>
    <p:extLst>
      <p:ext uri="{BB962C8B-B14F-4D97-AF65-F5344CB8AC3E}">
        <p14:creationId xmlns:p14="http://schemas.microsoft.com/office/powerpoint/2010/main" val="15130032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EAD94-1062-35B7-04D9-473F5E01707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7D48243-2D05-6835-238C-2C9462F09EFB}"/>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C8720F-1E39-DAF7-4DDD-F1A34775A2E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94AB9003-7CDE-AA32-B15C-BABE68DD7B11}"/>
              </a:ext>
            </a:extLst>
          </p:cNvPr>
          <p:cNvSpPr>
            <a:spLocks noGrp="1"/>
          </p:cNvSpPr>
          <p:nvPr>
            <p:ph type="sldNum" sz="quarter" idx="5"/>
          </p:nvPr>
        </p:nvSpPr>
        <p:spPr/>
        <p:txBody>
          <a:bodyPr/>
          <a:lstStyle/>
          <a:p>
            <a:fld id="{8488EEF5-CB38-4A89-B626-937F0418F163}" type="slidenum">
              <a:rPr lang="fr-FR" smtClean="0"/>
              <a:t>5</a:t>
            </a:fld>
            <a:endParaRPr lang="fr-FR"/>
          </a:p>
        </p:txBody>
      </p:sp>
    </p:spTree>
    <p:extLst>
      <p:ext uri="{BB962C8B-B14F-4D97-AF65-F5344CB8AC3E}">
        <p14:creationId xmlns:p14="http://schemas.microsoft.com/office/powerpoint/2010/main" val="2967700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78651-E50E-604E-1E6B-833E4080001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E0D6DFB-344F-6C22-19DC-A1F85880843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C6219F45-7CD2-741D-1A8A-DD143C11D733}"/>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CE7FC720-0EF6-F481-80AE-2E9D1F1C30B2}"/>
              </a:ext>
            </a:extLst>
          </p:cNvPr>
          <p:cNvSpPr>
            <a:spLocks noGrp="1"/>
          </p:cNvSpPr>
          <p:nvPr>
            <p:ph type="sldNum" sz="quarter" idx="5"/>
          </p:nvPr>
        </p:nvSpPr>
        <p:spPr/>
        <p:txBody>
          <a:bodyPr/>
          <a:lstStyle/>
          <a:p>
            <a:fld id="{8488EEF5-CB38-4A89-B626-937F0418F163}" type="slidenum">
              <a:rPr lang="fr-FR" smtClean="0"/>
              <a:t>6</a:t>
            </a:fld>
            <a:endParaRPr lang="fr-FR"/>
          </a:p>
        </p:txBody>
      </p:sp>
    </p:spTree>
    <p:extLst>
      <p:ext uri="{BB962C8B-B14F-4D97-AF65-F5344CB8AC3E}">
        <p14:creationId xmlns:p14="http://schemas.microsoft.com/office/powerpoint/2010/main" val="3122686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F67296-5B1B-9DD4-FF5A-471D2A2AD87F}"/>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9043515-2F6D-9B9F-50EE-1CF1D64ED3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6E99338-FAD2-AD4F-A9BF-C4355162A2AD}"/>
              </a:ext>
            </a:extLst>
          </p:cNvPr>
          <p:cNvSpPr>
            <a:spLocks noGrp="1"/>
          </p:cNvSpPr>
          <p:nvPr>
            <p:ph type="dt" sz="half" idx="10"/>
          </p:nvPr>
        </p:nvSpPr>
        <p:spPr/>
        <p:txBody>
          <a:bodyPr/>
          <a:lstStyle/>
          <a:p>
            <a:fld id="{B539047B-FEEF-465E-84F3-3E61BB1ECC56}" type="datetimeFigureOut">
              <a:rPr lang="fr-FR" smtClean="0"/>
              <a:t>02/02/2026</a:t>
            </a:fld>
            <a:endParaRPr lang="fr-FR"/>
          </a:p>
        </p:txBody>
      </p:sp>
      <p:sp>
        <p:nvSpPr>
          <p:cNvPr id="5" name="Espace réservé du pied de page 4">
            <a:extLst>
              <a:ext uri="{FF2B5EF4-FFF2-40B4-BE49-F238E27FC236}">
                <a16:creationId xmlns:a16="http://schemas.microsoft.com/office/drawing/2014/main" id="{5744F583-B7B0-9218-E9F0-1CFAC77FD16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A487827-E836-F825-3514-B3AFD990718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1057592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0CBDD0-D9A7-49FA-CC68-F404EE8ED73D}"/>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DD8F4A01-CBC3-D89B-07A8-6FC0E76E028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9A791-885B-2CAD-5454-8A8053A33000}"/>
              </a:ext>
            </a:extLst>
          </p:cNvPr>
          <p:cNvSpPr>
            <a:spLocks noGrp="1"/>
          </p:cNvSpPr>
          <p:nvPr>
            <p:ph type="dt" sz="half" idx="10"/>
          </p:nvPr>
        </p:nvSpPr>
        <p:spPr/>
        <p:txBody>
          <a:bodyPr/>
          <a:lstStyle/>
          <a:p>
            <a:fld id="{B539047B-FEEF-465E-84F3-3E61BB1ECC56}" type="datetimeFigureOut">
              <a:rPr lang="fr-FR" smtClean="0"/>
              <a:t>02/02/2026</a:t>
            </a:fld>
            <a:endParaRPr lang="fr-FR"/>
          </a:p>
        </p:txBody>
      </p:sp>
      <p:sp>
        <p:nvSpPr>
          <p:cNvPr id="5" name="Espace réservé du pied de page 4">
            <a:extLst>
              <a:ext uri="{FF2B5EF4-FFF2-40B4-BE49-F238E27FC236}">
                <a16:creationId xmlns:a16="http://schemas.microsoft.com/office/drawing/2014/main" id="{E2E558C9-49C2-5367-E1F4-39841A57C66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BF7FD8-99B2-E73F-D143-EF4F530DDA1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866917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F0133D76-BE7B-987B-352F-E6E4CF2012D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E9F9D6FC-9F68-B4E6-0777-1A25D950BC4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9E2C48-DDA2-AF8F-68E8-C2C44DF4DC98}"/>
              </a:ext>
            </a:extLst>
          </p:cNvPr>
          <p:cNvSpPr>
            <a:spLocks noGrp="1"/>
          </p:cNvSpPr>
          <p:nvPr>
            <p:ph type="dt" sz="half" idx="10"/>
          </p:nvPr>
        </p:nvSpPr>
        <p:spPr/>
        <p:txBody>
          <a:bodyPr/>
          <a:lstStyle/>
          <a:p>
            <a:fld id="{B539047B-FEEF-465E-84F3-3E61BB1ECC56}" type="datetimeFigureOut">
              <a:rPr lang="fr-FR" smtClean="0"/>
              <a:t>02/02/2026</a:t>
            </a:fld>
            <a:endParaRPr lang="fr-FR"/>
          </a:p>
        </p:txBody>
      </p:sp>
      <p:sp>
        <p:nvSpPr>
          <p:cNvPr id="5" name="Espace réservé du pied de page 4">
            <a:extLst>
              <a:ext uri="{FF2B5EF4-FFF2-40B4-BE49-F238E27FC236}">
                <a16:creationId xmlns:a16="http://schemas.microsoft.com/office/drawing/2014/main" id="{126A0ACE-B8AD-ECAF-6108-A1575F60EE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EAF0659-6A72-B598-0505-94A7ECD43B8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181058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59C6050-5FF3-A6CA-9AE3-6D01DD598CA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73BE383-F99A-4BA3-9E1E-89C146B6904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95669FF-9EDB-6F38-F1F4-B7D00C7DB323}"/>
              </a:ext>
            </a:extLst>
          </p:cNvPr>
          <p:cNvSpPr>
            <a:spLocks noGrp="1"/>
          </p:cNvSpPr>
          <p:nvPr>
            <p:ph type="dt" sz="half" idx="10"/>
          </p:nvPr>
        </p:nvSpPr>
        <p:spPr/>
        <p:txBody>
          <a:bodyPr/>
          <a:lstStyle/>
          <a:p>
            <a:fld id="{B539047B-FEEF-465E-84F3-3E61BB1ECC56}" type="datetimeFigureOut">
              <a:rPr lang="fr-FR" smtClean="0"/>
              <a:t>02/02/2026</a:t>
            </a:fld>
            <a:endParaRPr lang="fr-FR"/>
          </a:p>
        </p:txBody>
      </p:sp>
      <p:sp>
        <p:nvSpPr>
          <p:cNvPr id="5" name="Espace réservé du pied de page 4">
            <a:extLst>
              <a:ext uri="{FF2B5EF4-FFF2-40B4-BE49-F238E27FC236}">
                <a16:creationId xmlns:a16="http://schemas.microsoft.com/office/drawing/2014/main" id="{2F6B7B5B-1B2F-06A6-7CD0-4A1869E797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399A841-3C61-18F8-FEA2-55A0455B6EE2}"/>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01384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43A4A5-DD17-E09C-079F-0BC7F32A6229}"/>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AD48D810-D375-68D8-EF23-45990070B4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22DCE4D-1AFA-91E4-FC81-3342F6F27BCE}"/>
              </a:ext>
            </a:extLst>
          </p:cNvPr>
          <p:cNvSpPr>
            <a:spLocks noGrp="1"/>
          </p:cNvSpPr>
          <p:nvPr>
            <p:ph type="dt" sz="half" idx="10"/>
          </p:nvPr>
        </p:nvSpPr>
        <p:spPr/>
        <p:txBody>
          <a:bodyPr/>
          <a:lstStyle/>
          <a:p>
            <a:fld id="{B539047B-FEEF-465E-84F3-3E61BB1ECC56}" type="datetimeFigureOut">
              <a:rPr lang="fr-FR" smtClean="0"/>
              <a:t>02/02/2026</a:t>
            </a:fld>
            <a:endParaRPr lang="fr-FR"/>
          </a:p>
        </p:txBody>
      </p:sp>
      <p:sp>
        <p:nvSpPr>
          <p:cNvPr id="5" name="Espace réservé du pied de page 4">
            <a:extLst>
              <a:ext uri="{FF2B5EF4-FFF2-40B4-BE49-F238E27FC236}">
                <a16:creationId xmlns:a16="http://schemas.microsoft.com/office/drawing/2014/main" id="{0A2885DA-216C-7738-3AF0-841DD790DC4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9857197-A31A-8EDA-B76A-12CB39746749}"/>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7065349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B447D-DCCA-CC9A-E414-62218BC52E70}"/>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3A07D8ED-E3DD-46C4-9FCB-D8E2F6A3994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4BC07B4-5449-C4C7-FF84-E97B894C966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0C0E8F6-B64B-AE5E-0152-B684B5A5AAA8}"/>
              </a:ext>
            </a:extLst>
          </p:cNvPr>
          <p:cNvSpPr>
            <a:spLocks noGrp="1"/>
          </p:cNvSpPr>
          <p:nvPr>
            <p:ph type="dt" sz="half" idx="10"/>
          </p:nvPr>
        </p:nvSpPr>
        <p:spPr/>
        <p:txBody>
          <a:bodyPr/>
          <a:lstStyle/>
          <a:p>
            <a:fld id="{B539047B-FEEF-465E-84F3-3E61BB1ECC56}" type="datetimeFigureOut">
              <a:rPr lang="fr-FR" smtClean="0"/>
              <a:t>02/02/2026</a:t>
            </a:fld>
            <a:endParaRPr lang="fr-FR"/>
          </a:p>
        </p:txBody>
      </p:sp>
      <p:sp>
        <p:nvSpPr>
          <p:cNvPr id="6" name="Espace réservé du pied de page 5">
            <a:extLst>
              <a:ext uri="{FF2B5EF4-FFF2-40B4-BE49-F238E27FC236}">
                <a16:creationId xmlns:a16="http://schemas.microsoft.com/office/drawing/2014/main" id="{22D7EADD-F237-6481-F669-59F925EED5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2BBCC74-23B2-99FF-36CA-94CD74B63CFD}"/>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589757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706B9B-FE0E-FF30-3723-285FB6826FB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25F1CAD3-2D56-D5E8-FB5C-7135E0BAAF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84124FB-1FF6-D354-C70F-39AC85E7A1D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6587CBA-8376-91EF-A7E1-66A287D4A6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564D291-C34F-2CF1-8638-7D353E948535}"/>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E18531A-4F4C-CFC4-3697-5F9A7A9B3B55}"/>
              </a:ext>
            </a:extLst>
          </p:cNvPr>
          <p:cNvSpPr>
            <a:spLocks noGrp="1"/>
          </p:cNvSpPr>
          <p:nvPr>
            <p:ph type="dt" sz="half" idx="10"/>
          </p:nvPr>
        </p:nvSpPr>
        <p:spPr/>
        <p:txBody>
          <a:bodyPr/>
          <a:lstStyle/>
          <a:p>
            <a:fld id="{B539047B-FEEF-465E-84F3-3E61BB1ECC56}" type="datetimeFigureOut">
              <a:rPr lang="fr-FR" smtClean="0"/>
              <a:t>02/02/2026</a:t>
            </a:fld>
            <a:endParaRPr lang="fr-FR"/>
          </a:p>
        </p:txBody>
      </p:sp>
      <p:sp>
        <p:nvSpPr>
          <p:cNvPr id="8" name="Espace réservé du pied de page 7">
            <a:extLst>
              <a:ext uri="{FF2B5EF4-FFF2-40B4-BE49-F238E27FC236}">
                <a16:creationId xmlns:a16="http://schemas.microsoft.com/office/drawing/2014/main" id="{E6841637-9455-558E-C263-E9B804ADDFA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E09B2068-92F0-42E8-8B60-5EA54D3ABDB6}"/>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1494989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26BE2FF-DC42-25F9-E898-255E6EA476A6}"/>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1242D52-F96F-B9D9-8C87-A2BB5AC5EF92}"/>
              </a:ext>
            </a:extLst>
          </p:cNvPr>
          <p:cNvSpPr>
            <a:spLocks noGrp="1"/>
          </p:cNvSpPr>
          <p:nvPr>
            <p:ph type="dt" sz="half" idx="10"/>
          </p:nvPr>
        </p:nvSpPr>
        <p:spPr/>
        <p:txBody>
          <a:bodyPr/>
          <a:lstStyle/>
          <a:p>
            <a:fld id="{B539047B-FEEF-465E-84F3-3E61BB1ECC56}" type="datetimeFigureOut">
              <a:rPr lang="fr-FR" smtClean="0"/>
              <a:t>02/02/2026</a:t>
            </a:fld>
            <a:endParaRPr lang="fr-FR"/>
          </a:p>
        </p:txBody>
      </p:sp>
      <p:sp>
        <p:nvSpPr>
          <p:cNvPr id="4" name="Espace réservé du pied de page 3">
            <a:extLst>
              <a:ext uri="{FF2B5EF4-FFF2-40B4-BE49-F238E27FC236}">
                <a16:creationId xmlns:a16="http://schemas.microsoft.com/office/drawing/2014/main" id="{0FEA8E3B-5BD1-18E9-685F-795C67EF2E9C}"/>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177FA0E-F141-F12E-2814-985562CD3BAB}"/>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24523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C37C13-A9C7-02A1-C000-2FC52227C54C}"/>
              </a:ext>
            </a:extLst>
          </p:cNvPr>
          <p:cNvSpPr>
            <a:spLocks noGrp="1"/>
          </p:cNvSpPr>
          <p:nvPr>
            <p:ph type="dt" sz="half" idx="10"/>
          </p:nvPr>
        </p:nvSpPr>
        <p:spPr/>
        <p:txBody>
          <a:bodyPr/>
          <a:lstStyle/>
          <a:p>
            <a:fld id="{B539047B-FEEF-465E-84F3-3E61BB1ECC56}" type="datetimeFigureOut">
              <a:rPr lang="fr-FR" smtClean="0"/>
              <a:t>02/02/2026</a:t>
            </a:fld>
            <a:endParaRPr lang="fr-FR"/>
          </a:p>
        </p:txBody>
      </p:sp>
      <p:sp>
        <p:nvSpPr>
          <p:cNvPr id="3" name="Espace réservé du pied de page 2">
            <a:extLst>
              <a:ext uri="{FF2B5EF4-FFF2-40B4-BE49-F238E27FC236}">
                <a16:creationId xmlns:a16="http://schemas.microsoft.com/office/drawing/2014/main" id="{3E57F3F0-DF95-EAAC-8C98-10C2F4602B55}"/>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0B2AB1A3-A832-5D80-9C2C-EFD8C968806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2958216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AC2E13-D123-1DC8-1A37-A8F18836BFC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8624102-41C9-B4B7-95F0-DADA548E2A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13FA0B1-E0C2-BD6D-6D16-C02C3205CC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C1F5B9C3-92C4-E761-1530-58C914D7DA70}"/>
              </a:ext>
            </a:extLst>
          </p:cNvPr>
          <p:cNvSpPr>
            <a:spLocks noGrp="1"/>
          </p:cNvSpPr>
          <p:nvPr>
            <p:ph type="dt" sz="half" idx="10"/>
          </p:nvPr>
        </p:nvSpPr>
        <p:spPr/>
        <p:txBody>
          <a:bodyPr/>
          <a:lstStyle/>
          <a:p>
            <a:fld id="{B539047B-FEEF-465E-84F3-3E61BB1ECC56}" type="datetimeFigureOut">
              <a:rPr lang="fr-FR" smtClean="0"/>
              <a:t>02/02/2026</a:t>
            </a:fld>
            <a:endParaRPr lang="fr-FR"/>
          </a:p>
        </p:txBody>
      </p:sp>
      <p:sp>
        <p:nvSpPr>
          <p:cNvPr id="6" name="Espace réservé du pied de page 5">
            <a:extLst>
              <a:ext uri="{FF2B5EF4-FFF2-40B4-BE49-F238E27FC236}">
                <a16:creationId xmlns:a16="http://schemas.microsoft.com/office/drawing/2014/main" id="{654B34E0-06A0-68FB-22B7-48FC3217A5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58E414D-F3D9-C9E0-C131-5F7B94936528}"/>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332200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1797928-4556-A6E4-3430-4858052AA97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E031682-520A-12FF-74E1-E5E96BE869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F12565-FA80-076D-26A5-F3D9C99839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BBE40B2-5C23-6E7D-D90B-D9DA3D5B5511}"/>
              </a:ext>
            </a:extLst>
          </p:cNvPr>
          <p:cNvSpPr>
            <a:spLocks noGrp="1"/>
          </p:cNvSpPr>
          <p:nvPr>
            <p:ph type="dt" sz="half" idx="10"/>
          </p:nvPr>
        </p:nvSpPr>
        <p:spPr/>
        <p:txBody>
          <a:bodyPr/>
          <a:lstStyle/>
          <a:p>
            <a:fld id="{B539047B-FEEF-465E-84F3-3E61BB1ECC56}" type="datetimeFigureOut">
              <a:rPr lang="fr-FR" smtClean="0"/>
              <a:t>02/02/2026</a:t>
            </a:fld>
            <a:endParaRPr lang="fr-FR"/>
          </a:p>
        </p:txBody>
      </p:sp>
      <p:sp>
        <p:nvSpPr>
          <p:cNvPr id="6" name="Espace réservé du pied de page 5">
            <a:extLst>
              <a:ext uri="{FF2B5EF4-FFF2-40B4-BE49-F238E27FC236}">
                <a16:creationId xmlns:a16="http://schemas.microsoft.com/office/drawing/2014/main" id="{82D1E4AD-C1C5-14C4-1D32-DEDA4AA1368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E2CEA53-824F-7705-56DA-06A10F841BE0}"/>
              </a:ext>
            </a:extLst>
          </p:cNvPr>
          <p:cNvSpPr>
            <a:spLocks noGrp="1"/>
          </p:cNvSpPr>
          <p:nvPr>
            <p:ph type="sldNum" sz="quarter" idx="12"/>
          </p:nvPr>
        </p:nvSpPr>
        <p:spPr/>
        <p:txBody>
          <a:bodyPr/>
          <a:lstStyle/>
          <a:p>
            <a:fld id="{78616ED5-12A0-4A83-8CC8-D89D18EFCBA8}" type="slidenum">
              <a:rPr lang="fr-FR" smtClean="0"/>
              <a:t>‹N°›</a:t>
            </a:fld>
            <a:endParaRPr lang="fr-FR"/>
          </a:p>
        </p:txBody>
      </p:sp>
    </p:spTree>
    <p:extLst>
      <p:ext uri="{BB962C8B-B14F-4D97-AF65-F5344CB8AC3E}">
        <p14:creationId xmlns:p14="http://schemas.microsoft.com/office/powerpoint/2010/main" val="6480954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FB83035-2E99-264F-C75D-FAEA5AD1CB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C7EB7441-AF8E-64FA-5227-5E49FCD328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172F164-3EA9-BCC7-BEB4-FEF71A53C3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39047B-FEEF-465E-84F3-3E61BB1ECC56}" type="datetimeFigureOut">
              <a:rPr lang="fr-FR" smtClean="0"/>
              <a:t>02/02/2026</a:t>
            </a:fld>
            <a:endParaRPr lang="fr-FR"/>
          </a:p>
        </p:txBody>
      </p:sp>
      <p:sp>
        <p:nvSpPr>
          <p:cNvPr id="5" name="Espace réservé du pied de page 4">
            <a:extLst>
              <a:ext uri="{FF2B5EF4-FFF2-40B4-BE49-F238E27FC236}">
                <a16:creationId xmlns:a16="http://schemas.microsoft.com/office/drawing/2014/main" id="{C73ABF87-EFF2-DC93-90CC-77800DCF9A4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D4855A21-142E-FC54-FFBE-1CA4E22FAA8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616ED5-12A0-4A83-8CC8-D89D18EFCBA8}" type="slidenum">
              <a:rPr lang="fr-FR" smtClean="0"/>
              <a:t>‹N°›</a:t>
            </a:fld>
            <a:endParaRPr lang="fr-FR"/>
          </a:p>
        </p:txBody>
      </p:sp>
    </p:spTree>
    <p:extLst>
      <p:ext uri="{BB962C8B-B14F-4D97-AF65-F5344CB8AC3E}">
        <p14:creationId xmlns:p14="http://schemas.microsoft.com/office/powerpoint/2010/main" val="302243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829F8-7E97-9964-32BF-5C66EB27F1D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F723BAD-0463-B5A0-D3AE-23F314A34EEC}"/>
              </a:ext>
            </a:extLst>
          </p:cNvPr>
          <p:cNvSpPr>
            <a:spLocks noGrp="1"/>
          </p:cNvSpPr>
          <p:nvPr>
            <p:ph type="title"/>
          </p:nvPr>
        </p:nvSpPr>
        <p:spPr>
          <a:xfrm>
            <a:off x="318181" y="136525"/>
            <a:ext cx="11555638" cy="6584950"/>
          </a:xfrm>
          <a:solidFill>
            <a:srgbClr val="FFC000"/>
          </a:solidFill>
          <a:ln w="38100">
            <a:solidFill>
              <a:schemeClr val="tx1"/>
            </a:solidFill>
          </a:ln>
        </p:spPr>
        <p:txBody>
          <a:bodyPr anchor="ctr">
            <a:normAutofit/>
          </a:bodyPr>
          <a:lstStyle/>
          <a:p>
            <a:pPr algn="ctr"/>
            <a:r>
              <a:rPr lang="fr-FR" altLang="fr-FR" sz="2800" b="1" dirty="0">
                <a:latin typeface="+mn-lt"/>
                <a:cs typeface="Arial" panose="020B0604020202020204" pitchFamily="34" charset="0"/>
              </a:rPr>
              <a:t>LE PARTAGE DU MONDE, de</a:t>
            </a:r>
            <a:r>
              <a:rPr lang="fr-FR" sz="2800" b="1" dirty="0">
                <a:latin typeface="+mn-lt"/>
                <a:cs typeface="Arial" panose="020B0604020202020204" pitchFamily="34" charset="0"/>
              </a:rPr>
              <a:t> l’an 200 av. JC à nos jours</a:t>
            </a:r>
            <a:br>
              <a:rPr lang="fr-FR" sz="2800" b="1" dirty="0">
                <a:latin typeface="+mn-lt"/>
                <a:cs typeface="Arial" panose="020B0604020202020204" pitchFamily="34" charset="0"/>
              </a:rPr>
            </a:br>
            <a:r>
              <a:rPr lang="fr-FR" sz="2800" b="1" dirty="0">
                <a:latin typeface="+mn-lt"/>
                <a:cs typeface="Arial" panose="020B0604020202020204" pitchFamily="34" charset="0"/>
              </a:rPr>
              <a:t>Esquisse d’une histoire géopolitique universelle</a:t>
            </a:r>
            <a:br>
              <a:rPr lang="fr-FR" sz="2800" b="1" dirty="0">
                <a:latin typeface="+mn-lt"/>
                <a:cs typeface="Arial" panose="020B0604020202020204" pitchFamily="34" charset="0"/>
              </a:rPr>
            </a:br>
            <a:br>
              <a:rPr lang="fr-FR" sz="2800" b="1" dirty="0">
                <a:latin typeface="+mn-lt"/>
                <a:cs typeface="Arial" panose="020B0604020202020204" pitchFamily="34" charset="0"/>
              </a:rPr>
            </a:br>
            <a:r>
              <a:rPr lang="fr-FR" altLang="fr-FR" sz="2800" b="1" dirty="0">
                <a:latin typeface="+mn-lt"/>
                <a:cs typeface="Arial" panose="020B0604020202020204" pitchFamily="34" charset="0"/>
              </a:rPr>
              <a:t>Mardi 9 décembre 2025 (4/14)</a:t>
            </a:r>
            <a:br>
              <a:rPr lang="fr-FR" altLang="fr-FR" sz="2800" b="1" dirty="0">
                <a:latin typeface="+mn-lt"/>
                <a:cs typeface="Arial" panose="020B0604020202020204" pitchFamily="34" charset="0"/>
              </a:rPr>
            </a:br>
            <a:r>
              <a:rPr lang="fr-FR" altLang="fr-FR" sz="2800" b="1" dirty="0">
                <a:latin typeface="+mn-lt"/>
                <a:cs typeface="Arial" panose="020B0604020202020204" pitchFamily="34" charset="0"/>
              </a:rPr>
              <a:t>Mardi 6 janvier 2026 (5/14)</a:t>
            </a:r>
            <a:br>
              <a:rPr lang="fr-FR" altLang="fr-FR" sz="2800" b="1" dirty="0">
                <a:latin typeface="+mn-lt"/>
                <a:cs typeface="Arial" panose="020B0604020202020204" pitchFamily="34" charset="0"/>
              </a:rPr>
            </a:br>
            <a:r>
              <a:rPr lang="fr-FR" altLang="fr-FR" sz="2800" b="1" dirty="0">
                <a:latin typeface="+mn-lt"/>
                <a:cs typeface="Arial" panose="020B0604020202020204" pitchFamily="34" charset="0"/>
              </a:rPr>
              <a:t>Mardi 20 janvier 2026 (6/14)</a:t>
            </a:r>
            <a:br>
              <a:rPr lang="fr-FR" altLang="fr-FR" sz="2800" b="1" dirty="0">
                <a:latin typeface="+mn-lt"/>
                <a:cs typeface="Arial" panose="020B0604020202020204" pitchFamily="34" charset="0"/>
              </a:rPr>
            </a:br>
            <a:r>
              <a:rPr lang="fr-FR" altLang="fr-FR" sz="2800" b="1" dirty="0">
                <a:latin typeface="+mn-lt"/>
                <a:cs typeface="Arial" panose="020B0604020202020204" pitchFamily="34" charset="0"/>
              </a:rPr>
              <a:t>Mardi 3 février 2026 (7/14)</a:t>
            </a:r>
            <a:br>
              <a:rPr lang="fr-FR" altLang="fr-FR" sz="2800" b="1" dirty="0">
                <a:latin typeface="+mn-lt"/>
                <a:cs typeface="Arial" panose="020B0604020202020204" pitchFamily="34" charset="0"/>
              </a:rPr>
            </a:br>
            <a:br>
              <a:rPr lang="fr-FR" altLang="fr-FR" sz="2800" b="1" dirty="0">
                <a:latin typeface="+mn-lt"/>
                <a:cs typeface="Arial" panose="020B0604020202020204" pitchFamily="34" charset="0"/>
              </a:rPr>
            </a:br>
            <a:r>
              <a:rPr lang="fr-FR" altLang="fr-FR" sz="2800" b="1" dirty="0">
                <a:solidFill>
                  <a:sysClr val="windowText" lastClr="000000"/>
                </a:solidFill>
                <a:latin typeface="+mn-lt"/>
                <a:cs typeface="Arial" panose="020B0604020202020204" pitchFamily="34" charset="0"/>
              </a:rPr>
              <a:t>8</a:t>
            </a:r>
            <a:r>
              <a:rPr lang="fr-FR" altLang="fr-FR" sz="2800" b="1" baseline="30000" dirty="0">
                <a:solidFill>
                  <a:sysClr val="windowText" lastClr="000000"/>
                </a:solidFill>
                <a:latin typeface="+mn-lt"/>
                <a:cs typeface="Arial" panose="020B0604020202020204" pitchFamily="34" charset="0"/>
              </a:rPr>
              <a:t>ème</a:t>
            </a:r>
            <a:r>
              <a:rPr lang="fr-FR" altLang="fr-FR" sz="2800" b="1" dirty="0">
                <a:solidFill>
                  <a:sysClr val="windowText" lastClr="000000"/>
                </a:solidFill>
                <a:latin typeface="+mn-lt"/>
                <a:cs typeface="Arial" panose="020B0604020202020204" pitchFamily="34" charset="0"/>
              </a:rPr>
              <a:t> période : 1815-1914</a:t>
            </a:r>
            <a:br>
              <a:rPr lang="fr-FR" altLang="fr-FR" sz="2800" b="1" dirty="0">
                <a:solidFill>
                  <a:sysClr val="windowText" lastClr="000000"/>
                </a:solidFill>
                <a:latin typeface="+mn-lt"/>
                <a:cs typeface="Arial" panose="020B0604020202020204" pitchFamily="34" charset="0"/>
              </a:rPr>
            </a:br>
            <a:r>
              <a:rPr lang="fr-FR" sz="2800" b="1" kern="0" dirty="0">
                <a:solidFill>
                  <a:sysClr val="windowText" lastClr="000000"/>
                </a:solidFill>
                <a:latin typeface="+mn-lt"/>
                <a:ea typeface="Times New Roman" panose="02020603050405020304" pitchFamily="18" charset="0"/>
              </a:rPr>
              <a:t>Europe et Russie à la conquête de l’Orient et de l’Asie</a:t>
            </a:r>
            <a:br>
              <a:rPr lang="fr-FR" sz="2800" b="1" kern="0" dirty="0">
                <a:solidFill>
                  <a:sysClr val="windowText" lastClr="000000"/>
                </a:solidFill>
                <a:latin typeface="+mn-lt"/>
                <a:ea typeface="Times New Roman" panose="02020603050405020304" pitchFamily="18" charset="0"/>
              </a:rPr>
            </a:br>
            <a:br>
              <a:rPr lang="fr-FR" sz="2800" b="1"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1792-1907 : En Orient, le Grand Jeu russo-britannique</a:t>
            </a:r>
            <a:br>
              <a:rPr lang="fr-FR" sz="2800"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Empire ottoman et Balkans ; Caucase et Perse ; Afghanistan</a:t>
            </a:r>
            <a:br>
              <a:rPr lang="fr-FR" sz="2800"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Inde britannique ; En Asie centrale, Turkestan russe et Xinjiang chinois</a:t>
            </a:r>
            <a:endParaRPr lang="fr-FR" sz="2800" dirty="0">
              <a:latin typeface="+mn-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B142CE28-B18C-4B77-7459-F4CF65408139}"/>
              </a:ext>
            </a:extLst>
          </p:cNvPr>
          <p:cNvSpPr>
            <a:spLocks noGrp="1"/>
          </p:cNvSpPr>
          <p:nvPr>
            <p:ph type="sldNum" sz="quarter" idx="12"/>
          </p:nvPr>
        </p:nvSpPr>
        <p:spPr/>
        <p:txBody>
          <a:bodyPr/>
          <a:lstStyle/>
          <a:p>
            <a:fld id="{BA0C08FF-24FF-499B-80B5-AC5D693AFF68}" type="slidenum">
              <a:rPr lang="fr-FR" smtClean="0"/>
              <a:t>1</a:t>
            </a:fld>
            <a:endParaRPr lang="fr-FR" dirty="0"/>
          </a:p>
        </p:txBody>
      </p:sp>
    </p:spTree>
    <p:extLst>
      <p:ext uri="{BB962C8B-B14F-4D97-AF65-F5344CB8AC3E}">
        <p14:creationId xmlns:p14="http://schemas.microsoft.com/office/powerpoint/2010/main" val="1120228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F2FB1-0A9C-85A7-5A38-B209BDC8CB4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14560B-3302-B8A9-32FA-EB4F1837C539}"/>
              </a:ext>
            </a:extLst>
          </p:cNvPr>
          <p:cNvSpPr/>
          <p:nvPr/>
        </p:nvSpPr>
        <p:spPr>
          <a:xfrm>
            <a:off x="67822" y="57188"/>
            <a:ext cx="4980576" cy="4893647"/>
          </a:xfrm>
          <a:prstGeom prst="rect">
            <a:avLst/>
          </a:prstGeom>
          <a:solidFill>
            <a:schemeClr val="tx2">
              <a:lumMod val="20000"/>
              <a:lumOff val="80000"/>
            </a:schemeClr>
          </a:solidFill>
          <a:ln w="38100">
            <a:solidFill>
              <a:schemeClr val="tx1"/>
            </a:solidFill>
          </a:ln>
        </p:spPr>
        <p:txBody>
          <a:bodyPr wrap="square">
            <a:spAutoFit/>
          </a:bodyPr>
          <a:lstStyle/>
          <a:p>
            <a:r>
              <a:rPr lang="fr-FR" sz="1400" b="1" dirty="0"/>
              <a:t>1) 1792-1802 : Les guerres révolutionnaires : La France contre la 1</a:t>
            </a:r>
            <a:r>
              <a:rPr lang="fr-FR" sz="1400" b="1" baseline="30000" dirty="0"/>
              <a:t>ère</a:t>
            </a:r>
            <a:r>
              <a:rPr lang="fr-FR" sz="1400" b="1" dirty="0"/>
              <a:t> et la 2</a:t>
            </a:r>
            <a:r>
              <a:rPr lang="fr-FR" sz="1400" b="1" baseline="30000" dirty="0"/>
              <a:t>ème</a:t>
            </a:r>
            <a:r>
              <a:rPr lang="fr-FR" sz="1400" b="1" dirty="0"/>
              <a:t> Coalition : Autriche, Prusse, Grande-Bretagne, Espagne, Piémont-Sardaigne, Naples-Sicile, Provinces-Unies ; Puis Empire ottoman et Russie</a:t>
            </a:r>
          </a:p>
          <a:p>
            <a:endParaRPr lang="fr-FR" sz="1600" dirty="0"/>
          </a:p>
          <a:p>
            <a:r>
              <a:rPr lang="fr-FR" sz="1600" dirty="0"/>
              <a:t>*1799 : Paul 1</a:t>
            </a:r>
            <a:r>
              <a:rPr lang="fr-FR" sz="1600" baseline="30000" dirty="0"/>
              <a:t>er</a:t>
            </a:r>
            <a:r>
              <a:rPr lang="fr-FR" sz="1600" dirty="0"/>
              <a:t> envoie l’armée de Souvorov en Suisse !</a:t>
            </a:r>
          </a:p>
          <a:p>
            <a:r>
              <a:rPr lang="fr-FR" sz="1600" dirty="0"/>
              <a:t>Une flotte russe traverse les détroits : Corfou, Ancône !!</a:t>
            </a:r>
          </a:p>
          <a:p>
            <a:r>
              <a:rPr lang="fr-FR" sz="1600" dirty="0"/>
              <a:t>Mais GB et Autriche, inquiètes de cette intrusion</a:t>
            </a:r>
          </a:p>
          <a:p>
            <a:r>
              <a:rPr lang="fr-FR" sz="1600" dirty="0"/>
              <a:t>Intriguent et ne l’aident pas</a:t>
            </a:r>
          </a:p>
          <a:p>
            <a:endParaRPr lang="fr-FR" sz="1600" dirty="0"/>
          </a:p>
          <a:p>
            <a:r>
              <a:rPr lang="fr-FR" sz="1600" dirty="0"/>
              <a:t>*Oct. 1799-1800 : Indigné de ce manque de loyauté</a:t>
            </a:r>
          </a:p>
          <a:p>
            <a:r>
              <a:rPr lang="fr-FR" sz="1600" dirty="0"/>
              <a:t>Le tsar se retire et se rapproche du général Bonaparte</a:t>
            </a:r>
          </a:p>
          <a:p>
            <a:r>
              <a:rPr lang="fr-FR" sz="1600" dirty="0"/>
              <a:t>NB : Bonaparte qui est en train de devenir Napoléon…</a:t>
            </a:r>
          </a:p>
          <a:p>
            <a:endParaRPr lang="fr-FR" sz="1600" i="1" dirty="0"/>
          </a:p>
          <a:p>
            <a:r>
              <a:rPr lang="fr-FR" sz="1600" i="1" dirty="0"/>
              <a:t>Je ne vous écris point pour entrer en discussion sur les droits de l’homme ou du citoyen ; chaque pays se gouverne comme il l’entend. En revanche, partout où je vois à la tête d’un pays un homme qui sait gouverner et se battre, mon cœur se porte vers lui.</a:t>
            </a:r>
            <a:endParaRPr lang="fr-FR" sz="1600" dirty="0"/>
          </a:p>
          <a:p>
            <a:r>
              <a:rPr lang="fr-FR" sz="1600" dirty="0"/>
              <a:t>*Une brève idylle est née ; Et ce sera…</a:t>
            </a:r>
          </a:p>
        </p:txBody>
      </p:sp>
      <p:pic>
        <p:nvPicPr>
          <p:cNvPr id="470" name="Picture 2" descr="C:\Users\Christophe\Pictures\My Scans\2014-11 (nov.)\scan0001.jpg">
            <a:extLst>
              <a:ext uri="{FF2B5EF4-FFF2-40B4-BE49-F238E27FC236}">
                <a16:creationId xmlns:a16="http://schemas.microsoft.com/office/drawing/2014/main" id="{A0D14089-BD41-A8D9-6475-B3183F6A667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71" name="Ellipse 470">
            <a:extLst>
              <a:ext uri="{FF2B5EF4-FFF2-40B4-BE49-F238E27FC236}">
                <a16:creationId xmlns:a16="http://schemas.microsoft.com/office/drawing/2014/main" id="{1CAC6AFF-70B7-240B-B5F4-7B7457DF873E}"/>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2" name="Ellipse 471">
            <a:extLst>
              <a:ext uri="{FF2B5EF4-FFF2-40B4-BE49-F238E27FC236}">
                <a16:creationId xmlns:a16="http://schemas.microsoft.com/office/drawing/2014/main" id="{2D17D985-941E-8DEB-40A2-43A63C6837AF}"/>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3" name="Ellipse 472">
            <a:extLst>
              <a:ext uri="{FF2B5EF4-FFF2-40B4-BE49-F238E27FC236}">
                <a16:creationId xmlns:a16="http://schemas.microsoft.com/office/drawing/2014/main" id="{FA31FCA5-BF6F-6D1E-C5F6-5A246D92ED51}"/>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4" name="Ellipse 473">
            <a:extLst>
              <a:ext uri="{FF2B5EF4-FFF2-40B4-BE49-F238E27FC236}">
                <a16:creationId xmlns:a16="http://schemas.microsoft.com/office/drawing/2014/main" id="{21DDF14E-778C-97C6-5CBE-2F6E6050C179}"/>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76" name="Ellipse 475">
            <a:extLst>
              <a:ext uri="{FF2B5EF4-FFF2-40B4-BE49-F238E27FC236}">
                <a16:creationId xmlns:a16="http://schemas.microsoft.com/office/drawing/2014/main" id="{875EF3C0-3844-151E-3E98-92FBE502A49B}"/>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77" name="Ellipse 476">
            <a:extLst>
              <a:ext uri="{FF2B5EF4-FFF2-40B4-BE49-F238E27FC236}">
                <a16:creationId xmlns:a16="http://schemas.microsoft.com/office/drawing/2014/main" id="{443BC9F2-FA61-BBCD-4436-2A92E7A104A3}"/>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78" name="Ellipse 477">
            <a:extLst>
              <a:ext uri="{FF2B5EF4-FFF2-40B4-BE49-F238E27FC236}">
                <a16:creationId xmlns:a16="http://schemas.microsoft.com/office/drawing/2014/main" id="{173EDFA9-EAB5-E595-8ECD-65C568262F21}"/>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9" name="Ellipse 478">
            <a:extLst>
              <a:ext uri="{FF2B5EF4-FFF2-40B4-BE49-F238E27FC236}">
                <a16:creationId xmlns:a16="http://schemas.microsoft.com/office/drawing/2014/main" id="{158750C8-D4A4-5681-6F98-920C5BEDE6E8}"/>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80" name="Ellipse 479">
            <a:extLst>
              <a:ext uri="{FF2B5EF4-FFF2-40B4-BE49-F238E27FC236}">
                <a16:creationId xmlns:a16="http://schemas.microsoft.com/office/drawing/2014/main" id="{B2E3EDBF-A5CB-A8C9-2FC6-4B31400D3D2A}"/>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1" name="Ellipse 480">
            <a:extLst>
              <a:ext uri="{FF2B5EF4-FFF2-40B4-BE49-F238E27FC236}">
                <a16:creationId xmlns:a16="http://schemas.microsoft.com/office/drawing/2014/main" id="{4753A0DF-8E1B-6C8E-79B6-4465E064EA11}"/>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82" name="Ellipse 481">
            <a:extLst>
              <a:ext uri="{FF2B5EF4-FFF2-40B4-BE49-F238E27FC236}">
                <a16:creationId xmlns:a16="http://schemas.microsoft.com/office/drawing/2014/main" id="{2C2913C4-B3DE-EB4F-B3DE-1045B8F53320}"/>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83" name="Ellipse 482">
            <a:extLst>
              <a:ext uri="{FF2B5EF4-FFF2-40B4-BE49-F238E27FC236}">
                <a16:creationId xmlns:a16="http://schemas.microsoft.com/office/drawing/2014/main" id="{2A5198F6-A079-F528-3F9F-223244E4FB21}"/>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84" name="Ellipse 483">
            <a:extLst>
              <a:ext uri="{FF2B5EF4-FFF2-40B4-BE49-F238E27FC236}">
                <a16:creationId xmlns:a16="http://schemas.microsoft.com/office/drawing/2014/main" id="{D88BE3E9-4D89-AE6F-C271-5259E207508D}"/>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5" name="Ellipse 484">
            <a:extLst>
              <a:ext uri="{FF2B5EF4-FFF2-40B4-BE49-F238E27FC236}">
                <a16:creationId xmlns:a16="http://schemas.microsoft.com/office/drawing/2014/main" id="{2FD1D874-90C2-FFF5-14C3-6E6092103173}"/>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86" name="Ellipse 485">
            <a:extLst>
              <a:ext uri="{FF2B5EF4-FFF2-40B4-BE49-F238E27FC236}">
                <a16:creationId xmlns:a16="http://schemas.microsoft.com/office/drawing/2014/main" id="{B284C687-6DC0-6A6F-E8EE-6C70FEEF4846}"/>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87" name="Ellipse 486">
            <a:extLst>
              <a:ext uri="{FF2B5EF4-FFF2-40B4-BE49-F238E27FC236}">
                <a16:creationId xmlns:a16="http://schemas.microsoft.com/office/drawing/2014/main" id="{D4DB9D42-3D2B-7244-30A8-A14D706503C2}"/>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8" name="Ellipse 487">
            <a:extLst>
              <a:ext uri="{FF2B5EF4-FFF2-40B4-BE49-F238E27FC236}">
                <a16:creationId xmlns:a16="http://schemas.microsoft.com/office/drawing/2014/main" id="{82EDB609-3379-C1C1-5ACA-070BB91E2A6A}"/>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9" name="Connecteur droit 488">
            <a:extLst>
              <a:ext uri="{FF2B5EF4-FFF2-40B4-BE49-F238E27FC236}">
                <a16:creationId xmlns:a16="http://schemas.microsoft.com/office/drawing/2014/main" id="{0494B467-F957-A61B-66ED-A514A9C4FE09}"/>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0" name="Connecteur droit 489">
            <a:extLst>
              <a:ext uri="{FF2B5EF4-FFF2-40B4-BE49-F238E27FC236}">
                <a16:creationId xmlns:a16="http://schemas.microsoft.com/office/drawing/2014/main" id="{FF3BDBF1-514C-4025-53D3-9A2E812F6436}"/>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1" name="Connecteur droit 490">
            <a:extLst>
              <a:ext uri="{FF2B5EF4-FFF2-40B4-BE49-F238E27FC236}">
                <a16:creationId xmlns:a16="http://schemas.microsoft.com/office/drawing/2014/main" id="{4215B583-DC62-F07B-B76F-3457D91A6070}"/>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92" name="Ellipse 491">
            <a:extLst>
              <a:ext uri="{FF2B5EF4-FFF2-40B4-BE49-F238E27FC236}">
                <a16:creationId xmlns:a16="http://schemas.microsoft.com/office/drawing/2014/main" id="{98F3D02E-7BB6-9426-451E-6CEABB958DEC}"/>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93" name="Ellipse 492">
            <a:extLst>
              <a:ext uri="{FF2B5EF4-FFF2-40B4-BE49-F238E27FC236}">
                <a16:creationId xmlns:a16="http://schemas.microsoft.com/office/drawing/2014/main" id="{7B592090-754B-AB21-8F23-1648C0F3BA1D}"/>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4" name="Ellipse 493">
            <a:extLst>
              <a:ext uri="{FF2B5EF4-FFF2-40B4-BE49-F238E27FC236}">
                <a16:creationId xmlns:a16="http://schemas.microsoft.com/office/drawing/2014/main" id="{D674FD58-D919-1148-90F3-0AF9B6C5D0B4}"/>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95" name="Ellipse 494">
            <a:extLst>
              <a:ext uri="{FF2B5EF4-FFF2-40B4-BE49-F238E27FC236}">
                <a16:creationId xmlns:a16="http://schemas.microsoft.com/office/drawing/2014/main" id="{66E36DFE-1404-C1C1-26EB-4CF93DF18BC8}"/>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97" name="Connecteur droit 496">
            <a:extLst>
              <a:ext uri="{FF2B5EF4-FFF2-40B4-BE49-F238E27FC236}">
                <a16:creationId xmlns:a16="http://schemas.microsoft.com/office/drawing/2014/main" id="{BBCDEA97-1174-196A-3931-A62D61A2428C}"/>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98" name="Ellipse 497">
            <a:extLst>
              <a:ext uri="{FF2B5EF4-FFF2-40B4-BE49-F238E27FC236}">
                <a16:creationId xmlns:a16="http://schemas.microsoft.com/office/drawing/2014/main" id="{D8CF40D3-92B4-7366-3BFB-04FF2E7E7764}"/>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499" name="Connecteur droit avec flèche 498">
            <a:extLst>
              <a:ext uri="{FF2B5EF4-FFF2-40B4-BE49-F238E27FC236}">
                <a16:creationId xmlns:a16="http://schemas.microsoft.com/office/drawing/2014/main" id="{FBB15273-0A6E-C1FA-F1B2-A6B299144B7D}"/>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0" name="Ellipse 499">
            <a:extLst>
              <a:ext uri="{FF2B5EF4-FFF2-40B4-BE49-F238E27FC236}">
                <a16:creationId xmlns:a16="http://schemas.microsoft.com/office/drawing/2014/main" id="{71F6FBE4-3D64-ADEC-55A1-401DD42603DB}"/>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501" name="Ellipse 500">
            <a:extLst>
              <a:ext uri="{FF2B5EF4-FFF2-40B4-BE49-F238E27FC236}">
                <a16:creationId xmlns:a16="http://schemas.microsoft.com/office/drawing/2014/main" id="{C9C74A2E-7C42-A75B-B88A-9E0FFB1D5366}"/>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02" name="Ellipse 501">
            <a:extLst>
              <a:ext uri="{FF2B5EF4-FFF2-40B4-BE49-F238E27FC236}">
                <a16:creationId xmlns:a16="http://schemas.microsoft.com/office/drawing/2014/main" id="{FD389D6A-47C4-6EE9-10F1-4D738AA9CD19}"/>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03" name="Ellipse 502">
            <a:extLst>
              <a:ext uri="{FF2B5EF4-FFF2-40B4-BE49-F238E27FC236}">
                <a16:creationId xmlns:a16="http://schemas.microsoft.com/office/drawing/2014/main" id="{91DFE401-59F5-527A-5BDF-E62C9EA76D3F}"/>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04" name="Ellipse 503">
            <a:extLst>
              <a:ext uri="{FF2B5EF4-FFF2-40B4-BE49-F238E27FC236}">
                <a16:creationId xmlns:a16="http://schemas.microsoft.com/office/drawing/2014/main" id="{64F5ACFD-6504-C758-FBD8-7A9ABBB3B689}"/>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5" name="Ellipse 504">
            <a:extLst>
              <a:ext uri="{FF2B5EF4-FFF2-40B4-BE49-F238E27FC236}">
                <a16:creationId xmlns:a16="http://schemas.microsoft.com/office/drawing/2014/main" id="{D7FCAB53-08CC-3DAE-B9B1-09156BA97691}"/>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6" name="Ellipse 505">
            <a:extLst>
              <a:ext uri="{FF2B5EF4-FFF2-40B4-BE49-F238E27FC236}">
                <a16:creationId xmlns:a16="http://schemas.microsoft.com/office/drawing/2014/main" id="{32860594-C619-EA89-75B3-0A1EE01BE020}"/>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7" name="Ellipse 506">
            <a:extLst>
              <a:ext uri="{FF2B5EF4-FFF2-40B4-BE49-F238E27FC236}">
                <a16:creationId xmlns:a16="http://schemas.microsoft.com/office/drawing/2014/main" id="{1001AF30-3B8A-B2A0-F8F9-3AD749486535}"/>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08" name="Ellipse 507">
            <a:extLst>
              <a:ext uri="{FF2B5EF4-FFF2-40B4-BE49-F238E27FC236}">
                <a16:creationId xmlns:a16="http://schemas.microsoft.com/office/drawing/2014/main" id="{7050ABC0-5DFE-2C17-6589-FE7299C6A9C1}"/>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9" name="Ellipse 508">
            <a:extLst>
              <a:ext uri="{FF2B5EF4-FFF2-40B4-BE49-F238E27FC236}">
                <a16:creationId xmlns:a16="http://schemas.microsoft.com/office/drawing/2014/main" id="{9D4B3599-444A-1586-C234-88CC98937ACB}"/>
              </a:ext>
            </a:extLst>
          </p:cNvPr>
          <p:cNvSpPr/>
          <p:nvPr/>
        </p:nvSpPr>
        <p:spPr>
          <a:xfrm>
            <a:off x="10149962" y="16414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510" name="Ellipse 509">
            <a:extLst>
              <a:ext uri="{FF2B5EF4-FFF2-40B4-BE49-F238E27FC236}">
                <a16:creationId xmlns:a16="http://schemas.microsoft.com/office/drawing/2014/main" id="{05ED4A75-91A1-9E7D-44A9-66E94DCEC12A}"/>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1" name="Rectangle 510">
            <a:extLst>
              <a:ext uri="{FF2B5EF4-FFF2-40B4-BE49-F238E27FC236}">
                <a16:creationId xmlns:a16="http://schemas.microsoft.com/office/drawing/2014/main" id="{C57F1C80-736A-CA65-09B1-EFBE953D36DD}"/>
              </a:ext>
            </a:extLst>
          </p:cNvPr>
          <p:cNvSpPr/>
          <p:nvPr/>
        </p:nvSpPr>
        <p:spPr>
          <a:xfrm>
            <a:off x="11024037" y="2464343"/>
            <a:ext cx="605445" cy="19961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512" name="Rectangle 511">
            <a:extLst>
              <a:ext uri="{FF2B5EF4-FFF2-40B4-BE49-F238E27FC236}">
                <a16:creationId xmlns:a16="http://schemas.microsoft.com/office/drawing/2014/main" id="{6FBFB4C1-B634-7A53-371C-38F7D327B770}"/>
              </a:ext>
            </a:extLst>
          </p:cNvPr>
          <p:cNvSpPr/>
          <p:nvPr/>
        </p:nvSpPr>
        <p:spPr>
          <a:xfrm>
            <a:off x="9924694" y="2011320"/>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513" name="Ellipse 512">
            <a:extLst>
              <a:ext uri="{FF2B5EF4-FFF2-40B4-BE49-F238E27FC236}">
                <a16:creationId xmlns:a16="http://schemas.microsoft.com/office/drawing/2014/main" id="{FE1AC6FE-2989-5BEE-0DDB-2E57F183384C}"/>
              </a:ext>
            </a:extLst>
          </p:cNvPr>
          <p:cNvSpPr/>
          <p:nvPr/>
        </p:nvSpPr>
        <p:spPr>
          <a:xfrm>
            <a:off x="9743632" y="1904371"/>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14" name="Ellipse 513">
            <a:extLst>
              <a:ext uri="{FF2B5EF4-FFF2-40B4-BE49-F238E27FC236}">
                <a16:creationId xmlns:a16="http://schemas.microsoft.com/office/drawing/2014/main" id="{52303E50-7EB1-7C34-F52C-21324ED3E4F3}"/>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15" name="Ellipse 514">
            <a:extLst>
              <a:ext uri="{FF2B5EF4-FFF2-40B4-BE49-F238E27FC236}">
                <a16:creationId xmlns:a16="http://schemas.microsoft.com/office/drawing/2014/main" id="{F577571C-A40D-DF81-F4C8-3FE049168495}"/>
              </a:ext>
            </a:extLst>
          </p:cNvPr>
          <p:cNvSpPr/>
          <p:nvPr/>
        </p:nvSpPr>
        <p:spPr>
          <a:xfrm>
            <a:off x="11672144" y="173363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516" name="Ellipse 515">
            <a:extLst>
              <a:ext uri="{FF2B5EF4-FFF2-40B4-BE49-F238E27FC236}">
                <a16:creationId xmlns:a16="http://schemas.microsoft.com/office/drawing/2014/main" id="{B1528230-C0EB-F012-47EB-7B064DAE72BF}"/>
              </a:ext>
            </a:extLst>
          </p:cNvPr>
          <p:cNvSpPr/>
          <p:nvPr/>
        </p:nvSpPr>
        <p:spPr>
          <a:xfrm>
            <a:off x="11254898" y="11847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517" name="Ellipse 516">
            <a:extLst>
              <a:ext uri="{FF2B5EF4-FFF2-40B4-BE49-F238E27FC236}">
                <a16:creationId xmlns:a16="http://schemas.microsoft.com/office/drawing/2014/main" id="{DC867D44-416A-893D-77D4-1486D99556DE}"/>
              </a:ext>
            </a:extLst>
          </p:cNvPr>
          <p:cNvSpPr/>
          <p:nvPr/>
        </p:nvSpPr>
        <p:spPr>
          <a:xfrm>
            <a:off x="10116210" y="227690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518" name="Ellipse 517">
            <a:extLst>
              <a:ext uri="{FF2B5EF4-FFF2-40B4-BE49-F238E27FC236}">
                <a16:creationId xmlns:a16="http://schemas.microsoft.com/office/drawing/2014/main" id="{4BBF5B0C-653C-83A2-2AF6-67FDEBA51298}"/>
              </a:ext>
            </a:extLst>
          </p:cNvPr>
          <p:cNvSpPr/>
          <p:nvPr/>
        </p:nvSpPr>
        <p:spPr>
          <a:xfrm>
            <a:off x="9825339" y="2370983"/>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19" name="Ellipse 518">
            <a:extLst>
              <a:ext uri="{FF2B5EF4-FFF2-40B4-BE49-F238E27FC236}">
                <a16:creationId xmlns:a16="http://schemas.microsoft.com/office/drawing/2014/main" id="{4C1F1080-A574-82DD-012B-966110E821C5}"/>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20" name="Ellipse 519">
            <a:extLst>
              <a:ext uri="{FF2B5EF4-FFF2-40B4-BE49-F238E27FC236}">
                <a16:creationId xmlns:a16="http://schemas.microsoft.com/office/drawing/2014/main" id="{1FDF1661-A129-7683-5FF9-B7973A050075}"/>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21" name="Ellipse 520">
            <a:extLst>
              <a:ext uri="{FF2B5EF4-FFF2-40B4-BE49-F238E27FC236}">
                <a16:creationId xmlns:a16="http://schemas.microsoft.com/office/drawing/2014/main" id="{D243BD77-F21C-D4E8-A9AA-8F3A3229BF8E}"/>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22" name="Rectangle 521">
            <a:extLst>
              <a:ext uri="{FF2B5EF4-FFF2-40B4-BE49-F238E27FC236}">
                <a16:creationId xmlns:a16="http://schemas.microsoft.com/office/drawing/2014/main" id="{9B5FBD2F-2CDD-E645-EEB7-98C0A4B2207C}"/>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523" name="Rectangle 522">
            <a:extLst>
              <a:ext uri="{FF2B5EF4-FFF2-40B4-BE49-F238E27FC236}">
                <a16:creationId xmlns:a16="http://schemas.microsoft.com/office/drawing/2014/main" id="{6803AE04-CF76-BBD9-3933-CBFB50EA1BCF}"/>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524" name="Ellipse 523">
            <a:extLst>
              <a:ext uri="{FF2B5EF4-FFF2-40B4-BE49-F238E27FC236}">
                <a16:creationId xmlns:a16="http://schemas.microsoft.com/office/drawing/2014/main" id="{60E88C5F-44F3-2831-D397-91E9E6EF6521}"/>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5" name="Ellipse 524">
            <a:extLst>
              <a:ext uri="{FF2B5EF4-FFF2-40B4-BE49-F238E27FC236}">
                <a16:creationId xmlns:a16="http://schemas.microsoft.com/office/drawing/2014/main" id="{6EFFFD7F-E69D-7AB6-BDD8-3845D48843D8}"/>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26" name="Rectangle 525">
            <a:extLst>
              <a:ext uri="{FF2B5EF4-FFF2-40B4-BE49-F238E27FC236}">
                <a16:creationId xmlns:a16="http://schemas.microsoft.com/office/drawing/2014/main" id="{6E835B6A-01C7-06D3-CC25-C34868E03B97}"/>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527" name="Rectangle 526">
            <a:extLst>
              <a:ext uri="{FF2B5EF4-FFF2-40B4-BE49-F238E27FC236}">
                <a16:creationId xmlns:a16="http://schemas.microsoft.com/office/drawing/2014/main" id="{A6F1DE80-0862-340C-C1F2-3E4192ACFC31}"/>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528" name="Connecteur droit 527">
            <a:extLst>
              <a:ext uri="{FF2B5EF4-FFF2-40B4-BE49-F238E27FC236}">
                <a16:creationId xmlns:a16="http://schemas.microsoft.com/office/drawing/2014/main" id="{E72B046C-FC11-0BB9-02DF-6EE56903A7C3}"/>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29" name="Ellipse 528">
            <a:extLst>
              <a:ext uri="{FF2B5EF4-FFF2-40B4-BE49-F238E27FC236}">
                <a16:creationId xmlns:a16="http://schemas.microsoft.com/office/drawing/2014/main" id="{522AF723-AB7B-87C7-C365-B28D1AACBFA8}"/>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530" name="Connecteur droit 529">
            <a:extLst>
              <a:ext uri="{FF2B5EF4-FFF2-40B4-BE49-F238E27FC236}">
                <a16:creationId xmlns:a16="http://schemas.microsoft.com/office/drawing/2014/main" id="{786FF68B-77EF-ACA5-44F2-010953A498C3}"/>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1" name="Connecteur droit 530">
            <a:extLst>
              <a:ext uri="{FF2B5EF4-FFF2-40B4-BE49-F238E27FC236}">
                <a16:creationId xmlns:a16="http://schemas.microsoft.com/office/drawing/2014/main" id="{9201ADF7-9D2D-EA89-E4F6-1294D9A75C52}"/>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32" name="Ellipse 531">
            <a:extLst>
              <a:ext uri="{FF2B5EF4-FFF2-40B4-BE49-F238E27FC236}">
                <a16:creationId xmlns:a16="http://schemas.microsoft.com/office/drawing/2014/main" id="{A2F549A9-14DA-FD82-CA89-931B79C5D75C}"/>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33" name="Ellipse 532">
            <a:extLst>
              <a:ext uri="{FF2B5EF4-FFF2-40B4-BE49-F238E27FC236}">
                <a16:creationId xmlns:a16="http://schemas.microsoft.com/office/drawing/2014/main" id="{3F6146E1-EB00-C105-EB41-DF2A7F98639B}"/>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34" name="Ellipse 533">
            <a:extLst>
              <a:ext uri="{FF2B5EF4-FFF2-40B4-BE49-F238E27FC236}">
                <a16:creationId xmlns:a16="http://schemas.microsoft.com/office/drawing/2014/main" id="{3AE14900-D0D7-8C6E-EED4-AE11A76E7823}"/>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5" name="Ellipse 534">
            <a:extLst>
              <a:ext uri="{FF2B5EF4-FFF2-40B4-BE49-F238E27FC236}">
                <a16:creationId xmlns:a16="http://schemas.microsoft.com/office/drawing/2014/main" id="{C92B6149-0A6B-7521-94E9-ADD5C8DD14AC}"/>
              </a:ext>
            </a:extLst>
          </p:cNvPr>
          <p:cNvSpPr/>
          <p:nvPr/>
        </p:nvSpPr>
        <p:spPr>
          <a:xfrm>
            <a:off x="7028141" y="1998464"/>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536" name="Ellipse 535">
            <a:extLst>
              <a:ext uri="{FF2B5EF4-FFF2-40B4-BE49-F238E27FC236}">
                <a16:creationId xmlns:a16="http://schemas.microsoft.com/office/drawing/2014/main" id="{2D28ED08-A89E-FE2B-231E-DDE8616B0C9F}"/>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7" name="Ellipse 536">
            <a:extLst>
              <a:ext uri="{FF2B5EF4-FFF2-40B4-BE49-F238E27FC236}">
                <a16:creationId xmlns:a16="http://schemas.microsoft.com/office/drawing/2014/main" id="{7B348770-81C7-7A53-82BF-D1781A169716}"/>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8" name="Ellipse 537">
            <a:extLst>
              <a:ext uri="{FF2B5EF4-FFF2-40B4-BE49-F238E27FC236}">
                <a16:creationId xmlns:a16="http://schemas.microsoft.com/office/drawing/2014/main" id="{C871119D-1357-469A-0588-E8DA1FDDC6FE}"/>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39" name="Ellipse 538">
            <a:extLst>
              <a:ext uri="{FF2B5EF4-FFF2-40B4-BE49-F238E27FC236}">
                <a16:creationId xmlns:a16="http://schemas.microsoft.com/office/drawing/2014/main" id="{A261110B-B39E-4D6B-B3C0-848D77DD2F74}"/>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540" name="Ellipse 539">
            <a:extLst>
              <a:ext uri="{FF2B5EF4-FFF2-40B4-BE49-F238E27FC236}">
                <a16:creationId xmlns:a16="http://schemas.microsoft.com/office/drawing/2014/main" id="{C7822CD2-A99E-7E0C-44EA-E614C9199B09}"/>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1" name="Ellipse 540">
            <a:extLst>
              <a:ext uri="{FF2B5EF4-FFF2-40B4-BE49-F238E27FC236}">
                <a16:creationId xmlns:a16="http://schemas.microsoft.com/office/drawing/2014/main" id="{FB6BDB5F-8094-6E5E-65CB-48BFF4C47F67}"/>
              </a:ext>
            </a:extLst>
          </p:cNvPr>
          <p:cNvSpPr/>
          <p:nvPr/>
        </p:nvSpPr>
        <p:spPr>
          <a:xfrm>
            <a:off x="8165438" y="241785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2" name="Ellipse 541">
            <a:extLst>
              <a:ext uri="{FF2B5EF4-FFF2-40B4-BE49-F238E27FC236}">
                <a16:creationId xmlns:a16="http://schemas.microsoft.com/office/drawing/2014/main" id="{B98331DB-0F2C-776E-72C8-FF28898130A6}"/>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3" name="Ellipse 542">
            <a:extLst>
              <a:ext uri="{FF2B5EF4-FFF2-40B4-BE49-F238E27FC236}">
                <a16:creationId xmlns:a16="http://schemas.microsoft.com/office/drawing/2014/main" id="{3A2CECB7-8982-E416-1499-5EF4819564AB}"/>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4" name="Ellipse 543">
            <a:extLst>
              <a:ext uri="{FF2B5EF4-FFF2-40B4-BE49-F238E27FC236}">
                <a16:creationId xmlns:a16="http://schemas.microsoft.com/office/drawing/2014/main" id="{C3E44C15-E22C-3EC9-5745-CF99CBEAEC7F}"/>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5" name="Ellipse 544">
            <a:extLst>
              <a:ext uri="{FF2B5EF4-FFF2-40B4-BE49-F238E27FC236}">
                <a16:creationId xmlns:a16="http://schemas.microsoft.com/office/drawing/2014/main" id="{32EBE951-C0BD-5DC7-F06B-8C050A2F045B}"/>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6" name="Ellipse 545">
            <a:extLst>
              <a:ext uri="{FF2B5EF4-FFF2-40B4-BE49-F238E27FC236}">
                <a16:creationId xmlns:a16="http://schemas.microsoft.com/office/drawing/2014/main" id="{4E6E072D-192F-84FA-6BE7-126B05B66F2B}"/>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7" name="Rectangle 546">
            <a:extLst>
              <a:ext uri="{FF2B5EF4-FFF2-40B4-BE49-F238E27FC236}">
                <a16:creationId xmlns:a16="http://schemas.microsoft.com/office/drawing/2014/main" id="{6BA089C7-D044-24ED-B146-4BC4CE4D8CA0}"/>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548" name="Rectangle 547">
            <a:extLst>
              <a:ext uri="{FF2B5EF4-FFF2-40B4-BE49-F238E27FC236}">
                <a16:creationId xmlns:a16="http://schemas.microsoft.com/office/drawing/2014/main" id="{B9DC17FF-CB82-18B5-6D23-06089C9030EA}"/>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549" name="Rectangle 548">
            <a:extLst>
              <a:ext uri="{FF2B5EF4-FFF2-40B4-BE49-F238E27FC236}">
                <a16:creationId xmlns:a16="http://schemas.microsoft.com/office/drawing/2014/main" id="{6D597B30-A78D-F55F-9212-E16D58D0A2B2}"/>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550" name="Rectangle 549">
            <a:extLst>
              <a:ext uri="{FF2B5EF4-FFF2-40B4-BE49-F238E27FC236}">
                <a16:creationId xmlns:a16="http://schemas.microsoft.com/office/drawing/2014/main" id="{C0E9BA7A-AE29-80B2-2A64-B4E407B90065}"/>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1801</a:t>
            </a:r>
          </a:p>
        </p:txBody>
      </p:sp>
      <p:sp>
        <p:nvSpPr>
          <p:cNvPr id="551" name="Rectangle 550">
            <a:extLst>
              <a:ext uri="{FF2B5EF4-FFF2-40B4-BE49-F238E27FC236}">
                <a16:creationId xmlns:a16="http://schemas.microsoft.com/office/drawing/2014/main" id="{DCBFC5B7-DDE9-9003-C20A-98DED8AAEEDF}"/>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1792</a:t>
            </a:r>
          </a:p>
        </p:txBody>
      </p:sp>
      <p:sp>
        <p:nvSpPr>
          <p:cNvPr id="552" name="Rectangle 551">
            <a:extLst>
              <a:ext uri="{FF2B5EF4-FFF2-40B4-BE49-F238E27FC236}">
                <a16:creationId xmlns:a16="http://schemas.microsoft.com/office/drawing/2014/main" id="{6CB9CDA9-65D5-D2F1-FAE4-E65A86705052}"/>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553" name="Rectangle 552">
            <a:extLst>
              <a:ext uri="{FF2B5EF4-FFF2-40B4-BE49-F238E27FC236}">
                <a16:creationId xmlns:a16="http://schemas.microsoft.com/office/drawing/2014/main" id="{C90F576C-E251-0675-8C36-659A3EFCE998}"/>
              </a:ext>
            </a:extLst>
          </p:cNvPr>
          <p:cNvSpPr/>
          <p:nvPr/>
        </p:nvSpPr>
        <p:spPr>
          <a:xfrm>
            <a:off x="11136657" y="1016483"/>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554" name="Ellipse 553">
            <a:extLst>
              <a:ext uri="{FF2B5EF4-FFF2-40B4-BE49-F238E27FC236}">
                <a16:creationId xmlns:a16="http://schemas.microsoft.com/office/drawing/2014/main" id="{28CC4A99-E83F-81BA-0529-4FDA08135513}"/>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55" name="Ellipse 554">
            <a:extLst>
              <a:ext uri="{FF2B5EF4-FFF2-40B4-BE49-F238E27FC236}">
                <a16:creationId xmlns:a16="http://schemas.microsoft.com/office/drawing/2014/main" id="{40EF3DB2-97DE-C3D5-DD0C-81F4640CE2A3}"/>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6" name="Ellipse 555">
            <a:extLst>
              <a:ext uri="{FF2B5EF4-FFF2-40B4-BE49-F238E27FC236}">
                <a16:creationId xmlns:a16="http://schemas.microsoft.com/office/drawing/2014/main" id="{4B215D98-A283-1223-E7DF-0381AF07A9BA}"/>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57" name="Rectangle 556">
            <a:extLst>
              <a:ext uri="{FF2B5EF4-FFF2-40B4-BE49-F238E27FC236}">
                <a16:creationId xmlns:a16="http://schemas.microsoft.com/office/drawing/2014/main" id="{5317C486-E370-1205-ED59-7384CA379EAE}"/>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558" name="Ellipse 557">
            <a:extLst>
              <a:ext uri="{FF2B5EF4-FFF2-40B4-BE49-F238E27FC236}">
                <a16:creationId xmlns:a16="http://schemas.microsoft.com/office/drawing/2014/main" id="{6CDBB539-B4EB-5BB8-E6F7-C4101F1420CD}"/>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559" name="Rectangle 558">
            <a:extLst>
              <a:ext uri="{FF2B5EF4-FFF2-40B4-BE49-F238E27FC236}">
                <a16:creationId xmlns:a16="http://schemas.microsoft.com/office/drawing/2014/main" id="{35480C5C-27E6-0E10-05E9-F11FE2414851}"/>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560" name="Rectangle 559">
            <a:extLst>
              <a:ext uri="{FF2B5EF4-FFF2-40B4-BE49-F238E27FC236}">
                <a16:creationId xmlns:a16="http://schemas.microsoft.com/office/drawing/2014/main" id="{7A8222D5-C333-C315-0166-BF718233CE05}"/>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561" name="Ellipse 560">
            <a:extLst>
              <a:ext uri="{FF2B5EF4-FFF2-40B4-BE49-F238E27FC236}">
                <a16:creationId xmlns:a16="http://schemas.microsoft.com/office/drawing/2014/main" id="{0F4CF45A-65EC-A5AC-210D-9569433D6529}"/>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62" name="Rectangle 561">
            <a:extLst>
              <a:ext uri="{FF2B5EF4-FFF2-40B4-BE49-F238E27FC236}">
                <a16:creationId xmlns:a16="http://schemas.microsoft.com/office/drawing/2014/main" id="{6C20D20E-B88F-886A-C986-E894122B253F}"/>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563" name="Rectangle 562">
            <a:extLst>
              <a:ext uri="{FF2B5EF4-FFF2-40B4-BE49-F238E27FC236}">
                <a16:creationId xmlns:a16="http://schemas.microsoft.com/office/drawing/2014/main" id="{B765C3F0-5019-AE44-5CA4-DBBEC73D610D}"/>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564" name="Rectangle 563">
            <a:extLst>
              <a:ext uri="{FF2B5EF4-FFF2-40B4-BE49-F238E27FC236}">
                <a16:creationId xmlns:a16="http://schemas.microsoft.com/office/drawing/2014/main" id="{3864C4B9-7956-066D-05CD-996B1215D40F}"/>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565" name="Ellipse 564">
            <a:extLst>
              <a:ext uri="{FF2B5EF4-FFF2-40B4-BE49-F238E27FC236}">
                <a16:creationId xmlns:a16="http://schemas.microsoft.com/office/drawing/2014/main" id="{85DBEBFD-11DF-6AA1-BA79-A6AC5FDF7B75}"/>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6" name="Ellipse 565">
            <a:extLst>
              <a:ext uri="{FF2B5EF4-FFF2-40B4-BE49-F238E27FC236}">
                <a16:creationId xmlns:a16="http://schemas.microsoft.com/office/drawing/2014/main" id="{F66D51B3-A24E-8B3E-1097-F5D5DEA94E0E}"/>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67" name="Ellipse 566">
            <a:extLst>
              <a:ext uri="{FF2B5EF4-FFF2-40B4-BE49-F238E27FC236}">
                <a16:creationId xmlns:a16="http://schemas.microsoft.com/office/drawing/2014/main" id="{62055E34-6AB1-06F4-02D6-2C593DCBC65E}"/>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9" name="Ellipse 568">
            <a:extLst>
              <a:ext uri="{FF2B5EF4-FFF2-40B4-BE49-F238E27FC236}">
                <a16:creationId xmlns:a16="http://schemas.microsoft.com/office/drawing/2014/main" id="{AFD2685F-F56F-7512-758A-9DC40EFA7524}"/>
              </a:ext>
            </a:extLst>
          </p:cNvPr>
          <p:cNvSpPr/>
          <p:nvPr/>
        </p:nvSpPr>
        <p:spPr>
          <a:xfrm rot="4376830">
            <a:off x="7226859" y="-102617"/>
            <a:ext cx="511947" cy="103182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0" name="Ellipse 569">
            <a:extLst>
              <a:ext uri="{FF2B5EF4-FFF2-40B4-BE49-F238E27FC236}">
                <a16:creationId xmlns:a16="http://schemas.microsoft.com/office/drawing/2014/main" id="{67E5609D-0013-42F1-03E5-1979881F6A4B}"/>
              </a:ext>
            </a:extLst>
          </p:cNvPr>
          <p:cNvSpPr/>
          <p:nvPr/>
        </p:nvSpPr>
        <p:spPr>
          <a:xfrm>
            <a:off x="6705473" y="136008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71" name="Ellipse 570">
            <a:extLst>
              <a:ext uri="{FF2B5EF4-FFF2-40B4-BE49-F238E27FC236}">
                <a16:creationId xmlns:a16="http://schemas.microsoft.com/office/drawing/2014/main" id="{E6FFC07E-C098-1E08-BE1A-67E5EF4D82F9}"/>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72" name="Ellipse 571">
            <a:extLst>
              <a:ext uri="{FF2B5EF4-FFF2-40B4-BE49-F238E27FC236}">
                <a16:creationId xmlns:a16="http://schemas.microsoft.com/office/drawing/2014/main" id="{E0C4B5AB-4B3C-E2EE-7651-8CB94BAD10D3}"/>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3" name="Ellipse 572">
            <a:extLst>
              <a:ext uri="{FF2B5EF4-FFF2-40B4-BE49-F238E27FC236}">
                <a16:creationId xmlns:a16="http://schemas.microsoft.com/office/drawing/2014/main" id="{541DB932-333D-EC1D-77E4-1EBE0120E375}"/>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574" name="Ellipse 573">
            <a:extLst>
              <a:ext uri="{FF2B5EF4-FFF2-40B4-BE49-F238E27FC236}">
                <a16:creationId xmlns:a16="http://schemas.microsoft.com/office/drawing/2014/main" id="{9C7FEF1C-652F-7E0F-200E-1BF745199F99}"/>
              </a:ext>
            </a:extLst>
          </p:cNvPr>
          <p:cNvSpPr/>
          <p:nvPr/>
        </p:nvSpPr>
        <p:spPr>
          <a:xfrm>
            <a:off x="6605128" y="113266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75" name="Ellipse 574">
            <a:extLst>
              <a:ext uri="{FF2B5EF4-FFF2-40B4-BE49-F238E27FC236}">
                <a16:creationId xmlns:a16="http://schemas.microsoft.com/office/drawing/2014/main" id="{6C495FA6-BE17-D10D-3DD9-818AC928670B}"/>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76" name="Ellipse 575">
            <a:extLst>
              <a:ext uri="{FF2B5EF4-FFF2-40B4-BE49-F238E27FC236}">
                <a16:creationId xmlns:a16="http://schemas.microsoft.com/office/drawing/2014/main" id="{F5595ED2-C854-496A-A2A8-744440232C92}"/>
              </a:ext>
            </a:extLst>
          </p:cNvPr>
          <p:cNvSpPr/>
          <p:nvPr/>
        </p:nvSpPr>
        <p:spPr>
          <a:xfrm>
            <a:off x="6244952" y="161612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 name="Rectangle 2">
            <a:extLst>
              <a:ext uri="{FF2B5EF4-FFF2-40B4-BE49-F238E27FC236}">
                <a16:creationId xmlns:a16="http://schemas.microsoft.com/office/drawing/2014/main" id="{A5017613-433B-0AD8-79BD-2513AFC4CAA2}"/>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5" name="Ellipse 4">
            <a:extLst>
              <a:ext uri="{FF2B5EF4-FFF2-40B4-BE49-F238E27FC236}">
                <a16:creationId xmlns:a16="http://schemas.microsoft.com/office/drawing/2014/main" id="{B36E62E2-E45A-2E05-5A3B-4823912632F1}"/>
              </a:ext>
            </a:extLst>
          </p:cNvPr>
          <p:cNvSpPr/>
          <p:nvPr/>
        </p:nvSpPr>
        <p:spPr>
          <a:xfrm>
            <a:off x="5453978" y="97666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188892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F9B899-E532-0902-8B83-BDC28B4C34EB}"/>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233904B9-77C5-B611-C755-0755F7B555B5}"/>
              </a:ext>
            </a:extLst>
          </p:cNvPr>
          <p:cNvSpPr/>
          <p:nvPr/>
        </p:nvSpPr>
        <p:spPr>
          <a:xfrm>
            <a:off x="71305" y="93049"/>
            <a:ext cx="4845036" cy="606319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2) 1800-1801 : Le rapprochement et le projet franco-russe d’invasion de l’Inde échoue mais crée une suspicion chez les Britanniques</a:t>
            </a:r>
            <a:endParaRPr lang="fr-FR" sz="1700" dirty="0">
              <a:solidFill>
                <a:srgbClr val="FF0000"/>
              </a:solidFill>
            </a:endParaRPr>
          </a:p>
          <a:p>
            <a:endParaRPr lang="fr-FR" sz="1700" dirty="0"/>
          </a:p>
          <a:p>
            <a:r>
              <a:rPr lang="fr-FR" sz="1700" dirty="0"/>
              <a:t>*1800-01 : Le </a:t>
            </a:r>
            <a:r>
              <a:rPr lang="fr-FR" sz="1700" i="1" dirty="0"/>
              <a:t>projet indien</a:t>
            </a:r>
            <a:r>
              <a:rPr lang="fr-FR" sz="1700" dirty="0"/>
              <a:t> russe…</a:t>
            </a:r>
          </a:p>
          <a:p>
            <a:r>
              <a:rPr lang="fr-FR" sz="1700" dirty="0"/>
              <a:t>Le Tsar </a:t>
            </a:r>
            <a:r>
              <a:rPr lang="fr-FR" sz="1700" u="sng" dirty="0"/>
              <a:t>Paul 1</a:t>
            </a:r>
            <a:r>
              <a:rPr lang="fr-FR" sz="1700" u="sng" baseline="30000" dirty="0"/>
              <a:t>er</a:t>
            </a:r>
            <a:r>
              <a:rPr lang="fr-FR" sz="1700" dirty="0"/>
              <a:t> fomente avec – il l’espère - </a:t>
            </a:r>
            <a:r>
              <a:rPr lang="fr-FR" sz="1700" u="sng" dirty="0"/>
              <a:t>Napoléon</a:t>
            </a:r>
          </a:p>
          <a:p>
            <a:r>
              <a:rPr lang="fr-FR" sz="1700" dirty="0"/>
              <a:t>Un projet d’invasion terrestre de l’Inde britannique</a:t>
            </a:r>
          </a:p>
          <a:p>
            <a:r>
              <a:rPr lang="fr-FR" sz="1700" dirty="0"/>
              <a:t>A partir de l’Asie centrale ; Napoléon ne le suit pas…</a:t>
            </a:r>
          </a:p>
          <a:p>
            <a:endParaRPr lang="fr-FR" sz="1700" dirty="0"/>
          </a:p>
          <a:p>
            <a:r>
              <a:rPr lang="fr-FR" sz="1700" dirty="0"/>
              <a:t>*Projet extravagant, et après l’assassinat de Paul 1</a:t>
            </a:r>
            <a:r>
              <a:rPr lang="fr-FR" sz="1700" baseline="30000" dirty="0"/>
              <a:t>er</a:t>
            </a:r>
            <a:r>
              <a:rPr lang="fr-FR" sz="1700" dirty="0"/>
              <a:t> En mars 1801, ce projet est rejeté</a:t>
            </a:r>
          </a:p>
          <a:p>
            <a:r>
              <a:rPr lang="fr-FR" sz="1700" dirty="0"/>
              <a:t>Par son fils et successeur </a:t>
            </a:r>
            <a:r>
              <a:rPr lang="fr-FR" sz="1700" u="sng" dirty="0"/>
              <a:t>Alexandre 1</a:t>
            </a:r>
            <a:r>
              <a:rPr lang="fr-FR" sz="1700" u="sng" baseline="30000" dirty="0"/>
              <a:t>er</a:t>
            </a:r>
            <a:endParaRPr lang="fr-FR" sz="1700" u="sng" dirty="0"/>
          </a:p>
          <a:p>
            <a:endParaRPr lang="fr-FR" sz="1700" dirty="0"/>
          </a:p>
          <a:p>
            <a:r>
              <a:rPr lang="fr-FR" sz="1700" dirty="0"/>
              <a:t>*Mais le plus important</a:t>
            </a:r>
          </a:p>
          <a:p>
            <a:r>
              <a:rPr lang="fr-FR" sz="1700" dirty="0"/>
              <a:t>C’est ce rapprochement - éphémère - Russie-France </a:t>
            </a:r>
          </a:p>
          <a:p>
            <a:r>
              <a:rPr lang="fr-FR" sz="1700" dirty="0"/>
              <a:t>Et la </a:t>
            </a:r>
            <a:r>
              <a:rPr lang="fr-FR" sz="1700" i="1" dirty="0"/>
              <a:t>méfiance anglaise</a:t>
            </a:r>
            <a:r>
              <a:rPr lang="fr-FR" sz="1700" dirty="0"/>
              <a:t> qui se conforte</a:t>
            </a:r>
          </a:p>
          <a:p>
            <a:r>
              <a:rPr lang="fr-FR" sz="1700" dirty="0"/>
              <a:t>Conséquence…</a:t>
            </a:r>
          </a:p>
          <a:p>
            <a:endParaRPr lang="fr-FR" sz="1700" dirty="0"/>
          </a:p>
          <a:p>
            <a:r>
              <a:rPr lang="fr-FR" sz="1700" dirty="0"/>
              <a:t>*A partir de 1805</a:t>
            </a:r>
          </a:p>
          <a:p>
            <a:r>
              <a:rPr lang="fr-FR" sz="1700" dirty="0"/>
              <a:t>Avec cette fois-ci comme acteur principal, Napoléon</a:t>
            </a:r>
          </a:p>
          <a:p>
            <a:r>
              <a:rPr lang="fr-FR" sz="1700" dirty="0"/>
              <a:t>Dans un contexte plus compliqué</a:t>
            </a:r>
          </a:p>
          <a:p>
            <a:r>
              <a:rPr lang="fr-FR" sz="1700" dirty="0"/>
              <a:t>Les guerres européennes reprennent</a:t>
            </a:r>
          </a:p>
          <a:p>
            <a:r>
              <a:rPr lang="fr-FR" sz="1700" dirty="0"/>
              <a:t>Avec des conséquences orientales…</a:t>
            </a:r>
          </a:p>
        </p:txBody>
      </p:sp>
      <p:pic>
        <p:nvPicPr>
          <p:cNvPr id="596" name="Picture 2" descr="C:\Users\Christophe\Pictures\My Scans\2014-11 (nov.)\scan0001.jpg">
            <a:extLst>
              <a:ext uri="{FF2B5EF4-FFF2-40B4-BE49-F238E27FC236}">
                <a16:creationId xmlns:a16="http://schemas.microsoft.com/office/drawing/2014/main" id="{669EE77D-8E89-CA16-DC68-4694A7D52D6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97" name="Ellipse 596">
            <a:extLst>
              <a:ext uri="{FF2B5EF4-FFF2-40B4-BE49-F238E27FC236}">
                <a16:creationId xmlns:a16="http://schemas.microsoft.com/office/drawing/2014/main" id="{B2D51B91-289A-E913-F0CA-4FDA0072F46F}"/>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8" name="Ellipse 597">
            <a:extLst>
              <a:ext uri="{FF2B5EF4-FFF2-40B4-BE49-F238E27FC236}">
                <a16:creationId xmlns:a16="http://schemas.microsoft.com/office/drawing/2014/main" id="{0E062928-CE5E-165A-B3EB-BEA9AD52FCC5}"/>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9" name="Ellipse 598">
            <a:extLst>
              <a:ext uri="{FF2B5EF4-FFF2-40B4-BE49-F238E27FC236}">
                <a16:creationId xmlns:a16="http://schemas.microsoft.com/office/drawing/2014/main" id="{9F817A80-7984-D0A5-0192-52A60E38B0C2}"/>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0" name="Ellipse 599">
            <a:extLst>
              <a:ext uri="{FF2B5EF4-FFF2-40B4-BE49-F238E27FC236}">
                <a16:creationId xmlns:a16="http://schemas.microsoft.com/office/drawing/2014/main" id="{E4158C3F-F4DA-79E4-FC27-25BD0CE4BAE8}"/>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01" name="Ellipse 600">
            <a:extLst>
              <a:ext uri="{FF2B5EF4-FFF2-40B4-BE49-F238E27FC236}">
                <a16:creationId xmlns:a16="http://schemas.microsoft.com/office/drawing/2014/main" id="{B7FF7D4C-EA34-3037-5D27-FD388E7B9A8D}"/>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02" name="Ellipse 601">
            <a:extLst>
              <a:ext uri="{FF2B5EF4-FFF2-40B4-BE49-F238E27FC236}">
                <a16:creationId xmlns:a16="http://schemas.microsoft.com/office/drawing/2014/main" id="{8A6DEA73-9215-CF82-4EE5-7AD62F75931B}"/>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03" name="Ellipse 602">
            <a:extLst>
              <a:ext uri="{FF2B5EF4-FFF2-40B4-BE49-F238E27FC236}">
                <a16:creationId xmlns:a16="http://schemas.microsoft.com/office/drawing/2014/main" id="{4969C16B-9C7D-C2D5-022E-6CA2EFC9C86F}"/>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4" name="Ellipse 603">
            <a:extLst>
              <a:ext uri="{FF2B5EF4-FFF2-40B4-BE49-F238E27FC236}">
                <a16:creationId xmlns:a16="http://schemas.microsoft.com/office/drawing/2014/main" id="{27AC672F-389C-618D-032C-FEB7703E8424}"/>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5" name="Ellipse 604">
            <a:extLst>
              <a:ext uri="{FF2B5EF4-FFF2-40B4-BE49-F238E27FC236}">
                <a16:creationId xmlns:a16="http://schemas.microsoft.com/office/drawing/2014/main" id="{249614BC-5E26-DBAB-85C2-99AFE0D44F07}"/>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6" name="Ellipse 605">
            <a:extLst>
              <a:ext uri="{FF2B5EF4-FFF2-40B4-BE49-F238E27FC236}">
                <a16:creationId xmlns:a16="http://schemas.microsoft.com/office/drawing/2014/main" id="{C4D0DDE7-3F81-0EA4-D5E2-5B22C02508A0}"/>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7" name="Ellipse 606">
            <a:extLst>
              <a:ext uri="{FF2B5EF4-FFF2-40B4-BE49-F238E27FC236}">
                <a16:creationId xmlns:a16="http://schemas.microsoft.com/office/drawing/2014/main" id="{00A506DA-CFD3-0EFB-8A1B-1ED64AED0FEC}"/>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8" name="Ellipse 607">
            <a:extLst>
              <a:ext uri="{FF2B5EF4-FFF2-40B4-BE49-F238E27FC236}">
                <a16:creationId xmlns:a16="http://schemas.microsoft.com/office/drawing/2014/main" id="{DE6AD82F-8ABC-414F-B2C5-156156DD9CB6}"/>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09" name="Ellipse 608">
            <a:extLst>
              <a:ext uri="{FF2B5EF4-FFF2-40B4-BE49-F238E27FC236}">
                <a16:creationId xmlns:a16="http://schemas.microsoft.com/office/drawing/2014/main" id="{E9CB6D11-2ED1-DB1A-0F13-5CE71EA29FEE}"/>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0" name="Ellipse 609">
            <a:extLst>
              <a:ext uri="{FF2B5EF4-FFF2-40B4-BE49-F238E27FC236}">
                <a16:creationId xmlns:a16="http://schemas.microsoft.com/office/drawing/2014/main" id="{6A231DB3-AAE5-C367-71B9-32BD183A9002}"/>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11" name="Ellipse 610">
            <a:extLst>
              <a:ext uri="{FF2B5EF4-FFF2-40B4-BE49-F238E27FC236}">
                <a16:creationId xmlns:a16="http://schemas.microsoft.com/office/drawing/2014/main" id="{2162C254-3053-A5DF-EAF3-C1A2CB71E3A7}"/>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12" name="Ellipse 611">
            <a:extLst>
              <a:ext uri="{FF2B5EF4-FFF2-40B4-BE49-F238E27FC236}">
                <a16:creationId xmlns:a16="http://schemas.microsoft.com/office/drawing/2014/main" id="{8096AC92-8938-7228-30B1-25DE77360B74}"/>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3" name="Ellipse 612">
            <a:extLst>
              <a:ext uri="{FF2B5EF4-FFF2-40B4-BE49-F238E27FC236}">
                <a16:creationId xmlns:a16="http://schemas.microsoft.com/office/drawing/2014/main" id="{6A5F49DC-A32A-07A6-BFBC-D97E546427D4}"/>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4" name="Connecteur droit 613">
            <a:extLst>
              <a:ext uri="{FF2B5EF4-FFF2-40B4-BE49-F238E27FC236}">
                <a16:creationId xmlns:a16="http://schemas.microsoft.com/office/drawing/2014/main" id="{9AFFFBD6-BA1F-9E16-7771-411A0FE2C85E}"/>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5" name="Connecteur droit 614">
            <a:extLst>
              <a:ext uri="{FF2B5EF4-FFF2-40B4-BE49-F238E27FC236}">
                <a16:creationId xmlns:a16="http://schemas.microsoft.com/office/drawing/2014/main" id="{C73C2BB5-C95D-B9DD-8E1A-F0576099EC94}"/>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6" name="Connecteur droit 615">
            <a:extLst>
              <a:ext uri="{FF2B5EF4-FFF2-40B4-BE49-F238E27FC236}">
                <a16:creationId xmlns:a16="http://schemas.microsoft.com/office/drawing/2014/main" id="{160BE52D-1D38-1D23-212B-7CE76A866B0D}"/>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7" name="Ellipse 616">
            <a:extLst>
              <a:ext uri="{FF2B5EF4-FFF2-40B4-BE49-F238E27FC236}">
                <a16:creationId xmlns:a16="http://schemas.microsoft.com/office/drawing/2014/main" id="{51DDA8D2-E40A-F560-72E3-1394654A9F96}"/>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18" name="Ellipse 617">
            <a:extLst>
              <a:ext uri="{FF2B5EF4-FFF2-40B4-BE49-F238E27FC236}">
                <a16:creationId xmlns:a16="http://schemas.microsoft.com/office/drawing/2014/main" id="{B2A28DA3-E4EF-59C6-241F-FD297EC12CD4}"/>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19" name="Ellipse 618">
            <a:extLst>
              <a:ext uri="{FF2B5EF4-FFF2-40B4-BE49-F238E27FC236}">
                <a16:creationId xmlns:a16="http://schemas.microsoft.com/office/drawing/2014/main" id="{83E37F66-B47F-6952-3DEB-AEF696FDD37D}"/>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20" name="Ellipse 619">
            <a:extLst>
              <a:ext uri="{FF2B5EF4-FFF2-40B4-BE49-F238E27FC236}">
                <a16:creationId xmlns:a16="http://schemas.microsoft.com/office/drawing/2014/main" id="{DDE6BFFC-998D-F30A-F522-8CE24D4BE208}"/>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21" name="Connecteur droit 620">
            <a:extLst>
              <a:ext uri="{FF2B5EF4-FFF2-40B4-BE49-F238E27FC236}">
                <a16:creationId xmlns:a16="http://schemas.microsoft.com/office/drawing/2014/main" id="{6D7A6A58-ED7C-8B25-CF43-EB6EA720C26F}"/>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2" name="Ellipse 621">
            <a:extLst>
              <a:ext uri="{FF2B5EF4-FFF2-40B4-BE49-F238E27FC236}">
                <a16:creationId xmlns:a16="http://schemas.microsoft.com/office/drawing/2014/main" id="{0CC406D9-13C8-34AC-FFE2-FE4C8FB79189}"/>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623" name="Connecteur droit avec flèche 622">
            <a:extLst>
              <a:ext uri="{FF2B5EF4-FFF2-40B4-BE49-F238E27FC236}">
                <a16:creationId xmlns:a16="http://schemas.microsoft.com/office/drawing/2014/main" id="{107469DF-366E-4F8B-D9B1-833AD80D813F}"/>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4" name="Ellipse 623">
            <a:extLst>
              <a:ext uri="{FF2B5EF4-FFF2-40B4-BE49-F238E27FC236}">
                <a16:creationId xmlns:a16="http://schemas.microsoft.com/office/drawing/2014/main" id="{BFFC2C4E-C6BF-81DF-8E51-0A5BE7AF2EC6}"/>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625" name="Ellipse 624">
            <a:extLst>
              <a:ext uri="{FF2B5EF4-FFF2-40B4-BE49-F238E27FC236}">
                <a16:creationId xmlns:a16="http://schemas.microsoft.com/office/drawing/2014/main" id="{FA52EF07-DC4C-3C23-90BD-904FA35B022F}"/>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26" name="Ellipse 625">
            <a:extLst>
              <a:ext uri="{FF2B5EF4-FFF2-40B4-BE49-F238E27FC236}">
                <a16:creationId xmlns:a16="http://schemas.microsoft.com/office/drawing/2014/main" id="{FBE75BF9-ADB7-F983-001C-A6B687201B69}"/>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27" name="Ellipse 626">
            <a:extLst>
              <a:ext uri="{FF2B5EF4-FFF2-40B4-BE49-F238E27FC236}">
                <a16:creationId xmlns:a16="http://schemas.microsoft.com/office/drawing/2014/main" id="{098DC2CB-2B70-D0DC-45C6-9BFF5E1886F3}"/>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28" name="Ellipse 627">
            <a:extLst>
              <a:ext uri="{FF2B5EF4-FFF2-40B4-BE49-F238E27FC236}">
                <a16:creationId xmlns:a16="http://schemas.microsoft.com/office/drawing/2014/main" id="{5784E068-280C-D564-A1C8-53FD70793922}"/>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9" name="Ellipse 628">
            <a:extLst>
              <a:ext uri="{FF2B5EF4-FFF2-40B4-BE49-F238E27FC236}">
                <a16:creationId xmlns:a16="http://schemas.microsoft.com/office/drawing/2014/main" id="{8E826EE0-2CDC-B599-548A-2504C89C679C}"/>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0" name="Ellipse 629">
            <a:extLst>
              <a:ext uri="{FF2B5EF4-FFF2-40B4-BE49-F238E27FC236}">
                <a16:creationId xmlns:a16="http://schemas.microsoft.com/office/drawing/2014/main" id="{7E303652-EA52-C713-8033-E992022F820B}"/>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1" name="Ellipse 630">
            <a:extLst>
              <a:ext uri="{FF2B5EF4-FFF2-40B4-BE49-F238E27FC236}">
                <a16:creationId xmlns:a16="http://schemas.microsoft.com/office/drawing/2014/main" id="{1664C4F6-2470-0D30-9BAC-A5036743E608}"/>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32" name="Ellipse 631">
            <a:extLst>
              <a:ext uri="{FF2B5EF4-FFF2-40B4-BE49-F238E27FC236}">
                <a16:creationId xmlns:a16="http://schemas.microsoft.com/office/drawing/2014/main" id="{392430DC-7B98-DB8C-E516-5FDF08A6FB12}"/>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3" name="Ellipse 632">
            <a:extLst>
              <a:ext uri="{FF2B5EF4-FFF2-40B4-BE49-F238E27FC236}">
                <a16:creationId xmlns:a16="http://schemas.microsoft.com/office/drawing/2014/main" id="{979CC2D7-A287-51C7-3A1F-A4E9E2F78B62}"/>
              </a:ext>
            </a:extLst>
          </p:cNvPr>
          <p:cNvSpPr/>
          <p:nvPr/>
        </p:nvSpPr>
        <p:spPr>
          <a:xfrm>
            <a:off x="10149962" y="16414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634" name="Ellipse 633">
            <a:extLst>
              <a:ext uri="{FF2B5EF4-FFF2-40B4-BE49-F238E27FC236}">
                <a16:creationId xmlns:a16="http://schemas.microsoft.com/office/drawing/2014/main" id="{32AEF20C-E9C6-D7C6-D6FD-0311824F2888}"/>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5" name="Rectangle 634">
            <a:extLst>
              <a:ext uri="{FF2B5EF4-FFF2-40B4-BE49-F238E27FC236}">
                <a16:creationId xmlns:a16="http://schemas.microsoft.com/office/drawing/2014/main" id="{B926D9EA-3E37-D623-9455-814D3D27BCAA}"/>
              </a:ext>
            </a:extLst>
          </p:cNvPr>
          <p:cNvSpPr/>
          <p:nvPr/>
        </p:nvSpPr>
        <p:spPr>
          <a:xfrm>
            <a:off x="11024037" y="2464343"/>
            <a:ext cx="605445" cy="19961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636" name="Rectangle 635">
            <a:extLst>
              <a:ext uri="{FF2B5EF4-FFF2-40B4-BE49-F238E27FC236}">
                <a16:creationId xmlns:a16="http://schemas.microsoft.com/office/drawing/2014/main" id="{AB3D55CC-145F-1240-6578-C2617EF383DF}"/>
              </a:ext>
            </a:extLst>
          </p:cNvPr>
          <p:cNvSpPr/>
          <p:nvPr/>
        </p:nvSpPr>
        <p:spPr>
          <a:xfrm>
            <a:off x="9924694" y="2011320"/>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637" name="Ellipse 636">
            <a:extLst>
              <a:ext uri="{FF2B5EF4-FFF2-40B4-BE49-F238E27FC236}">
                <a16:creationId xmlns:a16="http://schemas.microsoft.com/office/drawing/2014/main" id="{9B1CBBB5-3D04-B354-B827-844F12EDEDDD}"/>
              </a:ext>
            </a:extLst>
          </p:cNvPr>
          <p:cNvSpPr/>
          <p:nvPr/>
        </p:nvSpPr>
        <p:spPr>
          <a:xfrm>
            <a:off x="9743632" y="1904371"/>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38" name="Ellipse 637">
            <a:extLst>
              <a:ext uri="{FF2B5EF4-FFF2-40B4-BE49-F238E27FC236}">
                <a16:creationId xmlns:a16="http://schemas.microsoft.com/office/drawing/2014/main" id="{87984F97-6934-B558-95AA-F148A042E131}"/>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39" name="Ellipse 638">
            <a:extLst>
              <a:ext uri="{FF2B5EF4-FFF2-40B4-BE49-F238E27FC236}">
                <a16:creationId xmlns:a16="http://schemas.microsoft.com/office/drawing/2014/main" id="{AB914F96-52EE-5460-C8E7-AB13B87AA7FE}"/>
              </a:ext>
            </a:extLst>
          </p:cNvPr>
          <p:cNvSpPr/>
          <p:nvPr/>
        </p:nvSpPr>
        <p:spPr>
          <a:xfrm>
            <a:off x="11672144" y="173363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40" name="Ellipse 639">
            <a:extLst>
              <a:ext uri="{FF2B5EF4-FFF2-40B4-BE49-F238E27FC236}">
                <a16:creationId xmlns:a16="http://schemas.microsoft.com/office/drawing/2014/main" id="{960B08DF-D027-B6F3-E67E-D6D0CB575D56}"/>
              </a:ext>
            </a:extLst>
          </p:cNvPr>
          <p:cNvSpPr/>
          <p:nvPr/>
        </p:nvSpPr>
        <p:spPr>
          <a:xfrm>
            <a:off x="11254898" y="11847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641" name="Ellipse 640">
            <a:extLst>
              <a:ext uri="{FF2B5EF4-FFF2-40B4-BE49-F238E27FC236}">
                <a16:creationId xmlns:a16="http://schemas.microsoft.com/office/drawing/2014/main" id="{2C287129-F98F-B955-FA08-A8FB14322A30}"/>
              </a:ext>
            </a:extLst>
          </p:cNvPr>
          <p:cNvSpPr/>
          <p:nvPr/>
        </p:nvSpPr>
        <p:spPr>
          <a:xfrm>
            <a:off x="10116210" y="227690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642" name="Ellipse 641">
            <a:extLst>
              <a:ext uri="{FF2B5EF4-FFF2-40B4-BE49-F238E27FC236}">
                <a16:creationId xmlns:a16="http://schemas.microsoft.com/office/drawing/2014/main" id="{DE7032BA-3058-B7EC-CC4A-FA52316051F2}"/>
              </a:ext>
            </a:extLst>
          </p:cNvPr>
          <p:cNvSpPr/>
          <p:nvPr/>
        </p:nvSpPr>
        <p:spPr>
          <a:xfrm>
            <a:off x="9825339" y="2370983"/>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43" name="Ellipse 642">
            <a:extLst>
              <a:ext uri="{FF2B5EF4-FFF2-40B4-BE49-F238E27FC236}">
                <a16:creationId xmlns:a16="http://schemas.microsoft.com/office/drawing/2014/main" id="{C50825F0-CC11-2043-5A9B-EA6D8AEBB31D}"/>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4" name="Ellipse 643">
            <a:extLst>
              <a:ext uri="{FF2B5EF4-FFF2-40B4-BE49-F238E27FC236}">
                <a16:creationId xmlns:a16="http://schemas.microsoft.com/office/drawing/2014/main" id="{40E4A385-C9C5-45EE-1C01-D579BC41C4BA}"/>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5" name="Ellipse 644">
            <a:extLst>
              <a:ext uri="{FF2B5EF4-FFF2-40B4-BE49-F238E27FC236}">
                <a16:creationId xmlns:a16="http://schemas.microsoft.com/office/drawing/2014/main" id="{7EB9A374-E487-88A7-18BB-83D1ACF242FC}"/>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6" name="Rectangle 645">
            <a:extLst>
              <a:ext uri="{FF2B5EF4-FFF2-40B4-BE49-F238E27FC236}">
                <a16:creationId xmlns:a16="http://schemas.microsoft.com/office/drawing/2014/main" id="{EDDE6EE3-D7B6-7721-A789-7598C84BDCF7}"/>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647" name="Rectangle 646">
            <a:extLst>
              <a:ext uri="{FF2B5EF4-FFF2-40B4-BE49-F238E27FC236}">
                <a16:creationId xmlns:a16="http://schemas.microsoft.com/office/drawing/2014/main" id="{459C2D32-A974-248A-8FC8-C78C95F31EDA}"/>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648" name="Ellipse 647">
            <a:extLst>
              <a:ext uri="{FF2B5EF4-FFF2-40B4-BE49-F238E27FC236}">
                <a16:creationId xmlns:a16="http://schemas.microsoft.com/office/drawing/2014/main" id="{C0412D9B-0C6D-8A7F-15C5-42523E15FDB3}"/>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9" name="Ellipse 648">
            <a:extLst>
              <a:ext uri="{FF2B5EF4-FFF2-40B4-BE49-F238E27FC236}">
                <a16:creationId xmlns:a16="http://schemas.microsoft.com/office/drawing/2014/main" id="{F4BCA4FB-B4E2-1C7A-EAE9-C3CEA1FCFFA5}"/>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50" name="Rectangle 649">
            <a:extLst>
              <a:ext uri="{FF2B5EF4-FFF2-40B4-BE49-F238E27FC236}">
                <a16:creationId xmlns:a16="http://schemas.microsoft.com/office/drawing/2014/main" id="{EFA9EE5A-7AAA-2D47-A860-BD791B7206BD}"/>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651" name="Rectangle 650">
            <a:extLst>
              <a:ext uri="{FF2B5EF4-FFF2-40B4-BE49-F238E27FC236}">
                <a16:creationId xmlns:a16="http://schemas.microsoft.com/office/drawing/2014/main" id="{093F9458-05F5-76CE-753C-A67C005B9300}"/>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652" name="Connecteur droit 651">
            <a:extLst>
              <a:ext uri="{FF2B5EF4-FFF2-40B4-BE49-F238E27FC236}">
                <a16:creationId xmlns:a16="http://schemas.microsoft.com/office/drawing/2014/main" id="{D6D48E10-4912-C80F-2E05-7B51C5582723}"/>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53" name="Ellipse 652">
            <a:extLst>
              <a:ext uri="{FF2B5EF4-FFF2-40B4-BE49-F238E27FC236}">
                <a16:creationId xmlns:a16="http://schemas.microsoft.com/office/drawing/2014/main" id="{817BD130-7C52-1E51-C31B-63F4BAD1E4DD}"/>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654" name="Connecteur droit 653">
            <a:extLst>
              <a:ext uri="{FF2B5EF4-FFF2-40B4-BE49-F238E27FC236}">
                <a16:creationId xmlns:a16="http://schemas.microsoft.com/office/drawing/2014/main" id="{4A658845-D1E7-CA60-3FF5-77D694F1830C}"/>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5" name="Connecteur droit 654">
            <a:extLst>
              <a:ext uri="{FF2B5EF4-FFF2-40B4-BE49-F238E27FC236}">
                <a16:creationId xmlns:a16="http://schemas.microsoft.com/office/drawing/2014/main" id="{DB47DD72-5E8D-D0F6-CCBC-43BADAB87F22}"/>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56" name="Ellipse 655">
            <a:extLst>
              <a:ext uri="{FF2B5EF4-FFF2-40B4-BE49-F238E27FC236}">
                <a16:creationId xmlns:a16="http://schemas.microsoft.com/office/drawing/2014/main" id="{5B9C6159-8C22-0FD5-5B65-DEE7A3CC3ADD}"/>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57" name="Ellipse 656">
            <a:extLst>
              <a:ext uri="{FF2B5EF4-FFF2-40B4-BE49-F238E27FC236}">
                <a16:creationId xmlns:a16="http://schemas.microsoft.com/office/drawing/2014/main" id="{4A5BB626-81F6-7D46-257A-A5EDA9E0482C}"/>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58" name="Ellipse 657">
            <a:extLst>
              <a:ext uri="{FF2B5EF4-FFF2-40B4-BE49-F238E27FC236}">
                <a16:creationId xmlns:a16="http://schemas.microsoft.com/office/drawing/2014/main" id="{790F51A2-9018-7858-1FD5-2D6E0B3A02CE}"/>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9" name="Ellipse 658">
            <a:extLst>
              <a:ext uri="{FF2B5EF4-FFF2-40B4-BE49-F238E27FC236}">
                <a16:creationId xmlns:a16="http://schemas.microsoft.com/office/drawing/2014/main" id="{FF26EBCE-8BDF-BD48-D2C3-7A98BF3B3CFF}"/>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660" name="Ellipse 659">
            <a:extLst>
              <a:ext uri="{FF2B5EF4-FFF2-40B4-BE49-F238E27FC236}">
                <a16:creationId xmlns:a16="http://schemas.microsoft.com/office/drawing/2014/main" id="{C3EDF295-779E-74C1-E573-D0FFF05B8789}"/>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1" name="Ellipse 660">
            <a:extLst>
              <a:ext uri="{FF2B5EF4-FFF2-40B4-BE49-F238E27FC236}">
                <a16:creationId xmlns:a16="http://schemas.microsoft.com/office/drawing/2014/main" id="{0F0C24F2-5940-2032-8188-4B834942BFF5}"/>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2" name="Ellipse 661">
            <a:extLst>
              <a:ext uri="{FF2B5EF4-FFF2-40B4-BE49-F238E27FC236}">
                <a16:creationId xmlns:a16="http://schemas.microsoft.com/office/drawing/2014/main" id="{556756E0-FEB1-3C19-7C76-D838660F0ABD}"/>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63" name="Ellipse 662">
            <a:extLst>
              <a:ext uri="{FF2B5EF4-FFF2-40B4-BE49-F238E27FC236}">
                <a16:creationId xmlns:a16="http://schemas.microsoft.com/office/drawing/2014/main" id="{8B23B56E-5711-D060-21C6-C7DF8790C287}"/>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664" name="Ellipse 663">
            <a:extLst>
              <a:ext uri="{FF2B5EF4-FFF2-40B4-BE49-F238E27FC236}">
                <a16:creationId xmlns:a16="http://schemas.microsoft.com/office/drawing/2014/main" id="{36502AE2-B561-0D3C-DED2-EFA52D02DF55}"/>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5" name="Ellipse 664">
            <a:extLst>
              <a:ext uri="{FF2B5EF4-FFF2-40B4-BE49-F238E27FC236}">
                <a16:creationId xmlns:a16="http://schemas.microsoft.com/office/drawing/2014/main" id="{210BB6EF-92CB-BB8E-3D1E-3FF67419E7D8}"/>
              </a:ext>
            </a:extLst>
          </p:cNvPr>
          <p:cNvSpPr/>
          <p:nvPr/>
        </p:nvSpPr>
        <p:spPr>
          <a:xfrm>
            <a:off x="8165438" y="241785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6" name="Ellipse 665">
            <a:extLst>
              <a:ext uri="{FF2B5EF4-FFF2-40B4-BE49-F238E27FC236}">
                <a16:creationId xmlns:a16="http://schemas.microsoft.com/office/drawing/2014/main" id="{B0BC6CA3-F93C-F6FD-4875-E89D3F4FD130}"/>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7" name="Ellipse 666">
            <a:extLst>
              <a:ext uri="{FF2B5EF4-FFF2-40B4-BE49-F238E27FC236}">
                <a16:creationId xmlns:a16="http://schemas.microsoft.com/office/drawing/2014/main" id="{6409335D-5DA7-19A0-AD75-B541B9F4E8A0}"/>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8" name="Ellipse 667">
            <a:extLst>
              <a:ext uri="{FF2B5EF4-FFF2-40B4-BE49-F238E27FC236}">
                <a16:creationId xmlns:a16="http://schemas.microsoft.com/office/drawing/2014/main" id="{0559A542-46BF-1F7A-6C43-8F056161ED20}"/>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9" name="Ellipse 668">
            <a:extLst>
              <a:ext uri="{FF2B5EF4-FFF2-40B4-BE49-F238E27FC236}">
                <a16:creationId xmlns:a16="http://schemas.microsoft.com/office/drawing/2014/main" id="{35A43479-B025-3E05-AAA8-50836F26751D}"/>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0" name="Ellipse 669">
            <a:extLst>
              <a:ext uri="{FF2B5EF4-FFF2-40B4-BE49-F238E27FC236}">
                <a16:creationId xmlns:a16="http://schemas.microsoft.com/office/drawing/2014/main" id="{6A4AC397-A0A3-DDE0-5881-5700D6F8CE87}"/>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1" name="Rectangle 670">
            <a:extLst>
              <a:ext uri="{FF2B5EF4-FFF2-40B4-BE49-F238E27FC236}">
                <a16:creationId xmlns:a16="http://schemas.microsoft.com/office/drawing/2014/main" id="{8663BD1A-7B5C-AD5F-5AEA-C8EE87A88639}"/>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672" name="Rectangle 671">
            <a:extLst>
              <a:ext uri="{FF2B5EF4-FFF2-40B4-BE49-F238E27FC236}">
                <a16:creationId xmlns:a16="http://schemas.microsoft.com/office/drawing/2014/main" id="{EB74A779-7513-4051-9748-D3C385C57D07}"/>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673" name="Rectangle 672">
            <a:extLst>
              <a:ext uri="{FF2B5EF4-FFF2-40B4-BE49-F238E27FC236}">
                <a16:creationId xmlns:a16="http://schemas.microsoft.com/office/drawing/2014/main" id="{EA69C543-D286-6D59-974A-628D18CDA789}"/>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674" name="Rectangle 673">
            <a:extLst>
              <a:ext uri="{FF2B5EF4-FFF2-40B4-BE49-F238E27FC236}">
                <a16:creationId xmlns:a16="http://schemas.microsoft.com/office/drawing/2014/main" id="{5C007544-6F2A-A181-FDCE-1177983903E7}"/>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1801</a:t>
            </a:r>
          </a:p>
        </p:txBody>
      </p:sp>
      <p:sp>
        <p:nvSpPr>
          <p:cNvPr id="675" name="Rectangle 674">
            <a:extLst>
              <a:ext uri="{FF2B5EF4-FFF2-40B4-BE49-F238E27FC236}">
                <a16:creationId xmlns:a16="http://schemas.microsoft.com/office/drawing/2014/main" id="{11FF3AB5-751D-48D1-7A3F-D76C9CFFA5F2}"/>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1792</a:t>
            </a:r>
          </a:p>
        </p:txBody>
      </p:sp>
      <p:sp>
        <p:nvSpPr>
          <p:cNvPr id="676" name="Rectangle 675">
            <a:extLst>
              <a:ext uri="{FF2B5EF4-FFF2-40B4-BE49-F238E27FC236}">
                <a16:creationId xmlns:a16="http://schemas.microsoft.com/office/drawing/2014/main" id="{3DC1FB38-C226-8E0D-B179-DA1B593AF0DF}"/>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677" name="Rectangle 676">
            <a:extLst>
              <a:ext uri="{FF2B5EF4-FFF2-40B4-BE49-F238E27FC236}">
                <a16:creationId xmlns:a16="http://schemas.microsoft.com/office/drawing/2014/main" id="{2A378C37-44A3-AB35-BB7A-6E347AA37196}"/>
              </a:ext>
            </a:extLst>
          </p:cNvPr>
          <p:cNvSpPr/>
          <p:nvPr/>
        </p:nvSpPr>
        <p:spPr>
          <a:xfrm>
            <a:off x="11136657" y="1016483"/>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678" name="Ellipse 677">
            <a:extLst>
              <a:ext uri="{FF2B5EF4-FFF2-40B4-BE49-F238E27FC236}">
                <a16:creationId xmlns:a16="http://schemas.microsoft.com/office/drawing/2014/main" id="{B13E3E1D-1C6E-0C3F-0465-0E28FDB6A13F}"/>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79" name="Ellipse 678">
            <a:extLst>
              <a:ext uri="{FF2B5EF4-FFF2-40B4-BE49-F238E27FC236}">
                <a16:creationId xmlns:a16="http://schemas.microsoft.com/office/drawing/2014/main" id="{1D255565-FD10-E21E-1DF5-3221D6A72B0B}"/>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0" name="Ellipse 679">
            <a:extLst>
              <a:ext uri="{FF2B5EF4-FFF2-40B4-BE49-F238E27FC236}">
                <a16:creationId xmlns:a16="http://schemas.microsoft.com/office/drawing/2014/main" id="{A597A217-C2CB-1650-7A98-E6CA33B3CEDA}"/>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81" name="Rectangle 680">
            <a:extLst>
              <a:ext uri="{FF2B5EF4-FFF2-40B4-BE49-F238E27FC236}">
                <a16:creationId xmlns:a16="http://schemas.microsoft.com/office/drawing/2014/main" id="{610A2D98-E432-F2AE-44F2-16C504AB5412}"/>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682" name="Ellipse 681">
            <a:extLst>
              <a:ext uri="{FF2B5EF4-FFF2-40B4-BE49-F238E27FC236}">
                <a16:creationId xmlns:a16="http://schemas.microsoft.com/office/drawing/2014/main" id="{9644EF38-6513-44C5-7BB2-6B2548A903D3}"/>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683" name="Rectangle 682">
            <a:extLst>
              <a:ext uri="{FF2B5EF4-FFF2-40B4-BE49-F238E27FC236}">
                <a16:creationId xmlns:a16="http://schemas.microsoft.com/office/drawing/2014/main" id="{6CD9B722-5F30-C839-2C81-CEA01DA2A7C7}"/>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684" name="Rectangle 683">
            <a:extLst>
              <a:ext uri="{FF2B5EF4-FFF2-40B4-BE49-F238E27FC236}">
                <a16:creationId xmlns:a16="http://schemas.microsoft.com/office/drawing/2014/main" id="{59463847-3781-F9CC-7D51-43950DCC78D2}"/>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685" name="Ellipse 684">
            <a:extLst>
              <a:ext uri="{FF2B5EF4-FFF2-40B4-BE49-F238E27FC236}">
                <a16:creationId xmlns:a16="http://schemas.microsoft.com/office/drawing/2014/main" id="{178E98B5-64EF-F3BF-E510-D2DA454A36DD}"/>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86" name="Rectangle 685">
            <a:extLst>
              <a:ext uri="{FF2B5EF4-FFF2-40B4-BE49-F238E27FC236}">
                <a16:creationId xmlns:a16="http://schemas.microsoft.com/office/drawing/2014/main" id="{EACE48B3-584F-75CA-D1A8-E865ED652A21}"/>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687" name="Rectangle 686">
            <a:extLst>
              <a:ext uri="{FF2B5EF4-FFF2-40B4-BE49-F238E27FC236}">
                <a16:creationId xmlns:a16="http://schemas.microsoft.com/office/drawing/2014/main" id="{6096E524-4C0A-CA9F-E258-CC6991E69DB0}"/>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688" name="Rectangle 687">
            <a:extLst>
              <a:ext uri="{FF2B5EF4-FFF2-40B4-BE49-F238E27FC236}">
                <a16:creationId xmlns:a16="http://schemas.microsoft.com/office/drawing/2014/main" id="{CFBCAF2A-1F2F-5DFC-12DB-D1982534C20E}"/>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689" name="Ellipse 688">
            <a:extLst>
              <a:ext uri="{FF2B5EF4-FFF2-40B4-BE49-F238E27FC236}">
                <a16:creationId xmlns:a16="http://schemas.microsoft.com/office/drawing/2014/main" id="{BB06221E-AFB7-25A5-730B-0CC749D9CD96}"/>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0" name="Ellipse 689">
            <a:extLst>
              <a:ext uri="{FF2B5EF4-FFF2-40B4-BE49-F238E27FC236}">
                <a16:creationId xmlns:a16="http://schemas.microsoft.com/office/drawing/2014/main" id="{9E6D1F1D-CE83-5445-0F4E-F67AB46E260F}"/>
              </a:ext>
            </a:extLst>
          </p:cNvPr>
          <p:cNvSpPr/>
          <p:nvPr/>
        </p:nvSpPr>
        <p:spPr>
          <a:xfrm>
            <a:off x="7119050" y="416817"/>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91" name="Ellipse 690">
            <a:extLst>
              <a:ext uri="{FF2B5EF4-FFF2-40B4-BE49-F238E27FC236}">
                <a16:creationId xmlns:a16="http://schemas.microsoft.com/office/drawing/2014/main" id="{A6550F5C-F7C9-52FD-0882-A7F064EE8C4B}"/>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3" name="Ellipse 692">
            <a:extLst>
              <a:ext uri="{FF2B5EF4-FFF2-40B4-BE49-F238E27FC236}">
                <a16:creationId xmlns:a16="http://schemas.microsoft.com/office/drawing/2014/main" id="{BF43D82F-918F-8A70-8BA5-BEED09E0E601}"/>
              </a:ext>
            </a:extLst>
          </p:cNvPr>
          <p:cNvSpPr/>
          <p:nvPr/>
        </p:nvSpPr>
        <p:spPr>
          <a:xfrm rot="4376830">
            <a:off x="7226859" y="-102617"/>
            <a:ext cx="511947" cy="103182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4" name="Ellipse 693">
            <a:extLst>
              <a:ext uri="{FF2B5EF4-FFF2-40B4-BE49-F238E27FC236}">
                <a16:creationId xmlns:a16="http://schemas.microsoft.com/office/drawing/2014/main" id="{6AEC7867-F082-F992-C82E-9FD22506DE7F}"/>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95" name="Ellipse 694">
            <a:extLst>
              <a:ext uri="{FF2B5EF4-FFF2-40B4-BE49-F238E27FC236}">
                <a16:creationId xmlns:a16="http://schemas.microsoft.com/office/drawing/2014/main" id="{AF8D4D6C-622C-BDA2-8995-7A471F1841A4}"/>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96" name="Ellipse 695">
            <a:extLst>
              <a:ext uri="{FF2B5EF4-FFF2-40B4-BE49-F238E27FC236}">
                <a16:creationId xmlns:a16="http://schemas.microsoft.com/office/drawing/2014/main" id="{72566275-B45D-3994-85F7-BA03516C55EA}"/>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7" name="Ellipse 696">
            <a:extLst>
              <a:ext uri="{FF2B5EF4-FFF2-40B4-BE49-F238E27FC236}">
                <a16:creationId xmlns:a16="http://schemas.microsoft.com/office/drawing/2014/main" id="{8696FDDD-FC21-57D3-A5C1-B58F5771B300}"/>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698" name="Ellipse 697">
            <a:extLst>
              <a:ext uri="{FF2B5EF4-FFF2-40B4-BE49-F238E27FC236}">
                <a16:creationId xmlns:a16="http://schemas.microsoft.com/office/drawing/2014/main" id="{A539CEE8-A3C2-F125-B012-76A7D8AD6BAD}"/>
              </a:ext>
            </a:extLst>
          </p:cNvPr>
          <p:cNvSpPr/>
          <p:nvPr/>
        </p:nvSpPr>
        <p:spPr>
          <a:xfrm>
            <a:off x="6605128" y="1132660"/>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99" name="Ellipse 698">
            <a:extLst>
              <a:ext uri="{FF2B5EF4-FFF2-40B4-BE49-F238E27FC236}">
                <a16:creationId xmlns:a16="http://schemas.microsoft.com/office/drawing/2014/main" id="{53017F05-02E7-7025-1C68-15C6467E1C67}"/>
              </a:ext>
            </a:extLst>
          </p:cNvPr>
          <p:cNvSpPr/>
          <p:nvPr/>
        </p:nvSpPr>
        <p:spPr>
          <a:xfrm>
            <a:off x="6847734" y="811830"/>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701" name="Ellipse 700">
            <a:extLst>
              <a:ext uri="{FF2B5EF4-FFF2-40B4-BE49-F238E27FC236}">
                <a16:creationId xmlns:a16="http://schemas.microsoft.com/office/drawing/2014/main" id="{C231ECF2-0271-8CDD-A503-E7C7E5E4A110}"/>
              </a:ext>
            </a:extLst>
          </p:cNvPr>
          <p:cNvSpPr/>
          <p:nvPr/>
        </p:nvSpPr>
        <p:spPr>
          <a:xfrm>
            <a:off x="6244952" y="161612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2" name="Rectangle 1">
            <a:extLst>
              <a:ext uri="{FF2B5EF4-FFF2-40B4-BE49-F238E27FC236}">
                <a16:creationId xmlns:a16="http://schemas.microsoft.com/office/drawing/2014/main" id="{ACAC0FBA-DACA-7E0D-1695-A4E3D9D6D8FF}"/>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4" name="Ellipse 3">
            <a:extLst>
              <a:ext uri="{FF2B5EF4-FFF2-40B4-BE49-F238E27FC236}">
                <a16:creationId xmlns:a16="http://schemas.microsoft.com/office/drawing/2014/main" id="{40F4C286-D9D4-DDD7-9D27-6728D01A8C7B}"/>
              </a:ext>
            </a:extLst>
          </p:cNvPr>
          <p:cNvSpPr/>
          <p:nvPr/>
        </p:nvSpPr>
        <p:spPr>
          <a:xfrm>
            <a:off x="5453978" y="97666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1124822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DE6FF-3CA3-0533-9D6C-EE2FECE09E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8ED90F1-53F6-2A64-BD82-492874EC467E}"/>
              </a:ext>
            </a:extLst>
          </p:cNvPr>
          <p:cNvSpPr/>
          <p:nvPr/>
        </p:nvSpPr>
        <p:spPr>
          <a:xfrm>
            <a:off x="71305" y="93049"/>
            <a:ext cx="4856856" cy="6032421"/>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3) Déc. 1805-juillet 1806 : Défaite de la 3</a:t>
            </a:r>
            <a:r>
              <a:rPr lang="fr-FR" sz="1600" b="1" baseline="30000" dirty="0"/>
              <a:t>ème</a:t>
            </a:r>
            <a:r>
              <a:rPr lang="fr-FR" sz="1600" b="1" dirty="0"/>
              <a:t> Coalition, Grande-Bretagne, Autriche, Russie, Suède, Naples, contre Napoléon ; L’Empire français, maître de l’Europe, mais Britanniques et Russes ne désarment pas</a:t>
            </a:r>
          </a:p>
          <a:p>
            <a:endParaRPr lang="fr-FR" sz="1700" dirty="0"/>
          </a:p>
          <a:p>
            <a:r>
              <a:rPr lang="fr-FR" sz="1700" dirty="0"/>
              <a:t>*1805-06 : Contre </a:t>
            </a:r>
            <a:r>
              <a:rPr lang="fr-FR" sz="1700" u="sng" dirty="0"/>
              <a:t>Napoléon</a:t>
            </a:r>
            <a:r>
              <a:rPr lang="fr-FR" sz="1700" dirty="0"/>
              <a:t>, la 3</a:t>
            </a:r>
            <a:r>
              <a:rPr lang="fr-FR" sz="1700" baseline="30000" dirty="0"/>
              <a:t>ème</a:t>
            </a:r>
            <a:r>
              <a:rPr lang="fr-FR" sz="1700" dirty="0"/>
              <a:t> Coalition…</a:t>
            </a:r>
          </a:p>
          <a:p>
            <a:r>
              <a:rPr lang="fr-FR" sz="1700" dirty="0"/>
              <a:t>La GB de </a:t>
            </a:r>
            <a:r>
              <a:rPr lang="fr-FR" sz="1600" u="sng" dirty="0"/>
              <a:t>William Pitt le Jeune</a:t>
            </a:r>
            <a:r>
              <a:rPr lang="fr-FR" sz="1600" dirty="0"/>
              <a:t> ; Autriche, Suède, Naples</a:t>
            </a:r>
          </a:p>
          <a:p>
            <a:endParaRPr lang="fr-FR" sz="1700" dirty="0"/>
          </a:p>
          <a:p>
            <a:r>
              <a:rPr lang="fr-FR" sz="1700" dirty="0"/>
              <a:t>*Pas la Prusse ; Mais…</a:t>
            </a:r>
          </a:p>
          <a:p>
            <a:r>
              <a:rPr lang="fr-FR" sz="1700" dirty="0"/>
              <a:t>*Comme en 1798, la Russie d’</a:t>
            </a:r>
            <a:r>
              <a:rPr lang="fr-FR" sz="1700" u="sng" dirty="0"/>
              <a:t>Alexandre 1</a:t>
            </a:r>
            <a:r>
              <a:rPr lang="fr-FR" sz="1700" u="sng" baseline="30000" dirty="0"/>
              <a:t>er</a:t>
            </a:r>
            <a:endParaRPr lang="fr-FR" sz="1700" u="sng" dirty="0"/>
          </a:p>
          <a:p>
            <a:r>
              <a:rPr lang="fr-FR" sz="1700" i="1" dirty="0"/>
              <a:t>La France entre la GB et la Russie</a:t>
            </a:r>
            <a:r>
              <a:rPr lang="fr-FR" sz="1700" dirty="0"/>
              <a:t> ; Mais…</a:t>
            </a:r>
            <a:endParaRPr lang="fr-FR" sz="1700" i="1" dirty="0"/>
          </a:p>
          <a:p>
            <a:endParaRPr lang="fr-FR" sz="1700" dirty="0"/>
          </a:p>
          <a:p>
            <a:r>
              <a:rPr lang="fr-FR" sz="1700" dirty="0"/>
              <a:t>*Déc. 1805 : A Austerlitz, au nord de Vienne</a:t>
            </a:r>
          </a:p>
          <a:p>
            <a:r>
              <a:rPr lang="fr-FR" sz="1700" dirty="0"/>
              <a:t>Victoire décisive de Napoléon contre Autriche-Russie</a:t>
            </a:r>
          </a:p>
          <a:p>
            <a:endParaRPr lang="fr-FR" sz="1700" dirty="0"/>
          </a:p>
          <a:p>
            <a:r>
              <a:rPr lang="fr-FR" sz="1700" dirty="0"/>
              <a:t>*Fin de la 3</a:t>
            </a:r>
            <a:r>
              <a:rPr lang="fr-FR" sz="1700" baseline="30000" dirty="0"/>
              <a:t>ème</a:t>
            </a:r>
            <a:r>
              <a:rPr lang="fr-FR" sz="1700" dirty="0"/>
              <a:t> Coalition ; Paix avec l’Autriche</a:t>
            </a:r>
          </a:p>
          <a:p>
            <a:r>
              <a:rPr lang="fr-FR" sz="1700" dirty="0"/>
              <a:t>Et avec la Russie en juillet 1806</a:t>
            </a:r>
          </a:p>
          <a:p>
            <a:endParaRPr lang="fr-FR" sz="1700" dirty="0"/>
          </a:p>
          <a:p>
            <a:r>
              <a:rPr lang="fr-FR" sz="1700" dirty="0"/>
              <a:t>*1806(-10) : Extension maximale de l’Empire français</a:t>
            </a:r>
          </a:p>
          <a:p>
            <a:r>
              <a:rPr lang="fr-FR" sz="1700" dirty="0"/>
              <a:t>Italie, Naples, Allemagne rhénane, Hollande</a:t>
            </a:r>
          </a:p>
          <a:p>
            <a:endParaRPr lang="fr-FR" sz="1700" dirty="0"/>
          </a:p>
          <a:p>
            <a:r>
              <a:rPr lang="fr-FR" sz="1700" dirty="0"/>
              <a:t>*Mais la GB reste en guerre, soutenue par la Russie…</a:t>
            </a:r>
          </a:p>
        </p:txBody>
      </p:sp>
      <p:pic>
        <p:nvPicPr>
          <p:cNvPr id="592" name="Picture 2" descr="C:\Users\Christophe\Pictures\My Scans\2014-11 (nov.)\scan0001.jpg">
            <a:extLst>
              <a:ext uri="{FF2B5EF4-FFF2-40B4-BE49-F238E27FC236}">
                <a16:creationId xmlns:a16="http://schemas.microsoft.com/office/drawing/2014/main" id="{94C02AC3-FA67-8824-4036-BE42FA0AD94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93" name="Ellipse 592">
            <a:extLst>
              <a:ext uri="{FF2B5EF4-FFF2-40B4-BE49-F238E27FC236}">
                <a16:creationId xmlns:a16="http://schemas.microsoft.com/office/drawing/2014/main" id="{8D0CB940-7031-3351-B4B3-1A9BB1F58E8B}"/>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4" name="Ellipse 593">
            <a:extLst>
              <a:ext uri="{FF2B5EF4-FFF2-40B4-BE49-F238E27FC236}">
                <a16:creationId xmlns:a16="http://schemas.microsoft.com/office/drawing/2014/main" id="{FB521E4F-837A-C547-4334-07A2BF6B31E9}"/>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5" name="Ellipse 594">
            <a:extLst>
              <a:ext uri="{FF2B5EF4-FFF2-40B4-BE49-F238E27FC236}">
                <a16:creationId xmlns:a16="http://schemas.microsoft.com/office/drawing/2014/main" id="{79C41102-DC69-7968-0E65-831EFB8B5373}"/>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6" name="Ellipse 595">
            <a:extLst>
              <a:ext uri="{FF2B5EF4-FFF2-40B4-BE49-F238E27FC236}">
                <a16:creationId xmlns:a16="http://schemas.microsoft.com/office/drawing/2014/main" id="{4C84739A-0156-B1EB-2072-1E3DCDFC15A6}"/>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97" name="Ellipse 596">
            <a:extLst>
              <a:ext uri="{FF2B5EF4-FFF2-40B4-BE49-F238E27FC236}">
                <a16:creationId xmlns:a16="http://schemas.microsoft.com/office/drawing/2014/main" id="{12901754-35CB-7DF1-4EDA-3AD09A3CC565}"/>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98" name="Ellipse 597">
            <a:extLst>
              <a:ext uri="{FF2B5EF4-FFF2-40B4-BE49-F238E27FC236}">
                <a16:creationId xmlns:a16="http://schemas.microsoft.com/office/drawing/2014/main" id="{2CB7F20B-A0E6-426C-E078-FCF2EDF40224}"/>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99" name="Ellipse 598">
            <a:extLst>
              <a:ext uri="{FF2B5EF4-FFF2-40B4-BE49-F238E27FC236}">
                <a16:creationId xmlns:a16="http://schemas.microsoft.com/office/drawing/2014/main" id="{53D3853F-B98C-0D09-800E-8F0D66CA40F0}"/>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0" name="Ellipse 599">
            <a:extLst>
              <a:ext uri="{FF2B5EF4-FFF2-40B4-BE49-F238E27FC236}">
                <a16:creationId xmlns:a16="http://schemas.microsoft.com/office/drawing/2014/main" id="{2A3E53FD-A270-100A-D3BB-35CABEDDC58E}"/>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1" name="Ellipse 600">
            <a:extLst>
              <a:ext uri="{FF2B5EF4-FFF2-40B4-BE49-F238E27FC236}">
                <a16:creationId xmlns:a16="http://schemas.microsoft.com/office/drawing/2014/main" id="{CCFCD826-864C-BE84-3954-9276867BCE0D}"/>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2" name="Ellipse 601">
            <a:extLst>
              <a:ext uri="{FF2B5EF4-FFF2-40B4-BE49-F238E27FC236}">
                <a16:creationId xmlns:a16="http://schemas.microsoft.com/office/drawing/2014/main" id="{73FDC471-7DE8-A8ED-FD25-ED40FD3298CA}"/>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3" name="Ellipse 602">
            <a:extLst>
              <a:ext uri="{FF2B5EF4-FFF2-40B4-BE49-F238E27FC236}">
                <a16:creationId xmlns:a16="http://schemas.microsoft.com/office/drawing/2014/main" id="{304E6FC6-C6FE-BE78-397C-F70940177B71}"/>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4" name="Ellipse 603">
            <a:extLst>
              <a:ext uri="{FF2B5EF4-FFF2-40B4-BE49-F238E27FC236}">
                <a16:creationId xmlns:a16="http://schemas.microsoft.com/office/drawing/2014/main" id="{B9850E77-07E5-3D1F-7974-574B04C6C329}"/>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05" name="Ellipse 604">
            <a:extLst>
              <a:ext uri="{FF2B5EF4-FFF2-40B4-BE49-F238E27FC236}">
                <a16:creationId xmlns:a16="http://schemas.microsoft.com/office/drawing/2014/main" id="{3FDB9FE4-EDE3-8382-F1EF-BAF4DDEF1D65}"/>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6" name="Ellipse 605">
            <a:extLst>
              <a:ext uri="{FF2B5EF4-FFF2-40B4-BE49-F238E27FC236}">
                <a16:creationId xmlns:a16="http://schemas.microsoft.com/office/drawing/2014/main" id="{582462A8-60F1-4CDA-5A0C-47787063C707}"/>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07" name="Ellipse 606">
            <a:extLst>
              <a:ext uri="{FF2B5EF4-FFF2-40B4-BE49-F238E27FC236}">
                <a16:creationId xmlns:a16="http://schemas.microsoft.com/office/drawing/2014/main" id="{34DF9706-4182-90F9-7906-355177B758E4}"/>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8" name="Ellipse 607">
            <a:extLst>
              <a:ext uri="{FF2B5EF4-FFF2-40B4-BE49-F238E27FC236}">
                <a16:creationId xmlns:a16="http://schemas.microsoft.com/office/drawing/2014/main" id="{42BD0697-43FE-91A9-D2A0-EC8E51344765}"/>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9" name="Ellipse 608">
            <a:extLst>
              <a:ext uri="{FF2B5EF4-FFF2-40B4-BE49-F238E27FC236}">
                <a16:creationId xmlns:a16="http://schemas.microsoft.com/office/drawing/2014/main" id="{6166F8CA-4BDA-6DE2-E440-9B52CBEE3EF6}"/>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0" name="Connecteur droit 609">
            <a:extLst>
              <a:ext uri="{FF2B5EF4-FFF2-40B4-BE49-F238E27FC236}">
                <a16:creationId xmlns:a16="http://schemas.microsoft.com/office/drawing/2014/main" id="{2B918433-5103-C05E-02EA-0EFD9B15C9AE}"/>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1" name="Connecteur droit 610">
            <a:extLst>
              <a:ext uri="{FF2B5EF4-FFF2-40B4-BE49-F238E27FC236}">
                <a16:creationId xmlns:a16="http://schemas.microsoft.com/office/drawing/2014/main" id="{E73732C5-D7E1-46BD-78A0-6805B4948A9F}"/>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2" name="Connecteur droit 611">
            <a:extLst>
              <a:ext uri="{FF2B5EF4-FFF2-40B4-BE49-F238E27FC236}">
                <a16:creationId xmlns:a16="http://schemas.microsoft.com/office/drawing/2014/main" id="{E4C9402D-983B-093D-E34A-E7FEB2741691}"/>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3" name="Ellipse 612">
            <a:extLst>
              <a:ext uri="{FF2B5EF4-FFF2-40B4-BE49-F238E27FC236}">
                <a16:creationId xmlns:a16="http://schemas.microsoft.com/office/drawing/2014/main" id="{71B31833-9EFB-4AB5-F42B-42A2C4A92103}"/>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14" name="Ellipse 613">
            <a:extLst>
              <a:ext uri="{FF2B5EF4-FFF2-40B4-BE49-F238E27FC236}">
                <a16:creationId xmlns:a16="http://schemas.microsoft.com/office/drawing/2014/main" id="{167DA166-0DA1-093A-CD8F-24CD428AFCFC}"/>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15" name="Ellipse 614">
            <a:extLst>
              <a:ext uri="{FF2B5EF4-FFF2-40B4-BE49-F238E27FC236}">
                <a16:creationId xmlns:a16="http://schemas.microsoft.com/office/drawing/2014/main" id="{15FB6331-976F-D439-880F-65BCEDBF8132}"/>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16" name="Ellipse 615">
            <a:extLst>
              <a:ext uri="{FF2B5EF4-FFF2-40B4-BE49-F238E27FC236}">
                <a16:creationId xmlns:a16="http://schemas.microsoft.com/office/drawing/2014/main" id="{9F62B049-C551-4B02-1061-571854D35CAA}"/>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7" name="Connecteur droit 616">
            <a:extLst>
              <a:ext uri="{FF2B5EF4-FFF2-40B4-BE49-F238E27FC236}">
                <a16:creationId xmlns:a16="http://schemas.microsoft.com/office/drawing/2014/main" id="{D976AA22-5865-11AD-5C2B-BA4109B0E9A2}"/>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8" name="Ellipse 617">
            <a:extLst>
              <a:ext uri="{FF2B5EF4-FFF2-40B4-BE49-F238E27FC236}">
                <a16:creationId xmlns:a16="http://schemas.microsoft.com/office/drawing/2014/main" id="{EE820D3A-20DB-AF5A-D2FB-FF929772D0D7}"/>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619" name="Connecteur droit avec flèche 618">
            <a:extLst>
              <a:ext uri="{FF2B5EF4-FFF2-40B4-BE49-F238E27FC236}">
                <a16:creationId xmlns:a16="http://schemas.microsoft.com/office/drawing/2014/main" id="{0D7E25F1-0DC5-34E0-A2EA-D2972D5B093D}"/>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0" name="Ellipse 619">
            <a:extLst>
              <a:ext uri="{FF2B5EF4-FFF2-40B4-BE49-F238E27FC236}">
                <a16:creationId xmlns:a16="http://schemas.microsoft.com/office/drawing/2014/main" id="{599F51BC-117E-2CAC-FD60-A74314FD63A2}"/>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621" name="Ellipse 620">
            <a:extLst>
              <a:ext uri="{FF2B5EF4-FFF2-40B4-BE49-F238E27FC236}">
                <a16:creationId xmlns:a16="http://schemas.microsoft.com/office/drawing/2014/main" id="{D6C23109-456D-BDA2-05B6-B76415CA1FA1}"/>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22" name="Ellipse 621">
            <a:extLst>
              <a:ext uri="{FF2B5EF4-FFF2-40B4-BE49-F238E27FC236}">
                <a16:creationId xmlns:a16="http://schemas.microsoft.com/office/drawing/2014/main" id="{8F284037-4BD1-A5FE-561F-45CB7358BE0C}"/>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23" name="Ellipse 622">
            <a:extLst>
              <a:ext uri="{FF2B5EF4-FFF2-40B4-BE49-F238E27FC236}">
                <a16:creationId xmlns:a16="http://schemas.microsoft.com/office/drawing/2014/main" id="{E95508B1-18D6-9C6D-5CBB-4348537D6FB3}"/>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24" name="Ellipse 623">
            <a:extLst>
              <a:ext uri="{FF2B5EF4-FFF2-40B4-BE49-F238E27FC236}">
                <a16:creationId xmlns:a16="http://schemas.microsoft.com/office/drawing/2014/main" id="{350C35F0-3E81-DFBF-5459-655086A313BD}"/>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5" name="Ellipse 624">
            <a:extLst>
              <a:ext uri="{FF2B5EF4-FFF2-40B4-BE49-F238E27FC236}">
                <a16:creationId xmlns:a16="http://schemas.microsoft.com/office/drawing/2014/main" id="{32505F9E-A41F-383E-9E41-F440396657B5}"/>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6" name="Ellipse 625">
            <a:extLst>
              <a:ext uri="{FF2B5EF4-FFF2-40B4-BE49-F238E27FC236}">
                <a16:creationId xmlns:a16="http://schemas.microsoft.com/office/drawing/2014/main" id="{1F614563-9421-B12D-3A1F-F62AA77ED54B}"/>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7" name="Ellipse 626">
            <a:extLst>
              <a:ext uri="{FF2B5EF4-FFF2-40B4-BE49-F238E27FC236}">
                <a16:creationId xmlns:a16="http://schemas.microsoft.com/office/drawing/2014/main" id="{F8ADCD28-B34F-40BE-C97F-C7F6F4C932A1}"/>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28" name="Ellipse 627">
            <a:extLst>
              <a:ext uri="{FF2B5EF4-FFF2-40B4-BE49-F238E27FC236}">
                <a16:creationId xmlns:a16="http://schemas.microsoft.com/office/drawing/2014/main" id="{04760D0A-4653-B8F8-AF13-17356189217B}"/>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9" name="Ellipse 628">
            <a:extLst>
              <a:ext uri="{FF2B5EF4-FFF2-40B4-BE49-F238E27FC236}">
                <a16:creationId xmlns:a16="http://schemas.microsoft.com/office/drawing/2014/main" id="{ADA41437-BE07-9C19-41DA-E7373DBF593A}"/>
              </a:ext>
            </a:extLst>
          </p:cNvPr>
          <p:cNvSpPr/>
          <p:nvPr/>
        </p:nvSpPr>
        <p:spPr>
          <a:xfrm>
            <a:off x="10149962" y="16414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630" name="Ellipse 629">
            <a:extLst>
              <a:ext uri="{FF2B5EF4-FFF2-40B4-BE49-F238E27FC236}">
                <a16:creationId xmlns:a16="http://schemas.microsoft.com/office/drawing/2014/main" id="{28541B32-E026-23E0-B010-1F114278F771}"/>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1" name="Rectangle 630">
            <a:extLst>
              <a:ext uri="{FF2B5EF4-FFF2-40B4-BE49-F238E27FC236}">
                <a16:creationId xmlns:a16="http://schemas.microsoft.com/office/drawing/2014/main" id="{165601E1-3675-186D-7937-40076D24652E}"/>
              </a:ext>
            </a:extLst>
          </p:cNvPr>
          <p:cNvSpPr/>
          <p:nvPr/>
        </p:nvSpPr>
        <p:spPr>
          <a:xfrm>
            <a:off x="11024037" y="2464343"/>
            <a:ext cx="605445" cy="19961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632" name="Rectangle 631">
            <a:extLst>
              <a:ext uri="{FF2B5EF4-FFF2-40B4-BE49-F238E27FC236}">
                <a16:creationId xmlns:a16="http://schemas.microsoft.com/office/drawing/2014/main" id="{D4ECB366-3199-B445-93F1-D0E0321D4853}"/>
              </a:ext>
            </a:extLst>
          </p:cNvPr>
          <p:cNvSpPr/>
          <p:nvPr/>
        </p:nvSpPr>
        <p:spPr>
          <a:xfrm>
            <a:off x="9924694" y="2011320"/>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633" name="Ellipse 632">
            <a:extLst>
              <a:ext uri="{FF2B5EF4-FFF2-40B4-BE49-F238E27FC236}">
                <a16:creationId xmlns:a16="http://schemas.microsoft.com/office/drawing/2014/main" id="{CBCC9E18-8B86-9296-0680-23A9D8F2C010}"/>
              </a:ext>
            </a:extLst>
          </p:cNvPr>
          <p:cNvSpPr/>
          <p:nvPr/>
        </p:nvSpPr>
        <p:spPr>
          <a:xfrm>
            <a:off x="9743632" y="1904371"/>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34" name="Ellipse 633">
            <a:extLst>
              <a:ext uri="{FF2B5EF4-FFF2-40B4-BE49-F238E27FC236}">
                <a16:creationId xmlns:a16="http://schemas.microsoft.com/office/drawing/2014/main" id="{4193EE61-3C72-B5B4-1A42-78E267D2E40B}"/>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35" name="Ellipse 634">
            <a:extLst>
              <a:ext uri="{FF2B5EF4-FFF2-40B4-BE49-F238E27FC236}">
                <a16:creationId xmlns:a16="http://schemas.microsoft.com/office/drawing/2014/main" id="{D302199B-91C6-9896-390C-2A1B6430644A}"/>
              </a:ext>
            </a:extLst>
          </p:cNvPr>
          <p:cNvSpPr/>
          <p:nvPr/>
        </p:nvSpPr>
        <p:spPr>
          <a:xfrm>
            <a:off x="11672144" y="173363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36" name="Ellipse 635">
            <a:extLst>
              <a:ext uri="{FF2B5EF4-FFF2-40B4-BE49-F238E27FC236}">
                <a16:creationId xmlns:a16="http://schemas.microsoft.com/office/drawing/2014/main" id="{EE3137B9-2CD5-E505-A698-BF3618994A4E}"/>
              </a:ext>
            </a:extLst>
          </p:cNvPr>
          <p:cNvSpPr/>
          <p:nvPr/>
        </p:nvSpPr>
        <p:spPr>
          <a:xfrm>
            <a:off x="11254898" y="11847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637" name="Ellipse 636">
            <a:extLst>
              <a:ext uri="{FF2B5EF4-FFF2-40B4-BE49-F238E27FC236}">
                <a16:creationId xmlns:a16="http://schemas.microsoft.com/office/drawing/2014/main" id="{4653CC79-9B8C-1F4A-DB53-13B508B15A7B}"/>
              </a:ext>
            </a:extLst>
          </p:cNvPr>
          <p:cNvSpPr/>
          <p:nvPr/>
        </p:nvSpPr>
        <p:spPr>
          <a:xfrm>
            <a:off x="10116210" y="227690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638" name="Ellipse 637">
            <a:extLst>
              <a:ext uri="{FF2B5EF4-FFF2-40B4-BE49-F238E27FC236}">
                <a16:creationId xmlns:a16="http://schemas.microsoft.com/office/drawing/2014/main" id="{ED515911-6FA9-9707-025E-9FB7F6D25ABC}"/>
              </a:ext>
            </a:extLst>
          </p:cNvPr>
          <p:cNvSpPr/>
          <p:nvPr/>
        </p:nvSpPr>
        <p:spPr>
          <a:xfrm>
            <a:off x="9825339" y="2370983"/>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39" name="Ellipse 638">
            <a:extLst>
              <a:ext uri="{FF2B5EF4-FFF2-40B4-BE49-F238E27FC236}">
                <a16:creationId xmlns:a16="http://schemas.microsoft.com/office/drawing/2014/main" id="{D2FF1FDD-9EDB-4024-0639-FAAB71D32D3B}"/>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0" name="Ellipse 639">
            <a:extLst>
              <a:ext uri="{FF2B5EF4-FFF2-40B4-BE49-F238E27FC236}">
                <a16:creationId xmlns:a16="http://schemas.microsoft.com/office/drawing/2014/main" id="{EE0ADCB5-DFDD-55E9-8290-286546DF3A47}"/>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1" name="Ellipse 640">
            <a:extLst>
              <a:ext uri="{FF2B5EF4-FFF2-40B4-BE49-F238E27FC236}">
                <a16:creationId xmlns:a16="http://schemas.microsoft.com/office/drawing/2014/main" id="{FC78F547-E6E9-E11C-56CC-D233FC06BF0F}"/>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2" name="Rectangle 641">
            <a:extLst>
              <a:ext uri="{FF2B5EF4-FFF2-40B4-BE49-F238E27FC236}">
                <a16:creationId xmlns:a16="http://schemas.microsoft.com/office/drawing/2014/main" id="{FE7A2BCF-2F1E-C9EE-8682-D9E416AE57FD}"/>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643" name="Rectangle 642">
            <a:extLst>
              <a:ext uri="{FF2B5EF4-FFF2-40B4-BE49-F238E27FC236}">
                <a16:creationId xmlns:a16="http://schemas.microsoft.com/office/drawing/2014/main" id="{C23EFB07-E525-02DD-2DA4-D16DCBAAC008}"/>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644" name="Ellipse 643">
            <a:extLst>
              <a:ext uri="{FF2B5EF4-FFF2-40B4-BE49-F238E27FC236}">
                <a16:creationId xmlns:a16="http://schemas.microsoft.com/office/drawing/2014/main" id="{28F0A294-AA8D-5118-67EA-5D7CE0998CA5}"/>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5" name="Ellipse 644">
            <a:extLst>
              <a:ext uri="{FF2B5EF4-FFF2-40B4-BE49-F238E27FC236}">
                <a16:creationId xmlns:a16="http://schemas.microsoft.com/office/drawing/2014/main" id="{BA0E20E4-977F-7303-D119-2034CB2DCB16}"/>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6" name="Rectangle 645">
            <a:extLst>
              <a:ext uri="{FF2B5EF4-FFF2-40B4-BE49-F238E27FC236}">
                <a16:creationId xmlns:a16="http://schemas.microsoft.com/office/drawing/2014/main" id="{5D0C1219-4734-276F-307D-0017097FD5BB}"/>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647" name="Rectangle 646">
            <a:extLst>
              <a:ext uri="{FF2B5EF4-FFF2-40B4-BE49-F238E27FC236}">
                <a16:creationId xmlns:a16="http://schemas.microsoft.com/office/drawing/2014/main" id="{28384672-5B50-1E10-2207-B3603D8808F6}"/>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648" name="Connecteur droit 647">
            <a:extLst>
              <a:ext uri="{FF2B5EF4-FFF2-40B4-BE49-F238E27FC236}">
                <a16:creationId xmlns:a16="http://schemas.microsoft.com/office/drawing/2014/main" id="{1EA485E1-D21D-AE7F-6383-FEEB04FC2FC1}"/>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9" name="Ellipse 648">
            <a:extLst>
              <a:ext uri="{FF2B5EF4-FFF2-40B4-BE49-F238E27FC236}">
                <a16:creationId xmlns:a16="http://schemas.microsoft.com/office/drawing/2014/main" id="{F08073A9-0DE8-229B-F402-B74DA80A84DF}"/>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650" name="Connecteur droit 649">
            <a:extLst>
              <a:ext uri="{FF2B5EF4-FFF2-40B4-BE49-F238E27FC236}">
                <a16:creationId xmlns:a16="http://schemas.microsoft.com/office/drawing/2014/main" id="{F8CA3922-0939-BAC8-93EF-254A999A6860}"/>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1" name="Connecteur droit 650">
            <a:extLst>
              <a:ext uri="{FF2B5EF4-FFF2-40B4-BE49-F238E27FC236}">
                <a16:creationId xmlns:a16="http://schemas.microsoft.com/office/drawing/2014/main" id="{E26136CF-2E03-3F32-E636-C8E77E62CE8C}"/>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52" name="Ellipse 651">
            <a:extLst>
              <a:ext uri="{FF2B5EF4-FFF2-40B4-BE49-F238E27FC236}">
                <a16:creationId xmlns:a16="http://schemas.microsoft.com/office/drawing/2014/main" id="{B6844736-6C85-0606-4E5F-C57F35D3EF4C}"/>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53" name="Ellipse 652">
            <a:extLst>
              <a:ext uri="{FF2B5EF4-FFF2-40B4-BE49-F238E27FC236}">
                <a16:creationId xmlns:a16="http://schemas.microsoft.com/office/drawing/2014/main" id="{2EDAC350-14BF-297A-F9B8-BD46F8D1C2FD}"/>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54" name="Ellipse 653">
            <a:extLst>
              <a:ext uri="{FF2B5EF4-FFF2-40B4-BE49-F238E27FC236}">
                <a16:creationId xmlns:a16="http://schemas.microsoft.com/office/drawing/2014/main" id="{5D36818F-B5DF-63A0-D8C7-80C3C5474615}"/>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5" name="Ellipse 654">
            <a:extLst>
              <a:ext uri="{FF2B5EF4-FFF2-40B4-BE49-F238E27FC236}">
                <a16:creationId xmlns:a16="http://schemas.microsoft.com/office/drawing/2014/main" id="{C2679309-9BB9-3C23-8527-AEC265259E2E}"/>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656" name="Ellipse 655">
            <a:extLst>
              <a:ext uri="{FF2B5EF4-FFF2-40B4-BE49-F238E27FC236}">
                <a16:creationId xmlns:a16="http://schemas.microsoft.com/office/drawing/2014/main" id="{5D63EBEA-EF5D-9E0D-5890-5E678C3FF0D9}"/>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7" name="Ellipse 656">
            <a:extLst>
              <a:ext uri="{FF2B5EF4-FFF2-40B4-BE49-F238E27FC236}">
                <a16:creationId xmlns:a16="http://schemas.microsoft.com/office/drawing/2014/main" id="{92865447-FA91-8318-9A24-3C01FC29E231}"/>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8" name="Ellipse 657">
            <a:extLst>
              <a:ext uri="{FF2B5EF4-FFF2-40B4-BE49-F238E27FC236}">
                <a16:creationId xmlns:a16="http://schemas.microsoft.com/office/drawing/2014/main" id="{59F104BE-9D01-A83D-400E-0CFEC051C223}"/>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59" name="Ellipse 658">
            <a:extLst>
              <a:ext uri="{FF2B5EF4-FFF2-40B4-BE49-F238E27FC236}">
                <a16:creationId xmlns:a16="http://schemas.microsoft.com/office/drawing/2014/main" id="{7FA10AA5-182B-044C-AF7C-84E09BCB829A}"/>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660" name="Ellipse 659">
            <a:extLst>
              <a:ext uri="{FF2B5EF4-FFF2-40B4-BE49-F238E27FC236}">
                <a16:creationId xmlns:a16="http://schemas.microsoft.com/office/drawing/2014/main" id="{1EC61822-1C28-96C3-1163-7D422EA8759B}"/>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1" name="Ellipse 660">
            <a:extLst>
              <a:ext uri="{FF2B5EF4-FFF2-40B4-BE49-F238E27FC236}">
                <a16:creationId xmlns:a16="http://schemas.microsoft.com/office/drawing/2014/main" id="{788B4926-58C8-BEE1-34FD-DF33C67C8FAC}"/>
              </a:ext>
            </a:extLst>
          </p:cNvPr>
          <p:cNvSpPr/>
          <p:nvPr/>
        </p:nvSpPr>
        <p:spPr>
          <a:xfrm>
            <a:off x="8165438" y="241785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2" name="Ellipse 661">
            <a:extLst>
              <a:ext uri="{FF2B5EF4-FFF2-40B4-BE49-F238E27FC236}">
                <a16:creationId xmlns:a16="http://schemas.microsoft.com/office/drawing/2014/main" id="{647BFC92-F618-1E81-B15C-045ACDFDAB60}"/>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3" name="Ellipse 662">
            <a:extLst>
              <a:ext uri="{FF2B5EF4-FFF2-40B4-BE49-F238E27FC236}">
                <a16:creationId xmlns:a16="http://schemas.microsoft.com/office/drawing/2014/main" id="{23B8E640-F47C-96FA-AAC2-E4D10677469D}"/>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4" name="Ellipse 663">
            <a:extLst>
              <a:ext uri="{FF2B5EF4-FFF2-40B4-BE49-F238E27FC236}">
                <a16:creationId xmlns:a16="http://schemas.microsoft.com/office/drawing/2014/main" id="{12AF78C9-4A55-EDD9-694A-FB71DFA1F382}"/>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5" name="Ellipse 664">
            <a:extLst>
              <a:ext uri="{FF2B5EF4-FFF2-40B4-BE49-F238E27FC236}">
                <a16:creationId xmlns:a16="http://schemas.microsoft.com/office/drawing/2014/main" id="{EEE6AD2C-61EA-E803-1DAF-4849BDE3C255}"/>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6" name="Ellipse 665">
            <a:extLst>
              <a:ext uri="{FF2B5EF4-FFF2-40B4-BE49-F238E27FC236}">
                <a16:creationId xmlns:a16="http://schemas.microsoft.com/office/drawing/2014/main" id="{A6D66195-D044-DC37-EBAA-DD9801BF9125}"/>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7" name="Rectangle 666">
            <a:extLst>
              <a:ext uri="{FF2B5EF4-FFF2-40B4-BE49-F238E27FC236}">
                <a16:creationId xmlns:a16="http://schemas.microsoft.com/office/drawing/2014/main" id="{477E9481-069D-C267-DB8B-2F403219C893}"/>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668" name="Rectangle 667">
            <a:extLst>
              <a:ext uri="{FF2B5EF4-FFF2-40B4-BE49-F238E27FC236}">
                <a16:creationId xmlns:a16="http://schemas.microsoft.com/office/drawing/2014/main" id="{21E4C67C-F142-FFE5-1C3A-107BD3F3C4D3}"/>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669" name="Rectangle 668">
            <a:extLst>
              <a:ext uri="{FF2B5EF4-FFF2-40B4-BE49-F238E27FC236}">
                <a16:creationId xmlns:a16="http://schemas.microsoft.com/office/drawing/2014/main" id="{15D81DF8-5637-FF28-3BF5-650D6539CF0C}"/>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670" name="Rectangle 669">
            <a:extLst>
              <a:ext uri="{FF2B5EF4-FFF2-40B4-BE49-F238E27FC236}">
                <a16:creationId xmlns:a16="http://schemas.microsoft.com/office/drawing/2014/main" id="{2BD9401B-82A5-9638-13D3-70F68E250833}"/>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1801</a:t>
            </a:r>
          </a:p>
        </p:txBody>
      </p:sp>
      <p:sp>
        <p:nvSpPr>
          <p:cNvPr id="671" name="Rectangle 670">
            <a:extLst>
              <a:ext uri="{FF2B5EF4-FFF2-40B4-BE49-F238E27FC236}">
                <a16:creationId xmlns:a16="http://schemas.microsoft.com/office/drawing/2014/main" id="{7CB79EA9-5584-1D43-3EB8-8A582200CA00}"/>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1792</a:t>
            </a:r>
          </a:p>
        </p:txBody>
      </p:sp>
      <p:sp>
        <p:nvSpPr>
          <p:cNvPr id="672" name="Rectangle 671">
            <a:extLst>
              <a:ext uri="{FF2B5EF4-FFF2-40B4-BE49-F238E27FC236}">
                <a16:creationId xmlns:a16="http://schemas.microsoft.com/office/drawing/2014/main" id="{ACD2A243-2AA0-BF8D-CD07-A77F0A5E5343}"/>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673" name="Rectangle 672">
            <a:extLst>
              <a:ext uri="{FF2B5EF4-FFF2-40B4-BE49-F238E27FC236}">
                <a16:creationId xmlns:a16="http://schemas.microsoft.com/office/drawing/2014/main" id="{6E7EB690-1B1F-558A-A387-BE49ACB53463}"/>
              </a:ext>
            </a:extLst>
          </p:cNvPr>
          <p:cNvSpPr/>
          <p:nvPr/>
        </p:nvSpPr>
        <p:spPr>
          <a:xfrm>
            <a:off x="11136657" y="1016483"/>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674" name="Ellipse 673">
            <a:extLst>
              <a:ext uri="{FF2B5EF4-FFF2-40B4-BE49-F238E27FC236}">
                <a16:creationId xmlns:a16="http://schemas.microsoft.com/office/drawing/2014/main" id="{F4AE28EE-70A8-92E2-0953-297A83DB16C4}"/>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75" name="Ellipse 674">
            <a:extLst>
              <a:ext uri="{FF2B5EF4-FFF2-40B4-BE49-F238E27FC236}">
                <a16:creationId xmlns:a16="http://schemas.microsoft.com/office/drawing/2014/main" id="{AC8135E6-EF35-E533-E19A-D746B36A1A8F}"/>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6" name="Ellipse 675">
            <a:extLst>
              <a:ext uri="{FF2B5EF4-FFF2-40B4-BE49-F238E27FC236}">
                <a16:creationId xmlns:a16="http://schemas.microsoft.com/office/drawing/2014/main" id="{69768476-505C-C72E-F952-B958D4CF4D2E}"/>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77" name="Rectangle 676">
            <a:extLst>
              <a:ext uri="{FF2B5EF4-FFF2-40B4-BE49-F238E27FC236}">
                <a16:creationId xmlns:a16="http://schemas.microsoft.com/office/drawing/2014/main" id="{3F44A53F-3454-E0DA-A09A-E385E2DF8594}"/>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678" name="Ellipse 677">
            <a:extLst>
              <a:ext uri="{FF2B5EF4-FFF2-40B4-BE49-F238E27FC236}">
                <a16:creationId xmlns:a16="http://schemas.microsoft.com/office/drawing/2014/main" id="{0472EC6D-4F53-4A50-AD71-DC578304CD47}"/>
              </a:ext>
            </a:extLst>
          </p:cNvPr>
          <p:cNvSpPr/>
          <p:nvPr/>
        </p:nvSpPr>
        <p:spPr>
          <a:xfrm>
            <a:off x="7779767" y="94353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679" name="Rectangle 678">
            <a:extLst>
              <a:ext uri="{FF2B5EF4-FFF2-40B4-BE49-F238E27FC236}">
                <a16:creationId xmlns:a16="http://schemas.microsoft.com/office/drawing/2014/main" id="{6EBB1322-45BF-A6C1-4AC5-CF742873F3FB}"/>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680" name="Rectangle 679">
            <a:extLst>
              <a:ext uri="{FF2B5EF4-FFF2-40B4-BE49-F238E27FC236}">
                <a16:creationId xmlns:a16="http://schemas.microsoft.com/office/drawing/2014/main" id="{AF9728D9-C513-C0E2-7471-4995A9E1EF42}"/>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681" name="Ellipse 680">
            <a:extLst>
              <a:ext uri="{FF2B5EF4-FFF2-40B4-BE49-F238E27FC236}">
                <a16:creationId xmlns:a16="http://schemas.microsoft.com/office/drawing/2014/main" id="{F08614CD-11CF-0B07-42E3-46477074EC10}"/>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82" name="Rectangle 681">
            <a:extLst>
              <a:ext uri="{FF2B5EF4-FFF2-40B4-BE49-F238E27FC236}">
                <a16:creationId xmlns:a16="http://schemas.microsoft.com/office/drawing/2014/main" id="{D4F304CA-DD3E-7658-21A3-A8114C9E790E}"/>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683" name="Rectangle 682">
            <a:extLst>
              <a:ext uri="{FF2B5EF4-FFF2-40B4-BE49-F238E27FC236}">
                <a16:creationId xmlns:a16="http://schemas.microsoft.com/office/drawing/2014/main" id="{A005191F-C634-E16B-6928-AC511D02DD1E}"/>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684" name="Rectangle 683">
            <a:extLst>
              <a:ext uri="{FF2B5EF4-FFF2-40B4-BE49-F238E27FC236}">
                <a16:creationId xmlns:a16="http://schemas.microsoft.com/office/drawing/2014/main" id="{68E7E6F5-71CF-C5FC-F504-47DCC54E6FB2}"/>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685" name="Ellipse 684">
            <a:extLst>
              <a:ext uri="{FF2B5EF4-FFF2-40B4-BE49-F238E27FC236}">
                <a16:creationId xmlns:a16="http://schemas.microsoft.com/office/drawing/2014/main" id="{D2D9EE7A-DEE6-6156-30A9-3E8287446012}"/>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6" name="Ellipse 685">
            <a:extLst>
              <a:ext uri="{FF2B5EF4-FFF2-40B4-BE49-F238E27FC236}">
                <a16:creationId xmlns:a16="http://schemas.microsoft.com/office/drawing/2014/main" id="{6F36DB6D-C4B6-50AA-0BEA-4E6D6F83BC19}"/>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87" name="Ellipse 686">
            <a:extLst>
              <a:ext uri="{FF2B5EF4-FFF2-40B4-BE49-F238E27FC236}">
                <a16:creationId xmlns:a16="http://schemas.microsoft.com/office/drawing/2014/main" id="{CB87B8B6-948D-A14C-975A-A7FB65543360}"/>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8" name="Rectangle 687">
            <a:extLst>
              <a:ext uri="{FF2B5EF4-FFF2-40B4-BE49-F238E27FC236}">
                <a16:creationId xmlns:a16="http://schemas.microsoft.com/office/drawing/2014/main" id="{42E64319-1FFA-D266-C75C-B8E01E6E8171}"/>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1721</a:t>
            </a:r>
          </a:p>
        </p:txBody>
      </p:sp>
      <p:sp>
        <p:nvSpPr>
          <p:cNvPr id="689" name="Ellipse 688">
            <a:extLst>
              <a:ext uri="{FF2B5EF4-FFF2-40B4-BE49-F238E27FC236}">
                <a16:creationId xmlns:a16="http://schemas.microsoft.com/office/drawing/2014/main" id="{1BA8013F-1CC9-4AFE-3710-586A81EFB2CA}"/>
              </a:ext>
            </a:extLst>
          </p:cNvPr>
          <p:cNvSpPr/>
          <p:nvPr/>
        </p:nvSpPr>
        <p:spPr>
          <a:xfrm rot="4376830">
            <a:off x="7226859" y="-102617"/>
            <a:ext cx="511947" cy="103182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0" name="Ellipse 689">
            <a:extLst>
              <a:ext uri="{FF2B5EF4-FFF2-40B4-BE49-F238E27FC236}">
                <a16:creationId xmlns:a16="http://schemas.microsoft.com/office/drawing/2014/main" id="{D517AA9F-9CDD-552B-9D52-E66658FE8728}"/>
              </a:ext>
            </a:extLst>
          </p:cNvPr>
          <p:cNvSpPr/>
          <p:nvPr/>
        </p:nvSpPr>
        <p:spPr>
          <a:xfrm>
            <a:off x="6705473" y="136008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91" name="Ellipse 690">
            <a:extLst>
              <a:ext uri="{FF2B5EF4-FFF2-40B4-BE49-F238E27FC236}">
                <a16:creationId xmlns:a16="http://schemas.microsoft.com/office/drawing/2014/main" id="{D186F62F-1BD4-CA73-E642-C07D54B41A21}"/>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92" name="Ellipse 691">
            <a:extLst>
              <a:ext uri="{FF2B5EF4-FFF2-40B4-BE49-F238E27FC236}">
                <a16:creationId xmlns:a16="http://schemas.microsoft.com/office/drawing/2014/main" id="{3345ACF1-25CD-534E-FE5C-EC606662E70E}"/>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3" name="Ellipse 692">
            <a:extLst>
              <a:ext uri="{FF2B5EF4-FFF2-40B4-BE49-F238E27FC236}">
                <a16:creationId xmlns:a16="http://schemas.microsoft.com/office/drawing/2014/main" id="{C0CBEC43-96D3-4C6F-0201-55630C67B2CB}"/>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694" name="Ellipse 693">
            <a:extLst>
              <a:ext uri="{FF2B5EF4-FFF2-40B4-BE49-F238E27FC236}">
                <a16:creationId xmlns:a16="http://schemas.microsoft.com/office/drawing/2014/main" id="{93F6B97F-6FA0-AE77-261C-E3F9F14EA189}"/>
              </a:ext>
            </a:extLst>
          </p:cNvPr>
          <p:cNvSpPr/>
          <p:nvPr/>
        </p:nvSpPr>
        <p:spPr>
          <a:xfrm>
            <a:off x="6605128" y="113266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95" name="Ellipse 694">
            <a:extLst>
              <a:ext uri="{FF2B5EF4-FFF2-40B4-BE49-F238E27FC236}">
                <a16:creationId xmlns:a16="http://schemas.microsoft.com/office/drawing/2014/main" id="{3787E75A-EB6E-99C0-8819-3B85C5D73B78}"/>
              </a:ext>
            </a:extLst>
          </p:cNvPr>
          <p:cNvSpPr/>
          <p:nvPr/>
        </p:nvSpPr>
        <p:spPr>
          <a:xfrm>
            <a:off x="6847734" y="811830"/>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96" name="Ellipse 695">
            <a:extLst>
              <a:ext uri="{FF2B5EF4-FFF2-40B4-BE49-F238E27FC236}">
                <a16:creationId xmlns:a16="http://schemas.microsoft.com/office/drawing/2014/main" id="{4B25574F-5108-63D7-EB7C-4A47D0BB9D4F}"/>
              </a:ext>
            </a:extLst>
          </p:cNvPr>
          <p:cNvSpPr/>
          <p:nvPr/>
        </p:nvSpPr>
        <p:spPr>
          <a:xfrm>
            <a:off x="6244952" y="161612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 name="Ellipse 2">
            <a:extLst>
              <a:ext uri="{FF2B5EF4-FFF2-40B4-BE49-F238E27FC236}">
                <a16:creationId xmlns:a16="http://schemas.microsoft.com/office/drawing/2014/main" id="{F6BE9970-0F18-55C1-DC39-CE622811BF8B}"/>
              </a:ext>
            </a:extLst>
          </p:cNvPr>
          <p:cNvSpPr/>
          <p:nvPr/>
        </p:nvSpPr>
        <p:spPr>
          <a:xfrm>
            <a:off x="6436596" y="83195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 name="Ellipse 3">
            <a:extLst>
              <a:ext uri="{FF2B5EF4-FFF2-40B4-BE49-F238E27FC236}">
                <a16:creationId xmlns:a16="http://schemas.microsoft.com/office/drawing/2014/main" id="{FC9A3999-2866-5911-23BA-5880764B8328}"/>
              </a:ext>
            </a:extLst>
          </p:cNvPr>
          <p:cNvSpPr/>
          <p:nvPr/>
        </p:nvSpPr>
        <p:spPr>
          <a:xfrm>
            <a:off x="6425903" y="578228"/>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 name="Ellipse 4">
            <a:extLst>
              <a:ext uri="{FF2B5EF4-FFF2-40B4-BE49-F238E27FC236}">
                <a16:creationId xmlns:a16="http://schemas.microsoft.com/office/drawing/2014/main" id="{5ABD29CD-1B81-62D5-99C7-B779109472B5}"/>
              </a:ext>
            </a:extLst>
          </p:cNvPr>
          <p:cNvSpPr/>
          <p:nvPr/>
        </p:nvSpPr>
        <p:spPr>
          <a:xfrm>
            <a:off x="1770847" y="5470138"/>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 name="Ellipse 5">
            <a:extLst>
              <a:ext uri="{FF2B5EF4-FFF2-40B4-BE49-F238E27FC236}">
                <a16:creationId xmlns:a16="http://schemas.microsoft.com/office/drawing/2014/main" id="{F7F238DD-0EE7-A62A-F455-B016792699D5}"/>
              </a:ext>
            </a:extLst>
          </p:cNvPr>
          <p:cNvSpPr/>
          <p:nvPr/>
        </p:nvSpPr>
        <p:spPr>
          <a:xfrm>
            <a:off x="3491427" y="5480298"/>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7" name="Ellipse 6">
            <a:extLst>
              <a:ext uri="{FF2B5EF4-FFF2-40B4-BE49-F238E27FC236}">
                <a16:creationId xmlns:a16="http://schemas.microsoft.com/office/drawing/2014/main" id="{06CD82FB-1777-87D1-D508-A79FABFE810B}"/>
              </a:ext>
            </a:extLst>
          </p:cNvPr>
          <p:cNvSpPr/>
          <p:nvPr/>
        </p:nvSpPr>
        <p:spPr>
          <a:xfrm>
            <a:off x="858448" y="5480298"/>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pic>
        <p:nvPicPr>
          <p:cNvPr id="8" name="Image 7">
            <a:extLst>
              <a:ext uri="{FF2B5EF4-FFF2-40B4-BE49-F238E27FC236}">
                <a16:creationId xmlns:a16="http://schemas.microsoft.com/office/drawing/2014/main" id="{4BF0F7D8-C5FB-0A4B-89AA-E4E42AFAE72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616" t="2676" r="3128" b="3228"/>
          <a:stretch/>
        </p:blipFill>
        <p:spPr bwMode="auto">
          <a:xfrm>
            <a:off x="7770241" y="2597489"/>
            <a:ext cx="4295037" cy="4148947"/>
          </a:xfrm>
          <a:prstGeom prst="rect">
            <a:avLst/>
          </a:prstGeom>
          <a:noFill/>
          <a:ln w="38100">
            <a:solidFill>
              <a:schemeClr val="tx1"/>
            </a:solidFill>
          </a:ln>
        </p:spPr>
      </p:pic>
      <p:sp>
        <p:nvSpPr>
          <p:cNvPr id="11" name="Ellipse 10">
            <a:extLst>
              <a:ext uri="{FF2B5EF4-FFF2-40B4-BE49-F238E27FC236}">
                <a16:creationId xmlns:a16="http://schemas.microsoft.com/office/drawing/2014/main" id="{83F2404B-9AB5-FA97-BF23-E3C70A6615D8}"/>
              </a:ext>
            </a:extLst>
          </p:cNvPr>
          <p:cNvSpPr/>
          <p:nvPr/>
        </p:nvSpPr>
        <p:spPr>
          <a:xfrm>
            <a:off x="9208252" y="424119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5" name="Ellipse 14">
            <a:extLst>
              <a:ext uri="{FF2B5EF4-FFF2-40B4-BE49-F238E27FC236}">
                <a16:creationId xmlns:a16="http://schemas.microsoft.com/office/drawing/2014/main" id="{9A3903F3-614E-EEA7-6449-C806F979ED04}"/>
              </a:ext>
            </a:extLst>
          </p:cNvPr>
          <p:cNvSpPr/>
          <p:nvPr/>
        </p:nvSpPr>
        <p:spPr>
          <a:xfrm>
            <a:off x="10335170" y="5251893"/>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6" name="Ellipse 15">
            <a:extLst>
              <a:ext uri="{FF2B5EF4-FFF2-40B4-BE49-F238E27FC236}">
                <a16:creationId xmlns:a16="http://schemas.microsoft.com/office/drawing/2014/main" id="{F3362A81-7BC5-C102-A3E7-BE1C4AF95D31}"/>
              </a:ext>
            </a:extLst>
          </p:cNvPr>
          <p:cNvSpPr/>
          <p:nvPr/>
        </p:nvSpPr>
        <p:spPr>
          <a:xfrm>
            <a:off x="9880144" y="409072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7" name="Ellipse 16">
            <a:extLst>
              <a:ext uri="{FF2B5EF4-FFF2-40B4-BE49-F238E27FC236}">
                <a16:creationId xmlns:a16="http://schemas.microsoft.com/office/drawing/2014/main" id="{FDD95640-E2BC-2248-9A5C-3E6A305CC3E7}"/>
              </a:ext>
            </a:extLst>
          </p:cNvPr>
          <p:cNvSpPr/>
          <p:nvPr/>
        </p:nvSpPr>
        <p:spPr>
          <a:xfrm>
            <a:off x="9636472" y="372929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8" name="Ellipse 17">
            <a:extLst>
              <a:ext uri="{FF2B5EF4-FFF2-40B4-BE49-F238E27FC236}">
                <a16:creationId xmlns:a16="http://schemas.microsoft.com/office/drawing/2014/main" id="{95E9E2F3-27F0-E983-5E90-A7E658102937}"/>
              </a:ext>
            </a:extLst>
          </p:cNvPr>
          <p:cNvSpPr/>
          <p:nvPr/>
        </p:nvSpPr>
        <p:spPr>
          <a:xfrm>
            <a:off x="9108570" y="379482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9" name="Ellipse 18">
            <a:extLst>
              <a:ext uri="{FF2B5EF4-FFF2-40B4-BE49-F238E27FC236}">
                <a16:creationId xmlns:a16="http://schemas.microsoft.com/office/drawing/2014/main" id="{F943151B-6BA2-9C0A-97E1-A264B1C1D909}"/>
              </a:ext>
            </a:extLst>
          </p:cNvPr>
          <p:cNvSpPr/>
          <p:nvPr/>
        </p:nvSpPr>
        <p:spPr>
          <a:xfrm>
            <a:off x="10320044" y="293707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0" name="Ellipse 19">
            <a:extLst>
              <a:ext uri="{FF2B5EF4-FFF2-40B4-BE49-F238E27FC236}">
                <a16:creationId xmlns:a16="http://schemas.microsoft.com/office/drawing/2014/main" id="{35F46B47-DF5C-7F51-B7A7-6CC4546C7C00}"/>
              </a:ext>
            </a:extLst>
          </p:cNvPr>
          <p:cNvSpPr/>
          <p:nvPr/>
        </p:nvSpPr>
        <p:spPr>
          <a:xfrm>
            <a:off x="10165591" y="376756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1" name="Ellipse 20">
            <a:extLst>
              <a:ext uri="{FF2B5EF4-FFF2-40B4-BE49-F238E27FC236}">
                <a16:creationId xmlns:a16="http://schemas.microsoft.com/office/drawing/2014/main" id="{EBE784D2-5941-6FEF-A4E9-10EBF04E7748}"/>
              </a:ext>
            </a:extLst>
          </p:cNvPr>
          <p:cNvSpPr/>
          <p:nvPr/>
        </p:nvSpPr>
        <p:spPr>
          <a:xfrm>
            <a:off x="11848027" y="315540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2" name="Ellipse 21">
            <a:extLst>
              <a:ext uri="{FF2B5EF4-FFF2-40B4-BE49-F238E27FC236}">
                <a16:creationId xmlns:a16="http://schemas.microsoft.com/office/drawing/2014/main" id="{0B662209-5EAA-245B-1584-6E4EE22B42F5}"/>
              </a:ext>
            </a:extLst>
          </p:cNvPr>
          <p:cNvSpPr/>
          <p:nvPr/>
        </p:nvSpPr>
        <p:spPr>
          <a:xfrm>
            <a:off x="10395200" y="436527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3" name="Ellipse 22">
            <a:extLst>
              <a:ext uri="{FF2B5EF4-FFF2-40B4-BE49-F238E27FC236}">
                <a16:creationId xmlns:a16="http://schemas.microsoft.com/office/drawing/2014/main" id="{363447B0-0CBE-3745-F9F4-96214691D766}"/>
              </a:ext>
            </a:extLst>
          </p:cNvPr>
          <p:cNvSpPr/>
          <p:nvPr/>
        </p:nvSpPr>
        <p:spPr>
          <a:xfrm>
            <a:off x="9940377" y="467393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sp>
        <p:nvSpPr>
          <p:cNvPr id="24" name="Ellipse 23">
            <a:extLst>
              <a:ext uri="{FF2B5EF4-FFF2-40B4-BE49-F238E27FC236}">
                <a16:creationId xmlns:a16="http://schemas.microsoft.com/office/drawing/2014/main" id="{DC68D846-4A17-D54B-DC28-0DB2DF0B343F}"/>
              </a:ext>
            </a:extLst>
          </p:cNvPr>
          <p:cNvSpPr/>
          <p:nvPr/>
        </p:nvSpPr>
        <p:spPr>
          <a:xfrm>
            <a:off x="199587" y="5500618"/>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sp>
        <p:nvSpPr>
          <p:cNvPr id="25" name="Ellipse 24">
            <a:extLst>
              <a:ext uri="{FF2B5EF4-FFF2-40B4-BE49-F238E27FC236}">
                <a16:creationId xmlns:a16="http://schemas.microsoft.com/office/drawing/2014/main" id="{8FA2B30A-0219-4BF1-3650-D1897C6C0E09}"/>
              </a:ext>
            </a:extLst>
          </p:cNvPr>
          <p:cNvSpPr/>
          <p:nvPr/>
        </p:nvSpPr>
        <p:spPr>
          <a:xfrm>
            <a:off x="10665991" y="4476056"/>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6" name="Rectangle 25">
            <a:extLst>
              <a:ext uri="{FF2B5EF4-FFF2-40B4-BE49-F238E27FC236}">
                <a16:creationId xmlns:a16="http://schemas.microsoft.com/office/drawing/2014/main" id="{C4563083-A709-6DE2-316B-47238B4B6053}"/>
              </a:ext>
            </a:extLst>
          </p:cNvPr>
          <p:cNvSpPr/>
          <p:nvPr/>
        </p:nvSpPr>
        <p:spPr>
          <a:xfrm>
            <a:off x="7793218" y="2615366"/>
            <a:ext cx="654425" cy="319809"/>
          </a:xfrm>
          <a:prstGeom prst="rect">
            <a:avLst/>
          </a:prstGeom>
          <a:solidFill>
            <a:srgbClr val="FFC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1806</a:t>
            </a:r>
          </a:p>
        </p:txBody>
      </p:sp>
      <p:sp>
        <p:nvSpPr>
          <p:cNvPr id="28" name="Ellipse 27">
            <a:extLst>
              <a:ext uri="{FF2B5EF4-FFF2-40B4-BE49-F238E27FC236}">
                <a16:creationId xmlns:a16="http://schemas.microsoft.com/office/drawing/2014/main" id="{D8480D2E-1726-EE73-FB89-1FBB84946927}"/>
              </a:ext>
            </a:extLst>
          </p:cNvPr>
          <p:cNvSpPr/>
          <p:nvPr/>
        </p:nvSpPr>
        <p:spPr>
          <a:xfrm>
            <a:off x="5453978" y="97666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3" name="Ellipse 12">
            <a:extLst>
              <a:ext uri="{FF2B5EF4-FFF2-40B4-BE49-F238E27FC236}">
                <a16:creationId xmlns:a16="http://schemas.microsoft.com/office/drawing/2014/main" id="{D8D56733-EAAD-8850-EF4F-D5D1B4F55A6A}"/>
              </a:ext>
            </a:extLst>
          </p:cNvPr>
          <p:cNvSpPr/>
          <p:nvPr/>
        </p:nvSpPr>
        <p:spPr>
          <a:xfrm>
            <a:off x="8532868" y="5033377"/>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4" name="Ellipse 13">
            <a:extLst>
              <a:ext uri="{FF2B5EF4-FFF2-40B4-BE49-F238E27FC236}">
                <a16:creationId xmlns:a16="http://schemas.microsoft.com/office/drawing/2014/main" id="{D469BA5B-2E90-4025-AA6E-9FC0BDB40532}"/>
              </a:ext>
            </a:extLst>
          </p:cNvPr>
          <p:cNvSpPr/>
          <p:nvPr/>
        </p:nvSpPr>
        <p:spPr>
          <a:xfrm>
            <a:off x="8005714" y="523875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Tree>
    <p:extLst>
      <p:ext uri="{BB962C8B-B14F-4D97-AF65-F5344CB8AC3E}">
        <p14:creationId xmlns:p14="http://schemas.microsoft.com/office/powerpoint/2010/main" val="23319575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32E88-9424-1367-E37F-1B32775403F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3025BC82-1A29-CD70-3578-755D043DE661}"/>
              </a:ext>
            </a:extLst>
          </p:cNvPr>
          <p:cNvSpPr/>
          <p:nvPr/>
        </p:nvSpPr>
        <p:spPr>
          <a:xfrm>
            <a:off x="71305" y="93049"/>
            <a:ext cx="4856856" cy="2939266"/>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4) Oct. 1806 : 4</a:t>
            </a:r>
            <a:r>
              <a:rPr lang="fr-FR" sz="1600" b="1" baseline="30000" dirty="0"/>
              <a:t>ème</a:t>
            </a:r>
            <a:r>
              <a:rPr lang="fr-FR" sz="1600" b="1" dirty="0"/>
              <a:t> Coalition, Prusse, Grande-Bretagne, Russie, Suède, contre Napoléon</a:t>
            </a:r>
          </a:p>
          <a:p>
            <a:endParaRPr lang="fr-FR" sz="1700" dirty="0"/>
          </a:p>
          <a:p>
            <a:r>
              <a:rPr lang="fr-FR" sz="1700" dirty="0"/>
              <a:t>*Oct. 1806 : 4</a:t>
            </a:r>
            <a:r>
              <a:rPr lang="fr-FR" sz="1700" baseline="30000" dirty="0"/>
              <a:t>ème</a:t>
            </a:r>
            <a:r>
              <a:rPr lang="fr-FR" sz="1700" dirty="0"/>
              <a:t> Coalition ; La guerre reprend…</a:t>
            </a:r>
          </a:p>
          <a:p>
            <a:r>
              <a:rPr lang="fr-FR" sz="1700" dirty="0"/>
              <a:t>Prusse et Saxe ; Pas l’Autriche vaincue en 1805</a:t>
            </a:r>
          </a:p>
          <a:p>
            <a:r>
              <a:rPr lang="fr-FR" sz="1700" dirty="0"/>
              <a:t>Mais…</a:t>
            </a:r>
          </a:p>
          <a:p>
            <a:endParaRPr lang="fr-FR" sz="1700" dirty="0"/>
          </a:p>
          <a:p>
            <a:r>
              <a:rPr lang="fr-FR" sz="1700" dirty="0"/>
              <a:t>La GB de </a:t>
            </a:r>
            <a:r>
              <a:rPr lang="fr-FR" sz="1700" u="sng" dirty="0"/>
              <a:t>George III</a:t>
            </a:r>
            <a:r>
              <a:rPr lang="fr-FR" sz="1700" dirty="0"/>
              <a:t> (1760-1820), la Russie et la Suède</a:t>
            </a:r>
          </a:p>
          <a:p>
            <a:endParaRPr lang="fr-FR" sz="1700" dirty="0"/>
          </a:p>
          <a:p>
            <a:r>
              <a:rPr lang="fr-FR" sz="1700" dirty="0"/>
              <a:t>*Avec des conséquences en Orient</a:t>
            </a:r>
          </a:p>
          <a:p>
            <a:r>
              <a:rPr lang="fr-FR" sz="1700" dirty="0"/>
              <a:t>En Perse et dans l’Empire ottoman…</a:t>
            </a:r>
          </a:p>
        </p:txBody>
      </p:sp>
      <p:pic>
        <p:nvPicPr>
          <p:cNvPr id="592" name="Picture 2" descr="C:\Users\Christophe\Pictures\My Scans\2014-11 (nov.)\scan0001.jpg">
            <a:extLst>
              <a:ext uri="{FF2B5EF4-FFF2-40B4-BE49-F238E27FC236}">
                <a16:creationId xmlns:a16="http://schemas.microsoft.com/office/drawing/2014/main" id="{8974E740-BC33-1330-6760-3A7D9161C63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93" name="Ellipse 592">
            <a:extLst>
              <a:ext uri="{FF2B5EF4-FFF2-40B4-BE49-F238E27FC236}">
                <a16:creationId xmlns:a16="http://schemas.microsoft.com/office/drawing/2014/main" id="{9B76479C-88F7-4245-3281-CC5D4CC56418}"/>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4" name="Ellipse 593">
            <a:extLst>
              <a:ext uri="{FF2B5EF4-FFF2-40B4-BE49-F238E27FC236}">
                <a16:creationId xmlns:a16="http://schemas.microsoft.com/office/drawing/2014/main" id="{4BB04E85-F94A-D7F7-CFBC-963FD36BA40E}"/>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5" name="Ellipse 594">
            <a:extLst>
              <a:ext uri="{FF2B5EF4-FFF2-40B4-BE49-F238E27FC236}">
                <a16:creationId xmlns:a16="http://schemas.microsoft.com/office/drawing/2014/main" id="{ACAF2E20-5DAF-89FE-03EF-D1EC8B0C1E2D}"/>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6" name="Ellipse 595">
            <a:extLst>
              <a:ext uri="{FF2B5EF4-FFF2-40B4-BE49-F238E27FC236}">
                <a16:creationId xmlns:a16="http://schemas.microsoft.com/office/drawing/2014/main" id="{6733997C-E343-E2F9-3A7C-1D7CCF7FD28B}"/>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97" name="Ellipse 596">
            <a:extLst>
              <a:ext uri="{FF2B5EF4-FFF2-40B4-BE49-F238E27FC236}">
                <a16:creationId xmlns:a16="http://schemas.microsoft.com/office/drawing/2014/main" id="{D42F3977-FE7F-80FB-204E-8765593EEC76}"/>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98" name="Ellipse 597">
            <a:extLst>
              <a:ext uri="{FF2B5EF4-FFF2-40B4-BE49-F238E27FC236}">
                <a16:creationId xmlns:a16="http://schemas.microsoft.com/office/drawing/2014/main" id="{E1F95C95-09EB-FC64-AA8C-8FE826881FF5}"/>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99" name="Ellipse 598">
            <a:extLst>
              <a:ext uri="{FF2B5EF4-FFF2-40B4-BE49-F238E27FC236}">
                <a16:creationId xmlns:a16="http://schemas.microsoft.com/office/drawing/2014/main" id="{E1A6E54D-CD1A-0F35-A670-D312E618FD95}"/>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0" name="Ellipse 599">
            <a:extLst>
              <a:ext uri="{FF2B5EF4-FFF2-40B4-BE49-F238E27FC236}">
                <a16:creationId xmlns:a16="http://schemas.microsoft.com/office/drawing/2014/main" id="{0ACF31FF-9378-A542-CDA7-A465A1688DA5}"/>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1" name="Ellipse 600">
            <a:extLst>
              <a:ext uri="{FF2B5EF4-FFF2-40B4-BE49-F238E27FC236}">
                <a16:creationId xmlns:a16="http://schemas.microsoft.com/office/drawing/2014/main" id="{855D8BA2-2FF0-6F59-9B16-59B66EF444D8}"/>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2" name="Ellipse 601">
            <a:extLst>
              <a:ext uri="{FF2B5EF4-FFF2-40B4-BE49-F238E27FC236}">
                <a16:creationId xmlns:a16="http://schemas.microsoft.com/office/drawing/2014/main" id="{639F29D0-8AED-7681-90E9-FCEF1F7232ED}"/>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3" name="Ellipse 602">
            <a:extLst>
              <a:ext uri="{FF2B5EF4-FFF2-40B4-BE49-F238E27FC236}">
                <a16:creationId xmlns:a16="http://schemas.microsoft.com/office/drawing/2014/main" id="{FECB3A10-6761-A35F-2C0F-1659ED827F52}"/>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4" name="Ellipse 603">
            <a:extLst>
              <a:ext uri="{FF2B5EF4-FFF2-40B4-BE49-F238E27FC236}">
                <a16:creationId xmlns:a16="http://schemas.microsoft.com/office/drawing/2014/main" id="{04B29801-CC4B-A167-C4E3-E9F1515BD53C}"/>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05" name="Ellipse 604">
            <a:extLst>
              <a:ext uri="{FF2B5EF4-FFF2-40B4-BE49-F238E27FC236}">
                <a16:creationId xmlns:a16="http://schemas.microsoft.com/office/drawing/2014/main" id="{1C72E48B-9AB0-B9BE-4F30-FD21151627CC}"/>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6" name="Ellipse 605">
            <a:extLst>
              <a:ext uri="{FF2B5EF4-FFF2-40B4-BE49-F238E27FC236}">
                <a16:creationId xmlns:a16="http://schemas.microsoft.com/office/drawing/2014/main" id="{781AE8C3-26E8-04B5-E417-41E65F011192}"/>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07" name="Ellipse 606">
            <a:extLst>
              <a:ext uri="{FF2B5EF4-FFF2-40B4-BE49-F238E27FC236}">
                <a16:creationId xmlns:a16="http://schemas.microsoft.com/office/drawing/2014/main" id="{6E4AA0DA-1EFF-EC65-7860-2E8CEFCBB8F5}"/>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8" name="Ellipse 607">
            <a:extLst>
              <a:ext uri="{FF2B5EF4-FFF2-40B4-BE49-F238E27FC236}">
                <a16:creationId xmlns:a16="http://schemas.microsoft.com/office/drawing/2014/main" id="{B5E13EEE-1305-6DF8-60C7-E3CC8990ADD3}"/>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9" name="Ellipse 608">
            <a:extLst>
              <a:ext uri="{FF2B5EF4-FFF2-40B4-BE49-F238E27FC236}">
                <a16:creationId xmlns:a16="http://schemas.microsoft.com/office/drawing/2014/main" id="{4E225A43-BB05-E34D-0385-DAAC412ACB2F}"/>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0" name="Connecteur droit 609">
            <a:extLst>
              <a:ext uri="{FF2B5EF4-FFF2-40B4-BE49-F238E27FC236}">
                <a16:creationId xmlns:a16="http://schemas.microsoft.com/office/drawing/2014/main" id="{946AD67D-174B-9C5E-776B-C24D3FA58EEE}"/>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1" name="Connecteur droit 610">
            <a:extLst>
              <a:ext uri="{FF2B5EF4-FFF2-40B4-BE49-F238E27FC236}">
                <a16:creationId xmlns:a16="http://schemas.microsoft.com/office/drawing/2014/main" id="{64CC2CF5-5246-6A29-5312-CC5C1A3852D6}"/>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2" name="Connecteur droit 611">
            <a:extLst>
              <a:ext uri="{FF2B5EF4-FFF2-40B4-BE49-F238E27FC236}">
                <a16:creationId xmlns:a16="http://schemas.microsoft.com/office/drawing/2014/main" id="{90A026B1-368C-9A8A-9DF8-509F0D441C9A}"/>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3" name="Ellipse 612">
            <a:extLst>
              <a:ext uri="{FF2B5EF4-FFF2-40B4-BE49-F238E27FC236}">
                <a16:creationId xmlns:a16="http://schemas.microsoft.com/office/drawing/2014/main" id="{5ED02C77-4772-6A72-9B9E-84A81D60F8AE}"/>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14" name="Ellipse 613">
            <a:extLst>
              <a:ext uri="{FF2B5EF4-FFF2-40B4-BE49-F238E27FC236}">
                <a16:creationId xmlns:a16="http://schemas.microsoft.com/office/drawing/2014/main" id="{328B805C-AFBB-B5BA-527D-994F2B3DD79A}"/>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15" name="Ellipse 614">
            <a:extLst>
              <a:ext uri="{FF2B5EF4-FFF2-40B4-BE49-F238E27FC236}">
                <a16:creationId xmlns:a16="http://schemas.microsoft.com/office/drawing/2014/main" id="{42343094-FB22-657A-7421-9A0029B1AA9D}"/>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16" name="Ellipse 615">
            <a:extLst>
              <a:ext uri="{FF2B5EF4-FFF2-40B4-BE49-F238E27FC236}">
                <a16:creationId xmlns:a16="http://schemas.microsoft.com/office/drawing/2014/main" id="{C64FCAF6-A9D1-24A4-600F-F111CD8B1FCB}"/>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7" name="Connecteur droit 616">
            <a:extLst>
              <a:ext uri="{FF2B5EF4-FFF2-40B4-BE49-F238E27FC236}">
                <a16:creationId xmlns:a16="http://schemas.microsoft.com/office/drawing/2014/main" id="{39E22088-0BF9-8C38-F26E-17437E075DC0}"/>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8" name="Ellipse 617">
            <a:extLst>
              <a:ext uri="{FF2B5EF4-FFF2-40B4-BE49-F238E27FC236}">
                <a16:creationId xmlns:a16="http://schemas.microsoft.com/office/drawing/2014/main" id="{CB70E296-6622-F65C-EA3C-80CF65A2E6FE}"/>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619" name="Connecteur droit avec flèche 618">
            <a:extLst>
              <a:ext uri="{FF2B5EF4-FFF2-40B4-BE49-F238E27FC236}">
                <a16:creationId xmlns:a16="http://schemas.microsoft.com/office/drawing/2014/main" id="{E01B8199-FCDF-7EB3-E522-31A58A68C2B6}"/>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0" name="Ellipse 619">
            <a:extLst>
              <a:ext uri="{FF2B5EF4-FFF2-40B4-BE49-F238E27FC236}">
                <a16:creationId xmlns:a16="http://schemas.microsoft.com/office/drawing/2014/main" id="{4F9B767A-B609-CAAE-89F9-5D5819FF014B}"/>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621" name="Ellipse 620">
            <a:extLst>
              <a:ext uri="{FF2B5EF4-FFF2-40B4-BE49-F238E27FC236}">
                <a16:creationId xmlns:a16="http://schemas.microsoft.com/office/drawing/2014/main" id="{823FB0CC-2FC7-6096-289D-9599C4B20034}"/>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22" name="Ellipse 621">
            <a:extLst>
              <a:ext uri="{FF2B5EF4-FFF2-40B4-BE49-F238E27FC236}">
                <a16:creationId xmlns:a16="http://schemas.microsoft.com/office/drawing/2014/main" id="{86B71081-92AD-3546-E128-BFC26DC1678C}"/>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23" name="Ellipse 622">
            <a:extLst>
              <a:ext uri="{FF2B5EF4-FFF2-40B4-BE49-F238E27FC236}">
                <a16:creationId xmlns:a16="http://schemas.microsoft.com/office/drawing/2014/main" id="{362DB27E-9452-2E8F-EBFD-0258058E4C7D}"/>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24" name="Ellipse 623">
            <a:extLst>
              <a:ext uri="{FF2B5EF4-FFF2-40B4-BE49-F238E27FC236}">
                <a16:creationId xmlns:a16="http://schemas.microsoft.com/office/drawing/2014/main" id="{54030A99-26D1-E06B-4610-65E2F49096EB}"/>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5" name="Ellipse 624">
            <a:extLst>
              <a:ext uri="{FF2B5EF4-FFF2-40B4-BE49-F238E27FC236}">
                <a16:creationId xmlns:a16="http://schemas.microsoft.com/office/drawing/2014/main" id="{BA09BB32-4E87-274F-FA7D-BC7935A377FA}"/>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6" name="Ellipse 625">
            <a:extLst>
              <a:ext uri="{FF2B5EF4-FFF2-40B4-BE49-F238E27FC236}">
                <a16:creationId xmlns:a16="http://schemas.microsoft.com/office/drawing/2014/main" id="{A12BED47-3E9B-84B1-0E58-EB57304B76CE}"/>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7" name="Ellipse 626">
            <a:extLst>
              <a:ext uri="{FF2B5EF4-FFF2-40B4-BE49-F238E27FC236}">
                <a16:creationId xmlns:a16="http://schemas.microsoft.com/office/drawing/2014/main" id="{879D4ACB-C57A-3F88-8D7F-F95B7AF2E9C0}"/>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28" name="Ellipse 627">
            <a:extLst>
              <a:ext uri="{FF2B5EF4-FFF2-40B4-BE49-F238E27FC236}">
                <a16:creationId xmlns:a16="http://schemas.microsoft.com/office/drawing/2014/main" id="{6988784B-F519-B97E-D0F8-F99DCAD24E7C}"/>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9" name="Ellipse 628">
            <a:extLst>
              <a:ext uri="{FF2B5EF4-FFF2-40B4-BE49-F238E27FC236}">
                <a16:creationId xmlns:a16="http://schemas.microsoft.com/office/drawing/2014/main" id="{9FD64E68-5493-2DDF-2C6A-3CB19C7A2523}"/>
              </a:ext>
            </a:extLst>
          </p:cNvPr>
          <p:cNvSpPr/>
          <p:nvPr/>
        </p:nvSpPr>
        <p:spPr>
          <a:xfrm>
            <a:off x="10149962" y="16414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630" name="Ellipse 629">
            <a:extLst>
              <a:ext uri="{FF2B5EF4-FFF2-40B4-BE49-F238E27FC236}">
                <a16:creationId xmlns:a16="http://schemas.microsoft.com/office/drawing/2014/main" id="{16D42074-7513-5FA4-74DA-39EB0CAEB155}"/>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1" name="Rectangle 630">
            <a:extLst>
              <a:ext uri="{FF2B5EF4-FFF2-40B4-BE49-F238E27FC236}">
                <a16:creationId xmlns:a16="http://schemas.microsoft.com/office/drawing/2014/main" id="{E0629018-C4E7-010D-71E8-EA7C83D36874}"/>
              </a:ext>
            </a:extLst>
          </p:cNvPr>
          <p:cNvSpPr/>
          <p:nvPr/>
        </p:nvSpPr>
        <p:spPr>
          <a:xfrm>
            <a:off x="11024037" y="2464343"/>
            <a:ext cx="605445" cy="19961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632" name="Rectangle 631">
            <a:extLst>
              <a:ext uri="{FF2B5EF4-FFF2-40B4-BE49-F238E27FC236}">
                <a16:creationId xmlns:a16="http://schemas.microsoft.com/office/drawing/2014/main" id="{7F301CD7-DB8B-AE9C-160F-44B013FC7E17}"/>
              </a:ext>
            </a:extLst>
          </p:cNvPr>
          <p:cNvSpPr/>
          <p:nvPr/>
        </p:nvSpPr>
        <p:spPr>
          <a:xfrm>
            <a:off x="9924694" y="2011320"/>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633" name="Ellipse 632">
            <a:extLst>
              <a:ext uri="{FF2B5EF4-FFF2-40B4-BE49-F238E27FC236}">
                <a16:creationId xmlns:a16="http://schemas.microsoft.com/office/drawing/2014/main" id="{4DAC7E74-D4AB-4A9B-07B2-1ECAA5799DEE}"/>
              </a:ext>
            </a:extLst>
          </p:cNvPr>
          <p:cNvSpPr/>
          <p:nvPr/>
        </p:nvSpPr>
        <p:spPr>
          <a:xfrm>
            <a:off x="9743632" y="1904371"/>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34" name="Ellipse 633">
            <a:extLst>
              <a:ext uri="{FF2B5EF4-FFF2-40B4-BE49-F238E27FC236}">
                <a16:creationId xmlns:a16="http://schemas.microsoft.com/office/drawing/2014/main" id="{0786C1F2-2EA3-4B8E-4A86-E9CEEA963D69}"/>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35" name="Ellipse 634">
            <a:extLst>
              <a:ext uri="{FF2B5EF4-FFF2-40B4-BE49-F238E27FC236}">
                <a16:creationId xmlns:a16="http://schemas.microsoft.com/office/drawing/2014/main" id="{BC67B041-78A2-2F67-F6FB-F215122EE3B7}"/>
              </a:ext>
            </a:extLst>
          </p:cNvPr>
          <p:cNvSpPr/>
          <p:nvPr/>
        </p:nvSpPr>
        <p:spPr>
          <a:xfrm>
            <a:off x="11672144" y="173363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36" name="Ellipse 635">
            <a:extLst>
              <a:ext uri="{FF2B5EF4-FFF2-40B4-BE49-F238E27FC236}">
                <a16:creationId xmlns:a16="http://schemas.microsoft.com/office/drawing/2014/main" id="{1B495161-2D26-4010-9977-C5861B0B883B}"/>
              </a:ext>
            </a:extLst>
          </p:cNvPr>
          <p:cNvSpPr/>
          <p:nvPr/>
        </p:nvSpPr>
        <p:spPr>
          <a:xfrm>
            <a:off x="11254898" y="11847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637" name="Ellipse 636">
            <a:extLst>
              <a:ext uri="{FF2B5EF4-FFF2-40B4-BE49-F238E27FC236}">
                <a16:creationId xmlns:a16="http://schemas.microsoft.com/office/drawing/2014/main" id="{88D62932-1052-1217-1D51-E101F5593EA4}"/>
              </a:ext>
            </a:extLst>
          </p:cNvPr>
          <p:cNvSpPr/>
          <p:nvPr/>
        </p:nvSpPr>
        <p:spPr>
          <a:xfrm>
            <a:off x="10116210" y="227690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638" name="Ellipse 637">
            <a:extLst>
              <a:ext uri="{FF2B5EF4-FFF2-40B4-BE49-F238E27FC236}">
                <a16:creationId xmlns:a16="http://schemas.microsoft.com/office/drawing/2014/main" id="{5DA81EDC-77A4-EA7C-164F-1D6C6D9921EE}"/>
              </a:ext>
            </a:extLst>
          </p:cNvPr>
          <p:cNvSpPr/>
          <p:nvPr/>
        </p:nvSpPr>
        <p:spPr>
          <a:xfrm>
            <a:off x="9825339" y="2370983"/>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39" name="Ellipse 638">
            <a:extLst>
              <a:ext uri="{FF2B5EF4-FFF2-40B4-BE49-F238E27FC236}">
                <a16:creationId xmlns:a16="http://schemas.microsoft.com/office/drawing/2014/main" id="{F9713E62-6A43-CDA9-1B06-53BB2007E740}"/>
              </a:ext>
            </a:extLst>
          </p:cNvPr>
          <p:cNvSpPr/>
          <p:nvPr/>
        </p:nvSpPr>
        <p:spPr>
          <a:xfrm>
            <a:off x="10415575" y="4219081"/>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0" name="Ellipse 639">
            <a:extLst>
              <a:ext uri="{FF2B5EF4-FFF2-40B4-BE49-F238E27FC236}">
                <a16:creationId xmlns:a16="http://schemas.microsoft.com/office/drawing/2014/main" id="{1B53C471-D865-58ED-C3C0-A3E5AC84DEF4}"/>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1" name="Ellipse 640">
            <a:extLst>
              <a:ext uri="{FF2B5EF4-FFF2-40B4-BE49-F238E27FC236}">
                <a16:creationId xmlns:a16="http://schemas.microsoft.com/office/drawing/2014/main" id="{4FE6934E-3BA8-47FD-D579-58EE35BB2B8B}"/>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2" name="Rectangle 641">
            <a:extLst>
              <a:ext uri="{FF2B5EF4-FFF2-40B4-BE49-F238E27FC236}">
                <a16:creationId xmlns:a16="http://schemas.microsoft.com/office/drawing/2014/main" id="{F7BEE139-CD3D-25E4-58DB-00887BCF7D77}"/>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643" name="Rectangle 642">
            <a:extLst>
              <a:ext uri="{FF2B5EF4-FFF2-40B4-BE49-F238E27FC236}">
                <a16:creationId xmlns:a16="http://schemas.microsoft.com/office/drawing/2014/main" id="{793764DD-0BA9-B48A-F5EB-A6A6C635EB61}"/>
              </a:ext>
            </a:extLst>
          </p:cNvPr>
          <p:cNvSpPr/>
          <p:nvPr/>
        </p:nvSpPr>
        <p:spPr>
          <a:xfrm>
            <a:off x="10240033" y="4368055"/>
            <a:ext cx="605445" cy="19961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644" name="Ellipse 643">
            <a:extLst>
              <a:ext uri="{FF2B5EF4-FFF2-40B4-BE49-F238E27FC236}">
                <a16:creationId xmlns:a16="http://schemas.microsoft.com/office/drawing/2014/main" id="{1DB67152-EC38-58F4-0583-0748AC65CDEA}"/>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5" name="Ellipse 644">
            <a:extLst>
              <a:ext uri="{FF2B5EF4-FFF2-40B4-BE49-F238E27FC236}">
                <a16:creationId xmlns:a16="http://schemas.microsoft.com/office/drawing/2014/main" id="{ECCE9784-ECFC-16F4-2FFF-FDB9B787E429}"/>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6" name="Rectangle 645">
            <a:extLst>
              <a:ext uri="{FF2B5EF4-FFF2-40B4-BE49-F238E27FC236}">
                <a16:creationId xmlns:a16="http://schemas.microsoft.com/office/drawing/2014/main" id="{0F5D091B-9630-412A-44F5-A1AD62929145}"/>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647" name="Rectangle 646">
            <a:extLst>
              <a:ext uri="{FF2B5EF4-FFF2-40B4-BE49-F238E27FC236}">
                <a16:creationId xmlns:a16="http://schemas.microsoft.com/office/drawing/2014/main" id="{43F0DC19-9D85-261D-A65F-7781B298A929}"/>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648" name="Connecteur droit 647">
            <a:extLst>
              <a:ext uri="{FF2B5EF4-FFF2-40B4-BE49-F238E27FC236}">
                <a16:creationId xmlns:a16="http://schemas.microsoft.com/office/drawing/2014/main" id="{08F290BF-A861-00D5-B59A-6F8A5AA14719}"/>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9" name="Ellipse 648">
            <a:extLst>
              <a:ext uri="{FF2B5EF4-FFF2-40B4-BE49-F238E27FC236}">
                <a16:creationId xmlns:a16="http://schemas.microsoft.com/office/drawing/2014/main" id="{B8B570E9-A76F-B3CB-5513-658623A8BC8B}"/>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650" name="Connecteur droit 649">
            <a:extLst>
              <a:ext uri="{FF2B5EF4-FFF2-40B4-BE49-F238E27FC236}">
                <a16:creationId xmlns:a16="http://schemas.microsoft.com/office/drawing/2014/main" id="{10B5160F-2557-ED8F-11F9-77FF723CA6E0}"/>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1" name="Connecteur droit 650">
            <a:extLst>
              <a:ext uri="{FF2B5EF4-FFF2-40B4-BE49-F238E27FC236}">
                <a16:creationId xmlns:a16="http://schemas.microsoft.com/office/drawing/2014/main" id="{372959A9-7100-F90F-C728-B17E25ED3840}"/>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52" name="Ellipse 651">
            <a:extLst>
              <a:ext uri="{FF2B5EF4-FFF2-40B4-BE49-F238E27FC236}">
                <a16:creationId xmlns:a16="http://schemas.microsoft.com/office/drawing/2014/main" id="{200917F2-E9A2-DFE8-6A50-3522D7C43CCD}"/>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53" name="Ellipse 652">
            <a:extLst>
              <a:ext uri="{FF2B5EF4-FFF2-40B4-BE49-F238E27FC236}">
                <a16:creationId xmlns:a16="http://schemas.microsoft.com/office/drawing/2014/main" id="{07D4EACF-A04A-C05E-D830-A90975C27B94}"/>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54" name="Ellipse 653">
            <a:extLst>
              <a:ext uri="{FF2B5EF4-FFF2-40B4-BE49-F238E27FC236}">
                <a16:creationId xmlns:a16="http://schemas.microsoft.com/office/drawing/2014/main" id="{7C0CD61D-162D-A896-89D5-B1FBCA5E11AD}"/>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5" name="Ellipse 654">
            <a:extLst>
              <a:ext uri="{FF2B5EF4-FFF2-40B4-BE49-F238E27FC236}">
                <a16:creationId xmlns:a16="http://schemas.microsoft.com/office/drawing/2014/main" id="{67908BD3-4F60-BCFF-C3FA-F9D45E37DE27}"/>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656" name="Ellipse 655">
            <a:extLst>
              <a:ext uri="{FF2B5EF4-FFF2-40B4-BE49-F238E27FC236}">
                <a16:creationId xmlns:a16="http://schemas.microsoft.com/office/drawing/2014/main" id="{D45B1035-CF9E-2D2F-A541-F8C37DB1694A}"/>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7" name="Ellipse 656">
            <a:extLst>
              <a:ext uri="{FF2B5EF4-FFF2-40B4-BE49-F238E27FC236}">
                <a16:creationId xmlns:a16="http://schemas.microsoft.com/office/drawing/2014/main" id="{79EF1FE5-0D78-B7F7-E0EB-48535974FEDD}"/>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8" name="Ellipse 657">
            <a:extLst>
              <a:ext uri="{FF2B5EF4-FFF2-40B4-BE49-F238E27FC236}">
                <a16:creationId xmlns:a16="http://schemas.microsoft.com/office/drawing/2014/main" id="{71CFDCB9-EBE8-A1CA-F283-2B124D5D847E}"/>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59" name="Ellipse 658">
            <a:extLst>
              <a:ext uri="{FF2B5EF4-FFF2-40B4-BE49-F238E27FC236}">
                <a16:creationId xmlns:a16="http://schemas.microsoft.com/office/drawing/2014/main" id="{98069989-8480-4A7B-8E21-47310450B36D}"/>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660" name="Ellipse 659">
            <a:extLst>
              <a:ext uri="{FF2B5EF4-FFF2-40B4-BE49-F238E27FC236}">
                <a16:creationId xmlns:a16="http://schemas.microsoft.com/office/drawing/2014/main" id="{941355AB-70CD-CC64-2B28-58ED81257DB1}"/>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1" name="Ellipse 660">
            <a:extLst>
              <a:ext uri="{FF2B5EF4-FFF2-40B4-BE49-F238E27FC236}">
                <a16:creationId xmlns:a16="http://schemas.microsoft.com/office/drawing/2014/main" id="{F1FF6653-CD86-38FF-B14C-BC4E0A5A5158}"/>
              </a:ext>
            </a:extLst>
          </p:cNvPr>
          <p:cNvSpPr/>
          <p:nvPr/>
        </p:nvSpPr>
        <p:spPr>
          <a:xfrm>
            <a:off x="8165438" y="241785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2" name="Ellipse 661">
            <a:extLst>
              <a:ext uri="{FF2B5EF4-FFF2-40B4-BE49-F238E27FC236}">
                <a16:creationId xmlns:a16="http://schemas.microsoft.com/office/drawing/2014/main" id="{1D025EA6-3406-164F-B399-25B18329FAFC}"/>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3" name="Ellipse 662">
            <a:extLst>
              <a:ext uri="{FF2B5EF4-FFF2-40B4-BE49-F238E27FC236}">
                <a16:creationId xmlns:a16="http://schemas.microsoft.com/office/drawing/2014/main" id="{FA9ED72D-213C-6354-836A-1AD74734A11A}"/>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4" name="Ellipse 663">
            <a:extLst>
              <a:ext uri="{FF2B5EF4-FFF2-40B4-BE49-F238E27FC236}">
                <a16:creationId xmlns:a16="http://schemas.microsoft.com/office/drawing/2014/main" id="{B96B2FC2-CDC8-70C8-1932-B87F0A91E8D7}"/>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5" name="Ellipse 664">
            <a:extLst>
              <a:ext uri="{FF2B5EF4-FFF2-40B4-BE49-F238E27FC236}">
                <a16:creationId xmlns:a16="http://schemas.microsoft.com/office/drawing/2014/main" id="{E03D59D1-D92F-6C59-9B34-532860FCA37B}"/>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6" name="Ellipse 665">
            <a:extLst>
              <a:ext uri="{FF2B5EF4-FFF2-40B4-BE49-F238E27FC236}">
                <a16:creationId xmlns:a16="http://schemas.microsoft.com/office/drawing/2014/main" id="{E2501345-5F14-5081-2263-EB60DCB2DBC3}"/>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7" name="Rectangle 666">
            <a:extLst>
              <a:ext uri="{FF2B5EF4-FFF2-40B4-BE49-F238E27FC236}">
                <a16:creationId xmlns:a16="http://schemas.microsoft.com/office/drawing/2014/main" id="{DB286ED1-006F-401F-F557-3E1286F3782D}"/>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668" name="Rectangle 667">
            <a:extLst>
              <a:ext uri="{FF2B5EF4-FFF2-40B4-BE49-F238E27FC236}">
                <a16:creationId xmlns:a16="http://schemas.microsoft.com/office/drawing/2014/main" id="{DEBF4B0D-85FC-2290-1E0B-4D6E972C65DA}"/>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669" name="Rectangle 668">
            <a:extLst>
              <a:ext uri="{FF2B5EF4-FFF2-40B4-BE49-F238E27FC236}">
                <a16:creationId xmlns:a16="http://schemas.microsoft.com/office/drawing/2014/main" id="{62CCB310-9743-4D21-BB92-88CD9094DC91}"/>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670" name="Rectangle 669">
            <a:extLst>
              <a:ext uri="{FF2B5EF4-FFF2-40B4-BE49-F238E27FC236}">
                <a16:creationId xmlns:a16="http://schemas.microsoft.com/office/drawing/2014/main" id="{FA0B2415-09ED-CC5E-2036-884B9108A492}"/>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1801</a:t>
            </a:r>
          </a:p>
        </p:txBody>
      </p:sp>
      <p:sp>
        <p:nvSpPr>
          <p:cNvPr id="671" name="Rectangle 670">
            <a:extLst>
              <a:ext uri="{FF2B5EF4-FFF2-40B4-BE49-F238E27FC236}">
                <a16:creationId xmlns:a16="http://schemas.microsoft.com/office/drawing/2014/main" id="{90CCA463-8DD3-25E1-35BE-1743FCF09FA5}"/>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1792</a:t>
            </a:r>
          </a:p>
        </p:txBody>
      </p:sp>
      <p:sp>
        <p:nvSpPr>
          <p:cNvPr id="672" name="Rectangle 671">
            <a:extLst>
              <a:ext uri="{FF2B5EF4-FFF2-40B4-BE49-F238E27FC236}">
                <a16:creationId xmlns:a16="http://schemas.microsoft.com/office/drawing/2014/main" id="{02F710C5-FCD8-986F-8E7B-418D7ED3FF40}"/>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673" name="Rectangle 672">
            <a:extLst>
              <a:ext uri="{FF2B5EF4-FFF2-40B4-BE49-F238E27FC236}">
                <a16:creationId xmlns:a16="http://schemas.microsoft.com/office/drawing/2014/main" id="{17355AAE-D168-BCCB-5B6F-33F9E5A06A43}"/>
              </a:ext>
            </a:extLst>
          </p:cNvPr>
          <p:cNvSpPr/>
          <p:nvPr/>
        </p:nvSpPr>
        <p:spPr>
          <a:xfrm>
            <a:off x="11136657" y="1016483"/>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674" name="Ellipse 673">
            <a:extLst>
              <a:ext uri="{FF2B5EF4-FFF2-40B4-BE49-F238E27FC236}">
                <a16:creationId xmlns:a16="http://schemas.microsoft.com/office/drawing/2014/main" id="{8FF4C618-9157-EA3E-681E-5BFB54189694}"/>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75" name="Ellipse 674">
            <a:extLst>
              <a:ext uri="{FF2B5EF4-FFF2-40B4-BE49-F238E27FC236}">
                <a16:creationId xmlns:a16="http://schemas.microsoft.com/office/drawing/2014/main" id="{89D687EC-35C0-828E-FD44-5D99015F9398}"/>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6" name="Ellipse 675">
            <a:extLst>
              <a:ext uri="{FF2B5EF4-FFF2-40B4-BE49-F238E27FC236}">
                <a16:creationId xmlns:a16="http://schemas.microsoft.com/office/drawing/2014/main" id="{83206145-F8AE-50E2-4DD1-89FFAEC181F1}"/>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77" name="Rectangle 676">
            <a:extLst>
              <a:ext uri="{FF2B5EF4-FFF2-40B4-BE49-F238E27FC236}">
                <a16:creationId xmlns:a16="http://schemas.microsoft.com/office/drawing/2014/main" id="{8C92D508-33F3-88CB-19ED-773FA44C2A61}"/>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678" name="Ellipse 677">
            <a:extLst>
              <a:ext uri="{FF2B5EF4-FFF2-40B4-BE49-F238E27FC236}">
                <a16:creationId xmlns:a16="http://schemas.microsoft.com/office/drawing/2014/main" id="{D683B43D-9085-EB9E-7038-14C84F0B4800}"/>
              </a:ext>
            </a:extLst>
          </p:cNvPr>
          <p:cNvSpPr/>
          <p:nvPr/>
        </p:nvSpPr>
        <p:spPr>
          <a:xfrm>
            <a:off x="7779767" y="94353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679" name="Rectangle 678">
            <a:extLst>
              <a:ext uri="{FF2B5EF4-FFF2-40B4-BE49-F238E27FC236}">
                <a16:creationId xmlns:a16="http://schemas.microsoft.com/office/drawing/2014/main" id="{32403759-8436-970F-FFEF-C4E28A935C75}"/>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680" name="Rectangle 679">
            <a:extLst>
              <a:ext uri="{FF2B5EF4-FFF2-40B4-BE49-F238E27FC236}">
                <a16:creationId xmlns:a16="http://schemas.microsoft.com/office/drawing/2014/main" id="{3D1C9D56-5220-E83E-B747-80786BA06ED0}"/>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681" name="Ellipse 680">
            <a:extLst>
              <a:ext uri="{FF2B5EF4-FFF2-40B4-BE49-F238E27FC236}">
                <a16:creationId xmlns:a16="http://schemas.microsoft.com/office/drawing/2014/main" id="{0CB4BA07-304F-EB76-3941-AC1FEB34F851}"/>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82" name="Rectangle 681">
            <a:extLst>
              <a:ext uri="{FF2B5EF4-FFF2-40B4-BE49-F238E27FC236}">
                <a16:creationId xmlns:a16="http://schemas.microsoft.com/office/drawing/2014/main" id="{DB910764-76E8-6070-38D3-07128964CCA8}"/>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683" name="Rectangle 682">
            <a:extLst>
              <a:ext uri="{FF2B5EF4-FFF2-40B4-BE49-F238E27FC236}">
                <a16:creationId xmlns:a16="http://schemas.microsoft.com/office/drawing/2014/main" id="{F6386AE7-A519-F9A9-7CC0-D36520EB48D0}"/>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684" name="Rectangle 683">
            <a:extLst>
              <a:ext uri="{FF2B5EF4-FFF2-40B4-BE49-F238E27FC236}">
                <a16:creationId xmlns:a16="http://schemas.microsoft.com/office/drawing/2014/main" id="{7FB513E3-799D-6AD8-CAA0-F20CC2AFBCB2}"/>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685" name="Ellipse 684">
            <a:extLst>
              <a:ext uri="{FF2B5EF4-FFF2-40B4-BE49-F238E27FC236}">
                <a16:creationId xmlns:a16="http://schemas.microsoft.com/office/drawing/2014/main" id="{B1FB3E50-A009-425B-39EE-7A4FCE5AA83E}"/>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6" name="Ellipse 685">
            <a:extLst>
              <a:ext uri="{FF2B5EF4-FFF2-40B4-BE49-F238E27FC236}">
                <a16:creationId xmlns:a16="http://schemas.microsoft.com/office/drawing/2014/main" id="{251DA344-F952-DF57-92C4-1DC532F47BA0}"/>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87" name="Ellipse 686">
            <a:extLst>
              <a:ext uri="{FF2B5EF4-FFF2-40B4-BE49-F238E27FC236}">
                <a16:creationId xmlns:a16="http://schemas.microsoft.com/office/drawing/2014/main" id="{ECCD204F-51A0-E27A-A383-45CE7587DA6C}"/>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9" name="Ellipse 688">
            <a:extLst>
              <a:ext uri="{FF2B5EF4-FFF2-40B4-BE49-F238E27FC236}">
                <a16:creationId xmlns:a16="http://schemas.microsoft.com/office/drawing/2014/main" id="{6D1EF773-4B0C-22FF-EBB9-15CA1590DD35}"/>
              </a:ext>
            </a:extLst>
          </p:cNvPr>
          <p:cNvSpPr/>
          <p:nvPr/>
        </p:nvSpPr>
        <p:spPr>
          <a:xfrm rot="4376830">
            <a:off x="7226859" y="-102617"/>
            <a:ext cx="511947" cy="103182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0" name="Ellipse 689">
            <a:extLst>
              <a:ext uri="{FF2B5EF4-FFF2-40B4-BE49-F238E27FC236}">
                <a16:creationId xmlns:a16="http://schemas.microsoft.com/office/drawing/2014/main" id="{CDFD3BF4-A7F3-A744-9220-3F566C669B26}"/>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91" name="Ellipse 690">
            <a:extLst>
              <a:ext uri="{FF2B5EF4-FFF2-40B4-BE49-F238E27FC236}">
                <a16:creationId xmlns:a16="http://schemas.microsoft.com/office/drawing/2014/main" id="{3EED8520-85A6-BBFA-7985-2F9506CD02F9}"/>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92" name="Ellipse 691">
            <a:extLst>
              <a:ext uri="{FF2B5EF4-FFF2-40B4-BE49-F238E27FC236}">
                <a16:creationId xmlns:a16="http://schemas.microsoft.com/office/drawing/2014/main" id="{4AD00505-5563-0D35-E319-231263E306A5}"/>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3" name="Ellipse 692">
            <a:extLst>
              <a:ext uri="{FF2B5EF4-FFF2-40B4-BE49-F238E27FC236}">
                <a16:creationId xmlns:a16="http://schemas.microsoft.com/office/drawing/2014/main" id="{FEABA056-DDE5-B4F7-F687-431801D30D0B}"/>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694" name="Ellipse 693">
            <a:extLst>
              <a:ext uri="{FF2B5EF4-FFF2-40B4-BE49-F238E27FC236}">
                <a16:creationId xmlns:a16="http://schemas.microsoft.com/office/drawing/2014/main" id="{89DB5CF5-A595-F194-5119-0E0A667FFF06}"/>
              </a:ext>
            </a:extLst>
          </p:cNvPr>
          <p:cNvSpPr/>
          <p:nvPr/>
        </p:nvSpPr>
        <p:spPr>
          <a:xfrm>
            <a:off x="6605128" y="1132660"/>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95" name="Ellipse 694">
            <a:extLst>
              <a:ext uri="{FF2B5EF4-FFF2-40B4-BE49-F238E27FC236}">
                <a16:creationId xmlns:a16="http://schemas.microsoft.com/office/drawing/2014/main" id="{B9ED1464-C874-9EE2-5CC7-C1DE89C3D776}"/>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 name="Ellipse 2">
            <a:extLst>
              <a:ext uri="{FF2B5EF4-FFF2-40B4-BE49-F238E27FC236}">
                <a16:creationId xmlns:a16="http://schemas.microsoft.com/office/drawing/2014/main" id="{B5BFF7B3-E2AC-5481-7B3A-C103640A6819}"/>
              </a:ext>
            </a:extLst>
          </p:cNvPr>
          <p:cNvSpPr/>
          <p:nvPr/>
        </p:nvSpPr>
        <p:spPr>
          <a:xfrm>
            <a:off x="6244952" y="16161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4" name="Ellipse 3">
            <a:extLst>
              <a:ext uri="{FF2B5EF4-FFF2-40B4-BE49-F238E27FC236}">
                <a16:creationId xmlns:a16="http://schemas.microsoft.com/office/drawing/2014/main" id="{B0F34270-DC37-E7ED-D475-FF3C37DC38B8}"/>
              </a:ext>
            </a:extLst>
          </p:cNvPr>
          <p:cNvSpPr/>
          <p:nvPr/>
        </p:nvSpPr>
        <p:spPr>
          <a:xfrm>
            <a:off x="6436596" y="831957"/>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 name="Ellipse 4">
            <a:extLst>
              <a:ext uri="{FF2B5EF4-FFF2-40B4-BE49-F238E27FC236}">
                <a16:creationId xmlns:a16="http://schemas.microsoft.com/office/drawing/2014/main" id="{72844FD3-831F-CD07-CF84-7C931DBF60FF}"/>
              </a:ext>
            </a:extLst>
          </p:cNvPr>
          <p:cNvSpPr/>
          <p:nvPr/>
        </p:nvSpPr>
        <p:spPr>
          <a:xfrm>
            <a:off x="6425903" y="578228"/>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 name="Rectangle 5">
            <a:extLst>
              <a:ext uri="{FF2B5EF4-FFF2-40B4-BE49-F238E27FC236}">
                <a16:creationId xmlns:a16="http://schemas.microsoft.com/office/drawing/2014/main" id="{23BB5128-DF7D-81E8-EF53-A4FACDE5C6FE}"/>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pic>
        <p:nvPicPr>
          <p:cNvPr id="8" name="Image 7">
            <a:extLst>
              <a:ext uri="{FF2B5EF4-FFF2-40B4-BE49-F238E27FC236}">
                <a16:creationId xmlns:a16="http://schemas.microsoft.com/office/drawing/2014/main" id="{85A4BFED-6419-467F-09AD-A4D47B7D1E3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616" t="2676" r="3128" b="3228"/>
          <a:stretch/>
        </p:blipFill>
        <p:spPr bwMode="auto">
          <a:xfrm>
            <a:off x="7770241" y="2597489"/>
            <a:ext cx="4295037" cy="4148947"/>
          </a:xfrm>
          <a:prstGeom prst="rect">
            <a:avLst/>
          </a:prstGeom>
          <a:noFill/>
          <a:ln w="38100">
            <a:solidFill>
              <a:schemeClr val="tx1"/>
            </a:solidFill>
          </a:ln>
        </p:spPr>
      </p:pic>
      <p:sp>
        <p:nvSpPr>
          <p:cNvPr id="9" name="Ellipse 8">
            <a:extLst>
              <a:ext uri="{FF2B5EF4-FFF2-40B4-BE49-F238E27FC236}">
                <a16:creationId xmlns:a16="http://schemas.microsoft.com/office/drawing/2014/main" id="{927D5B54-40BD-762C-417D-8780EFF28651}"/>
              </a:ext>
            </a:extLst>
          </p:cNvPr>
          <p:cNvSpPr/>
          <p:nvPr/>
        </p:nvSpPr>
        <p:spPr>
          <a:xfrm>
            <a:off x="9108570" y="379482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0" name="Ellipse 9">
            <a:extLst>
              <a:ext uri="{FF2B5EF4-FFF2-40B4-BE49-F238E27FC236}">
                <a16:creationId xmlns:a16="http://schemas.microsoft.com/office/drawing/2014/main" id="{8C22DAC1-4BCE-0FD2-B482-8764372B19DA}"/>
              </a:ext>
            </a:extLst>
          </p:cNvPr>
          <p:cNvSpPr/>
          <p:nvPr/>
        </p:nvSpPr>
        <p:spPr>
          <a:xfrm>
            <a:off x="9208252" y="424119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1" name="Ellipse 10">
            <a:extLst>
              <a:ext uri="{FF2B5EF4-FFF2-40B4-BE49-F238E27FC236}">
                <a16:creationId xmlns:a16="http://schemas.microsoft.com/office/drawing/2014/main" id="{057FC1E5-10AF-B573-EFF1-3136E7340F7E}"/>
              </a:ext>
            </a:extLst>
          </p:cNvPr>
          <p:cNvSpPr/>
          <p:nvPr/>
        </p:nvSpPr>
        <p:spPr>
          <a:xfrm>
            <a:off x="9636472" y="372929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2" name="Ellipse 11">
            <a:extLst>
              <a:ext uri="{FF2B5EF4-FFF2-40B4-BE49-F238E27FC236}">
                <a16:creationId xmlns:a16="http://schemas.microsoft.com/office/drawing/2014/main" id="{E527B19C-901E-20B6-A678-D758FED59CCA}"/>
              </a:ext>
            </a:extLst>
          </p:cNvPr>
          <p:cNvSpPr/>
          <p:nvPr/>
        </p:nvSpPr>
        <p:spPr>
          <a:xfrm>
            <a:off x="9880144" y="40907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 name="Ellipse 12">
            <a:extLst>
              <a:ext uri="{FF2B5EF4-FFF2-40B4-BE49-F238E27FC236}">
                <a16:creationId xmlns:a16="http://schemas.microsoft.com/office/drawing/2014/main" id="{2320C484-2788-780B-71C5-D87AC040897B}"/>
              </a:ext>
            </a:extLst>
          </p:cNvPr>
          <p:cNvSpPr/>
          <p:nvPr/>
        </p:nvSpPr>
        <p:spPr>
          <a:xfrm>
            <a:off x="9940377" y="467393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sp>
        <p:nvSpPr>
          <p:cNvPr id="14" name="Ellipse 13">
            <a:extLst>
              <a:ext uri="{FF2B5EF4-FFF2-40B4-BE49-F238E27FC236}">
                <a16:creationId xmlns:a16="http://schemas.microsoft.com/office/drawing/2014/main" id="{013ED779-809F-D424-9B3E-2C7C3FDCE1A6}"/>
              </a:ext>
            </a:extLst>
          </p:cNvPr>
          <p:cNvSpPr/>
          <p:nvPr/>
        </p:nvSpPr>
        <p:spPr>
          <a:xfrm>
            <a:off x="10335170" y="5251893"/>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5" name="Ellipse 14">
            <a:extLst>
              <a:ext uri="{FF2B5EF4-FFF2-40B4-BE49-F238E27FC236}">
                <a16:creationId xmlns:a16="http://schemas.microsoft.com/office/drawing/2014/main" id="{0A8D755E-6EB5-B28C-7CAC-C3DA7C5054C2}"/>
              </a:ext>
            </a:extLst>
          </p:cNvPr>
          <p:cNvSpPr/>
          <p:nvPr/>
        </p:nvSpPr>
        <p:spPr>
          <a:xfrm>
            <a:off x="10165591" y="376756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6" name="Ellipse 15">
            <a:extLst>
              <a:ext uri="{FF2B5EF4-FFF2-40B4-BE49-F238E27FC236}">
                <a16:creationId xmlns:a16="http://schemas.microsoft.com/office/drawing/2014/main" id="{41B6D468-C338-5BD7-7FD3-36DB3D233E56}"/>
              </a:ext>
            </a:extLst>
          </p:cNvPr>
          <p:cNvSpPr/>
          <p:nvPr/>
        </p:nvSpPr>
        <p:spPr>
          <a:xfrm>
            <a:off x="10320044" y="293707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 name="Ellipse 16">
            <a:extLst>
              <a:ext uri="{FF2B5EF4-FFF2-40B4-BE49-F238E27FC236}">
                <a16:creationId xmlns:a16="http://schemas.microsoft.com/office/drawing/2014/main" id="{CB9408AB-E667-326E-4040-F1E4B7EC12AF}"/>
              </a:ext>
            </a:extLst>
          </p:cNvPr>
          <p:cNvSpPr/>
          <p:nvPr/>
        </p:nvSpPr>
        <p:spPr>
          <a:xfrm>
            <a:off x="10395200" y="4365277"/>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8" name="Ellipse 17">
            <a:extLst>
              <a:ext uri="{FF2B5EF4-FFF2-40B4-BE49-F238E27FC236}">
                <a16:creationId xmlns:a16="http://schemas.microsoft.com/office/drawing/2014/main" id="{24AB5B4E-0AC4-07A0-E755-B2E61C0E58B9}"/>
              </a:ext>
            </a:extLst>
          </p:cNvPr>
          <p:cNvSpPr/>
          <p:nvPr/>
        </p:nvSpPr>
        <p:spPr>
          <a:xfrm>
            <a:off x="11848027" y="315540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9" name="Ellipse 18">
            <a:extLst>
              <a:ext uri="{FF2B5EF4-FFF2-40B4-BE49-F238E27FC236}">
                <a16:creationId xmlns:a16="http://schemas.microsoft.com/office/drawing/2014/main" id="{142CF36C-4408-87E3-59D1-940A96266FEE}"/>
              </a:ext>
            </a:extLst>
          </p:cNvPr>
          <p:cNvSpPr/>
          <p:nvPr/>
        </p:nvSpPr>
        <p:spPr>
          <a:xfrm>
            <a:off x="10665991" y="44760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0" name="Rectangle 19">
            <a:extLst>
              <a:ext uri="{FF2B5EF4-FFF2-40B4-BE49-F238E27FC236}">
                <a16:creationId xmlns:a16="http://schemas.microsoft.com/office/drawing/2014/main" id="{6FED5DFA-B913-42FF-B9FC-E6DD47B6E064}"/>
              </a:ext>
            </a:extLst>
          </p:cNvPr>
          <p:cNvSpPr/>
          <p:nvPr/>
        </p:nvSpPr>
        <p:spPr>
          <a:xfrm>
            <a:off x="7793218" y="2615366"/>
            <a:ext cx="654425" cy="319809"/>
          </a:xfrm>
          <a:prstGeom prst="rect">
            <a:avLst/>
          </a:prstGeom>
          <a:solidFill>
            <a:srgbClr val="FFC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1806</a:t>
            </a:r>
          </a:p>
        </p:txBody>
      </p:sp>
      <p:sp>
        <p:nvSpPr>
          <p:cNvPr id="21" name="Ellipse 20">
            <a:extLst>
              <a:ext uri="{FF2B5EF4-FFF2-40B4-BE49-F238E27FC236}">
                <a16:creationId xmlns:a16="http://schemas.microsoft.com/office/drawing/2014/main" id="{15157414-E6F4-800E-C076-FE2B81E3B52E}"/>
              </a:ext>
            </a:extLst>
          </p:cNvPr>
          <p:cNvSpPr/>
          <p:nvPr/>
        </p:nvSpPr>
        <p:spPr>
          <a:xfrm>
            <a:off x="5453978" y="97666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3" name="Ellipse 22">
            <a:extLst>
              <a:ext uri="{FF2B5EF4-FFF2-40B4-BE49-F238E27FC236}">
                <a16:creationId xmlns:a16="http://schemas.microsoft.com/office/drawing/2014/main" id="{BF121F63-0B8F-35BC-5CAC-C90FDCE75173}"/>
              </a:ext>
            </a:extLst>
          </p:cNvPr>
          <p:cNvSpPr/>
          <p:nvPr/>
        </p:nvSpPr>
        <p:spPr>
          <a:xfrm>
            <a:off x="8532868" y="5033377"/>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4" name="Ellipse 23">
            <a:extLst>
              <a:ext uri="{FF2B5EF4-FFF2-40B4-BE49-F238E27FC236}">
                <a16:creationId xmlns:a16="http://schemas.microsoft.com/office/drawing/2014/main" id="{AF069088-6595-96D5-D396-06A26B418641}"/>
              </a:ext>
            </a:extLst>
          </p:cNvPr>
          <p:cNvSpPr/>
          <p:nvPr/>
        </p:nvSpPr>
        <p:spPr>
          <a:xfrm>
            <a:off x="8005714" y="523875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Tree>
    <p:extLst>
      <p:ext uri="{BB962C8B-B14F-4D97-AF65-F5344CB8AC3E}">
        <p14:creationId xmlns:p14="http://schemas.microsoft.com/office/powerpoint/2010/main" val="5997039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07424-85A4-401C-09D9-93AEBCE3EC7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BE50FFA-B82D-F56C-733B-9296F2606095}"/>
              </a:ext>
            </a:extLst>
          </p:cNvPr>
          <p:cNvSpPr/>
          <p:nvPr/>
        </p:nvSpPr>
        <p:spPr>
          <a:xfrm>
            <a:off x="71304" y="93049"/>
            <a:ext cx="4835659" cy="501675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4) 1804-mai 1807 : En Orient : En Géorgie, la Perse alliée à la Grande-Bretagne mais vaincue par la Russie, se rapproche de la France ; …</a:t>
            </a:r>
            <a:endParaRPr lang="fr-FR" sz="1700" dirty="0"/>
          </a:p>
          <a:p>
            <a:endParaRPr lang="fr-FR" sz="1600" dirty="0"/>
          </a:p>
          <a:p>
            <a:r>
              <a:rPr lang="fr-FR" sz="1600" dirty="0"/>
              <a:t>*En Perse…</a:t>
            </a:r>
          </a:p>
          <a:p>
            <a:endParaRPr lang="fr-FR" sz="1600" dirty="0"/>
          </a:p>
          <a:p>
            <a:r>
              <a:rPr lang="fr-FR" sz="1600" dirty="0"/>
              <a:t>*1800 : Après la conquête de la Géorgie</a:t>
            </a:r>
          </a:p>
          <a:p>
            <a:r>
              <a:rPr lang="fr-FR" sz="1600" dirty="0"/>
              <a:t>Les Russes menacent l’Arménie persane d’Erevan</a:t>
            </a:r>
          </a:p>
          <a:p>
            <a:endParaRPr lang="fr-FR" sz="1600" dirty="0"/>
          </a:p>
          <a:p>
            <a:r>
              <a:rPr lang="fr-FR" sz="1600" dirty="0"/>
              <a:t>*Quant à la GB, même après son échec en Egypte Napoléon reste une menace pour les Indes Conséquence…</a:t>
            </a:r>
          </a:p>
          <a:p>
            <a:endParaRPr lang="fr-FR" sz="1600" dirty="0"/>
          </a:p>
          <a:p>
            <a:r>
              <a:rPr lang="fr-FR" sz="1600" dirty="0"/>
              <a:t>*1800 : Traité d’alliance défensive GB-Perse…</a:t>
            </a:r>
          </a:p>
          <a:p>
            <a:r>
              <a:rPr lang="fr-FR" sz="1600" dirty="0"/>
              <a:t>Contre une attaque de la France ou de l’Afghanistan</a:t>
            </a:r>
          </a:p>
          <a:p>
            <a:r>
              <a:rPr lang="fr-FR" sz="1600" dirty="0"/>
              <a:t>Contre la Perse ou contre les Indes </a:t>
            </a:r>
          </a:p>
          <a:p>
            <a:endParaRPr lang="fr-FR" sz="1600" dirty="0"/>
          </a:p>
          <a:p>
            <a:r>
              <a:rPr lang="fr-FR" sz="1600" dirty="0"/>
              <a:t>*La Russie n’y est pas mentionnée ; Mais malgré cela…</a:t>
            </a:r>
          </a:p>
          <a:p>
            <a:r>
              <a:rPr lang="fr-FR" sz="1600" dirty="0"/>
              <a:t>La Perse se lance dans une nouvelle guerre</a:t>
            </a:r>
          </a:p>
          <a:p>
            <a:r>
              <a:rPr lang="fr-FR" sz="1600" dirty="0"/>
              <a:t>Contre les Russes…</a:t>
            </a:r>
          </a:p>
        </p:txBody>
      </p:sp>
      <p:pic>
        <p:nvPicPr>
          <p:cNvPr id="592" name="Picture 2" descr="C:\Users\Christophe\Pictures\My Scans\2014-11 (nov.)\scan0001.jpg">
            <a:extLst>
              <a:ext uri="{FF2B5EF4-FFF2-40B4-BE49-F238E27FC236}">
                <a16:creationId xmlns:a16="http://schemas.microsoft.com/office/drawing/2014/main" id="{5B80CAD9-B09C-0416-E004-1FB14CD6F34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93" name="Ellipse 592">
            <a:extLst>
              <a:ext uri="{FF2B5EF4-FFF2-40B4-BE49-F238E27FC236}">
                <a16:creationId xmlns:a16="http://schemas.microsoft.com/office/drawing/2014/main" id="{55B65E94-64C9-4651-2306-CC579C7C1ED3}"/>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4" name="Ellipse 593">
            <a:extLst>
              <a:ext uri="{FF2B5EF4-FFF2-40B4-BE49-F238E27FC236}">
                <a16:creationId xmlns:a16="http://schemas.microsoft.com/office/drawing/2014/main" id="{838E54BA-07CA-0B21-A0FA-62D31F0F90E7}"/>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5" name="Ellipse 594">
            <a:extLst>
              <a:ext uri="{FF2B5EF4-FFF2-40B4-BE49-F238E27FC236}">
                <a16:creationId xmlns:a16="http://schemas.microsoft.com/office/drawing/2014/main" id="{A19D71CF-1A13-5B93-278A-E25550643693}"/>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6" name="Ellipse 595">
            <a:extLst>
              <a:ext uri="{FF2B5EF4-FFF2-40B4-BE49-F238E27FC236}">
                <a16:creationId xmlns:a16="http://schemas.microsoft.com/office/drawing/2014/main" id="{1D1E8109-993E-928F-9434-414D2E560E55}"/>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97" name="Ellipse 596">
            <a:extLst>
              <a:ext uri="{FF2B5EF4-FFF2-40B4-BE49-F238E27FC236}">
                <a16:creationId xmlns:a16="http://schemas.microsoft.com/office/drawing/2014/main" id="{DD3C83D3-B8EA-59FB-4397-A10CB4AA5868}"/>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98" name="Ellipse 597">
            <a:extLst>
              <a:ext uri="{FF2B5EF4-FFF2-40B4-BE49-F238E27FC236}">
                <a16:creationId xmlns:a16="http://schemas.microsoft.com/office/drawing/2014/main" id="{7792EFF2-59F0-79CD-E944-C9C5FC4B96A9}"/>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99" name="Ellipse 598">
            <a:extLst>
              <a:ext uri="{FF2B5EF4-FFF2-40B4-BE49-F238E27FC236}">
                <a16:creationId xmlns:a16="http://schemas.microsoft.com/office/drawing/2014/main" id="{B87534B2-3F1B-6673-8B83-0A7C750B642B}"/>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0" name="Ellipse 599">
            <a:extLst>
              <a:ext uri="{FF2B5EF4-FFF2-40B4-BE49-F238E27FC236}">
                <a16:creationId xmlns:a16="http://schemas.microsoft.com/office/drawing/2014/main" id="{E5222834-92C3-03D2-0D4B-3AF5CD467603}"/>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1" name="Ellipse 600">
            <a:extLst>
              <a:ext uri="{FF2B5EF4-FFF2-40B4-BE49-F238E27FC236}">
                <a16:creationId xmlns:a16="http://schemas.microsoft.com/office/drawing/2014/main" id="{15C2ACB6-A9FF-2D49-E009-8805B25D857A}"/>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2" name="Ellipse 601">
            <a:extLst>
              <a:ext uri="{FF2B5EF4-FFF2-40B4-BE49-F238E27FC236}">
                <a16:creationId xmlns:a16="http://schemas.microsoft.com/office/drawing/2014/main" id="{077255D2-F052-D46B-EE17-07CA959F8BF4}"/>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3" name="Ellipse 602">
            <a:extLst>
              <a:ext uri="{FF2B5EF4-FFF2-40B4-BE49-F238E27FC236}">
                <a16:creationId xmlns:a16="http://schemas.microsoft.com/office/drawing/2014/main" id="{000EBC85-F5AC-B949-24B5-1473AF9190D5}"/>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4" name="Ellipse 603">
            <a:extLst>
              <a:ext uri="{FF2B5EF4-FFF2-40B4-BE49-F238E27FC236}">
                <a16:creationId xmlns:a16="http://schemas.microsoft.com/office/drawing/2014/main" id="{7643BBD5-EC55-A92D-FFC2-8B7CD142BCCB}"/>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05" name="Ellipse 604">
            <a:extLst>
              <a:ext uri="{FF2B5EF4-FFF2-40B4-BE49-F238E27FC236}">
                <a16:creationId xmlns:a16="http://schemas.microsoft.com/office/drawing/2014/main" id="{EFC913E2-7A46-316F-303E-16B0E3D39B0C}"/>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6" name="Ellipse 605">
            <a:extLst>
              <a:ext uri="{FF2B5EF4-FFF2-40B4-BE49-F238E27FC236}">
                <a16:creationId xmlns:a16="http://schemas.microsoft.com/office/drawing/2014/main" id="{664F0426-EC2E-088B-7280-7A17E23ACCC6}"/>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07" name="Ellipse 606">
            <a:extLst>
              <a:ext uri="{FF2B5EF4-FFF2-40B4-BE49-F238E27FC236}">
                <a16:creationId xmlns:a16="http://schemas.microsoft.com/office/drawing/2014/main" id="{979FFB83-1205-9EE8-5599-05BB7415D239}"/>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8" name="Ellipse 607">
            <a:extLst>
              <a:ext uri="{FF2B5EF4-FFF2-40B4-BE49-F238E27FC236}">
                <a16:creationId xmlns:a16="http://schemas.microsoft.com/office/drawing/2014/main" id="{2A8DD295-EDC4-CBCB-3DAF-2261EDF46A9E}"/>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9" name="Ellipse 608">
            <a:extLst>
              <a:ext uri="{FF2B5EF4-FFF2-40B4-BE49-F238E27FC236}">
                <a16:creationId xmlns:a16="http://schemas.microsoft.com/office/drawing/2014/main" id="{FB97C699-D8F2-4A68-B86D-C6347ACB8EA8}"/>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0" name="Connecteur droit 609">
            <a:extLst>
              <a:ext uri="{FF2B5EF4-FFF2-40B4-BE49-F238E27FC236}">
                <a16:creationId xmlns:a16="http://schemas.microsoft.com/office/drawing/2014/main" id="{C41CB733-1777-6433-0FF7-0FB9A3729555}"/>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1" name="Connecteur droit 610">
            <a:extLst>
              <a:ext uri="{FF2B5EF4-FFF2-40B4-BE49-F238E27FC236}">
                <a16:creationId xmlns:a16="http://schemas.microsoft.com/office/drawing/2014/main" id="{CF3C2FA6-E21F-55F4-115D-3E19E2F94BDF}"/>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2" name="Connecteur droit 611">
            <a:extLst>
              <a:ext uri="{FF2B5EF4-FFF2-40B4-BE49-F238E27FC236}">
                <a16:creationId xmlns:a16="http://schemas.microsoft.com/office/drawing/2014/main" id="{522FF2EA-EA0D-6A93-2628-84AE8A517B18}"/>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3" name="Ellipse 612">
            <a:extLst>
              <a:ext uri="{FF2B5EF4-FFF2-40B4-BE49-F238E27FC236}">
                <a16:creationId xmlns:a16="http://schemas.microsoft.com/office/drawing/2014/main" id="{6E0A8666-FBBF-E5E5-437F-530679C74C05}"/>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14" name="Ellipse 613">
            <a:extLst>
              <a:ext uri="{FF2B5EF4-FFF2-40B4-BE49-F238E27FC236}">
                <a16:creationId xmlns:a16="http://schemas.microsoft.com/office/drawing/2014/main" id="{FF50E384-DCE1-8894-6D1F-017487C8FC67}"/>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15" name="Ellipse 614">
            <a:extLst>
              <a:ext uri="{FF2B5EF4-FFF2-40B4-BE49-F238E27FC236}">
                <a16:creationId xmlns:a16="http://schemas.microsoft.com/office/drawing/2014/main" id="{CCA2E011-7CD8-6741-7B79-F546324F51A1}"/>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16" name="Ellipse 615">
            <a:extLst>
              <a:ext uri="{FF2B5EF4-FFF2-40B4-BE49-F238E27FC236}">
                <a16:creationId xmlns:a16="http://schemas.microsoft.com/office/drawing/2014/main" id="{0DE88874-27F3-C0BA-2AC4-8D0B1CC6F433}"/>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7" name="Connecteur droit 616">
            <a:extLst>
              <a:ext uri="{FF2B5EF4-FFF2-40B4-BE49-F238E27FC236}">
                <a16:creationId xmlns:a16="http://schemas.microsoft.com/office/drawing/2014/main" id="{827EA08F-92BE-EBE4-3C90-B9DC65BBE851}"/>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8" name="Ellipse 617">
            <a:extLst>
              <a:ext uri="{FF2B5EF4-FFF2-40B4-BE49-F238E27FC236}">
                <a16:creationId xmlns:a16="http://schemas.microsoft.com/office/drawing/2014/main" id="{F96902D6-5C79-F59B-9851-B575D34BBD52}"/>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619" name="Connecteur droit avec flèche 618">
            <a:extLst>
              <a:ext uri="{FF2B5EF4-FFF2-40B4-BE49-F238E27FC236}">
                <a16:creationId xmlns:a16="http://schemas.microsoft.com/office/drawing/2014/main" id="{6BEBF234-EB36-5E4C-8C24-AC89496EBDD9}"/>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0" name="Ellipse 619">
            <a:extLst>
              <a:ext uri="{FF2B5EF4-FFF2-40B4-BE49-F238E27FC236}">
                <a16:creationId xmlns:a16="http://schemas.microsoft.com/office/drawing/2014/main" id="{7F5AF340-432F-73EB-3028-40F085F8443F}"/>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621" name="Ellipse 620">
            <a:extLst>
              <a:ext uri="{FF2B5EF4-FFF2-40B4-BE49-F238E27FC236}">
                <a16:creationId xmlns:a16="http://schemas.microsoft.com/office/drawing/2014/main" id="{9F3475E6-E438-A2B8-137C-C8B54768C399}"/>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22" name="Ellipse 621">
            <a:extLst>
              <a:ext uri="{FF2B5EF4-FFF2-40B4-BE49-F238E27FC236}">
                <a16:creationId xmlns:a16="http://schemas.microsoft.com/office/drawing/2014/main" id="{390043CB-21A4-96CC-D5F8-068615B24E18}"/>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23" name="Ellipse 622">
            <a:extLst>
              <a:ext uri="{FF2B5EF4-FFF2-40B4-BE49-F238E27FC236}">
                <a16:creationId xmlns:a16="http://schemas.microsoft.com/office/drawing/2014/main" id="{BCF58504-2DA6-6737-CADB-4E302F9D4617}"/>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24" name="Ellipse 623">
            <a:extLst>
              <a:ext uri="{FF2B5EF4-FFF2-40B4-BE49-F238E27FC236}">
                <a16:creationId xmlns:a16="http://schemas.microsoft.com/office/drawing/2014/main" id="{2DFA5E77-F3C8-7C5E-3F47-2DF82080C508}"/>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5" name="Ellipse 624">
            <a:extLst>
              <a:ext uri="{FF2B5EF4-FFF2-40B4-BE49-F238E27FC236}">
                <a16:creationId xmlns:a16="http://schemas.microsoft.com/office/drawing/2014/main" id="{BDBA6033-F471-EB50-C35D-E58E3CDBB3AD}"/>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6" name="Ellipse 625">
            <a:extLst>
              <a:ext uri="{FF2B5EF4-FFF2-40B4-BE49-F238E27FC236}">
                <a16:creationId xmlns:a16="http://schemas.microsoft.com/office/drawing/2014/main" id="{E74A95AE-1041-78D3-E931-7694E210590F}"/>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7" name="Ellipse 626">
            <a:extLst>
              <a:ext uri="{FF2B5EF4-FFF2-40B4-BE49-F238E27FC236}">
                <a16:creationId xmlns:a16="http://schemas.microsoft.com/office/drawing/2014/main" id="{5648D933-6DA4-157F-9DCD-D1B9C1F37357}"/>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28" name="Ellipse 627">
            <a:extLst>
              <a:ext uri="{FF2B5EF4-FFF2-40B4-BE49-F238E27FC236}">
                <a16:creationId xmlns:a16="http://schemas.microsoft.com/office/drawing/2014/main" id="{603A59D3-5A5D-7E39-5F43-7F70B120CCF0}"/>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9" name="Ellipse 628">
            <a:extLst>
              <a:ext uri="{FF2B5EF4-FFF2-40B4-BE49-F238E27FC236}">
                <a16:creationId xmlns:a16="http://schemas.microsoft.com/office/drawing/2014/main" id="{6EBB6A2B-A022-FC0B-0860-E8BAD699EB86}"/>
              </a:ext>
            </a:extLst>
          </p:cNvPr>
          <p:cNvSpPr/>
          <p:nvPr/>
        </p:nvSpPr>
        <p:spPr>
          <a:xfrm>
            <a:off x="10149962" y="16414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630" name="Ellipse 629">
            <a:extLst>
              <a:ext uri="{FF2B5EF4-FFF2-40B4-BE49-F238E27FC236}">
                <a16:creationId xmlns:a16="http://schemas.microsoft.com/office/drawing/2014/main" id="{237697A1-3471-C4AF-1A06-68DAA0D6ABB7}"/>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1" name="Rectangle 630">
            <a:extLst>
              <a:ext uri="{FF2B5EF4-FFF2-40B4-BE49-F238E27FC236}">
                <a16:creationId xmlns:a16="http://schemas.microsoft.com/office/drawing/2014/main" id="{819E8050-F8D3-3D41-E69C-267AD211DDEF}"/>
              </a:ext>
            </a:extLst>
          </p:cNvPr>
          <p:cNvSpPr/>
          <p:nvPr/>
        </p:nvSpPr>
        <p:spPr>
          <a:xfrm>
            <a:off x="11024037" y="2464343"/>
            <a:ext cx="605445" cy="19961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632" name="Rectangle 631">
            <a:extLst>
              <a:ext uri="{FF2B5EF4-FFF2-40B4-BE49-F238E27FC236}">
                <a16:creationId xmlns:a16="http://schemas.microsoft.com/office/drawing/2014/main" id="{D2647ACD-A889-423C-CBC4-9EF514306B82}"/>
              </a:ext>
            </a:extLst>
          </p:cNvPr>
          <p:cNvSpPr/>
          <p:nvPr/>
        </p:nvSpPr>
        <p:spPr>
          <a:xfrm>
            <a:off x="9924694" y="2011320"/>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633" name="Ellipse 632">
            <a:extLst>
              <a:ext uri="{FF2B5EF4-FFF2-40B4-BE49-F238E27FC236}">
                <a16:creationId xmlns:a16="http://schemas.microsoft.com/office/drawing/2014/main" id="{0C9A6AA7-94A6-6363-D3AD-A1A60864EF5A}"/>
              </a:ext>
            </a:extLst>
          </p:cNvPr>
          <p:cNvSpPr/>
          <p:nvPr/>
        </p:nvSpPr>
        <p:spPr>
          <a:xfrm>
            <a:off x="9743632" y="1904371"/>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34" name="Ellipse 633">
            <a:extLst>
              <a:ext uri="{FF2B5EF4-FFF2-40B4-BE49-F238E27FC236}">
                <a16:creationId xmlns:a16="http://schemas.microsoft.com/office/drawing/2014/main" id="{47DA3337-CC3F-0C02-27DD-387CFD7CCA24}"/>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35" name="Ellipse 634">
            <a:extLst>
              <a:ext uri="{FF2B5EF4-FFF2-40B4-BE49-F238E27FC236}">
                <a16:creationId xmlns:a16="http://schemas.microsoft.com/office/drawing/2014/main" id="{1359F001-1495-B352-D579-92123CD973D5}"/>
              </a:ext>
            </a:extLst>
          </p:cNvPr>
          <p:cNvSpPr/>
          <p:nvPr/>
        </p:nvSpPr>
        <p:spPr>
          <a:xfrm>
            <a:off x="11672144" y="173363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36" name="Ellipse 635">
            <a:extLst>
              <a:ext uri="{FF2B5EF4-FFF2-40B4-BE49-F238E27FC236}">
                <a16:creationId xmlns:a16="http://schemas.microsoft.com/office/drawing/2014/main" id="{82813903-6F95-4E4F-8F97-ED4D3E062CC4}"/>
              </a:ext>
            </a:extLst>
          </p:cNvPr>
          <p:cNvSpPr/>
          <p:nvPr/>
        </p:nvSpPr>
        <p:spPr>
          <a:xfrm>
            <a:off x="11254898" y="11847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637" name="Ellipse 636">
            <a:extLst>
              <a:ext uri="{FF2B5EF4-FFF2-40B4-BE49-F238E27FC236}">
                <a16:creationId xmlns:a16="http://schemas.microsoft.com/office/drawing/2014/main" id="{7B8EDF71-92E9-974A-FAC8-502B4E0ECBD4}"/>
              </a:ext>
            </a:extLst>
          </p:cNvPr>
          <p:cNvSpPr/>
          <p:nvPr/>
        </p:nvSpPr>
        <p:spPr>
          <a:xfrm>
            <a:off x="10116210" y="227690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638" name="Ellipse 637">
            <a:extLst>
              <a:ext uri="{FF2B5EF4-FFF2-40B4-BE49-F238E27FC236}">
                <a16:creationId xmlns:a16="http://schemas.microsoft.com/office/drawing/2014/main" id="{B5328773-E9E9-F881-8756-AEEAAF8EA8FC}"/>
              </a:ext>
            </a:extLst>
          </p:cNvPr>
          <p:cNvSpPr/>
          <p:nvPr/>
        </p:nvSpPr>
        <p:spPr>
          <a:xfrm>
            <a:off x="9825339" y="2370983"/>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39" name="Ellipse 638">
            <a:extLst>
              <a:ext uri="{FF2B5EF4-FFF2-40B4-BE49-F238E27FC236}">
                <a16:creationId xmlns:a16="http://schemas.microsoft.com/office/drawing/2014/main" id="{F18CA91B-D255-021C-737A-BE76FD9F1725}"/>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0" name="Ellipse 639">
            <a:extLst>
              <a:ext uri="{FF2B5EF4-FFF2-40B4-BE49-F238E27FC236}">
                <a16:creationId xmlns:a16="http://schemas.microsoft.com/office/drawing/2014/main" id="{79CADE19-B1D9-B26E-515E-BA4988294F77}"/>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1" name="Ellipse 640">
            <a:extLst>
              <a:ext uri="{FF2B5EF4-FFF2-40B4-BE49-F238E27FC236}">
                <a16:creationId xmlns:a16="http://schemas.microsoft.com/office/drawing/2014/main" id="{5D895B14-594E-9A33-4735-4A5FA44BFA52}"/>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2" name="Rectangle 641">
            <a:extLst>
              <a:ext uri="{FF2B5EF4-FFF2-40B4-BE49-F238E27FC236}">
                <a16:creationId xmlns:a16="http://schemas.microsoft.com/office/drawing/2014/main" id="{CFDBDC76-ADE1-B471-6402-64370CE7D2DB}"/>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643" name="Rectangle 642">
            <a:extLst>
              <a:ext uri="{FF2B5EF4-FFF2-40B4-BE49-F238E27FC236}">
                <a16:creationId xmlns:a16="http://schemas.microsoft.com/office/drawing/2014/main" id="{C90716E3-A04E-E6D5-9D9A-92444C3C95B9}"/>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644" name="Ellipse 643">
            <a:extLst>
              <a:ext uri="{FF2B5EF4-FFF2-40B4-BE49-F238E27FC236}">
                <a16:creationId xmlns:a16="http://schemas.microsoft.com/office/drawing/2014/main" id="{27F29FEC-E818-B90B-4AFC-76694932E1FC}"/>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5" name="Ellipse 644">
            <a:extLst>
              <a:ext uri="{FF2B5EF4-FFF2-40B4-BE49-F238E27FC236}">
                <a16:creationId xmlns:a16="http://schemas.microsoft.com/office/drawing/2014/main" id="{FD28569C-9BCB-E7E0-2EA3-8A6EC81DDABD}"/>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6" name="Rectangle 645">
            <a:extLst>
              <a:ext uri="{FF2B5EF4-FFF2-40B4-BE49-F238E27FC236}">
                <a16:creationId xmlns:a16="http://schemas.microsoft.com/office/drawing/2014/main" id="{E68D1DFA-130D-9A23-8CA7-C705E394CDB6}"/>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647" name="Rectangle 646">
            <a:extLst>
              <a:ext uri="{FF2B5EF4-FFF2-40B4-BE49-F238E27FC236}">
                <a16:creationId xmlns:a16="http://schemas.microsoft.com/office/drawing/2014/main" id="{21A9E975-D276-E74E-4557-5599C1A13304}"/>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648" name="Connecteur droit 647">
            <a:extLst>
              <a:ext uri="{FF2B5EF4-FFF2-40B4-BE49-F238E27FC236}">
                <a16:creationId xmlns:a16="http://schemas.microsoft.com/office/drawing/2014/main" id="{EA71E16E-9A42-F08A-E4B7-806F5E8D8EF6}"/>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9" name="Ellipse 648">
            <a:extLst>
              <a:ext uri="{FF2B5EF4-FFF2-40B4-BE49-F238E27FC236}">
                <a16:creationId xmlns:a16="http://schemas.microsoft.com/office/drawing/2014/main" id="{61460ED0-CE4F-0515-8F79-B48181DE409A}"/>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650" name="Connecteur droit 649">
            <a:extLst>
              <a:ext uri="{FF2B5EF4-FFF2-40B4-BE49-F238E27FC236}">
                <a16:creationId xmlns:a16="http://schemas.microsoft.com/office/drawing/2014/main" id="{7276213A-7142-4502-B638-B3E6FD67DB65}"/>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1" name="Connecteur droit 650">
            <a:extLst>
              <a:ext uri="{FF2B5EF4-FFF2-40B4-BE49-F238E27FC236}">
                <a16:creationId xmlns:a16="http://schemas.microsoft.com/office/drawing/2014/main" id="{6FA337C8-8A50-8D06-EC6C-383D1563F9D3}"/>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52" name="Ellipse 651">
            <a:extLst>
              <a:ext uri="{FF2B5EF4-FFF2-40B4-BE49-F238E27FC236}">
                <a16:creationId xmlns:a16="http://schemas.microsoft.com/office/drawing/2014/main" id="{AE57F4C2-ACB9-BC16-9F82-DE19A20F3B9A}"/>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53" name="Ellipse 652">
            <a:extLst>
              <a:ext uri="{FF2B5EF4-FFF2-40B4-BE49-F238E27FC236}">
                <a16:creationId xmlns:a16="http://schemas.microsoft.com/office/drawing/2014/main" id="{9F4A399A-34CB-01E5-8ACA-045D53426251}"/>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54" name="Ellipse 653">
            <a:extLst>
              <a:ext uri="{FF2B5EF4-FFF2-40B4-BE49-F238E27FC236}">
                <a16:creationId xmlns:a16="http://schemas.microsoft.com/office/drawing/2014/main" id="{24D840AD-63CB-ABE8-918E-A11B5E104195}"/>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5" name="Ellipse 654">
            <a:extLst>
              <a:ext uri="{FF2B5EF4-FFF2-40B4-BE49-F238E27FC236}">
                <a16:creationId xmlns:a16="http://schemas.microsoft.com/office/drawing/2014/main" id="{4D65DE08-1142-4000-C907-B38F395A7061}"/>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656" name="Ellipse 655">
            <a:extLst>
              <a:ext uri="{FF2B5EF4-FFF2-40B4-BE49-F238E27FC236}">
                <a16:creationId xmlns:a16="http://schemas.microsoft.com/office/drawing/2014/main" id="{55EEF0F4-1133-DBF4-D148-4455AD5CE39B}"/>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7" name="Ellipse 656">
            <a:extLst>
              <a:ext uri="{FF2B5EF4-FFF2-40B4-BE49-F238E27FC236}">
                <a16:creationId xmlns:a16="http://schemas.microsoft.com/office/drawing/2014/main" id="{972F9D31-C321-AEEE-5FFB-8ED3AB7BBD5A}"/>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8" name="Ellipse 657">
            <a:extLst>
              <a:ext uri="{FF2B5EF4-FFF2-40B4-BE49-F238E27FC236}">
                <a16:creationId xmlns:a16="http://schemas.microsoft.com/office/drawing/2014/main" id="{C3094A8C-6B8D-ACF6-C802-75EE2F609283}"/>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59" name="Ellipse 658">
            <a:extLst>
              <a:ext uri="{FF2B5EF4-FFF2-40B4-BE49-F238E27FC236}">
                <a16:creationId xmlns:a16="http://schemas.microsoft.com/office/drawing/2014/main" id="{C8BCC72B-72A6-D5E4-5915-E7F415B6802B}"/>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660" name="Ellipse 659">
            <a:extLst>
              <a:ext uri="{FF2B5EF4-FFF2-40B4-BE49-F238E27FC236}">
                <a16:creationId xmlns:a16="http://schemas.microsoft.com/office/drawing/2014/main" id="{FA18F3DB-0ED4-2D9F-094B-D76340A7C395}"/>
              </a:ext>
            </a:extLst>
          </p:cNvPr>
          <p:cNvSpPr/>
          <p:nvPr/>
        </p:nvSpPr>
        <p:spPr>
          <a:xfrm>
            <a:off x="7990568" y="221884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1" name="Ellipse 660">
            <a:extLst>
              <a:ext uri="{FF2B5EF4-FFF2-40B4-BE49-F238E27FC236}">
                <a16:creationId xmlns:a16="http://schemas.microsoft.com/office/drawing/2014/main" id="{AE6769F1-E6BF-F46A-7524-7FE422096DFD}"/>
              </a:ext>
            </a:extLst>
          </p:cNvPr>
          <p:cNvSpPr/>
          <p:nvPr/>
        </p:nvSpPr>
        <p:spPr>
          <a:xfrm>
            <a:off x="8165438" y="241785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2" name="Ellipse 661">
            <a:extLst>
              <a:ext uri="{FF2B5EF4-FFF2-40B4-BE49-F238E27FC236}">
                <a16:creationId xmlns:a16="http://schemas.microsoft.com/office/drawing/2014/main" id="{AE792633-718C-7E1E-B241-C63B776DB16D}"/>
              </a:ext>
            </a:extLst>
          </p:cNvPr>
          <p:cNvSpPr/>
          <p:nvPr/>
        </p:nvSpPr>
        <p:spPr>
          <a:xfrm>
            <a:off x="7984495" y="236518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3" name="Ellipse 662">
            <a:extLst>
              <a:ext uri="{FF2B5EF4-FFF2-40B4-BE49-F238E27FC236}">
                <a16:creationId xmlns:a16="http://schemas.microsoft.com/office/drawing/2014/main" id="{67B9D0D8-35DA-2D75-1211-53F246C8D697}"/>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4" name="Ellipse 663">
            <a:extLst>
              <a:ext uri="{FF2B5EF4-FFF2-40B4-BE49-F238E27FC236}">
                <a16:creationId xmlns:a16="http://schemas.microsoft.com/office/drawing/2014/main" id="{A5B74C0F-2019-DBBC-D4E8-3E72BA212C27}"/>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5" name="Ellipse 664">
            <a:extLst>
              <a:ext uri="{FF2B5EF4-FFF2-40B4-BE49-F238E27FC236}">
                <a16:creationId xmlns:a16="http://schemas.microsoft.com/office/drawing/2014/main" id="{A71A9FDA-D1B3-76C2-EC00-88ED70204231}"/>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6" name="Ellipse 665">
            <a:extLst>
              <a:ext uri="{FF2B5EF4-FFF2-40B4-BE49-F238E27FC236}">
                <a16:creationId xmlns:a16="http://schemas.microsoft.com/office/drawing/2014/main" id="{5F1F32FD-5E8E-B25A-B62A-92127E5C4A75}"/>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7" name="Rectangle 666">
            <a:extLst>
              <a:ext uri="{FF2B5EF4-FFF2-40B4-BE49-F238E27FC236}">
                <a16:creationId xmlns:a16="http://schemas.microsoft.com/office/drawing/2014/main" id="{44203419-9626-CE76-942B-0643437C3AE7}"/>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668" name="Rectangle 667">
            <a:extLst>
              <a:ext uri="{FF2B5EF4-FFF2-40B4-BE49-F238E27FC236}">
                <a16:creationId xmlns:a16="http://schemas.microsoft.com/office/drawing/2014/main" id="{0DC75EA7-068C-56CB-CE63-B9D012AFB37A}"/>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669" name="Rectangle 668">
            <a:extLst>
              <a:ext uri="{FF2B5EF4-FFF2-40B4-BE49-F238E27FC236}">
                <a16:creationId xmlns:a16="http://schemas.microsoft.com/office/drawing/2014/main" id="{FD53292B-1C74-60AA-5CD1-30FEA042D135}"/>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670" name="Rectangle 669">
            <a:extLst>
              <a:ext uri="{FF2B5EF4-FFF2-40B4-BE49-F238E27FC236}">
                <a16:creationId xmlns:a16="http://schemas.microsoft.com/office/drawing/2014/main" id="{F7DD9672-F4A7-95AC-313A-EE45482442F0}"/>
              </a:ext>
            </a:extLst>
          </p:cNvPr>
          <p:cNvSpPr/>
          <p:nvPr/>
        </p:nvSpPr>
        <p:spPr>
          <a:xfrm>
            <a:off x="7739602" y="1987363"/>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1804</a:t>
            </a:r>
          </a:p>
        </p:txBody>
      </p:sp>
      <p:sp>
        <p:nvSpPr>
          <p:cNvPr id="671" name="Rectangle 670">
            <a:extLst>
              <a:ext uri="{FF2B5EF4-FFF2-40B4-BE49-F238E27FC236}">
                <a16:creationId xmlns:a16="http://schemas.microsoft.com/office/drawing/2014/main" id="{FF046810-7A54-81C3-805F-B71CA6000FC4}"/>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1792</a:t>
            </a:r>
          </a:p>
        </p:txBody>
      </p:sp>
      <p:sp>
        <p:nvSpPr>
          <p:cNvPr id="672" name="Rectangle 671">
            <a:extLst>
              <a:ext uri="{FF2B5EF4-FFF2-40B4-BE49-F238E27FC236}">
                <a16:creationId xmlns:a16="http://schemas.microsoft.com/office/drawing/2014/main" id="{6AA6AC53-B873-6750-0AE5-0F9F4074D4A3}"/>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673" name="Rectangle 672">
            <a:extLst>
              <a:ext uri="{FF2B5EF4-FFF2-40B4-BE49-F238E27FC236}">
                <a16:creationId xmlns:a16="http://schemas.microsoft.com/office/drawing/2014/main" id="{C79ADFAC-120E-BD75-67FF-67F6A97AF0CC}"/>
              </a:ext>
            </a:extLst>
          </p:cNvPr>
          <p:cNvSpPr/>
          <p:nvPr/>
        </p:nvSpPr>
        <p:spPr>
          <a:xfrm>
            <a:off x="11136657" y="1016483"/>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674" name="Ellipse 673">
            <a:extLst>
              <a:ext uri="{FF2B5EF4-FFF2-40B4-BE49-F238E27FC236}">
                <a16:creationId xmlns:a16="http://schemas.microsoft.com/office/drawing/2014/main" id="{7CEF4650-2A45-BE76-EAA3-109E9DE6018E}"/>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75" name="Ellipse 674">
            <a:extLst>
              <a:ext uri="{FF2B5EF4-FFF2-40B4-BE49-F238E27FC236}">
                <a16:creationId xmlns:a16="http://schemas.microsoft.com/office/drawing/2014/main" id="{C86537B5-ED99-F25C-1B3E-22683ADAA3B3}"/>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6" name="Ellipse 675">
            <a:extLst>
              <a:ext uri="{FF2B5EF4-FFF2-40B4-BE49-F238E27FC236}">
                <a16:creationId xmlns:a16="http://schemas.microsoft.com/office/drawing/2014/main" id="{C85885AD-8C38-A2EF-7F37-97C82BF7FA2F}"/>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77" name="Rectangle 676">
            <a:extLst>
              <a:ext uri="{FF2B5EF4-FFF2-40B4-BE49-F238E27FC236}">
                <a16:creationId xmlns:a16="http://schemas.microsoft.com/office/drawing/2014/main" id="{07CBFBE8-1571-0888-B254-61A238E28F93}"/>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678" name="Ellipse 677">
            <a:extLst>
              <a:ext uri="{FF2B5EF4-FFF2-40B4-BE49-F238E27FC236}">
                <a16:creationId xmlns:a16="http://schemas.microsoft.com/office/drawing/2014/main" id="{B4E0F4E2-A28D-0F40-14EE-9D15691F6184}"/>
              </a:ext>
            </a:extLst>
          </p:cNvPr>
          <p:cNvSpPr/>
          <p:nvPr/>
        </p:nvSpPr>
        <p:spPr>
          <a:xfrm>
            <a:off x="7779767" y="94353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679" name="Rectangle 678">
            <a:extLst>
              <a:ext uri="{FF2B5EF4-FFF2-40B4-BE49-F238E27FC236}">
                <a16:creationId xmlns:a16="http://schemas.microsoft.com/office/drawing/2014/main" id="{09774BF2-9062-C9E4-B599-2C237BB793E9}"/>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680" name="Rectangle 679">
            <a:extLst>
              <a:ext uri="{FF2B5EF4-FFF2-40B4-BE49-F238E27FC236}">
                <a16:creationId xmlns:a16="http://schemas.microsoft.com/office/drawing/2014/main" id="{4806B410-2B2A-291F-8C1C-0B454DB9B805}"/>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681" name="Ellipse 680">
            <a:extLst>
              <a:ext uri="{FF2B5EF4-FFF2-40B4-BE49-F238E27FC236}">
                <a16:creationId xmlns:a16="http://schemas.microsoft.com/office/drawing/2014/main" id="{E639E84B-9E68-1863-32B0-05E647271D20}"/>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82" name="Rectangle 681">
            <a:extLst>
              <a:ext uri="{FF2B5EF4-FFF2-40B4-BE49-F238E27FC236}">
                <a16:creationId xmlns:a16="http://schemas.microsoft.com/office/drawing/2014/main" id="{F07C0A12-307E-63F2-DCA4-6AB26DC2AAD9}"/>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683" name="Rectangle 682">
            <a:extLst>
              <a:ext uri="{FF2B5EF4-FFF2-40B4-BE49-F238E27FC236}">
                <a16:creationId xmlns:a16="http://schemas.microsoft.com/office/drawing/2014/main" id="{98BE307C-4AB4-84EC-C9BE-4FECAA586A81}"/>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684" name="Rectangle 683">
            <a:extLst>
              <a:ext uri="{FF2B5EF4-FFF2-40B4-BE49-F238E27FC236}">
                <a16:creationId xmlns:a16="http://schemas.microsoft.com/office/drawing/2014/main" id="{52A8D897-B0E8-C2B4-0CC3-E02341AF45C5}"/>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685" name="Ellipse 684">
            <a:extLst>
              <a:ext uri="{FF2B5EF4-FFF2-40B4-BE49-F238E27FC236}">
                <a16:creationId xmlns:a16="http://schemas.microsoft.com/office/drawing/2014/main" id="{7870005F-C385-ED14-559C-286AFD9A54BB}"/>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6" name="Ellipse 685">
            <a:extLst>
              <a:ext uri="{FF2B5EF4-FFF2-40B4-BE49-F238E27FC236}">
                <a16:creationId xmlns:a16="http://schemas.microsoft.com/office/drawing/2014/main" id="{A2623BCF-D39D-8011-5F3F-6171F402B246}"/>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87" name="Ellipse 686">
            <a:extLst>
              <a:ext uri="{FF2B5EF4-FFF2-40B4-BE49-F238E27FC236}">
                <a16:creationId xmlns:a16="http://schemas.microsoft.com/office/drawing/2014/main" id="{B91A5F1A-BFAD-2FF0-1AC7-BB46767B0C53}"/>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9" name="Ellipse 688">
            <a:extLst>
              <a:ext uri="{FF2B5EF4-FFF2-40B4-BE49-F238E27FC236}">
                <a16:creationId xmlns:a16="http://schemas.microsoft.com/office/drawing/2014/main" id="{1DEE15F4-C1DD-452E-9F22-D8192AAA2E78}"/>
              </a:ext>
            </a:extLst>
          </p:cNvPr>
          <p:cNvSpPr/>
          <p:nvPr/>
        </p:nvSpPr>
        <p:spPr>
          <a:xfrm rot="4376830">
            <a:off x="7226859" y="-102617"/>
            <a:ext cx="511947" cy="103182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0" name="Ellipse 689">
            <a:extLst>
              <a:ext uri="{FF2B5EF4-FFF2-40B4-BE49-F238E27FC236}">
                <a16:creationId xmlns:a16="http://schemas.microsoft.com/office/drawing/2014/main" id="{D69645FF-1CEE-DF59-4EA3-A4A3D0E866D9}"/>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92" name="Ellipse 691">
            <a:extLst>
              <a:ext uri="{FF2B5EF4-FFF2-40B4-BE49-F238E27FC236}">
                <a16:creationId xmlns:a16="http://schemas.microsoft.com/office/drawing/2014/main" id="{03666BB4-6C26-4019-CCF1-149C647D3979}"/>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4" name="Ellipse 693">
            <a:extLst>
              <a:ext uri="{FF2B5EF4-FFF2-40B4-BE49-F238E27FC236}">
                <a16:creationId xmlns:a16="http://schemas.microsoft.com/office/drawing/2014/main" id="{8BD21D37-8FA9-A4D1-50C9-5D0A40AA4901}"/>
              </a:ext>
            </a:extLst>
          </p:cNvPr>
          <p:cNvSpPr/>
          <p:nvPr/>
        </p:nvSpPr>
        <p:spPr>
          <a:xfrm>
            <a:off x="6605128" y="1132660"/>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95" name="Ellipse 694">
            <a:extLst>
              <a:ext uri="{FF2B5EF4-FFF2-40B4-BE49-F238E27FC236}">
                <a16:creationId xmlns:a16="http://schemas.microsoft.com/office/drawing/2014/main" id="{69636C5D-7F8F-C303-6AA7-019A2986D5E8}"/>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 name="Ellipse 2">
            <a:extLst>
              <a:ext uri="{FF2B5EF4-FFF2-40B4-BE49-F238E27FC236}">
                <a16:creationId xmlns:a16="http://schemas.microsoft.com/office/drawing/2014/main" id="{A364902E-09FB-1199-4E85-4CDC3792BF6D}"/>
              </a:ext>
            </a:extLst>
          </p:cNvPr>
          <p:cNvSpPr/>
          <p:nvPr/>
        </p:nvSpPr>
        <p:spPr>
          <a:xfrm>
            <a:off x="7928033" y="215781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5" name="Ellipse 4">
            <a:extLst>
              <a:ext uri="{FF2B5EF4-FFF2-40B4-BE49-F238E27FC236}">
                <a16:creationId xmlns:a16="http://schemas.microsoft.com/office/drawing/2014/main" id="{3467D645-FD5F-9DD6-0E01-F074669EAD44}"/>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 name="Ellipse 5">
            <a:extLst>
              <a:ext uri="{FF2B5EF4-FFF2-40B4-BE49-F238E27FC236}">
                <a16:creationId xmlns:a16="http://schemas.microsoft.com/office/drawing/2014/main" id="{33797245-3DC1-947C-2943-FC4D7D4A11F9}"/>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7" name="Ellipse 6">
            <a:extLst>
              <a:ext uri="{FF2B5EF4-FFF2-40B4-BE49-F238E27FC236}">
                <a16:creationId xmlns:a16="http://schemas.microsoft.com/office/drawing/2014/main" id="{6E12EEE4-2945-F078-2272-49648727AD08}"/>
              </a:ext>
            </a:extLst>
          </p:cNvPr>
          <p:cNvSpPr/>
          <p:nvPr/>
        </p:nvSpPr>
        <p:spPr>
          <a:xfrm>
            <a:off x="6244952" y="16161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8" name="Ellipse 7">
            <a:extLst>
              <a:ext uri="{FF2B5EF4-FFF2-40B4-BE49-F238E27FC236}">
                <a16:creationId xmlns:a16="http://schemas.microsoft.com/office/drawing/2014/main" id="{8EB02076-6B5C-F1BE-7923-DFB90E9284E5}"/>
              </a:ext>
            </a:extLst>
          </p:cNvPr>
          <p:cNvSpPr/>
          <p:nvPr/>
        </p:nvSpPr>
        <p:spPr>
          <a:xfrm>
            <a:off x="6436596" y="831957"/>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9" name="Ellipse 8">
            <a:extLst>
              <a:ext uri="{FF2B5EF4-FFF2-40B4-BE49-F238E27FC236}">
                <a16:creationId xmlns:a16="http://schemas.microsoft.com/office/drawing/2014/main" id="{112E76C0-E7B8-F9A1-9362-8B22E1657E17}"/>
              </a:ext>
            </a:extLst>
          </p:cNvPr>
          <p:cNvSpPr/>
          <p:nvPr/>
        </p:nvSpPr>
        <p:spPr>
          <a:xfrm>
            <a:off x="6425903" y="578228"/>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0" name="Rectangle 9">
            <a:extLst>
              <a:ext uri="{FF2B5EF4-FFF2-40B4-BE49-F238E27FC236}">
                <a16:creationId xmlns:a16="http://schemas.microsoft.com/office/drawing/2014/main" id="{1172BE56-90D1-15A9-7693-37DD51F62A25}"/>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5" name="Ellipse 14">
            <a:extLst>
              <a:ext uri="{FF2B5EF4-FFF2-40B4-BE49-F238E27FC236}">
                <a16:creationId xmlns:a16="http://schemas.microsoft.com/office/drawing/2014/main" id="{6FBDBFF6-A61D-FC68-49CD-4AA3B718FD2B}"/>
              </a:ext>
            </a:extLst>
          </p:cNvPr>
          <p:cNvSpPr/>
          <p:nvPr/>
        </p:nvSpPr>
        <p:spPr>
          <a:xfrm>
            <a:off x="5453978" y="97666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3912373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F56FF9-30E1-7A32-BC91-D6B8FEA0E9A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D09C6D6-A88C-79EF-5CF0-C2CFD013C1D9}"/>
              </a:ext>
            </a:extLst>
          </p:cNvPr>
          <p:cNvSpPr/>
          <p:nvPr/>
        </p:nvSpPr>
        <p:spPr>
          <a:xfrm>
            <a:off x="71304" y="93049"/>
            <a:ext cx="4835659" cy="5509200"/>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4) 1804-mai 1807 : En Orient : En Géorgie, la Perse alliée à la Grande-Bretagne mais vaincue par la Russie, se rapproche de la France ; …</a:t>
            </a:r>
            <a:endParaRPr lang="fr-FR" sz="1700" dirty="0"/>
          </a:p>
          <a:p>
            <a:endParaRPr lang="fr-FR" sz="1600" dirty="0"/>
          </a:p>
          <a:p>
            <a:r>
              <a:rPr lang="fr-FR" sz="1600" dirty="0"/>
              <a:t>*1804(-13) : 3</a:t>
            </a:r>
            <a:r>
              <a:rPr lang="fr-FR" sz="1600" baseline="30000" dirty="0"/>
              <a:t>ème</a:t>
            </a:r>
            <a:r>
              <a:rPr lang="fr-FR" sz="1600" dirty="0"/>
              <a:t> guerre </a:t>
            </a:r>
            <a:r>
              <a:rPr lang="fr-FR" sz="1600" dirty="0" err="1"/>
              <a:t>russo</a:t>
            </a:r>
            <a:r>
              <a:rPr lang="fr-FR" sz="1600" dirty="0"/>
              <a:t>-persane…</a:t>
            </a:r>
          </a:p>
          <a:p>
            <a:r>
              <a:rPr lang="fr-FR" sz="1600" dirty="0"/>
              <a:t>La Perse de </a:t>
            </a:r>
            <a:r>
              <a:rPr lang="fr-FR" sz="1600" u="sng" dirty="0"/>
              <a:t>Fath Ali</a:t>
            </a:r>
            <a:r>
              <a:rPr lang="fr-FR" sz="1600" dirty="0"/>
              <a:t> (1797) tente</a:t>
            </a:r>
          </a:p>
          <a:p>
            <a:r>
              <a:rPr lang="fr-FR" sz="1600" dirty="0"/>
              <a:t>De reconquérir la Géorgie</a:t>
            </a:r>
          </a:p>
          <a:p>
            <a:r>
              <a:rPr lang="fr-FR" sz="1600" dirty="0"/>
              <a:t>Tandis que les Russes assiègent Erevan</a:t>
            </a:r>
          </a:p>
          <a:p>
            <a:endParaRPr lang="fr-FR" sz="1600" dirty="0"/>
          </a:p>
          <a:p>
            <a:r>
              <a:rPr lang="fr-FR" sz="1600" dirty="0"/>
              <a:t>*Pour la Perse, c’est un échec</a:t>
            </a:r>
          </a:p>
          <a:p>
            <a:r>
              <a:rPr lang="fr-FR" sz="1600" dirty="0"/>
              <a:t>Et la GB n’apporte aucun soutien ; Trois raisons…</a:t>
            </a:r>
          </a:p>
          <a:p>
            <a:r>
              <a:rPr lang="fr-FR" sz="1600" dirty="0"/>
              <a:t>- L’alliance de 1800 était purement défensive</a:t>
            </a:r>
          </a:p>
          <a:p>
            <a:r>
              <a:rPr lang="fr-FR" sz="1600" dirty="0"/>
              <a:t>- Et elle ne mentionnait pas la Russie</a:t>
            </a:r>
          </a:p>
          <a:p>
            <a:r>
              <a:rPr lang="fr-FR" sz="1600" dirty="0"/>
              <a:t>- De plus, depuis 1803 en Europe</a:t>
            </a:r>
          </a:p>
          <a:p>
            <a:r>
              <a:rPr lang="fr-FR" sz="1600" dirty="0"/>
              <a:t>GB et Russie alliées contre la France (!) ; En réaction…</a:t>
            </a:r>
          </a:p>
          <a:p>
            <a:endParaRPr lang="fr-FR" sz="1600" dirty="0"/>
          </a:p>
          <a:p>
            <a:r>
              <a:rPr lang="fr-FR" sz="1600" dirty="0"/>
              <a:t>*Mai 1807 : Contre la Russie alliée à la GB, la Perse Déçue de la GB, obtient l’aide de </a:t>
            </a:r>
            <a:r>
              <a:rPr lang="fr-FR" sz="1600" u="sng" dirty="0"/>
              <a:t>Napoléon</a:t>
            </a:r>
          </a:p>
          <a:p>
            <a:r>
              <a:rPr lang="fr-FR" sz="1600" dirty="0"/>
              <a:t>En échange, la Perse rompt avec la GB ; Et accorde</a:t>
            </a:r>
          </a:p>
          <a:p>
            <a:r>
              <a:rPr lang="fr-FR" sz="1600" dirty="0"/>
              <a:t>Aux Français un droit de passage vers les Indes</a:t>
            </a:r>
          </a:p>
          <a:p>
            <a:endParaRPr lang="fr-FR" sz="1600" dirty="0"/>
          </a:p>
          <a:p>
            <a:r>
              <a:rPr lang="fr-FR" sz="1600" dirty="0"/>
              <a:t>*Et dans l’Empire ottoman…</a:t>
            </a:r>
          </a:p>
        </p:txBody>
      </p:sp>
      <p:pic>
        <p:nvPicPr>
          <p:cNvPr id="592" name="Picture 2" descr="C:\Users\Christophe\Pictures\My Scans\2014-11 (nov.)\scan0001.jpg">
            <a:extLst>
              <a:ext uri="{FF2B5EF4-FFF2-40B4-BE49-F238E27FC236}">
                <a16:creationId xmlns:a16="http://schemas.microsoft.com/office/drawing/2014/main" id="{827B328D-369A-E14B-5FD3-46936EFD2B3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93" name="Ellipse 592">
            <a:extLst>
              <a:ext uri="{FF2B5EF4-FFF2-40B4-BE49-F238E27FC236}">
                <a16:creationId xmlns:a16="http://schemas.microsoft.com/office/drawing/2014/main" id="{D66AFE67-5BFB-6693-1213-6A59256B0E0F}"/>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4" name="Ellipse 593">
            <a:extLst>
              <a:ext uri="{FF2B5EF4-FFF2-40B4-BE49-F238E27FC236}">
                <a16:creationId xmlns:a16="http://schemas.microsoft.com/office/drawing/2014/main" id="{8B335B55-C6BD-4C5A-08C6-76CA7782781F}"/>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5" name="Ellipse 594">
            <a:extLst>
              <a:ext uri="{FF2B5EF4-FFF2-40B4-BE49-F238E27FC236}">
                <a16:creationId xmlns:a16="http://schemas.microsoft.com/office/drawing/2014/main" id="{0BBD6F62-DB5C-7F63-39F8-0C09CFBA7929}"/>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6" name="Ellipse 595">
            <a:extLst>
              <a:ext uri="{FF2B5EF4-FFF2-40B4-BE49-F238E27FC236}">
                <a16:creationId xmlns:a16="http://schemas.microsoft.com/office/drawing/2014/main" id="{ECAF0C2D-E014-7F72-1F81-602BFA09CE42}"/>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97" name="Ellipse 596">
            <a:extLst>
              <a:ext uri="{FF2B5EF4-FFF2-40B4-BE49-F238E27FC236}">
                <a16:creationId xmlns:a16="http://schemas.microsoft.com/office/drawing/2014/main" id="{2DDDF258-ADB9-3B85-B83A-157956EADCD0}"/>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98" name="Ellipse 597">
            <a:extLst>
              <a:ext uri="{FF2B5EF4-FFF2-40B4-BE49-F238E27FC236}">
                <a16:creationId xmlns:a16="http://schemas.microsoft.com/office/drawing/2014/main" id="{EB4CEBD4-2AF5-7B04-8F7B-70F2FBBEE524}"/>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99" name="Ellipse 598">
            <a:extLst>
              <a:ext uri="{FF2B5EF4-FFF2-40B4-BE49-F238E27FC236}">
                <a16:creationId xmlns:a16="http://schemas.microsoft.com/office/drawing/2014/main" id="{C92D0616-7E68-DA1F-364B-A7E038F583C9}"/>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0" name="Ellipse 599">
            <a:extLst>
              <a:ext uri="{FF2B5EF4-FFF2-40B4-BE49-F238E27FC236}">
                <a16:creationId xmlns:a16="http://schemas.microsoft.com/office/drawing/2014/main" id="{15C52492-7B98-F2F1-6705-0EFEAB88A722}"/>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1" name="Ellipse 600">
            <a:extLst>
              <a:ext uri="{FF2B5EF4-FFF2-40B4-BE49-F238E27FC236}">
                <a16:creationId xmlns:a16="http://schemas.microsoft.com/office/drawing/2014/main" id="{32833B8C-E11E-31CA-3224-38A3A74C279D}"/>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2" name="Ellipse 601">
            <a:extLst>
              <a:ext uri="{FF2B5EF4-FFF2-40B4-BE49-F238E27FC236}">
                <a16:creationId xmlns:a16="http://schemas.microsoft.com/office/drawing/2014/main" id="{361B4036-1327-6CB0-840B-40708FD32559}"/>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3" name="Ellipse 602">
            <a:extLst>
              <a:ext uri="{FF2B5EF4-FFF2-40B4-BE49-F238E27FC236}">
                <a16:creationId xmlns:a16="http://schemas.microsoft.com/office/drawing/2014/main" id="{F7C9B77C-CBEA-F2A0-1A84-59D384B281C6}"/>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4" name="Ellipse 603">
            <a:extLst>
              <a:ext uri="{FF2B5EF4-FFF2-40B4-BE49-F238E27FC236}">
                <a16:creationId xmlns:a16="http://schemas.microsoft.com/office/drawing/2014/main" id="{E36C0486-473E-4D72-70DE-D6AEEA75F16D}"/>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05" name="Ellipse 604">
            <a:extLst>
              <a:ext uri="{FF2B5EF4-FFF2-40B4-BE49-F238E27FC236}">
                <a16:creationId xmlns:a16="http://schemas.microsoft.com/office/drawing/2014/main" id="{990BEE00-47C0-8C42-0153-BEFA61B3C958}"/>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6" name="Ellipse 605">
            <a:extLst>
              <a:ext uri="{FF2B5EF4-FFF2-40B4-BE49-F238E27FC236}">
                <a16:creationId xmlns:a16="http://schemas.microsoft.com/office/drawing/2014/main" id="{1A18D117-F845-46A1-4AEC-781AE4DAF015}"/>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07" name="Ellipse 606">
            <a:extLst>
              <a:ext uri="{FF2B5EF4-FFF2-40B4-BE49-F238E27FC236}">
                <a16:creationId xmlns:a16="http://schemas.microsoft.com/office/drawing/2014/main" id="{BDFB3F8F-36E7-A85C-98B5-8610810644AA}"/>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8" name="Ellipse 607">
            <a:extLst>
              <a:ext uri="{FF2B5EF4-FFF2-40B4-BE49-F238E27FC236}">
                <a16:creationId xmlns:a16="http://schemas.microsoft.com/office/drawing/2014/main" id="{D00B148A-8FED-F21B-DE59-A2B8DF5A87BB}"/>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9" name="Ellipse 608">
            <a:extLst>
              <a:ext uri="{FF2B5EF4-FFF2-40B4-BE49-F238E27FC236}">
                <a16:creationId xmlns:a16="http://schemas.microsoft.com/office/drawing/2014/main" id="{931D824A-96C4-F266-74F1-FCDDC2210AAD}"/>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0" name="Connecteur droit 609">
            <a:extLst>
              <a:ext uri="{FF2B5EF4-FFF2-40B4-BE49-F238E27FC236}">
                <a16:creationId xmlns:a16="http://schemas.microsoft.com/office/drawing/2014/main" id="{D8E19030-5434-672D-2D84-7350F72F9A44}"/>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1" name="Connecteur droit 610">
            <a:extLst>
              <a:ext uri="{FF2B5EF4-FFF2-40B4-BE49-F238E27FC236}">
                <a16:creationId xmlns:a16="http://schemas.microsoft.com/office/drawing/2014/main" id="{E8F6CB0B-B206-6A48-DEA4-C2529669966C}"/>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2" name="Connecteur droit 611">
            <a:extLst>
              <a:ext uri="{FF2B5EF4-FFF2-40B4-BE49-F238E27FC236}">
                <a16:creationId xmlns:a16="http://schemas.microsoft.com/office/drawing/2014/main" id="{ED055850-182C-C1B0-C0A8-90AFB4DD186A}"/>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3" name="Ellipse 612">
            <a:extLst>
              <a:ext uri="{FF2B5EF4-FFF2-40B4-BE49-F238E27FC236}">
                <a16:creationId xmlns:a16="http://schemas.microsoft.com/office/drawing/2014/main" id="{51C8CA52-B683-79BD-ADCC-6B9F0824B0C8}"/>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14" name="Ellipse 613">
            <a:extLst>
              <a:ext uri="{FF2B5EF4-FFF2-40B4-BE49-F238E27FC236}">
                <a16:creationId xmlns:a16="http://schemas.microsoft.com/office/drawing/2014/main" id="{3DE156BB-3C76-1E44-CB15-BFFB2A0E5AA7}"/>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15" name="Ellipse 614">
            <a:extLst>
              <a:ext uri="{FF2B5EF4-FFF2-40B4-BE49-F238E27FC236}">
                <a16:creationId xmlns:a16="http://schemas.microsoft.com/office/drawing/2014/main" id="{AE3E841A-61BB-4D62-4A58-AA7A1E2017D5}"/>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16" name="Ellipse 615">
            <a:extLst>
              <a:ext uri="{FF2B5EF4-FFF2-40B4-BE49-F238E27FC236}">
                <a16:creationId xmlns:a16="http://schemas.microsoft.com/office/drawing/2014/main" id="{77D88C30-9620-795D-03D7-22F09FC9BDA8}"/>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7" name="Connecteur droit 616">
            <a:extLst>
              <a:ext uri="{FF2B5EF4-FFF2-40B4-BE49-F238E27FC236}">
                <a16:creationId xmlns:a16="http://schemas.microsoft.com/office/drawing/2014/main" id="{4E404197-17D3-D767-AEFD-2023AFBD6A51}"/>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8" name="Ellipse 617">
            <a:extLst>
              <a:ext uri="{FF2B5EF4-FFF2-40B4-BE49-F238E27FC236}">
                <a16:creationId xmlns:a16="http://schemas.microsoft.com/office/drawing/2014/main" id="{FFDA9112-5EE1-B52D-04B6-643B0DA8B8AE}"/>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619" name="Connecteur droit avec flèche 618">
            <a:extLst>
              <a:ext uri="{FF2B5EF4-FFF2-40B4-BE49-F238E27FC236}">
                <a16:creationId xmlns:a16="http://schemas.microsoft.com/office/drawing/2014/main" id="{3FBB3A8A-AD31-6E56-92A1-FF38081EBACE}"/>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0" name="Ellipse 619">
            <a:extLst>
              <a:ext uri="{FF2B5EF4-FFF2-40B4-BE49-F238E27FC236}">
                <a16:creationId xmlns:a16="http://schemas.microsoft.com/office/drawing/2014/main" id="{8A4DC093-E0F9-0F91-2E46-CAB67AED9A1B}"/>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621" name="Ellipse 620">
            <a:extLst>
              <a:ext uri="{FF2B5EF4-FFF2-40B4-BE49-F238E27FC236}">
                <a16:creationId xmlns:a16="http://schemas.microsoft.com/office/drawing/2014/main" id="{E41846C9-5DB0-5112-223B-EF2D4345FDA1}"/>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22" name="Ellipse 621">
            <a:extLst>
              <a:ext uri="{FF2B5EF4-FFF2-40B4-BE49-F238E27FC236}">
                <a16:creationId xmlns:a16="http://schemas.microsoft.com/office/drawing/2014/main" id="{3138DDBD-CC8F-609D-FAF1-6A2E302FF641}"/>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23" name="Ellipse 622">
            <a:extLst>
              <a:ext uri="{FF2B5EF4-FFF2-40B4-BE49-F238E27FC236}">
                <a16:creationId xmlns:a16="http://schemas.microsoft.com/office/drawing/2014/main" id="{07340C68-7DC8-E407-DDA3-E2704D6D1534}"/>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24" name="Ellipse 623">
            <a:extLst>
              <a:ext uri="{FF2B5EF4-FFF2-40B4-BE49-F238E27FC236}">
                <a16:creationId xmlns:a16="http://schemas.microsoft.com/office/drawing/2014/main" id="{96DB8926-8F11-3FB8-79C3-A2615509886D}"/>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5" name="Ellipse 624">
            <a:extLst>
              <a:ext uri="{FF2B5EF4-FFF2-40B4-BE49-F238E27FC236}">
                <a16:creationId xmlns:a16="http://schemas.microsoft.com/office/drawing/2014/main" id="{861ECB35-864F-AD93-552C-8F4CD122F9BE}"/>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6" name="Ellipse 625">
            <a:extLst>
              <a:ext uri="{FF2B5EF4-FFF2-40B4-BE49-F238E27FC236}">
                <a16:creationId xmlns:a16="http://schemas.microsoft.com/office/drawing/2014/main" id="{917A54E4-8287-CFE4-9539-C555F520308F}"/>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7" name="Ellipse 626">
            <a:extLst>
              <a:ext uri="{FF2B5EF4-FFF2-40B4-BE49-F238E27FC236}">
                <a16:creationId xmlns:a16="http://schemas.microsoft.com/office/drawing/2014/main" id="{C5634F04-1ABB-016F-B9C0-02B621307876}"/>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28" name="Ellipse 627">
            <a:extLst>
              <a:ext uri="{FF2B5EF4-FFF2-40B4-BE49-F238E27FC236}">
                <a16:creationId xmlns:a16="http://schemas.microsoft.com/office/drawing/2014/main" id="{DFE168DE-6D97-63D4-8F86-48C14E19EBF4}"/>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9" name="Ellipse 628">
            <a:extLst>
              <a:ext uri="{FF2B5EF4-FFF2-40B4-BE49-F238E27FC236}">
                <a16:creationId xmlns:a16="http://schemas.microsoft.com/office/drawing/2014/main" id="{AFE29895-0AFC-C96F-F70F-E98EFC95FC12}"/>
              </a:ext>
            </a:extLst>
          </p:cNvPr>
          <p:cNvSpPr/>
          <p:nvPr/>
        </p:nvSpPr>
        <p:spPr>
          <a:xfrm>
            <a:off x="10149962" y="16414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630" name="Ellipse 629">
            <a:extLst>
              <a:ext uri="{FF2B5EF4-FFF2-40B4-BE49-F238E27FC236}">
                <a16:creationId xmlns:a16="http://schemas.microsoft.com/office/drawing/2014/main" id="{E3947F10-9A51-DC2E-B41A-FA17E96E406A}"/>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1" name="Rectangle 630">
            <a:extLst>
              <a:ext uri="{FF2B5EF4-FFF2-40B4-BE49-F238E27FC236}">
                <a16:creationId xmlns:a16="http://schemas.microsoft.com/office/drawing/2014/main" id="{CDA1A7DD-1693-4E4D-9F43-4A283DE683FD}"/>
              </a:ext>
            </a:extLst>
          </p:cNvPr>
          <p:cNvSpPr/>
          <p:nvPr/>
        </p:nvSpPr>
        <p:spPr>
          <a:xfrm>
            <a:off x="11024037" y="2464343"/>
            <a:ext cx="605445" cy="19961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632" name="Rectangle 631">
            <a:extLst>
              <a:ext uri="{FF2B5EF4-FFF2-40B4-BE49-F238E27FC236}">
                <a16:creationId xmlns:a16="http://schemas.microsoft.com/office/drawing/2014/main" id="{A1048CD4-2E69-F6FA-A118-71C74F70C57D}"/>
              </a:ext>
            </a:extLst>
          </p:cNvPr>
          <p:cNvSpPr/>
          <p:nvPr/>
        </p:nvSpPr>
        <p:spPr>
          <a:xfrm>
            <a:off x="9924694" y="2011320"/>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633" name="Ellipse 632">
            <a:extLst>
              <a:ext uri="{FF2B5EF4-FFF2-40B4-BE49-F238E27FC236}">
                <a16:creationId xmlns:a16="http://schemas.microsoft.com/office/drawing/2014/main" id="{B4484FC1-763C-8A05-4918-93E4658ACE37}"/>
              </a:ext>
            </a:extLst>
          </p:cNvPr>
          <p:cNvSpPr/>
          <p:nvPr/>
        </p:nvSpPr>
        <p:spPr>
          <a:xfrm>
            <a:off x="9743632" y="1904371"/>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34" name="Ellipse 633">
            <a:extLst>
              <a:ext uri="{FF2B5EF4-FFF2-40B4-BE49-F238E27FC236}">
                <a16:creationId xmlns:a16="http://schemas.microsoft.com/office/drawing/2014/main" id="{9A527986-A2E3-91EA-467C-890BBF97281D}"/>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35" name="Ellipse 634">
            <a:extLst>
              <a:ext uri="{FF2B5EF4-FFF2-40B4-BE49-F238E27FC236}">
                <a16:creationId xmlns:a16="http://schemas.microsoft.com/office/drawing/2014/main" id="{F395DB04-CD5F-BB3B-D594-41A5457FDC48}"/>
              </a:ext>
            </a:extLst>
          </p:cNvPr>
          <p:cNvSpPr/>
          <p:nvPr/>
        </p:nvSpPr>
        <p:spPr>
          <a:xfrm>
            <a:off x="11672144" y="173363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36" name="Ellipse 635">
            <a:extLst>
              <a:ext uri="{FF2B5EF4-FFF2-40B4-BE49-F238E27FC236}">
                <a16:creationId xmlns:a16="http://schemas.microsoft.com/office/drawing/2014/main" id="{1CD1F267-769C-EC8F-B9D2-C56E64613B04}"/>
              </a:ext>
            </a:extLst>
          </p:cNvPr>
          <p:cNvSpPr/>
          <p:nvPr/>
        </p:nvSpPr>
        <p:spPr>
          <a:xfrm>
            <a:off x="11254898" y="11847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637" name="Ellipse 636">
            <a:extLst>
              <a:ext uri="{FF2B5EF4-FFF2-40B4-BE49-F238E27FC236}">
                <a16:creationId xmlns:a16="http://schemas.microsoft.com/office/drawing/2014/main" id="{0EE47AF1-0A9A-93EF-A10D-CB867A031400}"/>
              </a:ext>
            </a:extLst>
          </p:cNvPr>
          <p:cNvSpPr/>
          <p:nvPr/>
        </p:nvSpPr>
        <p:spPr>
          <a:xfrm>
            <a:off x="10116210" y="227690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638" name="Ellipse 637">
            <a:extLst>
              <a:ext uri="{FF2B5EF4-FFF2-40B4-BE49-F238E27FC236}">
                <a16:creationId xmlns:a16="http://schemas.microsoft.com/office/drawing/2014/main" id="{3E896ED4-8989-22F7-CD17-D7770056D6CE}"/>
              </a:ext>
            </a:extLst>
          </p:cNvPr>
          <p:cNvSpPr/>
          <p:nvPr/>
        </p:nvSpPr>
        <p:spPr>
          <a:xfrm>
            <a:off x="9825339" y="2370983"/>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39" name="Ellipse 638">
            <a:extLst>
              <a:ext uri="{FF2B5EF4-FFF2-40B4-BE49-F238E27FC236}">
                <a16:creationId xmlns:a16="http://schemas.microsoft.com/office/drawing/2014/main" id="{E121FEA3-08A8-1F11-7131-B65DA00B5470}"/>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0" name="Ellipse 639">
            <a:extLst>
              <a:ext uri="{FF2B5EF4-FFF2-40B4-BE49-F238E27FC236}">
                <a16:creationId xmlns:a16="http://schemas.microsoft.com/office/drawing/2014/main" id="{E07556F9-1D21-0A2D-B6AC-C25A7893131F}"/>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1" name="Ellipse 640">
            <a:extLst>
              <a:ext uri="{FF2B5EF4-FFF2-40B4-BE49-F238E27FC236}">
                <a16:creationId xmlns:a16="http://schemas.microsoft.com/office/drawing/2014/main" id="{CC8F84A9-0231-DCD6-C50B-88360F180284}"/>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2" name="Rectangle 641">
            <a:extLst>
              <a:ext uri="{FF2B5EF4-FFF2-40B4-BE49-F238E27FC236}">
                <a16:creationId xmlns:a16="http://schemas.microsoft.com/office/drawing/2014/main" id="{3F51BDB7-1189-370E-1145-0FE700A9E1F1}"/>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643" name="Rectangle 642">
            <a:extLst>
              <a:ext uri="{FF2B5EF4-FFF2-40B4-BE49-F238E27FC236}">
                <a16:creationId xmlns:a16="http://schemas.microsoft.com/office/drawing/2014/main" id="{969A1488-E3F9-549F-81B4-B683C1620DD6}"/>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644" name="Ellipse 643">
            <a:extLst>
              <a:ext uri="{FF2B5EF4-FFF2-40B4-BE49-F238E27FC236}">
                <a16:creationId xmlns:a16="http://schemas.microsoft.com/office/drawing/2014/main" id="{EEF242E9-2187-202F-641F-1260ED8C6AD4}"/>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5" name="Ellipse 644">
            <a:extLst>
              <a:ext uri="{FF2B5EF4-FFF2-40B4-BE49-F238E27FC236}">
                <a16:creationId xmlns:a16="http://schemas.microsoft.com/office/drawing/2014/main" id="{6875F91A-7531-038F-E59F-445FF289F9D6}"/>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6" name="Rectangle 645">
            <a:extLst>
              <a:ext uri="{FF2B5EF4-FFF2-40B4-BE49-F238E27FC236}">
                <a16:creationId xmlns:a16="http://schemas.microsoft.com/office/drawing/2014/main" id="{78E64A64-4E94-4197-ABE2-2F61DB65E8F8}"/>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647" name="Rectangle 646">
            <a:extLst>
              <a:ext uri="{FF2B5EF4-FFF2-40B4-BE49-F238E27FC236}">
                <a16:creationId xmlns:a16="http://schemas.microsoft.com/office/drawing/2014/main" id="{DD8272C6-CD1D-DF71-5769-18AE358F93C3}"/>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648" name="Connecteur droit 647">
            <a:extLst>
              <a:ext uri="{FF2B5EF4-FFF2-40B4-BE49-F238E27FC236}">
                <a16:creationId xmlns:a16="http://schemas.microsoft.com/office/drawing/2014/main" id="{1062EC0D-F16F-D18E-55F0-3B5839A05AA6}"/>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9" name="Ellipse 648">
            <a:extLst>
              <a:ext uri="{FF2B5EF4-FFF2-40B4-BE49-F238E27FC236}">
                <a16:creationId xmlns:a16="http://schemas.microsoft.com/office/drawing/2014/main" id="{3B5FBB85-7F3D-47DF-4A74-3197B9925C9D}"/>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650" name="Connecteur droit 649">
            <a:extLst>
              <a:ext uri="{FF2B5EF4-FFF2-40B4-BE49-F238E27FC236}">
                <a16:creationId xmlns:a16="http://schemas.microsoft.com/office/drawing/2014/main" id="{9CDF803E-129C-8794-58D9-28873F89F0E4}"/>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1" name="Connecteur droit 650">
            <a:extLst>
              <a:ext uri="{FF2B5EF4-FFF2-40B4-BE49-F238E27FC236}">
                <a16:creationId xmlns:a16="http://schemas.microsoft.com/office/drawing/2014/main" id="{9A98E1D1-5E7B-CAF3-6C03-F7040942356F}"/>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52" name="Ellipse 651">
            <a:extLst>
              <a:ext uri="{FF2B5EF4-FFF2-40B4-BE49-F238E27FC236}">
                <a16:creationId xmlns:a16="http://schemas.microsoft.com/office/drawing/2014/main" id="{C9E67840-B942-3E46-AA12-01DA3FF1C7F5}"/>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53" name="Ellipse 652">
            <a:extLst>
              <a:ext uri="{FF2B5EF4-FFF2-40B4-BE49-F238E27FC236}">
                <a16:creationId xmlns:a16="http://schemas.microsoft.com/office/drawing/2014/main" id="{A7FD3C0C-D102-7B90-DD70-3B0753E84BCB}"/>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54" name="Ellipse 653">
            <a:extLst>
              <a:ext uri="{FF2B5EF4-FFF2-40B4-BE49-F238E27FC236}">
                <a16:creationId xmlns:a16="http://schemas.microsoft.com/office/drawing/2014/main" id="{98AA4EDF-C88B-BD36-0BD9-8871FA321744}"/>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5" name="Ellipse 654">
            <a:extLst>
              <a:ext uri="{FF2B5EF4-FFF2-40B4-BE49-F238E27FC236}">
                <a16:creationId xmlns:a16="http://schemas.microsoft.com/office/drawing/2014/main" id="{482BCAE4-D7F5-1C27-FAD8-01111780E5C8}"/>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656" name="Ellipse 655">
            <a:extLst>
              <a:ext uri="{FF2B5EF4-FFF2-40B4-BE49-F238E27FC236}">
                <a16:creationId xmlns:a16="http://schemas.microsoft.com/office/drawing/2014/main" id="{29759F07-06F1-5944-C467-9473DE181D73}"/>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7" name="Ellipse 656">
            <a:extLst>
              <a:ext uri="{FF2B5EF4-FFF2-40B4-BE49-F238E27FC236}">
                <a16:creationId xmlns:a16="http://schemas.microsoft.com/office/drawing/2014/main" id="{633055B4-7E62-A9D8-25A4-6D2CE7EE1329}"/>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8" name="Ellipse 657">
            <a:extLst>
              <a:ext uri="{FF2B5EF4-FFF2-40B4-BE49-F238E27FC236}">
                <a16:creationId xmlns:a16="http://schemas.microsoft.com/office/drawing/2014/main" id="{8CC7C669-EBD8-16C8-4DD5-E5516F0243C4}"/>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59" name="Ellipse 658">
            <a:extLst>
              <a:ext uri="{FF2B5EF4-FFF2-40B4-BE49-F238E27FC236}">
                <a16:creationId xmlns:a16="http://schemas.microsoft.com/office/drawing/2014/main" id="{953111B1-3F06-D226-DE6F-EE800B658CB0}"/>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660" name="Ellipse 659">
            <a:extLst>
              <a:ext uri="{FF2B5EF4-FFF2-40B4-BE49-F238E27FC236}">
                <a16:creationId xmlns:a16="http://schemas.microsoft.com/office/drawing/2014/main" id="{CF52558F-329C-6CE6-3023-D3F34C76F725}"/>
              </a:ext>
            </a:extLst>
          </p:cNvPr>
          <p:cNvSpPr/>
          <p:nvPr/>
        </p:nvSpPr>
        <p:spPr>
          <a:xfrm>
            <a:off x="7990568" y="221884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1" name="Ellipse 660">
            <a:extLst>
              <a:ext uri="{FF2B5EF4-FFF2-40B4-BE49-F238E27FC236}">
                <a16:creationId xmlns:a16="http://schemas.microsoft.com/office/drawing/2014/main" id="{C41EF28E-12E3-6405-3B33-4B9DDB011B36}"/>
              </a:ext>
            </a:extLst>
          </p:cNvPr>
          <p:cNvSpPr/>
          <p:nvPr/>
        </p:nvSpPr>
        <p:spPr>
          <a:xfrm>
            <a:off x="8165438" y="241785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2" name="Ellipse 661">
            <a:extLst>
              <a:ext uri="{FF2B5EF4-FFF2-40B4-BE49-F238E27FC236}">
                <a16:creationId xmlns:a16="http://schemas.microsoft.com/office/drawing/2014/main" id="{49098013-0D48-E53C-B0A3-2AA25AFD1FAD}"/>
              </a:ext>
            </a:extLst>
          </p:cNvPr>
          <p:cNvSpPr/>
          <p:nvPr/>
        </p:nvSpPr>
        <p:spPr>
          <a:xfrm>
            <a:off x="7984495" y="236518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3" name="Ellipse 662">
            <a:extLst>
              <a:ext uri="{FF2B5EF4-FFF2-40B4-BE49-F238E27FC236}">
                <a16:creationId xmlns:a16="http://schemas.microsoft.com/office/drawing/2014/main" id="{9D86B94B-3476-B9E9-D237-7423CDD77F3A}"/>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4" name="Ellipse 663">
            <a:extLst>
              <a:ext uri="{FF2B5EF4-FFF2-40B4-BE49-F238E27FC236}">
                <a16:creationId xmlns:a16="http://schemas.microsoft.com/office/drawing/2014/main" id="{C6272BCB-A2DC-6DBC-059F-E75FE7A0B6E7}"/>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5" name="Ellipse 664">
            <a:extLst>
              <a:ext uri="{FF2B5EF4-FFF2-40B4-BE49-F238E27FC236}">
                <a16:creationId xmlns:a16="http://schemas.microsoft.com/office/drawing/2014/main" id="{F5CE3955-61FE-F4D3-7566-1F47E89B0CAE}"/>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6" name="Ellipse 665">
            <a:extLst>
              <a:ext uri="{FF2B5EF4-FFF2-40B4-BE49-F238E27FC236}">
                <a16:creationId xmlns:a16="http://schemas.microsoft.com/office/drawing/2014/main" id="{690AAE53-470C-5B93-F6F6-163E935F1C24}"/>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7" name="Rectangle 666">
            <a:extLst>
              <a:ext uri="{FF2B5EF4-FFF2-40B4-BE49-F238E27FC236}">
                <a16:creationId xmlns:a16="http://schemas.microsoft.com/office/drawing/2014/main" id="{6BC839C4-5C35-D1CB-8129-3D0D3087D51F}"/>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668" name="Rectangle 667">
            <a:extLst>
              <a:ext uri="{FF2B5EF4-FFF2-40B4-BE49-F238E27FC236}">
                <a16:creationId xmlns:a16="http://schemas.microsoft.com/office/drawing/2014/main" id="{D8F55F1D-4A48-11C3-4DDE-60C78BDCBF02}"/>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669" name="Rectangle 668">
            <a:extLst>
              <a:ext uri="{FF2B5EF4-FFF2-40B4-BE49-F238E27FC236}">
                <a16:creationId xmlns:a16="http://schemas.microsoft.com/office/drawing/2014/main" id="{F9628261-B3A0-7D57-3D25-C8A4EEC6B5B7}"/>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670" name="Rectangle 669">
            <a:extLst>
              <a:ext uri="{FF2B5EF4-FFF2-40B4-BE49-F238E27FC236}">
                <a16:creationId xmlns:a16="http://schemas.microsoft.com/office/drawing/2014/main" id="{23E58180-C47E-7DBD-2B79-CBAD255A12F7}"/>
              </a:ext>
            </a:extLst>
          </p:cNvPr>
          <p:cNvSpPr/>
          <p:nvPr/>
        </p:nvSpPr>
        <p:spPr>
          <a:xfrm>
            <a:off x="7739602" y="1987363"/>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1804</a:t>
            </a:r>
          </a:p>
        </p:txBody>
      </p:sp>
      <p:sp>
        <p:nvSpPr>
          <p:cNvPr id="671" name="Rectangle 670">
            <a:extLst>
              <a:ext uri="{FF2B5EF4-FFF2-40B4-BE49-F238E27FC236}">
                <a16:creationId xmlns:a16="http://schemas.microsoft.com/office/drawing/2014/main" id="{B8D2CAF2-F45B-5A3C-90F4-862E46E61E77}"/>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1792</a:t>
            </a:r>
          </a:p>
        </p:txBody>
      </p:sp>
      <p:sp>
        <p:nvSpPr>
          <p:cNvPr id="672" name="Rectangle 671">
            <a:extLst>
              <a:ext uri="{FF2B5EF4-FFF2-40B4-BE49-F238E27FC236}">
                <a16:creationId xmlns:a16="http://schemas.microsoft.com/office/drawing/2014/main" id="{76A840AA-AC9C-C661-8A0C-857601F1BC12}"/>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673" name="Rectangle 672">
            <a:extLst>
              <a:ext uri="{FF2B5EF4-FFF2-40B4-BE49-F238E27FC236}">
                <a16:creationId xmlns:a16="http://schemas.microsoft.com/office/drawing/2014/main" id="{8F1281F6-7DF4-529D-90BA-9E5846775BD3}"/>
              </a:ext>
            </a:extLst>
          </p:cNvPr>
          <p:cNvSpPr/>
          <p:nvPr/>
        </p:nvSpPr>
        <p:spPr>
          <a:xfrm>
            <a:off x="11136657" y="1016483"/>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674" name="Ellipse 673">
            <a:extLst>
              <a:ext uri="{FF2B5EF4-FFF2-40B4-BE49-F238E27FC236}">
                <a16:creationId xmlns:a16="http://schemas.microsoft.com/office/drawing/2014/main" id="{2FE47005-02EF-A4B1-D876-7C064977D221}"/>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75" name="Ellipse 674">
            <a:extLst>
              <a:ext uri="{FF2B5EF4-FFF2-40B4-BE49-F238E27FC236}">
                <a16:creationId xmlns:a16="http://schemas.microsoft.com/office/drawing/2014/main" id="{2677D7B2-4BDA-0BE9-5651-E0CC493A9C77}"/>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6" name="Ellipse 675">
            <a:extLst>
              <a:ext uri="{FF2B5EF4-FFF2-40B4-BE49-F238E27FC236}">
                <a16:creationId xmlns:a16="http://schemas.microsoft.com/office/drawing/2014/main" id="{1A93732A-94DC-1610-C4CA-7B43308735DE}"/>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77" name="Rectangle 676">
            <a:extLst>
              <a:ext uri="{FF2B5EF4-FFF2-40B4-BE49-F238E27FC236}">
                <a16:creationId xmlns:a16="http://schemas.microsoft.com/office/drawing/2014/main" id="{07B09FFE-E4D8-89C2-539B-7DB20FC2AC1E}"/>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678" name="Ellipse 677">
            <a:extLst>
              <a:ext uri="{FF2B5EF4-FFF2-40B4-BE49-F238E27FC236}">
                <a16:creationId xmlns:a16="http://schemas.microsoft.com/office/drawing/2014/main" id="{BDC22D03-C2F6-983E-715E-068168340A35}"/>
              </a:ext>
            </a:extLst>
          </p:cNvPr>
          <p:cNvSpPr/>
          <p:nvPr/>
        </p:nvSpPr>
        <p:spPr>
          <a:xfrm>
            <a:off x="7779767" y="94353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679" name="Rectangle 678">
            <a:extLst>
              <a:ext uri="{FF2B5EF4-FFF2-40B4-BE49-F238E27FC236}">
                <a16:creationId xmlns:a16="http://schemas.microsoft.com/office/drawing/2014/main" id="{0DD4FEF0-9DB1-A1CC-8AA0-43AB5AC257A1}"/>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680" name="Rectangle 679">
            <a:extLst>
              <a:ext uri="{FF2B5EF4-FFF2-40B4-BE49-F238E27FC236}">
                <a16:creationId xmlns:a16="http://schemas.microsoft.com/office/drawing/2014/main" id="{B3AB284A-1F17-FC6B-9978-CD8EB799C4B3}"/>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681" name="Ellipse 680">
            <a:extLst>
              <a:ext uri="{FF2B5EF4-FFF2-40B4-BE49-F238E27FC236}">
                <a16:creationId xmlns:a16="http://schemas.microsoft.com/office/drawing/2014/main" id="{3FA72FFF-36C0-6257-D501-30ECD08A5359}"/>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82" name="Rectangle 681">
            <a:extLst>
              <a:ext uri="{FF2B5EF4-FFF2-40B4-BE49-F238E27FC236}">
                <a16:creationId xmlns:a16="http://schemas.microsoft.com/office/drawing/2014/main" id="{15429633-2785-5791-1B27-1942224E82A3}"/>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683" name="Rectangle 682">
            <a:extLst>
              <a:ext uri="{FF2B5EF4-FFF2-40B4-BE49-F238E27FC236}">
                <a16:creationId xmlns:a16="http://schemas.microsoft.com/office/drawing/2014/main" id="{8E6A95A4-2C48-C969-A9E2-06ABCC3FE5E8}"/>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684" name="Rectangle 683">
            <a:extLst>
              <a:ext uri="{FF2B5EF4-FFF2-40B4-BE49-F238E27FC236}">
                <a16:creationId xmlns:a16="http://schemas.microsoft.com/office/drawing/2014/main" id="{A59C97DE-7924-B6F6-BC87-3D271FCAEF48}"/>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685" name="Ellipse 684">
            <a:extLst>
              <a:ext uri="{FF2B5EF4-FFF2-40B4-BE49-F238E27FC236}">
                <a16:creationId xmlns:a16="http://schemas.microsoft.com/office/drawing/2014/main" id="{03AA0183-C449-1454-D5FF-FE3873D522BF}"/>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6" name="Ellipse 685">
            <a:extLst>
              <a:ext uri="{FF2B5EF4-FFF2-40B4-BE49-F238E27FC236}">
                <a16:creationId xmlns:a16="http://schemas.microsoft.com/office/drawing/2014/main" id="{FFBCF8DA-8FB8-19CD-F8C2-C7B9367A529C}"/>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87" name="Ellipse 686">
            <a:extLst>
              <a:ext uri="{FF2B5EF4-FFF2-40B4-BE49-F238E27FC236}">
                <a16:creationId xmlns:a16="http://schemas.microsoft.com/office/drawing/2014/main" id="{9F9218C3-3FCC-4EE2-E45A-2D715197058C}"/>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9" name="Ellipse 688">
            <a:extLst>
              <a:ext uri="{FF2B5EF4-FFF2-40B4-BE49-F238E27FC236}">
                <a16:creationId xmlns:a16="http://schemas.microsoft.com/office/drawing/2014/main" id="{4665FA5A-80C1-455E-1881-B4523DFC6832}"/>
              </a:ext>
            </a:extLst>
          </p:cNvPr>
          <p:cNvSpPr/>
          <p:nvPr/>
        </p:nvSpPr>
        <p:spPr>
          <a:xfrm rot="4376830">
            <a:off x="7226859" y="-102617"/>
            <a:ext cx="511947" cy="103182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0" name="Ellipse 689">
            <a:extLst>
              <a:ext uri="{FF2B5EF4-FFF2-40B4-BE49-F238E27FC236}">
                <a16:creationId xmlns:a16="http://schemas.microsoft.com/office/drawing/2014/main" id="{034FBFD9-9E92-EE42-6BD9-33646DF4E056}"/>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92" name="Ellipse 691">
            <a:extLst>
              <a:ext uri="{FF2B5EF4-FFF2-40B4-BE49-F238E27FC236}">
                <a16:creationId xmlns:a16="http://schemas.microsoft.com/office/drawing/2014/main" id="{DB0371A6-B114-083B-F720-336871898F63}"/>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4" name="Ellipse 693">
            <a:extLst>
              <a:ext uri="{FF2B5EF4-FFF2-40B4-BE49-F238E27FC236}">
                <a16:creationId xmlns:a16="http://schemas.microsoft.com/office/drawing/2014/main" id="{7327FF70-E0B5-F6D4-967B-364BE64E9A82}"/>
              </a:ext>
            </a:extLst>
          </p:cNvPr>
          <p:cNvSpPr/>
          <p:nvPr/>
        </p:nvSpPr>
        <p:spPr>
          <a:xfrm>
            <a:off x="6605128" y="1132660"/>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95" name="Ellipse 694">
            <a:extLst>
              <a:ext uri="{FF2B5EF4-FFF2-40B4-BE49-F238E27FC236}">
                <a16:creationId xmlns:a16="http://schemas.microsoft.com/office/drawing/2014/main" id="{048835F5-FA18-83C1-C453-63160C8254D7}"/>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 name="Ellipse 2">
            <a:extLst>
              <a:ext uri="{FF2B5EF4-FFF2-40B4-BE49-F238E27FC236}">
                <a16:creationId xmlns:a16="http://schemas.microsoft.com/office/drawing/2014/main" id="{02C61D5C-56A6-4153-3C27-B20200F311A1}"/>
              </a:ext>
            </a:extLst>
          </p:cNvPr>
          <p:cNvSpPr/>
          <p:nvPr/>
        </p:nvSpPr>
        <p:spPr>
          <a:xfrm>
            <a:off x="7928033" y="215781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4" name="Ellipse 3">
            <a:extLst>
              <a:ext uri="{FF2B5EF4-FFF2-40B4-BE49-F238E27FC236}">
                <a16:creationId xmlns:a16="http://schemas.microsoft.com/office/drawing/2014/main" id="{0DBF1EDB-8B93-65ED-01A3-E5B54E6F6802}"/>
              </a:ext>
            </a:extLst>
          </p:cNvPr>
          <p:cNvSpPr/>
          <p:nvPr/>
        </p:nvSpPr>
        <p:spPr>
          <a:xfrm>
            <a:off x="2413633" y="159141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5" name="Ellipse 4">
            <a:extLst>
              <a:ext uri="{FF2B5EF4-FFF2-40B4-BE49-F238E27FC236}">
                <a16:creationId xmlns:a16="http://schemas.microsoft.com/office/drawing/2014/main" id="{2CD970F1-9D0F-D31B-FF7B-EE1491A18672}"/>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 name="Ellipse 5">
            <a:extLst>
              <a:ext uri="{FF2B5EF4-FFF2-40B4-BE49-F238E27FC236}">
                <a16:creationId xmlns:a16="http://schemas.microsoft.com/office/drawing/2014/main" id="{BA71E06F-5905-07B7-A9B3-2663E7893608}"/>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7" name="Ellipse 6">
            <a:extLst>
              <a:ext uri="{FF2B5EF4-FFF2-40B4-BE49-F238E27FC236}">
                <a16:creationId xmlns:a16="http://schemas.microsoft.com/office/drawing/2014/main" id="{C6EB3383-9083-C428-EA9C-0B744CF30714}"/>
              </a:ext>
            </a:extLst>
          </p:cNvPr>
          <p:cNvSpPr/>
          <p:nvPr/>
        </p:nvSpPr>
        <p:spPr>
          <a:xfrm>
            <a:off x="6244952" y="16161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8" name="Ellipse 7">
            <a:extLst>
              <a:ext uri="{FF2B5EF4-FFF2-40B4-BE49-F238E27FC236}">
                <a16:creationId xmlns:a16="http://schemas.microsoft.com/office/drawing/2014/main" id="{7479048D-A56C-9199-2FF4-1B99F8CD8965}"/>
              </a:ext>
            </a:extLst>
          </p:cNvPr>
          <p:cNvSpPr/>
          <p:nvPr/>
        </p:nvSpPr>
        <p:spPr>
          <a:xfrm>
            <a:off x="6436596" y="831957"/>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9" name="Ellipse 8">
            <a:extLst>
              <a:ext uri="{FF2B5EF4-FFF2-40B4-BE49-F238E27FC236}">
                <a16:creationId xmlns:a16="http://schemas.microsoft.com/office/drawing/2014/main" id="{696B6FAB-995E-0024-0F9F-3102ED49C1F3}"/>
              </a:ext>
            </a:extLst>
          </p:cNvPr>
          <p:cNvSpPr/>
          <p:nvPr/>
        </p:nvSpPr>
        <p:spPr>
          <a:xfrm>
            <a:off x="6425903" y="578228"/>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0" name="Rectangle 9">
            <a:extLst>
              <a:ext uri="{FF2B5EF4-FFF2-40B4-BE49-F238E27FC236}">
                <a16:creationId xmlns:a16="http://schemas.microsoft.com/office/drawing/2014/main" id="{6DCFB2A3-816B-E06C-38F9-FAB2031B82FE}"/>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5" name="Ellipse 14">
            <a:extLst>
              <a:ext uri="{FF2B5EF4-FFF2-40B4-BE49-F238E27FC236}">
                <a16:creationId xmlns:a16="http://schemas.microsoft.com/office/drawing/2014/main" id="{949878CF-F4FB-62DA-719A-EA1A86F7DCB1}"/>
              </a:ext>
            </a:extLst>
          </p:cNvPr>
          <p:cNvSpPr/>
          <p:nvPr/>
        </p:nvSpPr>
        <p:spPr>
          <a:xfrm>
            <a:off x="5453978" y="97666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25456051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6ABEF1-A3DC-0129-4BB2-EA047A22FF0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B0527D6-9F6D-F7D5-97ED-C48E998F0544}"/>
              </a:ext>
            </a:extLst>
          </p:cNvPr>
          <p:cNvSpPr/>
          <p:nvPr/>
        </p:nvSpPr>
        <p:spPr>
          <a:xfrm>
            <a:off x="71305" y="93049"/>
            <a:ext cx="4856856" cy="503214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4) 1804-mai 1807 : … L’Empire ottoman s’allie à la France mais est vaincu en Bessarabie par la Russie </a:t>
            </a:r>
            <a:endParaRPr lang="fr-FR" sz="1700" dirty="0"/>
          </a:p>
          <a:p>
            <a:endParaRPr lang="fr-FR" sz="1700" dirty="0"/>
          </a:p>
          <a:p>
            <a:r>
              <a:rPr lang="fr-FR" sz="1700" dirty="0"/>
              <a:t>*Dans l’Empire ottoman…</a:t>
            </a:r>
          </a:p>
          <a:p>
            <a:endParaRPr lang="fr-FR" sz="1700" dirty="0"/>
          </a:p>
          <a:p>
            <a:r>
              <a:rPr lang="fr-FR" sz="1700" dirty="0"/>
              <a:t>*Depuis 1804(-17) : Contre l’Empire ottoman…</a:t>
            </a:r>
          </a:p>
          <a:p>
            <a:r>
              <a:rPr lang="fr-FR" sz="1700" dirty="0"/>
              <a:t>La </a:t>
            </a:r>
            <a:r>
              <a:rPr lang="fr-FR" sz="1700" u="sng" dirty="0"/>
              <a:t>Russie</a:t>
            </a:r>
            <a:r>
              <a:rPr lang="fr-FR" sz="1700" dirty="0"/>
              <a:t> soutient la révolte serbe</a:t>
            </a:r>
          </a:p>
          <a:p>
            <a:r>
              <a:rPr lang="fr-FR" sz="1700" dirty="0"/>
              <a:t>Révolte inspirée par les idées françaises (!)</a:t>
            </a:r>
          </a:p>
          <a:p>
            <a:endParaRPr lang="fr-FR" sz="1700" dirty="0"/>
          </a:p>
          <a:p>
            <a:r>
              <a:rPr lang="fr-FR" sz="1700" dirty="0"/>
              <a:t>*Oct. 1806</a:t>
            </a:r>
          </a:p>
          <a:p>
            <a:r>
              <a:rPr lang="fr-FR" sz="1700" dirty="0"/>
              <a:t>NB : Sept. 1806 : 4</a:t>
            </a:r>
            <a:r>
              <a:rPr lang="fr-FR" sz="1700" baseline="30000" dirty="0"/>
              <a:t>ème</a:t>
            </a:r>
            <a:r>
              <a:rPr lang="fr-FR" sz="1700" dirty="0"/>
              <a:t> Coalition : Prusse, GB, Russie</a:t>
            </a:r>
          </a:p>
          <a:p>
            <a:r>
              <a:rPr lang="fr-FR" sz="1700" u="sng" dirty="0"/>
              <a:t>Napoléon</a:t>
            </a:r>
            <a:r>
              <a:rPr lang="fr-FR" sz="1700" dirty="0"/>
              <a:t> convainc le sultan </a:t>
            </a:r>
            <a:r>
              <a:rPr lang="fr-FR" sz="1700" u="sng" dirty="0"/>
              <a:t>Sélim III</a:t>
            </a:r>
            <a:r>
              <a:rPr lang="fr-FR" sz="1700" dirty="0"/>
              <a:t> (1789)</a:t>
            </a:r>
          </a:p>
          <a:p>
            <a:r>
              <a:rPr lang="fr-FR" sz="1700" dirty="0"/>
              <a:t>D’entrer en guerre contre la Russie alliée à la GB…</a:t>
            </a:r>
          </a:p>
          <a:p>
            <a:r>
              <a:rPr lang="fr-FR" sz="1700" dirty="0"/>
              <a:t>Fermeture des Détroits ; En réaction…</a:t>
            </a:r>
          </a:p>
          <a:p>
            <a:endParaRPr lang="fr-FR" sz="1700" dirty="0"/>
          </a:p>
          <a:p>
            <a:r>
              <a:rPr lang="fr-FR" sz="1700" dirty="0"/>
              <a:t>*Oct. 1806(-12) : 8</a:t>
            </a:r>
            <a:r>
              <a:rPr lang="fr-FR" sz="1700" baseline="30000" dirty="0"/>
              <a:t>ème</a:t>
            </a:r>
            <a:r>
              <a:rPr lang="fr-FR" sz="1700" dirty="0"/>
              <a:t> guerre </a:t>
            </a:r>
            <a:r>
              <a:rPr lang="fr-FR" sz="1700" dirty="0" err="1"/>
              <a:t>russo</a:t>
            </a:r>
            <a:r>
              <a:rPr lang="fr-FR" sz="1700" dirty="0"/>
              <a:t>-ottomane</a:t>
            </a:r>
          </a:p>
          <a:p>
            <a:r>
              <a:rPr lang="fr-FR" sz="1700" dirty="0"/>
              <a:t>Défaite ottomane et conquête russe de…</a:t>
            </a:r>
          </a:p>
          <a:p>
            <a:r>
              <a:rPr lang="fr-FR" sz="1700" dirty="0"/>
              <a:t>- La Bessarabie entre Dniestr et rive nord du Danube</a:t>
            </a:r>
          </a:p>
          <a:p>
            <a:r>
              <a:rPr lang="fr-FR" sz="1700" dirty="0"/>
              <a:t>- L’</a:t>
            </a:r>
            <a:r>
              <a:rPr lang="fr-FR" sz="1700" dirty="0" err="1"/>
              <a:t>Iméréthie</a:t>
            </a:r>
            <a:r>
              <a:rPr lang="fr-FR" sz="1700" dirty="0"/>
              <a:t>, la Géorgie ottomane en 1810</a:t>
            </a:r>
          </a:p>
        </p:txBody>
      </p:sp>
      <p:pic>
        <p:nvPicPr>
          <p:cNvPr id="4" name="Picture 2" descr="C:\Users\Christophe\Pictures\My Scans\2014-11 (nov.)\scan0001.jpg">
            <a:extLst>
              <a:ext uri="{FF2B5EF4-FFF2-40B4-BE49-F238E27FC236}">
                <a16:creationId xmlns:a16="http://schemas.microsoft.com/office/drawing/2014/main" id="{E4947D24-39DC-9303-0F13-47D3001F274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ECFBF6DA-E814-0A54-998F-3F6D20B08DF0}"/>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F45DCF96-2AF0-166A-9631-E350149C6807}"/>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96D11427-BA2B-8A87-7903-5D89F5289D32}"/>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8773313F-00D9-88D8-1E51-CF6E6C28DC89}"/>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9" name="Ellipse 8">
            <a:extLst>
              <a:ext uri="{FF2B5EF4-FFF2-40B4-BE49-F238E27FC236}">
                <a16:creationId xmlns:a16="http://schemas.microsoft.com/office/drawing/2014/main" id="{3B7B4987-5806-22E5-D6A8-9F64D347A9F1}"/>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0" name="Ellipse 9">
            <a:extLst>
              <a:ext uri="{FF2B5EF4-FFF2-40B4-BE49-F238E27FC236}">
                <a16:creationId xmlns:a16="http://schemas.microsoft.com/office/drawing/2014/main" id="{311446BA-5CA8-06F7-8525-1E104BB99286}"/>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1" name="Ellipse 10">
            <a:extLst>
              <a:ext uri="{FF2B5EF4-FFF2-40B4-BE49-F238E27FC236}">
                <a16:creationId xmlns:a16="http://schemas.microsoft.com/office/drawing/2014/main" id="{C12CC273-54DB-8FFB-448F-F86956EF548D}"/>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 name="Ellipse 11">
            <a:extLst>
              <a:ext uri="{FF2B5EF4-FFF2-40B4-BE49-F238E27FC236}">
                <a16:creationId xmlns:a16="http://schemas.microsoft.com/office/drawing/2014/main" id="{A00F4B62-FF62-2D5F-8377-AE8164565EFC}"/>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 name="Ellipse 12">
            <a:extLst>
              <a:ext uri="{FF2B5EF4-FFF2-40B4-BE49-F238E27FC236}">
                <a16:creationId xmlns:a16="http://schemas.microsoft.com/office/drawing/2014/main" id="{3CA187D9-4EAD-9EBE-FF9C-EF0EBCA43675}"/>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2EE758A9-D710-76A5-5309-C9BB209D4DA7}"/>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 name="Ellipse 14">
            <a:extLst>
              <a:ext uri="{FF2B5EF4-FFF2-40B4-BE49-F238E27FC236}">
                <a16:creationId xmlns:a16="http://schemas.microsoft.com/office/drawing/2014/main" id="{0EE3882B-8D19-EDF8-771A-0DD29356A996}"/>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 name="Ellipse 15">
            <a:extLst>
              <a:ext uri="{FF2B5EF4-FFF2-40B4-BE49-F238E27FC236}">
                <a16:creationId xmlns:a16="http://schemas.microsoft.com/office/drawing/2014/main" id="{4BDC20A1-32BF-2C78-AF8D-1FE99E58948E}"/>
              </a:ext>
            </a:extLst>
          </p:cNvPr>
          <p:cNvSpPr/>
          <p:nvPr/>
        </p:nvSpPr>
        <p:spPr>
          <a:xfrm>
            <a:off x="8303424" y="267020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7" name="Ellipse 16">
            <a:extLst>
              <a:ext uri="{FF2B5EF4-FFF2-40B4-BE49-F238E27FC236}">
                <a16:creationId xmlns:a16="http://schemas.microsoft.com/office/drawing/2014/main" id="{4F7CFC38-D24A-0DA7-3A14-F0706EF689C8}"/>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174B3D45-9CDF-5109-28EA-C81E82A698D6}"/>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9" name="Ellipse 18">
            <a:extLst>
              <a:ext uri="{FF2B5EF4-FFF2-40B4-BE49-F238E27FC236}">
                <a16:creationId xmlns:a16="http://schemas.microsoft.com/office/drawing/2014/main" id="{B7172888-3301-AE09-89DB-E7CF2C97DCF3}"/>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0" name="Ellipse 19">
            <a:extLst>
              <a:ext uri="{FF2B5EF4-FFF2-40B4-BE49-F238E27FC236}">
                <a16:creationId xmlns:a16="http://schemas.microsoft.com/office/drawing/2014/main" id="{FAD94477-B8BB-3846-5132-AE3F282B24FB}"/>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E05F8215-EDBD-B35E-AD12-1EBBBD2BA8FD}"/>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6D64495D-ACF1-ECA1-EA90-A7433E9B92B5}"/>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431AC1B1-7155-1FBE-3630-313EF2590F67}"/>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A6C6FB99-0BC5-ED15-9CC7-F44F9F931CA7}"/>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Ellipse 24">
            <a:extLst>
              <a:ext uri="{FF2B5EF4-FFF2-40B4-BE49-F238E27FC236}">
                <a16:creationId xmlns:a16="http://schemas.microsoft.com/office/drawing/2014/main" id="{97CCF7A8-6DCE-C4ED-0779-9DC88EDD6D96}"/>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6" name="Ellipse 25">
            <a:extLst>
              <a:ext uri="{FF2B5EF4-FFF2-40B4-BE49-F238E27FC236}">
                <a16:creationId xmlns:a16="http://schemas.microsoft.com/office/drawing/2014/main" id="{A3310E99-B1FF-06F8-02D4-E63884983225}"/>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7" name="Ellipse 26">
            <a:extLst>
              <a:ext uri="{FF2B5EF4-FFF2-40B4-BE49-F238E27FC236}">
                <a16:creationId xmlns:a16="http://schemas.microsoft.com/office/drawing/2014/main" id="{03710C86-CDDF-D266-B6A4-79B1267C0C26}"/>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8" name="Ellipse 27">
            <a:extLst>
              <a:ext uri="{FF2B5EF4-FFF2-40B4-BE49-F238E27FC236}">
                <a16:creationId xmlns:a16="http://schemas.microsoft.com/office/drawing/2014/main" id="{A2DC1F25-622D-CEDD-A832-7C091A14C367}"/>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28">
            <a:extLst>
              <a:ext uri="{FF2B5EF4-FFF2-40B4-BE49-F238E27FC236}">
                <a16:creationId xmlns:a16="http://schemas.microsoft.com/office/drawing/2014/main" id="{9650DD02-582D-5360-DF21-8418ED16B104}"/>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C36D05C1-9D30-2E32-BEF1-8F99DF6A7CE7}"/>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31" name="Connecteur droit avec flèche 30">
            <a:extLst>
              <a:ext uri="{FF2B5EF4-FFF2-40B4-BE49-F238E27FC236}">
                <a16:creationId xmlns:a16="http://schemas.microsoft.com/office/drawing/2014/main" id="{7EB85C95-00DF-795E-F683-CFFCE6FBA719}"/>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09EF3262-BDD6-993E-16D9-ECA7FD5EE191}"/>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3" name="Ellipse 32">
            <a:extLst>
              <a:ext uri="{FF2B5EF4-FFF2-40B4-BE49-F238E27FC236}">
                <a16:creationId xmlns:a16="http://schemas.microsoft.com/office/drawing/2014/main" id="{847ADF65-7991-1D63-92D6-74DA5573BA1A}"/>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4" name="Ellipse 33">
            <a:extLst>
              <a:ext uri="{FF2B5EF4-FFF2-40B4-BE49-F238E27FC236}">
                <a16:creationId xmlns:a16="http://schemas.microsoft.com/office/drawing/2014/main" id="{C90DC3ED-192A-5C67-15F2-8D3835E0388D}"/>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5" name="Ellipse 34">
            <a:extLst>
              <a:ext uri="{FF2B5EF4-FFF2-40B4-BE49-F238E27FC236}">
                <a16:creationId xmlns:a16="http://schemas.microsoft.com/office/drawing/2014/main" id="{AA777085-0F96-EF10-4348-89DC555C1970}"/>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6" name="Ellipse 35">
            <a:extLst>
              <a:ext uri="{FF2B5EF4-FFF2-40B4-BE49-F238E27FC236}">
                <a16:creationId xmlns:a16="http://schemas.microsoft.com/office/drawing/2014/main" id="{584DC221-BD90-A723-FFD3-54C06150492D}"/>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18DE58EB-3880-C7A1-6840-2A0626E53086}"/>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DB080F74-AAF6-D357-9BE0-4D72498390DC}"/>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 name="Ellipse 38">
            <a:extLst>
              <a:ext uri="{FF2B5EF4-FFF2-40B4-BE49-F238E27FC236}">
                <a16:creationId xmlns:a16="http://schemas.microsoft.com/office/drawing/2014/main" id="{9E6E855A-C727-640E-A019-1649C46D05A9}"/>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0" name="Ellipse 39">
            <a:extLst>
              <a:ext uri="{FF2B5EF4-FFF2-40B4-BE49-F238E27FC236}">
                <a16:creationId xmlns:a16="http://schemas.microsoft.com/office/drawing/2014/main" id="{B6B0398D-9BE1-BD27-6050-25C3A1D2E4C1}"/>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Ellipse 40">
            <a:extLst>
              <a:ext uri="{FF2B5EF4-FFF2-40B4-BE49-F238E27FC236}">
                <a16:creationId xmlns:a16="http://schemas.microsoft.com/office/drawing/2014/main" id="{97196648-A446-BDEC-6AB0-951F2CDE51A8}"/>
              </a:ext>
            </a:extLst>
          </p:cNvPr>
          <p:cNvSpPr/>
          <p:nvPr/>
        </p:nvSpPr>
        <p:spPr>
          <a:xfrm>
            <a:off x="10149962" y="16414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42" name="Ellipse 41">
            <a:extLst>
              <a:ext uri="{FF2B5EF4-FFF2-40B4-BE49-F238E27FC236}">
                <a16:creationId xmlns:a16="http://schemas.microsoft.com/office/drawing/2014/main" id="{E45CC262-440F-2B01-CDEC-D005C2E63E37}"/>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 name="Rectangle 42">
            <a:extLst>
              <a:ext uri="{FF2B5EF4-FFF2-40B4-BE49-F238E27FC236}">
                <a16:creationId xmlns:a16="http://schemas.microsoft.com/office/drawing/2014/main" id="{59A88021-5DBD-9403-CB06-837E75B8DC30}"/>
              </a:ext>
            </a:extLst>
          </p:cNvPr>
          <p:cNvSpPr/>
          <p:nvPr/>
        </p:nvSpPr>
        <p:spPr>
          <a:xfrm>
            <a:off x="11024037" y="2464343"/>
            <a:ext cx="605445" cy="19961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44" name="Rectangle 43">
            <a:extLst>
              <a:ext uri="{FF2B5EF4-FFF2-40B4-BE49-F238E27FC236}">
                <a16:creationId xmlns:a16="http://schemas.microsoft.com/office/drawing/2014/main" id="{08C1A76E-A98C-1826-A725-C2B0622BCC3E}"/>
              </a:ext>
            </a:extLst>
          </p:cNvPr>
          <p:cNvSpPr/>
          <p:nvPr/>
        </p:nvSpPr>
        <p:spPr>
          <a:xfrm>
            <a:off x="9924694" y="2011320"/>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45" name="Ellipse 44">
            <a:extLst>
              <a:ext uri="{FF2B5EF4-FFF2-40B4-BE49-F238E27FC236}">
                <a16:creationId xmlns:a16="http://schemas.microsoft.com/office/drawing/2014/main" id="{9D7C2165-F1BD-B2E1-3797-381A5C9B750F}"/>
              </a:ext>
            </a:extLst>
          </p:cNvPr>
          <p:cNvSpPr/>
          <p:nvPr/>
        </p:nvSpPr>
        <p:spPr>
          <a:xfrm>
            <a:off x="9743632" y="1904371"/>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6" name="Ellipse 45">
            <a:extLst>
              <a:ext uri="{FF2B5EF4-FFF2-40B4-BE49-F238E27FC236}">
                <a16:creationId xmlns:a16="http://schemas.microsoft.com/office/drawing/2014/main" id="{0E559D5B-B9B7-A24A-1FD5-7420B9515157}"/>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7" name="Ellipse 46">
            <a:extLst>
              <a:ext uri="{FF2B5EF4-FFF2-40B4-BE49-F238E27FC236}">
                <a16:creationId xmlns:a16="http://schemas.microsoft.com/office/drawing/2014/main" id="{5B26153E-D177-74B0-ED16-E82E8911B5E9}"/>
              </a:ext>
            </a:extLst>
          </p:cNvPr>
          <p:cNvSpPr/>
          <p:nvPr/>
        </p:nvSpPr>
        <p:spPr>
          <a:xfrm>
            <a:off x="11672144" y="173363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8" name="Ellipse 47">
            <a:extLst>
              <a:ext uri="{FF2B5EF4-FFF2-40B4-BE49-F238E27FC236}">
                <a16:creationId xmlns:a16="http://schemas.microsoft.com/office/drawing/2014/main" id="{79EFF8F8-F5A5-578F-EAD1-067FD10C392B}"/>
              </a:ext>
            </a:extLst>
          </p:cNvPr>
          <p:cNvSpPr/>
          <p:nvPr/>
        </p:nvSpPr>
        <p:spPr>
          <a:xfrm>
            <a:off x="11254898" y="11847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49" name="Ellipse 48">
            <a:extLst>
              <a:ext uri="{FF2B5EF4-FFF2-40B4-BE49-F238E27FC236}">
                <a16:creationId xmlns:a16="http://schemas.microsoft.com/office/drawing/2014/main" id="{C7209BCE-C91F-FA0D-313E-2B3C295DFFD3}"/>
              </a:ext>
            </a:extLst>
          </p:cNvPr>
          <p:cNvSpPr/>
          <p:nvPr/>
        </p:nvSpPr>
        <p:spPr>
          <a:xfrm>
            <a:off x="10116210" y="227690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50" name="Ellipse 49">
            <a:extLst>
              <a:ext uri="{FF2B5EF4-FFF2-40B4-BE49-F238E27FC236}">
                <a16:creationId xmlns:a16="http://schemas.microsoft.com/office/drawing/2014/main" id="{1238F7EC-1367-10A0-91C1-3FAB4C73B3C0}"/>
              </a:ext>
            </a:extLst>
          </p:cNvPr>
          <p:cNvSpPr/>
          <p:nvPr/>
        </p:nvSpPr>
        <p:spPr>
          <a:xfrm>
            <a:off x="9825339" y="2370983"/>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1" name="Ellipse 50">
            <a:extLst>
              <a:ext uri="{FF2B5EF4-FFF2-40B4-BE49-F238E27FC236}">
                <a16:creationId xmlns:a16="http://schemas.microsoft.com/office/drawing/2014/main" id="{25CC697F-1863-A478-499A-175A8DA32FA4}"/>
              </a:ext>
            </a:extLst>
          </p:cNvPr>
          <p:cNvSpPr/>
          <p:nvPr/>
        </p:nvSpPr>
        <p:spPr>
          <a:xfrm>
            <a:off x="10415575" y="4219081"/>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2" name="Ellipse 51">
            <a:extLst>
              <a:ext uri="{FF2B5EF4-FFF2-40B4-BE49-F238E27FC236}">
                <a16:creationId xmlns:a16="http://schemas.microsoft.com/office/drawing/2014/main" id="{270BB2A3-03D6-69D7-F561-560C9D390361}"/>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3" name="Ellipse 52">
            <a:extLst>
              <a:ext uri="{FF2B5EF4-FFF2-40B4-BE49-F238E27FC236}">
                <a16:creationId xmlns:a16="http://schemas.microsoft.com/office/drawing/2014/main" id="{5DF8DC6D-4CA1-28F9-F126-DA854254DF75}"/>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4" name="Rectangle 53">
            <a:extLst>
              <a:ext uri="{FF2B5EF4-FFF2-40B4-BE49-F238E27FC236}">
                <a16:creationId xmlns:a16="http://schemas.microsoft.com/office/drawing/2014/main" id="{8D251BD4-4AA6-1C8B-D83A-F7978CD7766E}"/>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55" name="Rectangle 54">
            <a:extLst>
              <a:ext uri="{FF2B5EF4-FFF2-40B4-BE49-F238E27FC236}">
                <a16:creationId xmlns:a16="http://schemas.microsoft.com/office/drawing/2014/main" id="{BF00707F-D752-C349-99C1-CFBD38BE0763}"/>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56" name="Ellipse 55">
            <a:extLst>
              <a:ext uri="{FF2B5EF4-FFF2-40B4-BE49-F238E27FC236}">
                <a16:creationId xmlns:a16="http://schemas.microsoft.com/office/drawing/2014/main" id="{B714E598-BEF6-32BA-7B40-C51997FA4848}"/>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FB65098C-8681-550C-0220-EFBDD3E3B016}"/>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8" name="Rectangle 57">
            <a:extLst>
              <a:ext uri="{FF2B5EF4-FFF2-40B4-BE49-F238E27FC236}">
                <a16:creationId xmlns:a16="http://schemas.microsoft.com/office/drawing/2014/main" id="{ABBEEB72-3F76-8233-C67C-C909CDCFD29D}"/>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59" name="Rectangle 58">
            <a:extLst>
              <a:ext uri="{FF2B5EF4-FFF2-40B4-BE49-F238E27FC236}">
                <a16:creationId xmlns:a16="http://schemas.microsoft.com/office/drawing/2014/main" id="{F4663FD3-8707-67F1-CC4B-87644A683405}"/>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60" name="Connecteur droit 59">
            <a:extLst>
              <a:ext uri="{FF2B5EF4-FFF2-40B4-BE49-F238E27FC236}">
                <a16:creationId xmlns:a16="http://schemas.microsoft.com/office/drawing/2014/main" id="{E141E126-36C1-E4D8-5625-FBDBD7E4055B}"/>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Ellipse 60">
            <a:extLst>
              <a:ext uri="{FF2B5EF4-FFF2-40B4-BE49-F238E27FC236}">
                <a16:creationId xmlns:a16="http://schemas.microsoft.com/office/drawing/2014/main" id="{BBA1C18D-637B-659E-F07F-6A0D4E2D100A}"/>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62" name="Connecteur droit 61">
            <a:extLst>
              <a:ext uri="{FF2B5EF4-FFF2-40B4-BE49-F238E27FC236}">
                <a16:creationId xmlns:a16="http://schemas.microsoft.com/office/drawing/2014/main" id="{CD59CBCC-1E43-D6DF-E6AF-5351F5EA62C3}"/>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Connecteur droit 62">
            <a:extLst>
              <a:ext uri="{FF2B5EF4-FFF2-40B4-BE49-F238E27FC236}">
                <a16:creationId xmlns:a16="http://schemas.microsoft.com/office/drawing/2014/main" id="{6481BD69-F6CB-12AE-E55F-2CD614C97517}"/>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76" name="Ellipse 575">
            <a:extLst>
              <a:ext uri="{FF2B5EF4-FFF2-40B4-BE49-F238E27FC236}">
                <a16:creationId xmlns:a16="http://schemas.microsoft.com/office/drawing/2014/main" id="{59A02099-7D84-B893-4606-CA411C38E7A1}"/>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77" name="Ellipse 576">
            <a:extLst>
              <a:ext uri="{FF2B5EF4-FFF2-40B4-BE49-F238E27FC236}">
                <a16:creationId xmlns:a16="http://schemas.microsoft.com/office/drawing/2014/main" id="{0EFB2691-4234-AF34-C024-52A2D47ECE67}"/>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78" name="Ellipse 577">
            <a:extLst>
              <a:ext uri="{FF2B5EF4-FFF2-40B4-BE49-F238E27FC236}">
                <a16:creationId xmlns:a16="http://schemas.microsoft.com/office/drawing/2014/main" id="{BE81CD43-D6C3-1059-51E3-1278927EC635}"/>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9" name="Ellipse 578">
            <a:extLst>
              <a:ext uri="{FF2B5EF4-FFF2-40B4-BE49-F238E27FC236}">
                <a16:creationId xmlns:a16="http://schemas.microsoft.com/office/drawing/2014/main" id="{50CA5A17-3BA4-AEBA-6FEE-D036267540F4}"/>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580" name="Ellipse 579">
            <a:extLst>
              <a:ext uri="{FF2B5EF4-FFF2-40B4-BE49-F238E27FC236}">
                <a16:creationId xmlns:a16="http://schemas.microsoft.com/office/drawing/2014/main" id="{74E97F2D-E995-724C-08D2-4246629265F7}"/>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1" name="Ellipse 580">
            <a:extLst>
              <a:ext uri="{FF2B5EF4-FFF2-40B4-BE49-F238E27FC236}">
                <a16:creationId xmlns:a16="http://schemas.microsoft.com/office/drawing/2014/main" id="{CBF3E5E4-9F56-C741-E6FA-56ACA0208343}"/>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2" name="Ellipse 581">
            <a:extLst>
              <a:ext uri="{FF2B5EF4-FFF2-40B4-BE49-F238E27FC236}">
                <a16:creationId xmlns:a16="http://schemas.microsoft.com/office/drawing/2014/main" id="{C4C8642E-BBFC-5EF9-E91C-61FD550DD739}"/>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83" name="Ellipse 582">
            <a:extLst>
              <a:ext uri="{FF2B5EF4-FFF2-40B4-BE49-F238E27FC236}">
                <a16:creationId xmlns:a16="http://schemas.microsoft.com/office/drawing/2014/main" id="{E73DCBF1-AF1F-4671-883E-1FAD0BA1B2D7}"/>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585" name="Ellipse 584">
            <a:extLst>
              <a:ext uri="{FF2B5EF4-FFF2-40B4-BE49-F238E27FC236}">
                <a16:creationId xmlns:a16="http://schemas.microsoft.com/office/drawing/2014/main" id="{275F4F58-C2B5-2AA8-2103-E7A2CF9D5263}"/>
              </a:ext>
            </a:extLst>
          </p:cNvPr>
          <p:cNvSpPr/>
          <p:nvPr/>
        </p:nvSpPr>
        <p:spPr>
          <a:xfrm>
            <a:off x="8165438" y="241785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6" name="Ellipse 585">
            <a:extLst>
              <a:ext uri="{FF2B5EF4-FFF2-40B4-BE49-F238E27FC236}">
                <a16:creationId xmlns:a16="http://schemas.microsoft.com/office/drawing/2014/main" id="{D636F560-75EC-A19A-3DB2-80A594587024}"/>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7" name="Ellipse 586">
            <a:extLst>
              <a:ext uri="{FF2B5EF4-FFF2-40B4-BE49-F238E27FC236}">
                <a16:creationId xmlns:a16="http://schemas.microsoft.com/office/drawing/2014/main" id="{DED1FA27-CD8C-7331-6BE4-A35B263229B1}"/>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8" name="Ellipse 587">
            <a:extLst>
              <a:ext uri="{FF2B5EF4-FFF2-40B4-BE49-F238E27FC236}">
                <a16:creationId xmlns:a16="http://schemas.microsoft.com/office/drawing/2014/main" id="{6DBFE5AF-BE1C-17B8-526B-EA4A86A893C1}"/>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9" name="Ellipse 588">
            <a:extLst>
              <a:ext uri="{FF2B5EF4-FFF2-40B4-BE49-F238E27FC236}">
                <a16:creationId xmlns:a16="http://schemas.microsoft.com/office/drawing/2014/main" id="{7AB910F6-C83C-EAC7-2B5C-A820233C4B6F}"/>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0" name="Ellipse 589">
            <a:extLst>
              <a:ext uri="{FF2B5EF4-FFF2-40B4-BE49-F238E27FC236}">
                <a16:creationId xmlns:a16="http://schemas.microsoft.com/office/drawing/2014/main" id="{E1DA2C04-04AF-73B8-0966-14BF1BBCAEF5}"/>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1" name="Rectangle 590">
            <a:extLst>
              <a:ext uri="{FF2B5EF4-FFF2-40B4-BE49-F238E27FC236}">
                <a16:creationId xmlns:a16="http://schemas.microsoft.com/office/drawing/2014/main" id="{6110D502-45F9-A4EE-C36F-D40C9DC33CDD}"/>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696" name="Rectangle 695">
            <a:extLst>
              <a:ext uri="{FF2B5EF4-FFF2-40B4-BE49-F238E27FC236}">
                <a16:creationId xmlns:a16="http://schemas.microsoft.com/office/drawing/2014/main" id="{7D5544C8-B49C-2D47-E864-78D138A00867}"/>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697" name="Rectangle 696">
            <a:extLst>
              <a:ext uri="{FF2B5EF4-FFF2-40B4-BE49-F238E27FC236}">
                <a16:creationId xmlns:a16="http://schemas.microsoft.com/office/drawing/2014/main" id="{B4935FAF-DBF3-AC88-3600-1AFEE7566047}"/>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698" name="Rectangle 697">
            <a:extLst>
              <a:ext uri="{FF2B5EF4-FFF2-40B4-BE49-F238E27FC236}">
                <a16:creationId xmlns:a16="http://schemas.microsoft.com/office/drawing/2014/main" id="{D8926F6C-4C33-F158-6CB6-A8C9C612BD04}"/>
              </a:ext>
            </a:extLst>
          </p:cNvPr>
          <p:cNvSpPr/>
          <p:nvPr/>
        </p:nvSpPr>
        <p:spPr>
          <a:xfrm>
            <a:off x="7739602" y="1987363"/>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1804</a:t>
            </a:r>
          </a:p>
        </p:txBody>
      </p:sp>
      <p:sp>
        <p:nvSpPr>
          <p:cNvPr id="699" name="Rectangle 698">
            <a:extLst>
              <a:ext uri="{FF2B5EF4-FFF2-40B4-BE49-F238E27FC236}">
                <a16:creationId xmlns:a16="http://schemas.microsoft.com/office/drawing/2014/main" id="{91D0D36F-AF4C-D309-046E-62B874310DCA}"/>
              </a:ext>
            </a:extLst>
          </p:cNvPr>
          <p:cNvSpPr/>
          <p:nvPr/>
        </p:nvSpPr>
        <p:spPr>
          <a:xfrm>
            <a:off x="7342831" y="1509827"/>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1806</a:t>
            </a:r>
          </a:p>
        </p:txBody>
      </p:sp>
      <p:sp>
        <p:nvSpPr>
          <p:cNvPr id="700" name="Rectangle 699">
            <a:extLst>
              <a:ext uri="{FF2B5EF4-FFF2-40B4-BE49-F238E27FC236}">
                <a16:creationId xmlns:a16="http://schemas.microsoft.com/office/drawing/2014/main" id="{140E26C5-D3A4-D939-BE94-851C6CB8ABF1}"/>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701" name="Rectangle 700">
            <a:extLst>
              <a:ext uri="{FF2B5EF4-FFF2-40B4-BE49-F238E27FC236}">
                <a16:creationId xmlns:a16="http://schemas.microsoft.com/office/drawing/2014/main" id="{8AA9E893-FF80-374E-3DA8-30DE5C08AE69}"/>
              </a:ext>
            </a:extLst>
          </p:cNvPr>
          <p:cNvSpPr/>
          <p:nvPr/>
        </p:nvSpPr>
        <p:spPr>
          <a:xfrm>
            <a:off x="11136657" y="1016483"/>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703" name="Ellipse 702">
            <a:extLst>
              <a:ext uri="{FF2B5EF4-FFF2-40B4-BE49-F238E27FC236}">
                <a16:creationId xmlns:a16="http://schemas.microsoft.com/office/drawing/2014/main" id="{2434C18F-3FEB-2E88-5874-F7D0DBA7A151}"/>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4" name="Ellipse 703">
            <a:extLst>
              <a:ext uri="{FF2B5EF4-FFF2-40B4-BE49-F238E27FC236}">
                <a16:creationId xmlns:a16="http://schemas.microsoft.com/office/drawing/2014/main" id="{CFA47308-C55E-4AC3-47B5-606E57C2B90D}"/>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705" name="Rectangle 704">
            <a:extLst>
              <a:ext uri="{FF2B5EF4-FFF2-40B4-BE49-F238E27FC236}">
                <a16:creationId xmlns:a16="http://schemas.microsoft.com/office/drawing/2014/main" id="{EF21E5FF-1AD9-A545-3E31-913BFA7A9BA7}"/>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706" name="Ellipse 705">
            <a:extLst>
              <a:ext uri="{FF2B5EF4-FFF2-40B4-BE49-F238E27FC236}">
                <a16:creationId xmlns:a16="http://schemas.microsoft.com/office/drawing/2014/main" id="{57B150AE-5FB6-12F8-AF6F-90AB856682C0}"/>
              </a:ext>
            </a:extLst>
          </p:cNvPr>
          <p:cNvSpPr/>
          <p:nvPr/>
        </p:nvSpPr>
        <p:spPr>
          <a:xfrm>
            <a:off x="7779767" y="94353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707" name="Rectangle 706">
            <a:extLst>
              <a:ext uri="{FF2B5EF4-FFF2-40B4-BE49-F238E27FC236}">
                <a16:creationId xmlns:a16="http://schemas.microsoft.com/office/drawing/2014/main" id="{1635D7F2-455E-18B0-273C-868A1E660642}"/>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708" name="Rectangle 707">
            <a:extLst>
              <a:ext uri="{FF2B5EF4-FFF2-40B4-BE49-F238E27FC236}">
                <a16:creationId xmlns:a16="http://schemas.microsoft.com/office/drawing/2014/main" id="{B976570D-4F90-D6FB-1853-4BA7A4AD14D9}"/>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709" name="Ellipse 708">
            <a:extLst>
              <a:ext uri="{FF2B5EF4-FFF2-40B4-BE49-F238E27FC236}">
                <a16:creationId xmlns:a16="http://schemas.microsoft.com/office/drawing/2014/main" id="{E8436B4C-DA04-8C5A-4A0D-9D7E787D33DD}"/>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710" name="Rectangle 709">
            <a:extLst>
              <a:ext uri="{FF2B5EF4-FFF2-40B4-BE49-F238E27FC236}">
                <a16:creationId xmlns:a16="http://schemas.microsoft.com/office/drawing/2014/main" id="{371E268F-746A-E7F0-1A94-C443B765FE67}"/>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711" name="Rectangle 710">
            <a:extLst>
              <a:ext uri="{FF2B5EF4-FFF2-40B4-BE49-F238E27FC236}">
                <a16:creationId xmlns:a16="http://schemas.microsoft.com/office/drawing/2014/main" id="{0FE3A325-4AD2-3996-0952-5C10827A4192}"/>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712" name="Rectangle 711">
            <a:extLst>
              <a:ext uri="{FF2B5EF4-FFF2-40B4-BE49-F238E27FC236}">
                <a16:creationId xmlns:a16="http://schemas.microsoft.com/office/drawing/2014/main" id="{5D6F6786-3CBF-A9FB-E58A-FBC3C4FFA08C}"/>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713" name="Ellipse 712">
            <a:extLst>
              <a:ext uri="{FF2B5EF4-FFF2-40B4-BE49-F238E27FC236}">
                <a16:creationId xmlns:a16="http://schemas.microsoft.com/office/drawing/2014/main" id="{7769FB33-964F-0ECD-5F17-69CBB0F7FF28}"/>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4" name="Ellipse 713">
            <a:extLst>
              <a:ext uri="{FF2B5EF4-FFF2-40B4-BE49-F238E27FC236}">
                <a16:creationId xmlns:a16="http://schemas.microsoft.com/office/drawing/2014/main" id="{36E77FFB-3CB6-DF7E-EC46-79D2F32C95B5}"/>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715" name="Ellipse 714">
            <a:extLst>
              <a:ext uri="{FF2B5EF4-FFF2-40B4-BE49-F238E27FC236}">
                <a16:creationId xmlns:a16="http://schemas.microsoft.com/office/drawing/2014/main" id="{481D2F74-A1B1-85F1-DB98-F8E32F253599}"/>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7" name="Ellipse 716">
            <a:extLst>
              <a:ext uri="{FF2B5EF4-FFF2-40B4-BE49-F238E27FC236}">
                <a16:creationId xmlns:a16="http://schemas.microsoft.com/office/drawing/2014/main" id="{40B5B9DD-6BA9-DAEE-0EC2-EA3C9E98D39C}"/>
              </a:ext>
            </a:extLst>
          </p:cNvPr>
          <p:cNvSpPr/>
          <p:nvPr/>
        </p:nvSpPr>
        <p:spPr>
          <a:xfrm rot="4376830">
            <a:off x="7226859" y="-102617"/>
            <a:ext cx="511947" cy="103182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8" name="Ellipse 717">
            <a:extLst>
              <a:ext uri="{FF2B5EF4-FFF2-40B4-BE49-F238E27FC236}">
                <a16:creationId xmlns:a16="http://schemas.microsoft.com/office/drawing/2014/main" id="{82245A1A-E2BE-B752-DF68-60DDFF07D599}"/>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720" name="Ellipse 719">
            <a:extLst>
              <a:ext uri="{FF2B5EF4-FFF2-40B4-BE49-F238E27FC236}">
                <a16:creationId xmlns:a16="http://schemas.microsoft.com/office/drawing/2014/main" id="{B124F5B0-207D-C436-2EC2-0ADAF9C17587}"/>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2" name="Ellipse 721">
            <a:extLst>
              <a:ext uri="{FF2B5EF4-FFF2-40B4-BE49-F238E27FC236}">
                <a16:creationId xmlns:a16="http://schemas.microsoft.com/office/drawing/2014/main" id="{A04D90D0-49EB-C783-A49A-ABE26BE2A965}"/>
              </a:ext>
            </a:extLst>
          </p:cNvPr>
          <p:cNvSpPr/>
          <p:nvPr/>
        </p:nvSpPr>
        <p:spPr>
          <a:xfrm>
            <a:off x="6605128" y="1132660"/>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23" name="Ellipse 722">
            <a:extLst>
              <a:ext uri="{FF2B5EF4-FFF2-40B4-BE49-F238E27FC236}">
                <a16:creationId xmlns:a16="http://schemas.microsoft.com/office/drawing/2014/main" id="{D22D5DCA-E3AD-5519-E3C9-0E5E6D162C4F}"/>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724" name="Ellipse 723">
            <a:extLst>
              <a:ext uri="{FF2B5EF4-FFF2-40B4-BE49-F238E27FC236}">
                <a16:creationId xmlns:a16="http://schemas.microsoft.com/office/drawing/2014/main" id="{04292B42-495A-0D0B-F7CF-815587905B94}"/>
              </a:ext>
            </a:extLst>
          </p:cNvPr>
          <p:cNvSpPr/>
          <p:nvPr/>
        </p:nvSpPr>
        <p:spPr>
          <a:xfrm>
            <a:off x="7795430" y="2189486"/>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5" name="Ellipse 724">
            <a:extLst>
              <a:ext uri="{FF2B5EF4-FFF2-40B4-BE49-F238E27FC236}">
                <a16:creationId xmlns:a16="http://schemas.microsoft.com/office/drawing/2014/main" id="{65646CEE-68D7-DF02-F5FA-1B35164C5738}"/>
              </a:ext>
            </a:extLst>
          </p:cNvPr>
          <p:cNvSpPr/>
          <p:nvPr/>
        </p:nvSpPr>
        <p:spPr>
          <a:xfrm>
            <a:off x="6756011" y="161440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729" name="Ellipse 728">
            <a:extLst>
              <a:ext uri="{FF2B5EF4-FFF2-40B4-BE49-F238E27FC236}">
                <a16:creationId xmlns:a16="http://schemas.microsoft.com/office/drawing/2014/main" id="{FEA12C58-29C2-2F27-DEB4-02D158C9B968}"/>
              </a:ext>
            </a:extLst>
          </p:cNvPr>
          <p:cNvSpPr/>
          <p:nvPr/>
        </p:nvSpPr>
        <p:spPr>
          <a:xfrm>
            <a:off x="7229668" y="162349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 name="Ellipse 2">
            <a:extLst>
              <a:ext uri="{FF2B5EF4-FFF2-40B4-BE49-F238E27FC236}">
                <a16:creationId xmlns:a16="http://schemas.microsoft.com/office/drawing/2014/main" id="{E20A90AF-7C5F-B5E4-197C-862327836000}"/>
              </a:ext>
            </a:extLst>
          </p:cNvPr>
          <p:cNvSpPr/>
          <p:nvPr/>
        </p:nvSpPr>
        <p:spPr>
          <a:xfrm>
            <a:off x="4255736" y="4293568"/>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92" name="Ellipse 591">
            <a:extLst>
              <a:ext uri="{FF2B5EF4-FFF2-40B4-BE49-F238E27FC236}">
                <a16:creationId xmlns:a16="http://schemas.microsoft.com/office/drawing/2014/main" id="{B39FA617-3080-7343-04C4-C315F1124105}"/>
              </a:ext>
            </a:extLst>
          </p:cNvPr>
          <p:cNvSpPr/>
          <p:nvPr/>
        </p:nvSpPr>
        <p:spPr>
          <a:xfrm>
            <a:off x="3215279" y="168651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07" name="Ellipse 606">
            <a:extLst>
              <a:ext uri="{FF2B5EF4-FFF2-40B4-BE49-F238E27FC236}">
                <a16:creationId xmlns:a16="http://schemas.microsoft.com/office/drawing/2014/main" id="{2B6901BE-A956-D445-E237-4361CCC6DED5}"/>
              </a:ext>
            </a:extLst>
          </p:cNvPr>
          <p:cNvSpPr/>
          <p:nvPr/>
        </p:nvSpPr>
        <p:spPr>
          <a:xfrm>
            <a:off x="4070765" y="481584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594" name="Ellipse 593">
            <a:extLst>
              <a:ext uri="{FF2B5EF4-FFF2-40B4-BE49-F238E27FC236}">
                <a16:creationId xmlns:a16="http://schemas.microsoft.com/office/drawing/2014/main" id="{B98584F7-B1E6-F834-85A0-BC18EAB71948}"/>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95" name="Ellipse 594">
            <a:extLst>
              <a:ext uri="{FF2B5EF4-FFF2-40B4-BE49-F238E27FC236}">
                <a16:creationId xmlns:a16="http://schemas.microsoft.com/office/drawing/2014/main" id="{C31D02B7-4E85-3F65-2E4A-2E0FAA5188EC}"/>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596" name="Ellipse 595">
            <a:extLst>
              <a:ext uri="{FF2B5EF4-FFF2-40B4-BE49-F238E27FC236}">
                <a16:creationId xmlns:a16="http://schemas.microsoft.com/office/drawing/2014/main" id="{DD9AB63B-CA1E-8F6F-2D43-99A0A3EE67B0}"/>
              </a:ext>
            </a:extLst>
          </p:cNvPr>
          <p:cNvSpPr/>
          <p:nvPr/>
        </p:nvSpPr>
        <p:spPr>
          <a:xfrm>
            <a:off x="6244952" y="16161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597" name="Ellipse 596">
            <a:extLst>
              <a:ext uri="{FF2B5EF4-FFF2-40B4-BE49-F238E27FC236}">
                <a16:creationId xmlns:a16="http://schemas.microsoft.com/office/drawing/2014/main" id="{957B6464-0674-ABE0-482A-EAE63D94EE86}"/>
              </a:ext>
            </a:extLst>
          </p:cNvPr>
          <p:cNvSpPr/>
          <p:nvPr/>
        </p:nvSpPr>
        <p:spPr>
          <a:xfrm>
            <a:off x="6436596" y="831957"/>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98" name="Ellipse 597">
            <a:extLst>
              <a:ext uri="{FF2B5EF4-FFF2-40B4-BE49-F238E27FC236}">
                <a16:creationId xmlns:a16="http://schemas.microsoft.com/office/drawing/2014/main" id="{17FCEB04-82A7-45C6-3F52-17BDD7BC8764}"/>
              </a:ext>
            </a:extLst>
          </p:cNvPr>
          <p:cNvSpPr/>
          <p:nvPr/>
        </p:nvSpPr>
        <p:spPr>
          <a:xfrm>
            <a:off x="6425903" y="578228"/>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99" name="Rectangle 598">
            <a:extLst>
              <a:ext uri="{FF2B5EF4-FFF2-40B4-BE49-F238E27FC236}">
                <a16:creationId xmlns:a16="http://schemas.microsoft.com/office/drawing/2014/main" id="{4296118A-CE0A-407E-B25B-ADF27D00214A}"/>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606" name="Ellipse 605">
            <a:extLst>
              <a:ext uri="{FF2B5EF4-FFF2-40B4-BE49-F238E27FC236}">
                <a16:creationId xmlns:a16="http://schemas.microsoft.com/office/drawing/2014/main" id="{A3B54675-909A-2F83-2CEA-5CB3D07FADD3}"/>
              </a:ext>
            </a:extLst>
          </p:cNvPr>
          <p:cNvSpPr/>
          <p:nvPr/>
        </p:nvSpPr>
        <p:spPr>
          <a:xfrm>
            <a:off x="7928033" y="215781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608" name="Ellipse 607">
            <a:extLst>
              <a:ext uri="{FF2B5EF4-FFF2-40B4-BE49-F238E27FC236}">
                <a16:creationId xmlns:a16="http://schemas.microsoft.com/office/drawing/2014/main" id="{0B598FFF-3C1C-5670-8DBD-719170D85F7A}"/>
              </a:ext>
            </a:extLst>
          </p:cNvPr>
          <p:cNvSpPr/>
          <p:nvPr/>
        </p:nvSpPr>
        <p:spPr>
          <a:xfrm>
            <a:off x="7755976" y="213759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pic>
        <p:nvPicPr>
          <p:cNvPr id="584" name="Image 583">
            <a:extLst>
              <a:ext uri="{FF2B5EF4-FFF2-40B4-BE49-F238E27FC236}">
                <a16:creationId xmlns:a16="http://schemas.microsoft.com/office/drawing/2014/main" id="{E7FDB2A5-1DA8-1398-AB76-1FD0CB01AAD3}"/>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616" t="2676" r="3128" b="3228"/>
          <a:stretch/>
        </p:blipFill>
        <p:spPr bwMode="auto">
          <a:xfrm>
            <a:off x="7770241" y="2597489"/>
            <a:ext cx="4295037" cy="4148947"/>
          </a:xfrm>
          <a:prstGeom prst="rect">
            <a:avLst/>
          </a:prstGeom>
          <a:noFill/>
          <a:ln w="38100">
            <a:solidFill>
              <a:schemeClr val="tx1"/>
            </a:solidFill>
          </a:ln>
        </p:spPr>
      </p:pic>
      <p:sp>
        <p:nvSpPr>
          <p:cNvPr id="593" name="Ellipse 592">
            <a:extLst>
              <a:ext uri="{FF2B5EF4-FFF2-40B4-BE49-F238E27FC236}">
                <a16:creationId xmlns:a16="http://schemas.microsoft.com/office/drawing/2014/main" id="{DB1EBECF-8023-B11A-7DCB-69BF05837CD2}"/>
              </a:ext>
            </a:extLst>
          </p:cNvPr>
          <p:cNvSpPr/>
          <p:nvPr/>
        </p:nvSpPr>
        <p:spPr>
          <a:xfrm>
            <a:off x="9108570" y="379482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00" name="Ellipse 599">
            <a:extLst>
              <a:ext uri="{FF2B5EF4-FFF2-40B4-BE49-F238E27FC236}">
                <a16:creationId xmlns:a16="http://schemas.microsoft.com/office/drawing/2014/main" id="{02ECB97B-134B-1690-3101-AD9756113F53}"/>
              </a:ext>
            </a:extLst>
          </p:cNvPr>
          <p:cNvSpPr/>
          <p:nvPr/>
        </p:nvSpPr>
        <p:spPr>
          <a:xfrm>
            <a:off x="9208252" y="424119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601" name="Ellipse 600">
            <a:extLst>
              <a:ext uri="{FF2B5EF4-FFF2-40B4-BE49-F238E27FC236}">
                <a16:creationId xmlns:a16="http://schemas.microsoft.com/office/drawing/2014/main" id="{B6EC4787-3686-1902-33F4-A55C5C8F2EC9}"/>
              </a:ext>
            </a:extLst>
          </p:cNvPr>
          <p:cNvSpPr/>
          <p:nvPr/>
        </p:nvSpPr>
        <p:spPr>
          <a:xfrm>
            <a:off x="9636472" y="372929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02" name="Ellipse 601">
            <a:extLst>
              <a:ext uri="{FF2B5EF4-FFF2-40B4-BE49-F238E27FC236}">
                <a16:creationId xmlns:a16="http://schemas.microsoft.com/office/drawing/2014/main" id="{76B50FA3-D93E-772F-25E3-49EF1F2137ED}"/>
              </a:ext>
            </a:extLst>
          </p:cNvPr>
          <p:cNvSpPr/>
          <p:nvPr/>
        </p:nvSpPr>
        <p:spPr>
          <a:xfrm>
            <a:off x="9880144" y="40907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09" name="Ellipse 608">
            <a:extLst>
              <a:ext uri="{FF2B5EF4-FFF2-40B4-BE49-F238E27FC236}">
                <a16:creationId xmlns:a16="http://schemas.microsoft.com/office/drawing/2014/main" id="{57D0A17A-942F-1E26-88F7-B477C8E80C79}"/>
              </a:ext>
            </a:extLst>
          </p:cNvPr>
          <p:cNvSpPr/>
          <p:nvPr/>
        </p:nvSpPr>
        <p:spPr>
          <a:xfrm>
            <a:off x="9940377" y="467393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sp>
        <p:nvSpPr>
          <p:cNvPr id="610" name="Ellipse 609">
            <a:extLst>
              <a:ext uri="{FF2B5EF4-FFF2-40B4-BE49-F238E27FC236}">
                <a16:creationId xmlns:a16="http://schemas.microsoft.com/office/drawing/2014/main" id="{A044AE42-165F-F6E3-8806-25504F122F71}"/>
              </a:ext>
            </a:extLst>
          </p:cNvPr>
          <p:cNvSpPr/>
          <p:nvPr/>
        </p:nvSpPr>
        <p:spPr>
          <a:xfrm>
            <a:off x="10335170" y="5251893"/>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611" name="Ellipse 610">
            <a:extLst>
              <a:ext uri="{FF2B5EF4-FFF2-40B4-BE49-F238E27FC236}">
                <a16:creationId xmlns:a16="http://schemas.microsoft.com/office/drawing/2014/main" id="{F77A9A0D-856A-6424-7C4D-E570F4985F3A}"/>
              </a:ext>
            </a:extLst>
          </p:cNvPr>
          <p:cNvSpPr/>
          <p:nvPr/>
        </p:nvSpPr>
        <p:spPr>
          <a:xfrm>
            <a:off x="10165591" y="376756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12" name="Ellipse 611">
            <a:extLst>
              <a:ext uri="{FF2B5EF4-FFF2-40B4-BE49-F238E27FC236}">
                <a16:creationId xmlns:a16="http://schemas.microsoft.com/office/drawing/2014/main" id="{9C5D947E-6A0E-208E-7EC4-6DB306DAE6DC}"/>
              </a:ext>
            </a:extLst>
          </p:cNvPr>
          <p:cNvSpPr/>
          <p:nvPr/>
        </p:nvSpPr>
        <p:spPr>
          <a:xfrm>
            <a:off x="10320044" y="293707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13" name="Ellipse 612">
            <a:extLst>
              <a:ext uri="{FF2B5EF4-FFF2-40B4-BE49-F238E27FC236}">
                <a16:creationId xmlns:a16="http://schemas.microsoft.com/office/drawing/2014/main" id="{31E46788-235D-DC3B-9440-2A0034E250DF}"/>
              </a:ext>
            </a:extLst>
          </p:cNvPr>
          <p:cNvSpPr/>
          <p:nvPr/>
        </p:nvSpPr>
        <p:spPr>
          <a:xfrm>
            <a:off x="10395200" y="4365277"/>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15" name="Ellipse 614">
            <a:extLst>
              <a:ext uri="{FF2B5EF4-FFF2-40B4-BE49-F238E27FC236}">
                <a16:creationId xmlns:a16="http://schemas.microsoft.com/office/drawing/2014/main" id="{8F411152-0244-E7DA-7021-C9A8074C9798}"/>
              </a:ext>
            </a:extLst>
          </p:cNvPr>
          <p:cNvSpPr/>
          <p:nvPr/>
        </p:nvSpPr>
        <p:spPr>
          <a:xfrm>
            <a:off x="10665991" y="44760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16" name="Rectangle 615">
            <a:extLst>
              <a:ext uri="{FF2B5EF4-FFF2-40B4-BE49-F238E27FC236}">
                <a16:creationId xmlns:a16="http://schemas.microsoft.com/office/drawing/2014/main" id="{1A078DDC-601C-B38C-1678-B8609D9A9120}"/>
              </a:ext>
            </a:extLst>
          </p:cNvPr>
          <p:cNvSpPr/>
          <p:nvPr/>
        </p:nvSpPr>
        <p:spPr>
          <a:xfrm>
            <a:off x="7793218" y="2615366"/>
            <a:ext cx="654425" cy="319809"/>
          </a:xfrm>
          <a:prstGeom prst="rect">
            <a:avLst/>
          </a:prstGeom>
          <a:solidFill>
            <a:srgbClr val="FFC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1806</a:t>
            </a:r>
          </a:p>
        </p:txBody>
      </p:sp>
      <p:sp>
        <p:nvSpPr>
          <p:cNvPr id="617" name="Ellipse 616">
            <a:extLst>
              <a:ext uri="{FF2B5EF4-FFF2-40B4-BE49-F238E27FC236}">
                <a16:creationId xmlns:a16="http://schemas.microsoft.com/office/drawing/2014/main" id="{15E6BA54-AA7C-F99A-65DE-A048996CEFF3}"/>
              </a:ext>
            </a:extLst>
          </p:cNvPr>
          <p:cNvSpPr/>
          <p:nvPr/>
        </p:nvSpPr>
        <p:spPr>
          <a:xfrm>
            <a:off x="11610502" y="501700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618" name="Connecteur droit avec flèche 617">
            <a:extLst>
              <a:ext uri="{FF2B5EF4-FFF2-40B4-BE49-F238E27FC236}">
                <a16:creationId xmlns:a16="http://schemas.microsoft.com/office/drawing/2014/main" id="{AC81BAF1-9C6A-4152-ED89-12BCCAA8DB53}"/>
              </a:ext>
            </a:extLst>
          </p:cNvPr>
          <p:cNvCxnSpPr>
            <a:cxnSpLocks/>
            <a:endCxn id="627" idx="0"/>
          </p:cNvCxnSpPr>
          <p:nvPr/>
        </p:nvCxnSpPr>
        <p:spPr>
          <a:xfrm flipH="1">
            <a:off x="11629480" y="3295101"/>
            <a:ext cx="357871" cy="1145702"/>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26" name="Ellipse 625">
            <a:extLst>
              <a:ext uri="{FF2B5EF4-FFF2-40B4-BE49-F238E27FC236}">
                <a16:creationId xmlns:a16="http://schemas.microsoft.com/office/drawing/2014/main" id="{C3E4B9A0-6615-FE77-5EB1-EF0103E9F9C2}"/>
              </a:ext>
            </a:extLst>
          </p:cNvPr>
          <p:cNvSpPr/>
          <p:nvPr/>
        </p:nvSpPr>
        <p:spPr>
          <a:xfrm>
            <a:off x="11848027" y="315540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627" name="Ellipse 626">
            <a:extLst>
              <a:ext uri="{FF2B5EF4-FFF2-40B4-BE49-F238E27FC236}">
                <a16:creationId xmlns:a16="http://schemas.microsoft.com/office/drawing/2014/main" id="{5B098473-7CF6-F56A-AA00-B632A40DD4D8}"/>
              </a:ext>
            </a:extLst>
          </p:cNvPr>
          <p:cNvSpPr/>
          <p:nvPr/>
        </p:nvSpPr>
        <p:spPr>
          <a:xfrm>
            <a:off x="11491701" y="4440803"/>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29" name="Ellipse 628">
            <a:extLst>
              <a:ext uri="{FF2B5EF4-FFF2-40B4-BE49-F238E27FC236}">
                <a16:creationId xmlns:a16="http://schemas.microsoft.com/office/drawing/2014/main" id="{422901BF-0845-4771-3ADF-0D5BA9FEA4C6}"/>
              </a:ext>
            </a:extLst>
          </p:cNvPr>
          <p:cNvSpPr/>
          <p:nvPr/>
        </p:nvSpPr>
        <p:spPr>
          <a:xfrm>
            <a:off x="10823730" y="4779648"/>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30" name="Ellipse 629">
            <a:extLst>
              <a:ext uri="{FF2B5EF4-FFF2-40B4-BE49-F238E27FC236}">
                <a16:creationId xmlns:a16="http://schemas.microsoft.com/office/drawing/2014/main" id="{F7F021A0-D61A-E9E2-EA9E-FE75B086CAFD}"/>
              </a:ext>
            </a:extLst>
          </p:cNvPr>
          <p:cNvSpPr/>
          <p:nvPr/>
        </p:nvSpPr>
        <p:spPr>
          <a:xfrm>
            <a:off x="8532868" y="5033377"/>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631" name="Ellipse 630">
            <a:extLst>
              <a:ext uri="{FF2B5EF4-FFF2-40B4-BE49-F238E27FC236}">
                <a16:creationId xmlns:a16="http://schemas.microsoft.com/office/drawing/2014/main" id="{A20FB026-57F9-8F25-E34A-5C1A3A1EB6B3}"/>
              </a:ext>
            </a:extLst>
          </p:cNvPr>
          <p:cNvSpPr/>
          <p:nvPr/>
        </p:nvSpPr>
        <p:spPr>
          <a:xfrm>
            <a:off x="5453978" y="97666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614" name="Ellipse 613">
            <a:extLst>
              <a:ext uri="{FF2B5EF4-FFF2-40B4-BE49-F238E27FC236}">
                <a16:creationId xmlns:a16="http://schemas.microsoft.com/office/drawing/2014/main" id="{C8D5FD60-AE23-02DF-A9A0-D98041726738}"/>
              </a:ext>
            </a:extLst>
          </p:cNvPr>
          <p:cNvSpPr/>
          <p:nvPr/>
        </p:nvSpPr>
        <p:spPr>
          <a:xfrm>
            <a:off x="8005714" y="523875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Tree>
    <p:extLst>
      <p:ext uri="{BB962C8B-B14F-4D97-AF65-F5344CB8AC3E}">
        <p14:creationId xmlns:p14="http://schemas.microsoft.com/office/powerpoint/2010/main" val="14144418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BC3D1-10D1-E4EF-A181-B7E6E758086D}"/>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91A71FC-16DF-2D87-4DD9-E85B137A3B34}"/>
              </a:ext>
            </a:extLst>
          </p:cNvPr>
          <p:cNvSpPr>
            <a:spLocks noGrp="1"/>
          </p:cNvSpPr>
          <p:nvPr>
            <p:ph type="title"/>
          </p:nvPr>
        </p:nvSpPr>
        <p:spPr>
          <a:xfrm>
            <a:off x="318181" y="136525"/>
            <a:ext cx="11555638" cy="6584950"/>
          </a:xfrm>
          <a:solidFill>
            <a:srgbClr val="FFC000"/>
          </a:solidFill>
          <a:ln w="38100">
            <a:solidFill>
              <a:schemeClr val="tx1"/>
            </a:solidFill>
          </a:ln>
        </p:spPr>
        <p:txBody>
          <a:bodyPr anchor="ctr">
            <a:normAutofit/>
          </a:bodyPr>
          <a:lstStyle/>
          <a:p>
            <a:pPr algn="ctr"/>
            <a:r>
              <a:rPr lang="fr-FR" altLang="fr-FR" sz="2800" b="1" dirty="0">
                <a:latin typeface="+mn-lt"/>
                <a:cs typeface="Arial" panose="020B0604020202020204" pitchFamily="34" charset="0"/>
              </a:rPr>
              <a:t>LE PARTAGE DU MONDE, de</a:t>
            </a:r>
            <a:r>
              <a:rPr lang="fr-FR" sz="2800" b="1" dirty="0">
                <a:latin typeface="+mn-lt"/>
                <a:cs typeface="Arial" panose="020B0604020202020204" pitchFamily="34" charset="0"/>
              </a:rPr>
              <a:t> l’an 200 av. JC à nos jours</a:t>
            </a:r>
            <a:br>
              <a:rPr lang="fr-FR" sz="2800" b="1" dirty="0">
                <a:latin typeface="+mn-lt"/>
                <a:cs typeface="Arial" panose="020B0604020202020204" pitchFamily="34" charset="0"/>
              </a:rPr>
            </a:br>
            <a:r>
              <a:rPr lang="fr-FR" sz="2800" b="1" dirty="0">
                <a:latin typeface="+mn-lt"/>
                <a:cs typeface="Arial" panose="020B0604020202020204" pitchFamily="34" charset="0"/>
              </a:rPr>
              <a:t>Esquisse d’une histoire géopolitique universelle</a:t>
            </a:r>
            <a:br>
              <a:rPr lang="fr-FR" sz="2800" b="1" dirty="0">
                <a:latin typeface="+mn-lt"/>
                <a:cs typeface="Arial" panose="020B0604020202020204" pitchFamily="34" charset="0"/>
              </a:rPr>
            </a:br>
            <a:br>
              <a:rPr lang="fr-FR" sz="2800" b="1" dirty="0">
                <a:latin typeface="+mn-lt"/>
                <a:cs typeface="Arial" panose="020B0604020202020204" pitchFamily="34" charset="0"/>
              </a:rPr>
            </a:br>
            <a:r>
              <a:rPr lang="fr-FR" altLang="fr-FR" sz="2800" b="1" dirty="0">
                <a:latin typeface="+mn-lt"/>
                <a:cs typeface="Arial" panose="020B0604020202020204" pitchFamily="34" charset="0"/>
              </a:rPr>
              <a:t>Mardi 6 janvier 2026 </a:t>
            </a:r>
            <a:r>
              <a:rPr lang="fr-FR" altLang="fr-FR" sz="2800" b="1">
                <a:latin typeface="+mn-lt"/>
                <a:cs typeface="Arial" panose="020B0604020202020204" pitchFamily="34" charset="0"/>
              </a:rPr>
              <a:t>(5/14)</a:t>
            </a:r>
            <a:br>
              <a:rPr lang="fr-FR" altLang="fr-FR" sz="2800" b="1" dirty="0">
                <a:latin typeface="+mn-lt"/>
                <a:cs typeface="Arial" panose="020B0604020202020204" pitchFamily="34" charset="0"/>
              </a:rPr>
            </a:br>
            <a:br>
              <a:rPr lang="fr-FR" altLang="fr-FR" sz="2800" b="1" dirty="0">
                <a:latin typeface="+mn-lt"/>
                <a:cs typeface="Arial" panose="020B0604020202020204" pitchFamily="34" charset="0"/>
              </a:rPr>
            </a:br>
            <a:r>
              <a:rPr lang="fr-FR" altLang="fr-FR" sz="2800" b="1" dirty="0">
                <a:solidFill>
                  <a:sysClr val="windowText" lastClr="000000"/>
                </a:solidFill>
                <a:latin typeface="+mn-lt"/>
                <a:cs typeface="Arial" panose="020B0604020202020204" pitchFamily="34" charset="0"/>
              </a:rPr>
              <a:t>8</a:t>
            </a:r>
            <a:r>
              <a:rPr lang="fr-FR" altLang="fr-FR" sz="2800" b="1" baseline="30000" dirty="0">
                <a:solidFill>
                  <a:sysClr val="windowText" lastClr="000000"/>
                </a:solidFill>
                <a:latin typeface="+mn-lt"/>
                <a:cs typeface="Arial" panose="020B0604020202020204" pitchFamily="34" charset="0"/>
              </a:rPr>
              <a:t>ème</a:t>
            </a:r>
            <a:r>
              <a:rPr lang="fr-FR" altLang="fr-FR" sz="2800" b="1" dirty="0">
                <a:solidFill>
                  <a:sysClr val="windowText" lastClr="000000"/>
                </a:solidFill>
                <a:latin typeface="+mn-lt"/>
                <a:cs typeface="Arial" panose="020B0604020202020204" pitchFamily="34" charset="0"/>
              </a:rPr>
              <a:t> période : 1815-1914</a:t>
            </a:r>
            <a:br>
              <a:rPr lang="fr-FR" altLang="fr-FR" sz="2800" b="1" dirty="0">
                <a:solidFill>
                  <a:sysClr val="windowText" lastClr="000000"/>
                </a:solidFill>
                <a:latin typeface="+mn-lt"/>
                <a:cs typeface="Arial" panose="020B0604020202020204" pitchFamily="34" charset="0"/>
              </a:rPr>
            </a:br>
            <a:r>
              <a:rPr lang="fr-FR" sz="2800" b="1" kern="0" dirty="0">
                <a:solidFill>
                  <a:sysClr val="windowText" lastClr="000000"/>
                </a:solidFill>
                <a:latin typeface="+mn-lt"/>
                <a:ea typeface="Times New Roman" panose="02020603050405020304" pitchFamily="18" charset="0"/>
              </a:rPr>
              <a:t>Europe et Russie à la conquête de l’Orient et de l’Asie</a:t>
            </a:r>
            <a:br>
              <a:rPr lang="fr-FR" sz="2800" b="1" kern="0" dirty="0">
                <a:solidFill>
                  <a:sysClr val="windowText" lastClr="000000"/>
                </a:solidFill>
                <a:latin typeface="+mn-lt"/>
                <a:ea typeface="Times New Roman" panose="02020603050405020304" pitchFamily="18" charset="0"/>
              </a:rPr>
            </a:br>
            <a:br>
              <a:rPr lang="fr-FR" sz="2800" b="1"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1792-1907 : En Orient, le Grand Jeu russo-britannique</a:t>
            </a:r>
            <a:br>
              <a:rPr lang="fr-FR" sz="2800"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Empire ottoman et Balkans ; Caucase et Perse ; Afghanistan</a:t>
            </a:r>
            <a:br>
              <a:rPr lang="fr-FR" sz="2800"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Inde britannique ; En Asie centrale, Turkestan russe et Xinjiang chinois</a:t>
            </a:r>
            <a:br>
              <a:rPr lang="fr-FR" sz="2800" kern="0" dirty="0">
                <a:solidFill>
                  <a:sysClr val="windowText" lastClr="000000"/>
                </a:solidFill>
                <a:latin typeface="+mn-lt"/>
                <a:ea typeface="Times New Roman" panose="02020603050405020304" pitchFamily="18" charset="0"/>
              </a:rPr>
            </a:br>
            <a:br>
              <a:rPr lang="fr-FR" sz="2800"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Suite…</a:t>
            </a:r>
            <a:endParaRPr lang="fr-FR" sz="2800" dirty="0">
              <a:latin typeface="+mn-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776665A0-0568-8179-7A46-06750D4BE747}"/>
              </a:ext>
            </a:extLst>
          </p:cNvPr>
          <p:cNvSpPr>
            <a:spLocks noGrp="1"/>
          </p:cNvSpPr>
          <p:nvPr>
            <p:ph type="sldNum" sz="quarter" idx="12"/>
          </p:nvPr>
        </p:nvSpPr>
        <p:spPr/>
        <p:txBody>
          <a:bodyPr/>
          <a:lstStyle/>
          <a:p>
            <a:fld id="{BA0C08FF-24FF-499B-80B5-AC5D693AFF68}" type="slidenum">
              <a:rPr lang="fr-FR" smtClean="0"/>
              <a:t>17</a:t>
            </a:fld>
            <a:endParaRPr lang="fr-FR" dirty="0"/>
          </a:p>
        </p:txBody>
      </p:sp>
    </p:spTree>
    <p:extLst>
      <p:ext uri="{BB962C8B-B14F-4D97-AF65-F5344CB8AC3E}">
        <p14:creationId xmlns:p14="http://schemas.microsoft.com/office/powerpoint/2010/main" val="1228254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850DE-72C4-C6E5-692D-1B4F0169376E}"/>
            </a:ext>
          </a:extLst>
        </p:cNvPr>
        <p:cNvGrpSpPr/>
        <p:nvPr/>
      </p:nvGrpSpPr>
      <p:grpSpPr>
        <a:xfrm>
          <a:off x="0" y="0"/>
          <a:ext cx="0" cy="0"/>
          <a:chOff x="0" y="0"/>
          <a:chExt cx="0" cy="0"/>
        </a:xfrm>
      </p:grpSpPr>
      <p:pic>
        <p:nvPicPr>
          <p:cNvPr id="584" name="Picture 2" descr="C:\Users\Christophe\Pictures\My Scans\2014-11 (nov.)\scan0001.jpg">
            <a:extLst>
              <a:ext uri="{FF2B5EF4-FFF2-40B4-BE49-F238E27FC236}">
                <a16:creationId xmlns:a16="http://schemas.microsoft.com/office/drawing/2014/main" id="{72A3E7AC-9EA9-D342-F9EC-E5A064AB2654}"/>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93" name="Ellipse 592">
            <a:extLst>
              <a:ext uri="{FF2B5EF4-FFF2-40B4-BE49-F238E27FC236}">
                <a16:creationId xmlns:a16="http://schemas.microsoft.com/office/drawing/2014/main" id="{2C5CEAFA-9E5E-96E5-2939-45D14C20A994}"/>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1" name="Ellipse 600">
            <a:extLst>
              <a:ext uri="{FF2B5EF4-FFF2-40B4-BE49-F238E27FC236}">
                <a16:creationId xmlns:a16="http://schemas.microsoft.com/office/drawing/2014/main" id="{A86C7197-2B4A-17B4-B981-3C6C122BDF29}"/>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2" name="Ellipse 601">
            <a:extLst>
              <a:ext uri="{FF2B5EF4-FFF2-40B4-BE49-F238E27FC236}">
                <a16:creationId xmlns:a16="http://schemas.microsoft.com/office/drawing/2014/main" id="{2EAF8D9B-DCB7-4E46-10E9-3F968DA965E2}"/>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3" name="Ellipse 602">
            <a:extLst>
              <a:ext uri="{FF2B5EF4-FFF2-40B4-BE49-F238E27FC236}">
                <a16:creationId xmlns:a16="http://schemas.microsoft.com/office/drawing/2014/main" id="{2083AE4E-19F7-3A76-A5DF-52DD2D3BA629}"/>
              </a:ext>
            </a:extLst>
          </p:cNvPr>
          <p:cNvSpPr/>
          <p:nvPr/>
        </p:nvSpPr>
        <p:spPr>
          <a:xfrm>
            <a:off x="6705473" y="1360082"/>
            <a:ext cx="275558" cy="253729"/>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04" name="Ellipse 603">
            <a:extLst>
              <a:ext uri="{FF2B5EF4-FFF2-40B4-BE49-F238E27FC236}">
                <a16:creationId xmlns:a16="http://schemas.microsoft.com/office/drawing/2014/main" id="{F3D6805D-74F5-7927-55E5-E6FD6A9FCD3E}"/>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05" name="Ellipse 604">
            <a:extLst>
              <a:ext uri="{FF2B5EF4-FFF2-40B4-BE49-F238E27FC236}">
                <a16:creationId xmlns:a16="http://schemas.microsoft.com/office/drawing/2014/main" id="{28615744-3FB4-D38F-6516-B1F5648ACEC4}"/>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06" name="Ellipse 605">
            <a:extLst>
              <a:ext uri="{FF2B5EF4-FFF2-40B4-BE49-F238E27FC236}">
                <a16:creationId xmlns:a16="http://schemas.microsoft.com/office/drawing/2014/main" id="{8976B3EB-9D71-03F4-805D-8095F574BF35}"/>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8" name="Ellipse 607">
            <a:extLst>
              <a:ext uri="{FF2B5EF4-FFF2-40B4-BE49-F238E27FC236}">
                <a16:creationId xmlns:a16="http://schemas.microsoft.com/office/drawing/2014/main" id="{E2C49952-58D5-A5D7-D0DB-591BA6086E9B}"/>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9" name="Ellipse 608">
            <a:extLst>
              <a:ext uri="{FF2B5EF4-FFF2-40B4-BE49-F238E27FC236}">
                <a16:creationId xmlns:a16="http://schemas.microsoft.com/office/drawing/2014/main" id="{CBD6FF68-1909-016C-90F1-8674643DFF8D}"/>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0" name="Ellipse 609">
            <a:extLst>
              <a:ext uri="{FF2B5EF4-FFF2-40B4-BE49-F238E27FC236}">
                <a16:creationId xmlns:a16="http://schemas.microsoft.com/office/drawing/2014/main" id="{5DA9E80A-CEF3-FF2C-183B-DC42DDC3E455}"/>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12" name="Ellipse 611">
            <a:extLst>
              <a:ext uri="{FF2B5EF4-FFF2-40B4-BE49-F238E27FC236}">
                <a16:creationId xmlns:a16="http://schemas.microsoft.com/office/drawing/2014/main" id="{E5D9E610-9F55-E637-EE94-382E71B68153}"/>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13" name="Ellipse 612">
            <a:extLst>
              <a:ext uri="{FF2B5EF4-FFF2-40B4-BE49-F238E27FC236}">
                <a16:creationId xmlns:a16="http://schemas.microsoft.com/office/drawing/2014/main" id="{0C426133-EE27-E936-CDDC-C47BF243675B}"/>
              </a:ext>
            </a:extLst>
          </p:cNvPr>
          <p:cNvSpPr/>
          <p:nvPr/>
        </p:nvSpPr>
        <p:spPr>
          <a:xfrm>
            <a:off x="8303424" y="2670202"/>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14" name="Ellipse 613">
            <a:extLst>
              <a:ext uri="{FF2B5EF4-FFF2-40B4-BE49-F238E27FC236}">
                <a16:creationId xmlns:a16="http://schemas.microsoft.com/office/drawing/2014/main" id="{E3E5A1A9-E037-1F0D-F981-C0EFF0B37741}"/>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5" name="Ellipse 614">
            <a:extLst>
              <a:ext uri="{FF2B5EF4-FFF2-40B4-BE49-F238E27FC236}">
                <a16:creationId xmlns:a16="http://schemas.microsoft.com/office/drawing/2014/main" id="{C182D6C3-B8FA-9D73-D396-2588E60BEA29}"/>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16" name="Ellipse 615">
            <a:extLst>
              <a:ext uri="{FF2B5EF4-FFF2-40B4-BE49-F238E27FC236}">
                <a16:creationId xmlns:a16="http://schemas.microsoft.com/office/drawing/2014/main" id="{80C6B031-BFA9-5DE3-3275-1A96A91ECF96}"/>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17" name="Ellipse 616">
            <a:extLst>
              <a:ext uri="{FF2B5EF4-FFF2-40B4-BE49-F238E27FC236}">
                <a16:creationId xmlns:a16="http://schemas.microsoft.com/office/drawing/2014/main" id="{9AE5B49A-6EAF-52DC-6040-C5E016739CBA}"/>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8" name="Ellipse 617">
            <a:extLst>
              <a:ext uri="{FF2B5EF4-FFF2-40B4-BE49-F238E27FC236}">
                <a16:creationId xmlns:a16="http://schemas.microsoft.com/office/drawing/2014/main" id="{FF06B975-EC5A-D06D-D1ED-577264360AA2}"/>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9" name="Connecteur droit 618">
            <a:extLst>
              <a:ext uri="{FF2B5EF4-FFF2-40B4-BE49-F238E27FC236}">
                <a16:creationId xmlns:a16="http://schemas.microsoft.com/office/drawing/2014/main" id="{5A83E276-999E-A714-6ED9-EC8826C84EB3}"/>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0" name="Connecteur droit 619">
            <a:extLst>
              <a:ext uri="{FF2B5EF4-FFF2-40B4-BE49-F238E27FC236}">
                <a16:creationId xmlns:a16="http://schemas.microsoft.com/office/drawing/2014/main" id="{8308421E-7973-8F67-185D-EF599DE4B352}"/>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1" name="Connecteur droit 620">
            <a:extLst>
              <a:ext uri="{FF2B5EF4-FFF2-40B4-BE49-F238E27FC236}">
                <a16:creationId xmlns:a16="http://schemas.microsoft.com/office/drawing/2014/main" id="{D43379A8-B011-777D-B690-A8183601BE2D}"/>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2" name="Ellipse 621">
            <a:extLst>
              <a:ext uri="{FF2B5EF4-FFF2-40B4-BE49-F238E27FC236}">
                <a16:creationId xmlns:a16="http://schemas.microsoft.com/office/drawing/2014/main" id="{6266CED7-CE3E-DA51-56F0-83AF1C86F56C}"/>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23" name="Ellipse 622">
            <a:extLst>
              <a:ext uri="{FF2B5EF4-FFF2-40B4-BE49-F238E27FC236}">
                <a16:creationId xmlns:a16="http://schemas.microsoft.com/office/drawing/2014/main" id="{7559735A-E774-33BD-C8FD-B431F5BF47D2}"/>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24" name="Ellipse 623">
            <a:extLst>
              <a:ext uri="{FF2B5EF4-FFF2-40B4-BE49-F238E27FC236}">
                <a16:creationId xmlns:a16="http://schemas.microsoft.com/office/drawing/2014/main" id="{611FB54E-B6CC-093F-C3D0-45793F9AF7C8}"/>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25" name="Ellipse 624">
            <a:extLst>
              <a:ext uri="{FF2B5EF4-FFF2-40B4-BE49-F238E27FC236}">
                <a16:creationId xmlns:a16="http://schemas.microsoft.com/office/drawing/2014/main" id="{D68BC6F8-B26B-3437-63FA-B10D65636DC8}"/>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26" name="Connecteur droit 625">
            <a:extLst>
              <a:ext uri="{FF2B5EF4-FFF2-40B4-BE49-F238E27FC236}">
                <a16:creationId xmlns:a16="http://schemas.microsoft.com/office/drawing/2014/main" id="{053154DC-DAC7-0C84-4195-34060D04FC8A}"/>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7" name="Ellipse 626">
            <a:extLst>
              <a:ext uri="{FF2B5EF4-FFF2-40B4-BE49-F238E27FC236}">
                <a16:creationId xmlns:a16="http://schemas.microsoft.com/office/drawing/2014/main" id="{BF016666-9F29-7F45-A589-5660B7A8B8B3}"/>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628" name="Connecteur droit avec flèche 627">
            <a:extLst>
              <a:ext uri="{FF2B5EF4-FFF2-40B4-BE49-F238E27FC236}">
                <a16:creationId xmlns:a16="http://schemas.microsoft.com/office/drawing/2014/main" id="{C6C005C5-4A82-A85C-C428-F794673E3CA7}"/>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9" name="Ellipse 628">
            <a:extLst>
              <a:ext uri="{FF2B5EF4-FFF2-40B4-BE49-F238E27FC236}">
                <a16:creationId xmlns:a16="http://schemas.microsoft.com/office/drawing/2014/main" id="{1951D89A-BA63-F623-3D2E-C3CBA806EF35}"/>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630" name="Ellipse 629">
            <a:extLst>
              <a:ext uri="{FF2B5EF4-FFF2-40B4-BE49-F238E27FC236}">
                <a16:creationId xmlns:a16="http://schemas.microsoft.com/office/drawing/2014/main" id="{064799CB-A050-82E4-3CAF-0E1997105538}"/>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31" name="Ellipse 630">
            <a:extLst>
              <a:ext uri="{FF2B5EF4-FFF2-40B4-BE49-F238E27FC236}">
                <a16:creationId xmlns:a16="http://schemas.microsoft.com/office/drawing/2014/main" id="{D6763CF9-A58F-ED73-185B-1F967BD9341B}"/>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32" name="Ellipse 631">
            <a:extLst>
              <a:ext uri="{FF2B5EF4-FFF2-40B4-BE49-F238E27FC236}">
                <a16:creationId xmlns:a16="http://schemas.microsoft.com/office/drawing/2014/main" id="{5D5C2335-B85D-FDB6-6222-47530A89C631}"/>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33" name="Ellipse 632">
            <a:extLst>
              <a:ext uri="{FF2B5EF4-FFF2-40B4-BE49-F238E27FC236}">
                <a16:creationId xmlns:a16="http://schemas.microsoft.com/office/drawing/2014/main" id="{F9D90859-ADC5-8C6A-74B3-917049545790}"/>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4" name="Ellipse 633">
            <a:extLst>
              <a:ext uri="{FF2B5EF4-FFF2-40B4-BE49-F238E27FC236}">
                <a16:creationId xmlns:a16="http://schemas.microsoft.com/office/drawing/2014/main" id="{75C7FE09-4F2F-022B-4DD5-91D6A6902FFB}"/>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5" name="Ellipse 634">
            <a:extLst>
              <a:ext uri="{FF2B5EF4-FFF2-40B4-BE49-F238E27FC236}">
                <a16:creationId xmlns:a16="http://schemas.microsoft.com/office/drawing/2014/main" id="{7F57F3F8-2B88-019F-768C-944570E1434D}"/>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6" name="Ellipse 635">
            <a:extLst>
              <a:ext uri="{FF2B5EF4-FFF2-40B4-BE49-F238E27FC236}">
                <a16:creationId xmlns:a16="http://schemas.microsoft.com/office/drawing/2014/main" id="{BAA54D5D-BDAD-E395-0A5D-6695F21923FF}"/>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37" name="Ellipse 636">
            <a:extLst>
              <a:ext uri="{FF2B5EF4-FFF2-40B4-BE49-F238E27FC236}">
                <a16:creationId xmlns:a16="http://schemas.microsoft.com/office/drawing/2014/main" id="{B159C014-44B4-E991-587E-0B52CEE66F68}"/>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638" name="Ellipse 637">
            <a:extLst>
              <a:ext uri="{FF2B5EF4-FFF2-40B4-BE49-F238E27FC236}">
                <a16:creationId xmlns:a16="http://schemas.microsoft.com/office/drawing/2014/main" id="{CFC56A62-E751-F5B9-DE26-609A4FAB5DB0}"/>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9" name="Rectangle 638">
            <a:extLst>
              <a:ext uri="{FF2B5EF4-FFF2-40B4-BE49-F238E27FC236}">
                <a16:creationId xmlns:a16="http://schemas.microsoft.com/office/drawing/2014/main" id="{11B68990-DCB2-AEDD-4B2A-ACF117613B25}"/>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640" name="Rectangle 639">
            <a:extLst>
              <a:ext uri="{FF2B5EF4-FFF2-40B4-BE49-F238E27FC236}">
                <a16:creationId xmlns:a16="http://schemas.microsoft.com/office/drawing/2014/main" id="{F764E90B-74F1-306A-F2AA-428B333D1DAB}"/>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641" name="Ellipse 640">
            <a:extLst>
              <a:ext uri="{FF2B5EF4-FFF2-40B4-BE49-F238E27FC236}">
                <a16:creationId xmlns:a16="http://schemas.microsoft.com/office/drawing/2014/main" id="{73A0C9BE-7F12-F12A-3567-F3F2E3809485}"/>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42" name="Ellipse 641">
            <a:extLst>
              <a:ext uri="{FF2B5EF4-FFF2-40B4-BE49-F238E27FC236}">
                <a16:creationId xmlns:a16="http://schemas.microsoft.com/office/drawing/2014/main" id="{D842B7AB-3E4A-0E32-BD23-BCAE69E9535D}"/>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43" name="Ellipse 642">
            <a:extLst>
              <a:ext uri="{FF2B5EF4-FFF2-40B4-BE49-F238E27FC236}">
                <a16:creationId xmlns:a16="http://schemas.microsoft.com/office/drawing/2014/main" id="{80FB3B78-9487-FC9B-EFA1-2A0FB5352EBE}"/>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44" name="Ellipse 643">
            <a:extLst>
              <a:ext uri="{FF2B5EF4-FFF2-40B4-BE49-F238E27FC236}">
                <a16:creationId xmlns:a16="http://schemas.microsoft.com/office/drawing/2014/main" id="{2757C385-D6BA-01C6-F69A-613A30A3D15D}"/>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645" name="Ellipse 644">
            <a:extLst>
              <a:ext uri="{FF2B5EF4-FFF2-40B4-BE49-F238E27FC236}">
                <a16:creationId xmlns:a16="http://schemas.microsoft.com/office/drawing/2014/main" id="{3C9E9892-B195-59FA-B4B6-D2F5B4BFAC3F}"/>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646" name="Ellipse 645">
            <a:extLst>
              <a:ext uri="{FF2B5EF4-FFF2-40B4-BE49-F238E27FC236}">
                <a16:creationId xmlns:a16="http://schemas.microsoft.com/office/drawing/2014/main" id="{B85432CF-4391-94CC-7353-7ED6DB44AD05}"/>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47" name="Ellipse 646">
            <a:extLst>
              <a:ext uri="{FF2B5EF4-FFF2-40B4-BE49-F238E27FC236}">
                <a16:creationId xmlns:a16="http://schemas.microsoft.com/office/drawing/2014/main" id="{1772184E-21B5-CA3B-D09D-8E47CFA4A88B}"/>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8" name="Ellipse 647">
            <a:extLst>
              <a:ext uri="{FF2B5EF4-FFF2-40B4-BE49-F238E27FC236}">
                <a16:creationId xmlns:a16="http://schemas.microsoft.com/office/drawing/2014/main" id="{E631E08E-9AB4-332C-5E27-B5621389A5FB}"/>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9" name="Ellipse 648">
            <a:extLst>
              <a:ext uri="{FF2B5EF4-FFF2-40B4-BE49-F238E27FC236}">
                <a16:creationId xmlns:a16="http://schemas.microsoft.com/office/drawing/2014/main" id="{A5EA2AE6-0D65-7EA9-BE06-1D333132A10D}"/>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50" name="Rectangle 649">
            <a:extLst>
              <a:ext uri="{FF2B5EF4-FFF2-40B4-BE49-F238E27FC236}">
                <a16:creationId xmlns:a16="http://schemas.microsoft.com/office/drawing/2014/main" id="{3F551E4F-3C14-98C5-B69E-6684C9F50132}"/>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651" name="Ellipse 650">
            <a:extLst>
              <a:ext uri="{FF2B5EF4-FFF2-40B4-BE49-F238E27FC236}">
                <a16:creationId xmlns:a16="http://schemas.microsoft.com/office/drawing/2014/main" id="{38556163-F596-4D7F-C16D-906D6EE057BE}"/>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2" name="Ellipse 651">
            <a:extLst>
              <a:ext uri="{FF2B5EF4-FFF2-40B4-BE49-F238E27FC236}">
                <a16:creationId xmlns:a16="http://schemas.microsoft.com/office/drawing/2014/main" id="{DD537DF4-F3EF-6742-6BBD-7DA7E0DC243A}"/>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53" name="Rectangle 652">
            <a:extLst>
              <a:ext uri="{FF2B5EF4-FFF2-40B4-BE49-F238E27FC236}">
                <a16:creationId xmlns:a16="http://schemas.microsoft.com/office/drawing/2014/main" id="{F609F4B9-4F8D-FFD1-E9E7-B3A82B88698E}"/>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654" name="Rectangle 653">
            <a:extLst>
              <a:ext uri="{FF2B5EF4-FFF2-40B4-BE49-F238E27FC236}">
                <a16:creationId xmlns:a16="http://schemas.microsoft.com/office/drawing/2014/main" id="{8A41AB26-181E-3C90-A044-5B5171F8B1F6}"/>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655" name="Connecteur droit 654">
            <a:extLst>
              <a:ext uri="{FF2B5EF4-FFF2-40B4-BE49-F238E27FC236}">
                <a16:creationId xmlns:a16="http://schemas.microsoft.com/office/drawing/2014/main" id="{F59CD137-AD5E-9821-4A3E-1435FCD2FF8F}"/>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56" name="Ellipse 655">
            <a:extLst>
              <a:ext uri="{FF2B5EF4-FFF2-40B4-BE49-F238E27FC236}">
                <a16:creationId xmlns:a16="http://schemas.microsoft.com/office/drawing/2014/main" id="{3E11208A-9D69-A479-7B1D-13539A87B216}"/>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657" name="Connecteur droit 656">
            <a:extLst>
              <a:ext uri="{FF2B5EF4-FFF2-40B4-BE49-F238E27FC236}">
                <a16:creationId xmlns:a16="http://schemas.microsoft.com/office/drawing/2014/main" id="{721E01B7-03E1-7C50-136A-0AC1F084DB43}"/>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8" name="Connecteur droit 657">
            <a:extLst>
              <a:ext uri="{FF2B5EF4-FFF2-40B4-BE49-F238E27FC236}">
                <a16:creationId xmlns:a16="http://schemas.microsoft.com/office/drawing/2014/main" id="{72524D98-26A4-C588-3EFA-0450CB3B7603}"/>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59" name="Ellipse 658">
            <a:extLst>
              <a:ext uri="{FF2B5EF4-FFF2-40B4-BE49-F238E27FC236}">
                <a16:creationId xmlns:a16="http://schemas.microsoft.com/office/drawing/2014/main" id="{0E92E166-5B50-B9AD-FA08-C99BCCF35D10}"/>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60" name="Ellipse 659">
            <a:extLst>
              <a:ext uri="{FF2B5EF4-FFF2-40B4-BE49-F238E27FC236}">
                <a16:creationId xmlns:a16="http://schemas.microsoft.com/office/drawing/2014/main" id="{D2672FD2-3EA8-BDC8-1C4F-F4565DC26E7C}"/>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61" name="Ellipse 660">
            <a:extLst>
              <a:ext uri="{FF2B5EF4-FFF2-40B4-BE49-F238E27FC236}">
                <a16:creationId xmlns:a16="http://schemas.microsoft.com/office/drawing/2014/main" id="{F093CAA4-EB1E-E483-8AB0-45F56CD375C1}"/>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2" name="Ellipse 661">
            <a:extLst>
              <a:ext uri="{FF2B5EF4-FFF2-40B4-BE49-F238E27FC236}">
                <a16:creationId xmlns:a16="http://schemas.microsoft.com/office/drawing/2014/main" id="{E758296F-54C0-4DC9-A76A-80FC97ADAA6A}"/>
              </a:ext>
            </a:extLst>
          </p:cNvPr>
          <p:cNvSpPr/>
          <p:nvPr/>
        </p:nvSpPr>
        <p:spPr>
          <a:xfrm>
            <a:off x="7028141" y="1998464"/>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663" name="Ellipse 662">
            <a:extLst>
              <a:ext uri="{FF2B5EF4-FFF2-40B4-BE49-F238E27FC236}">
                <a16:creationId xmlns:a16="http://schemas.microsoft.com/office/drawing/2014/main" id="{CAF64FE0-41A0-A66F-C44A-92ECD647DB45}"/>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4" name="Ellipse 663">
            <a:extLst>
              <a:ext uri="{FF2B5EF4-FFF2-40B4-BE49-F238E27FC236}">
                <a16:creationId xmlns:a16="http://schemas.microsoft.com/office/drawing/2014/main" id="{DD451768-A852-4EDD-BC67-6D41366467E9}"/>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5" name="Ellipse 664">
            <a:extLst>
              <a:ext uri="{FF2B5EF4-FFF2-40B4-BE49-F238E27FC236}">
                <a16:creationId xmlns:a16="http://schemas.microsoft.com/office/drawing/2014/main" id="{C9DEEFDA-2089-9331-5D14-B7E7F0849005}"/>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66" name="Ellipse 665">
            <a:extLst>
              <a:ext uri="{FF2B5EF4-FFF2-40B4-BE49-F238E27FC236}">
                <a16:creationId xmlns:a16="http://schemas.microsoft.com/office/drawing/2014/main" id="{EE555C7C-B82C-9F9D-0822-C5BA86316211}"/>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667" name="Ellipse 666">
            <a:extLst>
              <a:ext uri="{FF2B5EF4-FFF2-40B4-BE49-F238E27FC236}">
                <a16:creationId xmlns:a16="http://schemas.microsoft.com/office/drawing/2014/main" id="{8E2563B8-AB3F-A778-6F50-587109EB0483}"/>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8" name="Ellipse 667">
            <a:extLst>
              <a:ext uri="{FF2B5EF4-FFF2-40B4-BE49-F238E27FC236}">
                <a16:creationId xmlns:a16="http://schemas.microsoft.com/office/drawing/2014/main" id="{7699D2AB-486D-3F17-64D0-1A5CB5ECCFED}"/>
              </a:ext>
            </a:extLst>
          </p:cNvPr>
          <p:cNvSpPr/>
          <p:nvPr/>
        </p:nvSpPr>
        <p:spPr>
          <a:xfrm>
            <a:off x="8165438" y="241785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9" name="Ellipse 668">
            <a:extLst>
              <a:ext uri="{FF2B5EF4-FFF2-40B4-BE49-F238E27FC236}">
                <a16:creationId xmlns:a16="http://schemas.microsoft.com/office/drawing/2014/main" id="{9ABA1C0B-8BE8-5657-2D7D-EE512ED16B48}"/>
              </a:ext>
            </a:extLst>
          </p:cNvPr>
          <p:cNvSpPr/>
          <p:nvPr/>
        </p:nvSpPr>
        <p:spPr>
          <a:xfrm>
            <a:off x="7984495" y="236518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0" name="Ellipse 669">
            <a:extLst>
              <a:ext uri="{FF2B5EF4-FFF2-40B4-BE49-F238E27FC236}">
                <a16:creationId xmlns:a16="http://schemas.microsoft.com/office/drawing/2014/main" id="{63CCFA47-40AE-CDC9-D079-3436EAED907E}"/>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1" name="Ellipse 670">
            <a:extLst>
              <a:ext uri="{FF2B5EF4-FFF2-40B4-BE49-F238E27FC236}">
                <a16:creationId xmlns:a16="http://schemas.microsoft.com/office/drawing/2014/main" id="{0E21B450-4004-D994-7F8F-F499252B3677}"/>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2" name="Ellipse 671">
            <a:extLst>
              <a:ext uri="{FF2B5EF4-FFF2-40B4-BE49-F238E27FC236}">
                <a16:creationId xmlns:a16="http://schemas.microsoft.com/office/drawing/2014/main" id="{49E8691F-8140-543B-BEF0-08CD4D173F86}"/>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3" name="Ellipse 672">
            <a:extLst>
              <a:ext uri="{FF2B5EF4-FFF2-40B4-BE49-F238E27FC236}">
                <a16:creationId xmlns:a16="http://schemas.microsoft.com/office/drawing/2014/main" id="{67AB0FF8-0986-8A52-FB16-2FA8ADAB8A13}"/>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4" name="Rectangle 673">
            <a:extLst>
              <a:ext uri="{FF2B5EF4-FFF2-40B4-BE49-F238E27FC236}">
                <a16:creationId xmlns:a16="http://schemas.microsoft.com/office/drawing/2014/main" id="{0B97431B-8262-AD23-EFF7-AACDC84DE09B}"/>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675" name="Rectangle 674">
            <a:extLst>
              <a:ext uri="{FF2B5EF4-FFF2-40B4-BE49-F238E27FC236}">
                <a16:creationId xmlns:a16="http://schemas.microsoft.com/office/drawing/2014/main" id="{97A8C79F-874C-2275-066A-3B8830BB6DC4}"/>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676" name="Rectangle 675">
            <a:extLst>
              <a:ext uri="{FF2B5EF4-FFF2-40B4-BE49-F238E27FC236}">
                <a16:creationId xmlns:a16="http://schemas.microsoft.com/office/drawing/2014/main" id="{6FC7D51F-96AB-AA39-74D6-0F46CA044E38}"/>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677" name="Rectangle 676">
            <a:extLst>
              <a:ext uri="{FF2B5EF4-FFF2-40B4-BE49-F238E27FC236}">
                <a16:creationId xmlns:a16="http://schemas.microsoft.com/office/drawing/2014/main" id="{7DB0804C-868B-8F8E-9B89-D7967F79B02C}"/>
              </a:ext>
            </a:extLst>
          </p:cNvPr>
          <p:cNvSpPr/>
          <p:nvPr/>
        </p:nvSpPr>
        <p:spPr>
          <a:xfrm>
            <a:off x="7739602" y="1987363"/>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1804</a:t>
            </a:r>
          </a:p>
        </p:txBody>
      </p:sp>
      <p:sp>
        <p:nvSpPr>
          <p:cNvPr id="678" name="Rectangle 677">
            <a:extLst>
              <a:ext uri="{FF2B5EF4-FFF2-40B4-BE49-F238E27FC236}">
                <a16:creationId xmlns:a16="http://schemas.microsoft.com/office/drawing/2014/main" id="{DCEA236F-9474-ACAB-1A10-E22C284A858F}"/>
              </a:ext>
            </a:extLst>
          </p:cNvPr>
          <p:cNvSpPr/>
          <p:nvPr/>
        </p:nvSpPr>
        <p:spPr>
          <a:xfrm>
            <a:off x="7342831" y="1509827"/>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1806</a:t>
            </a:r>
          </a:p>
        </p:txBody>
      </p:sp>
      <p:sp>
        <p:nvSpPr>
          <p:cNvPr id="679" name="Rectangle 678">
            <a:extLst>
              <a:ext uri="{FF2B5EF4-FFF2-40B4-BE49-F238E27FC236}">
                <a16:creationId xmlns:a16="http://schemas.microsoft.com/office/drawing/2014/main" id="{45195018-74F6-8393-B3FA-05EFBDBBD53D}"/>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680" name="Rectangle 679">
            <a:extLst>
              <a:ext uri="{FF2B5EF4-FFF2-40B4-BE49-F238E27FC236}">
                <a16:creationId xmlns:a16="http://schemas.microsoft.com/office/drawing/2014/main" id="{BAD41C53-F5D7-AE4D-50F4-63EE7BA0AD01}"/>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681" name="Ellipse 680">
            <a:extLst>
              <a:ext uri="{FF2B5EF4-FFF2-40B4-BE49-F238E27FC236}">
                <a16:creationId xmlns:a16="http://schemas.microsoft.com/office/drawing/2014/main" id="{D7A0B19E-040A-417D-0CE6-5E09307D9B16}"/>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82" name="Ellipse 681">
            <a:extLst>
              <a:ext uri="{FF2B5EF4-FFF2-40B4-BE49-F238E27FC236}">
                <a16:creationId xmlns:a16="http://schemas.microsoft.com/office/drawing/2014/main" id="{C049D12D-FB51-4B70-6CF2-923D13C541CC}"/>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3" name="Ellipse 682">
            <a:extLst>
              <a:ext uri="{FF2B5EF4-FFF2-40B4-BE49-F238E27FC236}">
                <a16:creationId xmlns:a16="http://schemas.microsoft.com/office/drawing/2014/main" id="{8ABC2204-24E0-3F03-3D10-8C0DC10142F5}"/>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84" name="Rectangle 683">
            <a:extLst>
              <a:ext uri="{FF2B5EF4-FFF2-40B4-BE49-F238E27FC236}">
                <a16:creationId xmlns:a16="http://schemas.microsoft.com/office/drawing/2014/main" id="{FD3E3768-187E-1E36-A6C8-15768AE5E208}"/>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685" name="Ellipse 684">
            <a:extLst>
              <a:ext uri="{FF2B5EF4-FFF2-40B4-BE49-F238E27FC236}">
                <a16:creationId xmlns:a16="http://schemas.microsoft.com/office/drawing/2014/main" id="{AB347AF4-88EB-3076-8999-752DB9012DD0}"/>
              </a:ext>
            </a:extLst>
          </p:cNvPr>
          <p:cNvSpPr/>
          <p:nvPr/>
        </p:nvSpPr>
        <p:spPr>
          <a:xfrm>
            <a:off x="7779767" y="94353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686" name="Rectangle 685">
            <a:extLst>
              <a:ext uri="{FF2B5EF4-FFF2-40B4-BE49-F238E27FC236}">
                <a16:creationId xmlns:a16="http://schemas.microsoft.com/office/drawing/2014/main" id="{451F4CA7-36B6-B308-86FD-21A2B386B910}"/>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687" name="Rectangle 686">
            <a:extLst>
              <a:ext uri="{FF2B5EF4-FFF2-40B4-BE49-F238E27FC236}">
                <a16:creationId xmlns:a16="http://schemas.microsoft.com/office/drawing/2014/main" id="{1029B51B-5BC4-3B75-41CB-FCBD88730040}"/>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688" name="Ellipse 687">
            <a:extLst>
              <a:ext uri="{FF2B5EF4-FFF2-40B4-BE49-F238E27FC236}">
                <a16:creationId xmlns:a16="http://schemas.microsoft.com/office/drawing/2014/main" id="{C04D6B0A-8736-9C67-099E-587DADE9ADC6}"/>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89" name="Rectangle 688">
            <a:extLst>
              <a:ext uri="{FF2B5EF4-FFF2-40B4-BE49-F238E27FC236}">
                <a16:creationId xmlns:a16="http://schemas.microsoft.com/office/drawing/2014/main" id="{97B037CF-7EE3-52D9-098E-BB7F357167AC}"/>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690" name="Rectangle 689">
            <a:extLst>
              <a:ext uri="{FF2B5EF4-FFF2-40B4-BE49-F238E27FC236}">
                <a16:creationId xmlns:a16="http://schemas.microsoft.com/office/drawing/2014/main" id="{3441BEAA-D7EC-A67E-FF50-7816052D13E7}"/>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691" name="Rectangle 690">
            <a:extLst>
              <a:ext uri="{FF2B5EF4-FFF2-40B4-BE49-F238E27FC236}">
                <a16:creationId xmlns:a16="http://schemas.microsoft.com/office/drawing/2014/main" id="{AF6531AE-01BC-E88B-5D80-8A4AA345A5D6}"/>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693" name="Ellipse 692">
            <a:extLst>
              <a:ext uri="{FF2B5EF4-FFF2-40B4-BE49-F238E27FC236}">
                <a16:creationId xmlns:a16="http://schemas.microsoft.com/office/drawing/2014/main" id="{10EAD05D-A725-7A41-13C1-A9BD5CFA93FB}"/>
              </a:ext>
            </a:extLst>
          </p:cNvPr>
          <p:cNvSpPr/>
          <p:nvPr/>
        </p:nvSpPr>
        <p:spPr>
          <a:xfrm>
            <a:off x="6705473" y="1360082"/>
            <a:ext cx="275558" cy="253729"/>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94" name="Ellipse 693">
            <a:extLst>
              <a:ext uri="{FF2B5EF4-FFF2-40B4-BE49-F238E27FC236}">
                <a16:creationId xmlns:a16="http://schemas.microsoft.com/office/drawing/2014/main" id="{2BCB604D-26C7-4CE5-B579-E305CCAD8D18}"/>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5" name="Ellipse 694">
            <a:extLst>
              <a:ext uri="{FF2B5EF4-FFF2-40B4-BE49-F238E27FC236}">
                <a16:creationId xmlns:a16="http://schemas.microsoft.com/office/drawing/2014/main" id="{1AFA37E5-12E7-75B5-A94B-8B87EA29F049}"/>
              </a:ext>
            </a:extLst>
          </p:cNvPr>
          <p:cNvSpPr/>
          <p:nvPr/>
        </p:nvSpPr>
        <p:spPr>
          <a:xfrm>
            <a:off x="6605128" y="1132660"/>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16" name="Ellipse 715">
            <a:extLst>
              <a:ext uri="{FF2B5EF4-FFF2-40B4-BE49-F238E27FC236}">
                <a16:creationId xmlns:a16="http://schemas.microsoft.com/office/drawing/2014/main" id="{CE326E18-AD6C-3DF0-2DD1-2DC059367B0F}"/>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719" name="Ellipse 718">
            <a:extLst>
              <a:ext uri="{FF2B5EF4-FFF2-40B4-BE49-F238E27FC236}">
                <a16:creationId xmlns:a16="http://schemas.microsoft.com/office/drawing/2014/main" id="{206D3F6F-1214-AA34-A7F6-C32063704FF1}"/>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1" name="Ellipse 720">
            <a:extLst>
              <a:ext uri="{FF2B5EF4-FFF2-40B4-BE49-F238E27FC236}">
                <a16:creationId xmlns:a16="http://schemas.microsoft.com/office/drawing/2014/main" id="{B52B7C6D-E1F0-A3E1-0C41-1ED2E8107814}"/>
              </a:ext>
            </a:extLst>
          </p:cNvPr>
          <p:cNvSpPr/>
          <p:nvPr/>
        </p:nvSpPr>
        <p:spPr>
          <a:xfrm>
            <a:off x="7229668" y="162349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726" name="Ellipse 725">
            <a:extLst>
              <a:ext uri="{FF2B5EF4-FFF2-40B4-BE49-F238E27FC236}">
                <a16:creationId xmlns:a16="http://schemas.microsoft.com/office/drawing/2014/main" id="{2B779327-85A7-54BB-BE17-6951E60746E3}"/>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2" name="Ellipse 731">
            <a:extLst>
              <a:ext uri="{FF2B5EF4-FFF2-40B4-BE49-F238E27FC236}">
                <a16:creationId xmlns:a16="http://schemas.microsoft.com/office/drawing/2014/main" id="{5A6A2C7F-509A-BC1A-5642-2468446F3238}"/>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733" name="Ellipse 732">
            <a:extLst>
              <a:ext uri="{FF2B5EF4-FFF2-40B4-BE49-F238E27FC236}">
                <a16:creationId xmlns:a16="http://schemas.microsoft.com/office/drawing/2014/main" id="{542274C7-FDFE-B7B8-C142-C3921B6143AC}"/>
              </a:ext>
            </a:extLst>
          </p:cNvPr>
          <p:cNvSpPr/>
          <p:nvPr/>
        </p:nvSpPr>
        <p:spPr>
          <a:xfrm>
            <a:off x="6756011" y="1614406"/>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734" name="Ellipse 733">
            <a:extLst>
              <a:ext uri="{FF2B5EF4-FFF2-40B4-BE49-F238E27FC236}">
                <a16:creationId xmlns:a16="http://schemas.microsoft.com/office/drawing/2014/main" id="{DE9060A4-DB14-A7C0-AB6B-43348A4500E7}"/>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735" name="Ellipse 734">
            <a:extLst>
              <a:ext uri="{FF2B5EF4-FFF2-40B4-BE49-F238E27FC236}">
                <a16:creationId xmlns:a16="http://schemas.microsoft.com/office/drawing/2014/main" id="{2956C1B0-58A2-7E37-DF0A-A360639DA321}"/>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736" name="Ellipse 735">
            <a:extLst>
              <a:ext uri="{FF2B5EF4-FFF2-40B4-BE49-F238E27FC236}">
                <a16:creationId xmlns:a16="http://schemas.microsoft.com/office/drawing/2014/main" id="{4597CE77-7753-45CB-6DF1-9177E831D6BB}"/>
              </a:ext>
            </a:extLst>
          </p:cNvPr>
          <p:cNvSpPr/>
          <p:nvPr/>
        </p:nvSpPr>
        <p:spPr>
          <a:xfrm>
            <a:off x="6244952" y="16161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737" name="Ellipse 736">
            <a:extLst>
              <a:ext uri="{FF2B5EF4-FFF2-40B4-BE49-F238E27FC236}">
                <a16:creationId xmlns:a16="http://schemas.microsoft.com/office/drawing/2014/main" id="{D58B36B0-73A9-692D-C746-96CFC53CA870}"/>
              </a:ext>
            </a:extLst>
          </p:cNvPr>
          <p:cNvSpPr/>
          <p:nvPr/>
        </p:nvSpPr>
        <p:spPr>
          <a:xfrm>
            <a:off x="6436596" y="831957"/>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38" name="Ellipse 737">
            <a:extLst>
              <a:ext uri="{FF2B5EF4-FFF2-40B4-BE49-F238E27FC236}">
                <a16:creationId xmlns:a16="http://schemas.microsoft.com/office/drawing/2014/main" id="{D2F86EC6-FC8A-D054-7B17-D1CA3804E183}"/>
              </a:ext>
            </a:extLst>
          </p:cNvPr>
          <p:cNvSpPr/>
          <p:nvPr/>
        </p:nvSpPr>
        <p:spPr>
          <a:xfrm>
            <a:off x="6425903" y="578228"/>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739" name="Rectangle 738">
            <a:extLst>
              <a:ext uri="{FF2B5EF4-FFF2-40B4-BE49-F238E27FC236}">
                <a16:creationId xmlns:a16="http://schemas.microsoft.com/office/drawing/2014/main" id="{6E017590-4120-BD73-7206-D665215BEF08}"/>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741" name="Ellipse 740">
            <a:extLst>
              <a:ext uri="{FF2B5EF4-FFF2-40B4-BE49-F238E27FC236}">
                <a16:creationId xmlns:a16="http://schemas.microsoft.com/office/drawing/2014/main" id="{D8A7A1AD-E898-FD74-C781-069A731D543A}"/>
              </a:ext>
            </a:extLst>
          </p:cNvPr>
          <p:cNvSpPr/>
          <p:nvPr/>
        </p:nvSpPr>
        <p:spPr>
          <a:xfrm>
            <a:off x="5393033" y="93832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765" name="Ellipse 764">
            <a:extLst>
              <a:ext uri="{FF2B5EF4-FFF2-40B4-BE49-F238E27FC236}">
                <a16:creationId xmlns:a16="http://schemas.microsoft.com/office/drawing/2014/main" id="{0F66175C-33D2-18AE-00AA-AA3811F9B333}"/>
              </a:ext>
            </a:extLst>
          </p:cNvPr>
          <p:cNvSpPr/>
          <p:nvPr/>
        </p:nvSpPr>
        <p:spPr>
          <a:xfrm rot="4376830">
            <a:off x="7226859" y="-102617"/>
            <a:ext cx="511947" cy="103182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3">
            <a:extLst>
              <a:ext uri="{FF2B5EF4-FFF2-40B4-BE49-F238E27FC236}">
                <a16:creationId xmlns:a16="http://schemas.microsoft.com/office/drawing/2014/main" id="{AA73AA06-FA7D-C62C-8178-D368A57C6875}"/>
              </a:ext>
            </a:extLst>
          </p:cNvPr>
          <p:cNvSpPr/>
          <p:nvPr/>
        </p:nvSpPr>
        <p:spPr>
          <a:xfrm>
            <a:off x="71304" y="93049"/>
            <a:ext cx="4991565" cy="6432530"/>
          </a:xfrm>
          <a:prstGeom prst="rect">
            <a:avLst/>
          </a:prstGeom>
          <a:solidFill>
            <a:schemeClr val="tx2">
              <a:lumMod val="20000"/>
              <a:lumOff val="80000"/>
            </a:schemeClr>
          </a:solidFill>
          <a:ln w="38100">
            <a:solidFill>
              <a:schemeClr val="tx1"/>
            </a:solidFill>
          </a:ln>
        </p:spPr>
        <p:txBody>
          <a:bodyPr wrap="square">
            <a:spAutoFit/>
          </a:bodyPr>
          <a:lstStyle/>
          <a:p>
            <a:r>
              <a:rPr lang="fr-FR" sz="1500" b="1" dirty="0"/>
              <a:t>4) 1804-mai 1807 : En Orient : En Géorgie, la Perse alliée à la Grande-Bretagne mais vaincue par la Russie, se rapproche de la France ; L’Empire ottoman s’allie à la France mais est vaincu en Moldavie-Valachie occupée par les Russes</a:t>
            </a:r>
          </a:p>
          <a:p>
            <a:endParaRPr lang="fr-FR" sz="1600" dirty="0"/>
          </a:p>
          <a:p>
            <a:r>
              <a:rPr lang="fr-FR" sz="1600" dirty="0"/>
              <a:t>R</a:t>
            </a:r>
            <a:r>
              <a:rPr lang="fr-FR" sz="1600"/>
              <a:t>appels</a:t>
            </a:r>
            <a:r>
              <a:rPr lang="fr-FR" sz="1600" dirty="0"/>
              <a:t>…</a:t>
            </a:r>
          </a:p>
          <a:p>
            <a:r>
              <a:rPr lang="fr-FR" sz="1600" dirty="0"/>
              <a:t>*1806-07 : En Orient et en Europe…</a:t>
            </a:r>
          </a:p>
          <a:p>
            <a:endParaRPr lang="fr-FR" sz="1600" dirty="0"/>
          </a:p>
          <a:p>
            <a:r>
              <a:rPr lang="fr-FR" sz="1600" dirty="0"/>
              <a:t>*Fin 1806-début 1807 : En Orient…</a:t>
            </a:r>
          </a:p>
          <a:p>
            <a:r>
              <a:rPr lang="fr-FR" sz="1600" dirty="0"/>
              <a:t>La Perse de </a:t>
            </a:r>
            <a:r>
              <a:rPr lang="fr-FR" sz="1600" u="sng" dirty="0"/>
              <a:t>Fath Ali</a:t>
            </a:r>
            <a:r>
              <a:rPr lang="fr-FR" sz="1600" dirty="0"/>
              <a:t> (1797) en Azerbaïdjan-Arménie (1804)</a:t>
            </a:r>
          </a:p>
          <a:p>
            <a:r>
              <a:rPr lang="fr-FR" sz="1600" dirty="0"/>
              <a:t>Et la Turquie de </a:t>
            </a:r>
            <a:r>
              <a:rPr lang="fr-FR" sz="1600" u="sng" dirty="0"/>
              <a:t>Sélim III</a:t>
            </a:r>
            <a:r>
              <a:rPr lang="fr-FR" sz="1600" dirty="0"/>
              <a:t> (1789) en Moldavie-Valachie</a:t>
            </a:r>
          </a:p>
          <a:p>
            <a:r>
              <a:rPr lang="fr-FR" sz="1600" dirty="0"/>
              <a:t>Sont attaquées par la Russie</a:t>
            </a:r>
          </a:p>
          <a:p>
            <a:r>
              <a:rPr lang="fr-FR" sz="1600" dirty="0"/>
              <a:t>Russie alliée à la GB contre la France ; Conséquences…</a:t>
            </a:r>
          </a:p>
          <a:p>
            <a:endParaRPr lang="fr-FR" sz="1600" dirty="0"/>
          </a:p>
          <a:p>
            <a:r>
              <a:rPr lang="fr-FR" sz="1600" dirty="0"/>
              <a:t>*Mai 1807 : Après la Turquie en nov. 1806</a:t>
            </a:r>
          </a:p>
          <a:p>
            <a:r>
              <a:rPr lang="fr-FR" sz="1600" dirty="0"/>
              <a:t>La Perse, </a:t>
            </a:r>
            <a:r>
              <a:rPr lang="fr-FR" sz="1600" u="sng" dirty="0"/>
              <a:t>déçue par la GB</a:t>
            </a:r>
            <a:r>
              <a:rPr lang="fr-FR" sz="1600" dirty="0"/>
              <a:t>, obtient l’aide de </a:t>
            </a:r>
            <a:r>
              <a:rPr lang="fr-FR" sz="1600" u="sng" dirty="0"/>
              <a:t>Napoléon</a:t>
            </a:r>
          </a:p>
          <a:p>
            <a:r>
              <a:rPr lang="fr-FR" sz="1600" dirty="0"/>
              <a:t>NB : La GB n’apporte aucun soutien ; Trois raisons…</a:t>
            </a:r>
          </a:p>
          <a:p>
            <a:r>
              <a:rPr lang="fr-FR" sz="1600" dirty="0"/>
              <a:t>- L’alliance de 1800 était purement défensive</a:t>
            </a:r>
          </a:p>
          <a:p>
            <a:r>
              <a:rPr lang="fr-FR" sz="1600" dirty="0"/>
              <a:t>- Elle ne mentionnait pas la Russie, mais la France</a:t>
            </a:r>
          </a:p>
          <a:p>
            <a:r>
              <a:rPr lang="fr-FR" sz="1600" dirty="0"/>
              <a:t>- De plus, depuis 1803 en Europe, GB et Russie alliées</a:t>
            </a:r>
          </a:p>
          <a:p>
            <a:endParaRPr lang="fr-FR" sz="1600" dirty="0"/>
          </a:p>
          <a:p>
            <a:r>
              <a:rPr lang="fr-FR" sz="1600" dirty="0"/>
              <a:t>*En échange, la Perse rompt avec la GB</a:t>
            </a:r>
          </a:p>
          <a:p>
            <a:r>
              <a:rPr lang="fr-FR" sz="1600" dirty="0"/>
              <a:t>Et accorde aux Français un droit de passage vers les Indes</a:t>
            </a:r>
          </a:p>
          <a:p>
            <a:endParaRPr lang="fr-FR" sz="1600" dirty="0"/>
          </a:p>
          <a:p>
            <a:r>
              <a:rPr lang="fr-FR" sz="1600" dirty="0"/>
              <a:t>*Napoléon qui en </a:t>
            </a:r>
            <a:r>
              <a:rPr lang="fr-FR" sz="1600" u="sng" dirty="0"/>
              <a:t>Europe</a:t>
            </a:r>
            <a:r>
              <a:rPr lang="fr-FR" sz="1600" dirty="0"/>
              <a:t> poursuit sa guerre</a:t>
            </a:r>
          </a:p>
          <a:p>
            <a:r>
              <a:rPr lang="fr-FR" sz="1600" dirty="0"/>
              <a:t>Contre la GB et la Russie…</a:t>
            </a:r>
          </a:p>
        </p:txBody>
      </p:sp>
    </p:spTree>
    <p:extLst>
      <p:ext uri="{BB962C8B-B14F-4D97-AF65-F5344CB8AC3E}">
        <p14:creationId xmlns:p14="http://schemas.microsoft.com/office/powerpoint/2010/main" val="15771116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AB0B6-BF68-35CA-22D3-0561F2B6BE09}"/>
            </a:ext>
          </a:extLst>
        </p:cNvPr>
        <p:cNvGrpSpPr/>
        <p:nvPr/>
      </p:nvGrpSpPr>
      <p:grpSpPr>
        <a:xfrm>
          <a:off x="0" y="0"/>
          <a:ext cx="0" cy="0"/>
          <a:chOff x="0" y="0"/>
          <a:chExt cx="0" cy="0"/>
        </a:xfrm>
      </p:grpSpPr>
      <p:pic>
        <p:nvPicPr>
          <p:cNvPr id="584" name="Picture 2" descr="C:\Users\Christophe\Pictures\My Scans\2014-11 (nov.)\scan0001.jpg">
            <a:extLst>
              <a:ext uri="{FF2B5EF4-FFF2-40B4-BE49-F238E27FC236}">
                <a16:creationId xmlns:a16="http://schemas.microsoft.com/office/drawing/2014/main" id="{6EC5ED12-0526-FE64-A3A7-72AFCD2634B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93" name="Ellipse 592">
            <a:extLst>
              <a:ext uri="{FF2B5EF4-FFF2-40B4-BE49-F238E27FC236}">
                <a16:creationId xmlns:a16="http://schemas.microsoft.com/office/drawing/2014/main" id="{2E38E50C-EF61-ECAC-E3FA-27D13ACAF4D7}"/>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1" name="Ellipse 600">
            <a:extLst>
              <a:ext uri="{FF2B5EF4-FFF2-40B4-BE49-F238E27FC236}">
                <a16:creationId xmlns:a16="http://schemas.microsoft.com/office/drawing/2014/main" id="{36EEA7AB-B310-5529-8AF3-A74D909D9257}"/>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2" name="Ellipse 601">
            <a:extLst>
              <a:ext uri="{FF2B5EF4-FFF2-40B4-BE49-F238E27FC236}">
                <a16:creationId xmlns:a16="http://schemas.microsoft.com/office/drawing/2014/main" id="{3841C21E-217C-88F2-9BF4-C351A21BA826}"/>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3" name="Ellipse 602">
            <a:extLst>
              <a:ext uri="{FF2B5EF4-FFF2-40B4-BE49-F238E27FC236}">
                <a16:creationId xmlns:a16="http://schemas.microsoft.com/office/drawing/2014/main" id="{D0C43AF4-24E7-AA2E-898E-851997337FD9}"/>
              </a:ext>
            </a:extLst>
          </p:cNvPr>
          <p:cNvSpPr/>
          <p:nvPr/>
        </p:nvSpPr>
        <p:spPr>
          <a:xfrm>
            <a:off x="6705473" y="1360082"/>
            <a:ext cx="275558" cy="253729"/>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04" name="Ellipse 603">
            <a:extLst>
              <a:ext uri="{FF2B5EF4-FFF2-40B4-BE49-F238E27FC236}">
                <a16:creationId xmlns:a16="http://schemas.microsoft.com/office/drawing/2014/main" id="{3BB6BB39-933D-6695-3C25-1C4935988E53}"/>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05" name="Ellipse 604">
            <a:extLst>
              <a:ext uri="{FF2B5EF4-FFF2-40B4-BE49-F238E27FC236}">
                <a16:creationId xmlns:a16="http://schemas.microsoft.com/office/drawing/2014/main" id="{502F375D-F315-3E25-C9C1-72911F4AE5D8}"/>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06" name="Ellipse 605">
            <a:extLst>
              <a:ext uri="{FF2B5EF4-FFF2-40B4-BE49-F238E27FC236}">
                <a16:creationId xmlns:a16="http://schemas.microsoft.com/office/drawing/2014/main" id="{21C1DF0C-7B18-1467-6DAC-92877B3DC213}"/>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8" name="Ellipse 607">
            <a:extLst>
              <a:ext uri="{FF2B5EF4-FFF2-40B4-BE49-F238E27FC236}">
                <a16:creationId xmlns:a16="http://schemas.microsoft.com/office/drawing/2014/main" id="{A2EF15D6-7C5A-05B0-7ACF-9DEDA3A98E97}"/>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09" name="Ellipse 608">
            <a:extLst>
              <a:ext uri="{FF2B5EF4-FFF2-40B4-BE49-F238E27FC236}">
                <a16:creationId xmlns:a16="http://schemas.microsoft.com/office/drawing/2014/main" id="{1D4B612C-1694-6DA3-88D8-CE5B01AD90DD}"/>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0" name="Ellipse 609">
            <a:extLst>
              <a:ext uri="{FF2B5EF4-FFF2-40B4-BE49-F238E27FC236}">
                <a16:creationId xmlns:a16="http://schemas.microsoft.com/office/drawing/2014/main" id="{B6DE3268-76FB-5683-779B-C87E1C519494}"/>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12" name="Ellipse 611">
            <a:extLst>
              <a:ext uri="{FF2B5EF4-FFF2-40B4-BE49-F238E27FC236}">
                <a16:creationId xmlns:a16="http://schemas.microsoft.com/office/drawing/2014/main" id="{0BA73B40-0C81-DAD8-EDA0-BB9511C0A127}"/>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13" name="Ellipse 612">
            <a:extLst>
              <a:ext uri="{FF2B5EF4-FFF2-40B4-BE49-F238E27FC236}">
                <a16:creationId xmlns:a16="http://schemas.microsoft.com/office/drawing/2014/main" id="{5B7D4F66-2AD2-2EB9-95BA-C65634652610}"/>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14" name="Ellipse 613">
            <a:extLst>
              <a:ext uri="{FF2B5EF4-FFF2-40B4-BE49-F238E27FC236}">
                <a16:creationId xmlns:a16="http://schemas.microsoft.com/office/drawing/2014/main" id="{513631B2-55D3-91B0-25A6-9E2509DB2719}"/>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5" name="Ellipse 614">
            <a:extLst>
              <a:ext uri="{FF2B5EF4-FFF2-40B4-BE49-F238E27FC236}">
                <a16:creationId xmlns:a16="http://schemas.microsoft.com/office/drawing/2014/main" id="{68925198-1938-6CF6-BDDC-B5C88651E07D}"/>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16" name="Ellipse 615">
            <a:extLst>
              <a:ext uri="{FF2B5EF4-FFF2-40B4-BE49-F238E27FC236}">
                <a16:creationId xmlns:a16="http://schemas.microsoft.com/office/drawing/2014/main" id="{5ABC60A5-9B05-3A0C-C8CD-C9144342C15A}"/>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17" name="Ellipse 616">
            <a:extLst>
              <a:ext uri="{FF2B5EF4-FFF2-40B4-BE49-F238E27FC236}">
                <a16:creationId xmlns:a16="http://schemas.microsoft.com/office/drawing/2014/main" id="{7343DD3C-89C1-08AA-FCA3-5CB81D0ECCED}"/>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8" name="Ellipse 617">
            <a:extLst>
              <a:ext uri="{FF2B5EF4-FFF2-40B4-BE49-F238E27FC236}">
                <a16:creationId xmlns:a16="http://schemas.microsoft.com/office/drawing/2014/main" id="{1E354DC8-7C65-C09F-EE95-C2E1ABB54C54}"/>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19" name="Connecteur droit 618">
            <a:extLst>
              <a:ext uri="{FF2B5EF4-FFF2-40B4-BE49-F238E27FC236}">
                <a16:creationId xmlns:a16="http://schemas.microsoft.com/office/drawing/2014/main" id="{0E95949A-609C-485D-C1CF-1A6B81C7ED8E}"/>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0" name="Connecteur droit 619">
            <a:extLst>
              <a:ext uri="{FF2B5EF4-FFF2-40B4-BE49-F238E27FC236}">
                <a16:creationId xmlns:a16="http://schemas.microsoft.com/office/drawing/2014/main" id="{BDB3037B-F5DA-21FA-97E8-6048A6E80D85}"/>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1" name="Connecteur droit 620">
            <a:extLst>
              <a:ext uri="{FF2B5EF4-FFF2-40B4-BE49-F238E27FC236}">
                <a16:creationId xmlns:a16="http://schemas.microsoft.com/office/drawing/2014/main" id="{4640E1B5-28A0-CE95-105C-3685D332B859}"/>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2" name="Ellipse 621">
            <a:extLst>
              <a:ext uri="{FF2B5EF4-FFF2-40B4-BE49-F238E27FC236}">
                <a16:creationId xmlns:a16="http://schemas.microsoft.com/office/drawing/2014/main" id="{50854E46-7AD6-1A11-1123-F0874467C8F4}"/>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23" name="Ellipse 622">
            <a:extLst>
              <a:ext uri="{FF2B5EF4-FFF2-40B4-BE49-F238E27FC236}">
                <a16:creationId xmlns:a16="http://schemas.microsoft.com/office/drawing/2014/main" id="{9808DF3C-022D-7116-5680-25143D59129F}"/>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24" name="Ellipse 623">
            <a:extLst>
              <a:ext uri="{FF2B5EF4-FFF2-40B4-BE49-F238E27FC236}">
                <a16:creationId xmlns:a16="http://schemas.microsoft.com/office/drawing/2014/main" id="{CAFE7A25-50AC-28FD-E1CB-DBC81DD94C9E}"/>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25" name="Ellipse 624">
            <a:extLst>
              <a:ext uri="{FF2B5EF4-FFF2-40B4-BE49-F238E27FC236}">
                <a16:creationId xmlns:a16="http://schemas.microsoft.com/office/drawing/2014/main" id="{C841A38A-28C1-7EF6-A439-ED678B4B22A7}"/>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26" name="Connecteur droit 625">
            <a:extLst>
              <a:ext uri="{FF2B5EF4-FFF2-40B4-BE49-F238E27FC236}">
                <a16:creationId xmlns:a16="http://schemas.microsoft.com/office/drawing/2014/main" id="{38FB0001-3095-241E-1E61-206E667ACEEA}"/>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7" name="Ellipse 626">
            <a:extLst>
              <a:ext uri="{FF2B5EF4-FFF2-40B4-BE49-F238E27FC236}">
                <a16:creationId xmlns:a16="http://schemas.microsoft.com/office/drawing/2014/main" id="{2D8BD891-84F7-7695-6566-62C25370DFE7}"/>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628" name="Connecteur droit avec flèche 627">
            <a:extLst>
              <a:ext uri="{FF2B5EF4-FFF2-40B4-BE49-F238E27FC236}">
                <a16:creationId xmlns:a16="http://schemas.microsoft.com/office/drawing/2014/main" id="{D4030633-55E3-7006-504A-1C790EE0EA93}"/>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29" name="Ellipse 628">
            <a:extLst>
              <a:ext uri="{FF2B5EF4-FFF2-40B4-BE49-F238E27FC236}">
                <a16:creationId xmlns:a16="http://schemas.microsoft.com/office/drawing/2014/main" id="{D1E964F2-A4C2-9632-F46C-7B916D7C6A23}"/>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630" name="Ellipse 629">
            <a:extLst>
              <a:ext uri="{FF2B5EF4-FFF2-40B4-BE49-F238E27FC236}">
                <a16:creationId xmlns:a16="http://schemas.microsoft.com/office/drawing/2014/main" id="{59AEFD3D-0050-34F2-3829-68C378277445}"/>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31" name="Ellipse 630">
            <a:extLst>
              <a:ext uri="{FF2B5EF4-FFF2-40B4-BE49-F238E27FC236}">
                <a16:creationId xmlns:a16="http://schemas.microsoft.com/office/drawing/2014/main" id="{8E7F1BDA-4506-6C88-48A4-F8DB22ED79ED}"/>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32" name="Ellipse 631">
            <a:extLst>
              <a:ext uri="{FF2B5EF4-FFF2-40B4-BE49-F238E27FC236}">
                <a16:creationId xmlns:a16="http://schemas.microsoft.com/office/drawing/2014/main" id="{E692379E-31F7-731C-6BFF-A9B35451EC23}"/>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33" name="Ellipse 632">
            <a:extLst>
              <a:ext uri="{FF2B5EF4-FFF2-40B4-BE49-F238E27FC236}">
                <a16:creationId xmlns:a16="http://schemas.microsoft.com/office/drawing/2014/main" id="{A8721F46-F922-E5A7-8AD1-2A8EA3ACB1DF}"/>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4" name="Ellipse 633">
            <a:extLst>
              <a:ext uri="{FF2B5EF4-FFF2-40B4-BE49-F238E27FC236}">
                <a16:creationId xmlns:a16="http://schemas.microsoft.com/office/drawing/2014/main" id="{E2273F20-ACC4-FC37-8633-97FBA0D9F171}"/>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5" name="Ellipse 634">
            <a:extLst>
              <a:ext uri="{FF2B5EF4-FFF2-40B4-BE49-F238E27FC236}">
                <a16:creationId xmlns:a16="http://schemas.microsoft.com/office/drawing/2014/main" id="{5E35A7D7-C228-6898-4C39-CC667F0A43F8}"/>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6" name="Ellipse 635">
            <a:extLst>
              <a:ext uri="{FF2B5EF4-FFF2-40B4-BE49-F238E27FC236}">
                <a16:creationId xmlns:a16="http://schemas.microsoft.com/office/drawing/2014/main" id="{9DA987DD-116C-8F90-F401-A2DB8AA46F57}"/>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37" name="Ellipse 636">
            <a:extLst>
              <a:ext uri="{FF2B5EF4-FFF2-40B4-BE49-F238E27FC236}">
                <a16:creationId xmlns:a16="http://schemas.microsoft.com/office/drawing/2014/main" id="{B5B814C0-A7E5-F201-0CFD-0C510B9CADDE}"/>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638" name="Ellipse 637">
            <a:extLst>
              <a:ext uri="{FF2B5EF4-FFF2-40B4-BE49-F238E27FC236}">
                <a16:creationId xmlns:a16="http://schemas.microsoft.com/office/drawing/2014/main" id="{8672A85D-1D2D-10EC-9461-3368827531F6}"/>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9" name="Rectangle 638">
            <a:extLst>
              <a:ext uri="{FF2B5EF4-FFF2-40B4-BE49-F238E27FC236}">
                <a16:creationId xmlns:a16="http://schemas.microsoft.com/office/drawing/2014/main" id="{53326DC9-5611-3234-5C92-39A5B581D833}"/>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640" name="Rectangle 639">
            <a:extLst>
              <a:ext uri="{FF2B5EF4-FFF2-40B4-BE49-F238E27FC236}">
                <a16:creationId xmlns:a16="http://schemas.microsoft.com/office/drawing/2014/main" id="{A82284B8-7A60-0B1D-27B4-37DC06581398}"/>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641" name="Ellipse 640">
            <a:extLst>
              <a:ext uri="{FF2B5EF4-FFF2-40B4-BE49-F238E27FC236}">
                <a16:creationId xmlns:a16="http://schemas.microsoft.com/office/drawing/2014/main" id="{3966BBD3-FA80-5541-4BAC-A5B42631DD6F}"/>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42" name="Ellipse 641">
            <a:extLst>
              <a:ext uri="{FF2B5EF4-FFF2-40B4-BE49-F238E27FC236}">
                <a16:creationId xmlns:a16="http://schemas.microsoft.com/office/drawing/2014/main" id="{14517706-A9C4-7134-444C-45EB9ACA457B}"/>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43" name="Ellipse 642">
            <a:extLst>
              <a:ext uri="{FF2B5EF4-FFF2-40B4-BE49-F238E27FC236}">
                <a16:creationId xmlns:a16="http://schemas.microsoft.com/office/drawing/2014/main" id="{F867DF5B-1412-38D1-AB13-911AB205BFE5}"/>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44" name="Ellipse 643">
            <a:extLst>
              <a:ext uri="{FF2B5EF4-FFF2-40B4-BE49-F238E27FC236}">
                <a16:creationId xmlns:a16="http://schemas.microsoft.com/office/drawing/2014/main" id="{CA7E2329-58F0-AAE5-120C-9AFBE7371494}"/>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645" name="Ellipse 644">
            <a:extLst>
              <a:ext uri="{FF2B5EF4-FFF2-40B4-BE49-F238E27FC236}">
                <a16:creationId xmlns:a16="http://schemas.microsoft.com/office/drawing/2014/main" id="{EC856239-82C3-0767-6C19-74A5D6795444}"/>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646" name="Ellipse 645">
            <a:extLst>
              <a:ext uri="{FF2B5EF4-FFF2-40B4-BE49-F238E27FC236}">
                <a16:creationId xmlns:a16="http://schemas.microsoft.com/office/drawing/2014/main" id="{AE74CA76-C207-D2CF-6DCE-6CE3B7C3E787}"/>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47" name="Ellipse 646">
            <a:extLst>
              <a:ext uri="{FF2B5EF4-FFF2-40B4-BE49-F238E27FC236}">
                <a16:creationId xmlns:a16="http://schemas.microsoft.com/office/drawing/2014/main" id="{CCEB0D60-E6FD-73E8-B248-B48F21A360BD}"/>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8" name="Ellipse 647">
            <a:extLst>
              <a:ext uri="{FF2B5EF4-FFF2-40B4-BE49-F238E27FC236}">
                <a16:creationId xmlns:a16="http://schemas.microsoft.com/office/drawing/2014/main" id="{D30408AE-BA3C-1115-9CF4-ABADA8F82E46}"/>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49" name="Ellipse 648">
            <a:extLst>
              <a:ext uri="{FF2B5EF4-FFF2-40B4-BE49-F238E27FC236}">
                <a16:creationId xmlns:a16="http://schemas.microsoft.com/office/drawing/2014/main" id="{FFAA7B2F-B7AE-6610-CAAA-FE7E4C9413F9}"/>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50" name="Rectangle 649">
            <a:extLst>
              <a:ext uri="{FF2B5EF4-FFF2-40B4-BE49-F238E27FC236}">
                <a16:creationId xmlns:a16="http://schemas.microsoft.com/office/drawing/2014/main" id="{0DB13B52-F5C8-AB4C-F640-E5D1476FFABA}"/>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651" name="Ellipse 650">
            <a:extLst>
              <a:ext uri="{FF2B5EF4-FFF2-40B4-BE49-F238E27FC236}">
                <a16:creationId xmlns:a16="http://schemas.microsoft.com/office/drawing/2014/main" id="{443EF17B-386D-CE68-850A-CD60B07D7572}"/>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2" name="Ellipse 651">
            <a:extLst>
              <a:ext uri="{FF2B5EF4-FFF2-40B4-BE49-F238E27FC236}">
                <a16:creationId xmlns:a16="http://schemas.microsoft.com/office/drawing/2014/main" id="{8A12A458-053F-1273-3A67-9D9CDFD23DE0}"/>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53" name="Rectangle 652">
            <a:extLst>
              <a:ext uri="{FF2B5EF4-FFF2-40B4-BE49-F238E27FC236}">
                <a16:creationId xmlns:a16="http://schemas.microsoft.com/office/drawing/2014/main" id="{918B9CCC-8D07-467A-13D9-29CFB379EEF7}"/>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654" name="Rectangle 653">
            <a:extLst>
              <a:ext uri="{FF2B5EF4-FFF2-40B4-BE49-F238E27FC236}">
                <a16:creationId xmlns:a16="http://schemas.microsoft.com/office/drawing/2014/main" id="{811910E8-77D1-BD2B-30E6-0D6CA299D3FE}"/>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655" name="Connecteur droit 654">
            <a:extLst>
              <a:ext uri="{FF2B5EF4-FFF2-40B4-BE49-F238E27FC236}">
                <a16:creationId xmlns:a16="http://schemas.microsoft.com/office/drawing/2014/main" id="{18512E83-59C9-A126-75DA-D4B610C908DA}"/>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56" name="Ellipse 655">
            <a:extLst>
              <a:ext uri="{FF2B5EF4-FFF2-40B4-BE49-F238E27FC236}">
                <a16:creationId xmlns:a16="http://schemas.microsoft.com/office/drawing/2014/main" id="{D63021EF-D31C-95A3-B1A0-DBA55DDEF3EF}"/>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657" name="Connecteur droit 656">
            <a:extLst>
              <a:ext uri="{FF2B5EF4-FFF2-40B4-BE49-F238E27FC236}">
                <a16:creationId xmlns:a16="http://schemas.microsoft.com/office/drawing/2014/main" id="{1F4DF9D6-AACC-21B0-C585-5E43201F74EB}"/>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8" name="Connecteur droit 657">
            <a:extLst>
              <a:ext uri="{FF2B5EF4-FFF2-40B4-BE49-F238E27FC236}">
                <a16:creationId xmlns:a16="http://schemas.microsoft.com/office/drawing/2014/main" id="{AEB513BC-02DC-6602-C193-46D3A5AD0B9D}"/>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59" name="Ellipse 658">
            <a:extLst>
              <a:ext uri="{FF2B5EF4-FFF2-40B4-BE49-F238E27FC236}">
                <a16:creationId xmlns:a16="http://schemas.microsoft.com/office/drawing/2014/main" id="{9372BA9D-CB59-67A8-EAAE-9B581A7842C5}"/>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60" name="Ellipse 659">
            <a:extLst>
              <a:ext uri="{FF2B5EF4-FFF2-40B4-BE49-F238E27FC236}">
                <a16:creationId xmlns:a16="http://schemas.microsoft.com/office/drawing/2014/main" id="{CA6A70C2-8B4C-4743-FCF9-0A3E1933593E}"/>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61" name="Ellipse 660">
            <a:extLst>
              <a:ext uri="{FF2B5EF4-FFF2-40B4-BE49-F238E27FC236}">
                <a16:creationId xmlns:a16="http://schemas.microsoft.com/office/drawing/2014/main" id="{A8E10899-0EB5-4558-F6DC-F5E1FF5DA378}"/>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2" name="Ellipse 661">
            <a:extLst>
              <a:ext uri="{FF2B5EF4-FFF2-40B4-BE49-F238E27FC236}">
                <a16:creationId xmlns:a16="http://schemas.microsoft.com/office/drawing/2014/main" id="{09308BF0-D259-A9E9-CB37-65B2B6D13A35}"/>
              </a:ext>
            </a:extLst>
          </p:cNvPr>
          <p:cNvSpPr/>
          <p:nvPr/>
        </p:nvSpPr>
        <p:spPr>
          <a:xfrm>
            <a:off x="7028141" y="1998464"/>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663" name="Ellipse 662">
            <a:extLst>
              <a:ext uri="{FF2B5EF4-FFF2-40B4-BE49-F238E27FC236}">
                <a16:creationId xmlns:a16="http://schemas.microsoft.com/office/drawing/2014/main" id="{6AF3551F-9CB4-680D-B9B1-412CE11E8279}"/>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4" name="Ellipse 663">
            <a:extLst>
              <a:ext uri="{FF2B5EF4-FFF2-40B4-BE49-F238E27FC236}">
                <a16:creationId xmlns:a16="http://schemas.microsoft.com/office/drawing/2014/main" id="{CFFA1574-DB0E-C1E2-6483-1F776CB752DB}"/>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5" name="Ellipse 664">
            <a:extLst>
              <a:ext uri="{FF2B5EF4-FFF2-40B4-BE49-F238E27FC236}">
                <a16:creationId xmlns:a16="http://schemas.microsoft.com/office/drawing/2014/main" id="{091A6240-E3B4-729A-5790-938AFF77AB24}"/>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66" name="Ellipse 665">
            <a:extLst>
              <a:ext uri="{FF2B5EF4-FFF2-40B4-BE49-F238E27FC236}">
                <a16:creationId xmlns:a16="http://schemas.microsoft.com/office/drawing/2014/main" id="{614E5843-780D-BD12-C521-110472AA1215}"/>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667" name="Ellipse 666">
            <a:extLst>
              <a:ext uri="{FF2B5EF4-FFF2-40B4-BE49-F238E27FC236}">
                <a16:creationId xmlns:a16="http://schemas.microsoft.com/office/drawing/2014/main" id="{FEA99310-7075-3EFD-1FBD-D07BB00A35D4}"/>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8" name="Ellipse 667">
            <a:extLst>
              <a:ext uri="{FF2B5EF4-FFF2-40B4-BE49-F238E27FC236}">
                <a16:creationId xmlns:a16="http://schemas.microsoft.com/office/drawing/2014/main" id="{297169F5-D3C1-D818-8E79-AD56DF3888E3}"/>
              </a:ext>
            </a:extLst>
          </p:cNvPr>
          <p:cNvSpPr/>
          <p:nvPr/>
        </p:nvSpPr>
        <p:spPr>
          <a:xfrm>
            <a:off x="8165438" y="241785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69" name="Ellipse 668">
            <a:extLst>
              <a:ext uri="{FF2B5EF4-FFF2-40B4-BE49-F238E27FC236}">
                <a16:creationId xmlns:a16="http://schemas.microsoft.com/office/drawing/2014/main" id="{B2366E52-86DF-DEDB-494F-60D898BD401B}"/>
              </a:ext>
            </a:extLst>
          </p:cNvPr>
          <p:cNvSpPr/>
          <p:nvPr/>
        </p:nvSpPr>
        <p:spPr>
          <a:xfrm>
            <a:off x="7984495" y="236518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0" name="Ellipse 669">
            <a:extLst>
              <a:ext uri="{FF2B5EF4-FFF2-40B4-BE49-F238E27FC236}">
                <a16:creationId xmlns:a16="http://schemas.microsoft.com/office/drawing/2014/main" id="{F1CAE11B-8CEB-9B7E-86FF-3168C52464CA}"/>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1" name="Ellipse 670">
            <a:extLst>
              <a:ext uri="{FF2B5EF4-FFF2-40B4-BE49-F238E27FC236}">
                <a16:creationId xmlns:a16="http://schemas.microsoft.com/office/drawing/2014/main" id="{AF611ED4-205C-CFD8-060B-E159DCDA1057}"/>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2" name="Ellipse 671">
            <a:extLst>
              <a:ext uri="{FF2B5EF4-FFF2-40B4-BE49-F238E27FC236}">
                <a16:creationId xmlns:a16="http://schemas.microsoft.com/office/drawing/2014/main" id="{24C5AFCC-4FFA-9F80-CECC-DC9A9BE5C939}"/>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3" name="Ellipse 672">
            <a:extLst>
              <a:ext uri="{FF2B5EF4-FFF2-40B4-BE49-F238E27FC236}">
                <a16:creationId xmlns:a16="http://schemas.microsoft.com/office/drawing/2014/main" id="{AFDF4643-6D84-98B3-550D-29A8417552F5}"/>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74" name="Rectangle 673">
            <a:extLst>
              <a:ext uri="{FF2B5EF4-FFF2-40B4-BE49-F238E27FC236}">
                <a16:creationId xmlns:a16="http://schemas.microsoft.com/office/drawing/2014/main" id="{D49E9063-7C08-0FD5-DC5C-1437D7A065FE}"/>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675" name="Rectangle 674">
            <a:extLst>
              <a:ext uri="{FF2B5EF4-FFF2-40B4-BE49-F238E27FC236}">
                <a16:creationId xmlns:a16="http://schemas.microsoft.com/office/drawing/2014/main" id="{4811306B-3918-CAF7-614B-F156C49D245C}"/>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676" name="Rectangle 675">
            <a:extLst>
              <a:ext uri="{FF2B5EF4-FFF2-40B4-BE49-F238E27FC236}">
                <a16:creationId xmlns:a16="http://schemas.microsoft.com/office/drawing/2014/main" id="{59932C0E-6FF5-5D65-775E-2DECB92C5D41}"/>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677" name="Rectangle 676">
            <a:extLst>
              <a:ext uri="{FF2B5EF4-FFF2-40B4-BE49-F238E27FC236}">
                <a16:creationId xmlns:a16="http://schemas.microsoft.com/office/drawing/2014/main" id="{EBFA0CE0-E6CD-BA4A-7006-2D280FECABA5}"/>
              </a:ext>
            </a:extLst>
          </p:cNvPr>
          <p:cNvSpPr/>
          <p:nvPr/>
        </p:nvSpPr>
        <p:spPr>
          <a:xfrm>
            <a:off x="7739602" y="1987363"/>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1807</a:t>
            </a:r>
          </a:p>
        </p:txBody>
      </p:sp>
      <p:sp>
        <p:nvSpPr>
          <p:cNvPr id="678" name="Rectangle 677">
            <a:extLst>
              <a:ext uri="{FF2B5EF4-FFF2-40B4-BE49-F238E27FC236}">
                <a16:creationId xmlns:a16="http://schemas.microsoft.com/office/drawing/2014/main" id="{11DBBF6C-A831-7909-FD0E-B6D136282570}"/>
              </a:ext>
            </a:extLst>
          </p:cNvPr>
          <p:cNvSpPr/>
          <p:nvPr/>
        </p:nvSpPr>
        <p:spPr>
          <a:xfrm>
            <a:off x="7342831" y="1509827"/>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1807</a:t>
            </a:r>
          </a:p>
        </p:txBody>
      </p:sp>
      <p:sp>
        <p:nvSpPr>
          <p:cNvPr id="679" name="Rectangle 678">
            <a:extLst>
              <a:ext uri="{FF2B5EF4-FFF2-40B4-BE49-F238E27FC236}">
                <a16:creationId xmlns:a16="http://schemas.microsoft.com/office/drawing/2014/main" id="{6F4F62CA-B599-752B-32DE-798DF21BD89A}"/>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680" name="Rectangle 679">
            <a:extLst>
              <a:ext uri="{FF2B5EF4-FFF2-40B4-BE49-F238E27FC236}">
                <a16:creationId xmlns:a16="http://schemas.microsoft.com/office/drawing/2014/main" id="{EFAA28E9-1A0E-4F59-43A7-05944BA99A17}"/>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681" name="Ellipse 680">
            <a:extLst>
              <a:ext uri="{FF2B5EF4-FFF2-40B4-BE49-F238E27FC236}">
                <a16:creationId xmlns:a16="http://schemas.microsoft.com/office/drawing/2014/main" id="{AA5415C1-2CD4-07C9-8D28-CAFF3E26868C}"/>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682" name="Ellipse 681">
            <a:extLst>
              <a:ext uri="{FF2B5EF4-FFF2-40B4-BE49-F238E27FC236}">
                <a16:creationId xmlns:a16="http://schemas.microsoft.com/office/drawing/2014/main" id="{E090F782-F77A-B787-DE17-7509D80344C2}"/>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83" name="Ellipse 682">
            <a:extLst>
              <a:ext uri="{FF2B5EF4-FFF2-40B4-BE49-F238E27FC236}">
                <a16:creationId xmlns:a16="http://schemas.microsoft.com/office/drawing/2014/main" id="{6BBA4F19-E8B8-582A-4A4E-B812FF91902A}"/>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84" name="Rectangle 683">
            <a:extLst>
              <a:ext uri="{FF2B5EF4-FFF2-40B4-BE49-F238E27FC236}">
                <a16:creationId xmlns:a16="http://schemas.microsoft.com/office/drawing/2014/main" id="{DFEC5533-E878-13E1-4F43-A91726215311}"/>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685" name="Ellipse 684">
            <a:extLst>
              <a:ext uri="{FF2B5EF4-FFF2-40B4-BE49-F238E27FC236}">
                <a16:creationId xmlns:a16="http://schemas.microsoft.com/office/drawing/2014/main" id="{52C47BB8-71F4-077C-1681-99D8169348CC}"/>
              </a:ext>
            </a:extLst>
          </p:cNvPr>
          <p:cNvSpPr/>
          <p:nvPr/>
        </p:nvSpPr>
        <p:spPr>
          <a:xfrm>
            <a:off x="7779767" y="94353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686" name="Rectangle 685">
            <a:extLst>
              <a:ext uri="{FF2B5EF4-FFF2-40B4-BE49-F238E27FC236}">
                <a16:creationId xmlns:a16="http://schemas.microsoft.com/office/drawing/2014/main" id="{788BC605-0E17-AB0F-2B61-A8CB0E4827F3}"/>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687" name="Rectangle 686">
            <a:extLst>
              <a:ext uri="{FF2B5EF4-FFF2-40B4-BE49-F238E27FC236}">
                <a16:creationId xmlns:a16="http://schemas.microsoft.com/office/drawing/2014/main" id="{531B3498-E352-3C75-FECC-8D558AA31FBD}"/>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688" name="Ellipse 687">
            <a:extLst>
              <a:ext uri="{FF2B5EF4-FFF2-40B4-BE49-F238E27FC236}">
                <a16:creationId xmlns:a16="http://schemas.microsoft.com/office/drawing/2014/main" id="{AD8D1CE8-F61F-F5E2-E819-4E622452FE7F}"/>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689" name="Rectangle 688">
            <a:extLst>
              <a:ext uri="{FF2B5EF4-FFF2-40B4-BE49-F238E27FC236}">
                <a16:creationId xmlns:a16="http://schemas.microsoft.com/office/drawing/2014/main" id="{5EA23682-D613-5A26-AE62-7A1F51D2BEBC}"/>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690" name="Rectangle 689">
            <a:extLst>
              <a:ext uri="{FF2B5EF4-FFF2-40B4-BE49-F238E27FC236}">
                <a16:creationId xmlns:a16="http://schemas.microsoft.com/office/drawing/2014/main" id="{A69BF18F-18F8-2769-8165-050053354903}"/>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691" name="Rectangle 690">
            <a:extLst>
              <a:ext uri="{FF2B5EF4-FFF2-40B4-BE49-F238E27FC236}">
                <a16:creationId xmlns:a16="http://schemas.microsoft.com/office/drawing/2014/main" id="{F9EF125D-0477-6DBD-9FC0-E6A2278A80F5}"/>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693" name="Ellipse 692">
            <a:extLst>
              <a:ext uri="{FF2B5EF4-FFF2-40B4-BE49-F238E27FC236}">
                <a16:creationId xmlns:a16="http://schemas.microsoft.com/office/drawing/2014/main" id="{F1B69E17-590A-CCE8-A91F-90C877D71031}"/>
              </a:ext>
            </a:extLst>
          </p:cNvPr>
          <p:cNvSpPr/>
          <p:nvPr/>
        </p:nvSpPr>
        <p:spPr>
          <a:xfrm>
            <a:off x="6705473" y="1360082"/>
            <a:ext cx="275558" cy="253729"/>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94" name="Ellipse 693">
            <a:extLst>
              <a:ext uri="{FF2B5EF4-FFF2-40B4-BE49-F238E27FC236}">
                <a16:creationId xmlns:a16="http://schemas.microsoft.com/office/drawing/2014/main" id="{BBF6EAFA-A684-FC9D-5198-C633F1F08133}"/>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95" name="Ellipse 694">
            <a:extLst>
              <a:ext uri="{FF2B5EF4-FFF2-40B4-BE49-F238E27FC236}">
                <a16:creationId xmlns:a16="http://schemas.microsoft.com/office/drawing/2014/main" id="{B8D93A00-B37A-3CDC-AF3F-C195061686A2}"/>
              </a:ext>
            </a:extLst>
          </p:cNvPr>
          <p:cNvSpPr/>
          <p:nvPr/>
        </p:nvSpPr>
        <p:spPr>
          <a:xfrm>
            <a:off x="6605128" y="1132660"/>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16" name="Ellipse 715">
            <a:extLst>
              <a:ext uri="{FF2B5EF4-FFF2-40B4-BE49-F238E27FC236}">
                <a16:creationId xmlns:a16="http://schemas.microsoft.com/office/drawing/2014/main" id="{91A55902-2B38-D17E-753F-9AD026C38898}"/>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719" name="Ellipse 718">
            <a:extLst>
              <a:ext uri="{FF2B5EF4-FFF2-40B4-BE49-F238E27FC236}">
                <a16:creationId xmlns:a16="http://schemas.microsoft.com/office/drawing/2014/main" id="{7B2014AA-90CB-E358-09E2-1EAD9FD1C02B}"/>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1" name="Ellipse 720">
            <a:extLst>
              <a:ext uri="{FF2B5EF4-FFF2-40B4-BE49-F238E27FC236}">
                <a16:creationId xmlns:a16="http://schemas.microsoft.com/office/drawing/2014/main" id="{E681F73D-86E4-A922-859A-E1B7E832CBED}"/>
              </a:ext>
            </a:extLst>
          </p:cNvPr>
          <p:cNvSpPr/>
          <p:nvPr/>
        </p:nvSpPr>
        <p:spPr>
          <a:xfrm>
            <a:off x="7045458" y="160524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726" name="Ellipse 725">
            <a:extLst>
              <a:ext uri="{FF2B5EF4-FFF2-40B4-BE49-F238E27FC236}">
                <a16:creationId xmlns:a16="http://schemas.microsoft.com/office/drawing/2014/main" id="{14CE2F7C-312B-2A45-AFD7-45DAC9E9C9DC}"/>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2" name="Ellipse 731">
            <a:extLst>
              <a:ext uri="{FF2B5EF4-FFF2-40B4-BE49-F238E27FC236}">
                <a16:creationId xmlns:a16="http://schemas.microsoft.com/office/drawing/2014/main" id="{26452B63-6A0A-F13F-0546-D92FFD73B3F3}"/>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733" name="Ellipse 732">
            <a:extLst>
              <a:ext uri="{FF2B5EF4-FFF2-40B4-BE49-F238E27FC236}">
                <a16:creationId xmlns:a16="http://schemas.microsoft.com/office/drawing/2014/main" id="{A277EB18-6600-AF9B-C806-4CD69F2EB068}"/>
              </a:ext>
            </a:extLst>
          </p:cNvPr>
          <p:cNvSpPr/>
          <p:nvPr/>
        </p:nvSpPr>
        <p:spPr>
          <a:xfrm>
            <a:off x="6756011" y="1614406"/>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734" name="Ellipse 733">
            <a:extLst>
              <a:ext uri="{FF2B5EF4-FFF2-40B4-BE49-F238E27FC236}">
                <a16:creationId xmlns:a16="http://schemas.microsoft.com/office/drawing/2014/main" id="{0EF4FC72-DA98-13D6-C2BF-1EDB786DF0FE}"/>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735" name="Ellipse 734">
            <a:extLst>
              <a:ext uri="{FF2B5EF4-FFF2-40B4-BE49-F238E27FC236}">
                <a16:creationId xmlns:a16="http://schemas.microsoft.com/office/drawing/2014/main" id="{4F80B30C-908E-0AFB-F0C7-E4F612FB9A2D}"/>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736" name="Ellipse 735">
            <a:extLst>
              <a:ext uri="{FF2B5EF4-FFF2-40B4-BE49-F238E27FC236}">
                <a16:creationId xmlns:a16="http://schemas.microsoft.com/office/drawing/2014/main" id="{7537B1FE-93A5-2383-E38B-A38E5596351C}"/>
              </a:ext>
            </a:extLst>
          </p:cNvPr>
          <p:cNvSpPr/>
          <p:nvPr/>
        </p:nvSpPr>
        <p:spPr>
          <a:xfrm>
            <a:off x="6244952" y="16161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737" name="Ellipse 736">
            <a:extLst>
              <a:ext uri="{FF2B5EF4-FFF2-40B4-BE49-F238E27FC236}">
                <a16:creationId xmlns:a16="http://schemas.microsoft.com/office/drawing/2014/main" id="{8B4BA356-4218-7BD0-131F-A2436C0AF836}"/>
              </a:ext>
            </a:extLst>
          </p:cNvPr>
          <p:cNvSpPr/>
          <p:nvPr/>
        </p:nvSpPr>
        <p:spPr>
          <a:xfrm>
            <a:off x="6436596" y="831957"/>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38" name="Ellipse 737">
            <a:extLst>
              <a:ext uri="{FF2B5EF4-FFF2-40B4-BE49-F238E27FC236}">
                <a16:creationId xmlns:a16="http://schemas.microsoft.com/office/drawing/2014/main" id="{9FA00FD2-D1AA-AE45-5364-C76751648F8A}"/>
              </a:ext>
            </a:extLst>
          </p:cNvPr>
          <p:cNvSpPr/>
          <p:nvPr/>
        </p:nvSpPr>
        <p:spPr>
          <a:xfrm>
            <a:off x="6425903" y="578228"/>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739" name="Rectangle 738">
            <a:extLst>
              <a:ext uri="{FF2B5EF4-FFF2-40B4-BE49-F238E27FC236}">
                <a16:creationId xmlns:a16="http://schemas.microsoft.com/office/drawing/2014/main" id="{42025890-4F06-0959-1DF4-5736C4781FC9}"/>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741" name="Ellipse 740">
            <a:extLst>
              <a:ext uri="{FF2B5EF4-FFF2-40B4-BE49-F238E27FC236}">
                <a16:creationId xmlns:a16="http://schemas.microsoft.com/office/drawing/2014/main" id="{62A3C1DE-E88C-7151-B68F-EF158FBAFEB2}"/>
              </a:ext>
            </a:extLst>
          </p:cNvPr>
          <p:cNvSpPr/>
          <p:nvPr/>
        </p:nvSpPr>
        <p:spPr>
          <a:xfrm>
            <a:off x="5393033" y="93832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pic>
        <p:nvPicPr>
          <p:cNvPr id="742" name="Image 741">
            <a:extLst>
              <a:ext uri="{FF2B5EF4-FFF2-40B4-BE49-F238E27FC236}">
                <a16:creationId xmlns:a16="http://schemas.microsoft.com/office/drawing/2014/main" id="{D263F951-20FA-C5E3-745C-432A9753B96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616" t="2676" r="3128" b="3228"/>
          <a:stretch/>
        </p:blipFill>
        <p:spPr bwMode="auto">
          <a:xfrm>
            <a:off x="7770241" y="2597489"/>
            <a:ext cx="4295037" cy="4148947"/>
          </a:xfrm>
          <a:prstGeom prst="rect">
            <a:avLst/>
          </a:prstGeom>
          <a:noFill/>
          <a:ln w="38100">
            <a:solidFill>
              <a:schemeClr val="tx1"/>
            </a:solidFill>
          </a:ln>
        </p:spPr>
      </p:pic>
      <p:sp>
        <p:nvSpPr>
          <p:cNvPr id="743" name="Ellipse 742">
            <a:extLst>
              <a:ext uri="{FF2B5EF4-FFF2-40B4-BE49-F238E27FC236}">
                <a16:creationId xmlns:a16="http://schemas.microsoft.com/office/drawing/2014/main" id="{2A41CECE-191A-E924-7EEC-C0C50797A655}"/>
              </a:ext>
            </a:extLst>
          </p:cNvPr>
          <p:cNvSpPr/>
          <p:nvPr/>
        </p:nvSpPr>
        <p:spPr>
          <a:xfrm>
            <a:off x="9108570" y="379482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744" name="Ellipse 743">
            <a:extLst>
              <a:ext uri="{FF2B5EF4-FFF2-40B4-BE49-F238E27FC236}">
                <a16:creationId xmlns:a16="http://schemas.microsoft.com/office/drawing/2014/main" id="{AA3F4E0A-4C0D-51C8-6177-F1450DC84E7F}"/>
              </a:ext>
            </a:extLst>
          </p:cNvPr>
          <p:cNvSpPr/>
          <p:nvPr/>
        </p:nvSpPr>
        <p:spPr>
          <a:xfrm>
            <a:off x="9636472" y="372929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745" name="Ellipse 744">
            <a:extLst>
              <a:ext uri="{FF2B5EF4-FFF2-40B4-BE49-F238E27FC236}">
                <a16:creationId xmlns:a16="http://schemas.microsoft.com/office/drawing/2014/main" id="{B9B48878-48D7-114F-F4B1-0865BAF69E82}"/>
              </a:ext>
            </a:extLst>
          </p:cNvPr>
          <p:cNvSpPr/>
          <p:nvPr/>
        </p:nvSpPr>
        <p:spPr>
          <a:xfrm>
            <a:off x="9940377" y="467393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sp>
        <p:nvSpPr>
          <p:cNvPr id="746" name="Ellipse 745">
            <a:extLst>
              <a:ext uri="{FF2B5EF4-FFF2-40B4-BE49-F238E27FC236}">
                <a16:creationId xmlns:a16="http://schemas.microsoft.com/office/drawing/2014/main" id="{CC6D533B-AA29-F4E1-6948-A85980F170D5}"/>
              </a:ext>
            </a:extLst>
          </p:cNvPr>
          <p:cNvSpPr/>
          <p:nvPr/>
        </p:nvSpPr>
        <p:spPr>
          <a:xfrm>
            <a:off x="10335170" y="5251893"/>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747" name="Ellipse 746">
            <a:extLst>
              <a:ext uri="{FF2B5EF4-FFF2-40B4-BE49-F238E27FC236}">
                <a16:creationId xmlns:a16="http://schemas.microsoft.com/office/drawing/2014/main" id="{366ED588-94D3-1F60-7FB6-1B83DE408CBB}"/>
              </a:ext>
            </a:extLst>
          </p:cNvPr>
          <p:cNvSpPr/>
          <p:nvPr/>
        </p:nvSpPr>
        <p:spPr>
          <a:xfrm>
            <a:off x="10320044" y="293707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748" name="Ellipse 747">
            <a:extLst>
              <a:ext uri="{FF2B5EF4-FFF2-40B4-BE49-F238E27FC236}">
                <a16:creationId xmlns:a16="http://schemas.microsoft.com/office/drawing/2014/main" id="{DC51F0BA-02D1-E459-2DE8-08F9A888C864}"/>
              </a:ext>
            </a:extLst>
          </p:cNvPr>
          <p:cNvSpPr/>
          <p:nvPr/>
        </p:nvSpPr>
        <p:spPr>
          <a:xfrm>
            <a:off x="10395200" y="4365277"/>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49" name="Ellipse 748">
            <a:extLst>
              <a:ext uri="{FF2B5EF4-FFF2-40B4-BE49-F238E27FC236}">
                <a16:creationId xmlns:a16="http://schemas.microsoft.com/office/drawing/2014/main" id="{0DCEF4DA-FE05-11E7-4827-12F64341390C}"/>
              </a:ext>
            </a:extLst>
          </p:cNvPr>
          <p:cNvSpPr/>
          <p:nvPr/>
        </p:nvSpPr>
        <p:spPr>
          <a:xfrm>
            <a:off x="10665991" y="44760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cxnSp>
        <p:nvCxnSpPr>
          <p:cNvPr id="750" name="Connecteur droit avec flèche 749">
            <a:extLst>
              <a:ext uri="{FF2B5EF4-FFF2-40B4-BE49-F238E27FC236}">
                <a16:creationId xmlns:a16="http://schemas.microsoft.com/office/drawing/2014/main" id="{C91C8900-769D-EC2C-993F-1B4AB8A179D6}"/>
              </a:ext>
            </a:extLst>
          </p:cNvPr>
          <p:cNvCxnSpPr>
            <a:cxnSpLocks/>
            <a:endCxn id="752" idx="7"/>
          </p:cNvCxnSpPr>
          <p:nvPr/>
        </p:nvCxnSpPr>
        <p:spPr>
          <a:xfrm flipH="1">
            <a:off x="11411203" y="3295101"/>
            <a:ext cx="576148" cy="1431032"/>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51" name="Ellipse 750">
            <a:extLst>
              <a:ext uri="{FF2B5EF4-FFF2-40B4-BE49-F238E27FC236}">
                <a16:creationId xmlns:a16="http://schemas.microsoft.com/office/drawing/2014/main" id="{AB28219F-13A2-E106-CE09-105EBB35331B}"/>
              </a:ext>
            </a:extLst>
          </p:cNvPr>
          <p:cNvSpPr/>
          <p:nvPr/>
        </p:nvSpPr>
        <p:spPr>
          <a:xfrm>
            <a:off x="11610502" y="5017005"/>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752" name="Ellipse 751">
            <a:extLst>
              <a:ext uri="{FF2B5EF4-FFF2-40B4-BE49-F238E27FC236}">
                <a16:creationId xmlns:a16="http://schemas.microsoft.com/office/drawing/2014/main" id="{FACFF097-9B25-FD1A-2A61-122CEABD6D51}"/>
              </a:ext>
            </a:extLst>
          </p:cNvPr>
          <p:cNvSpPr/>
          <p:nvPr/>
        </p:nvSpPr>
        <p:spPr>
          <a:xfrm>
            <a:off x="11176000" y="468897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753" name="Ellipse 752">
            <a:extLst>
              <a:ext uri="{FF2B5EF4-FFF2-40B4-BE49-F238E27FC236}">
                <a16:creationId xmlns:a16="http://schemas.microsoft.com/office/drawing/2014/main" id="{75A26C4C-993C-4AD9-945B-2EF87BE5205E}"/>
              </a:ext>
            </a:extLst>
          </p:cNvPr>
          <p:cNvSpPr/>
          <p:nvPr/>
        </p:nvSpPr>
        <p:spPr>
          <a:xfrm>
            <a:off x="10823730" y="4779648"/>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757" name="Ellipse 756">
            <a:extLst>
              <a:ext uri="{FF2B5EF4-FFF2-40B4-BE49-F238E27FC236}">
                <a16:creationId xmlns:a16="http://schemas.microsoft.com/office/drawing/2014/main" id="{92564BD6-583A-E169-5D00-6F904FB1FCFE}"/>
              </a:ext>
            </a:extLst>
          </p:cNvPr>
          <p:cNvSpPr/>
          <p:nvPr/>
        </p:nvSpPr>
        <p:spPr>
          <a:xfrm>
            <a:off x="8532868" y="5033377"/>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cxnSp>
        <p:nvCxnSpPr>
          <p:cNvPr id="759" name="Connecteur droit avec flèche 758">
            <a:extLst>
              <a:ext uri="{FF2B5EF4-FFF2-40B4-BE49-F238E27FC236}">
                <a16:creationId xmlns:a16="http://schemas.microsoft.com/office/drawing/2014/main" id="{214C623E-471E-125F-D819-E301F5D576E4}"/>
              </a:ext>
            </a:extLst>
          </p:cNvPr>
          <p:cNvCxnSpPr>
            <a:cxnSpLocks/>
          </p:cNvCxnSpPr>
          <p:nvPr/>
        </p:nvCxnSpPr>
        <p:spPr>
          <a:xfrm flipV="1">
            <a:off x="9350230" y="3984134"/>
            <a:ext cx="855716" cy="383921"/>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62" name="Ellipse 761">
            <a:extLst>
              <a:ext uri="{FF2B5EF4-FFF2-40B4-BE49-F238E27FC236}">
                <a16:creationId xmlns:a16="http://schemas.microsoft.com/office/drawing/2014/main" id="{C09C98C7-82D8-734C-E433-C76C43D71887}"/>
              </a:ext>
            </a:extLst>
          </p:cNvPr>
          <p:cNvSpPr/>
          <p:nvPr/>
        </p:nvSpPr>
        <p:spPr>
          <a:xfrm>
            <a:off x="9208252" y="424119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763" name="Ellipse 762">
            <a:extLst>
              <a:ext uri="{FF2B5EF4-FFF2-40B4-BE49-F238E27FC236}">
                <a16:creationId xmlns:a16="http://schemas.microsoft.com/office/drawing/2014/main" id="{A3EDF36C-C561-3AFE-CEE6-B1A930260BA5}"/>
              </a:ext>
            </a:extLst>
          </p:cNvPr>
          <p:cNvSpPr/>
          <p:nvPr/>
        </p:nvSpPr>
        <p:spPr>
          <a:xfrm>
            <a:off x="9880144" y="40907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65" name="Rectangle 764">
            <a:extLst>
              <a:ext uri="{FF2B5EF4-FFF2-40B4-BE49-F238E27FC236}">
                <a16:creationId xmlns:a16="http://schemas.microsoft.com/office/drawing/2014/main" id="{2CEDD663-8E56-91A2-E108-AEB4654F77B2}"/>
              </a:ext>
            </a:extLst>
          </p:cNvPr>
          <p:cNvSpPr/>
          <p:nvPr/>
        </p:nvSpPr>
        <p:spPr>
          <a:xfrm>
            <a:off x="71304" y="93049"/>
            <a:ext cx="5130182" cy="660180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5) Oct. 1806-juillet 1807 : Défaite de la Prusse et fin de la 4</a:t>
            </a:r>
            <a:r>
              <a:rPr lang="fr-FR" sz="1600" b="1" baseline="30000" dirty="0"/>
              <a:t>ème</a:t>
            </a:r>
            <a:r>
              <a:rPr lang="fr-FR" sz="1600" b="1" dirty="0"/>
              <a:t> Coalition ; …</a:t>
            </a:r>
          </a:p>
          <a:p>
            <a:endParaRPr lang="fr-FR" sz="1700" dirty="0"/>
          </a:p>
          <a:p>
            <a:r>
              <a:rPr lang="fr-FR" sz="1700" dirty="0"/>
              <a:t>*Oct. 1806 : En Europe, la 4</a:t>
            </a:r>
            <a:r>
              <a:rPr lang="fr-FR" sz="1700" baseline="30000" dirty="0"/>
              <a:t>ème</a:t>
            </a:r>
            <a:r>
              <a:rPr lang="fr-FR" sz="1700" dirty="0"/>
              <a:t> Coalition…</a:t>
            </a:r>
          </a:p>
          <a:p>
            <a:r>
              <a:rPr lang="fr-FR" sz="1700" dirty="0"/>
              <a:t>Prusse et Saxe ; GB, Russie, Suède ; </a:t>
            </a:r>
            <a:r>
              <a:rPr lang="fr-FR" sz="1600" u="sng" dirty="0"/>
              <a:t>Mais très rapidement</a:t>
            </a:r>
          </a:p>
          <a:p>
            <a:endParaRPr lang="fr-FR" sz="1700" dirty="0"/>
          </a:p>
          <a:p>
            <a:r>
              <a:rPr lang="fr-FR" sz="1700" dirty="0"/>
              <a:t>*Oct. 1806 : Comme l’Autriche en 1805 à Austerlitz</a:t>
            </a:r>
          </a:p>
          <a:p>
            <a:r>
              <a:rPr lang="fr-FR" sz="1700" dirty="0"/>
              <a:t>A Iéna, Prussiens et Saxons sont défaits</a:t>
            </a:r>
          </a:p>
          <a:p>
            <a:r>
              <a:rPr lang="fr-FR" sz="1700" dirty="0"/>
              <a:t>Et Napoléon entre dans Berlin ; Puis…</a:t>
            </a:r>
          </a:p>
          <a:p>
            <a:endParaRPr lang="fr-FR" sz="1700" dirty="0"/>
          </a:p>
          <a:p>
            <a:r>
              <a:rPr lang="fr-FR" sz="1700" dirty="0"/>
              <a:t>*Nov. 1806 : Les Français entrent dans Varsovie</a:t>
            </a:r>
          </a:p>
          <a:p>
            <a:r>
              <a:rPr lang="fr-FR" sz="1700" dirty="0"/>
              <a:t>NB : Les Russes s’emparent de </a:t>
            </a:r>
            <a:r>
              <a:rPr lang="fr-FR" sz="1700" dirty="0" err="1"/>
              <a:t>Iassy</a:t>
            </a:r>
            <a:r>
              <a:rPr lang="fr-FR" sz="1700" dirty="0"/>
              <a:t>, en Bessarabie</a:t>
            </a:r>
          </a:p>
          <a:p>
            <a:r>
              <a:rPr lang="fr-FR" sz="1700" dirty="0"/>
              <a:t>Avant d’entrer dans Bucarest en jan. 1807</a:t>
            </a:r>
          </a:p>
          <a:p>
            <a:endParaRPr lang="fr-FR" sz="1700" dirty="0"/>
          </a:p>
          <a:p>
            <a:r>
              <a:rPr lang="fr-FR" sz="1700" dirty="0"/>
              <a:t>*Et après quelques batailles incertaines…</a:t>
            </a:r>
          </a:p>
          <a:p>
            <a:r>
              <a:rPr lang="fr-FR" sz="1700" dirty="0"/>
              <a:t>14 juin 1807 : A Friedland, défaite décisive des Russes</a:t>
            </a:r>
          </a:p>
          <a:p>
            <a:endParaRPr lang="fr-FR" sz="1700" dirty="0"/>
          </a:p>
          <a:p>
            <a:r>
              <a:rPr lang="fr-FR" sz="1700" dirty="0"/>
              <a:t>*Bilan…</a:t>
            </a:r>
          </a:p>
          <a:p>
            <a:r>
              <a:rPr lang="fr-FR" sz="1700" dirty="0"/>
              <a:t>*Juin 1807 : Deux blocs se font face…</a:t>
            </a:r>
          </a:p>
          <a:p>
            <a:r>
              <a:rPr lang="fr-FR" sz="1700" dirty="0"/>
              <a:t>Turquie et Perse </a:t>
            </a:r>
            <a:r>
              <a:rPr lang="fr-FR" sz="1700" u="sng" dirty="0"/>
              <a:t>défaites par les Russes</a:t>
            </a:r>
            <a:r>
              <a:rPr lang="fr-FR" sz="1700" dirty="0"/>
              <a:t> et alliées à la France ; France qui en Europe lutte </a:t>
            </a:r>
            <a:r>
              <a:rPr lang="fr-FR" sz="1700" u="sng" dirty="0"/>
              <a:t>victorieusement</a:t>
            </a:r>
            <a:endParaRPr lang="fr-FR" sz="1700" dirty="0"/>
          </a:p>
          <a:p>
            <a:r>
              <a:rPr lang="fr-FR" sz="1700" dirty="0"/>
              <a:t>Contre la Russie alliée à la GB </a:t>
            </a:r>
          </a:p>
          <a:p>
            <a:endParaRPr lang="fr-FR" sz="1700" dirty="0"/>
          </a:p>
          <a:p>
            <a:r>
              <a:rPr lang="fr-FR" sz="1700" dirty="0"/>
              <a:t>*Mais juin 1807, </a:t>
            </a:r>
            <a:r>
              <a:rPr lang="fr-FR" sz="1700" u="sng" dirty="0"/>
              <a:t>en Europe</a:t>
            </a:r>
          </a:p>
          <a:p>
            <a:r>
              <a:rPr lang="fr-FR" sz="1700" dirty="0"/>
              <a:t>C’est aussi le renversement des alliances…</a:t>
            </a:r>
            <a:endParaRPr lang="fr-FR" sz="1700" dirty="0">
              <a:solidFill>
                <a:srgbClr val="FF0000"/>
              </a:solidFill>
            </a:endParaRPr>
          </a:p>
        </p:txBody>
      </p:sp>
      <p:cxnSp>
        <p:nvCxnSpPr>
          <p:cNvPr id="766" name="Connecteur droit avec flèche 765">
            <a:extLst>
              <a:ext uri="{FF2B5EF4-FFF2-40B4-BE49-F238E27FC236}">
                <a16:creationId xmlns:a16="http://schemas.microsoft.com/office/drawing/2014/main" id="{741E3ECE-DE3C-F3BE-785C-15B6976194DD}"/>
              </a:ext>
            </a:extLst>
          </p:cNvPr>
          <p:cNvCxnSpPr>
            <a:cxnSpLocks/>
            <a:endCxn id="769" idx="6"/>
          </p:cNvCxnSpPr>
          <p:nvPr/>
        </p:nvCxnSpPr>
        <p:spPr>
          <a:xfrm flipH="1">
            <a:off x="11024037" y="3295101"/>
            <a:ext cx="948178" cy="207095"/>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69" name="Ellipse 768">
            <a:extLst>
              <a:ext uri="{FF2B5EF4-FFF2-40B4-BE49-F238E27FC236}">
                <a16:creationId xmlns:a16="http://schemas.microsoft.com/office/drawing/2014/main" id="{1F514B25-AAF4-57E8-5B8F-4205FE88110E}"/>
              </a:ext>
            </a:extLst>
          </p:cNvPr>
          <p:cNvSpPr/>
          <p:nvPr/>
        </p:nvSpPr>
        <p:spPr>
          <a:xfrm>
            <a:off x="10731693" y="3375257"/>
            <a:ext cx="292344" cy="253877"/>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770" name="Connecteur droit avec flèche 769">
            <a:extLst>
              <a:ext uri="{FF2B5EF4-FFF2-40B4-BE49-F238E27FC236}">
                <a16:creationId xmlns:a16="http://schemas.microsoft.com/office/drawing/2014/main" id="{D389078F-2288-F06C-2613-F0492D590AD9}"/>
              </a:ext>
            </a:extLst>
          </p:cNvPr>
          <p:cNvCxnSpPr>
            <a:cxnSpLocks/>
          </p:cNvCxnSpPr>
          <p:nvPr/>
        </p:nvCxnSpPr>
        <p:spPr>
          <a:xfrm>
            <a:off x="10441149" y="3894428"/>
            <a:ext cx="261384" cy="75770"/>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76" name="Ellipse 775">
            <a:extLst>
              <a:ext uri="{FF2B5EF4-FFF2-40B4-BE49-F238E27FC236}">
                <a16:creationId xmlns:a16="http://schemas.microsoft.com/office/drawing/2014/main" id="{052425B7-10FD-E165-1559-1373CB1C282B}"/>
              </a:ext>
            </a:extLst>
          </p:cNvPr>
          <p:cNvSpPr/>
          <p:nvPr/>
        </p:nvSpPr>
        <p:spPr>
          <a:xfrm>
            <a:off x="11848027" y="315540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777" name="Ellipse 776">
            <a:extLst>
              <a:ext uri="{FF2B5EF4-FFF2-40B4-BE49-F238E27FC236}">
                <a16:creationId xmlns:a16="http://schemas.microsoft.com/office/drawing/2014/main" id="{7E4DDF15-82C2-2A7D-EBBA-D5BB3431682B}"/>
              </a:ext>
            </a:extLst>
          </p:cNvPr>
          <p:cNvSpPr/>
          <p:nvPr/>
        </p:nvSpPr>
        <p:spPr>
          <a:xfrm rot="4376830">
            <a:off x="7226859" y="-102617"/>
            <a:ext cx="511947" cy="103182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81" name="Ellipse 780">
            <a:extLst>
              <a:ext uri="{FF2B5EF4-FFF2-40B4-BE49-F238E27FC236}">
                <a16:creationId xmlns:a16="http://schemas.microsoft.com/office/drawing/2014/main" id="{3471A71A-1FF6-B336-DD19-5BBC849BEC18}"/>
              </a:ext>
            </a:extLst>
          </p:cNvPr>
          <p:cNvSpPr/>
          <p:nvPr/>
        </p:nvSpPr>
        <p:spPr>
          <a:xfrm>
            <a:off x="10165591" y="376756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cxnSp>
        <p:nvCxnSpPr>
          <p:cNvPr id="782" name="Connecteur droit avec flèche 781">
            <a:extLst>
              <a:ext uri="{FF2B5EF4-FFF2-40B4-BE49-F238E27FC236}">
                <a16:creationId xmlns:a16="http://schemas.microsoft.com/office/drawing/2014/main" id="{2032DB9F-A716-7944-4FB6-F334549B0DFB}"/>
              </a:ext>
            </a:extLst>
          </p:cNvPr>
          <p:cNvCxnSpPr>
            <a:cxnSpLocks/>
            <a:endCxn id="769" idx="4"/>
          </p:cNvCxnSpPr>
          <p:nvPr/>
        </p:nvCxnSpPr>
        <p:spPr>
          <a:xfrm flipV="1">
            <a:off x="10848705" y="3629134"/>
            <a:ext cx="29160" cy="214125"/>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785" name="Ellipse 784">
            <a:extLst>
              <a:ext uri="{FF2B5EF4-FFF2-40B4-BE49-F238E27FC236}">
                <a16:creationId xmlns:a16="http://schemas.microsoft.com/office/drawing/2014/main" id="{6C7F7886-00EA-B349-1DBE-E7BAC6E6A631}"/>
              </a:ext>
            </a:extLst>
          </p:cNvPr>
          <p:cNvSpPr/>
          <p:nvPr/>
        </p:nvSpPr>
        <p:spPr>
          <a:xfrm>
            <a:off x="10702533" y="3843259"/>
            <a:ext cx="292344" cy="253877"/>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 name="Ellipse 1">
            <a:extLst>
              <a:ext uri="{FF2B5EF4-FFF2-40B4-BE49-F238E27FC236}">
                <a16:creationId xmlns:a16="http://schemas.microsoft.com/office/drawing/2014/main" id="{3AAA30D8-3E10-1CB9-0044-EE8A6D03D7A7}"/>
              </a:ext>
            </a:extLst>
          </p:cNvPr>
          <p:cNvSpPr/>
          <p:nvPr/>
        </p:nvSpPr>
        <p:spPr>
          <a:xfrm>
            <a:off x="8005714" y="523875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 name="Ellipse 4">
            <a:extLst>
              <a:ext uri="{FF2B5EF4-FFF2-40B4-BE49-F238E27FC236}">
                <a16:creationId xmlns:a16="http://schemas.microsoft.com/office/drawing/2014/main" id="{51D26EDE-8ED3-0A4E-3B3D-2A10816D3E41}"/>
              </a:ext>
            </a:extLst>
          </p:cNvPr>
          <p:cNvSpPr/>
          <p:nvPr/>
        </p:nvSpPr>
        <p:spPr>
          <a:xfrm>
            <a:off x="4935856" y="3973931"/>
            <a:ext cx="292344" cy="253877"/>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6" name="Ellipse 5">
            <a:extLst>
              <a:ext uri="{FF2B5EF4-FFF2-40B4-BE49-F238E27FC236}">
                <a16:creationId xmlns:a16="http://schemas.microsoft.com/office/drawing/2014/main" id="{92F13008-FD22-488F-301F-EE21C9D91F2E}"/>
              </a:ext>
            </a:extLst>
          </p:cNvPr>
          <p:cNvSpPr/>
          <p:nvPr/>
        </p:nvSpPr>
        <p:spPr>
          <a:xfrm>
            <a:off x="3906388" y="322202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7" name="Ellipse 6">
            <a:extLst>
              <a:ext uri="{FF2B5EF4-FFF2-40B4-BE49-F238E27FC236}">
                <a16:creationId xmlns:a16="http://schemas.microsoft.com/office/drawing/2014/main" id="{189EF2BA-4B43-8CC6-AE2E-32FE0A40CB41}"/>
              </a:ext>
            </a:extLst>
          </p:cNvPr>
          <p:cNvSpPr/>
          <p:nvPr/>
        </p:nvSpPr>
        <p:spPr>
          <a:xfrm>
            <a:off x="10141162" y="3970909"/>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8" name="Ellipse 7">
            <a:extLst>
              <a:ext uri="{FF2B5EF4-FFF2-40B4-BE49-F238E27FC236}">
                <a16:creationId xmlns:a16="http://schemas.microsoft.com/office/drawing/2014/main" id="{07094FFC-B4B2-86F4-03EF-949357C7104D}"/>
              </a:ext>
            </a:extLst>
          </p:cNvPr>
          <p:cNvSpPr/>
          <p:nvPr/>
        </p:nvSpPr>
        <p:spPr>
          <a:xfrm>
            <a:off x="5179369" y="81252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9" name="Rectangle 8">
            <a:extLst>
              <a:ext uri="{FF2B5EF4-FFF2-40B4-BE49-F238E27FC236}">
                <a16:creationId xmlns:a16="http://schemas.microsoft.com/office/drawing/2014/main" id="{7F79026E-9BBB-0751-37E9-BC0BD239B6A6}"/>
              </a:ext>
            </a:extLst>
          </p:cNvPr>
          <p:cNvSpPr/>
          <p:nvPr/>
        </p:nvSpPr>
        <p:spPr>
          <a:xfrm>
            <a:off x="7793218" y="2615367"/>
            <a:ext cx="1234251" cy="276860"/>
          </a:xfrm>
          <a:prstGeom prst="rect">
            <a:avLst/>
          </a:prstGeom>
          <a:solidFill>
            <a:srgbClr val="FFC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1806-1807</a:t>
            </a:r>
          </a:p>
        </p:txBody>
      </p:sp>
    </p:spTree>
    <p:extLst>
      <p:ext uri="{BB962C8B-B14F-4D97-AF65-F5344CB8AC3E}">
        <p14:creationId xmlns:p14="http://schemas.microsoft.com/office/powerpoint/2010/main" val="1267322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0C019-D244-B0A4-97C1-52611EE5D61E}"/>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1E18A082-4688-8FED-B540-BAD2B22EE579}"/>
              </a:ext>
            </a:extLst>
          </p:cNvPr>
          <p:cNvSpPr/>
          <p:nvPr/>
        </p:nvSpPr>
        <p:spPr>
          <a:xfrm>
            <a:off x="106680" y="58320"/>
            <a:ext cx="11978640" cy="674136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fr-FR" altLang="fr-FR" sz="1600" b="1" dirty="0">
                <a:solidFill>
                  <a:sysClr val="windowText" lastClr="000000"/>
                </a:solidFill>
                <a:cs typeface="Arial" panose="020B0604020202020204" pitchFamily="34" charset="0"/>
              </a:rPr>
              <a:t>8</a:t>
            </a:r>
            <a:r>
              <a:rPr lang="fr-FR" altLang="fr-FR" sz="1600" b="1" baseline="30000" dirty="0">
                <a:solidFill>
                  <a:sysClr val="windowText" lastClr="000000"/>
                </a:solidFill>
                <a:cs typeface="Arial" panose="020B0604020202020204" pitchFamily="34" charset="0"/>
              </a:rPr>
              <a:t>ème</a:t>
            </a:r>
            <a:r>
              <a:rPr lang="fr-FR" altLang="fr-FR" sz="1600" b="1" dirty="0">
                <a:solidFill>
                  <a:sysClr val="windowText" lastClr="000000"/>
                </a:solidFill>
                <a:cs typeface="Arial" panose="020B0604020202020204" pitchFamily="34" charset="0"/>
              </a:rPr>
              <a:t> période : 1815-1914</a:t>
            </a:r>
            <a:br>
              <a:rPr lang="fr-FR" altLang="fr-FR" sz="1600" b="1" dirty="0">
                <a:solidFill>
                  <a:sysClr val="windowText" lastClr="000000"/>
                </a:solidFill>
                <a:cs typeface="Arial" panose="020B0604020202020204" pitchFamily="34" charset="0"/>
              </a:rPr>
            </a:br>
            <a:r>
              <a:rPr lang="fr-FR" sz="1600" b="1" kern="0" dirty="0">
                <a:ea typeface="Times New Roman" panose="02020603050405020304" pitchFamily="18" charset="0"/>
              </a:rPr>
              <a:t>Europe et Russie à la conquête de l’Orient et de l’Asie</a:t>
            </a:r>
            <a:br>
              <a:rPr lang="fr-FR" sz="1600" b="1" kern="0" dirty="0">
                <a:ea typeface="Times New Roman" panose="02020603050405020304" pitchFamily="18" charset="0"/>
              </a:rPr>
            </a:br>
            <a:br>
              <a:rPr lang="fr-FR" sz="1600" b="1" kern="0" dirty="0">
                <a:ea typeface="Times New Roman" panose="02020603050405020304" pitchFamily="18" charset="0"/>
              </a:rPr>
            </a:br>
            <a:r>
              <a:rPr lang="fr-FR" sz="1600" b="1" kern="0" dirty="0">
                <a:ea typeface="Times New Roman" panose="02020603050405020304" pitchFamily="18" charset="0"/>
              </a:rPr>
              <a:t>1792-1907 : En Orient, le Grand Jeu russo-britannique</a:t>
            </a:r>
            <a:br>
              <a:rPr lang="fr-FR" sz="1600" b="1" kern="0" dirty="0">
                <a:ea typeface="Times New Roman" panose="02020603050405020304" pitchFamily="18" charset="0"/>
              </a:rPr>
            </a:br>
            <a:r>
              <a:rPr lang="fr-FR" sz="1600" b="1" kern="0" dirty="0">
                <a:ea typeface="Times New Roman" panose="02020603050405020304" pitchFamily="18" charset="0"/>
              </a:rPr>
              <a:t>Empire ottoman et Balkans ; Caucase et Perse ; Afghanistan</a:t>
            </a:r>
            <a:br>
              <a:rPr lang="fr-FR" sz="1600" b="1" kern="0" dirty="0">
                <a:ea typeface="Times New Roman" panose="02020603050405020304" pitchFamily="18" charset="0"/>
              </a:rPr>
            </a:br>
            <a:r>
              <a:rPr lang="fr-FR" sz="1600" b="1" kern="0" dirty="0">
                <a:ea typeface="Times New Roman" panose="02020603050405020304" pitchFamily="18" charset="0"/>
              </a:rPr>
              <a:t>Inde britannique ; En Asie centrale, Turkestan russe et Xinjiang chinois</a:t>
            </a:r>
          </a:p>
          <a:p>
            <a:pPr>
              <a:lnSpc>
                <a:spcPct val="100000"/>
              </a:lnSpc>
            </a:pPr>
            <a:endParaRPr lang="fr-FR" altLang="fr-FR" sz="1600" b="1" kern="0" dirty="0">
              <a:cs typeface="Arial" panose="020B0604020202020204" pitchFamily="34" charset="0"/>
            </a:endParaRPr>
          </a:p>
          <a:p>
            <a:r>
              <a:rPr lang="fr-FR" sz="1600" b="1" dirty="0"/>
              <a:t>1792-1815 : Les guerres révolutionnaires, puis napoléoniennes : les nombreux revirements entre France, Russie et Grande-Bretagne, ont des répercussions en Orient, Empire ottoman et Perse ; Naissance de la Question d’Orient et 1</a:t>
            </a:r>
            <a:r>
              <a:rPr lang="fr-FR" sz="1600" b="1" baseline="30000" dirty="0"/>
              <a:t>ères</a:t>
            </a:r>
            <a:r>
              <a:rPr lang="fr-FR" sz="1600" b="1" dirty="0"/>
              <a:t> escarmouches du Grand Jeu</a:t>
            </a:r>
          </a:p>
          <a:p>
            <a:r>
              <a:rPr lang="fr-FR" sz="1600" b="1" dirty="0"/>
              <a:t>1)</a:t>
            </a:r>
            <a:r>
              <a:rPr lang="fr-FR" sz="1600" dirty="0"/>
              <a:t> 1792-1802 : Les guerres révolutionnaires : La France contre la 1</a:t>
            </a:r>
            <a:r>
              <a:rPr lang="fr-FR" sz="1600" baseline="30000" dirty="0"/>
              <a:t>ère</a:t>
            </a:r>
            <a:r>
              <a:rPr lang="fr-FR" sz="1600" dirty="0"/>
              <a:t> et la 2</a:t>
            </a:r>
            <a:r>
              <a:rPr lang="fr-FR" sz="1600" baseline="30000" dirty="0"/>
              <a:t>ème</a:t>
            </a:r>
            <a:r>
              <a:rPr lang="fr-FR" sz="1600" dirty="0"/>
              <a:t> Coalition : Autriche, Prusse, Grande-Bretagne, Espagne, Piémont-Sardaigne, Naples-Sicile, Provinces-Unies ; Puis Empire ottoman et Russie</a:t>
            </a:r>
          </a:p>
          <a:p>
            <a:r>
              <a:rPr lang="fr-FR" sz="1600" dirty="0"/>
              <a:t>2) 1800-1801 : Le rapprochement et le projet franco-russe d’invasion de l’Inde échoue mais crée une suspicion chez les Britanniques</a:t>
            </a:r>
          </a:p>
          <a:p>
            <a:r>
              <a:rPr lang="fr-FR" sz="1600" dirty="0"/>
              <a:t>3) Déc. 1805-juillet 1806 : Défaite de la 3</a:t>
            </a:r>
            <a:r>
              <a:rPr lang="fr-FR" sz="1600" baseline="30000" dirty="0"/>
              <a:t>ème</a:t>
            </a:r>
            <a:r>
              <a:rPr lang="fr-FR" sz="1600" dirty="0"/>
              <a:t> Coalition, Grande-Bretagne, Autriche, Russie, Suède, Naples, contre Napoléon ; L’Empire français, maître de l’Europe, mais Britanniques et Russes ne désarment pas</a:t>
            </a:r>
          </a:p>
          <a:p>
            <a:r>
              <a:rPr lang="fr-FR" sz="1600" b="1" dirty="0"/>
              <a:t>4)</a:t>
            </a:r>
            <a:r>
              <a:rPr lang="fr-FR" sz="1600" dirty="0"/>
              <a:t> Oct. 1806 : 4</a:t>
            </a:r>
            <a:r>
              <a:rPr lang="fr-FR" sz="1600" baseline="30000" dirty="0"/>
              <a:t>ème</a:t>
            </a:r>
            <a:r>
              <a:rPr lang="fr-FR" sz="1600" dirty="0"/>
              <a:t> Coalition, Prusse, Grande-Bretagne, Russie, Suède, contre Napoléon</a:t>
            </a:r>
          </a:p>
          <a:p>
            <a:r>
              <a:rPr lang="fr-FR" sz="1600" dirty="0"/>
              <a:t>1804-mai 1807 : En Orient : En Géorgie, la Perse alliée à la Grande-Bretagne mais vaincue par la Russie, se rapproche de la France ; L’Empire ottoman s’allie à la France mais est vaincu en Moldavie-Valachie occupée par les Russes</a:t>
            </a:r>
          </a:p>
          <a:p>
            <a:r>
              <a:rPr lang="fr-FR" sz="1600" b="1" dirty="0"/>
              <a:t>5)</a:t>
            </a:r>
            <a:r>
              <a:rPr lang="fr-FR" sz="1600" dirty="0"/>
              <a:t> Oct. 1806-juillet 1807 : Défaite de la Prusse et fin de la 4</a:t>
            </a:r>
            <a:r>
              <a:rPr lang="fr-FR" sz="1600" baseline="30000" dirty="0"/>
              <a:t>ème</a:t>
            </a:r>
            <a:r>
              <a:rPr lang="fr-FR" sz="1600" dirty="0"/>
              <a:t> Coalition ; Traité de Tilsit : Renversement des alliances : La Russie d’Alexandre 1</a:t>
            </a:r>
            <a:r>
              <a:rPr lang="fr-FR" sz="1600" baseline="30000" dirty="0"/>
              <a:t>er</a:t>
            </a:r>
            <a:r>
              <a:rPr lang="fr-FR" sz="1600" dirty="0"/>
              <a:t> s’allie à la France de Napoléon contre la Grande-Bretagne</a:t>
            </a:r>
          </a:p>
          <a:p>
            <a:r>
              <a:rPr lang="fr-FR" sz="1600" dirty="0"/>
              <a:t>1807-1809 : Contraintes, Autriche, Prusse et Suède doivent se rallier à la France ; La GB isolée entre la France et la Russie </a:t>
            </a:r>
          </a:p>
          <a:p>
            <a:r>
              <a:rPr lang="fr-FR" sz="1600" b="1" dirty="0"/>
              <a:t>6)</a:t>
            </a:r>
            <a:r>
              <a:rPr lang="fr-FR" sz="1600" dirty="0"/>
              <a:t> 1812-1815 : Nouveau renversement des alliances : La Russie rompt avec la France et s’allie avec la Grande-Bretagne et les autres monarchies ; La France isolée entre la Grande-Bretagne et la Russie ; En Orient, Empire ottoman et Perse vaincus par la Russie, doivent céder la Bessarabie et l’Azerbaïdjan et se rapprochent de la Grande-Bretagne</a:t>
            </a:r>
          </a:p>
          <a:p>
            <a:r>
              <a:rPr lang="fr-FR" sz="1600" b="1" dirty="0"/>
              <a:t>7)</a:t>
            </a:r>
            <a:r>
              <a:rPr lang="fr-FR" sz="1600" dirty="0"/>
              <a:t> 1815 : Bilan paradoxal : En Europe, victoire de l’alliance Grande-Bretagne -Russie et de l’ordre monarchique contre la France révolutionnaire ; Mais en Orient, le Grand Jeu russo-britannique, incluant la Question d‘Orient, s’installe durablement</a:t>
            </a:r>
          </a:p>
        </p:txBody>
      </p:sp>
      <p:sp>
        <p:nvSpPr>
          <p:cNvPr id="2" name="PlaceHolder 1">
            <a:extLst>
              <a:ext uri="{FF2B5EF4-FFF2-40B4-BE49-F238E27FC236}">
                <a16:creationId xmlns:a16="http://schemas.microsoft.com/office/drawing/2014/main" id="{129487AF-6392-D8AB-8A1D-B3A4F825A189}"/>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2</a:t>
            </a:fld>
            <a:endParaRPr/>
          </a:p>
        </p:txBody>
      </p:sp>
    </p:spTree>
    <p:extLst>
      <p:ext uri="{BB962C8B-B14F-4D97-AF65-F5344CB8AC3E}">
        <p14:creationId xmlns:p14="http://schemas.microsoft.com/office/powerpoint/2010/main" val="385480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1125D-70A1-9EA9-458B-3D62949E9077}"/>
            </a:ext>
          </a:extLst>
        </p:cNvPr>
        <p:cNvGrpSpPr/>
        <p:nvPr/>
      </p:nvGrpSpPr>
      <p:grpSpPr>
        <a:xfrm>
          <a:off x="0" y="0"/>
          <a:ext cx="0" cy="0"/>
          <a:chOff x="0" y="0"/>
          <a:chExt cx="0" cy="0"/>
        </a:xfrm>
      </p:grpSpPr>
      <p:pic>
        <p:nvPicPr>
          <p:cNvPr id="2" name="Picture 2" descr="C:\Users\Christophe\Pictures\My Scans\2014-11 (nov.)\scan0001.jpg">
            <a:extLst>
              <a:ext uri="{FF2B5EF4-FFF2-40B4-BE49-F238E27FC236}">
                <a16:creationId xmlns:a16="http://schemas.microsoft.com/office/drawing/2014/main" id="{C655BE34-FB20-5589-046C-B96F0B6690B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4F47AABE-DAAF-3769-1AC6-715FDC1ECF26}"/>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0A808634-5962-7CB5-1283-9F8E44F7485A}"/>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6D400FF6-1B3C-957A-77C5-2F6058EDEE33}"/>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41D9B3C5-099A-E457-BAB0-0A21469A3187}"/>
              </a:ext>
            </a:extLst>
          </p:cNvPr>
          <p:cNvSpPr/>
          <p:nvPr/>
        </p:nvSpPr>
        <p:spPr>
          <a:xfrm>
            <a:off x="6705473" y="1360082"/>
            <a:ext cx="275558" cy="253729"/>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7" name="Ellipse 6">
            <a:extLst>
              <a:ext uri="{FF2B5EF4-FFF2-40B4-BE49-F238E27FC236}">
                <a16:creationId xmlns:a16="http://schemas.microsoft.com/office/drawing/2014/main" id="{DADD0B0A-708F-8835-FF2D-B08B78D96B91}"/>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9" name="Ellipse 8">
            <a:extLst>
              <a:ext uri="{FF2B5EF4-FFF2-40B4-BE49-F238E27FC236}">
                <a16:creationId xmlns:a16="http://schemas.microsoft.com/office/drawing/2014/main" id="{CDA51BEA-9EC8-EB72-69BA-95A9F7685351}"/>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0" name="Ellipse 9">
            <a:extLst>
              <a:ext uri="{FF2B5EF4-FFF2-40B4-BE49-F238E27FC236}">
                <a16:creationId xmlns:a16="http://schemas.microsoft.com/office/drawing/2014/main" id="{A2ADE607-FBC6-1B4E-A2EF-6B524C33CB87}"/>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 name="Ellipse 10">
            <a:extLst>
              <a:ext uri="{FF2B5EF4-FFF2-40B4-BE49-F238E27FC236}">
                <a16:creationId xmlns:a16="http://schemas.microsoft.com/office/drawing/2014/main" id="{84EE1C0F-956D-B50B-04E1-E7070DAFEE93}"/>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 name="Ellipse 11">
            <a:extLst>
              <a:ext uri="{FF2B5EF4-FFF2-40B4-BE49-F238E27FC236}">
                <a16:creationId xmlns:a16="http://schemas.microsoft.com/office/drawing/2014/main" id="{6FE73F0C-3EA6-399D-D243-B35379F84D6E}"/>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1E720761-9252-396A-C77C-C06D52060D6C}"/>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 name="Ellipse 13">
            <a:extLst>
              <a:ext uri="{FF2B5EF4-FFF2-40B4-BE49-F238E27FC236}">
                <a16:creationId xmlns:a16="http://schemas.microsoft.com/office/drawing/2014/main" id="{5DD91883-0365-72B7-628C-663C8917711A}"/>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 name="Ellipse 14">
            <a:extLst>
              <a:ext uri="{FF2B5EF4-FFF2-40B4-BE49-F238E27FC236}">
                <a16:creationId xmlns:a16="http://schemas.microsoft.com/office/drawing/2014/main" id="{72D652EE-E173-3A50-E7E2-31AE3F4CFA9A}"/>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6" name="Ellipse 15">
            <a:extLst>
              <a:ext uri="{FF2B5EF4-FFF2-40B4-BE49-F238E27FC236}">
                <a16:creationId xmlns:a16="http://schemas.microsoft.com/office/drawing/2014/main" id="{193B629E-D71F-0B10-F10D-BC4508888625}"/>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CEF28295-A82C-606C-6C3C-950AF122219F}"/>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8" name="Ellipse 17">
            <a:extLst>
              <a:ext uri="{FF2B5EF4-FFF2-40B4-BE49-F238E27FC236}">
                <a16:creationId xmlns:a16="http://schemas.microsoft.com/office/drawing/2014/main" id="{FC6DAADD-3585-6A41-89D8-1B266B37AFC5}"/>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9" name="Ellipse 18">
            <a:extLst>
              <a:ext uri="{FF2B5EF4-FFF2-40B4-BE49-F238E27FC236}">
                <a16:creationId xmlns:a16="http://schemas.microsoft.com/office/drawing/2014/main" id="{34BB9E78-95F1-30B0-88C7-EAB852108F0F}"/>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CF5A5462-AD09-2361-664B-18D4F6907AAC}"/>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a:extLst>
              <a:ext uri="{FF2B5EF4-FFF2-40B4-BE49-F238E27FC236}">
                <a16:creationId xmlns:a16="http://schemas.microsoft.com/office/drawing/2014/main" id="{F1512088-E0DB-B9AF-5356-4822369CBE33}"/>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C2F08A71-2009-2913-8FDA-566D3826B99C}"/>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834E52C7-A7C9-BBD2-5F0A-68F323CE12E9}"/>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A654EC60-F636-B7BE-2926-2BE1FFC0ACDD}"/>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5" name="Ellipse 24">
            <a:extLst>
              <a:ext uri="{FF2B5EF4-FFF2-40B4-BE49-F238E27FC236}">
                <a16:creationId xmlns:a16="http://schemas.microsoft.com/office/drawing/2014/main" id="{647D3CED-6926-B34A-6EA2-E9BC5985D201}"/>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6" name="Ellipse 25">
            <a:extLst>
              <a:ext uri="{FF2B5EF4-FFF2-40B4-BE49-F238E27FC236}">
                <a16:creationId xmlns:a16="http://schemas.microsoft.com/office/drawing/2014/main" id="{D84B2413-3558-F0E9-9059-3D1C23441254}"/>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7" name="Ellipse 26">
            <a:extLst>
              <a:ext uri="{FF2B5EF4-FFF2-40B4-BE49-F238E27FC236}">
                <a16:creationId xmlns:a16="http://schemas.microsoft.com/office/drawing/2014/main" id="{D09B7A73-DAB1-0A43-AFB7-49A2935380DD}"/>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27">
            <a:extLst>
              <a:ext uri="{FF2B5EF4-FFF2-40B4-BE49-F238E27FC236}">
                <a16:creationId xmlns:a16="http://schemas.microsoft.com/office/drawing/2014/main" id="{2F5A654D-1107-8C37-D58A-9774487D434E}"/>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ECB38B15-330C-10E5-886B-D41CAB7A095A}"/>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30" name="Connecteur droit avec flèche 29">
            <a:extLst>
              <a:ext uri="{FF2B5EF4-FFF2-40B4-BE49-F238E27FC236}">
                <a16:creationId xmlns:a16="http://schemas.microsoft.com/office/drawing/2014/main" id="{834D1C01-4B17-DDD7-43E2-A8A027F85F8C}"/>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DEE87222-04AB-AE89-4E4F-147844507F22}"/>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2" name="Ellipse 31">
            <a:extLst>
              <a:ext uri="{FF2B5EF4-FFF2-40B4-BE49-F238E27FC236}">
                <a16:creationId xmlns:a16="http://schemas.microsoft.com/office/drawing/2014/main" id="{570C3A34-BFA1-0B7D-23F1-1FB7DB7F8228}"/>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3" name="Ellipse 32">
            <a:extLst>
              <a:ext uri="{FF2B5EF4-FFF2-40B4-BE49-F238E27FC236}">
                <a16:creationId xmlns:a16="http://schemas.microsoft.com/office/drawing/2014/main" id="{470452B8-08BC-460F-F5C1-8946637DDD3F}"/>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4" name="Ellipse 33">
            <a:extLst>
              <a:ext uri="{FF2B5EF4-FFF2-40B4-BE49-F238E27FC236}">
                <a16:creationId xmlns:a16="http://schemas.microsoft.com/office/drawing/2014/main" id="{4B62C82D-7B83-27D9-1B7C-F53224C37FD7}"/>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5" name="Ellipse 34">
            <a:extLst>
              <a:ext uri="{FF2B5EF4-FFF2-40B4-BE49-F238E27FC236}">
                <a16:creationId xmlns:a16="http://schemas.microsoft.com/office/drawing/2014/main" id="{F2A7E8BC-6ECF-5F74-9AF7-2D3CD5679E9C}"/>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FCD989FF-141B-6129-E480-5321C107988C}"/>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A8DC7514-A602-6F59-E15C-3F781C8CF41A}"/>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6C52FD22-3677-9752-4EBD-DD6DEFDEE2F5}"/>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9" name="Ellipse 38">
            <a:extLst>
              <a:ext uri="{FF2B5EF4-FFF2-40B4-BE49-F238E27FC236}">
                <a16:creationId xmlns:a16="http://schemas.microsoft.com/office/drawing/2014/main" id="{26F45507-157F-F597-4C32-440562B0A6B5}"/>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40" name="Ellipse 39">
            <a:extLst>
              <a:ext uri="{FF2B5EF4-FFF2-40B4-BE49-F238E27FC236}">
                <a16:creationId xmlns:a16="http://schemas.microsoft.com/office/drawing/2014/main" id="{811A271D-F88E-7190-484C-ADB995CEB7D4}"/>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75B5CADD-CE92-6D71-9B23-BA090F9E4E15}"/>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42" name="Rectangle 41">
            <a:extLst>
              <a:ext uri="{FF2B5EF4-FFF2-40B4-BE49-F238E27FC236}">
                <a16:creationId xmlns:a16="http://schemas.microsoft.com/office/drawing/2014/main" id="{0B6F6DB3-BD37-8EB4-5464-80D12765F8AB}"/>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43" name="Ellipse 42">
            <a:extLst>
              <a:ext uri="{FF2B5EF4-FFF2-40B4-BE49-F238E27FC236}">
                <a16:creationId xmlns:a16="http://schemas.microsoft.com/office/drawing/2014/main" id="{421F53E4-0FB3-D7B5-B9F9-ED2222668539}"/>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4" name="Ellipse 43">
            <a:extLst>
              <a:ext uri="{FF2B5EF4-FFF2-40B4-BE49-F238E27FC236}">
                <a16:creationId xmlns:a16="http://schemas.microsoft.com/office/drawing/2014/main" id="{390D01FB-5E0F-5A37-367B-AFB4D5616C45}"/>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5" name="Ellipse 44">
            <a:extLst>
              <a:ext uri="{FF2B5EF4-FFF2-40B4-BE49-F238E27FC236}">
                <a16:creationId xmlns:a16="http://schemas.microsoft.com/office/drawing/2014/main" id="{F31FAA01-DA95-0F20-D072-5F8A462DF7CA}"/>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6" name="Ellipse 45">
            <a:extLst>
              <a:ext uri="{FF2B5EF4-FFF2-40B4-BE49-F238E27FC236}">
                <a16:creationId xmlns:a16="http://schemas.microsoft.com/office/drawing/2014/main" id="{13A2C682-3E3D-3567-F289-164F0FCA733D}"/>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47" name="Ellipse 46">
            <a:extLst>
              <a:ext uri="{FF2B5EF4-FFF2-40B4-BE49-F238E27FC236}">
                <a16:creationId xmlns:a16="http://schemas.microsoft.com/office/drawing/2014/main" id="{D8C5D19D-D18C-6EA5-6F31-B1D3E5319D8B}"/>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48" name="Ellipse 47">
            <a:extLst>
              <a:ext uri="{FF2B5EF4-FFF2-40B4-BE49-F238E27FC236}">
                <a16:creationId xmlns:a16="http://schemas.microsoft.com/office/drawing/2014/main" id="{65E97E6D-99D4-6146-2C77-3686888C8EC2}"/>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9" name="Ellipse 48">
            <a:extLst>
              <a:ext uri="{FF2B5EF4-FFF2-40B4-BE49-F238E27FC236}">
                <a16:creationId xmlns:a16="http://schemas.microsoft.com/office/drawing/2014/main" id="{FB67CA40-E54A-BDFB-4312-0F251D0C11D9}"/>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0" name="Ellipse 49">
            <a:extLst>
              <a:ext uri="{FF2B5EF4-FFF2-40B4-BE49-F238E27FC236}">
                <a16:creationId xmlns:a16="http://schemas.microsoft.com/office/drawing/2014/main" id="{457C0E61-DE8E-D81F-50BF-5912A40E2CAB}"/>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1" name="Ellipse 50">
            <a:extLst>
              <a:ext uri="{FF2B5EF4-FFF2-40B4-BE49-F238E27FC236}">
                <a16:creationId xmlns:a16="http://schemas.microsoft.com/office/drawing/2014/main" id="{FC27F068-D19B-8050-2F82-B40892031B86}"/>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3" name="Rectangle 52">
            <a:extLst>
              <a:ext uri="{FF2B5EF4-FFF2-40B4-BE49-F238E27FC236}">
                <a16:creationId xmlns:a16="http://schemas.microsoft.com/office/drawing/2014/main" id="{91CAA1E9-B245-BC35-8507-8897B0CEC936}"/>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54" name="Ellipse 53">
            <a:extLst>
              <a:ext uri="{FF2B5EF4-FFF2-40B4-BE49-F238E27FC236}">
                <a16:creationId xmlns:a16="http://schemas.microsoft.com/office/drawing/2014/main" id="{B9DEBDEF-C487-4D4D-653B-9F931339E0BD}"/>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8578836F-6C0D-3A8C-315D-08982D0CC524}"/>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6" name="Rectangle 55">
            <a:extLst>
              <a:ext uri="{FF2B5EF4-FFF2-40B4-BE49-F238E27FC236}">
                <a16:creationId xmlns:a16="http://schemas.microsoft.com/office/drawing/2014/main" id="{AE0E0694-5DE1-1BA5-8FF0-6B2D9C085187}"/>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57" name="Rectangle 56">
            <a:extLst>
              <a:ext uri="{FF2B5EF4-FFF2-40B4-BE49-F238E27FC236}">
                <a16:creationId xmlns:a16="http://schemas.microsoft.com/office/drawing/2014/main" id="{2FEFB3F8-2441-6117-A500-A1083FAB25BF}"/>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58" name="Connecteur droit 57">
            <a:extLst>
              <a:ext uri="{FF2B5EF4-FFF2-40B4-BE49-F238E27FC236}">
                <a16:creationId xmlns:a16="http://schemas.microsoft.com/office/drawing/2014/main" id="{9F77F3E4-7D1D-D06F-CA10-7270CB5357E9}"/>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9" name="Ellipse 58">
            <a:extLst>
              <a:ext uri="{FF2B5EF4-FFF2-40B4-BE49-F238E27FC236}">
                <a16:creationId xmlns:a16="http://schemas.microsoft.com/office/drawing/2014/main" id="{644406EC-B3B2-E5C0-626B-B27E55A00538}"/>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60" name="Connecteur droit 59">
            <a:extLst>
              <a:ext uri="{FF2B5EF4-FFF2-40B4-BE49-F238E27FC236}">
                <a16:creationId xmlns:a16="http://schemas.microsoft.com/office/drawing/2014/main" id="{00D9C362-E027-AF7A-1272-8E09A27836B9}"/>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C261C265-75E1-86A5-244B-44DA8AA724E6}"/>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Ellipse 61">
            <a:extLst>
              <a:ext uri="{FF2B5EF4-FFF2-40B4-BE49-F238E27FC236}">
                <a16:creationId xmlns:a16="http://schemas.microsoft.com/office/drawing/2014/main" id="{18D17502-EA9C-2C08-1671-37DBE3BE1768}"/>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3" name="Ellipse 62">
            <a:extLst>
              <a:ext uri="{FF2B5EF4-FFF2-40B4-BE49-F238E27FC236}">
                <a16:creationId xmlns:a16="http://schemas.microsoft.com/office/drawing/2014/main" id="{EE742D18-92DB-7EEE-7526-7F9AD4C370F2}"/>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48" name="Ellipse 447">
            <a:extLst>
              <a:ext uri="{FF2B5EF4-FFF2-40B4-BE49-F238E27FC236}">
                <a16:creationId xmlns:a16="http://schemas.microsoft.com/office/drawing/2014/main" id="{DCA6721E-768F-B23F-2F0E-6B36A800EE98}"/>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7" name="Ellipse 486">
            <a:extLst>
              <a:ext uri="{FF2B5EF4-FFF2-40B4-BE49-F238E27FC236}">
                <a16:creationId xmlns:a16="http://schemas.microsoft.com/office/drawing/2014/main" id="{3993433D-D01A-93FF-5FBA-3B8869836922}"/>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488" name="Ellipse 487">
            <a:extLst>
              <a:ext uri="{FF2B5EF4-FFF2-40B4-BE49-F238E27FC236}">
                <a16:creationId xmlns:a16="http://schemas.microsoft.com/office/drawing/2014/main" id="{20044C7D-53D3-42A5-D56E-70CAA52723BA}"/>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1" name="Ellipse 490">
            <a:extLst>
              <a:ext uri="{FF2B5EF4-FFF2-40B4-BE49-F238E27FC236}">
                <a16:creationId xmlns:a16="http://schemas.microsoft.com/office/drawing/2014/main" id="{25372D37-5B51-1C72-59E2-A8D034A1003E}"/>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1" name="Ellipse 530">
            <a:extLst>
              <a:ext uri="{FF2B5EF4-FFF2-40B4-BE49-F238E27FC236}">
                <a16:creationId xmlns:a16="http://schemas.microsoft.com/office/drawing/2014/main" id="{19AEE2D4-D700-4775-5B38-E1E85169622E}"/>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38" name="Ellipse 537">
            <a:extLst>
              <a:ext uri="{FF2B5EF4-FFF2-40B4-BE49-F238E27FC236}">
                <a16:creationId xmlns:a16="http://schemas.microsoft.com/office/drawing/2014/main" id="{DA281456-A8C0-8A4B-CDE5-C0C88118F9E3}"/>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554" name="Ellipse 553">
            <a:extLst>
              <a:ext uri="{FF2B5EF4-FFF2-40B4-BE49-F238E27FC236}">
                <a16:creationId xmlns:a16="http://schemas.microsoft.com/office/drawing/2014/main" id="{7C25AB74-22D5-F33F-C11E-1B354F45A39C}"/>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5" name="Ellipse 554">
            <a:extLst>
              <a:ext uri="{FF2B5EF4-FFF2-40B4-BE49-F238E27FC236}">
                <a16:creationId xmlns:a16="http://schemas.microsoft.com/office/drawing/2014/main" id="{0F09A816-9F67-18C1-F323-61261A7801C2}"/>
              </a:ext>
            </a:extLst>
          </p:cNvPr>
          <p:cNvSpPr/>
          <p:nvPr/>
        </p:nvSpPr>
        <p:spPr>
          <a:xfrm>
            <a:off x="8165438" y="241785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6" name="Ellipse 555">
            <a:extLst>
              <a:ext uri="{FF2B5EF4-FFF2-40B4-BE49-F238E27FC236}">
                <a16:creationId xmlns:a16="http://schemas.microsoft.com/office/drawing/2014/main" id="{5E007342-640E-0FF0-32BA-1980D1673BC1}"/>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7" name="Ellipse 556">
            <a:extLst>
              <a:ext uri="{FF2B5EF4-FFF2-40B4-BE49-F238E27FC236}">
                <a16:creationId xmlns:a16="http://schemas.microsoft.com/office/drawing/2014/main" id="{B9066612-D812-0E69-961A-BA9FE7675142}"/>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8" name="Ellipse 557">
            <a:extLst>
              <a:ext uri="{FF2B5EF4-FFF2-40B4-BE49-F238E27FC236}">
                <a16:creationId xmlns:a16="http://schemas.microsoft.com/office/drawing/2014/main" id="{BBD85676-5994-1811-8B1D-F4901DCD776C}"/>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9" name="Ellipse 558">
            <a:extLst>
              <a:ext uri="{FF2B5EF4-FFF2-40B4-BE49-F238E27FC236}">
                <a16:creationId xmlns:a16="http://schemas.microsoft.com/office/drawing/2014/main" id="{2FB50EEE-614A-E3FE-0CB2-FDBF80CDEABB}"/>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0" name="Ellipse 559">
            <a:extLst>
              <a:ext uri="{FF2B5EF4-FFF2-40B4-BE49-F238E27FC236}">
                <a16:creationId xmlns:a16="http://schemas.microsoft.com/office/drawing/2014/main" id="{76DC98C5-B6C9-1049-D66C-28AB52EC31E4}"/>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1" name="Rectangle 560">
            <a:extLst>
              <a:ext uri="{FF2B5EF4-FFF2-40B4-BE49-F238E27FC236}">
                <a16:creationId xmlns:a16="http://schemas.microsoft.com/office/drawing/2014/main" id="{2D7F3832-37A2-E69C-B2CF-6F57D238DCBD}"/>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562" name="Rectangle 561">
            <a:extLst>
              <a:ext uri="{FF2B5EF4-FFF2-40B4-BE49-F238E27FC236}">
                <a16:creationId xmlns:a16="http://schemas.microsoft.com/office/drawing/2014/main" id="{FBC8E1AE-2536-6444-EEAF-41C1B95A1427}"/>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563" name="Rectangle 562">
            <a:extLst>
              <a:ext uri="{FF2B5EF4-FFF2-40B4-BE49-F238E27FC236}">
                <a16:creationId xmlns:a16="http://schemas.microsoft.com/office/drawing/2014/main" id="{380A2A81-34B5-AF99-428B-E89607B7EFDD}"/>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564" name="Rectangle 563">
            <a:extLst>
              <a:ext uri="{FF2B5EF4-FFF2-40B4-BE49-F238E27FC236}">
                <a16:creationId xmlns:a16="http://schemas.microsoft.com/office/drawing/2014/main" id="{BEC31DFA-7D10-E28E-CEEF-EFB00061BE34}"/>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1804</a:t>
            </a:r>
          </a:p>
        </p:txBody>
      </p:sp>
      <p:sp>
        <p:nvSpPr>
          <p:cNvPr id="565" name="Rectangle 564">
            <a:extLst>
              <a:ext uri="{FF2B5EF4-FFF2-40B4-BE49-F238E27FC236}">
                <a16:creationId xmlns:a16="http://schemas.microsoft.com/office/drawing/2014/main" id="{AB1700EC-C5D6-72C1-03DB-C81B959249A4}"/>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1806</a:t>
            </a:r>
          </a:p>
        </p:txBody>
      </p:sp>
      <p:sp>
        <p:nvSpPr>
          <p:cNvPr id="566" name="Rectangle 565">
            <a:extLst>
              <a:ext uri="{FF2B5EF4-FFF2-40B4-BE49-F238E27FC236}">
                <a16:creationId xmlns:a16="http://schemas.microsoft.com/office/drawing/2014/main" id="{49285E2E-DC9C-5055-1040-27B93303362A}"/>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567" name="Rectangle 566">
            <a:extLst>
              <a:ext uri="{FF2B5EF4-FFF2-40B4-BE49-F238E27FC236}">
                <a16:creationId xmlns:a16="http://schemas.microsoft.com/office/drawing/2014/main" id="{54C71F5F-FEDE-8369-05C4-CA3F1EEE9BE5}"/>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568" name="Ellipse 567">
            <a:extLst>
              <a:ext uri="{FF2B5EF4-FFF2-40B4-BE49-F238E27FC236}">
                <a16:creationId xmlns:a16="http://schemas.microsoft.com/office/drawing/2014/main" id="{7D99623D-FE5D-8116-1BB1-9E907E0BDCD4}"/>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69" name="Ellipse 568">
            <a:extLst>
              <a:ext uri="{FF2B5EF4-FFF2-40B4-BE49-F238E27FC236}">
                <a16:creationId xmlns:a16="http://schemas.microsoft.com/office/drawing/2014/main" id="{A2E7C6DA-ABB4-8359-BAB4-01B6F09BE983}"/>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0" name="Ellipse 569">
            <a:extLst>
              <a:ext uri="{FF2B5EF4-FFF2-40B4-BE49-F238E27FC236}">
                <a16:creationId xmlns:a16="http://schemas.microsoft.com/office/drawing/2014/main" id="{5B4006C9-972E-D035-60AE-3213D3303860}"/>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71" name="Rectangle 570">
            <a:extLst>
              <a:ext uri="{FF2B5EF4-FFF2-40B4-BE49-F238E27FC236}">
                <a16:creationId xmlns:a16="http://schemas.microsoft.com/office/drawing/2014/main" id="{56125C98-FEA3-5247-4FD6-0F740E8E97F9}"/>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572" name="Ellipse 571">
            <a:extLst>
              <a:ext uri="{FF2B5EF4-FFF2-40B4-BE49-F238E27FC236}">
                <a16:creationId xmlns:a16="http://schemas.microsoft.com/office/drawing/2014/main" id="{B4D86F5C-A08A-55BA-D4F4-958EF609E53E}"/>
              </a:ext>
            </a:extLst>
          </p:cNvPr>
          <p:cNvSpPr/>
          <p:nvPr/>
        </p:nvSpPr>
        <p:spPr>
          <a:xfrm>
            <a:off x="7779767" y="94353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573" name="Rectangle 572">
            <a:extLst>
              <a:ext uri="{FF2B5EF4-FFF2-40B4-BE49-F238E27FC236}">
                <a16:creationId xmlns:a16="http://schemas.microsoft.com/office/drawing/2014/main" id="{1152E801-9225-048C-8451-5AC97FB84D9B}"/>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574" name="Rectangle 573">
            <a:extLst>
              <a:ext uri="{FF2B5EF4-FFF2-40B4-BE49-F238E27FC236}">
                <a16:creationId xmlns:a16="http://schemas.microsoft.com/office/drawing/2014/main" id="{358818BB-2933-1F46-F35B-02D7DF80F8B4}"/>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575" name="Ellipse 574">
            <a:extLst>
              <a:ext uri="{FF2B5EF4-FFF2-40B4-BE49-F238E27FC236}">
                <a16:creationId xmlns:a16="http://schemas.microsoft.com/office/drawing/2014/main" id="{A08E7D2B-EAB1-051E-44CE-6F73ED18BCEB}"/>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76" name="Rectangle 575">
            <a:extLst>
              <a:ext uri="{FF2B5EF4-FFF2-40B4-BE49-F238E27FC236}">
                <a16:creationId xmlns:a16="http://schemas.microsoft.com/office/drawing/2014/main" id="{11779DAE-FD38-2F8C-A2D1-900E67BDF2A3}"/>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577" name="Rectangle 576">
            <a:extLst>
              <a:ext uri="{FF2B5EF4-FFF2-40B4-BE49-F238E27FC236}">
                <a16:creationId xmlns:a16="http://schemas.microsoft.com/office/drawing/2014/main" id="{7F3F5170-013B-C042-E2A1-E98BEFA910EA}"/>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578" name="Rectangle 577">
            <a:extLst>
              <a:ext uri="{FF2B5EF4-FFF2-40B4-BE49-F238E27FC236}">
                <a16:creationId xmlns:a16="http://schemas.microsoft.com/office/drawing/2014/main" id="{0F2852C3-7CB5-2752-F9B0-25B82C8C9162}"/>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583" name="Ellipse 582">
            <a:extLst>
              <a:ext uri="{FF2B5EF4-FFF2-40B4-BE49-F238E27FC236}">
                <a16:creationId xmlns:a16="http://schemas.microsoft.com/office/drawing/2014/main" id="{D533035B-7797-1715-B6C4-7EE0AA4C080A}"/>
              </a:ext>
            </a:extLst>
          </p:cNvPr>
          <p:cNvSpPr/>
          <p:nvPr/>
        </p:nvSpPr>
        <p:spPr>
          <a:xfrm rot="3509904">
            <a:off x="7123586" y="10669"/>
            <a:ext cx="307969" cy="82533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4" name="Ellipse 583">
            <a:extLst>
              <a:ext uri="{FF2B5EF4-FFF2-40B4-BE49-F238E27FC236}">
                <a16:creationId xmlns:a16="http://schemas.microsoft.com/office/drawing/2014/main" id="{8078126B-498E-D51A-51D5-D683CC5EA8AC}"/>
              </a:ext>
            </a:extLst>
          </p:cNvPr>
          <p:cNvSpPr/>
          <p:nvPr/>
        </p:nvSpPr>
        <p:spPr>
          <a:xfrm>
            <a:off x="6705473" y="1360082"/>
            <a:ext cx="275558" cy="253729"/>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86" name="Ellipse 585">
            <a:extLst>
              <a:ext uri="{FF2B5EF4-FFF2-40B4-BE49-F238E27FC236}">
                <a16:creationId xmlns:a16="http://schemas.microsoft.com/office/drawing/2014/main" id="{48636770-9DFE-F663-B24F-776887966CC6}"/>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8" name="Ellipse 587">
            <a:extLst>
              <a:ext uri="{FF2B5EF4-FFF2-40B4-BE49-F238E27FC236}">
                <a16:creationId xmlns:a16="http://schemas.microsoft.com/office/drawing/2014/main" id="{B223C57C-A773-9EF7-4C33-8702ED43CCF7}"/>
              </a:ext>
            </a:extLst>
          </p:cNvPr>
          <p:cNvSpPr/>
          <p:nvPr/>
        </p:nvSpPr>
        <p:spPr>
          <a:xfrm>
            <a:off x="6605128" y="1132660"/>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89" name="Ellipse 588">
            <a:extLst>
              <a:ext uri="{FF2B5EF4-FFF2-40B4-BE49-F238E27FC236}">
                <a16:creationId xmlns:a16="http://schemas.microsoft.com/office/drawing/2014/main" id="{E6E01F17-88E5-54D2-1926-1C537E2A0AAE}"/>
              </a:ext>
            </a:extLst>
          </p:cNvPr>
          <p:cNvSpPr/>
          <p:nvPr/>
        </p:nvSpPr>
        <p:spPr>
          <a:xfrm>
            <a:off x="6847734" y="811830"/>
            <a:ext cx="275558" cy="253729"/>
          </a:xfrm>
          <a:prstGeom prst="ellipse">
            <a:avLst/>
          </a:prstGeom>
          <a:solidFill>
            <a:schemeClr val="accent5">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90" name="Ellipse 589">
            <a:extLst>
              <a:ext uri="{FF2B5EF4-FFF2-40B4-BE49-F238E27FC236}">
                <a16:creationId xmlns:a16="http://schemas.microsoft.com/office/drawing/2014/main" id="{06914756-1957-50F2-0056-96966E620567}"/>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2" name="Ellipse 591">
            <a:extLst>
              <a:ext uri="{FF2B5EF4-FFF2-40B4-BE49-F238E27FC236}">
                <a16:creationId xmlns:a16="http://schemas.microsoft.com/office/drawing/2014/main" id="{5E4797CF-FF11-2B0B-415B-DC553A2A85B8}"/>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49" name="Ellipse 448">
            <a:extLst>
              <a:ext uri="{FF2B5EF4-FFF2-40B4-BE49-F238E27FC236}">
                <a16:creationId xmlns:a16="http://schemas.microsoft.com/office/drawing/2014/main" id="{D7267B55-0AAA-5B60-1AE8-625BFC7D71DA}"/>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0" name="Ellipse 449">
            <a:extLst>
              <a:ext uri="{FF2B5EF4-FFF2-40B4-BE49-F238E27FC236}">
                <a16:creationId xmlns:a16="http://schemas.microsoft.com/office/drawing/2014/main" id="{927B2708-EC5B-980B-A079-63E42244F188}"/>
              </a:ext>
            </a:extLst>
          </p:cNvPr>
          <p:cNvSpPr/>
          <p:nvPr/>
        </p:nvSpPr>
        <p:spPr>
          <a:xfrm>
            <a:off x="7720578" y="33038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1" name="Ellipse 450">
            <a:extLst>
              <a:ext uri="{FF2B5EF4-FFF2-40B4-BE49-F238E27FC236}">
                <a16:creationId xmlns:a16="http://schemas.microsoft.com/office/drawing/2014/main" id="{9A9C0D63-A400-B348-B0EB-18AF2C364633}"/>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2" name="Rectangle 451">
            <a:extLst>
              <a:ext uri="{FF2B5EF4-FFF2-40B4-BE49-F238E27FC236}">
                <a16:creationId xmlns:a16="http://schemas.microsoft.com/office/drawing/2014/main" id="{1E6F560C-DECD-197A-3647-5B60EB8B1560}"/>
              </a:ext>
            </a:extLst>
          </p:cNvPr>
          <p:cNvSpPr/>
          <p:nvPr/>
        </p:nvSpPr>
        <p:spPr>
          <a:xfrm>
            <a:off x="7538149" y="413383"/>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453" name="Ellipse 452">
            <a:extLst>
              <a:ext uri="{FF2B5EF4-FFF2-40B4-BE49-F238E27FC236}">
                <a16:creationId xmlns:a16="http://schemas.microsoft.com/office/drawing/2014/main" id="{5FB90E4A-3877-7014-D25F-4DBF50BE68D7}"/>
              </a:ext>
            </a:extLst>
          </p:cNvPr>
          <p:cNvSpPr/>
          <p:nvPr/>
        </p:nvSpPr>
        <p:spPr>
          <a:xfrm>
            <a:off x="7119050" y="416817"/>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54" name="Ellipse 453">
            <a:extLst>
              <a:ext uri="{FF2B5EF4-FFF2-40B4-BE49-F238E27FC236}">
                <a16:creationId xmlns:a16="http://schemas.microsoft.com/office/drawing/2014/main" id="{41293B0F-18B2-43A5-671A-4EB8CD54542A}"/>
              </a:ext>
            </a:extLst>
          </p:cNvPr>
          <p:cNvSpPr/>
          <p:nvPr/>
        </p:nvSpPr>
        <p:spPr>
          <a:xfrm>
            <a:off x="6756011" y="1614406"/>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55" name="Ellipse 454">
            <a:extLst>
              <a:ext uri="{FF2B5EF4-FFF2-40B4-BE49-F238E27FC236}">
                <a16:creationId xmlns:a16="http://schemas.microsoft.com/office/drawing/2014/main" id="{423CFE70-CFC6-595F-ACD4-13A41E6470FF}"/>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56" name="Ellipse 455">
            <a:extLst>
              <a:ext uri="{FF2B5EF4-FFF2-40B4-BE49-F238E27FC236}">
                <a16:creationId xmlns:a16="http://schemas.microsoft.com/office/drawing/2014/main" id="{FAEE9C9F-4451-BD35-E7E2-4B19EE4CD8A9}"/>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457" name="Ellipse 456">
            <a:extLst>
              <a:ext uri="{FF2B5EF4-FFF2-40B4-BE49-F238E27FC236}">
                <a16:creationId xmlns:a16="http://schemas.microsoft.com/office/drawing/2014/main" id="{33C4473B-B8E4-06BF-9B81-1338EF2002FF}"/>
              </a:ext>
            </a:extLst>
          </p:cNvPr>
          <p:cNvSpPr/>
          <p:nvPr/>
        </p:nvSpPr>
        <p:spPr>
          <a:xfrm>
            <a:off x="6244952" y="16161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458" name="Ellipse 457">
            <a:extLst>
              <a:ext uri="{FF2B5EF4-FFF2-40B4-BE49-F238E27FC236}">
                <a16:creationId xmlns:a16="http://schemas.microsoft.com/office/drawing/2014/main" id="{EC0FF55A-1373-C0BC-C0DE-D22D39D03215}"/>
              </a:ext>
            </a:extLst>
          </p:cNvPr>
          <p:cNvSpPr/>
          <p:nvPr/>
        </p:nvSpPr>
        <p:spPr>
          <a:xfrm>
            <a:off x="6436596" y="831957"/>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59" name="Ellipse 458">
            <a:extLst>
              <a:ext uri="{FF2B5EF4-FFF2-40B4-BE49-F238E27FC236}">
                <a16:creationId xmlns:a16="http://schemas.microsoft.com/office/drawing/2014/main" id="{14A0A50B-27D8-A3A0-C84B-0F9BD245EBA4}"/>
              </a:ext>
            </a:extLst>
          </p:cNvPr>
          <p:cNvSpPr/>
          <p:nvPr/>
        </p:nvSpPr>
        <p:spPr>
          <a:xfrm>
            <a:off x="6425903" y="578228"/>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60" name="Rectangle 459">
            <a:extLst>
              <a:ext uri="{FF2B5EF4-FFF2-40B4-BE49-F238E27FC236}">
                <a16:creationId xmlns:a16="http://schemas.microsoft.com/office/drawing/2014/main" id="{13ABD6CA-002E-BC5A-A812-E0F8CAF5533C}"/>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461" name="Rectangle 460">
            <a:extLst>
              <a:ext uri="{FF2B5EF4-FFF2-40B4-BE49-F238E27FC236}">
                <a16:creationId xmlns:a16="http://schemas.microsoft.com/office/drawing/2014/main" id="{DA5CA02C-B199-A3F6-5A07-A0F0E428F606}"/>
              </a:ext>
            </a:extLst>
          </p:cNvPr>
          <p:cNvSpPr/>
          <p:nvPr/>
        </p:nvSpPr>
        <p:spPr>
          <a:xfrm>
            <a:off x="71301" y="93049"/>
            <a:ext cx="5368230" cy="632480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5) Oct. 1806-juillet 1807 : … Traité de Tilsit : Renversement des alliances : La Russie d’Alexandre 1</a:t>
            </a:r>
            <a:r>
              <a:rPr lang="fr-FR" sz="1600" b="1" baseline="30000" dirty="0"/>
              <a:t>er</a:t>
            </a:r>
            <a:r>
              <a:rPr lang="fr-FR" sz="1600" b="1" dirty="0"/>
              <a:t> s’allie à la France de Napoléon contre la Grande-Bretagne</a:t>
            </a:r>
          </a:p>
          <a:p>
            <a:r>
              <a:rPr lang="fr-FR" sz="1600" b="1" dirty="0"/>
              <a:t>1807-1809 : Contraintes, Autriche, Prusse et Suède doivent se rallier à la France ; La GB isolée entre la France et la Russie </a:t>
            </a:r>
          </a:p>
          <a:p>
            <a:endParaRPr lang="fr-FR" sz="1700" dirty="0"/>
          </a:p>
          <a:p>
            <a:r>
              <a:rPr lang="fr-FR" sz="1700" dirty="0"/>
              <a:t>*25 juin-9 juillet 1807 : Le grand revirement…</a:t>
            </a:r>
          </a:p>
          <a:p>
            <a:r>
              <a:rPr lang="fr-FR" sz="1700" dirty="0"/>
              <a:t>Paix, traité de Tilsit et fin de la 4</a:t>
            </a:r>
            <a:r>
              <a:rPr lang="fr-FR" sz="1700" baseline="30000" dirty="0"/>
              <a:t>ème</a:t>
            </a:r>
            <a:r>
              <a:rPr lang="fr-FR" sz="1700" dirty="0"/>
              <a:t> Coalition </a:t>
            </a:r>
          </a:p>
          <a:p>
            <a:r>
              <a:rPr lang="fr-FR" sz="1700" u="sng" dirty="0"/>
              <a:t>Le tsar Alexandre 1</a:t>
            </a:r>
            <a:r>
              <a:rPr lang="fr-FR" sz="1700" u="sng" baseline="30000" dirty="0"/>
              <a:t>er</a:t>
            </a:r>
            <a:r>
              <a:rPr lang="fr-FR" sz="1700" u="sng" dirty="0"/>
              <a:t> s’allie à Napoléon et à son blocus</a:t>
            </a:r>
          </a:p>
          <a:p>
            <a:r>
              <a:rPr lang="fr-FR" sz="1700" dirty="0"/>
              <a:t>Contre les Britanniques</a:t>
            </a:r>
          </a:p>
          <a:p>
            <a:endParaRPr lang="fr-FR" sz="1700" dirty="0"/>
          </a:p>
          <a:p>
            <a:r>
              <a:rPr lang="fr-FR" sz="1700" dirty="0"/>
              <a:t>*1807-09 : La GB se retrouve totalement isolée (!!) ; </a:t>
            </a:r>
            <a:r>
              <a:rPr lang="fr-FR" sz="1700" u="sng" dirty="0"/>
              <a:t>Car</a:t>
            </a:r>
            <a:r>
              <a:rPr lang="fr-FR" sz="1700" dirty="0"/>
              <a:t>…</a:t>
            </a:r>
          </a:p>
          <a:p>
            <a:r>
              <a:rPr lang="fr-FR" sz="1700" dirty="0"/>
              <a:t>a) 1807 : Prusse et Saxe vaincues et soumises à la France</a:t>
            </a:r>
          </a:p>
          <a:p>
            <a:r>
              <a:rPr lang="fr-FR" sz="1700" dirty="0"/>
              <a:t>b) 1808-09 : La Suède refuse l’alliance franco-russe ; Mais… Vaincue par la Russie, elle se rallie et lui cède la Finlande</a:t>
            </a:r>
          </a:p>
          <a:p>
            <a:r>
              <a:rPr lang="fr-FR" sz="1700" dirty="0"/>
              <a:t>c) 1808 : L’Espagne occupée par la France</a:t>
            </a:r>
          </a:p>
          <a:p>
            <a:r>
              <a:rPr lang="fr-FR" sz="1600" dirty="0"/>
              <a:t>d) 1809 : 5</a:t>
            </a:r>
            <a:r>
              <a:rPr lang="fr-FR" sz="1600" baseline="30000" dirty="0"/>
              <a:t>ème</a:t>
            </a:r>
            <a:r>
              <a:rPr lang="fr-FR" sz="1600" dirty="0"/>
              <a:t> Coalition : Autriche vaincue et ralliée à la France</a:t>
            </a:r>
          </a:p>
          <a:p>
            <a:r>
              <a:rPr lang="fr-FR" sz="1600" dirty="0"/>
              <a:t>NB : Seul le Portugal reste allié à la GB</a:t>
            </a:r>
          </a:p>
          <a:p>
            <a:endParaRPr lang="fr-FR" sz="1700" dirty="0">
              <a:solidFill>
                <a:srgbClr val="FF0000"/>
              </a:solidFill>
            </a:endParaRPr>
          </a:p>
          <a:p>
            <a:r>
              <a:rPr lang="fr-FR" sz="1700" dirty="0"/>
              <a:t>*Et à nouveau…</a:t>
            </a:r>
          </a:p>
          <a:p>
            <a:r>
              <a:rPr lang="fr-FR" sz="1700" dirty="0"/>
              <a:t>1808 : Napoléon ressort le </a:t>
            </a:r>
            <a:r>
              <a:rPr lang="fr-FR" sz="1700" i="1" dirty="0"/>
              <a:t>projet indien</a:t>
            </a:r>
            <a:r>
              <a:rPr lang="fr-FR" sz="1700" dirty="0"/>
              <a:t> de 1800 ; Donc…</a:t>
            </a:r>
          </a:p>
          <a:p>
            <a:endParaRPr lang="fr-FR" sz="1700" dirty="0"/>
          </a:p>
          <a:p>
            <a:r>
              <a:rPr lang="fr-FR" sz="1700" dirty="0"/>
              <a:t>*1807-09 : </a:t>
            </a:r>
            <a:r>
              <a:rPr lang="fr-FR" sz="1700" i="1" dirty="0"/>
              <a:t>La GB isolée entre la France et la Russie</a:t>
            </a:r>
            <a:r>
              <a:rPr lang="fr-FR" sz="1700" dirty="0"/>
              <a:t> </a:t>
            </a:r>
          </a:p>
          <a:p>
            <a:r>
              <a:rPr lang="fr-FR" sz="1700" b="1" u="sng" dirty="0"/>
              <a:t>Mais</a:t>
            </a:r>
            <a:r>
              <a:rPr lang="fr-FR" sz="1700" b="1" dirty="0"/>
              <a:t>…</a:t>
            </a:r>
          </a:p>
        </p:txBody>
      </p:sp>
      <p:sp>
        <p:nvSpPr>
          <p:cNvPr id="483" name="Ellipse 482">
            <a:extLst>
              <a:ext uri="{FF2B5EF4-FFF2-40B4-BE49-F238E27FC236}">
                <a16:creationId xmlns:a16="http://schemas.microsoft.com/office/drawing/2014/main" id="{00A10470-DB8F-3DF9-0FBD-6F8B8FA5FA2B}"/>
              </a:ext>
            </a:extLst>
          </p:cNvPr>
          <p:cNvSpPr/>
          <p:nvPr/>
        </p:nvSpPr>
        <p:spPr>
          <a:xfrm>
            <a:off x="5393033" y="93832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pic>
        <p:nvPicPr>
          <p:cNvPr id="484" name="Image 483">
            <a:extLst>
              <a:ext uri="{FF2B5EF4-FFF2-40B4-BE49-F238E27FC236}">
                <a16:creationId xmlns:a16="http://schemas.microsoft.com/office/drawing/2014/main" id="{329E782C-A172-4801-EF56-18A8BD0E7A1C}"/>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616" t="2676" r="3128" b="3228"/>
          <a:stretch/>
        </p:blipFill>
        <p:spPr bwMode="auto">
          <a:xfrm>
            <a:off x="7770241" y="2597489"/>
            <a:ext cx="4295037" cy="4148947"/>
          </a:xfrm>
          <a:prstGeom prst="rect">
            <a:avLst/>
          </a:prstGeom>
          <a:noFill/>
          <a:ln w="38100">
            <a:solidFill>
              <a:schemeClr val="tx1"/>
            </a:solidFill>
          </a:ln>
        </p:spPr>
      </p:pic>
      <p:sp>
        <p:nvSpPr>
          <p:cNvPr id="485" name="Ellipse 484">
            <a:extLst>
              <a:ext uri="{FF2B5EF4-FFF2-40B4-BE49-F238E27FC236}">
                <a16:creationId xmlns:a16="http://schemas.microsoft.com/office/drawing/2014/main" id="{4D2DA12C-8156-32F8-8535-EA1675060E28}"/>
              </a:ext>
            </a:extLst>
          </p:cNvPr>
          <p:cNvSpPr/>
          <p:nvPr/>
        </p:nvSpPr>
        <p:spPr>
          <a:xfrm>
            <a:off x="9108570" y="379482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89" name="Ellipse 488">
            <a:extLst>
              <a:ext uri="{FF2B5EF4-FFF2-40B4-BE49-F238E27FC236}">
                <a16:creationId xmlns:a16="http://schemas.microsoft.com/office/drawing/2014/main" id="{893AEEB7-4764-1CFD-EAD3-65E6FE703B2B}"/>
              </a:ext>
            </a:extLst>
          </p:cNvPr>
          <p:cNvSpPr/>
          <p:nvPr/>
        </p:nvSpPr>
        <p:spPr>
          <a:xfrm>
            <a:off x="9636472" y="372929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92" name="Ellipse 491">
            <a:extLst>
              <a:ext uri="{FF2B5EF4-FFF2-40B4-BE49-F238E27FC236}">
                <a16:creationId xmlns:a16="http://schemas.microsoft.com/office/drawing/2014/main" id="{7EA335BC-F273-D80D-9A49-94A5019FBFA5}"/>
              </a:ext>
            </a:extLst>
          </p:cNvPr>
          <p:cNvSpPr/>
          <p:nvPr/>
        </p:nvSpPr>
        <p:spPr>
          <a:xfrm>
            <a:off x="9940377" y="467393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sp>
        <p:nvSpPr>
          <p:cNvPr id="493" name="Ellipse 492">
            <a:extLst>
              <a:ext uri="{FF2B5EF4-FFF2-40B4-BE49-F238E27FC236}">
                <a16:creationId xmlns:a16="http://schemas.microsoft.com/office/drawing/2014/main" id="{A1B75A2E-5B5A-6A00-B42D-C5E0AF300134}"/>
              </a:ext>
            </a:extLst>
          </p:cNvPr>
          <p:cNvSpPr/>
          <p:nvPr/>
        </p:nvSpPr>
        <p:spPr>
          <a:xfrm>
            <a:off x="10335170" y="5251893"/>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495" name="Ellipse 494">
            <a:extLst>
              <a:ext uri="{FF2B5EF4-FFF2-40B4-BE49-F238E27FC236}">
                <a16:creationId xmlns:a16="http://schemas.microsoft.com/office/drawing/2014/main" id="{1FF1F835-4899-0C6F-6774-271EFB91F784}"/>
              </a:ext>
            </a:extLst>
          </p:cNvPr>
          <p:cNvSpPr/>
          <p:nvPr/>
        </p:nvSpPr>
        <p:spPr>
          <a:xfrm>
            <a:off x="10320044" y="2937071"/>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96" name="Ellipse 495">
            <a:extLst>
              <a:ext uri="{FF2B5EF4-FFF2-40B4-BE49-F238E27FC236}">
                <a16:creationId xmlns:a16="http://schemas.microsoft.com/office/drawing/2014/main" id="{0FA700E6-8FCC-1710-C536-680586D24955}"/>
              </a:ext>
            </a:extLst>
          </p:cNvPr>
          <p:cNvSpPr/>
          <p:nvPr/>
        </p:nvSpPr>
        <p:spPr>
          <a:xfrm>
            <a:off x="10395200" y="4365277"/>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97" name="Ellipse 496">
            <a:extLst>
              <a:ext uri="{FF2B5EF4-FFF2-40B4-BE49-F238E27FC236}">
                <a16:creationId xmlns:a16="http://schemas.microsoft.com/office/drawing/2014/main" id="{8B7766C0-3A74-0141-21E1-2280F2AE21BF}"/>
              </a:ext>
            </a:extLst>
          </p:cNvPr>
          <p:cNvSpPr/>
          <p:nvPr/>
        </p:nvSpPr>
        <p:spPr>
          <a:xfrm>
            <a:off x="10665991" y="4476056"/>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99" name="Ellipse 498">
            <a:extLst>
              <a:ext uri="{FF2B5EF4-FFF2-40B4-BE49-F238E27FC236}">
                <a16:creationId xmlns:a16="http://schemas.microsoft.com/office/drawing/2014/main" id="{DC95D26A-3552-0240-DA73-CF2F41AF9A28}"/>
              </a:ext>
            </a:extLst>
          </p:cNvPr>
          <p:cNvSpPr/>
          <p:nvPr/>
        </p:nvSpPr>
        <p:spPr>
          <a:xfrm>
            <a:off x="11610502" y="5017005"/>
            <a:ext cx="275558" cy="253729"/>
          </a:xfrm>
          <a:prstGeom prst="ellipse">
            <a:avLst/>
          </a:prstGeom>
          <a:solidFill>
            <a:schemeClr val="accent4">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501" name="Ellipse 500">
            <a:extLst>
              <a:ext uri="{FF2B5EF4-FFF2-40B4-BE49-F238E27FC236}">
                <a16:creationId xmlns:a16="http://schemas.microsoft.com/office/drawing/2014/main" id="{C7A83A08-430B-989B-C657-B7CA07BCA954}"/>
              </a:ext>
            </a:extLst>
          </p:cNvPr>
          <p:cNvSpPr/>
          <p:nvPr/>
        </p:nvSpPr>
        <p:spPr>
          <a:xfrm>
            <a:off x="10823730" y="477964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02" name="Ellipse 501">
            <a:extLst>
              <a:ext uri="{FF2B5EF4-FFF2-40B4-BE49-F238E27FC236}">
                <a16:creationId xmlns:a16="http://schemas.microsoft.com/office/drawing/2014/main" id="{CA0F7E0A-5935-47F2-5AC0-FCF571869CE2}"/>
              </a:ext>
            </a:extLst>
          </p:cNvPr>
          <p:cNvSpPr/>
          <p:nvPr/>
        </p:nvSpPr>
        <p:spPr>
          <a:xfrm>
            <a:off x="10769875" y="276536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503" name="Connecteur droit avec flèche 502">
            <a:extLst>
              <a:ext uri="{FF2B5EF4-FFF2-40B4-BE49-F238E27FC236}">
                <a16:creationId xmlns:a16="http://schemas.microsoft.com/office/drawing/2014/main" id="{2EF94993-AD1B-DA05-B01A-CED9FC6C8CFE}"/>
              </a:ext>
            </a:extLst>
          </p:cNvPr>
          <p:cNvCxnSpPr>
            <a:cxnSpLocks/>
          </p:cNvCxnSpPr>
          <p:nvPr/>
        </p:nvCxnSpPr>
        <p:spPr>
          <a:xfrm flipH="1" flipV="1">
            <a:off x="11045433" y="2892226"/>
            <a:ext cx="926362" cy="382176"/>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05" name="Rectangle 504">
            <a:extLst>
              <a:ext uri="{FF2B5EF4-FFF2-40B4-BE49-F238E27FC236}">
                <a16:creationId xmlns:a16="http://schemas.microsoft.com/office/drawing/2014/main" id="{3FB27A5B-2E7A-F07E-73E3-F29DEA983C93}"/>
              </a:ext>
            </a:extLst>
          </p:cNvPr>
          <p:cNvSpPr/>
          <p:nvPr/>
        </p:nvSpPr>
        <p:spPr>
          <a:xfrm>
            <a:off x="7793218" y="2615367"/>
            <a:ext cx="1234251" cy="276860"/>
          </a:xfrm>
          <a:prstGeom prst="rect">
            <a:avLst/>
          </a:prstGeom>
          <a:solidFill>
            <a:srgbClr val="FFC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1807-1809</a:t>
            </a:r>
          </a:p>
        </p:txBody>
      </p:sp>
      <p:sp>
        <p:nvSpPr>
          <p:cNvPr id="506" name="Ellipse 505">
            <a:extLst>
              <a:ext uri="{FF2B5EF4-FFF2-40B4-BE49-F238E27FC236}">
                <a16:creationId xmlns:a16="http://schemas.microsoft.com/office/drawing/2014/main" id="{74EB4160-3B59-537C-EB05-AB057923743E}"/>
              </a:ext>
            </a:extLst>
          </p:cNvPr>
          <p:cNvSpPr/>
          <p:nvPr/>
        </p:nvSpPr>
        <p:spPr>
          <a:xfrm>
            <a:off x="8532868" y="5033377"/>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cxnSp>
        <p:nvCxnSpPr>
          <p:cNvPr id="8" name="Connecteur droit avec flèche 7">
            <a:extLst>
              <a:ext uri="{FF2B5EF4-FFF2-40B4-BE49-F238E27FC236}">
                <a16:creationId xmlns:a16="http://schemas.microsoft.com/office/drawing/2014/main" id="{D47C89FC-F31E-2C1E-7208-30E649182C5F}"/>
              </a:ext>
            </a:extLst>
          </p:cNvPr>
          <p:cNvCxnSpPr>
            <a:cxnSpLocks/>
            <a:endCxn id="506" idx="7"/>
          </p:cNvCxnSpPr>
          <p:nvPr/>
        </p:nvCxnSpPr>
        <p:spPr>
          <a:xfrm flipH="1">
            <a:off x="8768071" y="4368055"/>
            <a:ext cx="582159" cy="702480"/>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7" name="Connecteur droit avec flèche 466">
            <a:extLst>
              <a:ext uri="{FF2B5EF4-FFF2-40B4-BE49-F238E27FC236}">
                <a16:creationId xmlns:a16="http://schemas.microsoft.com/office/drawing/2014/main" id="{04436D0B-3CB3-C9DA-2CF8-F51D63D86CC8}"/>
              </a:ext>
            </a:extLst>
          </p:cNvPr>
          <p:cNvCxnSpPr>
            <a:cxnSpLocks/>
            <a:endCxn id="496" idx="2"/>
          </p:cNvCxnSpPr>
          <p:nvPr/>
        </p:nvCxnSpPr>
        <p:spPr>
          <a:xfrm>
            <a:off x="9483810" y="4368055"/>
            <a:ext cx="911390" cy="124087"/>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78" name="Ellipse 477">
            <a:extLst>
              <a:ext uri="{FF2B5EF4-FFF2-40B4-BE49-F238E27FC236}">
                <a16:creationId xmlns:a16="http://schemas.microsoft.com/office/drawing/2014/main" id="{91FC9B80-C1C8-6B95-B57E-A813CA5E2F59}"/>
              </a:ext>
            </a:extLst>
          </p:cNvPr>
          <p:cNvSpPr/>
          <p:nvPr/>
        </p:nvSpPr>
        <p:spPr>
          <a:xfrm>
            <a:off x="9208252" y="424119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479" name="Ellipse 478">
            <a:extLst>
              <a:ext uri="{FF2B5EF4-FFF2-40B4-BE49-F238E27FC236}">
                <a16:creationId xmlns:a16="http://schemas.microsoft.com/office/drawing/2014/main" id="{DF1DC2A5-6237-4CF5-FE15-1A001CEB2AFE}"/>
              </a:ext>
            </a:extLst>
          </p:cNvPr>
          <p:cNvSpPr/>
          <p:nvPr/>
        </p:nvSpPr>
        <p:spPr>
          <a:xfrm>
            <a:off x="9880144" y="40907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81" name="Ellipse 480">
            <a:extLst>
              <a:ext uri="{FF2B5EF4-FFF2-40B4-BE49-F238E27FC236}">
                <a16:creationId xmlns:a16="http://schemas.microsoft.com/office/drawing/2014/main" id="{A733065D-0A03-02C1-3E26-716361950DCA}"/>
              </a:ext>
            </a:extLst>
          </p:cNvPr>
          <p:cNvSpPr/>
          <p:nvPr/>
        </p:nvSpPr>
        <p:spPr>
          <a:xfrm>
            <a:off x="10165591" y="3767563"/>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63" name="Ellipse 462">
            <a:extLst>
              <a:ext uri="{FF2B5EF4-FFF2-40B4-BE49-F238E27FC236}">
                <a16:creationId xmlns:a16="http://schemas.microsoft.com/office/drawing/2014/main" id="{4A3FB006-35E2-5BC2-DC84-91784FCA223C}"/>
              </a:ext>
            </a:extLst>
          </p:cNvPr>
          <p:cNvSpPr/>
          <p:nvPr/>
        </p:nvSpPr>
        <p:spPr>
          <a:xfrm>
            <a:off x="10731693" y="3375257"/>
            <a:ext cx="292344" cy="253877"/>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464" name="Connecteur droit avec flèche 463">
            <a:extLst>
              <a:ext uri="{FF2B5EF4-FFF2-40B4-BE49-F238E27FC236}">
                <a16:creationId xmlns:a16="http://schemas.microsoft.com/office/drawing/2014/main" id="{EB535886-68D2-F642-6F25-7D6B11733C4E}"/>
              </a:ext>
            </a:extLst>
          </p:cNvPr>
          <p:cNvCxnSpPr>
            <a:cxnSpLocks/>
          </p:cNvCxnSpPr>
          <p:nvPr/>
        </p:nvCxnSpPr>
        <p:spPr>
          <a:xfrm flipH="1">
            <a:off x="11024037" y="3295101"/>
            <a:ext cx="948178" cy="207095"/>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66" name="Ellipse 465">
            <a:extLst>
              <a:ext uri="{FF2B5EF4-FFF2-40B4-BE49-F238E27FC236}">
                <a16:creationId xmlns:a16="http://schemas.microsoft.com/office/drawing/2014/main" id="{0250FF64-CE8F-AFDA-D82E-496711E5A8DE}"/>
              </a:ext>
            </a:extLst>
          </p:cNvPr>
          <p:cNvSpPr/>
          <p:nvPr/>
        </p:nvSpPr>
        <p:spPr>
          <a:xfrm>
            <a:off x="10702533" y="3843259"/>
            <a:ext cx="292344" cy="253877"/>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cxnSp>
        <p:nvCxnSpPr>
          <p:cNvPr id="468" name="Connecteur droit avec flèche 467">
            <a:extLst>
              <a:ext uri="{FF2B5EF4-FFF2-40B4-BE49-F238E27FC236}">
                <a16:creationId xmlns:a16="http://schemas.microsoft.com/office/drawing/2014/main" id="{7AE94389-AD9D-1139-F807-9824496A907A}"/>
              </a:ext>
            </a:extLst>
          </p:cNvPr>
          <p:cNvCxnSpPr>
            <a:cxnSpLocks/>
          </p:cNvCxnSpPr>
          <p:nvPr/>
        </p:nvCxnSpPr>
        <p:spPr>
          <a:xfrm>
            <a:off x="10441149" y="3894428"/>
            <a:ext cx="261384" cy="75770"/>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69" name="Connecteur droit avec flèche 468">
            <a:extLst>
              <a:ext uri="{FF2B5EF4-FFF2-40B4-BE49-F238E27FC236}">
                <a16:creationId xmlns:a16="http://schemas.microsoft.com/office/drawing/2014/main" id="{A74CA149-984A-084F-D8C5-F19F227A3A20}"/>
              </a:ext>
            </a:extLst>
          </p:cNvPr>
          <p:cNvCxnSpPr>
            <a:cxnSpLocks/>
          </p:cNvCxnSpPr>
          <p:nvPr/>
        </p:nvCxnSpPr>
        <p:spPr>
          <a:xfrm flipV="1">
            <a:off x="10848705" y="3629134"/>
            <a:ext cx="29160" cy="214125"/>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0" name="Connecteur droit avec flèche 469">
            <a:extLst>
              <a:ext uri="{FF2B5EF4-FFF2-40B4-BE49-F238E27FC236}">
                <a16:creationId xmlns:a16="http://schemas.microsoft.com/office/drawing/2014/main" id="{605C8B83-526E-04C2-0F75-57ABD2DFF45B}"/>
              </a:ext>
            </a:extLst>
          </p:cNvPr>
          <p:cNvCxnSpPr>
            <a:cxnSpLocks/>
          </p:cNvCxnSpPr>
          <p:nvPr/>
        </p:nvCxnSpPr>
        <p:spPr>
          <a:xfrm flipV="1">
            <a:off x="9483810" y="3984134"/>
            <a:ext cx="722136" cy="383921"/>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71" name="Ellipse 470">
            <a:extLst>
              <a:ext uri="{FF2B5EF4-FFF2-40B4-BE49-F238E27FC236}">
                <a16:creationId xmlns:a16="http://schemas.microsoft.com/office/drawing/2014/main" id="{380B6C50-7BC6-9AD2-6445-DA940FDC922D}"/>
              </a:ext>
            </a:extLst>
          </p:cNvPr>
          <p:cNvSpPr/>
          <p:nvPr/>
        </p:nvSpPr>
        <p:spPr>
          <a:xfrm>
            <a:off x="8005714" y="523875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2" name="Ellipse 51">
            <a:extLst>
              <a:ext uri="{FF2B5EF4-FFF2-40B4-BE49-F238E27FC236}">
                <a16:creationId xmlns:a16="http://schemas.microsoft.com/office/drawing/2014/main" id="{DDDEF3D6-AD6E-3963-E0E0-11DF7A599EC5}"/>
              </a:ext>
            </a:extLst>
          </p:cNvPr>
          <p:cNvSpPr/>
          <p:nvPr/>
        </p:nvSpPr>
        <p:spPr>
          <a:xfrm>
            <a:off x="11176000" y="4688975"/>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cxnSp>
        <p:nvCxnSpPr>
          <p:cNvPr id="472" name="Connecteur droit avec flèche 471">
            <a:extLst>
              <a:ext uri="{FF2B5EF4-FFF2-40B4-BE49-F238E27FC236}">
                <a16:creationId xmlns:a16="http://schemas.microsoft.com/office/drawing/2014/main" id="{B737747A-5D4A-BE87-445A-E5A31A71F50A}"/>
              </a:ext>
            </a:extLst>
          </p:cNvPr>
          <p:cNvCxnSpPr>
            <a:cxnSpLocks/>
          </p:cNvCxnSpPr>
          <p:nvPr/>
        </p:nvCxnSpPr>
        <p:spPr>
          <a:xfrm flipH="1">
            <a:off x="11411203" y="3295101"/>
            <a:ext cx="576148" cy="1431032"/>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73" name="Ellipse 472">
            <a:extLst>
              <a:ext uri="{FF2B5EF4-FFF2-40B4-BE49-F238E27FC236}">
                <a16:creationId xmlns:a16="http://schemas.microsoft.com/office/drawing/2014/main" id="{C8488984-2E6B-56B3-03E0-FB5F2501EEA0}"/>
              </a:ext>
            </a:extLst>
          </p:cNvPr>
          <p:cNvSpPr/>
          <p:nvPr/>
        </p:nvSpPr>
        <p:spPr>
          <a:xfrm>
            <a:off x="11848027" y="3155407"/>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474" name="Ellipse 473">
            <a:extLst>
              <a:ext uri="{FF2B5EF4-FFF2-40B4-BE49-F238E27FC236}">
                <a16:creationId xmlns:a16="http://schemas.microsoft.com/office/drawing/2014/main" id="{EFA64744-EAD9-36CE-8767-7F5487D22DDF}"/>
              </a:ext>
            </a:extLst>
          </p:cNvPr>
          <p:cNvSpPr/>
          <p:nvPr/>
        </p:nvSpPr>
        <p:spPr>
          <a:xfrm>
            <a:off x="4086143" y="1851919"/>
            <a:ext cx="292344" cy="253877"/>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75" name="Ellipse 474">
            <a:extLst>
              <a:ext uri="{FF2B5EF4-FFF2-40B4-BE49-F238E27FC236}">
                <a16:creationId xmlns:a16="http://schemas.microsoft.com/office/drawing/2014/main" id="{92FD680E-DDF3-2BF2-F645-67D3F4A40FC8}"/>
              </a:ext>
            </a:extLst>
          </p:cNvPr>
          <p:cNvSpPr/>
          <p:nvPr/>
        </p:nvSpPr>
        <p:spPr>
          <a:xfrm>
            <a:off x="5185473" y="369035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476" name="Ellipse 475">
            <a:extLst>
              <a:ext uri="{FF2B5EF4-FFF2-40B4-BE49-F238E27FC236}">
                <a16:creationId xmlns:a16="http://schemas.microsoft.com/office/drawing/2014/main" id="{A0234756-E0A3-34FA-77E5-2B5CDD2389A9}"/>
              </a:ext>
            </a:extLst>
          </p:cNvPr>
          <p:cNvSpPr/>
          <p:nvPr/>
        </p:nvSpPr>
        <p:spPr>
          <a:xfrm>
            <a:off x="10141162" y="3970909"/>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Tree>
    <p:extLst>
      <p:ext uri="{BB962C8B-B14F-4D97-AF65-F5344CB8AC3E}">
        <p14:creationId xmlns:p14="http://schemas.microsoft.com/office/powerpoint/2010/main" val="3730667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9E67F-B03F-A8C6-1680-D811D6E77F8D}"/>
            </a:ext>
          </a:extLst>
        </p:cNvPr>
        <p:cNvGrpSpPr/>
        <p:nvPr/>
      </p:nvGrpSpPr>
      <p:grpSpPr>
        <a:xfrm>
          <a:off x="0" y="0"/>
          <a:ext cx="0" cy="0"/>
          <a:chOff x="0" y="0"/>
          <a:chExt cx="0" cy="0"/>
        </a:xfrm>
      </p:grpSpPr>
      <p:pic>
        <p:nvPicPr>
          <p:cNvPr id="449" name="Picture 2" descr="C:\Users\Christophe\Pictures\My Scans\2014-11 (nov.)\scan0001.jpg">
            <a:extLst>
              <a:ext uri="{FF2B5EF4-FFF2-40B4-BE49-F238E27FC236}">
                <a16:creationId xmlns:a16="http://schemas.microsoft.com/office/drawing/2014/main" id="{5C92758F-D7F4-FA46-16B8-4DBAA6B20E2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50" name="Ellipse 449">
            <a:extLst>
              <a:ext uri="{FF2B5EF4-FFF2-40B4-BE49-F238E27FC236}">
                <a16:creationId xmlns:a16="http://schemas.microsoft.com/office/drawing/2014/main" id="{ECE471C9-2EA7-891F-7259-C9C369C178D1}"/>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1" name="Ellipse 450">
            <a:extLst>
              <a:ext uri="{FF2B5EF4-FFF2-40B4-BE49-F238E27FC236}">
                <a16:creationId xmlns:a16="http://schemas.microsoft.com/office/drawing/2014/main" id="{25923833-BC71-DBE4-702E-7C24F2F875A0}"/>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2" name="Ellipse 451">
            <a:extLst>
              <a:ext uri="{FF2B5EF4-FFF2-40B4-BE49-F238E27FC236}">
                <a16:creationId xmlns:a16="http://schemas.microsoft.com/office/drawing/2014/main" id="{E61F43CD-57BA-E3F0-D1C3-8134E61053B1}"/>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3" name="Ellipse 452">
            <a:extLst>
              <a:ext uri="{FF2B5EF4-FFF2-40B4-BE49-F238E27FC236}">
                <a16:creationId xmlns:a16="http://schemas.microsoft.com/office/drawing/2014/main" id="{5F79CA27-87E9-4693-57C9-E00BA51F8447}"/>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54" name="Ellipse 453">
            <a:extLst>
              <a:ext uri="{FF2B5EF4-FFF2-40B4-BE49-F238E27FC236}">
                <a16:creationId xmlns:a16="http://schemas.microsoft.com/office/drawing/2014/main" id="{C97C3601-670A-592A-9084-54A1689E6ACD}"/>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55" name="Ellipse 454">
            <a:extLst>
              <a:ext uri="{FF2B5EF4-FFF2-40B4-BE49-F238E27FC236}">
                <a16:creationId xmlns:a16="http://schemas.microsoft.com/office/drawing/2014/main" id="{F1A3F9B9-549C-98A0-E69C-62724E2BA61C}"/>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56" name="Ellipse 455">
            <a:extLst>
              <a:ext uri="{FF2B5EF4-FFF2-40B4-BE49-F238E27FC236}">
                <a16:creationId xmlns:a16="http://schemas.microsoft.com/office/drawing/2014/main" id="{5D9E4660-62B7-10D3-2F04-978F7AA6A417}"/>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57" name="Ellipse 456">
            <a:extLst>
              <a:ext uri="{FF2B5EF4-FFF2-40B4-BE49-F238E27FC236}">
                <a16:creationId xmlns:a16="http://schemas.microsoft.com/office/drawing/2014/main" id="{05DED15F-02DF-3E41-ED84-00446FC6BA94}"/>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58" name="Ellipse 457">
            <a:extLst>
              <a:ext uri="{FF2B5EF4-FFF2-40B4-BE49-F238E27FC236}">
                <a16:creationId xmlns:a16="http://schemas.microsoft.com/office/drawing/2014/main" id="{D8EB3582-B2C4-C1C5-A5C7-CB0F8CFB9115}"/>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9" name="Ellipse 458">
            <a:extLst>
              <a:ext uri="{FF2B5EF4-FFF2-40B4-BE49-F238E27FC236}">
                <a16:creationId xmlns:a16="http://schemas.microsoft.com/office/drawing/2014/main" id="{8C043C9E-87E4-B681-9547-8E2520D71349}"/>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60" name="Ellipse 459">
            <a:extLst>
              <a:ext uri="{FF2B5EF4-FFF2-40B4-BE49-F238E27FC236}">
                <a16:creationId xmlns:a16="http://schemas.microsoft.com/office/drawing/2014/main" id="{3555696B-4DC0-849C-649E-38E4A1B3765D}"/>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61" name="Ellipse 460">
            <a:extLst>
              <a:ext uri="{FF2B5EF4-FFF2-40B4-BE49-F238E27FC236}">
                <a16:creationId xmlns:a16="http://schemas.microsoft.com/office/drawing/2014/main" id="{2C2AA67E-FF27-50BF-3069-98F48DE94013}"/>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62" name="Ellipse 461">
            <a:extLst>
              <a:ext uri="{FF2B5EF4-FFF2-40B4-BE49-F238E27FC236}">
                <a16:creationId xmlns:a16="http://schemas.microsoft.com/office/drawing/2014/main" id="{DAA5035A-72B4-5DCC-5EB6-E0370A82E24A}"/>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3" name="Ellipse 462">
            <a:extLst>
              <a:ext uri="{FF2B5EF4-FFF2-40B4-BE49-F238E27FC236}">
                <a16:creationId xmlns:a16="http://schemas.microsoft.com/office/drawing/2014/main" id="{57981403-5C4D-D093-0EF7-E4757113C5D3}"/>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64" name="Ellipse 463">
            <a:extLst>
              <a:ext uri="{FF2B5EF4-FFF2-40B4-BE49-F238E27FC236}">
                <a16:creationId xmlns:a16="http://schemas.microsoft.com/office/drawing/2014/main" id="{66B94D1E-25C8-3033-E40C-7DB9C7DA814E}"/>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65" name="Ellipse 464">
            <a:extLst>
              <a:ext uri="{FF2B5EF4-FFF2-40B4-BE49-F238E27FC236}">
                <a16:creationId xmlns:a16="http://schemas.microsoft.com/office/drawing/2014/main" id="{2AFDD6E6-640C-4311-CCAD-331AC33C040D}"/>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6" name="Ellipse 465">
            <a:extLst>
              <a:ext uri="{FF2B5EF4-FFF2-40B4-BE49-F238E27FC236}">
                <a16:creationId xmlns:a16="http://schemas.microsoft.com/office/drawing/2014/main" id="{8438C634-55C8-0E2F-ECDD-D7928854B1CE}"/>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7" name="Connecteur droit 466">
            <a:extLst>
              <a:ext uri="{FF2B5EF4-FFF2-40B4-BE49-F238E27FC236}">
                <a16:creationId xmlns:a16="http://schemas.microsoft.com/office/drawing/2014/main" id="{E31452F9-B00B-C017-C2DB-A8C6B8BEF71B}"/>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8" name="Connecteur droit 467">
            <a:extLst>
              <a:ext uri="{FF2B5EF4-FFF2-40B4-BE49-F238E27FC236}">
                <a16:creationId xmlns:a16="http://schemas.microsoft.com/office/drawing/2014/main" id="{9E901C6D-68E2-3896-ED6A-99221BAAB8B8}"/>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9" name="Connecteur droit 468">
            <a:extLst>
              <a:ext uri="{FF2B5EF4-FFF2-40B4-BE49-F238E27FC236}">
                <a16:creationId xmlns:a16="http://schemas.microsoft.com/office/drawing/2014/main" id="{185C57E5-C6FF-CE39-C6C6-8A13F42E1A93}"/>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70" name="Ellipse 469">
            <a:extLst>
              <a:ext uri="{FF2B5EF4-FFF2-40B4-BE49-F238E27FC236}">
                <a16:creationId xmlns:a16="http://schemas.microsoft.com/office/drawing/2014/main" id="{7D6F9201-0949-7E0F-8B6F-D32005503A2D}"/>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71" name="Ellipse 470">
            <a:extLst>
              <a:ext uri="{FF2B5EF4-FFF2-40B4-BE49-F238E27FC236}">
                <a16:creationId xmlns:a16="http://schemas.microsoft.com/office/drawing/2014/main" id="{E088F026-123D-C6DE-F9A0-D5994296915A}"/>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2" name="Ellipse 471">
            <a:extLst>
              <a:ext uri="{FF2B5EF4-FFF2-40B4-BE49-F238E27FC236}">
                <a16:creationId xmlns:a16="http://schemas.microsoft.com/office/drawing/2014/main" id="{57E66096-D2AF-195C-476E-BE5523ED81C3}"/>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73" name="Ellipse 472">
            <a:extLst>
              <a:ext uri="{FF2B5EF4-FFF2-40B4-BE49-F238E27FC236}">
                <a16:creationId xmlns:a16="http://schemas.microsoft.com/office/drawing/2014/main" id="{C4F98F2B-B475-869D-245F-FD6BC4C30A49}"/>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4" name="Connecteur droit 473">
            <a:extLst>
              <a:ext uri="{FF2B5EF4-FFF2-40B4-BE49-F238E27FC236}">
                <a16:creationId xmlns:a16="http://schemas.microsoft.com/office/drawing/2014/main" id="{3134515B-8B7A-BC72-9172-1845CE8DEA98}"/>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75" name="Ellipse 474">
            <a:extLst>
              <a:ext uri="{FF2B5EF4-FFF2-40B4-BE49-F238E27FC236}">
                <a16:creationId xmlns:a16="http://schemas.microsoft.com/office/drawing/2014/main" id="{A62B0FB3-9D2F-DC89-78C3-6E5222E31E20}"/>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476" name="Connecteur droit avec flèche 475">
            <a:extLst>
              <a:ext uri="{FF2B5EF4-FFF2-40B4-BE49-F238E27FC236}">
                <a16:creationId xmlns:a16="http://schemas.microsoft.com/office/drawing/2014/main" id="{C271EA79-36E2-6B1D-BE7A-3AF177E185B7}"/>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7" name="Ellipse 476">
            <a:extLst>
              <a:ext uri="{FF2B5EF4-FFF2-40B4-BE49-F238E27FC236}">
                <a16:creationId xmlns:a16="http://schemas.microsoft.com/office/drawing/2014/main" id="{B101DDB2-B6D4-077A-402C-7F3288B97E42}"/>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478" name="Ellipse 477">
            <a:extLst>
              <a:ext uri="{FF2B5EF4-FFF2-40B4-BE49-F238E27FC236}">
                <a16:creationId xmlns:a16="http://schemas.microsoft.com/office/drawing/2014/main" id="{8CCB53F3-34B4-CC63-B297-59958EA00269}"/>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79" name="Ellipse 478">
            <a:extLst>
              <a:ext uri="{FF2B5EF4-FFF2-40B4-BE49-F238E27FC236}">
                <a16:creationId xmlns:a16="http://schemas.microsoft.com/office/drawing/2014/main" id="{62479FF1-52E0-F200-7CF5-73C5351551E3}"/>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80" name="Ellipse 479">
            <a:extLst>
              <a:ext uri="{FF2B5EF4-FFF2-40B4-BE49-F238E27FC236}">
                <a16:creationId xmlns:a16="http://schemas.microsoft.com/office/drawing/2014/main" id="{62415014-08EB-0ACD-FCAB-C2849E89CDBE}"/>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81" name="Ellipse 480">
            <a:extLst>
              <a:ext uri="{FF2B5EF4-FFF2-40B4-BE49-F238E27FC236}">
                <a16:creationId xmlns:a16="http://schemas.microsoft.com/office/drawing/2014/main" id="{E2017139-8CCB-A758-AABF-20DCDF175DFB}"/>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2" name="Ellipse 481">
            <a:extLst>
              <a:ext uri="{FF2B5EF4-FFF2-40B4-BE49-F238E27FC236}">
                <a16:creationId xmlns:a16="http://schemas.microsoft.com/office/drawing/2014/main" id="{5832A77B-A202-6F36-9CCD-82302A765846}"/>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3" name="Ellipse 482">
            <a:extLst>
              <a:ext uri="{FF2B5EF4-FFF2-40B4-BE49-F238E27FC236}">
                <a16:creationId xmlns:a16="http://schemas.microsoft.com/office/drawing/2014/main" id="{DF033DF1-E391-959D-8932-5435AD9A33CE}"/>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4" name="Ellipse 483">
            <a:extLst>
              <a:ext uri="{FF2B5EF4-FFF2-40B4-BE49-F238E27FC236}">
                <a16:creationId xmlns:a16="http://schemas.microsoft.com/office/drawing/2014/main" id="{F5E0674A-B555-CCE1-7A64-EE85118DEF10}"/>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85" name="Ellipse 484">
            <a:extLst>
              <a:ext uri="{FF2B5EF4-FFF2-40B4-BE49-F238E27FC236}">
                <a16:creationId xmlns:a16="http://schemas.microsoft.com/office/drawing/2014/main" id="{956FD157-B922-B96A-62DA-A1EA99247BA8}"/>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486" name="Ellipse 485">
            <a:extLst>
              <a:ext uri="{FF2B5EF4-FFF2-40B4-BE49-F238E27FC236}">
                <a16:creationId xmlns:a16="http://schemas.microsoft.com/office/drawing/2014/main" id="{4B259CC4-9523-B260-D393-EC0F806A9A6D}"/>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9" name="Rectangle 488">
            <a:extLst>
              <a:ext uri="{FF2B5EF4-FFF2-40B4-BE49-F238E27FC236}">
                <a16:creationId xmlns:a16="http://schemas.microsoft.com/office/drawing/2014/main" id="{3429D403-7AAE-1D98-D0B6-A5119ACCC06C}"/>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490" name="Rectangle 489">
            <a:extLst>
              <a:ext uri="{FF2B5EF4-FFF2-40B4-BE49-F238E27FC236}">
                <a16:creationId xmlns:a16="http://schemas.microsoft.com/office/drawing/2014/main" id="{D1695B8D-9D81-D09A-F3ED-C2CB07F598B3}"/>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492" name="Ellipse 491">
            <a:extLst>
              <a:ext uri="{FF2B5EF4-FFF2-40B4-BE49-F238E27FC236}">
                <a16:creationId xmlns:a16="http://schemas.microsoft.com/office/drawing/2014/main" id="{D91631DB-58C0-2803-BB50-20793B6475B4}"/>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93" name="Ellipse 492">
            <a:extLst>
              <a:ext uri="{FF2B5EF4-FFF2-40B4-BE49-F238E27FC236}">
                <a16:creationId xmlns:a16="http://schemas.microsoft.com/office/drawing/2014/main" id="{B803521F-B601-4985-9D55-1D1481707393}"/>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94" name="Ellipse 493">
            <a:extLst>
              <a:ext uri="{FF2B5EF4-FFF2-40B4-BE49-F238E27FC236}">
                <a16:creationId xmlns:a16="http://schemas.microsoft.com/office/drawing/2014/main" id="{950ECCFC-7357-3AAF-A8A0-B67970D9B457}"/>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95" name="Ellipse 494">
            <a:extLst>
              <a:ext uri="{FF2B5EF4-FFF2-40B4-BE49-F238E27FC236}">
                <a16:creationId xmlns:a16="http://schemas.microsoft.com/office/drawing/2014/main" id="{66375CF4-7444-3FE0-44E2-06449C54B119}"/>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496" name="Ellipse 495">
            <a:extLst>
              <a:ext uri="{FF2B5EF4-FFF2-40B4-BE49-F238E27FC236}">
                <a16:creationId xmlns:a16="http://schemas.microsoft.com/office/drawing/2014/main" id="{1EDDA502-9260-F414-480F-3599EDC75C49}"/>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497" name="Ellipse 496">
            <a:extLst>
              <a:ext uri="{FF2B5EF4-FFF2-40B4-BE49-F238E27FC236}">
                <a16:creationId xmlns:a16="http://schemas.microsoft.com/office/drawing/2014/main" id="{1498941A-A9CB-646B-7B25-70324A269CB5}"/>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98" name="Ellipse 497">
            <a:extLst>
              <a:ext uri="{FF2B5EF4-FFF2-40B4-BE49-F238E27FC236}">
                <a16:creationId xmlns:a16="http://schemas.microsoft.com/office/drawing/2014/main" id="{C37FA642-CCE9-DEA7-86BF-275E13616D1B}"/>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499" name="Ellipse 498">
            <a:extLst>
              <a:ext uri="{FF2B5EF4-FFF2-40B4-BE49-F238E27FC236}">
                <a16:creationId xmlns:a16="http://schemas.microsoft.com/office/drawing/2014/main" id="{C6F3DBE7-EC12-ADAA-DE4A-CE0275B6BEF4}"/>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00" name="Ellipse 499">
            <a:extLst>
              <a:ext uri="{FF2B5EF4-FFF2-40B4-BE49-F238E27FC236}">
                <a16:creationId xmlns:a16="http://schemas.microsoft.com/office/drawing/2014/main" id="{F75489EE-1825-8428-0AAC-51F4E481C41F}"/>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01" name="Rectangle 500">
            <a:extLst>
              <a:ext uri="{FF2B5EF4-FFF2-40B4-BE49-F238E27FC236}">
                <a16:creationId xmlns:a16="http://schemas.microsoft.com/office/drawing/2014/main" id="{A6AAAAE5-274F-2E0F-6B4F-3F3E200A3D18}"/>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502" name="Rectangle 501">
            <a:extLst>
              <a:ext uri="{FF2B5EF4-FFF2-40B4-BE49-F238E27FC236}">
                <a16:creationId xmlns:a16="http://schemas.microsoft.com/office/drawing/2014/main" id="{66BBFEBF-1B5E-3EE0-614B-6F4A9E97BF47}"/>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503" name="Ellipse 502">
            <a:extLst>
              <a:ext uri="{FF2B5EF4-FFF2-40B4-BE49-F238E27FC236}">
                <a16:creationId xmlns:a16="http://schemas.microsoft.com/office/drawing/2014/main" id="{E9973BA4-8ECF-5FC6-56CB-DFAD703E7334}"/>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4" name="Ellipse 503">
            <a:extLst>
              <a:ext uri="{FF2B5EF4-FFF2-40B4-BE49-F238E27FC236}">
                <a16:creationId xmlns:a16="http://schemas.microsoft.com/office/drawing/2014/main" id="{735F7F76-5B5F-2104-0EAB-30E366EA4FB8}"/>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05" name="Rectangle 504">
            <a:extLst>
              <a:ext uri="{FF2B5EF4-FFF2-40B4-BE49-F238E27FC236}">
                <a16:creationId xmlns:a16="http://schemas.microsoft.com/office/drawing/2014/main" id="{E7EDB894-5212-DB3F-222C-76FC89E19439}"/>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506" name="Rectangle 505">
            <a:extLst>
              <a:ext uri="{FF2B5EF4-FFF2-40B4-BE49-F238E27FC236}">
                <a16:creationId xmlns:a16="http://schemas.microsoft.com/office/drawing/2014/main" id="{716E75A7-C4D7-BE7F-4750-AEA4C712F722}"/>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507" name="Connecteur droit 506">
            <a:extLst>
              <a:ext uri="{FF2B5EF4-FFF2-40B4-BE49-F238E27FC236}">
                <a16:creationId xmlns:a16="http://schemas.microsoft.com/office/drawing/2014/main" id="{81F26581-FE61-BF1F-EDCC-D34CB18F6151}"/>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08" name="Ellipse 507">
            <a:extLst>
              <a:ext uri="{FF2B5EF4-FFF2-40B4-BE49-F238E27FC236}">
                <a16:creationId xmlns:a16="http://schemas.microsoft.com/office/drawing/2014/main" id="{114A97C4-AE8D-6E24-9B7B-70C3156229B8}"/>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509" name="Connecteur droit 508">
            <a:extLst>
              <a:ext uri="{FF2B5EF4-FFF2-40B4-BE49-F238E27FC236}">
                <a16:creationId xmlns:a16="http://schemas.microsoft.com/office/drawing/2014/main" id="{B732DEB8-17C0-54D1-0BC3-3F8DC2063603}"/>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0" name="Connecteur droit 509">
            <a:extLst>
              <a:ext uri="{FF2B5EF4-FFF2-40B4-BE49-F238E27FC236}">
                <a16:creationId xmlns:a16="http://schemas.microsoft.com/office/drawing/2014/main" id="{CC33025F-0899-095D-E2C9-FFFB7885929E}"/>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11" name="Ellipse 510">
            <a:extLst>
              <a:ext uri="{FF2B5EF4-FFF2-40B4-BE49-F238E27FC236}">
                <a16:creationId xmlns:a16="http://schemas.microsoft.com/office/drawing/2014/main" id="{5273E4B0-D0C8-5204-6F35-FC0AB6CB6E82}"/>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12" name="Ellipse 511">
            <a:extLst>
              <a:ext uri="{FF2B5EF4-FFF2-40B4-BE49-F238E27FC236}">
                <a16:creationId xmlns:a16="http://schemas.microsoft.com/office/drawing/2014/main" id="{52B86CEF-432F-6ACE-51FB-A6CFF88BC8BB}"/>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13" name="Ellipse 512">
            <a:extLst>
              <a:ext uri="{FF2B5EF4-FFF2-40B4-BE49-F238E27FC236}">
                <a16:creationId xmlns:a16="http://schemas.microsoft.com/office/drawing/2014/main" id="{D5BCF1AD-7802-2450-2B44-54003F2B9CD2}"/>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4" name="Ellipse 513">
            <a:extLst>
              <a:ext uri="{FF2B5EF4-FFF2-40B4-BE49-F238E27FC236}">
                <a16:creationId xmlns:a16="http://schemas.microsoft.com/office/drawing/2014/main" id="{4713DD43-BDBA-8E11-0E78-95A4FF3AFE68}"/>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515" name="Ellipse 514">
            <a:extLst>
              <a:ext uri="{FF2B5EF4-FFF2-40B4-BE49-F238E27FC236}">
                <a16:creationId xmlns:a16="http://schemas.microsoft.com/office/drawing/2014/main" id="{83254F82-941C-59F1-C826-C398A3E5B2FA}"/>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6" name="Ellipse 515">
            <a:extLst>
              <a:ext uri="{FF2B5EF4-FFF2-40B4-BE49-F238E27FC236}">
                <a16:creationId xmlns:a16="http://schemas.microsoft.com/office/drawing/2014/main" id="{A31C22DF-10F2-8C4B-E9D4-26175DB4C05C}"/>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7" name="Ellipse 516">
            <a:extLst>
              <a:ext uri="{FF2B5EF4-FFF2-40B4-BE49-F238E27FC236}">
                <a16:creationId xmlns:a16="http://schemas.microsoft.com/office/drawing/2014/main" id="{9EC25A18-AB12-B5AD-C4AB-0F98C6DC421C}"/>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18" name="Ellipse 517">
            <a:extLst>
              <a:ext uri="{FF2B5EF4-FFF2-40B4-BE49-F238E27FC236}">
                <a16:creationId xmlns:a16="http://schemas.microsoft.com/office/drawing/2014/main" id="{D81ED152-79AC-8ECD-C1BF-4BD82A0B2E0C}"/>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519" name="Ellipse 518">
            <a:extLst>
              <a:ext uri="{FF2B5EF4-FFF2-40B4-BE49-F238E27FC236}">
                <a16:creationId xmlns:a16="http://schemas.microsoft.com/office/drawing/2014/main" id="{26C27C1C-7240-6999-0FEF-F4EB82036D24}"/>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0" name="Ellipse 519">
            <a:extLst>
              <a:ext uri="{FF2B5EF4-FFF2-40B4-BE49-F238E27FC236}">
                <a16:creationId xmlns:a16="http://schemas.microsoft.com/office/drawing/2014/main" id="{262ECB48-5A9F-89B0-9B54-842C82408A19}"/>
              </a:ext>
            </a:extLst>
          </p:cNvPr>
          <p:cNvSpPr/>
          <p:nvPr/>
        </p:nvSpPr>
        <p:spPr>
          <a:xfrm>
            <a:off x="8165438" y="241785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1" name="Ellipse 520">
            <a:extLst>
              <a:ext uri="{FF2B5EF4-FFF2-40B4-BE49-F238E27FC236}">
                <a16:creationId xmlns:a16="http://schemas.microsoft.com/office/drawing/2014/main" id="{427D0715-C2B3-418F-F6DB-6CB82EBB06E3}"/>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2" name="Ellipse 521">
            <a:extLst>
              <a:ext uri="{FF2B5EF4-FFF2-40B4-BE49-F238E27FC236}">
                <a16:creationId xmlns:a16="http://schemas.microsoft.com/office/drawing/2014/main" id="{CA1FD65C-57E5-A892-E5F3-094D9C7F4BBA}"/>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3" name="Ellipse 522">
            <a:extLst>
              <a:ext uri="{FF2B5EF4-FFF2-40B4-BE49-F238E27FC236}">
                <a16:creationId xmlns:a16="http://schemas.microsoft.com/office/drawing/2014/main" id="{8FA37DFB-EF51-924B-BFAB-366FBF1FCADB}"/>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4" name="Ellipse 523">
            <a:extLst>
              <a:ext uri="{FF2B5EF4-FFF2-40B4-BE49-F238E27FC236}">
                <a16:creationId xmlns:a16="http://schemas.microsoft.com/office/drawing/2014/main" id="{26C8EBEA-0437-427D-88F4-5AD8560B72BE}"/>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5" name="Ellipse 524">
            <a:extLst>
              <a:ext uri="{FF2B5EF4-FFF2-40B4-BE49-F238E27FC236}">
                <a16:creationId xmlns:a16="http://schemas.microsoft.com/office/drawing/2014/main" id="{E9460BF3-1660-4527-035C-F3D9CAF4F49C}"/>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6" name="Rectangle 525">
            <a:extLst>
              <a:ext uri="{FF2B5EF4-FFF2-40B4-BE49-F238E27FC236}">
                <a16:creationId xmlns:a16="http://schemas.microsoft.com/office/drawing/2014/main" id="{50FDF8CA-8CB0-B70F-A7B1-FF14DADF51AE}"/>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527" name="Rectangle 526">
            <a:extLst>
              <a:ext uri="{FF2B5EF4-FFF2-40B4-BE49-F238E27FC236}">
                <a16:creationId xmlns:a16="http://schemas.microsoft.com/office/drawing/2014/main" id="{28022D9A-4267-56CD-4C62-024E573CF126}"/>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528" name="Rectangle 527">
            <a:extLst>
              <a:ext uri="{FF2B5EF4-FFF2-40B4-BE49-F238E27FC236}">
                <a16:creationId xmlns:a16="http://schemas.microsoft.com/office/drawing/2014/main" id="{17D79DC0-10BA-27C9-C9CB-4426FC982528}"/>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529" name="Rectangle 528">
            <a:extLst>
              <a:ext uri="{FF2B5EF4-FFF2-40B4-BE49-F238E27FC236}">
                <a16:creationId xmlns:a16="http://schemas.microsoft.com/office/drawing/2014/main" id="{068488D4-4BD1-A203-49A1-B1AD644290CB}"/>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1804</a:t>
            </a:r>
          </a:p>
        </p:txBody>
      </p:sp>
      <p:sp>
        <p:nvSpPr>
          <p:cNvPr id="530" name="Rectangle 529">
            <a:extLst>
              <a:ext uri="{FF2B5EF4-FFF2-40B4-BE49-F238E27FC236}">
                <a16:creationId xmlns:a16="http://schemas.microsoft.com/office/drawing/2014/main" id="{D44F13F3-2F07-7D48-9AF9-28AEA6D9B590}"/>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1806</a:t>
            </a:r>
          </a:p>
        </p:txBody>
      </p:sp>
      <p:sp>
        <p:nvSpPr>
          <p:cNvPr id="532" name="Rectangle 531">
            <a:extLst>
              <a:ext uri="{FF2B5EF4-FFF2-40B4-BE49-F238E27FC236}">
                <a16:creationId xmlns:a16="http://schemas.microsoft.com/office/drawing/2014/main" id="{69AAFE5D-3DBD-840E-4C4E-EA65A199B494}"/>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533" name="Rectangle 532">
            <a:extLst>
              <a:ext uri="{FF2B5EF4-FFF2-40B4-BE49-F238E27FC236}">
                <a16:creationId xmlns:a16="http://schemas.microsoft.com/office/drawing/2014/main" id="{01C77BAE-C821-041F-093D-DD9643D5B239}"/>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534" name="Ellipse 533">
            <a:extLst>
              <a:ext uri="{FF2B5EF4-FFF2-40B4-BE49-F238E27FC236}">
                <a16:creationId xmlns:a16="http://schemas.microsoft.com/office/drawing/2014/main" id="{28E5C033-0AF4-34FC-FEFD-C3E26FC8C746}"/>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35" name="Ellipse 534">
            <a:extLst>
              <a:ext uri="{FF2B5EF4-FFF2-40B4-BE49-F238E27FC236}">
                <a16:creationId xmlns:a16="http://schemas.microsoft.com/office/drawing/2014/main" id="{BAC39BE2-94B0-D48C-3AA4-0847FFBD488B}"/>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6" name="Ellipse 535">
            <a:extLst>
              <a:ext uri="{FF2B5EF4-FFF2-40B4-BE49-F238E27FC236}">
                <a16:creationId xmlns:a16="http://schemas.microsoft.com/office/drawing/2014/main" id="{F30E9E45-6432-CF9F-EDC1-6326817E565D}"/>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37" name="Rectangle 536">
            <a:extLst>
              <a:ext uri="{FF2B5EF4-FFF2-40B4-BE49-F238E27FC236}">
                <a16:creationId xmlns:a16="http://schemas.microsoft.com/office/drawing/2014/main" id="{89F0943B-7BE1-EC10-1B5C-B429B1B9AD07}"/>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539" name="Ellipse 538">
            <a:extLst>
              <a:ext uri="{FF2B5EF4-FFF2-40B4-BE49-F238E27FC236}">
                <a16:creationId xmlns:a16="http://schemas.microsoft.com/office/drawing/2014/main" id="{0E82701C-120A-D42C-E74C-B9BB4FA346BB}"/>
              </a:ext>
            </a:extLst>
          </p:cNvPr>
          <p:cNvSpPr/>
          <p:nvPr/>
        </p:nvSpPr>
        <p:spPr>
          <a:xfrm>
            <a:off x="7779767" y="94353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540" name="Rectangle 539">
            <a:extLst>
              <a:ext uri="{FF2B5EF4-FFF2-40B4-BE49-F238E27FC236}">
                <a16:creationId xmlns:a16="http://schemas.microsoft.com/office/drawing/2014/main" id="{3F96E789-C3A0-6A6C-5444-4C3D0AA946FA}"/>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541" name="Rectangle 540">
            <a:extLst>
              <a:ext uri="{FF2B5EF4-FFF2-40B4-BE49-F238E27FC236}">
                <a16:creationId xmlns:a16="http://schemas.microsoft.com/office/drawing/2014/main" id="{9321A167-C1F5-87B3-E141-C85B9BB633FD}"/>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542" name="Ellipse 541">
            <a:extLst>
              <a:ext uri="{FF2B5EF4-FFF2-40B4-BE49-F238E27FC236}">
                <a16:creationId xmlns:a16="http://schemas.microsoft.com/office/drawing/2014/main" id="{5F80EB54-E3B8-7114-5EFF-DA47EE68FCDD}"/>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43" name="Rectangle 542">
            <a:extLst>
              <a:ext uri="{FF2B5EF4-FFF2-40B4-BE49-F238E27FC236}">
                <a16:creationId xmlns:a16="http://schemas.microsoft.com/office/drawing/2014/main" id="{08A6796A-817B-C804-CF31-D14060760B66}"/>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544" name="Rectangle 543">
            <a:extLst>
              <a:ext uri="{FF2B5EF4-FFF2-40B4-BE49-F238E27FC236}">
                <a16:creationId xmlns:a16="http://schemas.microsoft.com/office/drawing/2014/main" id="{ACBA5021-634A-7560-A4D5-D77B58822167}"/>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545" name="Rectangle 544">
            <a:extLst>
              <a:ext uri="{FF2B5EF4-FFF2-40B4-BE49-F238E27FC236}">
                <a16:creationId xmlns:a16="http://schemas.microsoft.com/office/drawing/2014/main" id="{D8DA2A2A-8809-5487-5E8F-748BB3A9A6CC}"/>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547" name="Ellipse 546">
            <a:extLst>
              <a:ext uri="{FF2B5EF4-FFF2-40B4-BE49-F238E27FC236}">
                <a16:creationId xmlns:a16="http://schemas.microsoft.com/office/drawing/2014/main" id="{CBB6BCBD-55EC-1E85-A132-EDBA86BDB3B9}"/>
              </a:ext>
            </a:extLst>
          </p:cNvPr>
          <p:cNvSpPr/>
          <p:nvPr/>
        </p:nvSpPr>
        <p:spPr>
          <a:xfrm rot="3509904">
            <a:off x="7123586" y="10669"/>
            <a:ext cx="307969" cy="82533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8" name="Ellipse 547">
            <a:extLst>
              <a:ext uri="{FF2B5EF4-FFF2-40B4-BE49-F238E27FC236}">
                <a16:creationId xmlns:a16="http://schemas.microsoft.com/office/drawing/2014/main" id="{E9F57F11-93B4-1493-5D13-45FE346813BE}"/>
              </a:ext>
            </a:extLst>
          </p:cNvPr>
          <p:cNvSpPr/>
          <p:nvPr/>
        </p:nvSpPr>
        <p:spPr>
          <a:xfrm>
            <a:off x="6705473" y="136008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50" name="Ellipse 549">
            <a:extLst>
              <a:ext uri="{FF2B5EF4-FFF2-40B4-BE49-F238E27FC236}">
                <a16:creationId xmlns:a16="http://schemas.microsoft.com/office/drawing/2014/main" id="{BA62AC8A-32CF-4B6F-893F-AC97A6671484}"/>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2" name="Ellipse 551">
            <a:extLst>
              <a:ext uri="{FF2B5EF4-FFF2-40B4-BE49-F238E27FC236}">
                <a16:creationId xmlns:a16="http://schemas.microsoft.com/office/drawing/2014/main" id="{0043EBEA-A665-5ED7-5DA3-40A75D35E07A}"/>
              </a:ext>
            </a:extLst>
          </p:cNvPr>
          <p:cNvSpPr/>
          <p:nvPr/>
        </p:nvSpPr>
        <p:spPr>
          <a:xfrm>
            <a:off x="6605128" y="113266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53" name="Ellipse 552">
            <a:extLst>
              <a:ext uri="{FF2B5EF4-FFF2-40B4-BE49-F238E27FC236}">
                <a16:creationId xmlns:a16="http://schemas.microsoft.com/office/drawing/2014/main" id="{8EB249EA-FA4A-C6E1-7EB8-CE4596C3C0DB}"/>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93" name="Ellipse 592">
            <a:extLst>
              <a:ext uri="{FF2B5EF4-FFF2-40B4-BE49-F238E27FC236}">
                <a16:creationId xmlns:a16="http://schemas.microsoft.com/office/drawing/2014/main" id="{9B3E83F8-1FD4-9038-ADE3-E0FFC5BD022C}"/>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4" name="Ellipse 593">
            <a:extLst>
              <a:ext uri="{FF2B5EF4-FFF2-40B4-BE49-F238E27FC236}">
                <a16:creationId xmlns:a16="http://schemas.microsoft.com/office/drawing/2014/main" id="{19A4EEE3-3429-610F-ACCD-C1D19EA2DC3E}"/>
              </a:ext>
            </a:extLst>
          </p:cNvPr>
          <p:cNvSpPr/>
          <p:nvPr/>
        </p:nvSpPr>
        <p:spPr>
          <a:xfrm>
            <a:off x="6756011" y="1614406"/>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95" name="Ellipse 594">
            <a:extLst>
              <a:ext uri="{FF2B5EF4-FFF2-40B4-BE49-F238E27FC236}">
                <a16:creationId xmlns:a16="http://schemas.microsoft.com/office/drawing/2014/main" id="{6D759ABD-0622-0B9A-C92F-2106E5C0E196}"/>
              </a:ext>
            </a:extLst>
          </p:cNvPr>
          <p:cNvSpPr/>
          <p:nvPr/>
        </p:nvSpPr>
        <p:spPr>
          <a:xfrm>
            <a:off x="7229668" y="162349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96" name="Ellipse 595">
            <a:extLst>
              <a:ext uri="{FF2B5EF4-FFF2-40B4-BE49-F238E27FC236}">
                <a16:creationId xmlns:a16="http://schemas.microsoft.com/office/drawing/2014/main" id="{AFADFA42-5E53-512C-5A0A-E52348295FA2}"/>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7" name="Ellipse 596">
            <a:extLst>
              <a:ext uri="{FF2B5EF4-FFF2-40B4-BE49-F238E27FC236}">
                <a16:creationId xmlns:a16="http://schemas.microsoft.com/office/drawing/2014/main" id="{40A1AC1F-7809-EBF7-EA0A-7142632CB283}"/>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8" name="Ellipse 597">
            <a:extLst>
              <a:ext uri="{FF2B5EF4-FFF2-40B4-BE49-F238E27FC236}">
                <a16:creationId xmlns:a16="http://schemas.microsoft.com/office/drawing/2014/main" id="{91D19DFA-8BD3-8947-843F-FBD179EFD5B5}"/>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9" name="Rectangle 598">
            <a:extLst>
              <a:ext uri="{FF2B5EF4-FFF2-40B4-BE49-F238E27FC236}">
                <a16:creationId xmlns:a16="http://schemas.microsoft.com/office/drawing/2014/main" id="{FC9B539E-AD01-2CDF-45CC-EE7885EC8E8A}"/>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600" name="Ellipse 599">
            <a:extLst>
              <a:ext uri="{FF2B5EF4-FFF2-40B4-BE49-F238E27FC236}">
                <a16:creationId xmlns:a16="http://schemas.microsoft.com/office/drawing/2014/main" id="{A4923F0B-F0B9-F270-319B-A7AD84713F65}"/>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01" name="Ellipse 600">
            <a:extLst>
              <a:ext uri="{FF2B5EF4-FFF2-40B4-BE49-F238E27FC236}">
                <a16:creationId xmlns:a16="http://schemas.microsoft.com/office/drawing/2014/main" id="{6C73A3CF-568F-6545-BB39-15F2F5548F43}"/>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02" name="Ellipse 601">
            <a:extLst>
              <a:ext uri="{FF2B5EF4-FFF2-40B4-BE49-F238E27FC236}">
                <a16:creationId xmlns:a16="http://schemas.microsoft.com/office/drawing/2014/main" id="{D1AEC48B-50F4-08C6-0011-2079FE8E2284}"/>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603" name="Ellipse 602">
            <a:extLst>
              <a:ext uri="{FF2B5EF4-FFF2-40B4-BE49-F238E27FC236}">
                <a16:creationId xmlns:a16="http://schemas.microsoft.com/office/drawing/2014/main" id="{ACB8BCB1-FC6C-32B4-351F-EB5EF11A8F0A}"/>
              </a:ext>
            </a:extLst>
          </p:cNvPr>
          <p:cNvSpPr/>
          <p:nvPr/>
        </p:nvSpPr>
        <p:spPr>
          <a:xfrm>
            <a:off x="6244952" y="16161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604" name="Ellipse 603">
            <a:extLst>
              <a:ext uri="{FF2B5EF4-FFF2-40B4-BE49-F238E27FC236}">
                <a16:creationId xmlns:a16="http://schemas.microsoft.com/office/drawing/2014/main" id="{FB5ED415-0641-4441-0D1F-82DDBDE87B51}"/>
              </a:ext>
            </a:extLst>
          </p:cNvPr>
          <p:cNvSpPr/>
          <p:nvPr/>
        </p:nvSpPr>
        <p:spPr>
          <a:xfrm>
            <a:off x="6436596" y="831957"/>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05" name="Ellipse 604">
            <a:extLst>
              <a:ext uri="{FF2B5EF4-FFF2-40B4-BE49-F238E27FC236}">
                <a16:creationId xmlns:a16="http://schemas.microsoft.com/office/drawing/2014/main" id="{D6D06308-5EB6-C240-AF42-977D31F55A75}"/>
              </a:ext>
            </a:extLst>
          </p:cNvPr>
          <p:cNvSpPr/>
          <p:nvPr/>
        </p:nvSpPr>
        <p:spPr>
          <a:xfrm>
            <a:off x="6425903" y="578228"/>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 name="Rectangle 1">
            <a:extLst>
              <a:ext uri="{FF2B5EF4-FFF2-40B4-BE49-F238E27FC236}">
                <a16:creationId xmlns:a16="http://schemas.microsoft.com/office/drawing/2014/main" id="{283D3BFA-ABE0-D725-0324-9A47E1FE5A2F}"/>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7" name="Ellipse 6">
            <a:extLst>
              <a:ext uri="{FF2B5EF4-FFF2-40B4-BE49-F238E27FC236}">
                <a16:creationId xmlns:a16="http://schemas.microsoft.com/office/drawing/2014/main" id="{30D609D3-FFF2-8464-D9A1-EE34FC69B7F4}"/>
              </a:ext>
            </a:extLst>
          </p:cNvPr>
          <p:cNvSpPr/>
          <p:nvPr/>
        </p:nvSpPr>
        <p:spPr>
          <a:xfrm>
            <a:off x="6731346" y="416805"/>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3" name="Ellipse 2">
            <a:extLst>
              <a:ext uri="{FF2B5EF4-FFF2-40B4-BE49-F238E27FC236}">
                <a16:creationId xmlns:a16="http://schemas.microsoft.com/office/drawing/2014/main" id="{2D46BAFE-9A5E-6CE5-F282-A35003987218}"/>
              </a:ext>
            </a:extLst>
          </p:cNvPr>
          <p:cNvSpPr/>
          <p:nvPr/>
        </p:nvSpPr>
        <p:spPr>
          <a:xfrm>
            <a:off x="5393033" y="93832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9" name="Rectangle 8">
            <a:extLst>
              <a:ext uri="{FF2B5EF4-FFF2-40B4-BE49-F238E27FC236}">
                <a16:creationId xmlns:a16="http://schemas.microsoft.com/office/drawing/2014/main" id="{A6CD1065-550C-8CAE-54B5-EB0F66ED8479}"/>
              </a:ext>
            </a:extLst>
          </p:cNvPr>
          <p:cNvSpPr/>
          <p:nvPr/>
        </p:nvSpPr>
        <p:spPr>
          <a:xfrm>
            <a:off x="71305" y="93049"/>
            <a:ext cx="4991565" cy="6478697"/>
          </a:xfrm>
          <a:prstGeom prst="rect">
            <a:avLst/>
          </a:prstGeom>
          <a:solidFill>
            <a:schemeClr val="tx2">
              <a:lumMod val="20000"/>
              <a:lumOff val="80000"/>
            </a:schemeClr>
          </a:solidFill>
          <a:ln w="38100">
            <a:solidFill>
              <a:schemeClr val="tx1"/>
            </a:solidFill>
          </a:ln>
        </p:spPr>
        <p:txBody>
          <a:bodyPr wrap="square">
            <a:spAutoFit/>
          </a:bodyPr>
          <a:lstStyle/>
          <a:p>
            <a:r>
              <a:rPr lang="fr-FR" sz="1400" b="1" dirty="0"/>
              <a:t>6) 1812-1815 : Nouveau renversement des alliances : La Russie rompt avec la France et s’allie avec la GB et les autres monarchies ; La France isolée entre la GB et la Russie ; …</a:t>
            </a:r>
          </a:p>
          <a:p>
            <a:endParaRPr lang="fr-FR" sz="1600" b="1" dirty="0"/>
          </a:p>
          <a:p>
            <a:r>
              <a:rPr lang="fr-FR" sz="1700" dirty="0"/>
              <a:t>*Avril 1812 : Nouveau revirement…</a:t>
            </a:r>
          </a:p>
          <a:p>
            <a:endParaRPr lang="fr-FR" sz="1700" dirty="0"/>
          </a:p>
          <a:p>
            <a:r>
              <a:rPr lang="fr-FR" sz="1700" dirty="0"/>
              <a:t>*</a:t>
            </a:r>
            <a:r>
              <a:rPr lang="fr-FR" sz="1700" u="sng" dirty="0"/>
              <a:t>Alexandre</a:t>
            </a:r>
            <a:r>
              <a:rPr lang="fr-FR" sz="1700" dirty="0"/>
              <a:t> rompt avec </a:t>
            </a:r>
            <a:r>
              <a:rPr lang="fr-FR" sz="1700" u="sng" dirty="0"/>
              <a:t>Napoléon</a:t>
            </a:r>
            <a:r>
              <a:rPr lang="fr-FR" sz="1700" dirty="0"/>
              <a:t>, s’allie à la GB…</a:t>
            </a:r>
          </a:p>
          <a:p>
            <a:r>
              <a:rPr lang="fr-FR" sz="1700" dirty="0"/>
              <a:t>Et appelle les autres monarchies à le rejoindre (!)</a:t>
            </a:r>
          </a:p>
          <a:p>
            <a:endParaRPr lang="fr-FR" sz="1700" dirty="0"/>
          </a:p>
          <a:p>
            <a:r>
              <a:rPr lang="fr-FR" sz="1600" dirty="0"/>
              <a:t>*Alexandre accepte mal…</a:t>
            </a:r>
          </a:p>
          <a:p>
            <a:r>
              <a:rPr lang="fr-FR" sz="1600" dirty="0">
                <a:solidFill>
                  <a:srgbClr val="000000"/>
                </a:solidFill>
                <a:ea typeface="Times New Roman" panose="02020603050405020304" pitchFamily="18" charset="0"/>
              </a:rPr>
              <a:t>*La création du grand-duché de Varsovie (1807)</a:t>
            </a:r>
          </a:p>
          <a:p>
            <a:r>
              <a:rPr lang="fr-FR" sz="1600" dirty="0">
                <a:solidFill>
                  <a:srgbClr val="000000"/>
                </a:solidFill>
                <a:ea typeface="Times New Roman" panose="02020603050405020304" pitchFamily="18" charset="0"/>
              </a:rPr>
              <a:t>*Les dernières annexions de 1810 : Hollande, Brême, Hambourg, Lübeck ; Et le duché d’Oldenbourg de son cousin Pierre ; Et surtout…</a:t>
            </a:r>
          </a:p>
          <a:p>
            <a:r>
              <a:rPr lang="fr-FR" sz="1600" dirty="0"/>
              <a:t>*Le ruineux blocus qui empêche les importations anglaises de coton, ce qui nuit à son industrie textile</a:t>
            </a:r>
          </a:p>
          <a:p>
            <a:pPr marL="285750" indent="-285750">
              <a:buFontTx/>
              <a:buChar char="-"/>
            </a:pPr>
            <a:endParaRPr lang="fr-FR" sz="1600" dirty="0"/>
          </a:p>
          <a:p>
            <a:r>
              <a:rPr lang="fr-FR" sz="1600" dirty="0"/>
              <a:t>*Côté français, Alexandre est </a:t>
            </a:r>
            <a:r>
              <a:rPr lang="fr-FR" sz="1600" i="1" dirty="0"/>
              <a:t>un Grec du Bas-Empire</a:t>
            </a:r>
          </a:p>
          <a:p>
            <a:r>
              <a:rPr lang="fr-FR" sz="1600" dirty="0"/>
              <a:t>*1808 : Projet indien ; Les Russes réclament Constantinople ; Mais Napoléon, comme la GB, ne tient pas à les voir s’installer dans </a:t>
            </a:r>
            <a:r>
              <a:rPr lang="fr-FR" sz="1600" i="1" dirty="0"/>
              <a:t>l’Empire du monde</a:t>
            </a:r>
          </a:p>
          <a:p>
            <a:r>
              <a:rPr lang="fr-FR" sz="1600" dirty="0"/>
              <a:t>*1812 : Publication du Testament de Pierre 1</a:t>
            </a:r>
            <a:r>
              <a:rPr lang="fr-FR" sz="1600" baseline="30000" dirty="0"/>
              <a:t>er</a:t>
            </a:r>
            <a:r>
              <a:rPr lang="fr-FR" sz="1600" dirty="0"/>
              <a:t>, un faux…</a:t>
            </a:r>
          </a:p>
          <a:p>
            <a:r>
              <a:rPr lang="fr-FR" sz="1600" i="1" dirty="0"/>
              <a:t>Poursuivre la conquête de l’Empire ottoman, subjuguer la Perse, prendre le contrôle des richesses de l’Inde, avant de se retourner contre l’Europe et de l’envahir jusqu’à l’Atlantique avec toutes les forces de l’Asie</a:t>
            </a:r>
            <a:r>
              <a:rPr lang="fr-FR" sz="1600" dirty="0"/>
              <a:t> (sic)</a:t>
            </a:r>
          </a:p>
        </p:txBody>
      </p:sp>
      <p:pic>
        <p:nvPicPr>
          <p:cNvPr id="10" name="Image 9">
            <a:extLst>
              <a:ext uri="{FF2B5EF4-FFF2-40B4-BE49-F238E27FC236}">
                <a16:creationId xmlns:a16="http://schemas.microsoft.com/office/drawing/2014/main" id="{3033ADFF-BBB9-A9C1-6027-68E08B028D3A}"/>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616" t="2676" r="3128" b="3228"/>
          <a:stretch/>
        </p:blipFill>
        <p:spPr bwMode="auto">
          <a:xfrm>
            <a:off x="7770241" y="2597489"/>
            <a:ext cx="4295037" cy="4148947"/>
          </a:xfrm>
          <a:prstGeom prst="rect">
            <a:avLst/>
          </a:prstGeom>
          <a:noFill/>
          <a:ln w="38100">
            <a:solidFill>
              <a:schemeClr val="tx1"/>
            </a:solidFill>
          </a:ln>
        </p:spPr>
      </p:pic>
      <p:sp>
        <p:nvSpPr>
          <p:cNvPr id="11" name="Ellipse 10">
            <a:extLst>
              <a:ext uri="{FF2B5EF4-FFF2-40B4-BE49-F238E27FC236}">
                <a16:creationId xmlns:a16="http://schemas.microsoft.com/office/drawing/2014/main" id="{4CBFC571-BDAB-E395-7599-07A46B2BD192}"/>
              </a:ext>
            </a:extLst>
          </p:cNvPr>
          <p:cNvSpPr/>
          <p:nvPr/>
        </p:nvSpPr>
        <p:spPr>
          <a:xfrm>
            <a:off x="9108570" y="379482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2" name="Ellipse 11">
            <a:extLst>
              <a:ext uri="{FF2B5EF4-FFF2-40B4-BE49-F238E27FC236}">
                <a16:creationId xmlns:a16="http://schemas.microsoft.com/office/drawing/2014/main" id="{F02F340B-7CF0-F7BA-6678-BD3DBC2F18E8}"/>
              </a:ext>
            </a:extLst>
          </p:cNvPr>
          <p:cNvSpPr/>
          <p:nvPr/>
        </p:nvSpPr>
        <p:spPr>
          <a:xfrm>
            <a:off x="9208252" y="424119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3" name="Ellipse 12">
            <a:extLst>
              <a:ext uri="{FF2B5EF4-FFF2-40B4-BE49-F238E27FC236}">
                <a16:creationId xmlns:a16="http://schemas.microsoft.com/office/drawing/2014/main" id="{AD99CF20-7044-6AEC-4F0B-8BA50576FDBE}"/>
              </a:ext>
            </a:extLst>
          </p:cNvPr>
          <p:cNvSpPr/>
          <p:nvPr/>
        </p:nvSpPr>
        <p:spPr>
          <a:xfrm>
            <a:off x="9636472" y="372929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4" name="Ellipse 13">
            <a:extLst>
              <a:ext uri="{FF2B5EF4-FFF2-40B4-BE49-F238E27FC236}">
                <a16:creationId xmlns:a16="http://schemas.microsoft.com/office/drawing/2014/main" id="{AA16EFF4-5A0F-BE43-04AF-EE992E395E63}"/>
              </a:ext>
            </a:extLst>
          </p:cNvPr>
          <p:cNvSpPr/>
          <p:nvPr/>
        </p:nvSpPr>
        <p:spPr>
          <a:xfrm>
            <a:off x="9880144" y="40907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 name="Ellipse 14">
            <a:extLst>
              <a:ext uri="{FF2B5EF4-FFF2-40B4-BE49-F238E27FC236}">
                <a16:creationId xmlns:a16="http://schemas.microsoft.com/office/drawing/2014/main" id="{6A540F02-6EFA-6968-3577-6DD4BB7DEB52}"/>
              </a:ext>
            </a:extLst>
          </p:cNvPr>
          <p:cNvSpPr/>
          <p:nvPr/>
        </p:nvSpPr>
        <p:spPr>
          <a:xfrm>
            <a:off x="9940377" y="467393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sp>
        <p:nvSpPr>
          <p:cNvPr id="16" name="Ellipse 15">
            <a:extLst>
              <a:ext uri="{FF2B5EF4-FFF2-40B4-BE49-F238E27FC236}">
                <a16:creationId xmlns:a16="http://schemas.microsoft.com/office/drawing/2014/main" id="{268EC449-81EA-FC95-84A2-D8F641291892}"/>
              </a:ext>
            </a:extLst>
          </p:cNvPr>
          <p:cNvSpPr/>
          <p:nvPr/>
        </p:nvSpPr>
        <p:spPr>
          <a:xfrm>
            <a:off x="10335170" y="5251893"/>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7" name="Ellipse 16">
            <a:extLst>
              <a:ext uri="{FF2B5EF4-FFF2-40B4-BE49-F238E27FC236}">
                <a16:creationId xmlns:a16="http://schemas.microsoft.com/office/drawing/2014/main" id="{5A53CC77-8D7F-1B12-4EB6-90E295D37180}"/>
              </a:ext>
            </a:extLst>
          </p:cNvPr>
          <p:cNvSpPr/>
          <p:nvPr/>
        </p:nvSpPr>
        <p:spPr>
          <a:xfrm>
            <a:off x="10165591" y="376756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8" name="Ellipse 17">
            <a:extLst>
              <a:ext uri="{FF2B5EF4-FFF2-40B4-BE49-F238E27FC236}">
                <a16:creationId xmlns:a16="http://schemas.microsoft.com/office/drawing/2014/main" id="{8E36301C-92A4-E7F5-6827-B60308982DDD}"/>
              </a:ext>
            </a:extLst>
          </p:cNvPr>
          <p:cNvSpPr/>
          <p:nvPr/>
        </p:nvSpPr>
        <p:spPr>
          <a:xfrm>
            <a:off x="10320044" y="293707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 name="Ellipse 18">
            <a:extLst>
              <a:ext uri="{FF2B5EF4-FFF2-40B4-BE49-F238E27FC236}">
                <a16:creationId xmlns:a16="http://schemas.microsoft.com/office/drawing/2014/main" id="{44F42C0A-5A1B-CF6B-634A-BF1C9B3EABF2}"/>
              </a:ext>
            </a:extLst>
          </p:cNvPr>
          <p:cNvSpPr/>
          <p:nvPr/>
        </p:nvSpPr>
        <p:spPr>
          <a:xfrm>
            <a:off x="10395200" y="436527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0" name="Ellipse 19">
            <a:extLst>
              <a:ext uri="{FF2B5EF4-FFF2-40B4-BE49-F238E27FC236}">
                <a16:creationId xmlns:a16="http://schemas.microsoft.com/office/drawing/2014/main" id="{ECAC4BEE-DDA3-5616-9EA0-4FFD1C9C7D2D}"/>
              </a:ext>
            </a:extLst>
          </p:cNvPr>
          <p:cNvSpPr/>
          <p:nvPr/>
        </p:nvSpPr>
        <p:spPr>
          <a:xfrm>
            <a:off x="10665991" y="4476056"/>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2" name="Ellipse 21">
            <a:extLst>
              <a:ext uri="{FF2B5EF4-FFF2-40B4-BE49-F238E27FC236}">
                <a16:creationId xmlns:a16="http://schemas.microsoft.com/office/drawing/2014/main" id="{64EAA527-E1FF-3B77-6A3F-93E2AC3D7822}"/>
              </a:ext>
            </a:extLst>
          </p:cNvPr>
          <p:cNvSpPr/>
          <p:nvPr/>
        </p:nvSpPr>
        <p:spPr>
          <a:xfrm>
            <a:off x="11610502" y="501700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4" name="Ellipse 23">
            <a:extLst>
              <a:ext uri="{FF2B5EF4-FFF2-40B4-BE49-F238E27FC236}">
                <a16:creationId xmlns:a16="http://schemas.microsoft.com/office/drawing/2014/main" id="{BC3B74E1-B501-FC93-99FD-DAE221B73C0E}"/>
              </a:ext>
            </a:extLst>
          </p:cNvPr>
          <p:cNvSpPr/>
          <p:nvPr/>
        </p:nvSpPr>
        <p:spPr>
          <a:xfrm>
            <a:off x="10823730" y="4779648"/>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5" name="Ellipse 24">
            <a:extLst>
              <a:ext uri="{FF2B5EF4-FFF2-40B4-BE49-F238E27FC236}">
                <a16:creationId xmlns:a16="http://schemas.microsoft.com/office/drawing/2014/main" id="{E717491C-EFBC-0E6C-8F6B-3E25F27BA709}"/>
              </a:ext>
            </a:extLst>
          </p:cNvPr>
          <p:cNvSpPr/>
          <p:nvPr/>
        </p:nvSpPr>
        <p:spPr>
          <a:xfrm>
            <a:off x="10769875" y="2765361"/>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29" name="Ellipse 28">
            <a:extLst>
              <a:ext uri="{FF2B5EF4-FFF2-40B4-BE49-F238E27FC236}">
                <a16:creationId xmlns:a16="http://schemas.microsoft.com/office/drawing/2014/main" id="{372315CD-5BA0-4708-BFA7-3B2875F4053C}"/>
              </a:ext>
            </a:extLst>
          </p:cNvPr>
          <p:cNvSpPr/>
          <p:nvPr/>
        </p:nvSpPr>
        <p:spPr>
          <a:xfrm>
            <a:off x="8532868" y="5033377"/>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cxnSp>
        <p:nvCxnSpPr>
          <p:cNvPr id="30" name="Connecteur droit avec flèche 29">
            <a:extLst>
              <a:ext uri="{FF2B5EF4-FFF2-40B4-BE49-F238E27FC236}">
                <a16:creationId xmlns:a16="http://schemas.microsoft.com/office/drawing/2014/main" id="{52DAD29D-96B0-12B4-1CBA-C125C4447D07}"/>
              </a:ext>
            </a:extLst>
          </p:cNvPr>
          <p:cNvCxnSpPr>
            <a:cxnSpLocks/>
            <a:endCxn id="29" idx="2"/>
          </p:cNvCxnSpPr>
          <p:nvPr/>
        </p:nvCxnSpPr>
        <p:spPr>
          <a:xfrm flipV="1">
            <a:off x="8266595" y="5160242"/>
            <a:ext cx="266273" cy="146746"/>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4279158E-816B-A759-FFAF-9B576E91883F}"/>
              </a:ext>
            </a:extLst>
          </p:cNvPr>
          <p:cNvSpPr/>
          <p:nvPr/>
        </p:nvSpPr>
        <p:spPr>
          <a:xfrm>
            <a:off x="9969505" y="344296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32" name="Rectangle 31">
            <a:extLst>
              <a:ext uri="{FF2B5EF4-FFF2-40B4-BE49-F238E27FC236}">
                <a16:creationId xmlns:a16="http://schemas.microsoft.com/office/drawing/2014/main" id="{91ABDA99-1F81-07AB-EFD7-8C3F00FA8026}"/>
              </a:ext>
            </a:extLst>
          </p:cNvPr>
          <p:cNvSpPr/>
          <p:nvPr/>
        </p:nvSpPr>
        <p:spPr>
          <a:xfrm>
            <a:off x="7793218" y="2615367"/>
            <a:ext cx="1234251" cy="276860"/>
          </a:xfrm>
          <a:prstGeom prst="rect">
            <a:avLst/>
          </a:prstGeom>
          <a:solidFill>
            <a:srgbClr val="FFC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1812-1813</a:t>
            </a:r>
          </a:p>
        </p:txBody>
      </p:sp>
      <p:cxnSp>
        <p:nvCxnSpPr>
          <p:cNvPr id="33" name="Connecteur droit avec flèche 32">
            <a:extLst>
              <a:ext uri="{FF2B5EF4-FFF2-40B4-BE49-F238E27FC236}">
                <a16:creationId xmlns:a16="http://schemas.microsoft.com/office/drawing/2014/main" id="{0047D626-F59C-2DD0-DC4C-492B2D912E14}"/>
              </a:ext>
            </a:extLst>
          </p:cNvPr>
          <p:cNvCxnSpPr>
            <a:cxnSpLocks/>
            <a:endCxn id="3" idx="1"/>
          </p:cNvCxnSpPr>
          <p:nvPr/>
        </p:nvCxnSpPr>
        <p:spPr>
          <a:xfrm>
            <a:off x="5191760" y="897995"/>
            <a:ext cx="241628" cy="77489"/>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2B67924E-5381-F88C-B261-5C18ECE37C3C}"/>
              </a:ext>
            </a:extLst>
          </p:cNvPr>
          <p:cNvSpPr/>
          <p:nvPr/>
        </p:nvSpPr>
        <p:spPr>
          <a:xfrm>
            <a:off x="5155776" y="77233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7" name="Ellipse 36">
            <a:extLst>
              <a:ext uri="{FF2B5EF4-FFF2-40B4-BE49-F238E27FC236}">
                <a16:creationId xmlns:a16="http://schemas.microsoft.com/office/drawing/2014/main" id="{D1321E4C-077E-DA58-D86B-C1A62FA5F3D4}"/>
              </a:ext>
            </a:extLst>
          </p:cNvPr>
          <p:cNvSpPr/>
          <p:nvPr/>
        </p:nvSpPr>
        <p:spPr>
          <a:xfrm>
            <a:off x="8005714" y="523875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 name="Ellipse 3">
            <a:extLst>
              <a:ext uri="{FF2B5EF4-FFF2-40B4-BE49-F238E27FC236}">
                <a16:creationId xmlns:a16="http://schemas.microsoft.com/office/drawing/2014/main" id="{856D397D-677C-9045-A73B-A96A7F19CAA9}"/>
              </a:ext>
            </a:extLst>
          </p:cNvPr>
          <p:cNvSpPr/>
          <p:nvPr/>
        </p:nvSpPr>
        <p:spPr>
          <a:xfrm>
            <a:off x="10141162" y="3970909"/>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8" name="Connecteur droit avec flèche 7">
            <a:extLst>
              <a:ext uri="{FF2B5EF4-FFF2-40B4-BE49-F238E27FC236}">
                <a16:creationId xmlns:a16="http://schemas.microsoft.com/office/drawing/2014/main" id="{5CF9182A-0D8A-4818-5743-C7AC3BFAFAF3}"/>
              </a:ext>
            </a:extLst>
          </p:cNvPr>
          <p:cNvCxnSpPr>
            <a:cxnSpLocks/>
          </p:cNvCxnSpPr>
          <p:nvPr/>
        </p:nvCxnSpPr>
        <p:spPr>
          <a:xfrm flipH="1">
            <a:off x="11411203" y="3295101"/>
            <a:ext cx="576148" cy="1431032"/>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C21EF7B2-1FC0-1C3F-DD97-2CAC8E8B296B}"/>
              </a:ext>
            </a:extLst>
          </p:cNvPr>
          <p:cNvSpPr/>
          <p:nvPr/>
        </p:nvSpPr>
        <p:spPr>
          <a:xfrm>
            <a:off x="11176000" y="4688975"/>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4" name="Ellipse 33">
            <a:extLst>
              <a:ext uri="{FF2B5EF4-FFF2-40B4-BE49-F238E27FC236}">
                <a16:creationId xmlns:a16="http://schemas.microsoft.com/office/drawing/2014/main" id="{DED22530-1643-69D5-989F-CB1D0C343C73}"/>
              </a:ext>
            </a:extLst>
          </p:cNvPr>
          <p:cNvSpPr/>
          <p:nvPr/>
        </p:nvSpPr>
        <p:spPr>
          <a:xfrm>
            <a:off x="11848027" y="315540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Tree>
    <p:extLst>
      <p:ext uri="{BB962C8B-B14F-4D97-AF65-F5344CB8AC3E}">
        <p14:creationId xmlns:p14="http://schemas.microsoft.com/office/powerpoint/2010/main" val="1486657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0DC09-8FC2-9090-B6EF-7D05DE4864DA}"/>
            </a:ext>
          </a:extLst>
        </p:cNvPr>
        <p:cNvGrpSpPr/>
        <p:nvPr/>
      </p:nvGrpSpPr>
      <p:grpSpPr>
        <a:xfrm>
          <a:off x="0" y="0"/>
          <a:ext cx="0" cy="0"/>
          <a:chOff x="0" y="0"/>
          <a:chExt cx="0" cy="0"/>
        </a:xfrm>
      </p:grpSpPr>
      <p:pic>
        <p:nvPicPr>
          <p:cNvPr id="449" name="Picture 2" descr="C:\Users\Christophe\Pictures\My Scans\2014-11 (nov.)\scan0001.jpg">
            <a:extLst>
              <a:ext uri="{FF2B5EF4-FFF2-40B4-BE49-F238E27FC236}">
                <a16:creationId xmlns:a16="http://schemas.microsoft.com/office/drawing/2014/main" id="{BFE50E75-0211-7769-AC55-8B53A3C27A1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50" name="Ellipse 449">
            <a:extLst>
              <a:ext uri="{FF2B5EF4-FFF2-40B4-BE49-F238E27FC236}">
                <a16:creationId xmlns:a16="http://schemas.microsoft.com/office/drawing/2014/main" id="{27CF35E0-7185-FCC3-75C4-660374009B6E}"/>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1" name="Ellipse 450">
            <a:extLst>
              <a:ext uri="{FF2B5EF4-FFF2-40B4-BE49-F238E27FC236}">
                <a16:creationId xmlns:a16="http://schemas.microsoft.com/office/drawing/2014/main" id="{7529721E-4748-F69A-1DF0-4340C2EE9B10}"/>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2" name="Ellipse 451">
            <a:extLst>
              <a:ext uri="{FF2B5EF4-FFF2-40B4-BE49-F238E27FC236}">
                <a16:creationId xmlns:a16="http://schemas.microsoft.com/office/drawing/2014/main" id="{7F225235-59DE-FEAF-EAF7-8F8F085BE6B0}"/>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3" name="Ellipse 452">
            <a:extLst>
              <a:ext uri="{FF2B5EF4-FFF2-40B4-BE49-F238E27FC236}">
                <a16:creationId xmlns:a16="http://schemas.microsoft.com/office/drawing/2014/main" id="{84160171-9B83-72A6-D060-887F1548264B}"/>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54" name="Ellipse 453">
            <a:extLst>
              <a:ext uri="{FF2B5EF4-FFF2-40B4-BE49-F238E27FC236}">
                <a16:creationId xmlns:a16="http://schemas.microsoft.com/office/drawing/2014/main" id="{705428F7-ACBF-0B2A-ABB7-3D52D28CE52C}"/>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55" name="Ellipse 454">
            <a:extLst>
              <a:ext uri="{FF2B5EF4-FFF2-40B4-BE49-F238E27FC236}">
                <a16:creationId xmlns:a16="http://schemas.microsoft.com/office/drawing/2014/main" id="{20399FFF-0055-053B-F3C2-95AD0EA4B62E}"/>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56" name="Ellipse 455">
            <a:extLst>
              <a:ext uri="{FF2B5EF4-FFF2-40B4-BE49-F238E27FC236}">
                <a16:creationId xmlns:a16="http://schemas.microsoft.com/office/drawing/2014/main" id="{A7988A37-8ABE-3DA5-3C5E-EA66649B9BF9}"/>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57" name="Ellipse 456">
            <a:extLst>
              <a:ext uri="{FF2B5EF4-FFF2-40B4-BE49-F238E27FC236}">
                <a16:creationId xmlns:a16="http://schemas.microsoft.com/office/drawing/2014/main" id="{137CFFA6-154D-4EB8-7539-83198372B8D2}"/>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58" name="Ellipse 457">
            <a:extLst>
              <a:ext uri="{FF2B5EF4-FFF2-40B4-BE49-F238E27FC236}">
                <a16:creationId xmlns:a16="http://schemas.microsoft.com/office/drawing/2014/main" id="{56D508FD-5637-C865-68E1-41F92F365DCC}"/>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9" name="Ellipse 458">
            <a:extLst>
              <a:ext uri="{FF2B5EF4-FFF2-40B4-BE49-F238E27FC236}">
                <a16:creationId xmlns:a16="http://schemas.microsoft.com/office/drawing/2014/main" id="{4D40AF19-87ED-F5EE-D136-2779FBED928C}"/>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60" name="Ellipse 459">
            <a:extLst>
              <a:ext uri="{FF2B5EF4-FFF2-40B4-BE49-F238E27FC236}">
                <a16:creationId xmlns:a16="http://schemas.microsoft.com/office/drawing/2014/main" id="{526EC648-FFF7-A950-C990-17AA4B8A8F32}"/>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61" name="Ellipse 460">
            <a:extLst>
              <a:ext uri="{FF2B5EF4-FFF2-40B4-BE49-F238E27FC236}">
                <a16:creationId xmlns:a16="http://schemas.microsoft.com/office/drawing/2014/main" id="{68117707-8298-D832-0A16-5B4EC9EA0FD2}"/>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62" name="Ellipse 461">
            <a:extLst>
              <a:ext uri="{FF2B5EF4-FFF2-40B4-BE49-F238E27FC236}">
                <a16:creationId xmlns:a16="http://schemas.microsoft.com/office/drawing/2014/main" id="{E1EC9985-DF02-249D-234A-C2E1D4E2DED6}"/>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3" name="Ellipse 462">
            <a:extLst>
              <a:ext uri="{FF2B5EF4-FFF2-40B4-BE49-F238E27FC236}">
                <a16:creationId xmlns:a16="http://schemas.microsoft.com/office/drawing/2014/main" id="{909A10B6-00EE-BE56-9BE4-E07BEBE927C3}"/>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64" name="Ellipse 463">
            <a:extLst>
              <a:ext uri="{FF2B5EF4-FFF2-40B4-BE49-F238E27FC236}">
                <a16:creationId xmlns:a16="http://schemas.microsoft.com/office/drawing/2014/main" id="{EA08F59B-D8FB-E871-A4D3-65B2A3309634}"/>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65" name="Ellipse 464">
            <a:extLst>
              <a:ext uri="{FF2B5EF4-FFF2-40B4-BE49-F238E27FC236}">
                <a16:creationId xmlns:a16="http://schemas.microsoft.com/office/drawing/2014/main" id="{65883485-A82C-6035-F4C8-9B41409A2AA0}"/>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6" name="Ellipse 465">
            <a:extLst>
              <a:ext uri="{FF2B5EF4-FFF2-40B4-BE49-F238E27FC236}">
                <a16:creationId xmlns:a16="http://schemas.microsoft.com/office/drawing/2014/main" id="{FC661981-E942-922D-D5C7-FB55BC33BE8F}"/>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67" name="Connecteur droit 466">
            <a:extLst>
              <a:ext uri="{FF2B5EF4-FFF2-40B4-BE49-F238E27FC236}">
                <a16:creationId xmlns:a16="http://schemas.microsoft.com/office/drawing/2014/main" id="{F1A2DBA3-DA29-2819-2963-2BFA04AE39BC}"/>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8" name="Connecteur droit 467">
            <a:extLst>
              <a:ext uri="{FF2B5EF4-FFF2-40B4-BE49-F238E27FC236}">
                <a16:creationId xmlns:a16="http://schemas.microsoft.com/office/drawing/2014/main" id="{E3C7F803-02B1-9AD2-C11F-BAC0D0C4EC4A}"/>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9" name="Connecteur droit 468">
            <a:extLst>
              <a:ext uri="{FF2B5EF4-FFF2-40B4-BE49-F238E27FC236}">
                <a16:creationId xmlns:a16="http://schemas.microsoft.com/office/drawing/2014/main" id="{503C028A-B09B-72C3-FE5C-46A95754F68F}"/>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70" name="Ellipse 469">
            <a:extLst>
              <a:ext uri="{FF2B5EF4-FFF2-40B4-BE49-F238E27FC236}">
                <a16:creationId xmlns:a16="http://schemas.microsoft.com/office/drawing/2014/main" id="{54EE88E3-41F5-B1E6-167D-6DCCC9E626D8}"/>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71" name="Ellipse 470">
            <a:extLst>
              <a:ext uri="{FF2B5EF4-FFF2-40B4-BE49-F238E27FC236}">
                <a16:creationId xmlns:a16="http://schemas.microsoft.com/office/drawing/2014/main" id="{5179B5AA-39BE-2471-CF7C-FCAF5D3ECD5A}"/>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2" name="Ellipse 471">
            <a:extLst>
              <a:ext uri="{FF2B5EF4-FFF2-40B4-BE49-F238E27FC236}">
                <a16:creationId xmlns:a16="http://schemas.microsoft.com/office/drawing/2014/main" id="{E24095B0-11AE-7788-5204-5A79953FC687}"/>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73" name="Ellipse 472">
            <a:extLst>
              <a:ext uri="{FF2B5EF4-FFF2-40B4-BE49-F238E27FC236}">
                <a16:creationId xmlns:a16="http://schemas.microsoft.com/office/drawing/2014/main" id="{831C8CC8-8474-C7F1-5526-0AB4128CF505}"/>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4" name="Connecteur droit 473">
            <a:extLst>
              <a:ext uri="{FF2B5EF4-FFF2-40B4-BE49-F238E27FC236}">
                <a16:creationId xmlns:a16="http://schemas.microsoft.com/office/drawing/2014/main" id="{3237E0D0-5AF4-A015-E2FD-0903577DC4ED}"/>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75" name="Ellipse 474">
            <a:extLst>
              <a:ext uri="{FF2B5EF4-FFF2-40B4-BE49-F238E27FC236}">
                <a16:creationId xmlns:a16="http://schemas.microsoft.com/office/drawing/2014/main" id="{9DA78B1F-30AB-51BA-16D4-7845C9B2413C}"/>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476" name="Connecteur droit avec flèche 475">
            <a:extLst>
              <a:ext uri="{FF2B5EF4-FFF2-40B4-BE49-F238E27FC236}">
                <a16:creationId xmlns:a16="http://schemas.microsoft.com/office/drawing/2014/main" id="{A2D50E9A-4A92-09D5-25E3-5C26ACF4C7C7}"/>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7" name="Ellipse 476">
            <a:extLst>
              <a:ext uri="{FF2B5EF4-FFF2-40B4-BE49-F238E27FC236}">
                <a16:creationId xmlns:a16="http://schemas.microsoft.com/office/drawing/2014/main" id="{01B7FA40-401C-3AD2-75D6-E5B47E02ABB3}"/>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478" name="Ellipse 477">
            <a:extLst>
              <a:ext uri="{FF2B5EF4-FFF2-40B4-BE49-F238E27FC236}">
                <a16:creationId xmlns:a16="http://schemas.microsoft.com/office/drawing/2014/main" id="{926CE29F-4A5B-F0FB-5F49-FBB4FD9ECD6C}"/>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79" name="Ellipse 478">
            <a:extLst>
              <a:ext uri="{FF2B5EF4-FFF2-40B4-BE49-F238E27FC236}">
                <a16:creationId xmlns:a16="http://schemas.microsoft.com/office/drawing/2014/main" id="{DC0FB8C3-0F53-CE05-CB31-F040236BAD21}"/>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80" name="Ellipse 479">
            <a:extLst>
              <a:ext uri="{FF2B5EF4-FFF2-40B4-BE49-F238E27FC236}">
                <a16:creationId xmlns:a16="http://schemas.microsoft.com/office/drawing/2014/main" id="{6E3027EF-7B80-1736-947F-7D647B30EC0D}"/>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81" name="Ellipse 480">
            <a:extLst>
              <a:ext uri="{FF2B5EF4-FFF2-40B4-BE49-F238E27FC236}">
                <a16:creationId xmlns:a16="http://schemas.microsoft.com/office/drawing/2014/main" id="{D9F322F1-FBA3-FBAE-3949-B72B2506C6FF}"/>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2" name="Ellipse 481">
            <a:extLst>
              <a:ext uri="{FF2B5EF4-FFF2-40B4-BE49-F238E27FC236}">
                <a16:creationId xmlns:a16="http://schemas.microsoft.com/office/drawing/2014/main" id="{3761B4D5-234D-7782-446B-0340994A0D70}"/>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3" name="Ellipse 482">
            <a:extLst>
              <a:ext uri="{FF2B5EF4-FFF2-40B4-BE49-F238E27FC236}">
                <a16:creationId xmlns:a16="http://schemas.microsoft.com/office/drawing/2014/main" id="{21C5B7E8-D1AE-0C15-D0EE-D86337918FC3}"/>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4" name="Ellipse 483">
            <a:extLst>
              <a:ext uri="{FF2B5EF4-FFF2-40B4-BE49-F238E27FC236}">
                <a16:creationId xmlns:a16="http://schemas.microsoft.com/office/drawing/2014/main" id="{2FD512FF-C550-4CE1-D9FD-BF1BBC0D2B3D}"/>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85" name="Ellipse 484">
            <a:extLst>
              <a:ext uri="{FF2B5EF4-FFF2-40B4-BE49-F238E27FC236}">
                <a16:creationId xmlns:a16="http://schemas.microsoft.com/office/drawing/2014/main" id="{B9B85A12-9CB5-A2D0-2445-3729CA3EDAFD}"/>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486" name="Ellipse 485">
            <a:extLst>
              <a:ext uri="{FF2B5EF4-FFF2-40B4-BE49-F238E27FC236}">
                <a16:creationId xmlns:a16="http://schemas.microsoft.com/office/drawing/2014/main" id="{695E5EE0-60CB-CB2A-3CF9-646C416E3EE9}"/>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9" name="Rectangle 488">
            <a:extLst>
              <a:ext uri="{FF2B5EF4-FFF2-40B4-BE49-F238E27FC236}">
                <a16:creationId xmlns:a16="http://schemas.microsoft.com/office/drawing/2014/main" id="{94324910-F1B2-FE21-A097-73E5EE076FC0}"/>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490" name="Rectangle 489">
            <a:extLst>
              <a:ext uri="{FF2B5EF4-FFF2-40B4-BE49-F238E27FC236}">
                <a16:creationId xmlns:a16="http://schemas.microsoft.com/office/drawing/2014/main" id="{E52B0D38-63C1-D47E-DA57-D6443439C638}"/>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492" name="Ellipse 491">
            <a:extLst>
              <a:ext uri="{FF2B5EF4-FFF2-40B4-BE49-F238E27FC236}">
                <a16:creationId xmlns:a16="http://schemas.microsoft.com/office/drawing/2014/main" id="{5E6B992D-2740-4C10-46E1-58261BBD2D66}"/>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93" name="Ellipse 492">
            <a:extLst>
              <a:ext uri="{FF2B5EF4-FFF2-40B4-BE49-F238E27FC236}">
                <a16:creationId xmlns:a16="http://schemas.microsoft.com/office/drawing/2014/main" id="{F40B1819-B498-DB97-C2A1-4BB8E24D350E}"/>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94" name="Ellipse 493">
            <a:extLst>
              <a:ext uri="{FF2B5EF4-FFF2-40B4-BE49-F238E27FC236}">
                <a16:creationId xmlns:a16="http://schemas.microsoft.com/office/drawing/2014/main" id="{2529ECEE-9FC4-A993-DF77-5B8C219E9899}"/>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95" name="Ellipse 494">
            <a:extLst>
              <a:ext uri="{FF2B5EF4-FFF2-40B4-BE49-F238E27FC236}">
                <a16:creationId xmlns:a16="http://schemas.microsoft.com/office/drawing/2014/main" id="{ACFC7751-6983-D78E-5394-BC33586EAC9C}"/>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496" name="Ellipse 495">
            <a:extLst>
              <a:ext uri="{FF2B5EF4-FFF2-40B4-BE49-F238E27FC236}">
                <a16:creationId xmlns:a16="http://schemas.microsoft.com/office/drawing/2014/main" id="{CD4E185C-3140-24DA-BC7B-21C8DE886C9B}"/>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497" name="Ellipse 496">
            <a:extLst>
              <a:ext uri="{FF2B5EF4-FFF2-40B4-BE49-F238E27FC236}">
                <a16:creationId xmlns:a16="http://schemas.microsoft.com/office/drawing/2014/main" id="{F41999A5-BEA6-B04B-28F2-76DC990B1DB3}"/>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98" name="Ellipse 497">
            <a:extLst>
              <a:ext uri="{FF2B5EF4-FFF2-40B4-BE49-F238E27FC236}">
                <a16:creationId xmlns:a16="http://schemas.microsoft.com/office/drawing/2014/main" id="{EFC3BE4E-B390-6DFF-E5ED-7B7230644DE7}"/>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499" name="Ellipse 498">
            <a:extLst>
              <a:ext uri="{FF2B5EF4-FFF2-40B4-BE49-F238E27FC236}">
                <a16:creationId xmlns:a16="http://schemas.microsoft.com/office/drawing/2014/main" id="{A1AF943B-B24B-E073-FD37-E4435231173B}"/>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00" name="Ellipse 499">
            <a:extLst>
              <a:ext uri="{FF2B5EF4-FFF2-40B4-BE49-F238E27FC236}">
                <a16:creationId xmlns:a16="http://schemas.microsoft.com/office/drawing/2014/main" id="{40C0748B-7679-72E1-AA2A-EE97C4C73112}"/>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01" name="Rectangle 500">
            <a:extLst>
              <a:ext uri="{FF2B5EF4-FFF2-40B4-BE49-F238E27FC236}">
                <a16:creationId xmlns:a16="http://schemas.microsoft.com/office/drawing/2014/main" id="{AB2F4318-C6ED-798C-B167-667CEC919359}"/>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502" name="Rectangle 501">
            <a:extLst>
              <a:ext uri="{FF2B5EF4-FFF2-40B4-BE49-F238E27FC236}">
                <a16:creationId xmlns:a16="http://schemas.microsoft.com/office/drawing/2014/main" id="{2E1CF818-62C5-F71C-7C8A-B7F43EF17B9E}"/>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503" name="Ellipse 502">
            <a:extLst>
              <a:ext uri="{FF2B5EF4-FFF2-40B4-BE49-F238E27FC236}">
                <a16:creationId xmlns:a16="http://schemas.microsoft.com/office/drawing/2014/main" id="{26A357A3-C161-810B-34A4-5DD8FA13DAF0}"/>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4" name="Ellipse 503">
            <a:extLst>
              <a:ext uri="{FF2B5EF4-FFF2-40B4-BE49-F238E27FC236}">
                <a16:creationId xmlns:a16="http://schemas.microsoft.com/office/drawing/2014/main" id="{0C57C6B1-3D13-E73B-D898-8BD1D3C8CA91}"/>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05" name="Rectangle 504">
            <a:extLst>
              <a:ext uri="{FF2B5EF4-FFF2-40B4-BE49-F238E27FC236}">
                <a16:creationId xmlns:a16="http://schemas.microsoft.com/office/drawing/2014/main" id="{4291DA6A-C4C5-4F2E-D6BC-A036332086DD}"/>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506" name="Rectangle 505">
            <a:extLst>
              <a:ext uri="{FF2B5EF4-FFF2-40B4-BE49-F238E27FC236}">
                <a16:creationId xmlns:a16="http://schemas.microsoft.com/office/drawing/2014/main" id="{C2BE399F-6621-E04C-8616-DE962F6ACC72}"/>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507" name="Connecteur droit 506">
            <a:extLst>
              <a:ext uri="{FF2B5EF4-FFF2-40B4-BE49-F238E27FC236}">
                <a16:creationId xmlns:a16="http://schemas.microsoft.com/office/drawing/2014/main" id="{7AF04117-8F27-1793-DA85-B377BD03F3A1}"/>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08" name="Ellipse 507">
            <a:extLst>
              <a:ext uri="{FF2B5EF4-FFF2-40B4-BE49-F238E27FC236}">
                <a16:creationId xmlns:a16="http://schemas.microsoft.com/office/drawing/2014/main" id="{7FF42692-5D58-1491-70BA-2A0389528244}"/>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509" name="Connecteur droit 508">
            <a:extLst>
              <a:ext uri="{FF2B5EF4-FFF2-40B4-BE49-F238E27FC236}">
                <a16:creationId xmlns:a16="http://schemas.microsoft.com/office/drawing/2014/main" id="{0D492AF2-44D2-93A7-C857-23496A37ED1F}"/>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0" name="Connecteur droit 509">
            <a:extLst>
              <a:ext uri="{FF2B5EF4-FFF2-40B4-BE49-F238E27FC236}">
                <a16:creationId xmlns:a16="http://schemas.microsoft.com/office/drawing/2014/main" id="{979DBF54-A2E1-F0CF-3DFB-16926793BFF4}"/>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11" name="Ellipse 510">
            <a:extLst>
              <a:ext uri="{FF2B5EF4-FFF2-40B4-BE49-F238E27FC236}">
                <a16:creationId xmlns:a16="http://schemas.microsoft.com/office/drawing/2014/main" id="{4D989505-438E-527E-B04A-AAFBE7A134D0}"/>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12" name="Ellipse 511">
            <a:extLst>
              <a:ext uri="{FF2B5EF4-FFF2-40B4-BE49-F238E27FC236}">
                <a16:creationId xmlns:a16="http://schemas.microsoft.com/office/drawing/2014/main" id="{831F5A40-3AB5-BA08-6C43-DE1D6DB77774}"/>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13" name="Ellipse 512">
            <a:extLst>
              <a:ext uri="{FF2B5EF4-FFF2-40B4-BE49-F238E27FC236}">
                <a16:creationId xmlns:a16="http://schemas.microsoft.com/office/drawing/2014/main" id="{BBD028BF-BF74-4716-B1F6-89F7392BE7D9}"/>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4" name="Ellipse 513">
            <a:extLst>
              <a:ext uri="{FF2B5EF4-FFF2-40B4-BE49-F238E27FC236}">
                <a16:creationId xmlns:a16="http://schemas.microsoft.com/office/drawing/2014/main" id="{46A73F3C-C36E-F6C4-419F-BAC67C578F0A}"/>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515" name="Ellipse 514">
            <a:extLst>
              <a:ext uri="{FF2B5EF4-FFF2-40B4-BE49-F238E27FC236}">
                <a16:creationId xmlns:a16="http://schemas.microsoft.com/office/drawing/2014/main" id="{B8D7D61B-373A-92B9-24AE-88AF67E87D26}"/>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6" name="Ellipse 515">
            <a:extLst>
              <a:ext uri="{FF2B5EF4-FFF2-40B4-BE49-F238E27FC236}">
                <a16:creationId xmlns:a16="http://schemas.microsoft.com/office/drawing/2014/main" id="{46240289-72A9-CC53-6383-296721D6E212}"/>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7" name="Ellipse 516">
            <a:extLst>
              <a:ext uri="{FF2B5EF4-FFF2-40B4-BE49-F238E27FC236}">
                <a16:creationId xmlns:a16="http://schemas.microsoft.com/office/drawing/2014/main" id="{34F405A9-77C6-8552-E340-883D50981CBF}"/>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18" name="Ellipse 517">
            <a:extLst>
              <a:ext uri="{FF2B5EF4-FFF2-40B4-BE49-F238E27FC236}">
                <a16:creationId xmlns:a16="http://schemas.microsoft.com/office/drawing/2014/main" id="{297A543E-B9A7-5298-4D68-8205786BD8D3}"/>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519" name="Ellipse 518">
            <a:extLst>
              <a:ext uri="{FF2B5EF4-FFF2-40B4-BE49-F238E27FC236}">
                <a16:creationId xmlns:a16="http://schemas.microsoft.com/office/drawing/2014/main" id="{51F53EE1-81CF-1501-599A-7E3BBE6986BB}"/>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0" name="Ellipse 519">
            <a:extLst>
              <a:ext uri="{FF2B5EF4-FFF2-40B4-BE49-F238E27FC236}">
                <a16:creationId xmlns:a16="http://schemas.microsoft.com/office/drawing/2014/main" id="{2F272C05-CF56-E37B-0796-22D69E9989C5}"/>
              </a:ext>
            </a:extLst>
          </p:cNvPr>
          <p:cNvSpPr/>
          <p:nvPr/>
        </p:nvSpPr>
        <p:spPr>
          <a:xfrm>
            <a:off x="8165438" y="241785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1" name="Ellipse 520">
            <a:extLst>
              <a:ext uri="{FF2B5EF4-FFF2-40B4-BE49-F238E27FC236}">
                <a16:creationId xmlns:a16="http://schemas.microsoft.com/office/drawing/2014/main" id="{1367D053-3C4F-F6AB-43C9-7D8DFCCF0AF5}"/>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2" name="Ellipse 521">
            <a:extLst>
              <a:ext uri="{FF2B5EF4-FFF2-40B4-BE49-F238E27FC236}">
                <a16:creationId xmlns:a16="http://schemas.microsoft.com/office/drawing/2014/main" id="{A3D5407B-33DB-8421-1CFF-A46685AD9B76}"/>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3" name="Ellipse 522">
            <a:extLst>
              <a:ext uri="{FF2B5EF4-FFF2-40B4-BE49-F238E27FC236}">
                <a16:creationId xmlns:a16="http://schemas.microsoft.com/office/drawing/2014/main" id="{3F45B7DF-E83D-3C79-E2FA-157055AF2E58}"/>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4" name="Ellipse 523">
            <a:extLst>
              <a:ext uri="{FF2B5EF4-FFF2-40B4-BE49-F238E27FC236}">
                <a16:creationId xmlns:a16="http://schemas.microsoft.com/office/drawing/2014/main" id="{FDCD34FE-6536-4983-3B6C-81A5BC2951E9}"/>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5" name="Ellipse 524">
            <a:extLst>
              <a:ext uri="{FF2B5EF4-FFF2-40B4-BE49-F238E27FC236}">
                <a16:creationId xmlns:a16="http://schemas.microsoft.com/office/drawing/2014/main" id="{FA8E25D5-0A26-17E7-6F7A-6428C679B94C}"/>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6" name="Rectangle 525">
            <a:extLst>
              <a:ext uri="{FF2B5EF4-FFF2-40B4-BE49-F238E27FC236}">
                <a16:creationId xmlns:a16="http://schemas.microsoft.com/office/drawing/2014/main" id="{58902483-261F-53DC-E6FF-90C287348170}"/>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527" name="Rectangle 526">
            <a:extLst>
              <a:ext uri="{FF2B5EF4-FFF2-40B4-BE49-F238E27FC236}">
                <a16:creationId xmlns:a16="http://schemas.microsoft.com/office/drawing/2014/main" id="{5B8A2782-4F61-7AA4-32E8-D60A64E9D610}"/>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528" name="Rectangle 527">
            <a:extLst>
              <a:ext uri="{FF2B5EF4-FFF2-40B4-BE49-F238E27FC236}">
                <a16:creationId xmlns:a16="http://schemas.microsoft.com/office/drawing/2014/main" id="{2F889417-D7C6-6CFB-9FAD-1E73E9B5D511}"/>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529" name="Rectangle 528">
            <a:extLst>
              <a:ext uri="{FF2B5EF4-FFF2-40B4-BE49-F238E27FC236}">
                <a16:creationId xmlns:a16="http://schemas.microsoft.com/office/drawing/2014/main" id="{898FEFDD-DF51-EFC4-F154-61CC35BFD0F3}"/>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1804</a:t>
            </a:r>
          </a:p>
        </p:txBody>
      </p:sp>
      <p:sp>
        <p:nvSpPr>
          <p:cNvPr id="530" name="Rectangle 529">
            <a:extLst>
              <a:ext uri="{FF2B5EF4-FFF2-40B4-BE49-F238E27FC236}">
                <a16:creationId xmlns:a16="http://schemas.microsoft.com/office/drawing/2014/main" id="{B5B3CEE0-D3BB-2FE6-5118-718B0B5A21CE}"/>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1806</a:t>
            </a:r>
          </a:p>
        </p:txBody>
      </p:sp>
      <p:sp>
        <p:nvSpPr>
          <p:cNvPr id="532" name="Rectangle 531">
            <a:extLst>
              <a:ext uri="{FF2B5EF4-FFF2-40B4-BE49-F238E27FC236}">
                <a16:creationId xmlns:a16="http://schemas.microsoft.com/office/drawing/2014/main" id="{F1E58914-A64C-8800-E534-246EC2970CF9}"/>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533" name="Rectangle 532">
            <a:extLst>
              <a:ext uri="{FF2B5EF4-FFF2-40B4-BE49-F238E27FC236}">
                <a16:creationId xmlns:a16="http://schemas.microsoft.com/office/drawing/2014/main" id="{9F72FDF6-3375-6A97-B714-0302F2816C98}"/>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534" name="Ellipse 533">
            <a:extLst>
              <a:ext uri="{FF2B5EF4-FFF2-40B4-BE49-F238E27FC236}">
                <a16:creationId xmlns:a16="http://schemas.microsoft.com/office/drawing/2014/main" id="{952597F4-C7B1-9ECE-408F-D2EA40CEBA73}"/>
              </a:ext>
            </a:extLst>
          </p:cNvPr>
          <p:cNvSpPr/>
          <p:nvPr/>
        </p:nvSpPr>
        <p:spPr>
          <a:xfrm>
            <a:off x="11408979" y="3429743"/>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35" name="Ellipse 534">
            <a:extLst>
              <a:ext uri="{FF2B5EF4-FFF2-40B4-BE49-F238E27FC236}">
                <a16:creationId xmlns:a16="http://schemas.microsoft.com/office/drawing/2014/main" id="{2B8FD10E-4933-D3DB-DB2F-BF26E30D14AC}"/>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6" name="Ellipse 535">
            <a:extLst>
              <a:ext uri="{FF2B5EF4-FFF2-40B4-BE49-F238E27FC236}">
                <a16:creationId xmlns:a16="http://schemas.microsoft.com/office/drawing/2014/main" id="{4ABC491B-DAAA-014E-4F1B-E60C4AFF42F6}"/>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37" name="Rectangle 536">
            <a:extLst>
              <a:ext uri="{FF2B5EF4-FFF2-40B4-BE49-F238E27FC236}">
                <a16:creationId xmlns:a16="http://schemas.microsoft.com/office/drawing/2014/main" id="{6A505CFC-339D-ADAC-4F0B-737FF3EEE055}"/>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539" name="Ellipse 538">
            <a:extLst>
              <a:ext uri="{FF2B5EF4-FFF2-40B4-BE49-F238E27FC236}">
                <a16:creationId xmlns:a16="http://schemas.microsoft.com/office/drawing/2014/main" id="{3BE4D167-47A0-C8B0-452C-AF1FA29B12A4}"/>
              </a:ext>
            </a:extLst>
          </p:cNvPr>
          <p:cNvSpPr/>
          <p:nvPr/>
        </p:nvSpPr>
        <p:spPr>
          <a:xfrm>
            <a:off x="7779767" y="94353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540" name="Rectangle 539">
            <a:extLst>
              <a:ext uri="{FF2B5EF4-FFF2-40B4-BE49-F238E27FC236}">
                <a16:creationId xmlns:a16="http://schemas.microsoft.com/office/drawing/2014/main" id="{84FE86E1-DD46-ED82-0B5C-D2D2DD69C49A}"/>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541" name="Rectangle 540">
            <a:extLst>
              <a:ext uri="{FF2B5EF4-FFF2-40B4-BE49-F238E27FC236}">
                <a16:creationId xmlns:a16="http://schemas.microsoft.com/office/drawing/2014/main" id="{C26E64CB-3C90-730F-EB06-040DB8E6C150}"/>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542" name="Ellipse 541">
            <a:extLst>
              <a:ext uri="{FF2B5EF4-FFF2-40B4-BE49-F238E27FC236}">
                <a16:creationId xmlns:a16="http://schemas.microsoft.com/office/drawing/2014/main" id="{CA6D726A-0D53-3782-E7D5-665565CEEB31}"/>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43" name="Rectangle 542">
            <a:extLst>
              <a:ext uri="{FF2B5EF4-FFF2-40B4-BE49-F238E27FC236}">
                <a16:creationId xmlns:a16="http://schemas.microsoft.com/office/drawing/2014/main" id="{07246767-273B-4EAA-EC97-68D4603E5E09}"/>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544" name="Rectangle 543">
            <a:extLst>
              <a:ext uri="{FF2B5EF4-FFF2-40B4-BE49-F238E27FC236}">
                <a16:creationId xmlns:a16="http://schemas.microsoft.com/office/drawing/2014/main" id="{FEE5DEA0-140A-8853-D614-939C70A58B5D}"/>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545" name="Rectangle 544">
            <a:extLst>
              <a:ext uri="{FF2B5EF4-FFF2-40B4-BE49-F238E27FC236}">
                <a16:creationId xmlns:a16="http://schemas.microsoft.com/office/drawing/2014/main" id="{9978C400-6B51-937B-619F-D5F112C6D8A2}"/>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547" name="Ellipse 546">
            <a:extLst>
              <a:ext uri="{FF2B5EF4-FFF2-40B4-BE49-F238E27FC236}">
                <a16:creationId xmlns:a16="http://schemas.microsoft.com/office/drawing/2014/main" id="{E508B89E-453E-65D4-8736-77A803532714}"/>
              </a:ext>
            </a:extLst>
          </p:cNvPr>
          <p:cNvSpPr/>
          <p:nvPr/>
        </p:nvSpPr>
        <p:spPr>
          <a:xfrm rot="3509904">
            <a:off x="7123586" y="10669"/>
            <a:ext cx="307969" cy="82533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8" name="Ellipse 547">
            <a:extLst>
              <a:ext uri="{FF2B5EF4-FFF2-40B4-BE49-F238E27FC236}">
                <a16:creationId xmlns:a16="http://schemas.microsoft.com/office/drawing/2014/main" id="{5F21852B-4711-CCBC-AFA2-FEEFD6F08E48}"/>
              </a:ext>
            </a:extLst>
          </p:cNvPr>
          <p:cNvSpPr/>
          <p:nvPr/>
        </p:nvSpPr>
        <p:spPr>
          <a:xfrm>
            <a:off x="6705473" y="136008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50" name="Ellipse 549">
            <a:extLst>
              <a:ext uri="{FF2B5EF4-FFF2-40B4-BE49-F238E27FC236}">
                <a16:creationId xmlns:a16="http://schemas.microsoft.com/office/drawing/2014/main" id="{A52D9BA1-0E64-E1E4-9C59-F31A65E0CE6D}"/>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2" name="Ellipse 551">
            <a:extLst>
              <a:ext uri="{FF2B5EF4-FFF2-40B4-BE49-F238E27FC236}">
                <a16:creationId xmlns:a16="http://schemas.microsoft.com/office/drawing/2014/main" id="{406F1A51-5FD4-58D9-4C68-E46F4CB0CD35}"/>
              </a:ext>
            </a:extLst>
          </p:cNvPr>
          <p:cNvSpPr/>
          <p:nvPr/>
        </p:nvSpPr>
        <p:spPr>
          <a:xfrm>
            <a:off x="6605128" y="113266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53" name="Ellipse 552">
            <a:extLst>
              <a:ext uri="{FF2B5EF4-FFF2-40B4-BE49-F238E27FC236}">
                <a16:creationId xmlns:a16="http://schemas.microsoft.com/office/drawing/2014/main" id="{9B3711E7-D9DB-AD20-BFC0-EB50AA92033D}"/>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93" name="Ellipse 592">
            <a:extLst>
              <a:ext uri="{FF2B5EF4-FFF2-40B4-BE49-F238E27FC236}">
                <a16:creationId xmlns:a16="http://schemas.microsoft.com/office/drawing/2014/main" id="{5320731C-BAF9-C54C-FC61-8B7DE8C20037}"/>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4" name="Ellipse 593">
            <a:extLst>
              <a:ext uri="{FF2B5EF4-FFF2-40B4-BE49-F238E27FC236}">
                <a16:creationId xmlns:a16="http://schemas.microsoft.com/office/drawing/2014/main" id="{6471CE28-1EA4-1CF7-810A-8A6E3872B7E1}"/>
              </a:ext>
            </a:extLst>
          </p:cNvPr>
          <p:cNvSpPr/>
          <p:nvPr/>
        </p:nvSpPr>
        <p:spPr>
          <a:xfrm>
            <a:off x="6756011" y="1614406"/>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95" name="Ellipse 594">
            <a:extLst>
              <a:ext uri="{FF2B5EF4-FFF2-40B4-BE49-F238E27FC236}">
                <a16:creationId xmlns:a16="http://schemas.microsoft.com/office/drawing/2014/main" id="{0D18D54F-5EAF-311D-E82E-526460ECDF1A}"/>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96" name="Ellipse 595">
            <a:extLst>
              <a:ext uri="{FF2B5EF4-FFF2-40B4-BE49-F238E27FC236}">
                <a16:creationId xmlns:a16="http://schemas.microsoft.com/office/drawing/2014/main" id="{9C66281B-62F9-BF09-D190-1AD73D394FC3}"/>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7" name="Ellipse 596">
            <a:extLst>
              <a:ext uri="{FF2B5EF4-FFF2-40B4-BE49-F238E27FC236}">
                <a16:creationId xmlns:a16="http://schemas.microsoft.com/office/drawing/2014/main" id="{421F797C-9BF9-79E1-38A5-4B7C1C0DE787}"/>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8" name="Ellipse 597">
            <a:extLst>
              <a:ext uri="{FF2B5EF4-FFF2-40B4-BE49-F238E27FC236}">
                <a16:creationId xmlns:a16="http://schemas.microsoft.com/office/drawing/2014/main" id="{E64498BE-2471-4B61-3105-21EFF4780485}"/>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9" name="Rectangle 598">
            <a:extLst>
              <a:ext uri="{FF2B5EF4-FFF2-40B4-BE49-F238E27FC236}">
                <a16:creationId xmlns:a16="http://schemas.microsoft.com/office/drawing/2014/main" id="{56E0E776-C1E0-3A3C-6025-5C44354787F3}"/>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600" name="Ellipse 599">
            <a:extLst>
              <a:ext uri="{FF2B5EF4-FFF2-40B4-BE49-F238E27FC236}">
                <a16:creationId xmlns:a16="http://schemas.microsoft.com/office/drawing/2014/main" id="{5183D839-F150-9944-F8FC-5EF5B453F487}"/>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01" name="Ellipse 600">
            <a:extLst>
              <a:ext uri="{FF2B5EF4-FFF2-40B4-BE49-F238E27FC236}">
                <a16:creationId xmlns:a16="http://schemas.microsoft.com/office/drawing/2014/main" id="{A35CFCFF-4927-F5F3-E74D-22D9C78AC036}"/>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02" name="Ellipse 601">
            <a:extLst>
              <a:ext uri="{FF2B5EF4-FFF2-40B4-BE49-F238E27FC236}">
                <a16:creationId xmlns:a16="http://schemas.microsoft.com/office/drawing/2014/main" id="{7D7B54FE-C476-C123-4D0B-FE64286E8158}"/>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603" name="Ellipse 602">
            <a:extLst>
              <a:ext uri="{FF2B5EF4-FFF2-40B4-BE49-F238E27FC236}">
                <a16:creationId xmlns:a16="http://schemas.microsoft.com/office/drawing/2014/main" id="{7B1C7C8E-8C71-0136-4D60-FE10397CE527}"/>
              </a:ext>
            </a:extLst>
          </p:cNvPr>
          <p:cNvSpPr/>
          <p:nvPr/>
        </p:nvSpPr>
        <p:spPr>
          <a:xfrm>
            <a:off x="6244952" y="16161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604" name="Ellipse 603">
            <a:extLst>
              <a:ext uri="{FF2B5EF4-FFF2-40B4-BE49-F238E27FC236}">
                <a16:creationId xmlns:a16="http://schemas.microsoft.com/office/drawing/2014/main" id="{A1A5024B-16AC-6549-67F6-B614F198F3E5}"/>
              </a:ext>
            </a:extLst>
          </p:cNvPr>
          <p:cNvSpPr/>
          <p:nvPr/>
        </p:nvSpPr>
        <p:spPr>
          <a:xfrm>
            <a:off x="6436596" y="831957"/>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05" name="Ellipse 604">
            <a:extLst>
              <a:ext uri="{FF2B5EF4-FFF2-40B4-BE49-F238E27FC236}">
                <a16:creationId xmlns:a16="http://schemas.microsoft.com/office/drawing/2014/main" id="{AD322C61-23E5-AADC-46F6-89121516A77F}"/>
              </a:ext>
            </a:extLst>
          </p:cNvPr>
          <p:cNvSpPr/>
          <p:nvPr/>
        </p:nvSpPr>
        <p:spPr>
          <a:xfrm>
            <a:off x="6425903" y="578228"/>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 name="Rectangle 1">
            <a:extLst>
              <a:ext uri="{FF2B5EF4-FFF2-40B4-BE49-F238E27FC236}">
                <a16:creationId xmlns:a16="http://schemas.microsoft.com/office/drawing/2014/main" id="{72E9E3C8-D636-5515-9273-D14FAD7B04B6}"/>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7" name="Ellipse 6">
            <a:extLst>
              <a:ext uri="{FF2B5EF4-FFF2-40B4-BE49-F238E27FC236}">
                <a16:creationId xmlns:a16="http://schemas.microsoft.com/office/drawing/2014/main" id="{2405D91E-BE0F-5B24-D3F3-DA723B8DAF70}"/>
              </a:ext>
            </a:extLst>
          </p:cNvPr>
          <p:cNvSpPr/>
          <p:nvPr/>
        </p:nvSpPr>
        <p:spPr>
          <a:xfrm>
            <a:off x="6731346" y="416805"/>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3" name="Ellipse 2">
            <a:extLst>
              <a:ext uri="{FF2B5EF4-FFF2-40B4-BE49-F238E27FC236}">
                <a16:creationId xmlns:a16="http://schemas.microsoft.com/office/drawing/2014/main" id="{21BCB90A-8381-2C9E-78A1-D3CBE0C41362}"/>
              </a:ext>
            </a:extLst>
          </p:cNvPr>
          <p:cNvSpPr/>
          <p:nvPr/>
        </p:nvSpPr>
        <p:spPr>
          <a:xfrm>
            <a:off x="5393033" y="938326"/>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pic>
        <p:nvPicPr>
          <p:cNvPr id="10" name="Image 9">
            <a:extLst>
              <a:ext uri="{FF2B5EF4-FFF2-40B4-BE49-F238E27FC236}">
                <a16:creationId xmlns:a16="http://schemas.microsoft.com/office/drawing/2014/main" id="{52F453EA-E7C7-D853-1A01-37D175A71C1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616" t="2676" r="3128" b="3228"/>
          <a:stretch/>
        </p:blipFill>
        <p:spPr bwMode="auto">
          <a:xfrm>
            <a:off x="7770241" y="2597489"/>
            <a:ext cx="4295037" cy="4148947"/>
          </a:xfrm>
          <a:prstGeom prst="rect">
            <a:avLst/>
          </a:prstGeom>
          <a:noFill/>
          <a:ln w="38100">
            <a:solidFill>
              <a:schemeClr val="tx1"/>
            </a:solidFill>
          </a:ln>
        </p:spPr>
      </p:pic>
      <p:sp>
        <p:nvSpPr>
          <p:cNvPr id="11" name="Ellipse 10">
            <a:extLst>
              <a:ext uri="{FF2B5EF4-FFF2-40B4-BE49-F238E27FC236}">
                <a16:creationId xmlns:a16="http://schemas.microsoft.com/office/drawing/2014/main" id="{58C629B3-6267-ED7E-7147-F41AF32D207E}"/>
              </a:ext>
            </a:extLst>
          </p:cNvPr>
          <p:cNvSpPr/>
          <p:nvPr/>
        </p:nvSpPr>
        <p:spPr>
          <a:xfrm>
            <a:off x="9108570" y="379482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2" name="Ellipse 11">
            <a:extLst>
              <a:ext uri="{FF2B5EF4-FFF2-40B4-BE49-F238E27FC236}">
                <a16:creationId xmlns:a16="http://schemas.microsoft.com/office/drawing/2014/main" id="{E2B3D375-61E7-61EC-04EE-48E96EBEA707}"/>
              </a:ext>
            </a:extLst>
          </p:cNvPr>
          <p:cNvSpPr/>
          <p:nvPr/>
        </p:nvSpPr>
        <p:spPr>
          <a:xfrm>
            <a:off x="9208252" y="424119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3" name="Ellipse 12">
            <a:extLst>
              <a:ext uri="{FF2B5EF4-FFF2-40B4-BE49-F238E27FC236}">
                <a16:creationId xmlns:a16="http://schemas.microsoft.com/office/drawing/2014/main" id="{414CCD68-8B57-B01F-07BB-08C0BD7289B5}"/>
              </a:ext>
            </a:extLst>
          </p:cNvPr>
          <p:cNvSpPr/>
          <p:nvPr/>
        </p:nvSpPr>
        <p:spPr>
          <a:xfrm>
            <a:off x="9636472" y="372929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4" name="Ellipse 13">
            <a:extLst>
              <a:ext uri="{FF2B5EF4-FFF2-40B4-BE49-F238E27FC236}">
                <a16:creationId xmlns:a16="http://schemas.microsoft.com/office/drawing/2014/main" id="{49BAB74D-5F87-680A-4C87-F29A2D77F133}"/>
              </a:ext>
            </a:extLst>
          </p:cNvPr>
          <p:cNvSpPr/>
          <p:nvPr/>
        </p:nvSpPr>
        <p:spPr>
          <a:xfrm>
            <a:off x="9880144" y="4090722"/>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 name="Ellipse 14">
            <a:extLst>
              <a:ext uri="{FF2B5EF4-FFF2-40B4-BE49-F238E27FC236}">
                <a16:creationId xmlns:a16="http://schemas.microsoft.com/office/drawing/2014/main" id="{9CE35703-EF21-B59B-C1DF-FC7334B4AEDC}"/>
              </a:ext>
            </a:extLst>
          </p:cNvPr>
          <p:cNvSpPr/>
          <p:nvPr/>
        </p:nvSpPr>
        <p:spPr>
          <a:xfrm>
            <a:off x="9940377" y="467393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sp>
        <p:nvSpPr>
          <p:cNvPr id="16" name="Ellipse 15">
            <a:extLst>
              <a:ext uri="{FF2B5EF4-FFF2-40B4-BE49-F238E27FC236}">
                <a16:creationId xmlns:a16="http://schemas.microsoft.com/office/drawing/2014/main" id="{8FB481D4-A813-1B19-E64C-A6E5D94AFBA7}"/>
              </a:ext>
            </a:extLst>
          </p:cNvPr>
          <p:cNvSpPr/>
          <p:nvPr/>
        </p:nvSpPr>
        <p:spPr>
          <a:xfrm>
            <a:off x="10335170" y="5251893"/>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7" name="Ellipse 16">
            <a:extLst>
              <a:ext uri="{FF2B5EF4-FFF2-40B4-BE49-F238E27FC236}">
                <a16:creationId xmlns:a16="http://schemas.microsoft.com/office/drawing/2014/main" id="{1A5405F0-D7C1-32E8-823E-1ECCE1E3A937}"/>
              </a:ext>
            </a:extLst>
          </p:cNvPr>
          <p:cNvSpPr/>
          <p:nvPr/>
        </p:nvSpPr>
        <p:spPr>
          <a:xfrm>
            <a:off x="10165591" y="376756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8" name="Ellipse 17">
            <a:extLst>
              <a:ext uri="{FF2B5EF4-FFF2-40B4-BE49-F238E27FC236}">
                <a16:creationId xmlns:a16="http://schemas.microsoft.com/office/drawing/2014/main" id="{34E0FE6D-8B29-CDCA-C709-88E4FDEB0AE3}"/>
              </a:ext>
            </a:extLst>
          </p:cNvPr>
          <p:cNvSpPr/>
          <p:nvPr/>
        </p:nvSpPr>
        <p:spPr>
          <a:xfrm>
            <a:off x="10320044" y="293707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 name="Ellipse 18">
            <a:extLst>
              <a:ext uri="{FF2B5EF4-FFF2-40B4-BE49-F238E27FC236}">
                <a16:creationId xmlns:a16="http://schemas.microsoft.com/office/drawing/2014/main" id="{6960AC56-ED56-2567-95CE-CFAB7206F4C0}"/>
              </a:ext>
            </a:extLst>
          </p:cNvPr>
          <p:cNvSpPr/>
          <p:nvPr/>
        </p:nvSpPr>
        <p:spPr>
          <a:xfrm>
            <a:off x="10395200" y="436527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0" name="Ellipse 19">
            <a:extLst>
              <a:ext uri="{FF2B5EF4-FFF2-40B4-BE49-F238E27FC236}">
                <a16:creationId xmlns:a16="http://schemas.microsoft.com/office/drawing/2014/main" id="{E16EF7F7-A593-D221-3F3E-2538DAF3C7B0}"/>
              </a:ext>
            </a:extLst>
          </p:cNvPr>
          <p:cNvSpPr/>
          <p:nvPr/>
        </p:nvSpPr>
        <p:spPr>
          <a:xfrm>
            <a:off x="10665991" y="4476056"/>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2" name="Ellipse 21">
            <a:extLst>
              <a:ext uri="{FF2B5EF4-FFF2-40B4-BE49-F238E27FC236}">
                <a16:creationId xmlns:a16="http://schemas.microsoft.com/office/drawing/2014/main" id="{C5D5C4B8-A664-3B40-A828-3E9B4979926B}"/>
              </a:ext>
            </a:extLst>
          </p:cNvPr>
          <p:cNvSpPr/>
          <p:nvPr/>
        </p:nvSpPr>
        <p:spPr>
          <a:xfrm>
            <a:off x="11610502" y="501700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4" name="Ellipse 23">
            <a:extLst>
              <a:ext uri="{FF2B5EF4-FFF2-40B4-BE49-F238E27FC236}">
                <a16:creationId xmlns:a16="http://schemas.microsoft.com/office/drawing/2014/main" id="{99386FAE-AB92-6231-506C-6DCAD71B1AAC}"/>
              </a:ext>
            </a:extLst>
          </p:cNvPr>
          <p:cNvSpPr/>
          <p:nvPr/>
        </p:nvSpPr>
        <p:spPr>
          <a:xfrm>
            <a:off x="10823730" y="4779648"/>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5" name="Ellipse 24">
            <a:extLst>
              <a:ext uri="{FF2B5EF4-FFF2-40B4-BE49-F238E27FC236}">
                <a16:creationId xmlns:a16="http://schemas.microsoft.com/office/drawing/2014/main" id="{8D76D55D-8857-F94A-6A71-B89EDD05EDED}"/>
              </a:ext>
            </a:extLst>
          </p:cNvPr>
          <p:cNvSpPr/>
          <p:nvPr/>
        </p:nvSpPr>
        <p:spPr>
          <a:xfrm>
            <a:off x="10769875" y="2765361"/>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26" name="Connecteur droit avec flèche 25">
            <a:extLst>
              <a:ext uri="{FF2B5EF4-FFF2-40B4-BE49-F238E27FC236}">
                <a16:creationId xmlns:a16="http://schemas.microsoft.com/office/drawing/2014/main" id="{3C9D6D9F-CB97-F8A0-B70B-C8F2CAEB971D}"/>
              </a:ext>
            </a:extLst>
          </p:cNvPr>
          <p:cNvCxnSpPr>
            <a:cxnSpLocks/>
          </p:cNvCxnSpPr>
          <p:nvPr/>
        </p:nvCxnSpPr>
        <p:spPr>
          <a:xfrm flipH="1" flipV="1">
            <a:off x="11045433" y="2892226"/>
            <a:ext cx="926362" cy="382176"/>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9420339F-A744-CC5C-21C8-AE7003FC34CA}"/>
              </a:ext>
            </a:extLst>
          </p:cNvPr>
          <p:cNvSpPr/>
          <p:nvPr/>
        </p:nvSpPr>
        <p:spPr>
          <a:xfrm>
            <a:off x="8532868" y="503337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cxnSp>
        <p:nvCxnSpPr>
          <p:cNvPr id="30" name="Connecteur droit avec flèche 29">
            <a:extLst>
              <a:ext uri="{FF2B5EF4-FFF2-40B4-BE49-F238E27FC236}">
                <a16:creationId xmlns:a16="http://schemas.microsoft.com/office/drawing/2014/main" id="{D88C1716-7A77-EB1C-6758-08CD6FA588D7}"/>
              </a:ext>
            </a:extLst>
          </p:cNvPr>
          <p:cNvCxnSpPr>
            <a:cxnSpLocks/>
            <a:endCxn id="29" idx="2"/>
          </p:cNvCxnSpPr>
          <p:nvPr/>
        </p:nvCxnSpPr>
        <p:spPr>
          <a:xfrm flipV="1">
            <a:off x="8266595" y="5160242"/>
            <a:ext cx="266273" cy="146746"/>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DD23C6EB-11CF-E6CD-7E4D-0A12A69F8260}"/>
              </a:ext>
            </a:extLst>
          </p:cNvPr>
          <p:cNvSpPr/>
          <p:nvPr/>
        </p:nvSpPr>
        <p:spPr>
          <a:xfrm>
            <a:off x="9969505" y="344296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32" name="Rectangle 31">
            <a:extLst>
              <a:ext uri="{FF2B5EF4-FFF2-40B4-BE49-F238E27FC236}">
                <a16:creationId xmlns:a16="http://schemas.microsoft.com/office/drawing/2014/main" id="{5FCED9BA-E315-105C-7909-2F01B86CFB1D}"/>
              </a:ext>
            </a:extLst>
          </p:cNvPr>
          <p:cNvSpPr/>
          <p:nvPr/>
        </p:nvSpPr>
        <p:spPr>
          <a:xfrm>
            <a:off x="7793218" y="2615367"/>
            <a:ext cx="1234251" cy="276860"/>
          </a:xfrm>
          <a:prstGeom prst="rect">
            <a:avLst/>
          </a:prstGeom>
          <a:solidFill>
            <a:srgbClr val="FFC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1812-1813</a:t>
            </a:r>
          </a:p>
        </p:txBody>
      </p:sp>
      <p:cxnSp>
        <p:nvCxnSpPr>
          <p:cNvPr id="33" name="Connecteur droit avec flèche 32">
            <a:extLst>
              <a:ext uri="{FF2B5EF4-FFF2-40B4-BE49-F238E27FC236}">
                <a16:creationId xmlns:a16="http://schemas.microsoft.com/office/drawing/2014/main" id="{8A8895F6-D57B-482B-3A25-14A42DFA51A8}"/>
              </a:ext>
            </a:extLst>
          </p:cNvPr>
          <p:cNvCxnSpPr>
            <a:cxnSpLocks/>
            <a:endCxn id="3" idx="1"/>
          </p:cNvCxnSpPr>
          <p:nvPr/>
        </p:nvCxnSpPr>
        <p:spPr>
          <a:xfrm>
            <a:off x="5191760" y="897995"/>
            <a:ext cx="241628" cy="77489"/>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6" name="Ellipse 35">
            <a:extLst>
              <a:ext uri="{FF2B5EF4-FFF2-40B4-BE49-F238E27FC236}">
                <a16:creationId xmlns:a16="http://schemas.microsoft.com/office/drawing/2014/main" id="{FD1315F4-A557-170E-DB18-6E226432BC6E}"/>
              </a:ext>
            </a:extLst>
          </p:cNvPr>
          <p:cNvSpPr/>
          <p:nvPr/>
        </p:nvSpPr>
        <p:spPr>
          <a:xfrm>
            <a:off x="5155776" y="77233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7" name="Ellipse 36">
            <a:extLst>
              <a:ext uri="{FF2B5EF4-FFF2-40B4-BE49-F238E27FC236}">
                <a16:creationId xmlns:a16="http://schemas.microsoft.com/office/drawing/2014/main" id="{5BB16152-E90A-9495-C4B0-28B35060C457}"/>
              </a:ext>
            </a:extLst>
          </p:cNvPr>
          <p:cNvSpPr/>
          <p:nvPr/>
        </p:nvSpPr>
        <p:spPr>
          <a:xfrm>
            <a:off x="8005714" y="523875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 name="Rectangle 3">
            <a:extLst>
              <a:ext uri="{FF2B5EF4-FFF2-40B4-BE49-F238E27FC236}">
                <a16:creationId xmlns:a16="http://schemas.microsoft.com/office/drawing/2014/main" id="{0FF2F308-6187-1437-6F70-F15C28A2E4D3}"/>
              </a:ext>
            </a:extLst>
          </p:cNvPr>
          <p:cNvSpPr/>
          <p:nvPr/>
        </p:nvSpPr>
        <p:spPr>
          <a:xfrm>
            <a:off x="71305" y="93049"/>
            <a:ext cx="4863414" cy="6047809"/>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6) 1812-1815 : Nouveau renversement des alliances : La Russie rompt avec la France et s’allie avec la GB et les autres monarchies ; La France isolée entre la GB et la Russie ; …</a:t>
            </a:r>
          </a:p>
          <a:p>
            <a:endParaRPr lang="fr-FR" sz="1700" dirty="0"/>
          </a:p>
          <a:p>
            <a:r>
              <a:rPr lang="fr-FR" sz="1700" dirty="0"/>
              <a:t>*Avril 1812 : </a:t>
            </a:r>
            <a:r>
              <a:rPr lang="fr-FR" sz="1700" i="1" dirty="0"/>
              <a:t>La France isolée entre la GB et la Russie</a:t>
            </a:r>
          </a:p>
          <a:p>
            <a:r>
              <a:rPr lang="fr-FR" sz="1700" dirty="0"/>
              <a:t>Et ce sera…</a:t>
            </a:r>
          </a:p>
          <a:p>
            <a:endParaRPr lang="fr-FR" sz="1700" dirty="0"/>
          </a:p>
          <a:p>
            <a:r>
              <a:rPr lang="fr-FR" sz="1700" dirty="0"/>
              <a:t>*Juin-déc. 1812 : La Campagne désastreuse de Russie</a:t>
            </a:r>
          </a:p>
          <a:p>
            <a:r>
              <a:rPr lang="fr-FR" sz="1700" dirty="0"/>
              <a:t>*Jan. 1812-Mai 1813 : A partir du Portugal… Wellington reprend Madrid</a:t>
            </a:r>
          </a:p>
          <a:p>
            <a:r>
              <a:rPr lang="fr-FR" sz="1700" dirty="0"/>
              <a:t>*Mars-août 1813 : Les Russes en Prusse et à Berlin</a:t>
            </a:r>
          </a:p>
          <a:p>
            <a:r>
              <a:rPr lang="fr-FR" sz="1700" dirty="0"/>
              <a:t>6</a:t>
            </a:r>
            <a:r>
              <a:rPr lang="fr-FR" sz="1700" baseline="30000" dirty="0"/>
              <a:t>ème</a:t>
            </a:r>
            <a:r>
              <a:rPr lang="fr-FR" sz="1700" dirty="0"/>
              <a:t> Coalition : Russie ; Prusse, GB, Suède, Autriche</a:t>
            </a:r>
          </a:p>
          <a:p>
            <a:r>
              <a:rPr lang="fr-FR" sz="1700" dirty="0"/>
              <a:t>NB : Pas la Saxe, ni le Danemark…</a:t>
            </a:r>
          </a:p>
          <a:p>
            <a:endParaRPr lang="fr-FR" sz="1700" dirty="0"/>
          </a:p>
          <a:p>
            <a:r>
              <a:rPr lang="fr-FR" sz="1700" dirty="0"/>
              <a:t>*Et </a:t>
            </a:r>
            <a:r>
              <a:rPr lang="fr-FR" sz="1700" u="sng" dirty="0"/>
              <a:t>pendant ce temps</a:t>
            </a:r>
          </a:p>
          <a:p>
            <a:r>
              <a:rPr lang="fr-FR" sz="1700" dirty="0"/>
              <a:t>Pour vaincre Napoléon en Europe…</a:t>
            </a:r>
          </a:p>
          <a:p>
            <a:endParaRPr lang="fr-FR" sz="1700" dirty="0"/>
          </a:p>
          <a:p>
            <a:r>
              <a:rPr lang="fr-FR" sz="1700" dirty="0"/>
              <a:t>En Orient…</a:t>
            </a:r>
          </a:p>
          <a:p>
            <a:r>
              <a:rPr lang="fr-FR" sz="1700" dirty="0"/>
              <a:t>Le tsar Alexandre a dû résoudre rapidement</a:t>
            </a:r>
          </a:p>
          <a:p>
            <a:r>
              <a:rPr lang="fr-FR" sz="1700" dirty="0"/>
              <a:t>Les conflits qui l’opposent aux Turcs et aux Persans…</a:t>
            </a:r>
          </a:p>
          <a:p>
            <a:endParaRPr lang="fr-FR" sz="1700" dirty="0"/>
          </a:p>
          <a:p>
            <a:r>
              <a:rPr lang="fr-FR" sz="1700" dirty="0"/>
              <a:t>*Retour en juin 1807…</a:t>
            </a:r>
          </a:p>
        </p:txBody>
      </p:sp>
      <p:cxnSp>
        <p:nvCxnSpPr>
          <p:cNvPr id="8" name="Connecteur droit avec flèche 7">
            <a:extLst>
              <a:ext uri="{FF2B5EF4-FFF2-40B4-BE49-F238E27FC236}">
                <a16:creationId xmlns:a16="http://schemas.microsoft.com/office/drawing/2014/main" id="{E14C8238-72B6-E5E8-7150-A47466A6451A}"/>
              </a:ext>
            </a:extLst>
          </p:cNvPr>
          <p:cNvCxnSpPr>
            <a:cxnSpLocks/>
            <a:endCxn id="17" idx="6"/>
          </p:cNvCxnSpPr>
          <p:nvPr/>
        </p:nvCxnSpPr>
        <p:spPr>
          <a:xfrm flipH="1">
            <a:off x="10441149" y="3274402"/>
            <a:ext cx="1506553" cy="620026"/>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8E66A93-0DD7-E178-6F0B-B3764AD62282}"/>
              </a:ext>
            </a:extLst>
          </p:cNvPr>
          <p:cNvSpPr/>
          <p:nvPr/>
        </p:nvSpPr>
        <p:spPr>
          <a:xfrm>
            <a:off x="11257412" y="3293670"/>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9" name="Ellipse 8">
            <a:extLst>
              <a:ext uri="{FF2B5EF4-FFF2-40B4-BE49-F238E27FC236}">
                <a16:creationId xmlns:a16="http://schemas.microsoft.com/office/drawing/2014/main" id="{5577528A-75DB-AEB0-9A1A-9E1336E9E747}"/>
              </a:ext>
            </a:extLst>
          </p:cNvPr>
          <p:cNvSpPr/>
          <p:nvPr/>
        </p:nvSpPr>
        <p:spPr>
          <a:xfrm>
            <a:off x="10141162" y="3970909"/>
            <a:ext cx="275558" cy="253729"/>
          </a:xfrm>
          <a:prstGeom prst="ellipse">
            <a:avLst/>
          </a:prstGeom>
          <a:solidFill>
            <a:srgbClr val="9DC3E6"/>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7" name="Rectangle 26">
            <a:extLst>
              <a:ext uri="{FF2B5EF4-FFF2-40B4-BE49-F238E27FC236}">
                <a16:creationId xmlns:a16="http://schemas.microsoft.com/office/drawing/2014/main" id="{56ED57D9-2405-647B-B6CE-27B892659548}"/>
              </a:ext>
            </a:extLst>
          </p:cNvPr>
          <p:cNvSpPr/>
          <p:nvPr/>
        </p:nvSpPr>
        <p:spPr>
          <a:xfrm>
            <a:off x="10249654" y="3979576"/>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1813</a:t>
            </a:r>
          </a:p>
        </p:txBody>
      </p:sp>
      <p:cxnSp>
        <p:nvCxnSpPr>
          <p:cNvPr id="35" name="Connecteur droit avec flèche 34">
            <a:extLst>
              <a:ext uri="{FF2B5EF4-FFF2-40B4-BE49-F238E27FC236}">
                <a16:creationId xmlns:a16="http://schemas.microsoft.com/office/drawing/2014/main" id="{6203A6C0-B241-FF71-7F8B-C8151788503F}"/>
              </a:ext>
            </a:extLst>
          </p:cNvPr>
          <p:cNvCxnSpPr>
            <a:cxnSpLocks/>
          </p:cNvCxnSpPr>
          <p:nvPr/>
        </p:nvCxnSpPr>
        <p:spPr>
          <a:xfrm flipH="1">
            <a:off x="11411203" y="3295101"/>
            <a:ext cx="576148" cy="1431032"/>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9" name="Ellipse 38">
            <a:extLst>
              <a:ext uri="{FF2B5EF4-FFF2-40B4-BE49-F238E27FC236}">
                <a16:creationId xmlns:a16="http://schemas.microsoft.com/office/drawing/2014/main" id="{D5F7B2D6-03FC-B31D-B910-6C783D131BD3}"/>
              </a:ext>
            </a:extLst>
          </p:cNvPr>
          <p:cNvSpPr/>
          <p:nvPr/>
        </p:nvSpPr>
        <p:spPr>
          <a:xfrm>
            <a:off x="11176000" y="4688975"/>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2" name="Ellipse 41">
            <a:extLst>
              <a:ext uri="{FF2B5EF4-FFF2-40B4-BE49-F238E27FC236}">
                <a16:creationId xmlns:a16="http://schemas.microsoft.com/office/drawing/2014/main" id="{08F790AC-734D-60D6-293F-F6C88D951E87}"/>
              </a:ext>
            </a:extLst>
          </p:cNvPr>
          <p:cNvSpPr/>
          <p:nvPr/>
        </p:nvSpPr>
        <p:spPr>
          <a:xfrm>
            <a:off x="11848027" y="315540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Tree>
    <p:extLst>
      <p:ext uri="{BB962C8B-B14F-4D97-AF65-F5344CB8AC3E}">
        <p14:creationId xmlns:p14="http://schemas.microsoft.com/office/powerpoint/2010/main" val="29011882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90E4E-406D-D0A5-7477-106A8104FD00}"/>
            </a:ext>
          </a:extLst>
        </p:cNvPr>
        <p:cNvGrpSpPr/>
        <p:nvPr/>
      </p:nvGrpSpPr>
      <p:grpSpPr>
        <a:xfrm>
          <a:off x="0" y="0"/>
          <a:ext cx="0" cy="0"/>
          <a:chOff x="0" y="0"/>
          <a:chExt cx="0" cy="0"/>
        </a:xfrm>
      </p:grpSpPr>
      <p:pic>
        <p:nvPicPr>
          <p:cNvPr id="2" name="Picture 2" descr="C:\Users\Christophe\Pictures\My Scans\2014-11 (nov.)\scan0001.jpg">
            <a:extLst>
              <a:ext uri="{FF2B5EF4-FFF2-40B4-BE49-F238E27FC236}">
                <a16:creationId xmlns:a16="http://schemas.microsoft.com/office/drawing/2014/main" id="{8374D0B5-D8AF-EFEA-7402-07C42FA5B94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7BA4AA6F-E966-A538-1F3D-81387F6B35F0}"/>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1B2D6079-F9AD-D386-1E0A-70CF5D02298D}"/>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74025536-9A0E-0D73-AD91-2CED392A7D8C}"/>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50CB6768-2BF0-7110-E610-3E6EB0C7EA27}"/>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7" name="Ellipse 6">
            <a:extLst>
              <a:ext uri="{FF2B5EF4-FFF2-40B4-BE49-F238E27FC236}">
                <a16:creationId xmlns:a16="http://schemas.microsoft.com/office/drawing/2014/main" id="{90283AD1-8730-DEA8-0625-8A7A4BBDF770}"/>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9" name="Ellipse 8">
            <a:extLst>
              <a:ext uri="{FF2B5EF4-FFF2-40B4-BE49-F238E27FC236}">
                <a16:creationId xmlns:a16="http://schemas.microsoft.com/office/drawing/2014/main" id="{8994190B-687D-49FB-E73C-F4EEE1D0D146}"/>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0" name="Ellipse 9">
            <a:extLst>
              <a:ext uri="{FF2B5EF4-FFF2-40B4-BE49-F238E27FC236}">
                <a16:creationId xmlns:a16="http://schemas.microsoft.com/office/drawing/2014/main" id="{C3F9940E-B02D-BDDC-375A-11A40079F53F}"/>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 name="Ellipse 10">
            <a:extLst>
              <a:ext uri="{FF2B5EF4-FFF2-40B4-BE49-F238E27FC236}">
                <a16:creationId xmlns:a16="http://schemas.microsoft.com/office/drawing/2014/main" id="{88776986-E0E3-375B-44AC-469A4472BFC8}"/>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 name="Ellipse 11">
            <a:extLst>
              <a:ext uri="{FF2B5EF4-FFF2-40B4-BE49-F238E27FC236}">
                <a16:creationId xmlns:a16="http://schemas.microsoft.com/office/drawing/2014/main" id="{5866044A-7293-21A0-99A8-4F89B757676D}"/>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166585AD-6DD7-048D-4DAC-4D030C0925B4}"/>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 name="Ellipse 13">
            <a:extLst>
              <a:ext uri="{FF2B5EF4-FFF2-40B4-BE49-F238E27FC236}">
                <a16:creationId xmlns:a16="http://schemas.microsoft.com/office/drawing/2014/main" id="{4CB617B1-751A-5982-C39F-B9D8F9D8B1C1}"/>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 name="Ellipse 14">
            <a:extLst>
              <a:ext uri="{FF2B5EF4-FFF2-40B4-BE49-F238E27FC236}">
                <a16:creationId xmlns:a16="http://schemas.microsoft.com/office/drawing/2014/main" id="{29F888D5-2686-2290-070D-C98E1AFD40B1}"/>
              </a:ext>
            </a:extLst>
          </p:cNvPr>
          <p:cNvSpPr/>
          <p:nvPr/>
        </p:nvSpPr>
        <p:spPr>
          <a:xfrm>
            <a:off x="8303424" y="267020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6" name="Ellipse 15">
            <a:extLst>
              <a:ext uri="{FF2B5EF4-FFF2-40B4-BE49-F238E27FC236}">
                <a16:creationId xmlns:a16="http://schemas.microsoft.com/office/drawing/2014/main" id="{9DA9C945-9994-E513-A0C0-60111394F291}"/>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05EB641-777B-C371-C105-668129570900}"/>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8" name="Ellipse 17">
            <a:extLst>
              <a:ext uri="{FF2B5EF4-FFF2-40B4-BE49-F238E27FC236}">
                <a16:creationId xmlns:a16="http://schemas.microsoft.com/office/drawing/2014/main" id="{1AFB940F-A171-B89C-91AB-50B8DF88BB8F}"/>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9" name="Ellipse 18">
            <a:extLst>
              <a:ext uri="{FF2B5EF4-FFF2-40B4-BE49-F238E27FC236}">
                <a16:creationId xmlns:a16="http://schemas.microsoft.com/office/drawing/2014/main" id="{F4AADEAE-C312-5D8D-9AFD-6A453FB826F2}"/>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15614E77-FE72-D4C6-692C-69258F327AF0}"/>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a:extLst>
              <a:ext uri="{FF2B5EF4-FFF2-40B4-BE49-F238E27FC236}">
                <a16:creationId xmlns:a16="http://schemas.microsoft.com/office/drawing/2014/main" id="{10E8341C-D5DA-7015-1F17-50F3E099CDAF}"/>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95D8A9F6-C2E8-657C-50F0-DCF35CB366AA}"/>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1492A488-F495-963A-8B16-463BD3923B7E}"/>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31028904-0A81-9A04-92DC-6BB9E44A186D}"/>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5" name="Ellipse 24">
            <a:extLst>
              <a:ext uri="{FF2B5EF4-FFF2-40B4-BE49-F238E27FC236}">
                <a16:creationId xmlns:a16="http://schemas.microsoft.com/office/drawing/2014/main" id="{768B7169-65BF-3A0F-E5CE-DFC49118277C}"/>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6" name="Ellipse 25">
            <a:extLst>
              <a:ext uri="{FF2B5EF4-FFF2-40B4-BE49-F238E27FC236}">
                <a16:creationId xmlns:a16="http://schemas.microsoft.com/office/drawing/2014/main" id="{6D30A4A7-14BA-7995-A8EC-AA19721F7A62}"/>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7" name="Ellipse 26">
            <a:extLst>
              <a:ext uri="{FF2B5EF4-FFF2-40B4-BE49-F238E27FC236}">
                <a16:creationId xmlns:a16="http://schemas.microsoft.com/office/drawing/2014/main" id="{B3C34D6F-7462-14B2-FA37-F1033C1240F2}"/>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27">
            <a:extLst>
              <a:ext uri="{FF2B5EF4-FFF2-40B4-BE49-F238E27FC236}">
                <a16:creationId xmlns:a16="http://schemas.microsoft.com/office/drawing/2014/main" id="{963A084E-4A4C-F43E-1659-1D25BBEC9FE4}"/>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D8FCADDF-23E7-A07A-34E1-B52BCCCD302E}"/>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30" name="Connecteur droit avec flèche 29">
            <a:extLst>
              <a:ext uri="{FF2B5EF4-FFF2-40B4-BE49-F238E27FC236}">
                <a16:creationId xmlns:a16="http://schemas.microsoft.com/office/drawing/2014/main" id="{0EAD4182-0BA7-9B5A-206A-13801A5C0741}"/>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18F1AAA6-E779-1B93-6154-6EB68B1F6307}"/>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2" name="Ellipse 31">
            <a:extLst>
              <a:ext uri="{FF2B5EF4-FFF2-40B4-BE49-F238E27FC236}">
                <a16:creationId xmlns:a16="http://schemas.microsoft.com/office/drawing/2014/main" id="{80B59438-B603-4A6B-509C-76C61CBFC628}"/>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3" name="Ellipse 32">
            <a:extLst>
              <a:ext uri="{FF2B5EF4-FFF2-40B4-BE49-F238E27FC236}">
                <a16:creationId xmlns:a16="http://schemas.microsoft.com/office/drawing/2014/main" id="{661D5B15-D82E-19ED-C62A-39F347A33E90}"/>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4" name="Ellipse 33">
            <a:extLst>
              <a:ext uri="{FF2B5EF4-FFF2-40B4-BE49-F238E27FC236}">
                <a16:creationId xmlns:a16="http://schemas.microsoft.com/office/drawing/2014/main" id="{1FCB1076-2C1C-FFB8-BEE4-FF62EF1EFFB5}"/>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5" name="Ellipse 34">
            <a:extLst>
              <a:ext uri="{FF2B5EF4-FFF2-40B4-BE49-F238E27FC236}">
                <a16:creationId xmlns:a16="http://schemas.microsoft.com/office/drawing/2014/main" id="{AA0FE242-36FE-3298-35EC-EA845A1EFBF2}"/>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9619761D-DF00-3954-4A93-97241B56AAF8}"/>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B53368B0-2771-1F85-6072-2CDB57B4AF0F}"/>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8070B230-768A-2E21-93C3-E1A99AF2BDED}"/>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9" name="Ellipse 38">
            <a:extLst>
              <a:ext uri="{FF2B5EF4-FFF2-40B4-BE49-F238E27FC236}">
                <a16:creationId xmlns:a16="http://schemas.microsoft.com/office/drawing/2014/main" id="{A9F3DD5D-D4AB-C328-4611-D1385F3F877F}"/>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40" name="Ellipse 39">
            <a:extLst>
              <a:ext uri="{FF2B5EF4-FFF2-40B4-BE49-F238E27FC236}">
                <a16:creationId xmlns:a16="http://schemas.microsoft.com/office/drawing/2014/main" id="{0CB43F0F-B2D7-2753-481E-B00DCF562C23}"/>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69C91CCC-4B5D-8FAA-D84E-FC279D7B56CC}"/>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42" name="Rectangle 41">
            <a:extLst>
              <a:ext uri="{FF2B5EF4-FFF2-40B4-BE49-F238E27FC236}">
                <a16:creationId xmlns:a16="http://schemas.microsoft.com/office/drawing/2014/main" id="{77E19FAF-3BDE-10EF-8D0C-9A4EAFB86E6A}"/>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43" name="Ellipse 42">
            <a:extLst>
              <a:ext uri="{FF2B5EF4-FFF2-40B4-BE49-F238E27FC236}">
                <a16:creationId xmlns:a16="http://schemas.microsoft.com/office/drawing/2014/main" id="{87C2491A-DBEA-0CE5-BD76-E420117D5BEB}"/>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4" name="Ellipse 43">
            <a:extLst>
              <a:ext uri="{FF2B5EF4-FFF2-40B4-BE49-F238E27FC236}">
                <a16:creationId xmlns:a16="http://schemas.microsoft.com/office/drawing/2014/main" id="{050C48CC-DAFB-80B8-B5E8-2F99298EBF80}"/>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5" name="Ellipse 44">
            <a:extLst>
              <a:ext uri="{FF2B5EF4-FFF2-40B4-BE49-F238E27FC236}">
                <a16:creationId xmlns:a16="http://schemas.microsoft.com/office/drawing/2014/main" id="{365621EE-F981-DE56-B30D-EED560040244}"/>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6" name="Ellipse 45">
            <a:extLst>
              <a:ext uri="{FF2B5EF4-FFF2-40B4-BE49-F238E27FC236}">
                <a16:creationId xmlns:a16="http://schemas.microsoft.com/office/drawing/2014/main" id="{8005FB17-1035-C85D-12BC-D6E5C6518E25}"/>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47" name="Ellipse 46">
            <a:extLst>
              <a:ext uri="{FF2B5EF4-FFF2-40B4-BE49-F238E27FC236}">
                <a16:creationId xmlns:a16="http://schemas.microsoft.com/office/drawing/2014/main" id="{160A75B3-4D5E-E7B9-861E-1087E8A3A786}"/>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48" name="Ellipse 47">
            <a:extLst>
              <a:ext uri="{FF2B5EF4-FFF2-40B4-BE49-F238E27FC236}">
                <a16:creationId xmlns:a16="http://schemas.microsoft.com/office/drawing/2014/main" id="{A9419585-508F-0110-BE18-99D0BB2909DA}"/>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9" name="Ellipse 48">
            <a:extLst>
              <a:ext uri="{FF2B5EF4-FFF2-40B4-BE49-F238E27FC236}">
                <a16:creationId xmlns:a16="http://schemas.microsoft.com/office/drawing/2014/main" id="{4E8B82F0-CC2E-4AB5-5802-2DE625B8562A}"/>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0" name="Ellipse 49">
            <a:extLst>
              <a:ext uri="{FF2B5EF4-FFF2-40B4-BE49-F238E27FC236}">
                <a16:creationId xmlns:a16="http://schemas.microsoft.com/office/drawing/2014/main" id="{D7413FAD-8ADF-9F0F-1804-75D53B87DD77}"/>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1" name="Ellipse 50">
            <a:extLst>
              <a:ext uri="{FF2B5EF4-FFF2-40B4-BE49-F238E27FC236}">
                <a16:creationId xmlns:a16="http://schemas.microsoft.com/office/drawing/2014/main" id="{4F8CC9A9-3297-BD67-5C56-2986BDF81559}"/>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2" name="Rectangle 51">
            <a:extLst>
              <a:ext uri="{FF2B5EF4-FFF2-40B4-BE49-F238E27FC236}">
                <a16:creationId xmlns:a16="http://schemas.microsoft.com/office/drawing/2014/main" id="{55909012-0509-5CB9-C330-4205F2CE52CB}"/>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53" name="Rectangle 52">
            <a:extLst>
              <a:ext uri="{FF2B5EF4-FFF2-40B4-BE49-F238E27FC236}">
                <a16:creationId xmlns:a16="http://schemas.microsoft.com/office/drawing/2014/main" id="{07650B2B-BC40-CB74-60C7-FC065E2B13BA}"/>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54" name="Ellipse 53">
            <a:extLst>
              <a:ext uri="{FF2B5EF4-FFF2-40B4-BE49-F238E27FC236}">
                <a16:creationId xmlns:a16="http://schemas.microsoft.com/office/drawing/2014/main" id="{B073685B-FE12-D139-03C7-871B58535E13}"/>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94B03088-78E6-6D2E-9F27-AB602D183379}"/>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6" name="Rectangle 55">
            <a:extLst>
              <a:ext uri="{FF2B5EF4-FFF2-40B4-BE49-F238E27FC236}">
                <a16:creationId xmlns:a16="http://schemas.microsoft.com/office/drawing/2014/main" id="{AAD7FF41-E254-1615-EA0C-8859E16B4F28}"/>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57" name="Rectangle 56">
            <a:extLst>
              <a:ext uri="{FF2B5EF4-FFF2-40B4-BE49-F238E27FC236}">
                <a16:creationId xmlns:a16="http://schemas.microsoft.com/office/drawing/2014/main" id="{0A38A46D-2BE7-8C2E-36AB-5A98ABD8197A}"/>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58" name="Connecteur droit 57">
            <a:extLst>
              <a:ext uri="{FF2B5EF4-FFF2-40B4-BE49-F238E27FC236}">
                <a16:creationId xmlns:a16="http://schemas.microsoft.com/office/drawing/2014/main" id="{40630353-6B7D-0EF3-1E6B-07A0D348D370}"/>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9" name="Ellipse 58">
            <a:extLst>
              <a:ext uri="{FF2B5EF4-FFF2-40B4-BE49-F238E27FC236}">
                <a16:creationId xmlns:a16="http://schemas.microsoft.com/office/drawing/2014/main" id="{008E4D79-840B-05E6-6AB2-1637B4987003}"/>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60" name="Connecteur droit 59">
            <a:extLst>
              <a:ext uri="{FF2B5EF4-FFF2-40B4-BE49-F238E27FC236}">
                <a16:creationId xmlns:a16="http://schemas.microsoft.com/office/drawing/2014/main" id="{4A5B4781-D242-4683-596F-79CBB72BCED1}"/>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62AEAB17-C250-2AF9-4B59-4FE1CC3C76A1}"/>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Ellipse 61">
            <a:extLst>
              <a:ext uri="{FF2B5EF4-FFF2-40B4-BE49-F238E27FC236}">
                <a16:creationId xmlns:a16="http://schemas.microsoft.com/office/drawing/2014/main" id="{0C4B5A06-50C2-DC8F-746B-34C945B91195}"/>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3" name="Ellipse 62">
            <a:extLst>
              <a:ext uri="{FF2B5EF4-FFF2-40B4-BE49-F238E27FC236}">
                <a16:creationId xmlns:a16="http://schemas.microsoft.com/office/drawing/2014/main" id="{06361A09-F8C5-3F94-2A71-6C42759548A9}"/>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48" name="Ellipse 447">
            <a:extLst>
              <a:ext uri="{FF2B5EF4-FFF2-40B4-BE49-F238E27FC236}">
                <a16:creationId xmlns:a16="http://schemas.microsoft.com/office/drawing/2014/main" id="{51303DA3-818F-7B8E-05BF-2B64CF14A5C7}"/>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7" name="Ellipse 486">
            <a:extLst>
              <a:ext uri="{FF2B5EF4-FFF2-40B4-BE49-F238E27FC236}">
                <a16:creationId xmlns:a16="http://schemas.microsoft.com/office/drawing/2014/main" id="{54666321-1FE5-7F00-47F7-AFC915814ADC}"/>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488" name="Ellipse 487">
            <a:extLst>
              <a:ext uri="{FF2B5EF4-FFF2-40B4-BE49-F238E27FC236}">
                <a16:creationId xmlns:a16="http://schemas.microsoft.com/office/drawing/2014/main" id="{28F42DA7-640B-2B6B-45F4-B3467771F87A}"/>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1" name="Ellipse 490">
            <a:extLst>
              <a:ext uri="{FF2B5EF4-FFF2-40B4-BE49-F238E27FC236}">
                <a16:creationId xmlns:a16="http://schemas.microsoft.com/office/drawing/2014/main" id="{BE634303-BE98-54EC-B8AF-F628413BEC18}"/>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1" name="Ellipse 530">
            <a:extLst>
              <a:ext uri="{FF2B5EF4-FFF2-40B4-BE49-F238E27FC236}">
                <a16:creationId xmlns:a16="http://schemas.microsoft.com/office/drawing/2014/main" id="{8424C186-8CB0-8AD5-44E2-81A913930589}"/>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38" name="Ellipse 537">
            <a:extLst>
              <a:ext uri="{FF2B5EF4-FFF2-40B4-BE49-F238E27FC236}">
                <a16:creationId xmlns:a16="http://schemas.microsoft.com/office/drawing/2014/main" id="{7EA06813-51B5-C9BC-6451-A7B373C517AE}"/>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555" name="Ellipse 554">
            <a:extLst>
              <a:ext uri="{FF2B5EF4-FFF2-40B4-BE49-F238E27FC236}">
                <a16:creationId xmlns:a16="http://schemas.microsoft.com/office/drawing/2014/main" id="{6EF46350-5611-C0D7-E5AA-CBA439A172D9}"/>
              </a:ext>
            </a:extLst>
          </p:cNvPr>
          <p:cNvSpPr/>
          <p:nvPr/>
        </p:nvSpPr>
        <p:spPr>
          <a:xfrm>
            <a:off x="8165438" y="241785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6" name="Ellipse 555">
            <a:extLst>
              <a:ext uri="{FF2B5EF4-FFF2-40B4-BE49-F238E27FC236}">
                <a16:creationId xmlns:a16="http://schemas.microsoft.com/office/drawing/2014/main" id="{EFBE6DC4-AFCC-35DA-2C2D-6E07C247FF69}"/>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7" name="Ellipse 556">
            <a:extLst>
              <a:ext uri="{FF2B5EF4-FFF2-40B4-BE49-F238E27FC236}">
                <a16:creationId xmlns:a16="http://schemas.microsoft.com/office/drawing/2014/main" id="{87AC5996-38AA-7C1D-4A9D-29897F6092B8}"/>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8" name="Ellipse 557">
            <a:extLst>
              <a:ext uri="{FF2B5EF4-FFF2-40B4-BE49-F238E27FC236}">
                <a16:creationId xmlns:a16="http://schemas.microsoft.com/office/drawing/2014/main" id="{CB8155F9-CE8A-0E08-8331-A0A794F89C6E}"/>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9" name="Ellipse 558">
            <a:extLst>
              <a:ext uri="{FF2B5EF4-FFF2-40B4-BE49-F238E27FC236}">
                <a16:creationId xmlns:a16="http://schemas.microsoft.com/office/drawing/2014/main" id="{83D3F150-F477-7082-5AD1-3175506DD869}"/>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0" name="Ellipse 559">
            <a:extLst>
              <a:ext uri="{FF2B5EF4-FFF2-40B4-BE49-F238E27FC236}">
                <a16:creationId xmlns:a16="http://schemas.microsoft.com/office/drawing/2014/main" id="{CACB6BCE-34BE-E647-D9C5-56466A32DF29}"/>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1" name="Rectangle 560">
            <a:extLst>
              <a:ext uri="{FF2B5EF4-FFF2-40B4-BE49-F238E27FC236}">
                <a16:creationId xmlns:a16="http://schemas.microsoft.com/office/drawing/2014/main" id="{BEB8742A-829B-3DC8-AA36-8E2CE9CFC2D9}"/>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562" name="Rectangle 561">
            <a:extLst>
              <a:ext uri="{FF2B5EF4-FFF2-40B4-BE49-F238E27FC236}">
                <a16:creationId xmlns:a16="http://schemas.microsoft.com/office/drawing/2014/main" id="{B8E2652A-3D82-470F-1F24-17F35DAEC969}"/>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563" name="Rectangle 562">
            <a:extLst>
              <a:ext uri="{FF2B5EF4-FFF2-40B4-BE49-F238E27FC236}">
                <a16:creationId xmlns:a16="http://schemas.microsoft.com/office/drawing/2014/main" id="{A6AB9902-4E2A-D1A8-8DA7-537D9A18B5D4}"/>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564" name="Rectangle 563">
            <a:extLst>
              <a:ext uri="{FF2B5EF4-FFF2-40B4-BE49-F238E27FC236}">
                <a16:creationId xmlns:a16="http://schemas.microsoft.com/office/drawing/2014/main" id="{6E0B2C6B-0CE5-8012-9AA2-352F174B6A51}"/>
              </a:ext>
            </a:extLst>
          </p:cNvPr>
          <p:cNvSpPr/>
          <p:nvPr/>
        </p:nvSpPr>
        <p:spPr>
          <a:xfrm>
            <a:off x="7739602" y="1987363"/>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1808</a:t>
            </a:r>
          </a:p>
        </p:txBody>
      </p:sp>
      <p:sp>
        <p:nvSpPr>
          <p:cNvPr id="565" name="Rectangle 564">
            <a:extLst>
              <a:ext uri="{FF2B5EF4-FFF2-40B4-BE49-F238E27FC236}">
                <a16:creationId xmlns:a16="http://schemas.microsoft.com/office/drawing/2014/main" id="{96978ADA-2318-E1EA-9A16-D2BC9E674E9F}"/>
              </a:ext>
            </a:extLst>
          </p:cNvPr>
          <p:cNvSpPr/>
          <p:nvPr/>
        </p:nvSpPr>
        <p:spPr>
          <a:xfrm>
            <a:off x="7342831" y="1509827"/>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566" name="Rectangle 565">
            <a:extLst>
              <a:ext uri="{FF2B5EF4-FFF2-40B4-BE49-F238E27FC236}">
                <a16:creationId xmlns:a16="http://schemas.microsoft.com/office/drawing/2014/main" id="{CBC34FCF-48D3-F345-D141-22A7ED9A700D}"/>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567" name="Rectangle 566">
            <a:extLst>
              <a:ext uri="{FF2B5EF4-FFF2-40B4-BE49-F238E27FC236}">
                <a16:creationId xmlns:a16="http://schemas.microsoft.com/office/drawing/2014/main" id="{22F5495C-4160-8FD1-B8B5-94AA8606B8BD}"/>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568" name="Ellipse 567">
            <a:extLst>
              <a:ext uri="{FF2B5EF4-FFF2-40B4-BE49-F238E27FC236}">
                <a16:creationId xmlns:a16="http://schemas.microsoft.com/office/drawing/2014/main" id="{0F27005F-521F-4088-9005-E1D844CD7BE8}"/>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69" name="Ellipse 568">
            <a:extLst>
              <a:ext uri="{FF2B5EF4-FFF2-40B4-BE49-F238E27FC236}">
                <a16:creationId xmlns:a16="http://schemas.microsoft.com/office/drawing/2014/main" id="{A6613AA1-86E2-5C72-C551-C82FD13428C6}"/>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0" name="Ellipse 569">
            <a:extLst>
              <a:ext uri="{FF2B5EF4-FFF2-40B4-BE49-F238E27FC236}">
                <a16:creationId xmlns:a16="http://schemas.microsoft.com/office/drawing/2014/main" id="{40526380-1370-A15C-B971-80727405A59A}"/>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71" name="Rectangle 570">
            <a:extLst>
              <a:ext uri="{FF2B5EF4-FFF2-40B4-BE49-F238E27FC236}">
                <a16:creationId xmlns:a16="http://schemas.microsoft.com/office/drawing/2014/main" id="{B42ABAE1-EDE1-3EE1-B8F6-C228D4B3C1E5}"/>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572" name="Ellipse 571">
            <a:extLst>
              <a:ext uri="{FF2B5EF4-FFF2-40B4-BE49-F238E27FC236}">
                <a16:creationId xmlns:a16="http://schemas.microsoft.com/office/drawing/2014/main" id="{F4B75A9D-2BB8-681E-E9ED-C28DD8643481}"/>
              </a:ext>
            </a:extLst>
          </p:cNvPr>
          <p:cNvSpPr/>
          <p:nvPr/>
        </p:nvSpPr>
        <p:spPr>
          <a:xfrm>
            <a:off x="7779767" y="94353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573" name="Rectangle 572">
            <a:extLst>
              <a:ext uri="{FF2B5EF4-FFF2-40B4-BE49-F238E27FC236}">
                <a16:creationId xmlns:a16="http://schemas.microsoft.com/office/drawing/2014/main" id="{05605898-B90A-02FA-1479-C0438BC51D61}"/>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574" name="Rectangle 573">
            <a:extLst>
              <a:ext uri="{FF2B5EF4-FFF2-40B4-BE49-F238E27FC236}">
                <a16:creationId xmlns:a16="http://schemas.microsoft.com/office/drawing/2014/main" id="{01C3527B-1D2E-89E8-3768-704134ADA10B}"/>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575" name="Ellipse 574">
            <a:extLst>
              <a:ext uri="{FF2B5EF4-FFF2-40B4-BE49-F238E27FC236}">
                <a16:creationId xmlns:a16="http://schemas.microsoft.com/office/drawing/2014/main" id="{56F602D0-C48F-9F7A-4EED-D79654BD0561}"/>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76" name="Rectangle 575">
            <a:extLst>
              <a:ext uri="{FF2B5EF4-FFF2-40B4-BE49-F238E27FC236}">
                <a16:creationId xmlns:a16="http://schemas.microsoft.com/office/drawing/2014/main" id="{92E4A918-4BA5-AA79-DEB0-AD3FCA7979EC}"/>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577" name="Rectangle 576">
            <a:extLst>
              <a:ext uri="{FF2B5EF4-FFF2-40B4-BE49-F238E27FC236}">
                <a16:creationId xmlns:a16="http://schemas.microsoft.com/office/drawing/2014/main" id="{2AF6F507-6FC3-E41F-ECAC-E7CF42967C52}"/>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578" name="Rectangle 577">
            <a:extLst>
              <a:ext uri="{FF2B5EF4-FFF2-40B4-BE49-F238E27FC236}">
                <a16:creationId xmlns:a16="http://schemas.microsoft.com/office/drawing/2014/main" id="{B749915A-C747-A9FC-0D32-2FE939A969CD}"/>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579" name="Rectangle 578">
            <a:extLst>
              <a:ext uri="{FF2B5EF4-FFF2-40B4-BE49-F238E27FC236}">
                <a16:creationId xmlns:a16="http://schemas.microsoft.com/office/drawing/2014/main" id="{B4AEC1C9-E494-65D8-5D1C-A1DD4E04AF9C}"/>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580" name="Ellipse 579">
            <a:extLst>
              <a:ext uri="{FF2B5EF4-FFF2-40B4-BE49-F238E27FC236}">
                <a16:creationId xmlns:a16="http://schemas.microsoft.com/office/drawing/2014/main" id="{5529B662-C2E1-5C75-8CCD-A10F5B09B5D8}"/>
              </a:ext>
            </a:extLst>
          </p:cNvPr>
          <p:cNvSpPr/>
          <p:nvPr/>
        </p:nvSpPr>
        <p:spPr>
          <a:xfrm rot="3509904">
            <a:off x="7123586" y="10669"/>
            <a:ext cx="307969" cy="82533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1" name="Ellipse 580">
            <a:extLst>
              <a:ext uri="{FF2B5EF4-FFF2-40B4-BE49-F238E27FC236}">
                <a16:creationId xmlns:a16="http://schemas.microsoft.com/office/drawing/2014/main" id="{BB4DD670-31E0-4413-DDF4-06E01C5E5E63}"/>
              </a:ext>
            </a:extLst>
          </p:cNvPr>
          <p:cNvSpPr/>
          <p:nvPr/>
        </p:nvSpPr>
        <p:spPr>
          <a:xfrm>
            <a:off x="6705473" y="136008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82" name="Ellipse 581">
            <a:extLst>
              <a:ext uri="{FF2B5EF4-FFF2-40B4-BE49-F238E27FC236}">
                <a16:creationId xmlns:a16="http://schemas.microsoft.com/office/drawing/2014/main" id="{CF808AFD-6F9C-AE85-4979-6C02CC8E1DFA}"/>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83" name="Ellipse 582">
            <a:extLst>
              <a:ext uri="{FF2B5EF4-FFF2-40B4-BE49-F238E27FC236}">
                <a16:creationId xmlns:a16="http://schemas.microsoft.com/office/drawing/2014/main" id="{427FF535-9C90-061D-E461-7862A2B1C3C4}"/>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4" name="Ellipse 583">
            <a:extLst>
              <a:ext uri="{FF2B5EF4-FFF2-40B4-BE49-F238E27FC236}">
                <a16:creationId xmlns:a16="http://schemas.microsoft.com/office/drawing/2014/main" id="{519D220A-2778-4126-ED9E-AFA293085BEF}"/>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585" name="Ellipse 584">
            <a:extLst>
              <a:ext uri="{FF2B5EF4-FFF2-40B4-BE49-F238E27FC236}">
                <a16:creationId xmlns:a16="http://schemas.microsoft.com/office/drawing/2014/main" id="{364E97FB-A610-B915-C692-82F9E10F37D0}"/>
              </a:ext>
            </a:extLst>
          </p:cNvPr>
          <p:cNvSpPr/>
          <p:nvPr/>
        </p:nvSpPr>
        <p:spPr>
          <a:xfrm>
            <a:off x="6605128" y="113266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86" name="Ellipse 585">
            <a:extLst>
              <a:ext uri="{FF2B5EF4-FFF2-40B4-BE49-F238E27FC236}">
                <a16:creationId xmlns:a16="http://schemas.microsoft.com/office/drawing/2014/main" id="{4A70393B-493D-DC84-16E4-D7A6429272D0}"/>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88" name="Ellipse 587">
            <a:extLst>
              <a:ext uri="{FF2B5EF4-FFF2-40B4-BE49-F238E27FC236}">
                <a16:creationId xmlns:a16="http://schemas.microsoft.com/office/drawing/2014/main" id="{1C61CE48-A5D7-D27B-1B6C-D46D53884EE5}"/>
              </a:ext>
            </a:extLst>
          </p:cNvPr>
          <p:cNvSpPr/>
          <p:nvPr/>
        </p:nvSpPr>
        <p:spPr>
          <a:xfrm>
            <a:off x="6756011" y="161440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89" name="Ellipse 588">
            <a:extLst>
              <a:ext uri="{FF2B5EF4-FFF2-40B4-BE49-F238E27FC236}">
                <a16:creationId xmlns:a16="http://schemas.microsoft.com/office/drawing/2014/main" id="{08D5C96D-4C60-7017-6395-B8B1880F476D}"/>
              </a:ext>
            </a:extLst>
          </p:cNvPr>
          <p:cNvSpPr/>
          <p:nvPr/>
        </p:nvSpPr>
        <p:spPr>
          <a:xfrm>
            <a:off x="7229668" y="162349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90" name="Ellipse 589">
            <a:extLst>
              <a:ext uri="{FF2B5EF4-FFF2-40B4-BE49-F238E27FC236}">
                <a16:creationId xmlns:a16="http://schemas.microsoft.com/office/drawing/2014/main" id="{CB98CACB-8B1C-BD0D-4A20-482CB6BB8DAE}"/>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1" name="Ellipse 590">
            <a:extLst>
              <a:ext uri="{FF2B5EF4-FFF2-40B4-BE49-F238E27FC236}">
                <a16:creationId xmlns:a16="http://schemas.microsoft.com/office/drawing/2014/main" id="{45E53C1D-B669-B9E0-F56E-E54561373D93}"/>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2" name="Ellipse 591">
            <a:extLst>
              <a:ext uri="{FF2B5EF4-FFF2-40B4-BE49-F238E27FC236}">
                <a16:creationId xmlns:a16="http://schemas.microsoft.com/office/drawing/2014/main" id="{DB1A22A9-D84C-2A2A-31C5-2EE0B516C78B}"/>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3" name="Rectangle 592">
            <a:extLst>
              <a:ext uri="{FF2B5EF4-FFF2-40B4-BE49-F238E27FC236}">
                <a16:creationId xmlns:a16="http://schemas.microsoft.com/office/drawing/2014/main" id="{63A9AFDC-A96D-92C2-4068-B5505D0D82D6}"/>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594" name="Ellipse 593">
            <a:extLst>
              <a:ext uri="{FF2B5EF4-FFF2-40B4-BE49-F238E27FC236}">
                <a16:creationId xmlns:a16="http://schemas.microsoft.com/office/drawing/2014/main" id="{A5B78230-A3FA-8BFA-E278-70AE27193E5F}"/>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95" name="Ellipse 594">
            <a:extLst>
              <a:ext uri="{FF2B5EF4-FFF2-40B4-BE49-F238E27FC236}">
                <a16:creationId xmlns:a16="http://schemas.microsoft.com/office/drawing/2014/main" id="{21D72E4B-1D2F-BC53-2C35-031048C7BFA1}"/>
              </a:ext>
            </a:extLst>
          </p:cNvPr>
          <p:cNvSpPr/>
          <p:nvPr/>
        </p:nvSpPr>
        <p:spPr>
          <a:xfrm>
            <a:off x="8178682" y="237475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97" name="Ellipse 596">
            <a:extLst>
              <a:ext uri="{FF2B5EF4-FFF2-40B4-BE49-F238E27FC236}">
                <a16:creationId xmlns:a16="http://schemas.microsoft.com/office/drawing/2014/main" id="{80C1571E-B000-2D67-D8B4-65A5B67B8C36}"/>
              </a:ext>
            </a:extLst>
          </p:cNvPr>
          <p:cNvSpPr/>
          <p:nvPr/>
        </p:nvSpPr>
        <p:spPr>
          <a:xfrm>
            <a:off x="7962592" y="2346945"/>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07" name="Ellipse 606">
            <a:extLst>
              <a:ext uri="{FF2B5EF4-FFF2-40B4-BE49-F238E27FC236}">
                <a16:creationId xmlns:a16="http://schemas.microsoft.com/office/drawing/2014/main" id="{AC8110D4-1A17-7115-E336-A35F22145798}"/>
              </a:ext>
            </a:extLst>
          </p:cNvPr>
          <p:cNvSpPr/>
          <p:nvPr/>
        </p:nvSpPr>
        <p:spPr>
          <a:xfrm>
            <a:off x="6436596" y="83195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09" name="Ellipse 608">
            <a:extLst>
              <a:ext uri="{FF2B5EF4-FFF2-40B4-BE49-F238E27FC236}">
                <a16:creationId xmlns:a16="http://schemas.microsoft.com/office/drawing/2014/main" id="{2CD14853-2AFD-304D-6A65-33F516D02089}"/>
              </a:ext>
            </a:extLst>
          </p:cNvPr>
          <p:cNvSpPr/>
          <p:nvPr/>
        </p:nvSpPr>
        <p:spPr>
          <a:xfrm>
            <a:off x="5155776" y="77233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10" name="Ellipse 609">
            <a:extLst>
              <a:ext uri="{FF2B5EF4-FFF2-40B4-BE49-F238E27FC236}">
                <a16:creationId xmlns:a16="http://schemas.microsoft.com/office/drawing/2014/main" id="{CE7D34A3-7B8F-4BBE-DC4A-F10C9F244843}"/>
              </a:ext>
            </a:extLst>
          </p:cNvPr>
          <p:cNvSpPr/>
          <p:nvPr/>
        </p:nvSpPr>
        <p:spPr>
          <a:xfrm>
            <a:off x="6425903" y="57822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11" name="Ellipse 610">
            <a:extLst>
              <a:ext uri="{FF2B5EF4-FFF2-40B4-BE49-F238E27FC236}">
                <a16:creationId xmlns:a16="http://schemas.microsoft.com/office/drawing/2014/main" id="{6124132B-87CC-88C9-1684-C590E6640343}"/>
              </a:ext>
            </a:extLst>
          </p:cNvPr>
          <p:cNvSpPr/>
          <p:nvPr/>
        </p:nvSpPr>
        <p:spPr>
          <a:xfrm>
            <a:off x="6731346" y="416805"/>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612" name="Ellipse 611">
            <a:extLst>
              <a:ext uri="{FF2B5EF4-FFF2-40B4-BE49-F238E27FC236}">
                <a16:creationId xmlns:a16="http://schemas.microsoft.com/office/drawing/2014/main" id="{8A059388-0567-4CF7-7D6D-505658598EC0}"/>
              </a:ext>
            </a:extLst>
          </p:cNvPr>
          <p:cNvSpPr/>
          <p:nvPr/>
        </p:nvSpPr>
        <p:spPr>
          <a:xfrm>
            <a:off x="7947675" y="2172228"/>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449" name="Rectangle 448">
            <a:extLst>
              <a:ext uri="{FF2B5EF4-FFF2-40B4-BE49-F238E27FC236}">
                <a16:creationId xmlns:a16="http://schemas.microsoft.com/office/drawing/2014/main" id="{54D8E9AE-D4A2-A247-0148-84D1BF4C2203}"/>
              </a:ext>
            </a:extLst>
          </p:cNvPr>
          <p:cNvSpPr/>
          <p:nvPr/>
        </p:nvSpPr>
        <p:spPr>
          <a:xfrm>
            <a:off x="7141182" y="5863913"/>
            <a:ext cx="4900195" cy="830997"/>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solidFill>
                  <a:srgbClr val="FF0000"/>
                </a:solidFill>
              </a:rPr>
              <a:t>NB : Entrée en force </a:t>
            </a:r>
            <a:r>
              <a:rPr lang="fr-FR" sz="1600" u="sng" dirty="0">
                <a:solidFill>
                  <a:srgbClr val="FF0000"/>
                </a:solidFill>
              </a:rPr>
              <a:t>durable</a:t>
            </a:r>
            <a:r>
              <a:rPr lang="fr-FR" sz="1600" dirty="0">
                <a:solidFill>
                  <a:srgbClr val="FF0000"/>
                </a:solidFill>
              </a:rPr>
              <a:t> de la GB dans le golfe Persique ; 1812 : A Bouchir, l’agent commercial de l’EIC</a:t>
            </a:r>
          </a:p>
          <a:p>
            <a:r>
              <a:rPr lang="fr-FR" sz="1600" dirty="0">
                <a:solidFill>
                  <a:srgbClr val="FF0000"/>
                </a:solidFill>
              </a:rPr>
              <a:t>Est remplacé par un résident britannique</a:t>
            </a:r>
          </a:p>
        </p:txBody>
      </p:sp>
      <p:sp>
        <p:nvSpPr>
          <p:cNvPr id="450" name="Rectangle 449">
            <a:extLst>
              <a:ext uri="{FF2B5EF4-FFF2-40B4-BE49-F238E27FC236}">
                <a16:creationId xmlns:a16="http://schemas.microsoft.com/office/drawing/2014/main" id="{CE84629D-97FC-BB7A-A29E-7F2594A6D1EB}"/>
              </a:ext>
            </a:extLst>
          </p:cNvPr>
          <p:cNvSpPr/>
          <p:nvPr/>
        </p:nvSpPr>
        <p:spPr>
          <a:xfrm>
            <a:off x="71305" y="93049"/>
            <a:ext cx="5260968" cy="6201698"/>
          </a:xfrm>
          <a:prstGeom prst="rect">
            <a:avLst/>
          </a:prstGeom>
          <a:solidFill>
            <a:schemeClr val="tx2">
              <a:lumMod val="20000"/>
              <a:lumOff val="80000"/>
            </a:schemeClr>
          </a:solidFill>
          <a:ln w="38100">
            <a:solidFill>
              <a:schemeClr val="tx1"/>
            </a:solidFill>
          </a:ln>
        </p:spPr>
        <p:txBody>
          <a:bodyPr wrap="square">
            <a:spAutoFit/>
          </a:bodyPr>
          <a:lstStyle/>
          <a:p>
            <a:r>
              <a:rPr lang="fr-FR" sz="1500" b="1" dirty="0"/>
              <a:t>6) 1812-1815 : … En Orient, Empire ottoman et Perse vaincus par la Russie, doivent céder la Bessarabie et l’Azerbaïdjan et se rapprochent de la GB</a:t>
            </a:r>
          </a:p>
          <a:p>
            <a:endParaRPr lang="fr-FR" sz="1600" dirty="0"/>
          </a:p>
          <a:p>
            <a:r>
              <a:rPr lang="fr-FR" sz="1600" dirty="0"/>
              <a:t>*Juin 1807 : La Perse de Fath Ali et l’Empire ottoman de Mahmoud II (1808), après les alliances avec la France</a:t>
            </a:r>
          </a:p>
          <a:p>
            <a:r>
              <a:rPr lang="fr-FR" sz="1600" dirty="0"/>
              <a:t>Contre la GB, mais avant tout </a:t>
            </a:r>
            <a:r>
              <a:rPr lang="fr-FR" sz="1600" u="sng" dirty="0"/>
              <a:t>contre la Russie</a:t>
            </a:r>
          </a:p>
          <a:p>
            <a:endParaRPr lang="fr-FR" sz="1600" dirty="0"/>
          </a:p>
          <a:p>
            <a:r>
              <a:rPr lang="fr-FR" sz="1600" dirty="0"/>
              <a:t>*Puis </a:t>
            </a:r>
            <a:r>
              <a:rPr lang="fr-FR" sz="1600" u="sng" dirty="0"/>
              <a:t>déçus</a:t>
            </a:r>
            <a:r>
              <a:rPr lang="fr-FR" sz="1600" dirty="0"/>
              <a:t> par le revirement de Napoléon</a:t>
            </a:r>
          </a:p>
          <a:p>
            <a:r>
              <a:rPr lang="fr-FR" sz="1600" dirty="0"/>
              <a:t>Et son alliance avec le tsar, les deux empires</a:t>
            </a:r>
          </a:p>
          <a:p>
            <a:r>
              <a:rPr lang="fr-FR" sz="1600" dirty="0"/>
              <a:t>Se sont rapprochés </a:t>
            </a:r>
            <a:r>
              <a:rPr lang="fr-FR" sz="1600" u="sng" dirty="0"/>
              <a:t>à nouveau</a:t>
            </a:r>
            <a:r>
              <a:rPr lang="fr-FR" sz="1600" dirty="0"/>
              <a:t> de la GB</a:t>
            </a:r>
          </a:p>
          <a:p>
            <a:r>
              <a:rPr lang="fr-FR" sz="1600" dirty="0"/>
              <a:t>a) 1809 : L’Empire ottoman signe la paix avec la GB</a:t>
            </a:r>
          </a:p>
          <a:p>
            <a:r>
              <a:rPr lang="fr-FR" sz="1600" dirty="0"/>
              <a:t>b) 1808 : La Perse signe un nouveau traité avec la GB…</a:t>
            </a:r>
          </a:p>
          <a:p>
            <a:r>
              <a:rPr lang="fr-FR" sz="1600" dirty="0"/>
              <a:t>*La Perse s’engage à n’autoriser à aucune puissance</a:t>
            </a:r>
          </a:p>
          <a:p>
            <a:r>
              <a:rPr lang="fr-FR" sz="1600" dirty="0"/>
              <a:t>De traverser son territoire pour attaquer les Indes</a:t>
            </a:r>
          </a:p>
          <a:p>
            <a:r>
              <a:rPr lang="fr-FR" sz="1600" dirty="0"/>
              <a:t>*En échange, envoi d’une mission militaire britannique</a:t>
            </a:r>
          </a:p>
          <a:p>
            <a:endParaRPr lang="fr-FR" sz="1600" dirty="0">
              <a:solidFill>
                <a:srgbClr val="FF0000"/>
              </a:solidFill>
            </a:endParaRPr>
          </a:p>
          <a:p>
            <a:r>
              <a:rPr lang="fr-FR" sz="1600" dirty="0"/>
              <a:t>*1811 : Les deux empires ennemis s’unissent contre la Russie Mais malgré quelques victoires de ses ennemis</a:t>
            </a:r>
          </a:p>
          <a:p>
            <a:r>
              <a:rPr lang="fr-FR" sz="1600" dirty="0"/>
              <a:t>Le tsar Alexandre, engagé dans une lutte sans merci avec Napoléon, parvient à obtenir des paix séparées ; </a:t>
            </a:r>
            <a:r>
              <a:rPr lang="fr-FR" sz="1600" u="sng" dirty="0"/>
              <a:t>Ainsi</a:t>
            </a:r>
            <a:r>
              <a:rPr lang="fr-FR" sz="1600" dirty="0"/>
              <a:t>…</a:t>
            </a:r>
          </a:p>
          <a:p>
            <a:endParaRPr lang="fr-FR" sz="1600" dirty="0"/>
          </a:p>
          <a:p>
            <a:r>
              <a:rPr lang="fr-FR" sz="1600" dirty="0"/>
              <a:t>*1812-13 : Pendant qu’en Europe, les monarchies</a:t>
            </a:r>
          </a:p>
          <a:p>
            <a:r>
              <a:rPr lang="fr-FR" sz="1600" dirty="0"/>
              <a:t>Avec en tête GB et Russie à nouveau alliées se liguent</a:t>
            </a:r>
          </a:p>
          <a:p>
            <a:r>
              <a:rPr lang="fr-FR" sz="1600" dirty="0"/>
              <a:t>Contre l’Empire français ; En Orient…</a:t>
            </a:r>
          </a:p>
        </p:txBody>
      </p:sp>
      <p:sp>
        <p:nvSpPr>
          <p:cNvPr id="8" name="Ellipse 7">
            <a:extLst>
              <a:ext uri="{FF2B5EF4-FFF2-40B4-BE49-F238E27FC236}">
                <a16:creationId xmlns:a16="http://schemas.microsoft.com/office/drawing/2014/main" id="{C1DC128E-8FAB-9A59-7901-42E41EFE9DD1}"/>
              </a:ext>
            </a:extLst>
          </p:cNvPr>
          <p:cNvSpPr/>
          <p:nvPr/>
        </p:nvSpPr>
        <p:spPr>
          <a:xfrm>
            <a:off x="5393033" y="938326"/>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2675045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AD8DD-741B-D524-2943-9578BD43BBF7}"/>
            </a:ext>
          </a:extLst>
        </p:cNvPr>
        <p:cNvGrpSpPr/>
        <p:nvPr/>
      </p:nvGrpSpPr>
      <p:grpSpPr>
        <a:xfrm>
          <a:off x="0" y="0"/>
          <a:ext cx="0" cy="0"/>
          <a:chOff x="0" y="0"/>
          <a:chExt cx="0" cy="0"/>
        </a:xfrm>
      </p:grpSpPr>
      <p:pic>
        <p:nvPicPr>
          <p:cNvPr id="2" name="Picture 2" descr="C:\Users\Christophe\Pictures\My Scans\2014-11 (nov.)\scan0001.jpg">
            <a:extLst>
              <a:ext uri="{FF2B5EF4-FFF2-40B4-BE49-F238E27FC236}">
                <a16:creationId xmlns:a16="http://schemas.microsoft.com/office/drawing/2014/main" id="{00F6011C-3FA8-EFDD-0B58-EA3F9D2298C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05A84F29-9B7E-C7DF-AB59-0303C80286BE}"/>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64EE2F8A-57B5-5C76-FF22-B2A82F74BA86}"/>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B10A5ED8-25CC-B899-2021-172FB300BD6B}"/>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32355D15-D62D-B3D4-CC21-48572A731A89}"/>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7" name="Ellipse 6">
            <a:extLst>
              <a:ext uri="{FF2B5EF4-FFF2-40B4-BE49-F238E27FC236}">
                <a16:creationId xmlns:a16="http://schemas.microsoft.com/office/drawing/2014/main" id="{B95A0D64-00CB-F9CC-BE25-5F5CD59D305F}"/>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9" name="Ellipse 8">
            <a:extLst>
              <a:ext uri="{FF2B5EF4-FFF2-40B4-BE49-F238E27FC236}">
                <a16:creationId xmlns:a16="http://schemas.microsoft.com/office/drawing/2014/main" id="{A9DB1AFE-08F0-3295-47B0-CC630EE56264}"/>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0" name="Ellipse 9">
            <a:extLst>
              <a:ext uri="{FF2B5EF4-FFF2-40B4-BE49-F238E27FC236}">
                <a16:creationId xmlns:a16="http://schemas.microsoft.com/office/drawing/2014/main" id="{D58D1EFF-222A-6ADF-87C0-C319C8890BC9}"/>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 name="Ellipse 10">
            <a:extLst>
              <a:ext uri="{FF2B5EF4-FFF2-40B4-BE49-F238E27FC236}">
                <a16:creationId xmlns:a16="http://schemas.microsoft.com/office/drawing/2014/main" id="{424BEBF2-0E0D-3E92-C1BC-3E6FBCA9AEBA}"/>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 name="Ellipse 11">
            <a:extLst>
              <a:ext uri="{FF2B5EF4-FFF2-40B4-BE49-F238E27FC236}">
                <a16:creationId xmlns:a16="http://schemas.microsoft.com/office/drawing/2014/main" id="{C63CD406-DB0F-7BEA-AFD1-9B317EBB1542}"/>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59DF7E89-FC8C-656D-D342-86FF5AA340A4}"/>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 name="Ellipse 13">
            <a:extLst>
              <a:ext uri="{FF2B5EF4-FFF2-40B4-BE49-F238E27FC236}">
                <a16:creationId xmlns:a16="http://schemas.microsoft.com/office/drawing/2014/main" id="{0CD541CF-6814-67EB-042B-78B9741ED117}"/>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 name="Ellipse 14">
            <a:extLst>
              <a:ext uri="{FF2B5EF4-FFF2-40B4-BE49-F238E27FC236}">
                <a16:creationId xmlns:a16="http://schemas.microsoft.com/office/drawing/2014/main" id="{030F48C2-EE95-3EB7-C7AA-6A9A97B10833}"/>
              </a:ext>
            </a:extLst>
          </p:cNvPr>
          <p:cNvSpPr/>
          <p:nvPr/>
        </p:nvSpPr>
        <p:spPr>
          <a:xfrm>
            <a:off x="8303424" y="267020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6" name="Ellipse 15">
            <a:extLst>
              <a:ext uri="{FF2B5EF4-FFF2-40B4-BE49-F238E27FC236}">
                <a16:creationId xmlns:a16="http://schemas.microsoft.com/office/drawing/2014/main" id="{90ED0DC2-E870-E20E-605C-A349705FBDDB}"/>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F250A056-4348-F72C-C8F2-B7FCE65BBB23}"/>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8" name="Ellipse 17">
            <a:extLst>
              <a:ext uri="{FF2B5EF4-FFF2-40B4-BE49-F238E27FC236}">
                <a16:creationId xmlns:a16="http://schemas.microsoft.com/office/drawing/2014/main" id="{8F425A4F-A5CF-74FF-32D6-DD58845D36DD}"/>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9" name="Ellipse 18">
            <a:extLst>
              <a:ext uri="{FF2B5EF4-FFF2-40B4-BE49-F238E27FC236}">
                <a16:creationId xmlns:a16="http://schemas.microsoft.com/office/drawing/2014/main" id="{043C436A-A100-42CB-E778-B83F14DAF205}"/>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E594BC2D-54B2-64A1-9E01-9D929A0249EE}"/>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1" name="Connecteur droit 20">
            <a:extLst>
              <a:ext uri="{FF2B5EF4-FFF2-40B4-BE49-F238E27FC236}">
                <a16:creationId xmlns:a16="http://schemas.microsoft.com/office/drawing/2014/main" id="{69FBCB91-4D21-B795-E9F3-4AF19224D54C}"/>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0B6C8ABB-B151-4717-6718-F071A8BA8767}"/>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EE9EDC18-8499-B6BB-223E-CC25AB286116}"/>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Ellipse 23">
            <a:extLst>
              <a:ext uri="{FF2B5EF4-FFF2-40B4-BE49-F238E27FC236}">
                <a16:creationId xmlns:a16="http://schemas.microsoft.com/office/drawing/2014/main" id="{79E4522E-8F6F-6C01-2223-9D4E2521E869}"/>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5" name="Ellipse 24">
            <a:extLst>
              <a:ext uri="{FF2B5EF4-FFF2-40B4-BE49-F238E27FC236}">
                <a16:creationId xmlns:a16="http://schemas.microsoft.com/office/drawing/2014/main" id="{676FCD9A-DAA9-1A96-D6BF-FEBFABEB8F9B}"/>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6" name="Ellipse 25">
            <a:extLst>
              <a:ext uri="{FF2B5EF4-FFF2-40B4-BE49-F238E27FC236}">
                <a16:creationId xmlns:a16="http://schemas.microsoft.com/office/drawing/2014/main" id="{D230F9FD-3A60-C5F0-77A7-B92B47A028D5}"/>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7" name="Ellipse 26">
            <a:extLst>
              <a:ext uri="{FF2B5EF4-FFF2-40B4-BE49-F238E27FC236}">
                <a16:creationId xmlns:a16="http://schemas.microsoft.com/office/drawing/2014/main" id="{F15811A6-EA01-6C64-5333-D278AB5C07E4}"/>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8" name="Connecteur droit 27">
            <a:extLst>
              <a:ext uri="{FF2B5EF4-FFF2-40B4-BE49-F238E27FC236}">
                <a16:creationId xmlns:a16="http://schemas.microsoft.com/office/drawing/2014/main" id="{25ABF4DC-63D0-90DB-836C-FE6D403FE133}"/>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B688C244-4B84-CBA2-0DD3-2E3EE7132A09}"/>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30" name="Connecteur droit avec flèche 29">
            <a:extLst>
              <a:ext uri="{FF2B5EF4-FFF2-40B4-BE49-F238E27FC236}">
                <a16:creationId xmlns:a16="http://schemas.microsoft.com/office/drawing/2014/main" id="{C60D4AC1-2861-4806-6030-6E7FF8B8E2EB}"/>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0A8CB258-6279-5362-FCD8-ACFA51647B20}"/>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2" name="Ellipse 31">
            <a:extLst>
              <a:ext uri="{FF2B5EF4-FFF2-40B4-BE49-F238E27FC236}">
                <a16:creationId xmlns:a16="http://schemas.microsoft.com/office/drawing/2014/main" id="{527B8024-FC89-B67B-E141-4ED26DD06BBB}"/>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3" name="Ellipse 32">
            <a:extLst>
              <a:ext uri="{FF2B5EF4-FFF2-40B4-BE49-F238E27FC236}">
                <a16:creationId xmlns:a16="http://schemas.microsoft.com/office/drawing/2014/main" id="{6446DFBC-2BDD-6314-A9A0-3A0F338E233A}"/>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4" name="Ellipse 33">
            <a:extLst>
              <a:ext uri="{FF2B5EF4-FFF2-40B4-BE49-F238E27FC236}">
                <a16:creationId xmlns:a16="http://schemas.microsoft.com/office/drawing/2014/main" id="{89152E6A-9E04-7B42-274A-37E176A41F2A}"/>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5" name="Ellipse 34">
            <a:extLst>
              <a:ext uri="{FF2B5EF4-FFF2-40B4-BE49-F238E27FC236}">
                <a16:creationId xmlns:a16="http://schemas.microsoft.com/office/drawing/2014/main" id="{C48504DF-AF22-F5E1-35F5-4D7BB37D5084}"/>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27195DDE-7A31-BF98-9DBD-B273DB592A95}"/>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B2FF57E0-7BE0-C075-2B20-FD172A744B5D}"/>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DEC29B4F-E84D-5BA7-612B-D58A7030D9E6}"/>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9" name="Ellipse 38">
            <a:extLst>
              <a:ext uri="{FF2B5EF4-FFF2-40B4-BE49-F238E27FC236}">
                <a16:creationId xmlns:a16="http://schemas.microsoft.com/office/drawing/2014/main" id="{09C6CC0F-FC3B-2744-4699-44693D4FE0C8}"/>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40" name="Ellipse 39">
            <a:extLst>
              <a:ext uri="{FF2B5EF4-FFF2-40B4-BE49-F238E27FC236}">
                <a16:creationId xmlns:a16="http://schemas.microsoft.com/office/drawing/2014/main" id="{8FF2E7BB-CA8F-570E-1731-16095CE56254}"/>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 name="Rectangle 40">
            <a:extLst>
              <a:ext uri="{FF2B5EF4-FFF2-40B4-BE49-F238E27FC236}">
                <a16:creationId xmlns:a16="http://schemas.microsoft.com/office/drawing/2014/main" id="{9A50AF77-7E53-06FE-AE2C-D5EFE7CC9B7F}"/>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42" name="Rectangle 41">
            <a:extLst>
              <a:ext uri="{FF2B5EF4-FFF2-40B4-BE49-F238E27FC236}">
                <a16:creationId xmlns:a16="http://schemas.microsoft.com/office/drawing/2014/main" id="{1B6E894B-61E1-F7D3-9399-4C1907998044}"/>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43" name="Ellipse 42">
            <a:extLst>
              <a:ext uri="{FF2B5EF4-FFF2-40B4-BE49-F238E27FC236}">
                <a16:creationId xmlns:a16="http://schemas.microsoft.com/office/drawing/2014/main" id="{D87973B1-6DD4-2DED-C368-4FCEC0B0D6D5}"/>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4" name="Ellipse 43">
            <a:extLst>
              <a:ext uri="{FF2B5EF4-FFF2-40B4-BE49-F238E27FC236}">
                <a16:creationId xmlns:a16="http://schemas.microsoft.com/office/drawing/2014/main" id="{36AF02A3-5B0B-AD3F-4143-0C53347CB4F5}"/>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5" name="Ellipse 44">
            <a:extLst>
              <a:ext uri="{FF2B5EF4-FFF2-40B4-BE49-F238E27FC236}">
                <a16:creationId xmlns:a16="http://schemas.microsoft.com/office/drawing/2014/main" id="{788AFE73-B108-9D41-5E2F-D093EDBCC451}"/>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6" name="Ellipse 45">
            <a:extLst>
              <a:ext uri="{FF2B5EF4-FFF2-40B4-BE49-F238E27FC236}">
                <a16:creationId xmlns:a16="http://schemas.microsoft.com/office/drawing/2014/main" id="{1F570659-97B4-A2DD-A904-E6BA31B9FDC8}"/>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47" name="Ellipse 46">
            <a:extLst>
              <a:ext uri="{FF2B5EF4-FFF2-40B4-BE49-F238E27FC236}">
                <a16:creationId xmlns:a16="http://schemas.microsoft.com/office/drawing/2014/main" id="{DA900BC3-A0B7-55BE-BECB-BBE501B837D2}"/>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48" name="Ellipse 47">
            <a:extLst>
              <a:ext uri="{FF2B5EF4-FFF2-40B4-BE49-F238E27FC236}">
                <a16:creationId xmlns:a16="http://schemas.microsoft.com/office/drawing/2014/main" id="{618813E7-758E-CC99-407C-0B8CA1375040}"/>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9" name="Ellipse 48">
            <a:extLst>
              <a:ext uri="{FF2B5EF4-FFF2-40B4-BE49-F238E27FC236}">
                <a16:creationId xmlns:a16="http://schemas.microsoft.com/office/drawing/2014/main" id="{CA770C44-B6A9-51A4-3ABA-CFD2B5D0EC97}"/>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0" name="Ellipse 49">
            <a:extLst>
              <a:ext uri="{FF2B5EF4-FFF2-40B4-BE49-F238E27FC236}">
                <a16:creationId xmlns:a16="http://schemas.microsoft.com/office/drawing/2014/main" id="{CB8AE652-46BD-B1C0-1707-E9BFE86E182C}"/>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1" name="Ellipse 50">
            <a:extLst>
              <a:ext uri="{FF2B5EF4-FFF2-40B4-BE49-F238E27FC236}">
                <a16:creationId xmlns:a16="http://schemas.microsoft.com/office/drawing/2014/main" id="{B7C25C0E-6675-1B25-CD60-D817E951D066}"/>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2" name="Rectangle 51">
            <a:extLst>
              <a:ext uri="{FF2B5EF4-FFF2-40B4-BE49-F238E27FC236}">
                <a16:creationId xmlns:a16="http://schemas.microsoft.com/office/drawing/2014/main" id="{017914DD-ABC5-8FFF-5851-A50ED5E30241}"/>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53" name="Rectangle 52">
            <a:extLst>
              <a:ext uri="{FF2B5EF4-FFF2-40B4-BE49-F238E27FC236}">
                <a16:creationId xmlns:a16="http://schemas.microsoft.com/office/drawing/2014/main" id="{5C83EF66-1825-4703-6A01-782347213DC6}"/>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54" name="Ellipse 53">
            <a:extLst>
              <a:ext uri="{FF2B5EF4-FFF2-40B4-BE49-F238E27FC236}">
                <a16:creationId xmlns:a16="http://schemas.microsoft.com/office/drawing/2014/main" id="{6ED95381-EE7B-0711-4134-1C3EAA3EDEF0}"/>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Ellipse 54">
            <a:extLst>
              <a:ext uri="{FF2B5EF4-FFF2-40B4-BE49-F238E27FC236}">
                <a16:creationId xmlns:a16="http://schemas.microsoft.com/office/drawing/2014/main" id="{DFF671D7-828A-BE3F-D315-D8B53643149D}"/>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6" name="Rectangle 55">
            <a:extLst>
              <a:ext uri="{FF2B5EF4-FFF2-40B4-BE49-F238E27FC236}">
                <a16:creationId xmlns:a16="http://schemas.microsoft.com/office/drawing/2014/main" id="{7DDEB7A5-1D83-7A74-5054-BC39A14AD2A4}"/>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57" name="Rectangle 56">
            <a:extLst>
              <a:ext uri="{FF2B5EF4-FFF2-40B4-BE49-F238E27FC236}">
                <a16:creationId xmlns:a16="http://schemas.microsoft.com/office/drawing/2014/main" id="{0700FB61-9F8F-6678-A08A-5CD70F7DD918}"/>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58" name="Connecteur droit 57">
            <a:extLst>
              <a:ext uri="{FF2B5EF4-FFF2-40B4-BE49-F238E27FC236}">
                <a16:creationId xmlns:a16="http://schemas.microsoft.com/office/drawing/2014/main" id="{2443A016-6791-F9E6-0E23-2005B5CA8DE7}"/>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9" name="Ellipse 58">
            <a:extLst>
              <a:ext uri="{FF2B5EF4-FFF2-40B4-BE49-F238E27FC236}">
                <a16:creationId xmlns:a16="http://schemas.microsoft.com/office/drawing/2014/main" id="{13A7C75C-8892-C204-DC2B-34522A2006D9}"/>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60" name="Connecteur droit 59">
            <a:extLst>
              <a:ext uri="{FF2B5EF4-FFF2-40B4-BE49-F238E27FC236}">
                <a16:creationId xmlns:a16="http://schemas.microsoft.com/office/drawing/2014/main" id="{CA88E71D-D13C-4DEE-ACB6-555A62C8728B}"/>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32D966E8-1CE0-59E1-1C55-4F541246606C}"/>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Ellipse 61">
            <a:extLst>
              <a:ext uri="{FF2B5EF4-FFF2-40B4-BE49-F238E27FC236}">
                <a16:creationId xmlns:a16="http://schemas.microsoft.com/office/drawing/2014/main" id="{18A1DE25-CFCC-0CA0-BBCE-2767DF9C84D0}"/>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3" name="Ellipse 62">
            <a:extLst>
              <a:ext uri="{FF2B5EF4-FFF2-40B4-BE49-F238E27FC236}">
                <a16:creationId xmlns:a16="http://schemas.microsoft.com/office/drawing/2014/main" id="{3568D6D8-A708-4213-4E1A-C3FD6B4C1E9A}"/>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48" name="Ellipse 447">
            <a:extLst>
              <a:ext uri="{FF2B5EF4-FFF2-40B4-BE49-F238E27FC236}">
                <a16:creationId xmlns:a16="http://schemas.microsoft.com/office/drawing/2014/main" id="{0097D703-3C6E-E6F1-EF38-05BBF1D1B13F}"/>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7" name="Ellipse 486">
            <a:extLst>
              <a:ext uri="{FF2B5EF4-FFF2-40B4-BE49-F238E27FC236}">
                <a16:creationId xmlns:a16="http://schemas.microsoft.com/office/drawing/2014/main" id="{9AE4920C-0183-93DF-0D51-FCD0DF407D51}"/>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488" name="Ellipse 487">
            <a:extLst>
              <a:ext uri="{FF2B5EF4-FFF2-40B4-BE49-F238E27FC236}">
                <a16:creationId xmlns:a16="http://schemas.microsoft.com/office/drawing/2014/main" id="{1593AD50-302F-B251-22AB-6A4D1F7D8C24}"/>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1" name="Ellipse 490">
            <a:extLst>
              <a:ext uri="{FF2B5EF4-FFF2-40B4-BE49-F238E27FC236}">
                <a16:creationId xmlns:a16="http://schemas.microsoft.com/office/drawing/2014/main" id="{93919BC2-3DE6-FF55-530D-9017063D2909}"/>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1" name="Ellipse 530">
            <a:extLst>
              <a:ext uri="{FF2B5EF4-FFF2-40B4-BE49-F238E27FC236}">
                <a16:creationId xmlns:a16="http://schemas.microsoft.com/office/drawing/2014/main" id="{4CD98E3A-530F-9DCA-EF2F-39F2B806817B}"/>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38" name="Ellipse 537">
            <a:extLst>
              <a:ext uri="{FF2B5EF4-FFF2-40B4-BE49-F238E27FC236}">
                <a16:creationId xmlns:a16="http://schemas.microsoft.com/office/drawing/2014/main" id="{1FB9D08B-8314-E7E8-2D4B-E5A0784644DB}"/>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555" name="Ellipse 554">
            <a:extLst>
              <a:ext uri="{FF2B5EF4-FFF2-40B4-BE49-F238E27FC236}">
                <a16:creationId xmlns:a16="http://schemas.microsoft.com/office/drawing/2014/main" id="{CC558C0E-D87C-FC66-959F-BE7C465B2AE3}"/>
              </a:ext>
            </a:extLst>
          </p:cNvPr>
          <p:cNvSpPr/>
          <p:nvPr/>
        </p:nvSpPr>
        <p:spPr>
          <a:xfrm>
            <a:off x="8165438" y="241785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6" name="Ellipse 555">
            <a:extLst>
              <a:ext uri="{FF2B5EF4-FFF2-40B4-BE49-F238E27FC236}">
                <a16:creationId xmlns:a16="http://schemas.microsoft.com/office/drawing/2014/main" id="{BDC56B2D-A199-4E5C-48A6-20DFC7D7161B}"/>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7" name="Ellipse 556">
            <a:extLst>
              <a:ext uri="{FF2B5EF4-FFF2-40B4-BE49-F238E27FC236}">
                <a16:creationId xmlns:a16="http://schemas.microsoft.com/office/drawing/2014/main" id="{3C9EBD30-083A-B157-B3DE-AD93FC32A113}"/>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8" name="Ellipse 557">
            <a:extLst>
              <a:ext uri="{FF2B5EF4-FFF2-40B4-BE49-F238E27FC236}">
                <a16:creationId xmlns:a16="http://schemas.microsoft.com/office/drawing/2014/main" id="{3179661A-DC8C-2983-23B5-38C55FE6DA0B}"/>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9" name="Ellipse 558">
            <a:extLst>
              <a:ext uri="{FF2B5EF4-FFF2-40B4-BE49-F238E27FC236}">
                <a16:creationId xmlns:a16="http://schemas.microsoft.com/office/drawing/2014/main" id="{887CF191-A927-350C-E477-CA011151A295}"/>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0" name="Ellipse 559">
            <a:extLst>
              <a:ext uri="{FF2B5EF4-FFF2-40B4-BE49-F238E27FC236}">
                <a16:creationId xmlns:a16="http://schemas.microsoft.com/office/drawing/2014/main" id="{943EC49D-A264-C8FB-7098-205C4B147BD1}"/>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1" name="Rectangle 560">
            <a:extLst>
              <a:ext uri="{FF2B5EF4-FFF2-40B4-BE49-F238E27FC236}">
                <a16:creationId xmlns:a16="http://schemas.microsoft.com/office/drawing/2014/main" id="{39F8E25E-8B6A-B104-1241-9314081721F7}"/>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562" name="Rectangle 561">
            <a:extLst>
              <a:ext uri="{FF2B5EF4-FFF2-40B4-BE49-F238E27FC236}">
                <a16:creationId xmlns:a16="http://schemas.microsoft.com/office/drawing/2014/main" id="{45E78466-D35F-254D-C8F4-0AEAAEF5439D}"/>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563" name="Rectangle 562">
            <a:extLst>
              <a:ext uri="{FF2B5EF4-FFF2-40B4-BE49-F238E27FC236}">
                <a16:creationId xmlns:a16="http://schemas.microsoft.com/office/drawing/2014/main" id="{EF9A6819-7AF5-975A-1B27-20EEF6F46F92}"/>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564" name="Rectangle 563">
            <a:extLst>
              <a:ext uri="{FF2B5EF4-FFF2-40B4-BE49-F238E27FC236}">
                <a16:creationId xmlns:a16="http://schemas.microsoft.com/office/drawing/2014/main" id="{89752C28-A30B-F11A-BDE5-21CFB532CC78}"/>
              </a:ext>
            </a:extLst>
          </p:cNvPr>
          <p:cNvSpPr/>
          <p:nvPr/>
        </p:nvSpPr>
        <p:spPr>
          <a:xfrm>
            <a:off x="7739602" y="1987363"/>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1813</a:t>
            </a:r>
          </a:p>
        </p:txBody>
      </p:sp>
      <p:sp>
        <p:nvSpPr>
          <p:cNvPr id="565" name="Rectangle 564">
            <a:extLst>
              <a:ext uri="{FF2B5EF4-FFF2-40B4-BE49-F238E27FC236}">
                <a16:creationId xmlns:a16="http://schemas.microsoft.com/office/drawing/2014/main" id="{680AAEFB-9189-45D0-194F-967148924075}"/>
              </a:ext>
            </a:extLst>
          </p:cNvPr>
          <p:cNvSpPr/>
          <p:nvPr/>
        </p:nvSpPr>
        <p:spPr>
          <a:xfrm>
            <a:off x="7342831" y="1509827"/>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566" name="Rectangle 565">
            <a:extLst>
              <a:ext uri="{FF2B5EF4-FFF2-40B4-BE49-F238E27FC236}">
                <a16:creationId xmlns:a16="http://schemas.microsoft.com/office/drawing/2014/main" id="{A86A548B-B2D3-E65F-3D5A-56500AC2AE89}"/>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567" name="Rectangle 566">
            <a:extLst>
              <a:ext uri="{FF2B5EF4-FFF2-40B4-BE49-F238E27FC236}">
                <a16:creationId xmlns:a16="http://schemas.microsoft.com/office/drawing/2014/main" id="{14687FDC-BA6D-CC29-44FA-2429121DDD6D}"/>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569" name="Ellipse 568">
            <a:extLst>
              <a:ext uri="{FF2B5EF4-FFF2-40B4-BE49-F238E27FC236}">
                <a16:creationId xmlns:a16="http://schemas.microsoft.com/office/drawing/2014/main" id="{55A183A4-C8F9-CC16-503A-37C42C920F9A}"/>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0" name="Ellipse 569">
            <a:extLst>
              <a:ext uri="{FF2B5EF4-FFF2-40B4-BE49-F238E27FC236}">
                <a16:creationId xmlns:a16="http://schemas.microsoft.com/office/drawing/2014/main" id="{372EECF9-8FD7-2757-2080-1667E8474805}"/>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71" name="Rectangle 570">
            <a:extLst>
              <a:ext uri="{FF2B5EF4-FFF2-40B4-BE49-F238E27FC236}">
                <a16:creationId xmlns:a16="http://schemas.microsoft.com/office/drawing/2014/main" id="{DF935512-9031-E0F6-75E0-1CEABE729436}"/>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572" name="Ellipse 571">
            <a:extLst>
              <a:ext uri="{FF2B5EF4-FFF2-40B4-BE49-F238E27FC236}">
                <a16:creationId xmlns:a16="http://schemas.microsoft.com/office/drawing/2014/main" id="{F5C94AD2-5B1E-C031-61EB-995C0FC27B82}"/>
              </a:ext>
            </a:extLst>
          </p:cNvPr>
          <p:cNvSpPr/>
          <p:nvPr/>
        </p:nvSpPr>
        <p:spPr>
          <a:xfrm>
            <a:off x="7779767" y="94353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573" name="Rectangle 572">
            <a:extLst>
              <a:ext uri="{FF2B5EF4-FFF2-40B4-BE49-F238E27FC236}">
                <a16:creationId xmlns:a16="http://schemas.microsoft.com/office/drawing/2014/main" id="{C642F3D1-A5F7-3616-CDE9-D8F08D2BC69F}"/>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574" name="Rectangle 573">
            <a:extLst>
              <a:ext uri="{FF2B5EF4-FFF2-40B4-BE49-F238E27FC236}">
                <a16:creationId xmlns:a16="http://schemas.microsoft.com/office/drawing/2014/main" id="{84380D3C-8BDE-934D-639E-CBED7903A5E7}"/>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575" name="Ellipse 574">
            <a:extLst>
              <a:ext uri="{FF2B5EF4-FFF2-40B4-BE49-F238E27FC236}">
                <a16:creationId xmlns:a16="http://schemas.microsoft.com/office/drawing/2014/main" id="{D52E05BC-54D8-6BCB-8C01-0CBCF38CD52E}"/>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76" name="Rectangle 575">
            <a:extLst>
              <a:ext uri="{FF2B5EF4-FFF2-40B4-BE49-F238E27FC236}">
                <a16:creationId xmlns:a16="http://schemas.microsoft.com/office/drawing/2014/main" id="{4D671CAE-EF32-5724-1F10-A76E57D60E44}"/>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577" name="Rectangle 576">
            <a:extLst>
              <a:ext uri="{FF2B5EF4-FFF2-40B4-BE49-F238E27FC236}">
                <a16:creationId xmlns:a16="http://schemas.microsoft.com/office/drawing/2014/main" id="{E085F020-FA5B-34EC-DBB8-E88848F19C5A}"/>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578" name="Rectangle 577">
            <a:extLst>
              <a:ext uri="{FF2B5EF4-FFF2-40B4-BE49-F238E27FC236}">
                <a16:creationId xmlns:a16="http://schemas.microsoft.com/office/drawing/2014/main" id="{3D7C2AD4-8AB3-D7BF-54BC-5B39430AD874}"/>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579" name="Rectangle 578">
            <a:extLst>
              <a:ext uri="{FF2B5EF4-FFF2-40B4-BE49-F238E27FC236}">
                <a16:creationId xmlns:a16="http://schemas.microsoft.com/office/drawing/2014/main" id="{5545D950-5D2B-2273-AAE1-BC2CF5D9B4FD}"/>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580" name="Ellipse 579">
            <a:extLst>
              <a:ext uri="{FF2B5EF4-FFF2-40B4-BE49-F238E27FC236}">
                <a16:creationId xmlns:a16="http://schemas.microsoft.com/office/drawing/2014/main" id="{FAAF8DB4-DD73-C647-F9E4-C37BA2AEFD4F}"/>
              </a:ext>
            </a:extLst>
          </p:cNvPr>
          <p:cNvSpPr/>
          <p:nvPr/>
        </p:nvSpPr>
        <p:spPr>
          <a:xfrm rot="3509904">
            <a:off x="7123586" y="10669"/>
            <a:ext cx="307969" cy="82533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1" name="Ellipse 580">
            <a:extLst>
              <a:ext uri="{FF2B5EF4-FFF2-40B4-BE49-F238E27FC236}">
                <a16:creationId xmlns:a16="http://schemas.microsoft.com/office/drawing/2014/main" id="{AE27A21D-A743-088E-740F-409EEEED58E8}"/>
              </a:ext>
            </a:extLst>
          </p:cNvPr>
          <p:cNvSpPr/>
          <p:nvPr/>
        </p:nvSpPr>
        <p:spPr>
          <a:xfrm>
            <a:off x="6705473" y="136008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82" name="Ellipse 581">
            <a:extLst>
              <a:ext uri="{FF2B5EF4-FFF2-40B4-BE49-F238E27FC236}">
                <a16:creationId xmlns:a16="http://schemas.microsoft.com/office/drawing/2014/main" id="{72B76601-13B5-0CC1-15C5-967B0D84CE5C}"/>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83" name="Ellipse 582">
            <a:extLst>
              <a:ext uri="{FF2B5EF4-FFF2-40B4-BE49-F238E27FC236}">
                <a16:creationId xmlns:a16="http://schemas.microsoft.com/office/drawing/2014/main" id="{9E32C0B7-E464-CFFC-BF03-ADDCAA381F62}"/>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4" name="Ellipse 583">
            <a:extLst>
              <a:ext uri="{FF2B5EF4-FFF2-40B4-BE49-F238E27FC236}">
                <a16:creationId xmlns:a16="http://schemas.microsoft.com/office/drawing/2014/main" id="{BDBE3E0F-82F6-2025-CC9A-124EFEF04C92}"/>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585" name="Ellipse 584">
            <a:extLst>
              <a:ext uri="{FF2B5EF4-FFF2-40B4-BE49-F238E27FC236}">
                <a16:creationId xmlns:a16="http://schemas.microsoft.com/office/drawing/2014/main" id="{1675D553-C220-D675-DF14-668B4DAF5097}"/>
              </a:ext>
            </a:extLst>
          </p:cNvPr>
          <p:cNvSpPr/>
          <p:nvPr/>
        </p:nvSpPr>
        <p:spPr>
          <a:xfrm>
            <a:off x="6605128" y="113266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86" name="Ellipse 585">
            <a:extLst>
              <a:ext uri="{FF2B5EF4-FFF2-40B4-BE49-F238E27FC236}">
                <a16:creationId xmlns:a16="http://schemas.microsoft.com/office/drawing/2014/main" id="{550E643D-8D28-967C-0A73-E67DFEA2E398}"/>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88" name="Ellipse 587">
            <a:extLst>
              <a:ext uri="{FF2B5EF4-FFF2-40B4-BE49-F238E27FC236}">
                <a16:creationId xmlns:a16="http://schemas.microsoft.com/office/drawing/2014/main" id="{1E420392-AF8D-E301-71F1-1CEBA7E6E84D}"/>
              </a:ext>
            </a:extLst>
          </p:cNvPr>
          <p:cNvSpPr/>
          <p:nvPr/>
        </p:nvSpPr>
        <p:spPr>
          <a:xfrm>
            <a:off x="6756011" y="161440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89" name="Ellipse 588">
            <a:extLst>
              <a:ext uri="{FF2B5EF4-FFF2-40B4-BE49-F238E27FC236}">
                <a16:creationId xmlns:a16="http://schemas.microsoft.com/office/drawing/2014/main" id="{5DEF867E-FF2D-BDC2-42FE-1D1A8E2253E4}"/>
              </a:ext>
            </a:extLst>
          </p:cNvPr>
          <p:cNvSpPr/>
          <p:nvPr/>
        </p:nvSpPr>
        <p:spPr>
          <a:xfrm>
            <a:off x="7229668" y="162349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90" name="Ellipse 589">
            <a:extLst>
              <a:ext uri="{FF2B5EF4-FFF2-40B4-BE49-F238E27FC236}">
                <a16:creationId xmlns:a16="http://schemas.microsoft.com/office/drawing/2014/main" id="{DDFF75B7-F6E4-E16E-DB50-E5A413CB5DAD}"/>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1" name="Ellipse 590">
            <a:extLst>
              <a:ext uri="{FF2B5EF4-FFF2-40B4-BE49-F238E27FC236}">
                <a16:creationId xmlns:a16="http://schemas.microsoft.com/office/drawing/2014/main" id="{CC886B5B-B625-FA13-D190-A223793C7FA1}"/>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2" name="Ellipse 591">
            <a:extLst>
              <a:ext uri="{FF2B5EF4-FFF2-40B4-BE49-F238E27FC236}">
                <a16:creationId xmlns:a16="http://schemas.microsoft.com/office/drawing/2014/main" id="{92D1DF15-C79C-B9EB-D6CD-D4B78C72CEF4}"/>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1" name="Rectangle 600">
            <a:extLst>
              <a:ext uri="{FF2B5EF4-FFF2-40B4-BE49-F238E27FC236}">
                <a16:creationId xmlns:a16="http://schemas.microsoft.com/office/drawing/2014/main" id="{32F57915-6638-C3E3-A7D6-221EC3EAC188}"/>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602" name="Ellipse 601">
            <a:extLst>
              <a:ext uri="{FF2B5EF4-FFF2-40B4-BE49-F238E27FC236}">
                <a16:creationId xmlns:a16="http://schemas.microsoft.com/office/drawing/2014/main" id="{0C9BA91C-43F8-F3A1-685C-9CB2F50D62AD}"/>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05" name="Rectangle 604">
            <a:extLst>
              <a:ext uri="{FF2B5EF4-FFF2-40B4-BE49-F238E27FC236}">
                <a16:creationId xmlns:a16="http://schemas.microsoft.com/office/drawing/2014/main" id="{13D51FB3-017A-6725-151C-728AE4E5023A}"/>
              </a:ext>
            </a:extLst>
          </p:cNvPr>
          <p:cNvSpPr/>
          <p:nvPr/>
        </p:nvSpPr>
        <p:spPr>
          <a:xfrm>
            <a:off x="71305" y="93049"/>
            <a:ext cx="5156929" cy="6755696"/>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6) 1812-1815 : … En Orient, Empire ottoman et Perse vaincus par la Russie, doivent céder la Bessarabie et l’Azerbaïdjan et se rapprochent de la GB</a:t>
            </a:r>
          </a:p>
          <a:p>
            <a:endParaRPr lang="fr-FR" sz="1700" dirty="0"/>
          </a:p>
          <a:p>
            <a:r>
              <a:rPr lang="fr-FR" sz="1600" dirty="0"/>
              <a:t>*Mai 1812 : Traité de Bucarest avec le sultan </a:t>
            </a:r>
            <a:r>
              <a:rPr lang="fr-FR" sz="1600" u="sng" dirty="0"/>
              <a:t>Mahmoud II</a:t>
            </a:r>
            <a:endParaRPr lang="fr-FR" sz="1600" dirty="0"/>
          </a:p>
          <a:p>
            <a:r>
              <a:rPr lang="fr-FR" sz="1600" dirty="0"/>
              <a:t>Annexion de la Bessarabie       , sur la rive nord du Danube</a:t>
            </a:r>
          </a:p>
          <a:p>
            <a:r>
              <a:rPr lang="fr-FR" sz="1600" dirty="0"/>
              <a:t>NB : 1815-17 : Serbie, principauté autonome</a:t>
            </a:r>
          </a:p>
          <a:p>
            <a:r>
              <a:rPr lang="fr-FR" sz="1600" dirty="0"/>
              <a:t>Tandis qu’en Perse…</a:t>
            </a:r>
          </a:p>
          <a:p>
            <a:endParaRPr lang="fr-FR" sz="1600" dirty="0"/>
          </a:p>
          <a:p>
            <a:r>
              <a:rPr lang="fr-FR" sz="1600" dirty="0"/>
              <a:t>*Oct. 1812 : A la bataille d'</a:t>
            </a:r>
            <a:r>
              <a:rPr lang="fr-FR" sz="1600" dirty="0" err="1"/>
              <a:t>Aslanduz</a:t>
            </a:r>
            <a:r>
              <a:rPr lang="fr-FR" sz="1600" dirty="0"/>
              <a:t>, sur l’Araxe</a:t>
            </a:r>
          </a:p>
          <a:p>
            <a:r>
              <a:rPr lang="fr-FR" sz="1600" dirty="0"/>
              <a:t>Victoire décisive des Russes ; NB : Retrait de l’aide de la GB</a:t>
            </a:r>
            <a:endParaRPr lang="fr-FR" sz="1600" i="1" dirty="0"/>
          </a:p>
          <a:p>
            <a:endParaRPr lang="fr-FR" sz="1600" dirty="0"/>
          </a:p>
          <a:p>
            <a:r>
              <a:rPr lang="fr-FR" sz="1600" dirty="0"/>
              <a:t>*1813-15 : Epilogue en Perse et en Europe ; En trois temps…</a:t>
            </a:r>
          </a:p>
          <a:p>
            <a:endParaRPr lang="fr-FR" sz="1600" dirty="0"/>
          </a:p>
          <a:p>
            <a:r>
              <a:rPr lang="fr-FR" sz="1600" dirty="0"/>
              <a:t>a) 24 oct. 1813 : En Perse, traité de Gulistan…</a:t>
            </a:r>
          </a:p>
          <a:p>
            <a:r>
              <a:rPr lang="fr-FR" sz="1600" dirty="0"/>
              <a:t>Annexion de l’Azerbaïdjan actuel jusqu’au fleuve Araxe *Toutefois, la Perse conserve L’Arménie d’Erevan</a:t>
            </a:r>
          </a:p>
          <a:p>
            <a:r>
              <a:rPr lang="fr-FR" sz="1600" u="sng" dirty="0"/>
              <a:t>NB : 1814 : Nouveau traité d’alliance avec la GB</a:t>
            </a:r>
          </a:p>
          <a:p>
            <a:endParaRPr lang="fr-FR" sz="1600" dirty="0"/>
          </a:p>
          <a:p>
            <a:r>
              <a:rPr lang="fr-FR" sz="1600" dirty="0"/>
              <a:t>b) 19 Oct. 1813 : En Europe, à Leipzig…</a:t>
            </a:r>
          </a:p>
          <a:p>
            <a:r>
              <a:rPr lang="fr-FR" sz="1600" dirty="0"/>
              <a:t>Défaite décisive de Napoléon contre la Russie et ses alliés</a:t>
            </a:r>
          </a:p>
          <a:p>
            <a:endParaRPr lang="fr-FR" sz="1600" dirty="0"/>
          </a:p>
          <a:p>
            <a:r>
              <a:rPr lang="fr-FR" sz="1600" dirty="0"/>
              <a:t>c) Fév. 1814 : Wellington franchit les Pyrénées</a:t>
            </a:r>
          </a:p>
          <a:p>
            <a:r>
              <a:rPr lang="fr-FR" sz="1600" dirty="0"/>
              <a:t>*1814-15 : La France envahie et fin du 1</a:t>
            </a:r>
            <a:r>
              <a:rPr lang="fr-FR" sz="1600" baseline="30000" dirty="0"/>
              <a:t>er</a:t>
            </a:r>
            <a:r>
              <a:rPr lang="fr-FR" sz="1600" dirty="0"/>
              <a:t> Empire</a:t>
            </a:r>
          </a:p>
          <a:p>
            <a:endParaRPr lang="fr-FR" sz="1600" dirty="0"/>
          </a:p>
          <a:p>
            <a:r>
              <a:rPr lang="fr-FR" sz="1600" dirty="0"/>
              <a:t>*1770-1815 : Bilan de 45 années de géopolitique</a:t>
            </a:r>
          </a:p>
          <a:p>
            <a:r>
              <a:rPr lang="fr-FR" sz="1600" dirty="0"/>
              <a:t>Avec de nombreuses fluctuations…</a:t>
            </a:r>
          </a:p>
        </p:txBody>
      </p:sp>
      <p:sp>
        <p:nvSpPr>
          <p:cNvPr id="606" name="Ellipse 605">
            <a:extLst>
              <a:ext uri="{FF2B5EF4-FFF2-40B4-BE49-F238E27FC236}">
                <a16:creationId xmlns:a16="http://schemas.microsoft.com/office/drawing/2014/main" id="{CC61F770-8985-3686-54C6-A3522E12E6C8}"/>
              </a:ext>
            </a:extLst>
          </p:cNvPr>
          <p:cNvSpPr/>
          <p:nvPr/>
        </p:nvSpPr>
        <p:spPr>
          <a:xfrm>
            <a:off x="2355348" y="13792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08" name="Ellipse 607">
            <a:extLst>
              <a:ext uri="{FF2B5EF4-FFF2-40B4-BE49-F238E27FC236}">
                <a16:creationId xmlns:a16="http://schemas.microsoft.com/office/drawing/2014/main" id="{BECB181F-B6AE-EA33-7F7C-A9CE9E9FD78F}"/>
              </a:ext>
            </a:extLst>
          </p:cNvPr>
          <p:cNvSpPr/>
          <p:nvPr/>
        </p:nvSpPr>
        <p:spPr>
          <a:xfrm>
            <a:off x="3922725" y="1632993"/>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609" name="Ellipse 608">
            <a:extLst>
              <a:ext uri="{FF2B5EF4-FFF2-40B4-BE49-F238E27FC236}">
                <a16:creationId xmlns:a16="http://schemas.microsoft.com/office/drawing/2014/main" id="{64BA9DEB-0D15-9770-8876-7F1AFFB5BCC5}"/>
              </a:ext>
            </a:extLst>
          </p:cNvPr>
          <p:cNvSpPr/>
          <p:nvPr/>
        </p:nvSpPr>
        <p:spPr>
          <a:xfrm>
            <a:off x="8178682" y="237475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10" name="Ellipse 609">
            <a:extLst>
              <a:ext uri="{FF2B5EF4-FFF2-40B4-BE49-F238E27FC236}">
                <a16:creationId xmlns:a16="http://schemas.microsoft.com/office/drawing/2014/main" id="{CF875479-EF47-A0E4-C0CF-D9B610B12214}"/>
              </a:ext>
            </a:extLst>
          </p:cNvPr>
          <p:cNvSpPr/>
          <p:nvPr/>
        </p:nvSpPr>
        <p:spPr>
          <a:xfrm>
            <a:off x="4720747" y="381721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11" name="Ellipse 610">
            <a:extLst>
              <a:ext uri="{FF2B5EF4-FFF2-40B4-BE49-F238E27FC236}">
                <a16:creationId xmlns:a16="http://schemas.microsoft.com/office/drawing/2014/main" id="{F12FE534-C3D7-F779-C218-47037911DC1B}"/>
              </a:ext>
            </a:extLst>
          </p:cNvPr>
          <p:cNvSpPr/>
          <p:nvPr/>
        </p:nvSpPr>
        <p:spPr>
          <a:xfrm>
            <a:off x="7962592" y="2346945"/>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12" name="Ellipse 611">
            <a:extLst>
              <a:ext uri="{FF2B5EF4-FFF2-40B4-BE49-F238E27FC236}">
                <a16:creationId xmlns:a16="http://schemas.microsoft.com/office/drawing/2014/main" id="{7C60FCC4-52D2-A66A-A74F-0E0D5A9FF363}"/>
              </a:ext>
            </a:extLst>
          </p:cNvPr>
          <p:cNvSpPr/>
          <p:nvPr/>
        </p:nvSpPr>
        <p:spPr>
          <a:xfrm>
            <a:off x="4255736" y="4039839"/>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51" name="Ellipse 450">
            <a:extLst>
              <a:ext uri="{FF2B5EF4-FFF2-40B4-BE49-F238E27FC236}">
                <a16:creationId xmlns:a16="http://schemas.microsoft.com/office/drawing/2014/main" id="{0613847F-6FBA-F758-722B-C81850296940}"/>
              </a:ext>
            </a:extLst>
          </p:cNvPr>
          <p:cNvSpPr/>
          <p:nvPr/>
        </p:nvSpPr>
        <p:spPr>
          <a:xfrm>
            <a:off x="6436596" y="83195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53" name="Ellipse 452">
            <a:extLst>
              <a:ext uri="{FF2B5EF4-FFF2-40B4-BE49-F238E27FC236}">
                <a16:creationId xmlns:a16="http://schemas.microsoft.com/office/drawing/2014/main" id="{99F3C273-47FF-F43B-FAAB-6F780D2B3C30}"/>
              </a:ext>
            </a:extLst>
          </p:cNvPr>
          <p:cNvSpPr/>
          <p:nvPr/>
        </p:nvSpPr>
        <p:spPr>
          <a:xfrm>
            <a:off x="5155776" y="77233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54" name="Ellipse 453">
            <a:extLst>
              <a:ext uri="{FF2B5EF4-FFF2-40B4-BE49-F238E27FC236}">
                <a16:creationId xmlns:a16="http://schemas.microsoft.com/office/drawing/2014/main" id="{633B637B-9D7C-3119-9CE2-C67D805A3F3D}"/>
              </a:ext>
            </a:extLst>
          </p:cNvPr>
          <p:cNvSpPr/>
          <p:nvPr/>
        </p:nvSpPr>
        <p:spPr>
          <a:xfrm>
            <a:off x="6425903" y="57822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55" name="Ellipse 454">
            <a:extLst>
              <a:ext uri="{FF2B5EF4-FFF2-40B4-BE49-F238E27FC236}">
                <a16:creationId xmlns:a16="http://schemas.microsoft.com/office/drawing/2014/main" id="{28714E35-A70D-65D8-BBD9-FC17A4109248}"/>
              </a:ext>
            </a:extLst>
          </p:cNvPr>
          <p:cNvSpPr/>
          <p:nvPr/>
        </p:nvSpPr>
        <p:spPr>
          <a:xfrm>
            <a:off x="6731346" y="416805"/>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456" name="Ellipse 455">
            <a:extLst>
              <a:ext uri="{FF2B5EF4-FFF2-40B4-BE49-F238E27FC236}">
                <a16:creationId xmlns:a16="http://schemas.microsoft.com/office/drawing/2014/main" id="{C247C36A-9B01-6E39-2BA4-6106DE87FD79}"/>
              </a:ext>
            </a:extLst>
          </p:cNvPr>
          <p:cNvSpPr/>
          <p:nvPr/>
        </p:nvSpPr>
        <p:spPr>
          <a:xfrm>
            <a:off x="7947675" y="2172228"/>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pic>
        <p:nvPicPr>
          <p:cNvPr id="457" name="Image 456">
            <a:extLst>
              <a:ext uri="{FF2B5EF4-FFF2-40B4-BE49-F238E27FC236}">
                <a16:creationId xmlns:a16="http://schemas.microsoft.com/office/drawing/2014/main" id="{19614210-77FF-08E6-B07D-AA9B9DFC5839}"/>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616" t="2676" r="3128" b="3228"/>
          <a:stretch/>
        </p:blipFill>
        <p:spPr bwMode="auto">
          <a:xfrm>
            <a:off x="7770241" y="2597489"/>
            <a:ext cx="4295037" cy="4148947"/>
          </a:xfrm>
          <a:prstGeom prst="rect">
            <a:avLst/>
          </a:prstGeom>
          <a:noFill/>
          <a:ln w="38100">
            <a:solidFill>
              <a:schemeClr val="tx1"/>
            </a:solidFill>
          </a:ln>
        </p:spPr>
      </p:pic>
      <p:sp>
        <p:nvSpPr>
          <p:cNvPr id="459" name="Ellipse 458">
            <a:extLst>
              <a:ext uri="{FF2B5EF4-FFF2-40B4-BE49-F238E27FC236}">
                <a16:creationId xmlns:a16="http://schemas.microsoft.com/office/drawing/2014/main" id="{122EB103-A7C9-F3A6-3F80-7768731A7915}"/>
              </a:ext>
            </a:extLst>
          </p:cNvPr>
          <p:cNvSpPr/>
          <p:nvPr/>
        </p:nvSpPr>
        <p:spPr>
          <a:xfrm>
            <a:off x="9208252" y="4241190"/>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460" name="Ellipse 459">
            <a:extLst>
              <a:ext uri="{FF2B5EF4-FFF2-40B4-BE49-F238E27FC236}">
                <a16:creationId xmlns:a16="http://schemas.microsoft.com/office/drawing/2014/main" id="{5CCC8DB2-BD16-16DD-280F-B98829774515}"/>
              </a:ext>
            </a:extLst>
          </p:cNvPr>
          <p:cNvSpPr/>
          <p:nvPr/>
        </p:nvSpPr>
        <p:spPr>
          <a:xfrm>
            <a:off x="9636472" y="372929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61" name="Ellipse 460">
            <a:extLst>
              <a:ext uri="{FF2B5EF4-FFF2-40B4-BE49-F238E27FC236}">
                <a16:creationId xmlns:a16="http://schemas.microsoft.com/office/drawing/2014/main" id="{54A7F7D3-8A01-7FE9-2D66-C8A446234B7D}"/>
              </a:ext>
            </a:extLst>
          </p:cNvPr>
          <p:cNvSpPr/>
          <p:nvPr/>
        </p:nvSpPr>
        <p:spPr>
          <a:xfrm>
            <a:off x="9880144" y="409072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66" name="Ellipse 465">
            <a:extLst>
              <a:ext uri="{FF2B5EF4-FFF2-40B4-BE49-F238E27FC236}">
                <a16:creationId xmlns:a16="http://schemas.microsoft.com/office/drawing/2014/main" id="{08DAD316-84C3-33A9-413C-A7774ADA29FD}"/>
              </a:ext>
            </a:extLst>
          </p:cNvPr>
          <p:cNvSpPr/>
          <p:nvPr/>
        </p:nvSpPr>
        <p:spPr>
          <a:xfrm>
            <a:off x="10395200" y="436527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67" name="Ellipse 466">
            <a:extLst>
              <a:ext uri="{FF2B5EF4-FFF2-40B4-BE49-F238E27FC236}">
                <a16:creationId xmlns:a16="http://schemas.microsoft.com/office/drawing/2014/main" id="{9425FB2A-8395-CEF3-1AA0-B16D60D2EDCB}"/>
              </a:ext>
            </a:extLst>
          </p:cNvPr>
          <p:cNvSpPr/>
          <p:nvPr/>
        </p:nvSpPr>
        <p:spPr>
          <a:xfrm>
            <a:off x="10665991" y="4476056"/>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cxnSp>
        <p:nvCxnSpPr>
          <p:cNvPr id="468" name="Connecteur droit avec flèche 467">
            <a:extLst>
              <a:ext uri="{FF2B5EF4-FFF2-40B4-BE49-F238E27FC236}">
                <a16:creationId xmlns:a16="http://schemas.microsoft.com/office/drawing/2014/main" id="{605C397D-27C3-7262-DCB0-D78856F077E0}"/>
              </a:ext>
            </a:extLst>
          </p:cNvPr>
          <p:cNvCxnSpPr>
            <a:cxnSpLocks/>
          </p:cNvCxnSpPr>
          <p:nvPr/>
        </p:nvCxnSpPr>
        <p:spPr>
          <a:xfrm flipH="1">
            <a:off x="11629480" y="3295101"/>
            <a:ext cx="357871" cy="1145702"/>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69" name="Ellipse 468">
            <a:extLst>
              <a:ext uri="{FF2B5EF4-FFF2-40B4-BE49-F238E27FC236}">
                <a16:creationId xmlns:a16="http://schemas.microsoft.com/office/drawing/2014/main" id="{356FBEE9-A4FA-8817-0EE7-EF84DF46BDD5}"/>
              </a:ext>
            </a:extLst>
          </p:cNvPr>
          <p:cNvSpPr/>
          <p:nvPr/>
        </p:nvSpPr>
        <p:spPr>
          <a:xfrm>
            <a:off x="11610502" y="501700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470" name="Ellipse 469">
            <a:extLst>
              <a:ext uri="{FF2B5EF4-FFF2-40B4-BE49-F238E27FC236}">
                <a16:creationId xmlns:a16="http://schemas.microsoft.com/office/drawing/2014/main" id="{42E45B49-7C2B-A44C-6DF0-5F1513955D4E}"/>
              </a:ext>
            </a:extLst>
          </p:cNvPr>
          <p:cNvSpPr/>
          <p:nvPr/>
        </p:nvSpPr>
        <p:spPr>
          <a:xfrm>
            <a:off x="11491701" y="4440803"/>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71" name="Ellipse 470">
            <a:extLst>
              <a:ext uri="{FF2B5EF4-FFF2-40B4-BE49-F238E27FC236}">
                <a16:creationId xmlns:a16="http://schemas.microsoft.com/office/drawing/2014/main" id="{D0B9E88E-12F8-7709-4F85-19F50224AF62}"/>
              </a:ext>
            </a:extLst>
          </p:cNvPr>
          <p:cNvSpPr/>
          <p:nvPr/>
        </p:nvSpPr>
        <p:spPr>
          <a:xfrm>
            <a:off x="10823730" y="4779648"/>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72" name="Ellipse 471">
            <a:extLst>
              <a:ext uri="{FF2B5EF4-FFF2-40B4-BE49-F238E27FC236}">
                <a16:creationId xmlns:a16="http://schemas.microsoft.com/office/drawing/2014/main" id="{75771F6B-81F3-7C6A-DAA6-CFD6198ABFAF}"/>
              </a:ext>
            </a:extLst>
          </p:cNvPr>
          <p:cNvSpPr/>
          <p:nvPr/>
        </p:nvSpPr>
        <p:spPr>
          <a:xfrm>
            <a:off x="10769875" y="2765361"/>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cxnSp>
        <p:nvCxnSpPr>
          <p:cNvPr id="473" name="Connecteur droit avec flèche 472">
            <a:extLst>
              <a:ext uri="{FF2B5EF4-FFF2-40B4-BE49-F238E27FC236}">
                <a16:creationId xmlns:a16="http://schemas.microsoft.com/office/drawing/2014/main" id="{957AA6F2-DE83-5354-18E0-4BAF3F446ACF}"/>
              </a:ext>
            </a:extLst>
          </p:cNvPr>
          <p:cNvCxnSpPr>
            <a:cxnSpLocks/>
          </p:cNvCxnSpPr>
          <p:nvPr/>
        </p:nvCxnSpPr>
        <p:spPr>
          <a:xfrm flipH="1" flipV="1">
            <a:off x="11045433" y="2892226"/>
            <a:ext cx="926362" cy="382176"/>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76" name="Connecteur droit avec flèche 475">
            <a:extLst>
              <a:ext uri="{FF2B5EF4-FFF2-40B4-BE49-F238E27FC236}">
                <a16:creationId xmlns:a16="http://schemas.microsoft.com/office/drawing/2014/main" id="{99128FEF-B1A8-9609-ED5F-F18F7B28ECB8}"/>
              </a:ext>
            </a:extLst>
          </p:cNvPr>
          <p:cNvCxnSpPr>
            <a:cxnSpLocks/>
          </p:cNvCxnSpPr>
          <p:nvPr/>
        </p:nvCxnSpPr>
        <p:spPr>
          <a:xfrm flipV="1">
            <a:off x="8138160" y="5160242"/>
            <a:ext cx="394708" cy="204238"/>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77" name="Ellipse 476">
            <a:extLst>
              <a:ext uri="{FF2B5EF4-FFF2-40B4-BE49-F238E27FC236}">
                <a16:creationId xmlns:a16="http://schemas.microsoft.com/office/drawing/2014/main" id="{8E839B26-D9E1-1460-7E93-601334D60E56}"/>
              </a:ext>
            </a:extLst>
          </p:cNvPr>
          <p:cNvSpPr/>
          <p:nvPr/>
        </p:nvSpPr>
        <p:spPr>
          <a:xfrm>
            <a:off x="9969505" y="344296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478" name="Rectangle 477">
            <a:extLst>
              <a:ext uri="{FF2B5EF4-FFF2-40B4-BE49-F238E27FC236}">
                <a16:creationId xmlns:a16="http://schemas.microsoft.com/office/drawing/2014/main" id="{59E49067-7D94-CDE4-7B29-B2523CE1AB73}"/>
              </a:ext>
            </a:extLst>
          </p:cNvPr>
          <p:cNvSpPr/>
          <p:nvPr/>
        </p:nvSpPr>
        <p:spPr>
          <a:xfrm>
            <a:off x="7793218" y="2615367"/>
            <a:ext cx="1234251" cy="276860"/>
          </a:xfrm>
          <a:prstGeom prst="rect">
            <a:avLst/>
          </a:prstGeom>
          <a:solidFill>
            <a:srgbClr val="FFC0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1812-1815</a:t>
            </a:r>
          </a:p>
        </p:txBody>
      </p:sp>
      <p:cxnSp>
        <p:nvCxnSpPr>
          <p:cNvPr id="479" name="Connecteur droit avec flèche 478">
            <a:extLst>
              <a:ext uri="{FF2B5EF4-FFF2-40B4-BE49-F238E27FC236}">
                <a16:creationId xmlns:a16="http://schemas.microsoft.com/office/drawing/2014/main" id="{C55F1E1F-0E6E-8E6A-688B-9F3152BF2AF3}"/>
              </a:ext>
            </a:extLst>
          </p:cNvPr>
          <p:cNvCxnSpPr>
            <a:cxnSpLocks/>
            <a:endCxn id="459" idx="3"/>
          </p:cNvCxnSpPr>
          <p:nvPr/>
        </p:nvCxnSpPr>
        <p:spPr>
          <a:xfrm flipV="1">
            <a:off x="8768071" y="4457761"/>
            <a:ext cx="480536" cy="612774"/>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82" name="Ellipse 481">
            <a:extLst>
              <a:ext uri="{FF2B5EF4-FFF2-40B4-BE49-F238E27FC236}">
                <a16:creationId xmlns:a16="http://schemas.microsoft.com/office/drawing/2014/main" id="{2DC247BF-B5B5-D46C-3AEF-B9D9BC446DBB}"/>
              </a:ext>
            </a:extLst>
          </p:cNvPr>
          <p:cNvSpPr/>
          <p:nvPr/>
        </p:nvSpPr>
        <p:spPr>
          <a:xfrm>
            <a:off x="8532868" y="503337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cxnSp>
        <p:nvCxnSpPr>
          <p:cNvPr id="490" name="Connecteur droit avec flèche 489">
            <a:extLst>
              <a:ext uri="{FF2B5EF4-FFF2-40B4-BE49-F238E27FC236}">
                <a16:creationId xmlns:a16="http://schemas.microsoft.com/office/drawing/2014/main" id="{E7173665-55A2-94AD-503A-3EBEB962F843}"/>
              </a:ext>
            </a:extLst>
          </p:cNvPr>
          <p:cNvCxnSpPr>
            <a:cxnSpLocks/>
            <a:endCxn id="459" idx="7"/>
          </p:cNvCxnSpPr>
          <p:nvPr/>
        </p:nvCxnSpPr>
        <p:spPr>
          <a:xfrm flipH="1">
            <a:off x="9443455" y="3804721"/>
            <a:ext cx="957339" cy="473627"/>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99" name="Ellipse 498">
            <a:extLst>
              <a:ext uri="{FF2B5EF4-FFF2-40B4-BE49-F238E27FC236}">
                <a16:creationId xmlns:a16="http://schemas.microsoft.com/office/drawing/2014/main" id="{DD3C892D-0112-201C-4768-F2114521EA3F}"/>
              </a:ext>
            </a:extLst>
          </p:cNvPr>
          <p:cNvSpPr/>
          <p:nvPr/>
        </p:nvSpPr>
        <p:spPr>
          <a:xfrm>
            <a:off x="10165591" y="376756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cxnSp>
        <p:nvCxnSpPr>
          <p:cNvPr id="500" name="Connecteur droit avec flèche 499">
            <a:extLst>
              <a:ext uri="{FF2B5EF4-FFF2-40B4-BE49-F238E27FC236}">
                <a16:creationId xmlns:a16="http://schemas.microsoft.com/office/drawing/2014/main" id="{0A280C9F-6F74-B3CC-2E39-867441141DBD}"/>
              </a:ext>
            </a:extLst>
          </p:cNvPr>
          <p:cNvCxnSpPr>
            <a:cxnSpLocks/>
            <a:stCxn id="466" idx="2"/>
            <a:endCxn id="459" idx="6"/>
          </p:cNvCxnSpPr>
          <p:nvPr/>
        </p:nvCxnSpPr>
        <p:spPr>
          <a:xfrm flipH="1" flipV="1">
            <a:off x="9483810" y="4368055"/>
            <a:ext cx="911390" cy="124087"/>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03" name="Connecteur droit avec flèche 502">
            <a:extLst>
              <a:ext uri="{FF2B5EF4-FFF2-40B4-BE49-F238E27FC236}">
                <a16:creationId xmlns:a16="http://schemas.microsoft.com/office/drawing/2014/main" id="{F5BACF28-BF7B-9E59-459D-8E4D98B38051}"/>
              </a:ext>
            </a:extLst>
          </p:cNvPr>
          <p:cNvCxnSpPr>
            <a:cxnSpLocks/>
          </p:cNvCxnSpPr>
          <p:nvPr/>
        </p:nvCxnSpPr>
        <p:spPr>
          <a:xfrm flipH="1" flipV="1">
            <a:off x="10175580" y="4890501"/>
            <a:ext cx="199945" cy="398550"/>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07" name="Connecteur droit avec flèche 506">
            <a:extLst>
              <a:ext uri="{FF2B5EF4-FFF2-40B4-BE49-F238E27FC236}">
                <a16:creationId xmlns:a16="http://schemas.microsoft.com/office/drawing/2014/main" id="{10720043-3225-53E7-D596-92D826435430}"/>
              </a:ext>
            </a:extLst>
          </p:cNvPr>
          <p:cNvCxnSpPr>
            <a:cxnSpLocks/>
            <a:endCxn id="459" idx="5"/>
          </p:cNvCxnSpPr>
          <p:nvPr/>
        </p:nvCxnSpPr>
        <p:spPr>
          <a:xfrm flipH="1" flipV="1">
            <a:off x="9443455" y="4457761"/>
            <a:ext cx="537277" cy="253327"/>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0" name="Ellipse 509">
            <a:extLst>
              <a:ext uri="{FF2B5EF4-FFF2-40B4-BE49-F238E27FC236}">
                <a16:creationId xmlns:a16="http://schemas.microsoft.com/office/drawing/2014/main" id="{B103815D-58E5-3B94-95CA-6EFFDC29FB7F}"/>
              </a:ext>
            </a:extLst>
          </p:cNvPr>
          <p:cNvSpPr/>
          <p:nvPr/>
        </p:nvSpPr>
        <p:spPr>
          <a:xfrm>
            <a:off x="9940377" y="46739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sp>
        <p:nvSpPr>
          <p:cNvPr id="511" name="Ellipse 510">
            <a:extLst>
              <a:ext uri="{FF2B5EF4-FFF2-40B4-BE49-F238E27FC236}">
                <a16:creationId xmlns:a16="http://schemas.microsoft.com/office/drawing/2014/main" id="{823586F3-08A1-BF63-5C0F-BCF2733CFEC2}"/>
              </a:ext>
            </a:extLst>
          </p:cNvPr>
          <p:cNvSpPr/>
          <p:nvPr/>
        </p:nvSpPr>
        <p:spPr>
          <a:xfrm>
            <a:off x="10335170" y="525189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cxnSp>
        <p:nvCxnSpPr>
          <p:cNvPr id="512" name="Connecteur droit avec flèche 511">
            <a:extLst>
              <a:ext uri="{FF2B5EF4-FFF2-40B4-BE49-F238E27FC236}">
                <a16:creationId xmlns:a16="http://schemas.microsoft.com/office/drawing/2014/main" id="{9448BB61-88CD-0D48-5618-853077BC5F5C}"/>
              </a:ext>
            </a:extLst>
          </p:cNvPr>
          <p:cNvCxnSpPr>
            <a:cxnSpLocks/>
            <a:endCxn id="459" idx="0"/>
          </p:cNvCxnSpPr>
          <p:nvPr/>
        </p:nvCxnSpPr>
        <p:spPr>
          <a:xfrm>
            <a:off x="9246349" y="3879495"/>
            <a:ext cx="99682" cy="361695"/>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516" name="Ellipse 515">
            <a:extLst>
              <a:ext uri="{FF2B5EF4-FFF2-40B4-BE49-F238E27FC236}">
                <a16:creationId xmlns:a16="http://schemas.microsoft.com/office/drawing/2014/main" id="{B1CECADF-E05F-CC88-C453-0B268F001B78}"/>
              </a:ext>
            </a:extLst>
          </p:cNvPr>
          <p:cNvSpPr/>
          <p:nvPr/>
        </p:nvSpPr>
        <p:spPr>
          <a:xfrm>
            <a:off x="9108570" y="379482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cxnSp>
        <p:nvCxnSpPr>
          <p:cNvPr id="450" name="Connecteur droit avec flèche 449">
            <a:extLst>
              <a:ext uri="{FF2B5EF4-FFF2-40B4-BE49-F238E27FC236}">
                <a16:creationId xmlns:a16="http://schemas.microsoft.com/office/drawing/2014/main" id="{8FB4EC24-CC86-6827-1F68-255EBAFE1069}"/>
              </a:ext>
            </a:extLst>
          </p:cNvPr>
          <p:cNvCxnSpPr>
            <a:cxnSpLocks/>
          </p:cNvCxnSpPr>
          <p:nvPr/>
        </p:nvCxnSpPr>
        <p:spPr>
          <a:xfrm flipH="1">
            <a:off x="10149962" y="3076026"/>
            <a:ext cx="322987" cy="361429"/>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64" name="Ellipse 463">
            <a:extLst>
              <a:ext uri="{FF2B5EF4-FFF2-40B4-BE49-F238E27FC236}">
                <a16:creationId xmlns:a16="http://schemas.microsoft.com/office/drawing/2014/main" id="{CC00853F-670A-9ADA-AB7F-91F0473395F0}"/>
              </a:ext>
            </a:extLst>
          </p:cNvPr>
          <p:cNvSpPr/>
          <p:nvPr/>
        </p:nvSpPr>
        <p:spPr>
          <a:xfrm>
            <a:off x="10320044" y="293707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58" name="Ellipse 457">
            <a:extLst>
              <a:ext uri="{FF2B5EF4-FFF2-40B4-BE49-F238E27FC236}">
                <a16:creationId xmlns:a16="http://schemas.microsoft.com/office/drawing/2014/main" id="{6FC0FBA6-C042-03A4-706E-AD0289E733A1}"/>
              </a:ext>
            </a:extLst>
          </p:cNvPr>
          <p:cNvSpPr/>
          <p:nvPr/>
        </p:nvSpPr>
        <p:spPr>
          <a:xfrm>
            <a:off x="8005714" y="523875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62" name="Rectangle 461">
            <a:extLst>
              <a:ext uri="{FF2B5EF4-FFF2-40B4-BE49-F238E27FC236}">
                <a16:creationId xmlns:a16="http://schemas.microsoft.com/office/drawing/2014/main" id="{43259B58-3C5B-BC5B-0765-7C602248057D}"/>
              </a:ext>
            </a:extLst>
          </p:cNvPr>
          <p:cNvSpPr/>
          <p:nvPr/>
        </p:nvSpPr>
        <p:spPr>
          <a:xfrm>
            <a:off x="10249654" y="3979576"/>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1813</a:t>
            </a:r>
          </a:p>
        </p:txBody>
      </p:sp>
      <p:cxnSp>
        <p:nvCxnSpPr>
          <p:cNvPr id="474" name="Connecteur droit avec flèche 473">
            <a:extLst>
              <a:ext uri="{FF2B5EF4-FFF2-40B4-BE49-F238E27FC236}">
                <a16:creationId xmlns:a16="http://schemas.microsoft.com/office/drawing/2014/main" id="{6B64284D-8FB4-68F2-319C-D2C63CAD616E}"/>
              </a:ext>
            </a:extLst>
          </p:cNvPr>
          <p:cNvCxnSpPr>
            <a:cxnSpLocks/>
          </p:cNvCxnSpPr>
          <p:nvPr/>
        </p:nvCxnSpPr>
        <p:spPr>
          <a:xfrm flipH="1">
            <a:off x="10441149" y="3274402"/>
            <a:ext cx="1506553" cy="620026"/>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75" name="Ellipse 474">
            <a:extLst>
              <a:ext uri="{FF2B5EF4-FFF2-40B4-BE49-F238E27FC236}">
                <a16:creationId xmlns:a16="http://schemas.microsoft.com/office/drawing/2014/main" id="{F149DD79-8CD7-49F1-C9F5-1FF46F8FBA0C}"/>
              </a:ext>
            </a:extLst>
          </p:cNvPr>
          <p:cNvSpPr/>
          <p:nvPr/>
        </p:nvSpPr>
        <p:spPr>
          <a:xfrm>
            <a:off x="11848027" y="315540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484" name="Rectangle 483">
            <a:extLst>
              <a:ext uri="{FF2B5EF4-FFF2-40B4-BE49-F238E27FC236}">
                <a16:creationId xmlns:a16="http://schemas.microsoft.com/office/drawing/2014/main" id="{FAB16C00-9588-9EEC-13AE-A977FA42BAB1}"/>
              </a:ext>
            </a:extLst>
          </p:cNvPr>
          <p:cNvSpPr/>
          <p:nvPr/>
        </p:nvSpPr>
        <p:spPr>
          <a:xfrm>
            <a:off x="11257412" y="3293670"/>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485" name="Rectangle 484">
            <a:extLst>
              <a:ext uri="{FF2B5EF4-FFF2-40B4-BE49-F238E27FC236}">
                <a16:creationId xmlns:a16="http://schemas.microsoft.com/office/drawing/2014/main" id="{AE23A028-4619-B2A0-7333-D0AD2180EB72}"/>
              </a:ext>
            </a:extLst>
          </p:cNvPr>
          <p:cNvSpPr/>
          <p:nvPr/>
        </p:nvSpPr>
        <p:spPr>
          <a:xfrm>
            <a:off x="9008935" y="4779309"/>
            <a:ext cx="796309" cy="2167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1814-15</a:t>
            </a:r>
          </a:p>
        </p:txBody>
      </p:sp>
      <p:sp>
        <p:nvSpPr>
          <p:cNvPr id="465" name="Ellipse 464">
            <a:extLst>
              <a:ext uri="{FF2B5EF4-FFF2-40B4-BE49-F238E27FC236}">
                <a16:creationId xmlns:a16="http://schemas.microsoft.com/office/drawing/2014/main" id="{1214F4CE-B5C0-2085-44A0-5EC4D1255310}"/>
              </a:ext>
            </a:extLst>
          </p:cNvPr>
          <p:cNvSpPr/>
          <p:nvPr/>
        </p:nvSpPr>
        <p:spPr>
          <a:xfrm>
            <a:off x="11176000" y="468897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80" name="Rectangle 479">
            <a:extLst>
              <a:ext uri="{FF2B5EF4-FFF2-40B4-BE49-F238E27FC236}">
                <a16:creationId xmlns:a16="http://schemas.microsoft.com/office/drawing/2014/main" id="{D6C9D7F3-AFAD-75B4-1F16-D959BB7DF7DD}"/>
              </a:ext>
            </a:extLst>
          </p:cNvPr>
          <p:cNvSpPr/>
          <p:nvPr/>
        </p:nvSpPr>
        <p:spPr>
          <a:xfrm>
            <a:off x="11366339" y="4679588"/>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481" name="Ellipse 480">
            <a:extLst>
              <a:ext uri="{FF2B5EF4-FFF2-40B4-BE49-F238E27FC236}">
                <a16:creationId xmlns:a16="http://schemas.microsoft.com/office/drawing/2014/main" id="{DE0024DB-9E38-560C-8997-DD4ECECA6138}"/>
              </a:ext>
            </a:extLst>
          </p:cNvPr>
          <p:cNvSpPr/>
          <p:nvPr/>
        </p:nvSpPr>
        <p:spPr>
          <a:xfrm>
            <a:off x="5393033" y="938326"/>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406656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80C1F8-E003-8505-B598-A914D2581A0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FBADEA0-EE4D-7913-AA4C-D3142FAB5D10}"/>
              </a:ext>
            </a:extLst>
          </p:cNvPr>
          <p:cNvSpPr/>
          <p:nvPr/>
        </p:nvSpPr>
        <p:spPr>
          <a:xfrm>
            <a:off x="71305" y="93049"/>
            <a:ext cx="4846800" cy="610936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 1770 : William Pitt l’Ancien…</a:t>
            </a:r>
          </a:p>
          <a:p>
            <a:r>
              <a:rPr lang="fr-FR" sz="1700" i="1" dirty="0"/>
              <a:t>Les liens entre la GB et l’Empire russe ont été créés par la nature et ils sont indéfectibles</a:t>
            </a:r>
            <a:r>
              <a:rPr lang="fr-FR" sz="1700" dirty="0"/>
              <a:t> ; Mais…</a:t>
            </a:r>
            <a:endParaRPr lang="fr-FR" sz="1700" i="1" dirty="0"/>
          </a:p>
          <a:p>
            <a:endParaRPr lang="fr-FR" sz="1700" dirty="0"/>
          </a:p>
          <a:p>
            <a:r>
              <a:rPr lang="fr-FR" sz="1700" dirty="0"/>
              <a:t>2) 1770-1813 : En Orient…</a:t>
            </a:r>
          </a:p>
          <a:p>
            <a:r>
              <a:rPr lang="fr-FR" sz="1700" dirty="0"/>
              <a:t>Les relations russo-britanniques vont se détériorer Deux points…</a:t>
            </a:r>
          </a:p>
          <a:p>
            <a:endParaRPr lang="fr-FR" sz="1700" dirty="0"/>
          </a:p>
          <a:p>
            <a:r>
              <a:rPr lang="fr-FR" sz="1700" dirty="0"/>
              <a:t>a) L’Empire ottoman…</a:t>
            </a:r>
          </a:p>
          <a:p>
            <a:pPr marL="342900" indent="-342900">
              <a:buAutoNum type="alphaLcParenR"/>
            </a:pPr>
            <a:endParaRPr lang="fr-FR" sz="1700" dirty="0"/>
          </a:p>
          <a:p>
            <a:r>
              <a:rPr lang="fr-FR" sz="1700" dirty="0"/>
              <a:t>*1770 : Le </a:t>
            </a:r>
            <a:r>
              <a:rPr lang="fr-FR" sz="1700" i="1" dirty="0"/>
              <a:t>projet grec</a:t>
            </a:r>
            <a:r>
              <a:rPr lang="fr-FR" sz="1700" dirty="0"/>
              <a:t> de Catherine II</a:t>
            </a:r>
          </a:p>
          <a:p>
            <a:r>
              <a:rPr lang="fr-FR" sz="1700" dirty="0"/>
              <a:t>Partage de l’Empire ottoman qui donnerait</a:t>
            </a:r>
          </a:p>
          <a:p>
            <a:r>
              <a:rPr lang="fr-FR" sz="1700" dirty="0"/>
              <a:t>A la Russie une puissance démesurée</a:t>
            </a:r>
          </a:p>
          <a:p>
            <a:r>
              <a:rPr lang="fr-FR" sz="1700" dirty="0"/>
              <a:t>Russie qui deviendrait une menace en Méditerranée</a:t>
            </a:r>
          </a:p>
          <a:p>
            <a:endParaRPr lang="fr-FR" sz="1700" dirty="0"/>
          </a:p>
          <a:p>
            <a:r>
              <a:rPr lang="fr-FR" sz="1700" dirty="0"/>
              <a:t>*Mars 1791 : William Pitt le Jeune</a:t>
            </a:r>
          </a:p>
          <a:p>
            <a:r>
              <a:rPr lang="fr-FR" sz="1700" i="1" dirty="0"/>
              <a:t>Le maintien de l’Empire ottoman est une question de vie ou de mort </a:t>
            </a:r>
            <a:r>
              <a:rPr lang="fr-FR" sz="1700" dirty="0"/>
              <a:t>; Mais malgré cette affirmation</a:t>
            </a:r>
          </a:p>
          <a:p>
            <a:r>
              <a:rPr lang="fr-FR" sz="1700" dirty="0"/>
              <a:t>Les Russes avancent en mer Noire…</a:t>
            </a:r>
          </a:p>
          <a:p>
            <a:r>
              <a:rPr lang="fr-FR" sz="1700" dirty="0"/>
              <a:t>*1783-92 : Annexions Crimée et </a:t>
            </a:r>
            <a:r>
              <a:rPr lang="fr-FR" sz="1700" dirty="0" err="1"/>
              <a:t>Yedisan</a:t>
            </a:r>
            <a:endParaRPr lang="fr-FR" sz="1700" dirty="0"/>
          </a:p>
          <a:p>
            <a:r>
              <a:rPr lang="fr-FR" sz="1700" dirty="0"/>
              <a:t>*1810-12 : Géorgie ottomane et Bessarabie</a:t>
            </a:r>
          </a:p>
          <a:p>
            <a:endParaRPr lang="fr-FR" sz="1700" b="1" dirty="0"/>
          </a:p>
          <a:p>
            <a:r>
              <a:rPr lang="fr-FR" sz="1700" b="1" dirty="0"/>
              <a:t>*La Question d’Orient est née</a:t>
            </a:r>
            <a:endParaRPr lang="fr-FR" sz="1700" b="1" i="1" dirty="0"/>
          </a:p>
        </p:txBody>
      </p:sp>
      <p:pic>
        <p:nvPicPr>
          <p:cNvPr id="453" name="Picture 2" descr="C:\Users\Christophe\Pictures\My Scans\2014-11 (nov.)\scan0001.jpg">
            <a:extLst>
              <a:ext uri="{FF2B5EF4-FFF2-40B4-BE49-F238E27FC236}">
                <a16:creationId xmlns:a16="http://schemas.microsoft.com/office/drawing/2014/main" id="{2CB79D22-E0F3-10E2-8222-7A7DCEDDF14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57" name="Ellipse 456">
            <a:extLst>
              <a:ext uri="{FF2B5EF4-FFF2-40B4-BE49-F238E27FC236}">
                <a16:creationId xmlns:a16="http://schemas.microsoft.com/office/drawing/2014/main" id="{B8728294-06BB-1B55-4E88-316A4E475FE8}"/>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9" name="Ellipse 458">
            <a:extLst>
              <a:ext uri="{FF2B5EF4-FFF2-40B4-BE49-F238E27FC236}">
                <a16:creationId xmlns:a16="http://schemas.microsoft.com/office/drawing/2014/main" id="{C6D02984-883D-7BAD-4054-32872220001F}"/>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7" name="Ellipse 466">
            <a:extLst>
              <a:ext uri="{FF2B5EF4-FFF2-40B4-BE49-F238E27FC236}">
                <a16:creationId xmlns:a16="http://schemas.microsoft.com/office/drawing/2014/main" id="{62AF7144-DE2E-193E-42C8-0A04D448A005}"/>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1" name="Ellipse 470">
            <a:extLst>
              <a:ext uri="{FF2B5EF4-FFF2-40B4-BE49-F238E27FC236}">
                <a16:creationId xmlns:a16="http://schemas.microsoft.com/office/drawing/2014/main" id="{276671E3-AB36-52A2-9F2A-5E1A0B50F305}"/>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72" name="Ellipse 471">
            <a:extLst>
              <a:ext uri="{FF2B5EF4-FFF2-40B4-BE49-F238E27FC236}">
                <a16:creationId xmlns:a16="http://schemas.microsoft.com/office/drawing/2014/main" id="{7F156257-37AD-FCC1-D06D-3179921011C9}"/>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73" name="Ellipse 472">
            <a:extLst>
              <a:ext uri="{FF2B5EF4-FFF2-40B4-BE49-F238E27FC236}">
                <a16:creationId xmlns:a16="http://schemas.microsoft.com/office/drawing/2014/main" id="{4E3C2352-BD0A-2E89-EB1E-833848E812B2}"/>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74" name="Ellipse 473">
            <a:extLst>
              <a:ext uri="{FF2B5EF4-FFF2-40B4-BE49-F238E27FC236}">
                <a16:creationId xmlns:a16="http://schemas.microsoft.com/office/drawing/2014/main" id="{8D61C582-709F-F4A3-008A-F2249306D015}"/>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5" name="Ellipse 474">
            <a:extLst>
              <a:ext uri="{FF2B5EF4-FFF2-40B4-BE49-F238E27FC236}">
                <a16:creationId xmlns:a16="http://schemas.microsoft.com/office/drawing/2014/main" id="{2A2947C7-1B9D-063B-D21B-12695C735997}"/>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6" name="Ellipse 475">
            <a:extLst>
              <a:ext uri="{FF2B5EF4-FFF2-40B4-BE49-F238E27FC236}">
                <a16:creationId xmlns:a16="http://schemas.microsoft.com/office/drawing/2014/main" id="{E48C797E-426A-600D-0E59-8B0294C3D9B9}"/>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7" name="Ellipse 476">
            <a:extLst>
              <a:ext uri="{FF2B5EF4-FFF2-40B4-BE49-F238E27FC236}">
                <a16:creationId xmlns:a16="http://schemas.microsoft.com/office/drawing/2014/main" id="{9B923D9D-03B4-04F0-4C95-547A3B3E0E36}"/>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8" name="Ellipse 477">
            <a:extLst>
              <a:ext uri="{FF2B5EF4-FFF2-40B4-BE49-F238E27FC236}">
                <a16:creationId xmlns:a16="http://schemas.microsoft.com/office/drawing/2014/main" id="{01711BBD-6902-A177-EEC3-5F947738A304}"/>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9" name="Ellipse 478">
            <a:extLst>
              <a:ext uri="{FF2B5EF4-FFF2-40B4-BE49-F238E27FC236}">
                <a16:creationId xmlns:a16="http://schemas.microsoft.com/office/drawing/2014/main" id="{5DE7E7DA-D101-8C8E-C613-0F25655004C4}"/>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80" name="Ellipse 479">
            <a:extLst>
              <a:ext uri="{FF2B5EF4-FFF2-40B4-BE49-F238E27FC236}">
                <a16:creationId xmlns:a16="http://schemas.microsoft.com/office/drawing/2014/main" id="{2C2C4C50-7641-A69A-5BD0-EB48A72BC87D}"/>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1" name="Ellipse 480">
            <a:extLst>
              <a:ext uri="{FF2B5EF4-FFF2-40B4-BE49-F238E27FC236}">
                <a16:creationId xmlns:a16="http://schemas.microsoft.com/office/drawing/2014/main" id="{919416B3-E157-FC08-ACE5-4FA43C4D0214}"/>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82" name="Ellipse 481">
            <a:extLst>
              <a:ext uri="{FF2B5EF4-FFF2-40B4-BE49-F238E27FC236}">
                <a16:creationId xmlns:a16="http://schemas.microsoft.com/office/drawing/2014/main" id="{9E7BEB4D-CC5A-D9BC-19C1-6B6C5F164C77}"/>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83" name="Ellipse 482">
            <a:extLst>
              <a:ext uri="{FF2B5EF4-FFF2-40B4-BE49-F238E27FC236}">
                <a16:creationId xmlns:a16="http://schemas.microsoft.com/office/drawing/2014/main" id="{FCDA2BB4-8758-A223-FA00-848B48DA4AF5}"/>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4" name="Ellipse 483">
            <a:extLst>
              <a:ext uri="{FF2B5EF4-FFF2-40B4-BE49-F238E27FC236}">
                <a16:creationId xmlns:a16="http://schemas.microsoft.com/office/drawing/2014/main" id="{203717DC-0A1E-F0D0-19C7-83A0C0636046}"/>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5" name="Connecteur droit 484">
            <a:extLst>
              <a:ext uri="{FF2B5EF4-FFF2-40B4-BE49-F238E27FC236}">
                <a16:creationId xmlns:a16="http://schemas.microsoft.com/office/drawing/2014/main" id="{EB4058A9-E45C-CB82-F28E-561C90A2827C}"/>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6" name="Connecteur droit 485">
            <a:extLst>
              <a:ext uri="{FF2B5EF4-FFF2-40B4-BE49-F238E27FC236}">
                <a16:creationId xmlns:a16="http://schemas.microsoft.com/office/drawing/2014/main" id="{ECA84242-25D6-31FA-ED1D-6DA407B96CE7}"/>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7" name="Connecteur droit 486">
            <a:extLst>
              <a:ext uri="{FF2B5EF4-FFF2-40B4-BE49-F238E27FC236}">
                <a16:creationId xmlns:a16="http://schemas.microsoft.com/office/drawing/2014/main" id="{477EB5C0-9741-F8DC-B3FE-90551B54CD7E}"/>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88" name="Ellipse 487">
            <a:extLst>
              <a:ext uri="{FF2B5EF4-FFF2-40B4-BE49-F238E27FC236}">
                <a16:creationId xmlns:a16="http://schemas.microsoft.com/office/drawing/2014/main" id="{7C3E2574-1B2F-A3D0-9C3D-87D913FAF763}"/>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89" name="Ellipse 488">
            <a:extLst>
              <a:ext uri="{FF2B5EF4-FFF2-40B4-BE49-F238E27FC236}">
                <a16:creationId xmlns:a16="http://schemas.microsoft.com/office/drawing/2014/main" id="{F53B8040-EE1A-EBE8-635D-E9BDCE60BB1D}"/>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0" name="Ellipse 489">
            <a:extLst>
              <a:ext uri="{FF2B5EF4-FFF2-40B4-BE49-F238E27FC236}">
                <a16:creationId xmlns:a16="http://schemas.microsoft.com/office/drawing/2014/main" id="{88704B7E-2616-C525-B857-EE5A2C992948}"/>
              </a:ext>
            </a:extLst>
          </p:cNvPr>
          <p:cNvSpPr/>
          <p:nvPr/>
        </p:nvSpPr>
        <p:spPr>
          <a:xfrm>
            <a:off x="7434325" y="173590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91" name="Ellipse 490">
            <a:extLst>
              <a:ext uri="{FF2B5EF4-FFF2-40B4-BE49-F238E27FC236}">
                <a16:creationId xmlns:a16="http://schemas.microsoft.com/office/drawing/2014/main" id="{1608C89B-8597-4128-5FB7-F87C6BEACA5E}"/>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92" name="Connecteur droit 491">
            <a:extLst>
              <a:ext uri="{FF2B5EF4-FFF2-40B4-BE49-F238E27FC236}">
                <a16:creationId xmlns:a16="http://schemas.microsoft.com/office/drawing/2014/main" id="{6624C606-C800-E2B0-0AC2-D062ADC5001F}"/>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93" name="Ellipse 492">
            <a:extLst>
              <a:ext uri="{FF2B5EF4-FFF2-40B4-BE49-F238E27FC236}">
                <a16:creationId xmlns:a16="http://schemas.microsoft.com/office/drawing/2014/main" id="{1335DF0D-215F-07B9-6392-DF5EAE45C3CC}"/>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494" name="Connecteur droit avec flèche 493">
            <a:extLst>
              <a:ext uri="{FF2B5EF4-FFF2-40B4-BE49-F238E27FC236}">
                <a16:creationId xmlns:a16="http://schemas.microsoft.com/office/drawing/2014/main" id="{A8FBFD0A-84AA-9BD6-A63C-FC6E829352A8}"/>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5" name="Ellipse 494">
            <a:extLst>
              <a:ext uri="{FF2B5EF4-FFF2-40B4-BE49-F238E27FC236}">
                <a16:creationId xmlns:a16="http://schemas.microsoft.com/office/drawing/2014/main" id="{FB485693-3F1B-3B16-D289-D07E84F6DE43}"/>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496" name="Ellipse 495">
            <a:extLst>
              <a:ext uri="{FF2B5EF4-FFF2-40B4-BE49-F238E27FC236}">
                <a16:creationId xmlns:a16="http://schemas.microsoft.com/office/drawing/2014/main" id="{72763165-F7A3-B448-20B5-3EF3F2A58981}"/>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97" name="Ellipse 496">
            <a:extLst>
              <a:ext uri="{FF2B5EF4-FFF2-40B4-BE49-F238E27FC236}">
                <a16:creationId xmlns:a16="http://schemas.microsoft.com/office/drawing/2014/main" id="{F5C2CF77-F4F8-F2BA-C59C-AE5E80B1F8BB}"/>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98" name="Ellipse 497">
            <a:extLst>
              <a:ext uri="{FF2B5EF4-FFF2-40B4-BE49-F238E27FC236}">
                <a16:creationId xmlns:a16="http://schemas.microsoft.com/office/drawing/2014/main" id="{522CE49E-8C4B-D361-77C6-57B5CAB3C95F}"/>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99" name="Ellipse 498">
            <a:extLst>
              <a:ext uri="{FF2B5EF4-FFF2-40B4-BE49-F238E27FC236}">
                <a16:creationId xmlns:a16="http://schemas.microsoft.com/office/drawing/2014/main" id="{F662B0DC-F259-EF13-8102-1136EC2B1965}"/>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0" name="Ellipse 499">
            <a:extLst>
              <a:ext uri="{FF2B5EF4-FFF2-40B4-BE49-F238E27FC236}">
                <a16:creationId xmlns:a16="http://schemas.microsoft.com/office/drawing/2014/main" id="{6A39D086-EB89-5F48-8528-5191BA2E4C65}"/>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1" name="Ellipse 500">
            <a:extLst>
              <a:ext uri="{FF2B5EF4-FFF2-40B4-BE49-F238E27FC236}">
                <a16:creationId xmlns:a16="http://schemas.microsoft.com/office/drawing/2014/main" id="{4BCD1899-BE04-8064-F1AB-F59DB8A7530A}"/>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2" name="Ellipse 501">
            <a:extLst>
              <a:ext uri="{FF2B5EF4-FFF2-40B4-BE49-F238E27FC236}">
                <a16:creationId xmlns:a16="http://schemas.microsoft.com/office/drawing/2014/main" id="{5BD96B43-067A-7AF6-D312-58EA1FE86EE8}"/>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03" name="Ellipse 502">
            <a:extLst>
              <a:ext uri="{FF2B5EF4-FFF2-40B4-BE49-F238E27FC236}">
                <a16:creationId xmlns:a16="http://schemas.microsoft.com/office/drawing/2014/main" id="{EB7ABECC-4EA3-5EDA-E34F-487D0A89B08A}"/>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504" name="Ellipse 503">
            <a:extLst>
              <a:ext uri="{FF2B5EF4-FFF2-40B4-BE49-F238E27FC236}">
                <a16:creationId xmlns:a16="http://schemas.microsoft.com/office/drawing/2014/main" id="{DE2B806B-8AA7-81BE-93F7-C038A319BA95}"/>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5" name="Rectangle 504">
            <a:extLst>
              <a:ext uri="{FF2B5EF4-FFF2-40B4-BE49-F238E27FC236}">
                <a16:creationId xmlns:a16="http://schemas.microsoft.com/office/drawing/2014/main" id="{4AEF105B-9639-E03B-C1D9-4E5E356EC07F}"/>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506" name="Rectangle 505">
            <a:extLst>
              <a:ext uri="{FF2B5EF4-FFF2-40B4-BE49-F238E27FC236}">
                <a16:creationId xmlns:a16="http://schemas.microsoft.com/office/drawing/2014/main" id="{7E48C37C-C3A5-1819-5D6B-03068DA84BF2}"/>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507" name="Ellipse 506">
            <a:extLst>
              <a:ext uri="{FF2B5EF4-FFF2-40B4-BE49-F238E27FC236}">
                <a16:creationId xmlns:a16="http://schemas.microsoft.com/office/drawing/2014/main" id="{C3321F2E-40B3-01B2-093C-DBE0BCAF0EB9}"/>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08" name="Ellipse 507">
            <a:extLst>
              <a:ext uri="{FF2B5EF4-FFF2-40B4-BE49-F238E27FC236}">
                <a16:creationId xmlns:a16="http://schemas.microsoft.com/office/drawing/2014/main" id="{15375B16-5869-1001-F2E0-F61767C99B1C}"/>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09" name="Ellipse 508">
            <a:extLst>
              <a:ext uri="{FF2B5EF4-FFF2-40B4-BE49-F238E27FC236}">
                <a16:creationId xmlns:a16="http://schemas.microsoft.com/office/drawing/2014/main" id="{D4247E2F-C153-D565-1FA7-78BA9AD76F7C}"/>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510" name="Ellipse 509">
            <a:extLst>
              <a:ext uri="{FF2B5EF4-FFF2-40B4-BE49-F238E27FC236}">
                <a16:creationId xmlns:a16="http://schemas.microsoft.com/office/drawing/2014/main" id="{C2DBCAEE-6E71-BB2A-BCF1-F0F22B860AFB}"/>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511" name="Ellipse 510">
            <a:extLst>
              <a:ext uri="{FF2B5EF4-FFF2-40B4-BE49-F238E27FC236}">
                <a16:creationId xmlns:a16="http://schemas.microsoft.com/office/drawing/2014/main" id="{1CA77C8D-C5B2-D39C-3374-0E5DD252C815}"/>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336" name="Ellipse 335">
            <a:extLst>
              <a:ext uri="{FF2B5EF4-FFF2-40B4-BE49-F238E27FC236}">
                <a16:creationId xmlns:a16="http://schemas.microsoft.com/office/drawing/2014/main" id="{5399E54C-196B-8F72-ADF2-3811B543D411}"/>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37" name="Ellipse 336">
            <a:extLst>
              <a:ext uri="{FF2B5EF4-FFF2-40B4-BE49-F238E27FC236}">
                <a16:creationId xmlns:a16="http://schemas.microsoft.com/office/drawing/2014/main" id="{71643FF6-4100-3FBF-F217-6EE0B0799799}"/>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38" name="Ellipse 337">
            <a:extLst>
              <a:ext uri="{FF2B5EF4-FFF2-40B4-BE49-F238E27FC236}">
                <a16:creationId xmlns:a16="http://schemas.microsoft.com/office/drawing/2014/main" id="{A3E93FFB-105F-5FF2-B09E-FE5CF4A4C52E}"/>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39" name="Ellipse 338">
            <a:extLst>
              <a:ext uri="{FF2B5EF4-FFF2-40B4-BE49-F238E27FC236}">
                <a16:creationId xmlns:a16="http://schemas.microsoft.com/office/drawing/2014/main" id="{F00C1F38-ED5C-D89A-7C43-3BC56E6D2383}"/>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40" name="Rectangle 339">
            <a:extLst>
              <a:ext uri="{FF2B5EF4-FFF2-40B4-BE49-F238E27FC236}">
                <a16:creationId xmlns:a16="http://schemas.microsoft.com/office/drawing/2014/main" id="{E0E30071-FF54-6D71-EA16-09A2D4DE598E}"/>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341" name="Rectangle 340">
            <a:extLst>
              <a:ext uri="{FF2B5EF4-FFF2-40B4-BE49-F238E27FC236}">
                <a16:creationId xmlns:a16="http://schemas.microsoft.com/office/drawing/2014/main" id="{5833B899-8F57-F1E4-AA95-241F897F35F7}"/>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342" name="Ellipse 341">
            <a:extLst>
              <a:ext uri="{FF2B5EF4-FFF2-40B4-BE49-F238E27FC236}">
                <a16:creationId xmlns:a16="http://schemas.microsoft.com/office/drawing/2014/main" id="{21CF7144-D628-20B9-CB4C-537E6980CBFD}"/>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3" name="Ellipse 342">
            <a:extLst>
              <a:ext uri="{FF2B5EF4-FFF2-40B4-BE49-F238E27FC236}">
                <a16:creationId xmlns:a16="http://schemas.microsoft.com/office/drawing/2014/main" id="{AE692956-054B-0844-383C-34DBCBF62474}"/>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44" name="Rectangle 343">
            <a:extLst>
              <a:ext uri="{FF2B5EF4-FFF2-40B4-BE49-F238E27FC236}">
                <a16:creationId xmlns:a16="http://schemas.microsoft.com/office/drawing/2014/main" id="{899AA394-E921-28EE-7A38-E57F5239A49D}"/>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345" name="Rectangle 344">
            <a:extLst>
              <a:ext uri="{FF2B5EF4-FFF2-40B4-BE49-F238E27FC236}">
                <a16:creationId xmlns:a16="http://schemas.microsoft.com/office/drawing/2014/main" id="{1EC924A8-77E8-399F-F54B-42D8B0E148D2}"/>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346" name="Connecteur droit 345">
            <a:extLst>
              <a:ext uri="{FF2B5EF4-FFF2-40B4-BE49-F238E27FC236}">
                <a16:creationId xmlns:a16="http://schemas.microsoft.com/office/drawing/2014/main" id="{37C51CAA-FE10-89A3-24CA-7A2A45CD2415}"/>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47" name="Ellipse 346">
            <a:extLst>
              <a:ext uri="{FF2B5EF4-FFF2-40B4-BE49-F238E27FC236}">
                <a16:creationId xmlns:a16="http://schemas.microsoft.com/office/drawing/2014/main" id="{64C32D10-B560-5A94-4E37-14A810B43DCF}"/>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348" name="Connecteur droit 347">
            <a:extLst>
              <a:ext uri="{FF2B5EF4-FFF2-40B4-BE49-F238E27FC236}">
                <a16:creationId xmlns:a16="http://schemas.microsoft.com/office/drawing/2014/main" id="{A9435565-9FCB-0C01-F8A3-3C9E56DD9775}"/>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9" name="Connecteur droit 348">
            <a:extLst>
              <a:ext uri="{FF2B5EF4-FFF2-40B4-BE49-F238E27FC236}">
                <a16:creationId xmlns:a16="http://schemas.microsoft.com/office/drawing/2014/main" id="{CB09AF2E-A793-AA99-CFD6-5EA36123745A}"/>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50" name="Ellipse 349">
            <a:extLst>
              <a:ext uri="{FF2B5EF4-FFF2-40B4-BE49-F238E27FC236}">
                <a16:creationId xmlns:a16="http://schemas.microsoft.com/office/drawing/2014/main" id="{A6852363-343C-5434-FA7A-A51564F55FB8}"/>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1" name="Ellipse 350">
            <a:extLst>
              <a:ext uri="{FF2B5EF4-FFF2-40B4-BE49-F238E27FC236}">
                <a16:creationId xmlns:a16="http://schemas.microsoft.com/office/drawing/2014/main" id="{974315C3-FC14-84D8-6856-A917E566FC4F}"/>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52" name="Ellipse 351">
            <a:extLst>
              <a:ext uri="{FF2B5EF4-FFF2-40B4-BE49-F238E27FC236}">
                <a16:creationId xmlns:a16="http://schemas.microsoft.com/office/drawing/2014/main" id="{1CBA643F-9D6B-0C36-256B-971611DFD7B0}"/>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3" name="Ellipse 352">
            <a:extLst>
              <a:ext uri="{FF2B5EF4-FFF2-40B4-BE49-F238E27FC236}">
                <a16:creationId xmlns:a16="http://schemas.microsoft.com/office/drawing/2014/main" id="{45D186EA-CB32-FE86-FC75-F63A6D16EC37}"/>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354" name="Ellipse 353">
            <a:extLst>
              <a:ext uri="{FF2B5EF4-FFF2-40B4-BE49-F238E27FC236}">
                <a16:creationId xmlns:a16="http://schemas.microsoft.com/office/drawing/2014/main" id="{530D4158-1C94-6680-1F78-6A6504EFFB24}"/>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5" name="Ellipse 354">
            <a:extLst>
              <a:ext uri="{FF2B5EF4-FFF2-40B4-BE49-F238E27FC236}">
                <a16:creationId xmlns:a16="http://schemas.microsoft.com/office/drawing/2014/main" id="{C5AFAB03-BB59-ACA4-3BEB-8ADCC8876861}"/>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6" name="Ellipse 355">
            <a:extLst>
              <a:ext uri="{FF2B5EF4-FFF2-40B4-BE49-F238E27FC236}">
                <a16:creationId xmlns:a16="http://schemas.microsoft.com/office/drawing/2014/main" id="{B8AB105C-48DC-A4BE-3DAE-CEBD746B4604}"/>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57" name="Ellipse 356">
            <a:extLst>
              <a:ext uri="{FF2B5EF4-FFF2-40B4-BE49-F238E27FC236}">
                <a16:creationId xmlns:a16="http://schemas.microsoft.com/office/drawing/2014/main" id="{B4035158-293C-EA99-792C-C2358561642A}"/>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359" name="Ellipse 358">
            <a:extLst>
              <a:ext uri="{FF2B5EF4-FFF2-40B4-BE49-F238E27FC236}">
                <a16:creationId xmlns:a16="http://schemas.microsoft.com/office/drawing/2014/main" id="{7E85DA51-AFDE-9C6C-EF16-700A445F747A}"/>
              </a:ext>
            </a:extLst>
          </p:cNvPr>
          <p:cNvSpPr/>
          <p:nvPr/>
        </p:nvSpPr>
        <p:spPr>
          <a:xfrm>
            <a:off x="8165438" y="241785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0" name="Ellipse 359">
            <a:extLst>
              <a:ext uri="{FF2B5EF4-FFF2-40B4-BE49-F238E27FC236}">
                <a16:creationId xmlns:a16="http://schemas.microsoft.com/office/drawing/2014/main" id="{5E06CE0B-64D8-25D1-3A15-40692B9CC6FF}"/>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1" name="Ellipse 360">
            <a:extLst>
              <a:ext uri="{FF2B5EF4-FFF2-40B4-BE49-F238E27FC236}">
                <a16:creationId xmlns:a16="http://schemas.microsoft.com/office/drawing/2014/main" id="{662C8462-F4BE-4579-09E9-DFC85497574C}"/>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2" name="Ellipse 361">
            <a:extLst>
              <a:ext uri="{FF2B5EF4-FFF2-40B4-BE49-F238E27FC236}">
                <a16:creationId xmlns:a16="http://schemas.microsoft.com/office/drawing/2014/main" id="{CE51C321-BC2C-23D2-67D1-918EA79581BD}"/>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3" name="Ellipse 362">
            <a:extLst>
              <a:ext uri="{FF2B5EF4-FFF2-40B4-BE49-F238E27FC236}">
                <a16:creationId xmlns:a16="http://schemas.microsoft.com/office/drawing/2014/main" id="{AD39F81E-003D-2F7A-93D8-50AC6F3D330D}"/>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4" name="Ellipse 363">
            <a:extLst>
              <a:ext uri="{FF2B5EF4-FFF2-40B4-BE49-F238E27FC236}">
                <a16:creationId xmlns:a16="http://schemas.microsoft.com/office/drawing/2014/main" id="{D7391138-BFE9-2EDD-1716-766FCB40368B}"/>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5" name="Rectangle 364">
            <a:extLst>
              <a:ext uri="{FF2B5EF4-FFF2-40B4-BE49-F238E27FC236}">
                <a16:creationId xmlns:a16="http://schemas.microsoft.com/office/drawing/2014/main" id="{F44E37CE-E6CD-4DD1-1D06-D15B95547680}"/>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366" name="Rectangle 365">
            <a:extLst>
              <a:ext uri="{FF2B5EF4-FFF2-40B4-BE49-F238E27FC236}">
                <a16:creationId xmlns:a16="http://schemas.microsoft.com/office/drawing/2014/main" id="{DE011977-9D5E-821D-5EC6-D1D0EFB4D499}"/>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367" name="Rectangle 366">
            <a:extLst>
              <a:ext uri="{FF2B5EF4-FFF2-40B4-BE49-F238E27FC236}">
                <a16:creationId xmlns:a16="http://schemas.microsoft.com/office/drawing/2014/main" id="{D3AE377F-4E7D-05E0-AD15-9EAE743ECCCA}"/>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368" name="Rectangle 367">
            <a:extLst>
              <a:ext uri="{FF2B5EF4-FFF2-40B4-BE49-F238E27FC236}">
                <a16:creationId xmlns:a16="http://schemas.microsoft.com/office/drawing/2014/main" id="{5FD92EC0-4AC7-4C4B-0BC4-1910C6B3F1DB}"/>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1813</a:t>
            </a:r>
          </a:p>
        </p:txBody>
      </p:sp>
      <p:sp>
        <p:nvSpPr>
          <p:cNvPr id="369" name="Rectangle 368">
            <a:extLst>
              <a:ext uri="{FF2B5EF4-FFF2-40B4-BE49-F238E27FC236}">
                <a16:creationId xmlns:a16="http://schemas.microsoft.com/office/drawing/2014/main" id="{A655F243-502A-C108-B563-2DF9AA811AC5}"/>
              </a:ext>
            </a:extLst>
          </p:cNvPr>
          <p:cNvSpPr/>
          <p:nvPr/>
        </p:nvSpPr>
        <p:spPr>
          <a:xfrm>
            <a:off x="7342831" y="1509827"/>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370" name="Rectangle 369">
            <a:extLst>
              <a:ext uri="{FF2B5EF4-FFF2-40B4-BE49-F238E27FC236}">
                <a16:creationId xmlns:a16="http://schemas.microsoft.com/office/drawing/2014/main" id="{034CDA4E-1FDF-FE81-F340-A2ECE9345266}"/>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371" name="Rectangle 370">
            <a:extLst>
              <a:ext uri="{FF2B5EF4-FFF2-40B4-BE49-F238E27FC236}">
                <a16:creationId xmlns:a16="http://schemas.microsoft.com/office/drawing/2014/main" id="{9F08931B-8E95-0298-527B-9EDA29D4898F}"/>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372" name="Ellipse 371">
            <a:extLst>
              <a:ext uri="{FF2B5EF4-FFF2-40B4-BE49-F238E27FC236}">
                <a16:creationId xmlns:a16="http://schemas.microsoft.com/office/drawing/2014/main" id="{2338B2CC-5E49-929E-D4BE-6D32CD66CC5F}"/>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73" name="Ellipse 372">
            <a:extLst>
              <a:ext uri="{FF2B5EF4-FFF2-40B4-BE49-F238E27FC236}">
                <a16:creationId xmlns:a16="http://schemas.microsoft.com/office/drawing/2014/main" id="{7767AF77-598D-5B57-548C-90578EB37E49}"/>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6" name="Ellipse 375">
            <a:extLst>
              <a:ext uri="{FF2B5EF4-FFF2-40B4-BE49-F238E27FC236}">
                <a16:creationId xmlns:a16="http://schemas.microsoft.com/office/drawing/2014/main" id="{6C413E02-8677-6376-CF05-A70381E2F784}"/>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77" name="Rectangle 376">
            <a:extLst>
              <a:ext uri="{FF2B5EF4-FFF2-40B4-BE49-F238E27FC236}">
                <a16:creationId xmlns:a16="http://schemas.microsoft.com/office/drawing/2014/main" id="{3A5EF7EE-F7D8-ACB3-55AB-6EF2FF6AF2B9}"/>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379" name="Ellipse 378">
            <a:extLst>
              <a:ext uri="{FF2B5EF4-FFF2-40B4-BE49-F238E27FC236}">
                <a16:creationId xmlns:a16="http://schemas.microsoft.com/office/drawing/2014/main" id="{85F6298A-1A50-8849-F98A-85353858EAC7}"/>
              </a:ext>
            </a:extLst>
          </p:cNvPr>
          <p:cNvSpPr/>
          <p:nvPr/>
        </p:nvSpPr>
        <p:spPr>
          <a:xfrm>
            <a:off x="7779767" y="94353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380" name="Rectangle 379">
            <a:extLst>
              <a:ext uri="{FF2B5EF4-FFF2-40B4-BE49-F238E27FC236}">
                <a16:creationId xmlns:a16="http://schemas.microsoft.com/office/drawing/2014/main" id="{EF64439D-E56D-B6D7-09AA-46C1A3A25DE4}"/>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381" name="Rectangle 380">
            <a:extLst>
              <a:ext uri="{FF2B5EF4-FFF2-40B4-BE49-F238E27FC236}">
                <a16:creationId xmlns:a16="http://schemas.microsoft.com/office/drawing/2014/main" id="{AB16132E-D923-B0CD-C576-C26450FC21FE}"/>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382" name="Ellipse 381">
            <a:extLst>
              <a:ext uri="{FF2B5EF4-FFF2-40B4-BE49-F238E27FC236}">
                <a16:creationId xmlns:a16="http://schemas.microsoft.com/office/drawing/2014/main" id="{B4B8E9F2-6949-78FD-9EC4-FB8F11B1D556}"/>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83" name="Rectangle 382">
            <a:extLst>
              <a:ext uri="{FF2B5EF4-FFF2-40B4-BE49-F238E27FC236}">
                <a16:creationId xmlns:a16="http://schemas.microsoft.com/office/drawing/2014/main" id="{DD8F4E54-554B-D3EE-2C15-8F52E95E19F4}"/>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384" name="Rectangle 383">
            <a:extLst>
              <a:ext uri="{FF2B5EF4-FFF2-40B4-BE49-F238E27FC236}">
                <a16:creationId xmlns:a16="http://schemas.microsoft.com/office/drawing/2014/main" id="{CBCB0D27-9DBE-E629-550F-CB83AF6F387A}"/>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385" name="Rectangle 384">
            <a:extLst>
              <a:ext uri="{FF2B5EF4-FFF2-40B4-BE49-F238E27FC236}">
                <a16:creationId xmlns:a16="http://schemas.microsoft.com/office/drawing/2014/main" id="{EF53F706-906F-D331-2467-37E5A8A22F48}"/>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386" name="Rectangle 385">
            <a:extLst>
              <a:ext uri="{FF2B5EF4-FFF2-40B4-BE49-F238E27FC236}">
                <a16:creationId xmlns:a16="http://schemas.microsoft.com/office/drawing/2014/main" id="{7A423C97-1233-48B2-4E5D-050B62021663}"/>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87" name="Ellipse 386">
            <a:extLst>
              <a:ext uri="{FF2B5EF4-FFF2-40B4-BE49-F238E27FC236}">
                <a16:creationId xmlns:a16="http://schemas.microsoft.com/office/drawing/2014/main" id="{A6AC1600-38DC-4011-1EE2-E68D9319C120}"/>
              </a:ext>
            </a:extLst>
          </p:cNvPr>
          <p:cNvSpPr/>
          <p:nvPr/>
        </p:nvSpPr>
        <p:spPr>
          <a:xfrm rot="3509904">
            <a:off x="7123586" y="10669"/>
            <a:ext cx="307969" cy="82533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8" name="Ellipse 387">
            <a:extLst>
              <a:ext uri="{FF2B5EF4-FFF2-40B4-BE49-F238E27FC236}">
                <a16:creationId xmlns:a16="http://schemas.microsoft.com/office/drawing/2014/main" id="{FF4DD364-8611-38E7-495C-99E2B1731F3F}"/>
              </a:ext>
            </a:extLst>
          </p:cNvPr>
          <p:cNvSpPr/>
          <p:nvPr/>
        </p:nvSpPr>
        <p:spPr>
          <a:xfrm>
            <a:off x="6705473" y="136008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389" name="Ellipse 388">
            <a:extLst>
              <a:ext uri="{FF2B5EF4-FFF2-40B4-BE49-F238E27FC236}">
                <a16:creationId xmlns:a16="http://schemas.microsoft.com/office/drawing/2014/main" id="{C05CAC1B-1608-AB82-7E5D-6A9C1AD21F91}"/>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90" name="Ellipse 389">
            <a:extLst>
              <a:ext uri="{FF2B5EF4-FFF2-40B4-BE49-F238E27FC236}">
                <a16:creationId xmlns:a16="http://schemas.microsoft.com/office/drawing/2014/main" id="{C592DCEE-B687-B607-C4D5-626E56837DBF}"/>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1" name="Ellipse 390">
            <a:extLst>
              <a:ext uri="{FF2B5EF4-FFF2-40B4-BE49-F238E27FC236}">
                <a16:creationId xmlns:a16="http://schemas.microsoft.com/office/drawing/2014/main" id="{E80EDD4D-504E-A9A1-AD8F-497DFD8CD91A}"/>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92" name="Ellipse 391">
            <a:extLst>
              <a:ext uri="{FF2B5EF4-FFF2-40B4-BE49-F238E27FC236}">
                <a16:creationId xmlns:a16="http://schemas.microsoft.com/office/drawing/2014/main" id="{A59D2778-4084-913C-C1E6-EFAF0CECC137}"/>
              </a:ext>
            </a:extLst>
          </p:cNvPr>
          <p:cNvSpPr/>
          <p:nvPr/>
        </p:nvSpPr>
        <p:spPr>
          <a:xfrm>
            <a:off x="6605128" y="113266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93" name="Ellipse 392">
            <a:extLst>
              <a:ext uri="{FF2B5EF4-FFF2-40B4-BE49-F238E27FC236}">
                <a16:creationId xmlns:a16="http://schemas.microsoft.com/office/drawing/2014/main" id="{17951F32-3AF1-3AB6-5D22-F5D015011D3D}"/>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95" name="Ellipse 394">
            <a:extLst>
              <a:ext uri="{FF2B5EF4-FFF2-40B4-BE49-F238E27FC236}">
                <a16:creationId xmlns:a16="http://schemas.microsoft.com/office/drawing/2014/main" id="{A1DC881B-F75D-BA8D-1BD1-42A9AD4D1128}"/>
              </a:ext>
            </a:extLst>
          </p:cNvPr>
          <p:cNvSpPr/>
          <p:nvPr/>
        </p:nvSpPr>
        <p:spPr>
          <a:xfrm>
            <a:off x="6756011" y="1614406"/>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96" name="Ellipse 395">
            <a:extLst>
              <a:ext uri="{FF2B5EF4-FFF2-40B4-BE49-F238E27FC236}">
                <a16:creationId xmlns:a16="http://schemas.microsoft.com/office/drawing/2014/main" id="{8249E64E-1A70-9459-D4F7-FF2E6A30E63F}"/>
              </a:ext>
            </a:extLst>
          </p:cNvPr>
          <p:cNvSpPr/>
          <p:nvPr/>
        </p:nvSpPr>
        <p:spPr>
          <a:xfrm>
            <a:off x="7229668" y="162349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97" name="Ellipse 396">
            <a:extLst>
              <a:ext uri="{FF2B5EF4-FFF2-40B4-BE49-F238E27FC236}">
                <a16:creationId xmlns:a16="http://schemas.microsoft.com/office/drawing/2014/main" id="{117BE172-A064-A094-2153-95467ACAC717}"/>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8" name="Ellipse 397">
            <a:extLst>
              <a:ext uri="{FF2B5EF4-FFF2-40B4-BE49-F238E27FC236}">
                <a16:creationId xmlns:a16="http://schemas.microsoft.com/office/drawing/2014/main" id="{C31B8091-3C33-CEE3-D4A1-79E2ED43F4AD}"/>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9" name="Ellipse 398">
            <a:extLst>
              <a:ext uri="{FF2B5EF4-FFF2-40B4-BE49-F238E27FC236}">
                <a16:creationId xmlns:a16="http://schemas.microsoft.com/office/drawing/2014/main" id="{6B9D7E8D-3D67-FACF-C2CD-B30DDDEDB067}"/>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0" name="Rectangle 399">
            <a:extLst>
              <a:ext uri="{FF2B5EF4-FFF2-40B4-BE49-F238E27FC236}">
                <a16:creationId xmlns:a16="http://schemas.microsoft.com/office/drawing/2014/main" id="{BF58320E-0919-F9DD-7CA8-BA8C1A9D856E}"/>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401" name="Ellipse 400">
            <a:extLst>
              <a:ext uri="{FF2B5EF4-FFF2-40B4-BE49-F238E27FC236}">
                <a16:creationId xmlns:a16="http://schemas.microsoft.com/office/drawing/2014/main" id="{03852743-EF49-9C70-CF6F-A063F7A3FE12}"/>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02" name="Ellipse 401">
            <a:extLst>
              <a:ext uri="{FF2B5EF4-FFF2-40B4-BE49-F238E27FC236}">
                <a16:creationId xmlns:a16="http://schemas.microsoft.com/office/drawing/2014/main" id="{B72FF03A-2C1B-9D70-ECB2-B2809CF51834}"/>
              </a:ext>
            </a:extLst>
          </p:cNvPr>
          <p:cNvSpPr/>
          <p:nvPr/>
        </p:nvSpPr>
        <p:spPr>
          <a:xfrm>
            <a:off x="8178682" y="23747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03" name="Ellipse 402">
            <a:extLst>
              <a:ext uri="{FF2B5EF4-FFF2-40B4-BE49-F238E27FC236}">
                <a16:creationId xmlns:a16="http://schemas.microsoft.com/office/drawing/2014/main" id="{3AF247D2-4E7E-E555-026E-741C67AF977F}"/>
              </a:ext>
            </a:extLst>
          </p:cNvPr>
          <p:cNvSpPr/>
          <p:nvPr/>
        </p:nvSpPr>
        <p:spPr>
          <a:xfrm>
            <a:off x="7962592" y="2346945"/>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04" name="Ellipse 403">
            <a:extLst>
              <a:ext uri="{FF2B5EF4-FFF2-40B4-BE49-F238E27FC236}">
                <a16:creationId xmlns:a16="http://schemas.microsoft.com/office/drawing/2014/main" id="{6980A27A-8054-F0AD-91E1-56E9C3CA9E74}"/>
              </a:ext>
            </a:extLst>
          </p:cNvPr>
          <p:cNvSpPr/>
          <p:nvPr/>
        </p:nvSpPr>
        <p:spPr>
          <a:xfrm>
            <a:off x="6436596" y="83195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05" name="Ellipse 404">
            <a:extLst>
              <a:ext uri="{FF2B5EF4-FFF2-40B4-BE49-F238E27FC236}">
                <a16:creationId xmlns:a16="http://schemas.microsoft.com/office/drawing/2014/main" id="{C4A4ED93-073B-BBEA-554F-BF10432D6D1D}"/>
              </a:ext>
            </a:extLst>
          </p:cNvPr>
          <p:cNvSpPr/>
          <p:nvPr/>
        </p:nvSpPr>
        <p:spPr>
          <a:xfrm>
            <a:off x="5451207" y="958179"/>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406" name="Ellipse 405">
            <a:extLst>
              <a:ext uri="{FF2B5EF4-FFF2-40B4-BE49-F238E27FC236}">
                <a16:creationId xmlns:a16="http://schemas.microsoft.com/office/drawing/2014/main" id="{6AC7E8EC-E7E1-A91F-F83E-9F96FD9F0608}"/>
              </a:ext>
            </a:extLst>
          </p:cNvPr>
          <p:cNvSpPr/>
          <p:nvPr/>
        </p:nvSpPr>
        <p:spPr>
          <a:xfrm>
            <a:off x="5155776" y="77233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07" name="Ellipse 406">
            <a:extLst>
              <a:ext uri="{FF2B5EF4-FFF2-40B4-BE49-F238E27FC236}">
                <a16:creationId xmlns:a16="http://schemas.microsoft.com/office/drawing/2014/main" id="{B5639080-B34B-B587-75E3-E6B2FCB90D09}"/>
              </a:ext>
            </a:extLst>
          </p:cNvPr>
          <p:cNvSpPr/>
          <p:nvPr/>
        </p:nvSpPr>
        <p:spPr>
          <a:xfrm>
            <a:off x="6425903" y="57822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08" name="Ellipse 407">
            <a:extLst>
              <a:ext uri="{FF2B5EF4-FFF2-40B4-BE49-F238E27FC236}">
                <a16:creationId xmlns:a16="http://schemas.microsoft.com/office/drawing/2014/main" id="{58EE060E-3766-A506-8FDA-146B22FB060B}"/>
              </a:ext>
            </a:extLst>
          </p:cNvPr>
          <p:cNvSpPr/>
          <p:nvPr/>
        </p:nvSpPr>
        <p:spPr>
          <a:xfrm>
            <a:off x="6731346" y="416805"/>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409" name="Ellipse 408">
            <a:extLst>
              <a:ext uri="{FF2B5EF4-FFF2-40B4-BE49-F238E27FC236}">
                <a16:creationId xmlns:a16="http://schemas.microsoft.com/office/drawing/2014/main" id="{14B927AF-4B77-D354-0B96-82F9EF825149}"/>
              </a:ext>
            </a:extLst>
          </p:cNvPr>
          <p:cNvSpPr/>
          <p:nvPr/>
        </p:nvSpPr>
        <p:spPr>
          <a:xfrm>
            <a:off x="4033774" y="504745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410" name="Ellipse 409">
            <a:extLst>
              <a:ext uri="{FF2B5EF4-FFF2-40B4-BE49-F238E27FC236}">
                <a16:creationId xmlns:a16="http://schemas.microsoft.com/office/drawing/2014/main" id="{2F02CC0E-923A-0BFC-5274-C163C64D954A}"/>
              </a:ext>
            </a:extLst>
          </p:cNvPr>
          <p:cNvSpPr/>
          <p:nvPr/>
        </p:nvSpPr>
        <p:spPr>
          <a:xfrm>
            <a:off x="3758216" y="504745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11" name="Ellipse 410">
            <a:extLst>
              <a:ext uri="{FF2B5EF4-FFF2-40B4-BE49-F238E27FC236}">
                <a16:creationId xmlns:a16="http://schemas.microsoft.com/office/drawing/2014/main" id="{561FF926-A19F-3B3E-BDD7-37D499C41AB7}"/>
              </a:ext>
            </a:extLst>
          </p:cNvPr>
          <p:cNvSpPr/>
          <p:nvPr/>
        </p:nvSpPr>
        <p:spPr>
          <a:xfrm>
            <a:off x="7947675" y="2172228"/>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3" name="Ellipse 2">
            <a:extLst>
              <a:ext uri="{FF2B5EF4-FFF2-40B4-BE49-F238E27FC236}">
                <a16:creationId xmlns:a16="http://schemas.microsoft.com/office/drawing/2014/main" id="{B2B5E381-B4D4-2F59-E39D-8A2177E4F677}"/>
              </a:ext>
            </a:extLst>
          </p:cNvPr>
          <p:cNvSpPr/>
          <p:nvPr/>
        </p:nvSpPr>
        <p:spPr>
          <a:xfrm>
            <a:off x="4306516" y="539573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 name="Ellipse 3">
            <a:extLst>
              <a:ext uri="{FF2B5EF4-FFF2-40B4-BE49-F238E27FC236}">
                <a16:creationId xmlns:a16="http://schemas.microsoft.com/office/drawing/2014/main" id="{8BD9BA61-8D90-3AFE-3CA4-2DD7C7B1CD27}"/>
              </a:ext>
            </a:extLst>
          </p:cNvPr>
          <p:cNvSpPr/>
          <p:nvPr/>
        </p:nvSpPr>
        <p:spPr>
          <a:xfrm>
            <a:off x="7281256" y="1807433"/>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5" name="Ellipse 4">
            <a:extLst>
              <a:ext uri="{FF2B5EF4-FFF2-40B4-BE49-F238E27FC236}">
                <a16:creationId xmlns:a16="http://schemas.microsoft.com/office/drawing/2014/main" id="{746D349F-D400-C3CA-D992-DCE1F1B390DB}"/>
              </a:ext>
            </a:extLst>
          </p:cNvPr>
          <p:cNvSpPr/>
          <p:nvPr/>
        </p:nvSpPr>
        <p:spPr>
          <a:xfrm>
            <a:off x="4019404" y="538845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Tree>
    <p:extLst>
      <p:ext uri="{BB962C8B-B14F-4D97-AF65-F5344CB8AC3E}">
        <p14:creationId xmlns:p14="http://schemas.microsoft.com/office/powerpoint/2010/main" val="11137666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264ED-95C3-793D-696F-4FEE884C2B92}"/>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8485BE2-A16D-1668-8DB3-3B1A9DD070C0}"/>
              </a:ext>
            </a:extLst>
          </p:cNvPr>
          <p:cNvSpPr/>
          <p:nvPr/>
        </p:nvSpPr>
        <p:spPr>
          <a:xfrm>
            <a:off x="71305" y="93049"/>
            <a:ext cx="4863414" cy="480131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b) La Perse et la menace sur l’Inde britannique…</a:t>
            </a:r>
          </a:p>
          <a:p>
            <a:endParaRPr lang="fr-FR" sz="1700" dirty="0"/>
          </a:p>
          <a:p>
            <a:r>
              <a:rPr lang="fr-FR" sz="1700" dirty="0"/>
              <a:t>*Pour la Russie, une volonté d’expansion…</a:t>
            </a:r>
          </a:p>
          <a:p>
            <a:r>
              <a:rPr lang="fr-FR" sz="1700" dirty="0"/>
              <a:t>- 1800 : Le </a:t>
            </a:r>
            <a:r>
              <a:rPr lang="fr-FR" sz="1700" i="1" dirty="0"/>
              <a:t>projet indien</a:t>
            </a:r>
            <a:r>
              <a:rPr lang="fr-FR" sz="1700" dirty="0"/>
              <a:t> du tsar Paul 1</a:t>
            </a:r>
            <a:r>
              <a:rPr lang="fr-FR" sz="1700" baseline="30000" dirty="0"/>
              <a:t>er</a:t>
            </a:r>
            <a:endParaRPr lang="fr-FR" sz="1700" dirty="0"/>
          </a:p>
          <a:p>
            <a:r>
              <a:rPr lang="fr-FR" sz="1700" dirty="0"/>
              <a:t>Relancé en 1808 par Napoléon</a:t>
            </a:r>
            <a:endParaRPr lang="fr-FR" sz="1700" u="sng" dirty="0"/>
          </a:p>
          <a:p>
            <a:r>
              <a:rPr lang="fr-FR" sz="1700" dirty="0"/>
              <a:t>- 1801-13 : Avancée russe dans le Caucase</a:t>
            </a:r>
          </a:p>
          <a:p>
            <a:r>
              <a:rPr lang="fr-FR" sz="1700" dirty="0"/>
              <a:t>Annexions de la Géorgie persane et de l’Azerbaïdjan</a:t>
            </a:r>
          </a:p>
          <a:p>
            <a:endParaRPr lang="fr-FR" sz="1700" dirty="0"/>
          </a:p>
          <a:p>
            <a:r>
              <a:rPr lang="fr-FR" sz="1700" dirty="0"/>
              <a:t>*Pour la GB, un jeu ambigu…</a:t>
            </a:r>
          </a:p>
          <a:p>
            <a:r>
              <a:rPr lang="fr-FR" sz="1700" dirty="0"/>
              <a:t>- 1808 : Soustraire la Perse de l’alliance française</a:t>
            </a:r>
          </a:p>
          <a:p>
            <a:r>
              <a:rPr lang="fr-FR" sz="1700" dirty="0"/>
              <a:t>Alliance menaçant les Indes ; Mais…</a:t>
            </a:r>
          </a:p>
          <a:p>
            <a:r>
              <a:rPr lang="fr-FR" sz="1700" dirty="0"/>
              <a:t>- 1812 : Alliée à la Russie contre la France</a:t>
            </a:r>
          </a:p>
          <a:p>
            <a:r>
              <a:rPr lang="fr-FR" sz="1700" dirty="0"/>
              <a:t>La GB laisse celle-ci vaincre la Perse</a:t>
            </a:r>
          </a:p>
          <a:p>
            <a:r>
              <a:rPr lang="fr-FR" sz="1700" dirty="0"/>
              <a:t>Et avancer sur la Caspienne, menaçant ainsi les Indes</a:t>
            </a:r>
          </a:p>
          <a:p>
            <a:endParaRPr lang="fr-FR" sz="1700" b="1" dirty="0"/>
          </a:p>
          <a:p>
            <a:r>
              <a:rPr lang="fr-FR" sz="1700" b="1" dirty="0"/>
              <a:t>*Le Grand Jeu russo-britannique est né</a:t>
            </a:r>
          </a:p>
          <a:p>
            <a:endParaRPr lang="fr-FR" sz="1700" dirty="0"/>
          </a:p>
          <a:p>
            <a:r>
              <a:rPr lang="fr-FR" sz="1700" dirty="0"/>
              <a:t>*1815 : Un bilan paradoxal…</a:t>
            </a:r>
          </a:p>
        </p:txBody>
      </p:sp>
      <p:sp>
        <p:nvSpPr>
          <p:cNvPr id="3" name="Rectangle 2">
            <a:extLst>
              <a:ext uri="{FF2B5EF4-FFF2-40B4-BE49-F238E27FC236}">
                <a16:creationId xmlns:a16="http://schemas.microsoft.com/office/drawing/2014/main" id="{4C0E23CC-94B2-FF8F-D19B-B32C7FD71C79}"/>
              </a:ext>
            </a:extLst>
          </p:cNvPr>
          <p:cNvSpPr/>
          <p:nvPr/>
        </p:nvSpPr>
        <p:spPr>
          <a:xfrm>
            <a:off x="5127126" y="5619096"/>
            <a:ext cx="4846800" cy="1077218"/>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solidFill>
                  <a:srgbClr val="FF0000"/>
                </a:solidFill>
              </a:rPr>
              <a:t>NB : Rajouté à cela, la déclaration de neutralité russe en 1780, suivie par les autres puissances européennes, ce qui empêcha le blocus anglais des 13 colonies américaines</a:t>
            </a:r>
          </a:p>
        </p:txBody>
      </p:sp>
      <p:pic>
        <p:nvPicPr>
          <p:cNvPr id="453" name="Picture 2" descr="C:\Users\Christophe\Pictures\My Scans\2014-11 (nov.)\scan0001.jpg">
            <a:extLst>
              <a:ext uri="{FF2B5EF4-FFF2-40B4-BE49-F238E27FC236}">
                <a16:creationId xmlns:a16="http://schemas.microsoft.com/office/drawing/2014/main" id="{97CA9B98-9B97-DB0F-BCEE-B033337382E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57" name="Ellipse 456">
            <a:extLst>
              <a:ext uri="{FF2B5EF4-FFF2-40B4-BE49-F238E27FC236}">
                <a16:creationId xmlns:a16="http://schemas.microsoft.com/office/drawing/2014/main" id="{551D816F-AE71-3943-C08F-2F075F2C2AE4}"/>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9" name="Ellipse 458">
            <a:extLst>
              <a:ext uri="{FF2B5EF4-FFF2-40B4-BE49-F238E27FC236}">
                <a16:creationId xmlns:a16="http://schemas.microsoft.com/office/drawing/2014/main" id="{096820F4-83E5-ED0B-3A32-0C4D0B40645C}"/>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7" name="Ellipse 466">
            <a:extLst>
              <a:ext uri="{FF2B5EF4-FFF2-40B4-BE49-F238E27FC236}">
                <a16:creationId xmlns:a16="http://schemas.microsoft.com/office/drawing/2014/main" id="{90E99FD8-3282-2AD8-911B-226AC82C4D14}"/>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1" name="Ellipse 470">
            <a:extLst>
              <a:ext uri="{FF2B5EF4-FFF2-40B4-BE49-F238E27FC236}">
                <a16:creationId xmlns:a16="http://schemas.microsoft.com/office/drawing/2014/main" id="{645F66FC-1D39-7685-4641-CC826FE572EB}"/>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72" name="Ellipse 471">
            <a:extLst>
              <a:ext uri="{FF2B5EF4-FFF2-40B4-BE49-F238E27FC236}">
                <a16:creationId xmlns:a16="http://schemas.microsoft.com/office/drawing/2014/main" id="{906685A1-BB55-A447-A687-629A3F5460D3}"/>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73" name="Ellipse 472">
            <a:extLst>
              <a:ext uri="{FF2B5EF4-FFF2-40B4-BE49-F238E27FC236}">
                <a16:creationId xmlns:a16="http://schemas.microsoft.com/office/drawing/2014/main" id="{E19D2762-5D43-0350-216E-CEEB5F944925}"/>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74" name="Ellipse 473">
            <a:extLst>
              <a:ext uri="{FF2B5EF4-FFF2-40B4-BE49-F238E27FC236}">
                <a16:creationId xmlns:a16="http://schemas.microsoft.com/office/drawing/2014/main" id="{F18ECD54-AF7B-7238-D9F0-382070E19840}"/>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5" name="Ellipse 474">
            <a:extLst>
              <a:ext uri="{FF2B5EF4-FFF2-40B4-BE49-F238E27FC236}">
                <a16:creationId xmlns:a16="http://schemas.microsoft.com/office/drawing/2014/main" id="{51487028-2E09-6D4D-9220-8927A582B7C5}"/>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6" name="Ellipse 475">
            <a:extLst>
              <a:ext uri="{FF2B5EF4-FFF2-40B4-BE49-F238E27FC236}">
                <a16:creationId xmlns:a16="http://schemas.microsoft.com/office/drawing/2014/main" id="{B1710724-DCCF-C37B-9CAC-E2F837523A2A}"/>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7" name="Ellipse 476">
            <a:extLst>
              <a:ext uri="{FF2B5EF4-FFF2-40B4-BE49-F238E27FC236}">
                <a16:creationId xmlns:a16="http://schemas.microsoft.com/office/drawing/2014/main" id="{99DD5132-2607-E701-1D51-BBB175A6F756}"/>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8" name="Ellipse 477">
            <a:extLst>
              <a:ext uri="{FF2B5EF4-FFF2-40B4-BE49-F238E27FC236}">
                <a16:creationId xmlns:a16="http://schemas.microsoft.com/office/drawing/2014/main" id="{035D2679-C01A-1FB3-DD3A-4AC59E6AADF4}"/>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9" name="Ellipse 478">
            <a:extLst>
              <a:ext uri="{FF2B5EF4-FFF2-40B4-BE49-F238E27FC236}">
                <a16:creationId xmlns:a16="http://schemas.microsoft.com/office/drawing/2014/main" id="{16B90422-C5B2-4A31-CEA6-DC1E66022A8B}"/>
              </a:ext>
            </a:extLst>
          </p:cNvPr>
          <p:cNvSpPr/>
          <p:nvPr/>
        </p:nvSpPr>
        <p:spPr>
          <a:xfrm>
            <a:off x="8303424" y="267020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80" name="Ellipse 479">
            <a:extLst>
              <a:ext uri="{FF2B5EF4-FFF2-40B4-BE49-F238E27FC236}">
                <a16:creationId xmlns:a16="http://schemas.microsoft.com/office/drawing/2014/main" id="{18B86845-E04A-D54B-571F-0C61B8473065}"/>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1" name="Ellipse 480">
            <a:extLst>
              <a:ext uri="{FF2B5EF4-FFF2-40B4-BE49-F238E27FC236}">
                <a16:creationId xmlns:a16="http://schemas.microsoft.com/office/drawing/2014/main" id="{439D0D58-84CA-F635-0887-1B3318FC5AC1}"/>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82" name="Ellipse 481">
            <a:extLst>
              <a:ext uri="{FF2B5EF4-FFF2-40B4-BE49-F238E27FC236}">
                <a16:creationId xmlns:a16="http://schemas.microsoft.com/office/drawing/2014/main" id="{9360A0B8-2EDF-E65D-A43B-C2B135143BD4}"/>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83" name="Ellipse 482">
            <a:extLst>
              <a:ext uri="{FF2B5EF4-FFF2-40B4-BE49-F238E27FC236}">
                <a16:creationId xmlns:a16="http://schemas.microsoft.com/office/drawing/2014/main" id="{24CEA446-C937-E5FE-06B3-506EBF4D0A6A}"/>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4" name="Ellipse 483">
            <a:extLst>
              <a:ext uri="{FF2B5EF4-FFF2-40B4-BE49-F238E27FC236}">
                <a16:creationId xmlns:a16="http://schemas.microsoft.com/office/drawing/2014/main" id="{CED1A2D8-0C3A-7697-AE93-39D23CB7CF3B}"/>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5" name="Connecteur droit 484">
            <a:extLst>
              <a:ext uri="{FF2B5EF4-FFF2-40B4-BE49-F238E27FC236}">
                <a16:creationId xmlns:a16="http://schemas.microsoft.com/office/drawing/2014/main" id="{D48C5B45-7381-EF3C-E712-91DC238CB673}"/>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6" name="Connecteur droit 485">
            <a:extLst>
              <a:ext uri="{FF2B5EF4-FFF2-40B4-BE49-F238E27FC236}">
                <a16:creationId xmlns:a16="http://schemas.microsoft.com/office/drawing/2014/main" id="{71F958DB-FECD-8CB5-21B5-6725B9B13B03}"/>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7" name="Connecteur droit 486">
            <a:extLst>
              <a:ext uri="{FF2B5EF4-FFF2-40B4-BE49-F238E27FC236}">
                <a16:creationId xmlns:a16="http://schemas.microsoft.com/office/drawing/2014/main" id="{7CED133F-E32D-A1A4-A5E1-9EFF594749D2}"/>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88" name="Ellipse 487">
            <a:extLst>
              <a:ext uri="{FF2B5EF4-FFF2-40B4-BE49-F238E27FC236}">
                <a16:creationId xmlns:a16="http://schemas.microsoft.com/office/drawing/2014/main" id="{A8B5A3A3-4B2B-AD85-7CCB-FCF002BFA5BA}"/>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89" name="Ellipse 488">
            <a:extLst>
              <a:ext uri="{FF2B5EF4-FFF2-40B4-BE49-F238E27FC236}">
                <a16:creationId xmlns:a16="http://schemas.microsoft.com/office/drawing/2014/main" id="{6F1BD159-DC19-92C8-59E3-FC6088643DB5}"/>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0" name="Ellipse 489">
            <a:extLst>
              <a:ext uri="{FF2B5EF4-FFF2-40B4-BE49-F238E27FC236}">
                <a16:creationId xmlns:a16="http://schemas.microsoft.com/office/drawing/2014/main" id="{6BE40CE0-CB4D-C680-066C-9E4EAB5FC456}"/>
              </a:ext>
            </a:extLst>
          </p:cNvPr>
          <p:cNvSpPr/>
          <p:nvPr/>
        </p:nvSpPr>
        <p:spPr>
          <a:xfrm>
            <a:off x="7434325" y="173590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91" name="Ellipse 490">
            <a:extLst>
              <a:ext uri="{FF2B5EF4-FFF2-40B4-BE49-F238E27FC236}">
                <a16:creationId xmlns:a16="http://schemas.microsoft.com/office/drawing/2014/main" id="{3E72B772-2BF0-9D04-9A7A-41EC76F29D66}"/>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92" name="Connecteur droit 491">
            <a:extLst>
              <a:ext uri="{FF2B5EF4-FFF2-40B4-BE49-F238E27FC236}">
                <a16:creationId xmlns:a16="http://schemas.microsoft.com/office/drawing/2014/main" id="{4F305214-CF1A-79EC-FADF-DD6F0AD07310}"/>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93" name="Ellipse 492">
            <a:extLst>
              <a:ext uri="{FF2B5EF4-FFF2-40B4-BE49-F238E27FC236}">
                <a16:creationId xmlns:a16="http://schemas.microsoft.com/office/drawing/2014/main" id="{F4E44DF3-F87E-F618-2399-599C610EF7E4}"/>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494" name="Connecteur droit avec flèche 493">
            <a:extLst>
              <a:ext uri="{FF2B5EF4-FFF2-40B4-BE49-F238E27FC236}">
                <a16:creationId xmlns:a16="http://schemas.microsoft.com/office/drawing/2014/main" id="{DB934301-0324-89C7-79CA-EA41355AD88E}"/>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5" name="Ellipse 494">
            <a:extLst>
              <a:ext uri="{FF2B5EF4-FFF2-40B4-BE49-F238E27FC236}">
                <a16:creationId xmlns:a16="http://schemas.microsoft.com/office/drawing/2014/main" id="{EF91A330-84CC-08DC-0B35-483842759B47}"/>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496" name="Ellipse 495">
            <a:extLst>
              <a:ext uri="{FF2B5EF4-FFF2-40B4-BE49-F238E27FC236}">
                <a16:creationId xmlns:a16="http://schemas.microsoft.com/office/drawing/2014/main" id="{2E5A81C2-6E07-AFB8-166A-0767267C8080}"/>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97" name="Ellipse 496">
            <a:extLst>
              <a:ext uri="{FF2B5EF4-FFF2-40B4-BE49-F238E27FC236}">
                <a16:creationId xmlns:a16="http://schemas.microsoft.com/office/drawing/2014/main" id="{42B13F95-EAA4-6BAE-27A2-17002A21D93E}"/>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98" name="Ellipse 497">
            <a:extLst>
              <a:ext uri="{FF2B5EF4-FFF2-40B4-BE49-F238E27FC236}">
                <a16:creationId xmlns:a16="http://schemas.microsoft.com/office/drawing/2014/main" id="{BAA957CB-B07B-A747-2294-627BA194DAF9}"/>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99" name="Ellipse 498">
            <a:extLst>
              <a:ext uri="{FF2B5EF4-FFF2-40B4-BE49-F238E27FC236}">
                <a16:creationId xmlns:a16="http://schemas.microsoft.com/office/drawing/2014/main" id="{4656C4A5-BC2D-D285-BE0E-BE7C2F1A0322}"/>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0" name="Ellipse 499">
            <a:extLst>
              <a:ext uri="{FF2B5EF4-FFF2-40B4-BE49-F238E27FC236}">
                <a16:creationId xmlns:a16="http://schemas.microsoft.com/office/drawing/2014/main" id="{A65CB21E-2F02-ED92-2D75-246388FFB1B7}"/>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1" name="Ellipse 500">
            <a:extLst>
              <a:ext uri="{FF2B5EF4-FFF2-40B4-BE49-F238E27FC236}">
                <a16:creationId xmlns:a16="http://schemas.microsoft.com/office/drawing/2014/main" id="{90161509-C4A4-A5A2-E743-84B962BFBEF2}"/>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2" name="Ellipse 501">
            <a:extLst>
              <a:ext uri="{FF2B5EF4-FFF2-40B4-BE49-F238E27FC236}">
                <a16:creationId xmlns:a16="http://schemas.microsoft.com/office/drawing/2014/main" id="{28FF38FD-2A66-2A64-C964-D17DFD6F7554}"/>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03" name="Ellipse 502">
            <a:extLst>
              <a:ext uri="{FF2B5EF4-FFF2-40B4-BE49-F238E27FC236}">
                <a16:creationId xmlns:a16="http://schemas.microsoft.com/office/drawing/2014/main" id="{C960AC40-0AA1-5DBB-F66D-5AE75B2A8AF9}"/>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504" name="Ellipse 503">
            <a:extLst>
              <a:ext uri="{FF2B5EF4-FFF2-40B4-BE49-F238E27FC236}">
                <a16:creationId xmlns:a16="http://schemas.microsoft.com/office/drawing/2014/main" id="{F0BD3301-8E85-A8AB-68BB-F1E73E82F4D6}"/>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5" name="Rectangle 504">
            <a:extLst>
              <a:ext uri="{FF2B5EF4-FFF2-40B4-BE49-F238E27FC236}">
                <a16:creationId xmlns:a16="http://schemas.microsoft.com/office/drawing/2014/main" id="{22F4E7F8-D79D-95B8-344A-DB0ED347818A}"/>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506" name="Rectangle 505">
            <a:extLst>
              <a:ext uri="{FF2B5EF4-FFF2-40B4-BE49-F238E27FC236}">
                <a16:creationId xmlns:a16="http://schemas.microsoft.com/office/drawing/2014/main" id="{68C08432-6B54-69B3-9266-CFDA06342B63}"/>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507" name="Ellipse 506">
            <a:extLst>
              <a:ext uri="{FF2B5EF4-FFF2-40B4-BE49-F238E27FC236}">
                <a16:creationId xmlns:a16="http://schemas.microsoft.com/office/drawing/2014/main" id="{1CEA4721-3CD0-DFE4-45D6-102B686BE987}"/>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08" name="Ellipse 507">
            <a:extLst>
              <a:ext uri="{FF2B5EF4-FFF2-40B4-BE49-F238E27FC236}">
                <a16:creationId xmlns:a16="http://schemas.microsoft.com/office/drawing/2014/main" id="{B2DF66D4-FA55-33DF-7696-E8FA119F715F}"/>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09" name="Ellipse 508">
            <a:extLst>
              <a:ext uri="{FF2B5EF4-FFF2-40B4-BE49-F238E27FC236}">
                <a16:creationId xmlns:a16="http://schemas.microsoft.com/office/drawing/2014/main" id="{4816BDFD-2D89-B380-9E53-093318DE4FAA}"/>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510" name="Ellipse 509">
            <a:extLst>
              <a:ext uri="{FF2B5EF4-FFF2-40B4-BE49-F238E27FC236}">
                <a16:creationId xmlns:a16="http://schemas.microsoft.com/office/drawing/2014/main" id="{07ECE41E-7D67-6228-6E9D-587FD7F60D40}"/>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511" name="Ellipse 510">
            <a:extLst>
              <a:ext uri="{FF2B5EF4-FFF2-40B4-BE49-F238E27FC236}">
                <a16:creationId xmlns:a16="http://schemas.microsoft.com/office/drawing/2014/main" id="{A6692FDF-EAD4-27D0-9E0E-C0FB8EAC39C7}"/>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336" name="Ellipse 335">
            <a:extLst>
              <a:ext uri="{FF2B5EF4-FFF2-40B4-BE49-F238E27FC236}">
                <a16:creationId xmlns:a16="http://schemas.microsoft.com/office/drawing/2014/main" id="{D9257B64-E5BB-1EB9-6EA8-AF9FEA87C8B8}"/>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37" name="Ellipse 336">
            <a:extLst>
              <a:ext uri="{FF2B5EF4-FFF2-40B4-BE49-F238E27FC236}">
                <a16:creationId xmlns:a16="http://schemas.microsoft.com/office/drawing/2014/main" id="{BA244A9D-44FA-E5DF-7FB3-1EAFD041FB36}"/>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38" name="Ellipse 337">
            <a:extLst>
              <a:ext uri="{FF2B5EF4-FFF2-40B4-BE49-F238E27FC236}">
                <a16:creationId xmlns:a16="http://schemas.microsoft.com/office/drawing/2014/main" id="{BEA70B8A-D282-D1EC-BD0E-89AB3156EE5C}"/>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39" name="Ellipse 338">
            <a:extLst>
              <a:ext uri="{FF2B5EF4-FFF2-40B4-BE49-F238E27FC236}">
                <a16:creationId xmlns:a16="http://schemas.microsoft.com/office/drawing/2014/main" id="{C50172B7-0DA8-050C-D303-19869C82F994}"/>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40" name="Rectangle 339">
            <a:extLst>
              <a:ext uri="{FF2B5EF4-FFF2-40B4-BE49-F238E27FC236}">
                <a16:creationId xmlns:a16="http://schemas.microsoft.com/office/drawing/2014/main" id="{B06718E1-BBF1-ED0B-98CD-0718C3BC52F7}"/>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341" name="Rectangle 340">
            <a:extLst>
              <a:ext uri="{FF2B5EF4-FFF2-40B4-BE49-F238E27FC236}">
                <a16:creationId xmlns:a16="http://schemas.microsoft.com/office/drawing/2014/main" id="{D7DC9659-BC26-AF80-013C-9E8C602F08F2}"/>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342" name="Ellipse 341">
            <a:extLst>
              <a:ext uri="{FF2B5EF4-FFF2-40B4-BE49-F238E27FC236}">
                <a16:creationId xmlns:a16="http://schemas.microsoft.com/office/drawing/2014/main" id="{AC4457EF-AB78-6747-3C58-1DE1C09D715F}"/>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3" name="Ellipse 342">
            <a:extLst>
              <a:ext uri="{FF2B5EF4-FFF2-40B4-BE49-F238E27FC236}">
                <a16:creationId xmlns:a16="http://schemas.microsoft.com/office/drawing/2014/main" id="{F89E2799-8FBD-2210-AB69-267BFD75AC17}"/>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44" name="Rectangle 343">
            <a:extLst>
              <a:ext uri="{FF2B5EF4-FFF2-40B4-BE49-F238E27FC236}">
                <a16:creationId xmlns:a16="http://schemas.microsoft.com/office/drawing/2014/main" id="{82253160-8E5D-1A13-132D-9308A93380A6}"/>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345" name="Rectangle 344">
            <a:extLst>
              <a:ext uri="{FF2B5EF4-FFF2-40B4-BE49-F238E27FC236}">
                <a16:creationId xmlns:a16="http://schemas.microsoft.com/office/drawing/2014/main" id="{DBEF5F59-36A5-0DFD-AC0B-1BB928F6A622}"/>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346" name="Connecteur droit 345">
            <a:extLst>
              <a:ext uri="{FF2B5EF4-FFF2-40B4-BE49-F238E27FC236}">
                <a16:creationId xmlns:a16="http://schemas.microsoft.com/office/drawing/2014/main" id="{2C612A88-C68D-FA52-5FB9-401569695507}"/>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47" name="Ellipse 346">
            <a:extLst>
              <a:ext uri="{FF2B5EF4-FFF2-40B4-BE49-F238E27FC236}">
                <a16:creationId xmlns:a16="http://schemas.microsoft.com/office/drawing/2014/main" id="{F1CCBF93-6E2C-0292-14C6-14A478E1F960}"/>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348" name="Connecteur droit 347">
            <a:extLst>
              <a:ext uri="{FF2B5EF4-FFF2-40B4-BE49-F238E27FC236}">
                <a16:creationId xmlns:a16="http://schemas.microsoft.com/office/drawing/2014/main" id="{282FED2E-CA61-79DD-7A4E-6D2FB2167263}"/>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9" name="Connecteur droit 348">
            <a:extLst>
              <a:ext uri="{FF2B5EF4-FFF2-40B4-BE49-F238E27FC236}">
                <a16:creationId xmlns:a16="http://schemas.microsoft.com/office/drawing/2014/main" id="{DE7850D2-09C8-5434-AC5A-AB5BCE58C30D}"/>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50" name="Ellipse 349">
            <a:extLst>
              <a:ext uri="{FF2B5EF4-FFF2-40B4-BE49-F238E27FC236}">
                <a16:creationId xmlns:a16="http://schemas.microsoft.com/office/drawing/2014/main" id="{46C11607-FC58-485C-6ECE-59B92F07655F}"/>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1" name="Ellipse 350">
            <a:extLst>
              <a:ext uri="{FF2B5EF4-FFF2-40B4-BE49-F238E27FC236}">
                <a16:creationId xmlns:a16="http://schemas.microsoft.com/office/drawing/2014/main" id="{08C7F91A-BAD8-70E3-DB3C-3261F10852FE}"/>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52" name="Ellipse 351">
            <a:extLst>
              <a:ext uri="{FF2B5EF4-FFF2-40B4-BE49-F238E27FC236}">
                <a16:creationId xmlns:a16="http://schemas.microsoft.com/office/drawing/2014/main" id="{DB0F4DF9-5274-2D68-C852-277840633A6A}"/>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3" name="Ellipse 352">
            <a:extLst>
              <a:ext uri="{FF2B5EF4-FFF2-40B4-BE49-F238E27FC236}">
                <a16:creationId xmlns:a16="http://schemas.microsoft.com/office/drawing/2014/main" id="{3F8FDAFA-994A-84F9-9C95-901E60F3081F}"/>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354" name="Ellipse 353">
            <a:extLst>
              <a:ext uri="{FF2B5EF4-FFF2-40B4-BE49-F238E27FC236}">
                <a16:creationId xmlns:a16="http://schemas.microsoft.com/office/drawing/2014/main" id="{75A51164-C521-0909-C6A4-0F3D5F72104F}"/>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5" name="Ellipse 354">
            <a:extLst>
              <a:ext uri="{FF2B5EF4-FFF2-40B4-BE49-F238E27FC236}">
                <a16:creationId xmlns:a16="http://schemas.microsoft.com/office/drawing/2014/main" id="{54C561F6-D1F4-C6D7-09F1-BAD5B3AA4287}"/>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6" name="Ellipse 355">
            <a:extLst>
              <a:ext uri="{FF2B5EF4-FFF2-40B4-BE49-F238E27FC236}">
                <a16:creationId xmlns:a16="http://schemas.microsoft.com/office/drawing/2014/main" id="{3F20900B-9298-7BDE-FA19-030DA11FFAD2}"/>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57" name="Ellipse 356">
            <a:extLst>
              <a:ext uri="{FF2B5EF4-FFF2-40B4-BE49-F238E27FC236}">
                <a16:creationId xmlns:a16="http://schemas.microsoft.com/office/drawing/2014/main" id="{D2CDF031-743C-20E0-8A7E-0B5CF19B205D}"/>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359" name="Ellipse 358">
            <a:extLst>
              <a:ext uri="{FF2B5EF4-FFF2-40B4-BE49-F238E27FC236}">
                <a16:creationId xmlns:a16="http://schemas.microsoft.com/office/drawing/2014/main" id="{3D92A522-22D6-B839-2032-8DCF3B2199D6}"/>
              </a:ext>
            </a:extLst>
          </p:cNvPr>
          <p:cNvSpPr/>
          <p:nvPr/>
        </p:nvSpPr>
        <p:spPr>
          <a:xfrm>
            <a:off x="8165438" y="241785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0" name="Ellipse 359">
            <a:extLst>
              <a:ext uri="{FF2B5EF4-FFF2-40B4-BE49-F238E27FC236}">
                <a16:creationId xmlns:a16="http://schemas.microsoft.com/office/drawing/2014/main" id="{0C2A72AB-BADA-ABE9-7C7A-0C6E1CB77E9E}"/>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1" name="Ellipse 360">
            <a:extLst>
              <a:ext uri="{FF2B5EF4-FFF2-40B4-BE49-F238E27FC236}">
                <a16:creationId xmlns:a16="http://schemas.microsoft.com/office/drawing/2014/main" id="{DEFE5467-0803-A1D1-A0F0-BA05F0B7B40E}"/>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2" name="Ellipse 361">
            <a:extLst>
              <a:ext uri="{FF2B5EF4-FFF2-40B4-BE49-F238E27FC236}">
                <a16:creationId xmlns:a16="http://schemas.microsoft.com/office/drawing/2014/main" id="{B4C52E39-41AF-B957-14C8-1B40B9D7CB8E}"/>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3" name="Ellipse 362">
            <a:extLst>
              <a:ext uri="{FF2B5EF4-FFF2-40B4-BE49-F238E27FC236}">
                <a16:creationId xmlns:a16="http://schemas.microsoft.com/office/drawing/2014/main" id="{5A645E48-6BD6-5919-82BF-FA28340AE87D}"/>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4" name="Ellipse 363">
            <a:extLst>
              <a:ext uri="{FF2B5EF4-FFF2-40B4-BE49-F238E27FC236}">
                <a16:creationId xmlns:a16="http://schemas.microsoft.com/office/drawing/2014/main" id="{11907A5F-D9DB-1ACA-0E83-8C7C2D6AD174}"/>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5" name="Rectangle 364">
            <a:extLst>
              <a:ext uri="{FF2B5EF4-FFF2-40B4-BE49-F238E27FC236}">
                <a16:creationId xmlns:a16="http://schemas.microsoft.com/office/drawing/2014/main" id="{FC44BC8E-8F05-8A0C-9773-0E64360B9AF9}"/>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366" name="Rectangle 365">
            <a:extLst>
              <a:ext uri="{FF2B5EF4-FFF2-40B4-BE49-F238E27FC236}">
                <a16:creationId xmlns:a16="http://schemas.microsoft.com/office/drawing/2014/main" id="{322B1C56-5337-F5C3-FE93-AC62D8200545}"/>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367" name="Rectangle 366">
            <a:extLst>
              <a:ext uri="{FF2B5EF4-FFF2-40B4-BE49-F238E27FC236}">
                <a16:creationId xmlns:a16="http://schemas.microsoft.com/office/drawing/2014/main" id="{32DE263C-5E10-C1BC-1175-F35EACB4849E}"/>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368" name="Rectangle 367">
            <a:extLst>
              <a:ext uri="{FF2B5EF4-FFF2-40B4-BE49-F238E27FC236}">
                <a16:creationId xmlns:a16="http://schemas.microsoft.com/office/drawing/2014/main" id="{062E4215-5475-7657-73B1-F8990963AFFE}"/>
              </a:ext>
            </a:extLst>
          </p:cNvPr>
          <p:cNvSpPr/>
          <p:nvPr/>
        </p:nvSpPr>
        <p:spPr>
          <a:xfrm>
            <a:off x="7739602" y="1987363"/>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1813</a:t>
            </a:r>
          </a:p>
        </p:txBody>
      </p:sp>
      <p:sp>
        <p:nvSpPr>
          <p:cNvPr id="369" name="Rectangle 368">
            <a:extLst>
              <a:ext uri="{FF2B5EF4-FFF2-40B4-BE49-F238E27FC236}">
                <a16:creationId xmlns:a16="http://schemas.microsoft.com/office/drawing/2014/main" id="{86C15267-D01A-C28C-499B-8028623B0709}"/>
              </a:ext>
            </a:extLst>
          </p:cNvPr>
          <p:cNvSpPr/>
          <p:nvPr/>
        </p:nvSpPr>
        <p:spPr>
          <a:xfrm>
            <a:off x="7342831" y="1509827"/>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370" name="Rectangle 369">
            <a:extLst>
              <a:ext uri="{FF2B5EF4-FFF2-40B4-BE49-F238E27FC236}">
                <a16:creationId xmlns:a16="http://schemas.microsoft.com/office/drawing/2014/main" id="{A584057E-B232-B997-AD12-56A937E3988E}"/>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371" name="Rectangle 370">
            <a:extLst>
              <a:ext uri="{FF2B5EF4-FFF2-40B4-BE49-F238E27FC236}">
                <a16:creationId xmlns:a16="http://schemas.microsoft.com/office/drawing/2014/main" id="{5082166A-A661-EBE1-40BC-663420FDB31F}"/>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372" name="Ellipse 371">
            <a:extLst>
              <a:ext uri="{FF2B5EF4-FFF2-40B4-BE49-F238E27FC236}">
                <a16:creationId xmlns:a16="http://schemas.microsoft.com/office/drawing/2014/main" id="{72DBAA21-757C-C846-F417-336D187BFBE8}"/>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73" name="Ellipse 372">
            <a:extLst>
              <a:ext uri="{FF2B5EF4-FFF2-40B4-BE49-F238E27FC236}">
                <a16:creationId xmlns:a16="http://schemas.microsoft.com/office/drawing/2014/main" id="{0A2FCAE0-DECE-37CE-0A02-9E180FA548F3}"/>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6" name="Ellipse 375">
            <a:extLst>
              <a:ext uri="{FF2B5EF4-FFF2-40B4-BE49-F238E27FC236}">
                <a16:creationId xmlns:a16="http://schemas.microsoft.com/office/drawing/2014/main" id="{FF026D63-7842-E017-FA32-32372BB9AAAA}"/>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77" name="Rectangle 376">
            <a:extLst>
              <a:ext uri="{FF2B5EF4-FFF2-40B4-BE49-F238E27FC236}">
                <a16:creationId xmlns:a16="http://schemas.microsoft.com/office/drawing/2014/main" id="{7FEA53F0-89FE-EF59-348F-98D89470BF59}"/>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379" name="Ellipse 378">
            <a:extLst>
              <a:ext uri="{FF2B5EF4-FFF2-40B4-BE49-F238E27FC236}">
                <a16:creationId xmlns:a16="http://schemas.microsoft.com/office/drawing/2014/main" id="{C7AE914F-79B0-5B48-E161-A66B76F500D8}"/>
              </a:ext>
            </a:extLst>
          </p:cNvPr>
          <p:cNvSpPr/>
          <p:nvPr/>
        </p:nvSpPr>
        <p:spPr>
          <a:xfrm>
            <a:off x="7779767" y="94353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380" name="Rectangle 379">
            <a:extLst>
              <a:ext uri="{FF2B5EF4-FFF2-40B4-BE49-F238E27FC236}">
                <a16:creationId xmlns:a16="http://schemas.microsoft.com/office/drawing/2014/main" id="{7C294E60-0647-3570-CC8C-D68C8349EEA9}"/>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381" name="Rectangle 380">
            <a:extLst>
              <a:ext uri="{FF2B5EF4-FFF2-40B4-BE49-F238E27FC236}">
                <a16:creationId xmlns:a16="http://schemas.microsoft.com/office/drawing/2014/main" id="{EA3AC012-18A6-ED0A-E246-6C78C1B83EE3}"/>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382" name="Ellipse 381">
            <a:extLst>
              <a:ext uri="{FF2B5EF4-FFF2-40B4-BE49-F238E27FC236}">
                <a16:creationId xmlns:a16="http://schemas.microsoft.com/office/drawing/2014/main" id="{462986E8-DCFC-7E0C-A495-0D0F1159AD0C}"/>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83" name="Rectangle 382">
            <a:extLst>
              <a:ext uri="{FF2B5EF4-FFF2-40B4-BE49-F238E27FC236}">
                <a16:creationId xmlns:a16="http://schemas.microsoft.com/office/drawing/2014/main" id="{263D8210-531F-6E2F-11AE-55BFFD4B97FE}"/>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384" name="Rectangle 383">
            <a:extLst>
              <a:ext uri="{FF2B5EF4-FFF2-40B4-BE49-F238E27FC236}">
                <a16:creationId xmlns:a16="http://schemas.microsoft.com/office/drawing/2014/main" id="{DD0D2E23-1095-4013-E63E-D3262AC7406A}"/>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385" name="Rectangle 384">
            <a:extLst>
              <a:ext uri="{FF2B5EF4-FFF2-40B4-BE49-F238E27FC236}">
                <a16:creationId xmlns:a16="http://schemas.microsoft.com/office/drawing/2014/main" id="{5383B2EE-C438-C09D-751C-031850AA8C46}"/>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386" name="Rectangle 385">
            <a:extLst>
              <a:ext uri="{FF2B5EF4-FFF2-40B4-BE49-F238E27FC236}">
                <a16:creationId xmlns:a16="http://schemas.microsoft.com/office/drawing/2014/main" id="{15AF1A82-F8AB-91A3-BF6D-E99A84BCE169}"/>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87" name="Ellipse 386">
            <a:extLst>
              <a:ext uri="{FF2B5EF4-FFF2-40B4-BE49-F238E27FC236}">
                <a16:creationId xmlns:a16="http://schemas.microsoft.com/office/drawing/2014/main" id="{44007EA6-3AFB-8A18-E5BB-FE905084C752}"/>
              </a:ext>
            </a:extLst>
          </p:cNvPr>
          <p:cNvSpPr/>
          <p:nvPr/>
        </p:nvSpPr>
        <p:spPr>
          <a:xfrm rot="3509904">
            <a:off x="7123586" y="10669"/>
            <a:ext cx="307969" cy="82533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8" name="Ellipse 387">
            <a:extLst>
              <a:ext uri="{FF2B5EF4-FFF2-40B4-BE49-F238E27FC236}">
                <a16:creationId xmlns:a16="http://schemas.microsoft.com/office/drawing/2014/main" id="{DBAD0287-69DE-B6C9-E660-A7210E70E5DB}"/>
              </a:ext>
            </a:extLst>
          </p:cNvPr>
          <p:cNvSpPr/>
          <p:nvPr/>
        </p:nvSpPr>
        <p:spPr>
          <a:xfrm>
            <a:off x="6705473" y="136008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389" name="Ellipse 388">
            <a:extLst>
              <a:ext uri="{FF2B5EF4-FFF2-40B4-BE49-F238E27FC236}">
                <a16:creationId xmlns:a16="http://schemas.microsoft.com/office/drawing/2014/main" id="{4E907F91-D4FF-B143-1670-59652C455FCF}"/>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90" name="Ellipse 389">
            <a:extLst>
              <a:ext uri="{FF2B5EF4-FFF2-40B4-BE49-F238E27FC236}">
                <a16:creationId xmlns:a16="http://schemas.microsoft.com/office/drawing/2014/main" id="{0D0761EE-AA91-852E-920E-193462D684A9}"/>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1" name="Ellipse 390">
            <a:extLst>
              <a:ext uri="{FF2B5EF4-FFF2-40B4-BE49-F238E27FC236}">
                <a16:creationId xmlns:a16="http://schemas.microsoft.com/office/drawing/2014/main" id="{AD1CF560-73F0-2366-D9B5-2695A3A58536}"/>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92" name="Ellipse 391">
            <a:extLst>
              <a:ext uri="{FF2B5EF4-FFF2-40B4-BE49-F238E27FC236}">
                <a16:creationId xmlns:a16="http://schemas.microsoft.com/office/drawing/2014/main" id="{991DA4F0-AD67-9EFE-271D-E86DACBEA752}"/>
              </a:ext>
            </a:extLst>
          </p:cNvPr>
          <p:cNvSpPr/>
          <p:nvPr/>
        </p:nvSpPr>
        <p:spPr>
          <a:xfrm>
            <a:off x="6605128" y="113266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93" name="Ellipse 392">
            <a:extLst>
              <a:ext uri="{FF2B5EF4-FFF2-40B4-BE49-F238E27FC236}">
                <a16:creationId xmlns:a16="http://schemas.microsoft.com/office/drawing/2014/main" id="{10FA8F8F-FB73-BA4D-F22C-A303700D93EC}"/>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95" name="Ellipse 394">
            <a:extLst>
              <a:ext uri="{FF2B5EF4-FFF2-40B4-BE49-F238E27FC236}">
                <a16:creationId xmlns:a16="http://schemas.microsoft.com/office/drawing/2014/main" id="{E4A18509-817C-31F2-0FF8-E18D57BF73FC}"/>
              </a:ext>
            </a:extLst>
          </p:cNvPr>
          <p:cNvSpPr/>
          <p:nvPr/>
        </p:nvSpPr>
        <p:spPr>
          <a:xfrm>
            <a:off x="6756011" y="1614406"/>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96" name="Ellipse 395">
            <a:extLst>
              <a:ext uri="{FF2B5EF4-FFF2-40B4-BE49-F238E27FC236}">
                <a16:creationId xmlns:a16="http://schemas.microsoft.com/office/drawing/2014/main" id="{73ACE94C-BCFF-AB00-2FA1-1EFFFEE132D7}"/>
              </a:ext>
            </a:extLst>
          </p:cNvPr>
          <p:cNvSpPr/>
          <p:nvPr/>
        </p:nvSpPr>
        <p:spPr>
          <a:xfrm>
            <a:off x="7229668" y="162349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97" name="Ellipse 396">
            <a:extLst>
              <a:ext uri="{FF2B5EF4-FFF2-40B4-BE49-F238E27FC236}">
                <a16:creationId xmlns:a16="http://schemas.microsoft.com/office/drawing/2014/main" id="{5508F1C1-5DC3-CB35-7AF0-F0C9F074B2ED}"/>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8" name="Ellipse 397">
            <a:extLst>
              <a:ext uri="{FF2B5EF4-FFF2-40B4-BE49-F238E27FC236}">
                <a16:creationId xmlns:a16="http://schemas.microsoft.com/office/drawing/2014/main" id="{B8DC3E14-069C-86C2-C8C3-5AC378F4397B}"/>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9" name="Ellipse 398">
            <a:extLst>
              <a:ext uri="{FF2B5EF4-FFF2-40B4-BE49-F238E27FC236}">
                <a16:creationId xmlns:a16="http://schemas.microsoft.com/office/drawing/2014/main" id="{93F227E1-E173-458D-1C42-DFA0AA65ACC6}"/>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0" name="Rectangle 399">
            <a:extLst>
              <a:ext uri="{FF2B5EF4-FFF2-40B4-BE49-F238E27FC236}">
                <a16:creationId xmlns:a16="http://schemas.microsoft.com/office/drawing/2014/main" id="{70F263C6-C7D4-2A64-1783-FA7C2CAA8B8A}"/>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401" name="Ellipse 400">
            <a:extLst>
              <a:ext uri="{FF2B5EF4-FFF2-40B4-BE49-F238E27FC236}">
                <a16:creationId xmlns:a16="http://schemas.microsoft.com/office/drawing/2014/main" id="{FCDA20A0-5F60-254D-44D3-249C917679FD}"/>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02" name="Ellipse 401">
            <a:extLst>
              <a:ext uri="{FF2B5EF4-FFF2-40B4-BE49-F238E27FC236}">
                <a16:creationId xmlns:a16="http://schemas.microsoft.com/office/drawing/2014/main" id="{FB0B4341-36D8-42B0-DA29-C2733B9FEF4B}"/>
              </a:ext>
            </a:extLst>
          </p:cNvPr>
          <p:cNvSpPr/>
          <p:nvPr/>
        </p:nvSpPr>
        <p:spPr>
          <a:xfrm>
            <a:off x="8178682" y="237475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03" name="Ellipse 402">
            <a:extLst>
              <a:ext uri="{FF2B5EF4-FFF2-40B4-BE49-F238E27FC236}">
                <a16:creationId xmlns:a16="http://schemas.microsoft.com/office/drawing/2014/main" id="{601B530C-A161-63F9-69C4-42A5805D4D8F}"/>
              </a:ext>
            </a:extLst>
          </p:cNvPr>
          <p:cNvSpPr/>
          <p:nvPr/>
        </p:nvSpPr>
        <p:spPr>
          <a:xfrm>
            <a:off x="7962592" y="2346945"/>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04" name="Ellipse 403">
            <a:extLst>
              <a:ext uri="{FF2B5EF4-FFF2-40B4-BE49-F238E27FC236}">
                <a16:creationId xmlns:a16="http://schemas.microsoft.com/office/drawing/2014/main" id="{DEFC6440-36C7-6745-C9DF-39D40D6EACF0}"/>
              </a:ext>
            </a:extLst>
          </p:cNvPr>
          <p:cNvSpPr/>
          <p:nvPr/>
        </p:nvSpPr>
        <p:spPr>
          <a:xfrm>
            <a:off x="6436596" y="83195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05" name="Ellipse 404">
            <a:extLst>
              <a:ext uri="{FF2B5EF4-FFF2-40B4-BE49-F238E27FC236}">
                <a16:creationId xmlns:a16="http://schemas.microsoft.com/office/drawing/2014/main" id="{2B66FFF6-86A7-DE03-0AC4-EE319C6513BF}"/>
              </a:ext>
            </a:extLst>
          </p:cNvPr>
          <p:cNvSpPr/>
          <p:nvPr/>
        </p:nvSpPr>
        <p:spPr>
          <a:xfrm>
            <a:off x="5451207" y="958179"/>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406" name="Ellipse 405">
            <a:extLst>
              <a:ext uri="{FF2B5EF4-FFF2-40B4-BE49-F238E27FC236}">
                <a16:creationId xmlns:a16="http://schemas.microsoft.com/office/drawing/2014/main" id="{9828D809-DE03-1072-3A8D-5BE54B24AF69}"/>
              </a:ext>
            </a:extLst>
          </p:cNvPr>
          <p:cNvSpPr/>
          <p:nvPr/>
        </p:nvSpPr>
        <p:spPr>
          <a:xfrm>
            <a:off x="5155776" y="77233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07" name="Ellipse 406">
            <a:extLst>
              <a:ext uri="{FF2B5EF4-FFF2-40B4-BE49-F238E27FC236}">
                <a16:creationId xmlns:a16="http://schemas.microsoft.com/office/drawing/2014/main" id="{9D9AD84B-CBAE-4C0B-7E6B-D8775B73B340}"/>
              </a:ext>
            </a:extLst>
          </p:cNvPr>
          <p:cNvSpPr/>
          <p:nvPr/>
        </p:nvSpPr>
        <p:spPr>
          <a:xfrm>
            <a:off x="6425903" y="57822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08" name="Ellipse 407">
            <a:extLst>
              <a:ext uri="{FF2B5EF4-FFF2-40B4-BE49-F238E27FC236}">
                <a16:creationId xmlns:a16="http://schemas.microsoft.com/office/drawing/2014/main" id="{6CF4DEE5-AFF2-90E4-1387-670F588FA4DB}"/>
              </a:ext>
            </a:extLst>
          </p:cNvPr>
          <p:cNvSpPr/>
          <p:nvPr/>
        </p:nvSpPr>
        <p:spPr>
          <a:xfrm>
            <a:off x="6731346" y="416805"/>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4" name="Ellipse 3">
            <a:extLst>
              <a:ext uri="{FF2B5EF4-FFF2-40B4-BE49-F238E27FC236}">
                <a16:creationId xmlns:a16="http://schemas.microsoft.com/office/drawing/2014/main" id="{1D383D48-E5C0-B058-32A0-2A264CFAE7C0}"/>
              </a:ext>
            </a:extLst>
          </p:cNvPr>
          <p:cNvSpPr/>
          <p:nvPr/>
        </p:nvSpPr>
        <p:spPr>
          <a:xfrm>
            <a:off x="7947675" y="2172228"/>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5" name="Ellipse 4">
            <a:extLst>
              <a:ext uri="{FF2B5EF4-FFF2-40B4-BE49-F238E27FC236}">
                <a16:creationId xmlns:a16="http://schemas.microsoft.com/office/drawing/2014/main" id="{C21A6A33-9A35-D249-D011-3F356CA55E9A}"/>
              </a:ext>
            </a:extLst>
          </p:cNvPr>
          <p:cNvSpPr/>
          <p:nvPr/>
        </p:nvSpPr>
        <p:spPr>
          <a:xfrm>
            <a:off x="4009218" y="141591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6" name="Ellipse 5">
            <a:extLst>
              <a:ext uri="{FF2B5EF4-FFF2-40B4-BE49-F238E27FC236}">
                <a16:creationId xmlns:a16="http://schemas.microsoft.com/office/drawing/2014/main" id="{F0C99336-022A-EC94-C55E-0A551C39A995}"/>
              </a:ext>
            </a:extLst>
          </p:cNvPr>
          <p:cNvSpPr/>
          <p:nvPr/>
        </p:nvSpPr>
        <p:spPr>
          <a:xfrm>
            <a:off x="4320458" y="1406053"/>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Tree>
    <p:extLst>
      <p:ext uri="{BB962C8B-B14F-4D97-AF65-F5344CB8AC3E}">
        <p14:creationId xmlns:p14="http://schemas.microsoft.com/office/powerpoint/2010/main" val="1284058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00662-EB2F-BFC5-EB2F-BD1B0FE3F8AA}"/>
            </a:ext>
          </a:extLst>
        </p:cNvPr>
        <p:cNvGrpSpPr/>
        <p:nvPr/>
      </p:nvGrpSpPr>
      <p:grpSpPr>
        <a:xfrm>
          <a:off x="0" y="0"/>
          <a:ext cx="0" cy="0"/>
          <a:chOff x="0" y="0"/>
          <a:chExt cx="0" cy="0"/>
        </a:xfrm>
      </p:grpSpPr>
      <p:pic>
        <p:nvPicPr>
          <p:cNvPr id="2" name="Picture 2" descr="C:\Users\Christophe\Pictures\My Scans\2014-11 (nov.)\scan0001.jpg">
            <a:extLst>
              <a:ext uri="{FF2B5EF4-FFF2-40B4-BE49-F238E27FC236}">
                <a16:creationId xmlns:a16="http://schemas.microsoft.com/office/drawing/2014/main" id="{BA08B08A-4FD4-7DF2-BF0E-25A9EAA6311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Ellipse 2">
            <a:extLst>
              <a:ext uri="{FF2B5EF4-FFF2-40B4-BE49-F238E27FC236}">
                <a16:creationId xmlns:a16="http://schemas.microsoft.com/office/drawing/2014/main" id="{88C6735A-96DA-CC18-A571-6C6B8F3AA766}"/>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llipse 3">
            <a:extLst>
              <a:ext uri="{FF2B5EF4-FFF2-40B4-BE49-F238E27FC236}">
                <a16:creationId xmlns:a16="http://schemas.microsoft.com/office/drawing/2014/main" id="{A0CF70C0-8B1B-8AB4-9ADB-86D07D43F212}"/>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extLst>
              <a:ext uri="{FF2B5EF4-FFF2-40B4-BE49-F238E27FC236}">
                <a16:creationId xmlns:a16="http://schemas.microsoft.com/office/drawing/2014/main" id="{1BC0E584-80AE-FBFB-DA81-5A17ABE4AE17}"/>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B3916994-46AE-8E68-E689-4A744B9729DB}"/>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7" name="Ellipse 6">
            <a:extLst>
              <a:ext uri="{FF2B5EF4-FFF2-40B4-BE49-F238E27FC236}">
                <a16:creationId xmlns:a16="http://schemas.microsoft.com/office/drawing/2014/main" id="{B577CB43-1145-811D-8707-BC3C27F91CEC}"/>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8" name="Ellipse 7">
            <a:extLst>
              <a:ext uri="{FF2B5EF4-FFF2-40B4-BE49-F238E27FC236}">
                <a16:creationId xmlns:a16="http://schemas.microsoft.com/office/drawing/2014/main" id="{F3C8B727-3DAC-47D2-85AE-0E32601504EC}"/>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 name="Ellipse 8">
            <a:extLst>
              <a:ext uri="{FF2B5EF4-FFF2-40B4-BE49-F238E27FC236}">
                <a16:creationId xmlns:a16="http://schemas.microsoft.com/office/drawing/2014/main" id="{382081CD-B855-2851-514E-95FF7AA29577}"/>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0" name="Ellipse 9">
            <a:extLst>
              <a:ext uri="{FF2B5EF4-FFF2-40B4-BE49-F238E27FC236}">
                <a16:creationId xmlns:a16="http://schemas.microsoft.com/office/drawing/2014/main" id="{DF5BDB4E-DCEA-FD4E-FE9A-9767E05EC6C8}"/>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 name="Ellipse 10">
            <a:extLst>
              <a:ext uri="{FF2B5EF4-FFF2-40B4-BE49-F238E27FC236}">
                <a16:creationId xmlns:a16="http://schemas.microsoft.com/office/drawing/2014/main" id="{33FCF17E-9DA1-EEF4-3687-676BBB8FA11B}"/>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EEE04CA3-8B9F-96B9-CD57-D194057973C4}"/>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 name="Ellipse 12">
            <a:extLst>
              <a:ext uri="{FF2B5EF4-FFF2-40B4-BE49-F238E27FC236}">
                <a16:creationId xmlns:a16="http://schemas.microsoft.com/office/drawing/2014/main" id="{68092D0D-A095-FA95-4A59-3ED765AD7607}"/>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 name="Ellipse 13">
            <a:extLst>
              <a:ext uri="{FF2B5EF4-FFF2-40B4-BE49-F238E27FC236}">
                <a16:creationId xmlns:a16="http://schemas.microsoft.com/office/drawing/2014/main" id="{27EAE224-DFBF-6D46-746D-B13684AF1F86}"/>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5" name="Ellipse 14">
            <a:extLst>
              <a:ext uri="{FF2B5EF4-FFF2-40B4-BE49-F238E27FC236}">
                <a16:creationId xmlns:a16="http://schemas.microsoft.com/office/drawing/2014/main" id="{CED227B8-949C-8FA1-78BE-F4DC245334AF}"/>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3F97DCAF-642F-9F75-F149-1764B8A9588A}"/>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7" name="Ellipse 16">
            <a:extLst>
              <a:ext uri="{FF2B5EF4-FFF2-40B4-BE49-F238E27FC236}">
                <a16:creationId xmlns:a16="http://schemas.microsoft.com/office/drawing/2014/main" id="{60AC80B0-D40C-2143-2D09-DB66286ACB0C}"/>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8" name="Ellipse 17">
            <a:extLst>
              <a:ext uri="{FF2B5EF4-FFF2-40B4-BE49-F238E27FC236}">
                <a16:creationId xmlns:a16="http://schemas.microsoft.com/office/drawing/2014/main" id="{8AF71485-0D14-9DE8-CFAC-69D350E98102}"/>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1F62255A-2CEF-6A77-06DE-CAC4D8378FF1}"/>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19">
            <a:extLst>
              <a:ext uri="{FF2B5EF4-FFF2-40B4-BE49-F238E27FC236}">
                <a16:creationId xmlns:a16="http://schemas.microsoft.com/office/drawing/2014/main" id="{995454D4-B098-36C3-B2E1-E8C2D2555501}"/>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D11C68DD-F062-DEBB-0B33-90D2C31E7F4B}"/>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53E9931B-7B32-982A-35A8-41264B377A3B}"/>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BDD2DC85-BE8C-9DE9-7750-70DAF75DD67C}"/>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4" name="Ellipse 23">
            <a:extLst>
              <a:ext uri="{FF2B5EF4-FFF2-40B4-BE49-F238E27FC236}">
                <a16:creationId xmlns:a16="http://schemas.microsoft.com/office/drawing/2014/main" id="{98F414D6-76F2-5DF7-C20A-469679AB3926}"/>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 name="Ellipse 24">
            <a:extLst>
              <a:ext uri="{FF2B5EF4-FFF2-40B4-BE49-F238E27FC236}">
                <a16:creationId xmlns:a16="http://schemas.microsoft.com/office/drawing/2014/main" id="{0ACC84EC-4FBC-8898-1B83-1517ED1F30EC}"/>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6" name="Ellipse 25">
            <a:extLst>
              <a:ext uri="{FF2B5EF4-FFF2-40B4-BE49-F238E27FC236}">
                <a16:creationId xmlns:a16="http://schemas.microsoft.com/office/drawing/2014/main" id="{50E6E741-526D-0EA6-1D0C-AE0C7B8B4D53}"/>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 name="Connecteur droit 26">
            <a:extLst>
              <a:ext uri="{FF2B5EF4-FFF2-40B4-BE49-F238E27FC236}">
                <a16:creationId xmlns:a16="http://schemas.microsoft.com/office/drawing/2014/main" id="{345677B4-D22D-A6D2-186F-97646F8363C0}"/>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Ellipse 27">
            <a:extLst>
              <a:ext uri="{FF2B5EF4-FFF2-40B4-BE49-F238E27FC236}">
                <a16:creationId xmlns:a16="http://schemas.microsoft.com/office/drawing/2014/main" id="{F8AA5806-0923-991C-A567-A12901EB3172}"/>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29" name="Connecteur droit avec flèche 28">
            <a:extLst>
              <a:ext uri="{FF2B5EF4-FFF2-40B4-BE49-F238E27FC236}">
                <a16:creationId xmlns:a16="http://schemas.microsoft.com/office/drawing/2014/main" id="{A192033A-DEA2-0F3F-5D46-9C2372DF61C0}"/>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0" name="Ellipse 29">
            <a:extLst>
              <a:ext uri="{FF2B5EF4-FFF2-40B4-BE49-F238E27FC236}">
                <a16:creationId xmlns:a16="http://schemas.microsoft.com/office/drawing/2014/main" id="{B2E57CC1-8E00-77BC-5183-BA24F67889B9}"/>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1" name="Ellipse 30">
            <a:extLst>
              <a:ext uri="{FF2B5EF4-FFF2-40B4-BE49-F238E27FC236}">
                <a16:creationId xmlns:a16="http://schemas.microsoft.com/office/drawing/2014/main" id="{0B32F0C5-B783-A09A-3486-4C918BC03F31}"/>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2" name="Ellipse 31">
            <a:extLst>
              <a:ext uri="{FF2B5EF4-FFF2-40B4-BE49-F238E27FC236}">
                <a16:creationId xmlns:a16="http://schemas.microsoft.com/office/drawing/2014/main" id="{2FA06E9C-A070-866E-D0F0-E188BDBBCE6B}"/>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3" name="Ellipse 32">
            <a:extLst>
              <a:ext uri="{FF2B5EF4-FFF2-40B4-BE49-F238E27FC236}">
                <a16:creationId xmlns:a16="http://schemas.microsoft.com/office/drawing/2014/main" id="{36C5BA95-61C6-1A76-1EFB-A2E5CFFB2436}"/>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4" name="Ellipse 33">
            <a:extLst>
              <a:ext uri="{FF2B5EF4-FFF2-40B4-BE49-F238E27FC236}">
                <a16:creationId xmlns:a16="http://schemas.microsoft.com/office/drawing/2014/main" id="{136E9EDE-762B-5DD7-4CA7-ED53A6159E29}"/>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F0F50100-BAF2-B8BB-E291-CAE11C9EFC4B}"/>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Ellipse 35">
            <a:extLst>
              <a:ext uri="{FF2B5EF4-FFF2-40B4-BE49-F238E27FC236}">
                <a16:creationId xmlns:a16="http://schemas.microsoft.com/office/drawing/2014/main" id="{7368CF33-159F-C6AF-C56D-928446B205B2}"/>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7D00D7AA-6F66-E6B0-4752-450A50D7E099}"/>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8" name="Ellipse 37">
            <a:extLst>
              <a:ext uri="{FF2B5EF4-FFF2-40B4-BE49-F238E27FC236}">
                <a16:creationId xmlns:a16="http://schemas.microsoft.com/office/drawing/2014/main" id="{C126D91C-B0A2-EB9C-E0DD-A0F6F4A2ABDC}"/>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39" name="Ellipse 38">
            <a:extLst>
              <a:ext uri="{FF2B5EF4-FFF2-40B4-BE49-F238E27FC236}">
                <a16:creationId xmlns:a16="http://schemas.microsoft.com/office/drawing/2014/main" id="{2C176866-EA9D-4C88-6310-748D2FF6E1DD}"/>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a:extLst>
              <a:ext uri="{FF2B5EF4-FFF2-40B4-BE49-F238E27FC236}">
                <a16:creationId xmlns:a16="http://schemas.microsoft.com/office/drawing/2014/main" id="{ABBDA6F2-CA4C-04EC-8940-5480D402928E}"/>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41" name="Rectangle 40">
            <a:extLst>
              <a:ext uri="{FF2B5EF4-FFF2-40B4-BE49-F238E27FC236}">
                <a16:creationId xmlns:a16="http://schemas.microsoft.com/office/drawing/2014/main" id="{1E4C398C-C207-07C3-9CAA-84EFA28208E3}"/>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42" name="Ellipse 41">
            <a:extLst>
              <a:ext uri="{FF2B5EF4-FFF2-40B4-BE49-F238E27FC236}">
                <a16:creationId xmlns:a16="http://schemas.microsoft.com/office/drawing/2014/main" id="{FF11F66E-2197-594B-BAF1-DBA06C7372F5}"/>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3" name="Ellipse 42">
            <a:extLst>
              <a:ext uri="{FF2B5EF4-FFF2-40B4-BE49-F238E27FC236}">
                <a16:creationId xmlns:a16="http://schemas.microsoft.com/office/drawing/2014/main" id="{067BF860-FDF8-9E37-CFBE-47D5A9BFAAD6}"/>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4" name="Ellipse 43">
            <a:extLst>
              <a:ext uri="{FF2B5EF4-FFF2-40B4-BE49-F238E27FC236}">
                <a16:creationId xmlns:a16="http://schemas.microsoft.com/office/drawing/2014/main" id="{041BCD98-F385-CF45-ED1E-77B5195972AD}"/>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5" name="Ellipse 44">
            <a:extLst>
              <a:ext uri="{FF2B5EF4-FFF2-40B4-BE49-F238E27FC236}">
                <a16:creationId xmlns:a16="http://schemas.microsoft.com/office/drawing/2014/main" id="{551D41CD-958F-FF05-701F-D2F205E43A32}"/>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46" name="Ellipse 45">
            <a:extLst>
              <a:ext uri="{FF2B5EF4-FFF2-40B4-BE49-F238E27FC236}">
                <a16:creationId xmlns:a16="http://schemas.microsoft.com/office/drawing/2014/main" id="{FF8D0265-66EC-6FD1-D3B1-9895103137FA}"/>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47" name="Ellipse 46">
            <a:extLst>
              <a:ext uri="{FF2B5EF4-FFF2-40B4-BE49-F238E27FC236}">
                <a16:creationId xmlns:a16="http://schemas.microsoft.com/office/drawing/2014/main" id="{9F6EC73A-F07F-D098-2435-34E3BE18C521}"/>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8" name="Ellipse 47">
            <a:extLst>
              <a:ext uri="{FF2B5EF4-FFF2-40B4-BE49-F238E27FC236}">
                <a16:creationId xmlns:a16="http://schemas.microsoft.com/office/drawing/2014/main" id="{EF9E8CFF-4AAF-1027-F562-4594AB393B35}"/>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49" name="Ellipse 48">
            <a:extLst>
              <a:ext uri="{FF2B5EF4-FFF2-40B4-BE49-F238E27FC236}">
                <a16:creationId xmlns:a16="http://schemas.microsoft.com/office/drawing/2014/main" id="{A918860D-FA75-1D37-967A-C0BD50A9A273}"/>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0" name="Ellipse 49">
            <a:extLst>
              <a:ext uri="{FF2B5EF4-FFF2-40B4-BE49-F238E27FC236}">
                <a16:creationId xmlns:a16="http://schemas.microsoft.com/office/drawing/2014/main" id="{D5C1940B-6BA8-75D0-8950-CD5CA0844E30}"/>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1" name="Rectangle 50">
            <a:extLst>
              <a:ext uri="{FF2B5EF4-FFF2-40B4-BE49-F238E27FC236}">
                <a16:creationId xmlns:a16="http://schemas.microsoft.com/office/drawing/2014/main" id="{F350DC2C-BA41-3AB3-8AF0-9A2F4A7B5FDF}"/>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52" name="Rectangle 51">
            <a:extLst>
              <a:ext uri="{FF2B5EF4-FFF2-40B4-BE49-F238E27FC236}">
                <a16:creationId xmlns:a16="http://schemas.microsoft.com/office/drawing/2014/main" id="{65DDA992-EF5A-BB07-BAA8-E1B5BA86AE07}"/>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53" name="Ellipse 52">
            <a:extLst>
              <a:ext uri="{FF2B5EF4-FFF2-40B4-BE49-F238E27FC236}">
                <a16:creationId xmlns:a16="http://schemas.microsoft.com/office/drawing/2014/main" id="{29447523-EAE8-F347-2DC4-5E5E0D9D0908}"/>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Ellipse 53">
            <a:extLst>
              <a:ext uri="{FF2B5EF4-FFF2-40B4-BE49-F238E27FC236}">
                <a16:creationId xmlns:a16="http://schemas.microsoft.com/office/drawing/2014/main" id="{9FED075D-C63D-DA35-06DD-9B829111F934}"/>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5" name="Rectangle 54">
            <a:extLst>
              <a:ext uri="{FF2B5EF4-FFF2-40B4-BE49-F238E27FC236}">
                <a16:creationId xmlns:a16="http://schemas.microsoft.com/office/drawing/2014/main" id="{C46DA211-0623-2ED3-A258-E6ACF9461299}"/>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56" name="Rectangle 55">
            <a:extLst>
              <a:ext uri="{FF2B5EF4-FFF2-40B4-BE49-F238E27FC236}">
                <a16:creationId xmlns:a16="http://schemas.microsoft.com/office/drawing/2014/main" id="{7FAD528E-1EB4-9E86-70AD-E3A216247894}"/>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57" name="Connecteur droit 56">
            <a:extLst>
              <a:ext uri="{FF2B5EF4-FFF2-40B4-BE49-F238E27FC236}">
                <a16:creationId xmlns:a16="http://schemas.microsoft.com/office/drawing/2014/main" id="{7AB416AC-4BD5-3FB8-6599-C577A39FEB66}"/>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Ellipse 57">
            <a:extLst>
              <a:ext uri="{FF2B5EF4-FFF2-40B4-BE49-F238E27FC236}">
                <a16:creationId xmlns:a16="http://schemas.microsoft.com/office/drawing/2014/main" id="{DDBC919A-D03D-9046-6F4B-07CD9D537299}"/>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59" name="Connecteur droit 58">
            <a:extLst>
              <a:ext uri="{FF2B5EF4-FFF2-40B4-BE49-F238E27FC236}">
                <a16:creationId xmlns:a16="http://schemas.microsoft.com/office/drawing/2014/main" id="{29E7F161-CE69-4F7F-D80F-75C00800B4BB}"/>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a:extLst>
              <a:ext uri="{FF2B5EF4-FFF2-40B4-BE49-F238E27FC236}">
                <a16:creationId xmlns:a16="http://schemas.microsoft.com/office/drawing/2014/main" id="{6A8C021B-6C62-D377-59AE-009474936D37}"/>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Ellipse 60">
            <a:extLst>
              <a:ext uri="{FF2B5EF4-FFF2-40B4-BE49-F238E27FC236}">
                <a16:creationId xmlns:a16="http://schemas.microsoft.com/office/drawing/2014/main" id="{A7491663-7480-78B8-B070-2BA4D2D4CFE4}"/>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2" name="Ellipse 61">
            <a:extLst>
              <a:ext uri="{FF2B5EF4-FFF2-40B4-BE49-F238E27FC236}">
                <a16:creationId xmlns:a16="http://schemas.microsoft.com/office/drawing/2014/main" id="{AEBE1E75-B93A-6304-264E-1237F053E8A9}"/>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3" name="Ellipse 62">
            <a:extLst>
              <a:ext uri="{FF2B5EF4-FFF2-40B4-BE49-F238E27FC236}">
                <a16:creationId xmlns:a16="http://schemas.microsoft.com/office/drawing/2014/main" id="{56355EDB-3639-C3A2-57EB-9AC991BB04DA}"/>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8" name="Ellipse 447">
            <a:extLst>
              <a:ext uri="{FF2B5EF4-FFF2-40B4-BE49-F238E27FC236}">
                <a16:creationId xmlns:a16="http://schemas.microsoft.com/office/drawing/2014/main" id="{3527072B-E147-98A2-8B0D-84D52C2D18A8}"/>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449" name="Ellipse 448">
            <a:extLst>
              <a:ext uri="{FF2B5EF4-FFF2-40B4-BE49-F238E27FC236}">
                <a16:creationId xmlns:a16="http://schemas.microsoft.com/office/drawing/2014/main" id="{E4755E9A-6AA9-4DD8-5854-DC2FA2DD64F9}"/>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0" name="Ellipse 449">
            <a:extLst>
              <a:ext uri="{FF2B5EF4-FFF2-40B4-BE49-F238E27FC236}">
                <a16:creationId xmlns:a16="http://schemas.microsoft.com/office/drawing/2014/main" id="{D5841684-E819-4627-7FA7-F10D92F0B956}"/>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1" name="Ellipse 450">
            <a:extLst>
              <a:ext uri="{FF2B5EF4-FFF2-40B4-BE49-F238E27FC236}">
                <a16:creationId xmlns:a16="http://schemas.microsoft.com/office/drawing/2014/main" id="{1C838FCC-9758-5EE0-D87B-67C8F6E8512D}"/>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52" name="Ellipse 451">
            <a:extLst>
              <a:ext uri="{FF2B5EF4-FFF2-40B4-BE49-F238E27FC236}">
                <a16:creationId xmlns:a16="http://schemas.microsoft.com/office/drawing/2014/main" id="{4A96B05D-2E90-9880-8A8E-D878007955A1}"/>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453" name="Ellipse 452">
            <a:extLst>
              <a:ext uri="{FF2B5EF4-FFF2-40B4-BE49-F238E27FC236}">
                <a16:creationId xmlns:a16="http://schemas.microsoft.com/office/drawing/2014/main" id="{1F48417B-DD7D-43CC-8B29-C2085B215689}"/>
              </a:ext>
            </a:extLst>
          </p:cNvPr>
          <p:cNvSpPr/>
          <p:nvPr/>
        </p:nvSpPr>
        <p:spPr>
          <a:xfrm>
            <a:off x="8165438" y="241785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4" name="Ellipse 453">
            <a:extLst>
              <a:ext uri="{FF2B5EF4-FFF2-40B4-BE49-F238E27FC236}">
                <a16:creationId xmlns:a16="http://schemas.microsoft.com/office/drawing/2014/main" id="{7640252F-A77D-E2DE-01B5-71B60B5B98DD}"/>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5" name="Ellipse 454">
            <a:extLst>
              <a:ext uri="{FF2B5EF4-FFF2-40B4-BE49-F238E27FC236}">
                <a16:creationId xmlns:a16="http://schemas.microsoft.com/office/drawing/2014/main" id="{3065D639-74C7-F880-733F-300B18F5C73F}"/>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6" name="Ellipse 455">
            <a:extLst>
              <a:ext uri="{FF2B5EF4-FFF2-40B4-BE49-F238E27FC236}">
                <a16:creationId xmlns:a16="http://schemas.microsoft.com/office/drawing/2014/main" id="{4490FFCD-7126-4831-5A16-C49E99DCA2C5}"/>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7" name="Ellipse 456">
            <a:extLst>
              <a:ext uri="{FF2B5EF4-FFF2-40B4-BE49-F238E27FC236}">
                <a16:creationId xmlns:a16="http://schemas.microsoft.com/office/drawing/2014/main" id="{F516DCA7-36E6-63D5-290B-010AD3C86F92}"/>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8" name="Ellipse 457">
            <a:extLst>
              <a:ext uri="{FF2B5EF4-FFF2-40B4-BE49-F238E27FC236}">
                <a16:creationId xmlns:a16="http://schemas.microsoft.com/office/drawing/2014/main" id="{9592F172-9C92-33F9-0E4D-8F25344FE508}"/>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9" name="Rectangle 458">
            <a:extLst>
              <a:ext uri="{FF2B5EF4-FFF2-40B4-BE49-F238E27FC236}">
                <a16:creationId xmlns:a16="http://schemas.microsoft.com/office/drawing/2014/main" id="{38E0194C-3498-993D-0CF0-F1B59AC9B766}"/>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460" name="Rectangle 459">
            <a:extLst>
              <a:ext uri="{FF2B5EF4-FFF2-40B4-BE49-F238E27FC236}">
                <a16:creationId xmlns:a16="http://schemas.microsoft.com/office/drawing/2014/main" id="{DB6BC37D-2FB1-878B-2B60-F87AA317738B}"/>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461" name="Rectangle 460">
            <a:extLst>
              <a:ext uri="{FF2B5EF4-FFF2-40B4-BE49-F238E27FC236}">
                <a16:creationId xmlns:a16="http://schemas.microsoft.com/office/drawing/2014/main" id="{BAB29944-CB00-310F-119E-56B8783F2AD6}"/>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462" name="Rectangle 461">
            <a:extLst>
              <a:ext uri="{FF2B5EF4-FFF2-40B4-BE49-F238E27FC236}">
                <a16:creationId xmlns:a16="http://schemas.microsoft.com/office/drawing/2014/main" id="{04B47843-C0B4-2F1F-CFD3-B4EB9A4F4ABF}"/>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1813</a:t>
            </a:r>
          </a:p>
        </p:txBody>
      </p:sp>
      <p:sp>
        <p:nvSpPr>
          <p:cNvPr id="463" name="Rectangle 462">
            <a:extLst>
              <a:ext uri="{FF2B5EF4-FFF2-40B4-BE49-F238E27FC236}">
                <a16:creationId xmlns:a16="http://schemas.microsoft.com/office/drawing/2014/main" id="{D7730E18-D7A6-D0D5-F382-8C6F0206E9A7}"/>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464" name="Rectangle 463">
            <a:extLst>
              <a:ext uri="{FF2B5EF4-FFF2-40B4-BE49-F238E27FC236}">
                <a16:creationId xmlns:a16="http://schemas.microsoft.com/office/drawing/2014/main" id="{A596B847-F0A5-8C33-4328-8D88C722D1C5}"/>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465" name="Rectangle 464">
            <a:extLst>
              <a:ext uri="{FF2B5EF4-FFF2-40B4-BE49-F238E27FC236}">
                <a16:creationId xmlns:a16="http://schemas.microsoft.com/office/drawing/2014/main" id="{0D41A9C3-F21C-22C8-2E5C-7D0F2FD2C8E3}"/>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466" name="Ellipse 465">
            <a:extLst>
              <a:ext uri="{FF2B5EF4-FFF2-40B4-BE49-F238E27FC236}">
                <a16:creationId xmlns:a16="http://schemas.microsoft.com/office/drawing/2014/main" id="{2DEFB3E5-1B46-2123-80F3-0F1170FEABBC}"/>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467" name="Ellipse 466">
            <a:extLst>
              <a:ext uri="{FF2B5EF4-FFF2-40B4-BE49-F238E27FC236}">
                <a16:creationId xmlns:a16="http://schemas.microsoft.com/office/drawing/2014/main" id="{2656F697-B938-8C63-B756-A8EB647328AA}"/>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8" name="Ellipse 467">
            <a:extLst>
              <a:ext uri="{FF2B5EF4-FFF2-40B4-BE49-F238E27FC236}">
                <a16:creationId xmlns:a16="http://schemas.microsoft.com/office/drawing/2014/main" id="{86180FD9-284D-0AA4-151B-C60B2C4A8F1A}"/>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69" name="Rectangle 468">
            <a:extLst>
              <a:ext uri="{FF2B5EF4-FFF2-40B4-BE49-F238E27FC236}">
                <a16:creationId xmlns:a16="http://schemas.microsoft.com/office/drawing/2014/main" id="{63121876-1FC7-B7A5-C8DD-6714EDD0DFF7}"/>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470" name="Ellipse 469">
            <a:extLst>
              <a:ext uri="{FF2B5EF4-FFF2-40B4-BE49-F238E27FC236}">
                <a16:creationId xmlns:a16="http://schemas.microsoft.com/office/drawing/2014/main" id="{C189BE64-5FA2-2AED-372C-89A48CA9EEC8}"/>
              </a:ext>
            </a:extLst>
          </p:cNvPr>
          <p:cNvSpPr/>
          <p:nvPr/>
        </p:nvSpPr>
        <p:spPr>
          <a:xfrm>
            <a:off x="7779767" y="94353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471" name="Rectangle 470">
            <a:extLst>
              <a:ext uri="{FF2B5EF4-FFF2-40B4-BE49-F238E27FC236}">
                <a16:creationId xmlns:a16="http://schemas.microsoft.com/office/drawing/2014/main" id="{60457C73-7C69-D14C-D6E4-6D7A8416855F}"/>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581" name="Rectangle 580">
            <a:extLst>
              <a:ext uri="{FF2B5EF4-FFF2-40B4-BE49-F238E27FC236}">
                <a16:creationId xmlns:a16="http://schemas.microsoft.com/office/drawing/2014/main" id="{63EAB63F-9C11-02E3-D3C6-64961D7C758E}"/>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582" name="Ellipse 581">
            <a:extLst>
              <a:ext uri="{FF2B5EF4-FFF2-40B4-BE49-F238E27FC236}">
                <a16:creationId xmlns:a16="http://schemas.microsoft.com/office/drawing/2014/main" id="{B8BE5E00-FACE-F990-6C75-9214E98125E6}"/>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83" name="Rectangle 582">
            <a:extLst>
              <a:ext uri="{FF2B5EF4-FFF2-40B4-BE49-F238E27FC236}">
                <a16:creationId xmlns:a16="http://schemas.microsoft.com/office/drawing/2014/main" id="{CFA62C1F-E860-11A3-EBB9-6F610B5A133B}"/>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584" name="Rectangle 583">
            <a:extLst>
              <a:ext uri="{FF2B5EF4-FFF2-40B4-BE49-F238E27FC236}">
                <a16:creationId xmlns:a16="http://schemas.microsoft.com/office/drawing/2014/main" id="{AEF0594A-A5B4-F619-8BAD-9216D6E90B1F}"/>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585" name="Rectangle 584">
            <a:extLst>
              <a:ext uri="{FF2B5EF4-FFF2-40B4-BE49-F238E27FC236}">
                <a16:creationId xmlns:a16="http://schemas.microsoft.com/office/drawing/2014/main" id="{ECFDC13A-D8A0-17AA-22BD-CDA777FB9A9D}"/>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586" name="Rectangle 585">
            <a:extLst>
              <a:ext uri="{FF2B5EF4-FFF2-40B4-BE49-F238E27FC236}">
                <a16:creationId xmlns:a16="http://schemas.microsoft.com/office/drawing/2014/main" id="{54B87D18-855A-EC44-916C-1CE431BB95E8}"/>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588" name="Ellipse 587">
            <a:extLst>
              <a:ext uri="{FF2B5EF4-FFF2-40B4-BE49-F238E27FC236}">
                <a16:creationId xmlns:a16="http://schemas.microsoft.com/office/drawing/2014/main" id="{43641992-410A-76C6-6B7D-F827A4C9E4A1}"/>
              </a:ext>
            </a:extLst>
          </p:cNvPr>
          <p:cNvSpPr/>
          <p:nvPr/>
        </p:nvSpPr>
        <p:spPr>
          <a:xfrm>
            <a:off x="6705473" y="136008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89" name="Ellipse 588">
            <a:extLst>
              <a:ext uri="{FF2B5EF4-FFF2-40B4-BE49-F238E27FC236}">
                <a16:creationId xmlns:a16="http://schemas.microsoft.com/office/drawing/2014/main" id="{8CD0F7E2-1921-FC99-A8F8-2EDD8F21FE6D}"/>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90" name="Ellipse 589">
            <a:extLst>
              <a:ext uri="{FF2B5EF4-FFF2-40B4-BE49-F238E27FC236}">
                <a16:creationId xmlns:a16="http://schemas.microsoft.com/office/drawing/2014/main" id="{0F4189BC-313D-03E2-CD81-0C33844F6341}"/>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1" name="Ellipse 590">
            <a:extLst>
              <a:ext uri="{FF2B5EF4-FFF2-40B4-BE49-F238E27FC236}">
                <a16:creationId xmlns:a16="http://schemas.microsoft.com/office/drawing/2014/main" id="{2CC10CE4-CC0B-F0D0-630F-75719D38A6EC}"/>
              </a:ext>
            </a:extLst>
          </p:cNvPr>
          <p:cNvSpPr/>
          <p:nvPr/>
        </p:nvSpPr>
        <p:spPr>
          <a:xfrm>
            <a:off x="6087569" y="74491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592" name="Ellipse 591">
            <a:extLst>
              <a:ext uri="{FF2B5EF4-FFF2-40B4-BE49-F238E27FC236}">
                <a16:creationId xmlns:a16="http://schemas.microsoft.com/office/drawing/2014/main" id="{09DBA65E-7BD2-3A37-E319-E810F99DE801}"/>
              </a:ext>
            </a:extLst>
          </p:cNvPr>
          <p:cNvSpPr/>
          <p:nvPr/>
        </p:nvSpPr>
        <p:spPr>
          <a:xfrm>
            <a:off x="6605128" y="113266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94" name="Ellipse 593">
            <a:extLst>
              <a:ext uri="{FF2B5EF4-FFF2-40B4-BE49-F238E27FC236}">
                <a16:creationId xmlns:a16="http://schemas.microsoft.com/office/drawing/2014/main" id="{E51996F5-D66D-22DA-A819-3F726792C60F}"/>
              </a:ext>
            </a:extLst>
          </p:cNvPr>
          <p:cNvSpPr/>
          <p:nvPr/>
        </p:nvSpPr>
        <p:spPr>
          <a:xfrm>
            <a:off x="6756011" y="1614406"/>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95" name="Ellipse 594">
            <a:extLst>
              <a:ext uri="{FF2B5EF4-FFF2-40B4-BE49-F238E27FC236}">
                <a16:creationId xmlns:a16="http://schemas.microsoft.com/office/drawing/2014/main" id="{A89C82A7-90E4-42A5-B1E1-E993A0104884}"/>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96" name="Ellipse 595">
            <a:extLst>
              <a:ext uri="{FF2B5EF4-FFF2-40B4-BE49-F238E27FC236}">
                <a16:creationId xmlns:a16="http://schemas.microsoft.com/office/drawing/2014/main" id="{6D450CD0-5E58-49F2-A648-88BC4F5AC19B}"/>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7" name="Ellipse 596">
            <a:extLst>
              <a:ext uri="{FF2B5EF4-FFF2-40B4-BE49-F238E27FC236}">
                <a16:creationId xmlns:a16="http://schemas.microsoft.com/office/drawing/2014/main" id="{2FD34C4B-D41D-DD16-11A2-0F83320AD82B}"/>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8" name="Ellipse 597">
            <a:extLst>
              <a:ext uri="{FF2B5EF4-FFF2-40B4-BE49-F238E27FC236}">
                <a16:creationId xmlns:a16="http://schemas.microsoft.com/office/drawing/2014/main" id="{44301A41-4E61-EA5C-E011-D94BC8666A6A}"/>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9" name="Rectangle 598">
            <a:extLst>
              <a:ext uri="{FF2B5EF4-FFF2-40B4-BE49-F238E27FC236}">
                <a16:creationId xmlns:a16="http://schemas.microsoft.com/office/drawing/2014/main" id="{C6FD350A-A700-B8E8-A815-ECD50FEF40CF}"/>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601" name="Ellipse 600">
            <a:extLst>
              <a:ext uri="{FF2B5EF4-FFF2-40B4-BE49-F238E27FC236}">
                <a16:creationId xmlns:a16="http://schemas.microsoft.com/office/drawing/2014/main" id="{70CD58C3-3037-F80A-7E06-61DCC8F4C528}"/>
              </a:ext>
            </a:extLst>
          </p:cNvPr>
          <p:cNvSpPr/>
          <p:nvPr/>
        </p:nvSpPr>
        <p:spPr>
          <a:xfrm>
            <a:off x="8178682" y="23747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02" name="Ellipse 601">
            <a:extLst>
              <a:ext uri="{FF2B5EF4-FFF2-40B4-BE49-F238E27FC236}">
                <a16:creationId xmlns:a16="http://schemas.microsoft.com/office/drawing/2014/main" id="{85BB4E42-4E77-0942-9644-1E067F8F9D11}"/>
              </a:ext>
            </a:extLst>
          </p:cNvPr>
          <p:cNvSpPr/>
          <p:nvPr/>
        </p:nvSpPr>
        <p:spPr>
          <a:xfrm>
            <a:off x="7962592" y="2346945"/>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08" name="Ellipse 607">
            <a:extLst>
              <a:ext uri="{FF2B5EF4-FFF2-40B4-BE49-F238E27FC236}">
                <a16:creationId xmlns:a16="http://schemas.microsoft.com/office/drawing/2014/main" id="{6D05F897-70E8-A822-B840-F41CC4C168CF}"/>
              </a:ext>
            </a:extLst>
          </p:cNvPr>
          <p:cNvSpPr/>
          <p:nvPr/>
        </p:nvSpPr>
        <p:spPr>
          <a:xfrm>
            <a:off x="7947675" y="217222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609" name="Rectangle 608">
            <a:extLst>
              <a:ext uri="{FF2B5EF4-FFF2-40B4-BE49-F238E27FC236}">
                <a16:creationId xmlns:a16="http://schemas.microsoft.com/office/drawing/2014/main" id="{31C8D251-72FD-8895-F56C-90D71CCFC802}"/>
              </a:ext>
            </a:extLst>
          </p:cNvPr>
          <p:cNvSpPr/>
          <p:nvPr/>
        </p:nvSpPr>
        <p:spPr>
          <a:xfrm>
            <a:off x="71302" y="93049"/>
            <a:ext cx="5173016" cy="663258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7) 1815 : Bilan paradoxal : En Europe, victoire de l’alliance GB-Russie et de l’ordre monarchique contre la France révolutionnaire ; Mais en Orient, le Grand Jeu russo-britannique, incluant la Question d‘Orient, s’installe durablement </a:t>
            </a:r>
          </a:p>
          <a:p>
            <a:endParaRPr lang="fr-FR" sz="1700" dirty="0"/>
          </a:p>
          <a:p>
            <a:r>
              <a:rPr lang="fr-FR" sz="1700" dirty="0"/>
              <a:t>a) 1815 : En Europe, la Russie d’Alexandre 1</a:t>
            </a:r>
            <a:r>
              <a:rPr lang="fr-FR" sz="1700" baseline="30000" dirty="0"/>
              <a:t>er</a:t>
            </a:r>
            <a:r>
              <a:rPr lang="fr-FR" sz="1700" dirty="0"/>
              <a:t> apparaît</a:t>
            </a:r>
          </a:p>
          <a:p>
            <a:r>
              <a:rPr lang="fr-FR" sz="1700" dirty="0"/>
              <a:t>Comme le grand vainqueur contre Napoléon et la </a:t>
            </a:r>
            <a:r>
              <a:rPr lang="fr-FR" sz="1700" i="1" dirty="0"/>
              <a:t>Révolution</a:t>
            </a:r>
            <a:r>
              <a:rPr lang="fr-FR" sz="1700" dirty="0"/>
              <a:t> ; Et le principal artisan de la </a:t>
            </a:r>
            <a:r>
              <a:rPr lang="fr-FR" sz="1700" i="1" dirty="0"/>
              <a:t>Sainte-Alliance</a:t>
            </a:r>
          </a:p>
          <a:p>
            <a:endParaRPr lang="fr-FR" sz="1700" dirty="0"/>
          </a:p>
          <a:p>
            <a:r>
              <a:rPr lang="fr-FR" sz="1700" dirty="0"/>
              <a:t>Sainte Alliance Russie-Autriche-Prusse ; Et France (1818)</a:t>
            </a:r>
          </a:p>
          <a:p>
            <a:r>
              <a:rPr lang="fr-FR" sz="1700" dirty="0"/>
              <a:t>Ayant comme principal objectif</a:t>
            </a:r>
          </a:p>
          <a:p>
            <a:r>
              <a:rPr lang="fr-FR" sz="1700" dirty="0"/>
              <a:t>La restauration de l’ordre monarchique…</a:t>
            </a:r>
          </a:p>
          <a:p>
            <a:r>
              <a:rPr lang="fr-FR" sz="1700" dirty="0"/>
              <a:t>Ordre monarchique européen incluant l’Empire ottoman</a:t>
            </a:r>
          </a:p>
          <a:p>
            <a:r>
              <a:rPr lang="fr-FR" sz="1700" u="sng" dirty="0"/>
              <a:t>Mais paradoxalement…</a:t>
            </a:r>
          </a:p>
          <a:p>
            <a:endParaRPr lang="fr-FR" sz="1700" dirty="0"/>
          </a:p>
          <a:p>
            <a:r>
              <a:rPr lang="fr-FR" sz="1700" dirty="0"/>
              <a:t>b) 1815 : En Orient, une position russe plus ambiguë…</a:t>
            </a:r>
            <a:endParaRPr lang="fr-FR" sz="1700" i="1" dirty="0"/>
          </a:p>
          <a:p>
            <a:r>
              <a:rPr lang="fr-FR" sz="1700" dirty="0"/>
              <a:t>Un Empire ottoman et plus récemment une Perse</a:t>
            </a:r>
          </a:p>
          <a:p>
            <a:r>
              <a:rPr lang="fr-FR" sz="1700" dirty="0"/>
              <a:t>Vers lesquels la Russie </a:t>
            </a:r>
            <a:r>
              <a:rPr lang="fr-FR" sz="1700" u="sng" dirty="0"/>
              <a:t>maintient</a:t>
            </a:r>
            <a:r>
              <a:rPr lang="fr-FR" sz="1700" dirty="0"/>
              <a:t> ses visées</a:t>
            </a:r>
          </a:p>
          <a:p>
            <a:r>
              <a:rPr lang="fr-FR" sz="1700" dirty="0"/>
              <a:t>Visées dangereuses pour l’ordre monarchique</a:t>
            </a:r>
          </a:p>
          <a:p>
            <a:r>
              <a:rPr lang="fr-FR" sz="1700" dirty="0"/>
              <a:t>Mais surtout pour la GB et son empire naissant</a:t>
            </a:r>
          </a:p>
          <a:p>
            <a:endParaRPr lang="fr-FR" sz="800" dirty="0"/>
          </a:p>
          <a:p>
            <a:r>
              <a:rPr lang="fr-FR" sz="1700" dirty="0"/>
              <a:t>NB : 1815 : Armée russe : 850 000 hommes…</a:t>
            </a:r>
          </a:p>
          <a:p>
            <a:r>
              <a:rPr lang="fr-FR" sz="1600" dirty="0"/>
              <a:t>NB : </a:t>
            </a:r>
            <a:r>
              <a:rPr lang="fr-FR" sz="1600" u="sng" dirty="0"/>
              <a:t>1815 : Le sort de ces puissants empires du XVIe siècle</a:t>
            </a:r>
          </a:p>
          <a:p>
            <a:r>
              <a:rPr lang="fr-FR" sz="1600" u="sng" dirty="0"/>
              <a:t>Et de leurs périphéries, se jouera désormais</a:t>
            </a:r>
          </a:p>
          <a:p>
            <a:r>
              <a:rPr lang="fr-FR" sz="1600" u="sng" dirty="0"/>
              <a:t>A Londres, Paris, Vienne et Saint-Pétersbourg</a:t>
            </a:r>
          </a:p>
        </p:txBody>
      </p:sp>
      <p:sp>
        <p:nvSpPr>
          <p:cNvPr id="610" name="Rectangle 609">
            <a:extLst>
              <a:ext uri="{FF2B5EF4-FFF2-40B4-BE49-F238E27FC236}">
                <a16:creationId xmlns:a16="http://schemas.microsoft.com/office/drawing/2014/main" id="{1ABA5AB2-F074-94CF-B3B5-852DC6BD02B9}"/>
              </a:ext>
            </a:extLst>
          </p:cNvPr>
          <p:cNvSpPr/>
          <p:nvPr/>
        </p:nvSpPr>
        <p:spPr>
          <a:xfrm>
            <a:off x="5455783" y="4340355"/>
            <a:ext cx="6491919" cy="218521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Conclusion de J. Frémeaux, la question d’Orient, p. 57</a:t>
            </a:r>
          </a:p>
          <a:p>
            <a:r>
              <a:rPr lang="fr-FR" sz="1700" dirty="0"/>
              <a:t>*1792-1815 : </a:t>
            </a:r>
            <a:r>
              <a:rPr lang="fr-FR" sz="1700" i="1" dirty="0"/>
              <a:t>L’épisode révolutionnaire, puis napoléonien, tout en mettant la rivalité avec la France au premier rang, va </a:t>
            </a:r>
            <a:r>
              <a:rPr lang="fr-FR" sz="1700" i="1" u="sng" dirty="0"/>
              <a:t>d’un autre côté</a:t>
            </a:r>
            <a:endParaRPr lang="fr-FR" sz="1700" i="1" dirty="0"/>
          </a:p>
          <a:p>
            <a:r>
              <a:rPr lang="fr-FR" sz="1700" i="1" dirty="0"/>
              <a:t>Achever de faire de la Russie la grande rivale de l’Angleterre</a:t>
            </a:r>
            <a:endParaRPr lang="fr-FR" sz="1700" dirty="0"/>
          </a:p>
          <a:p>
            <a:endParaRPr lang="fr-FR" sz="1700" dirty="0"/>
          </a:p>
          <a:p>
            <a:r>
              <a:rPr lang="fr-FR" sz="1700" dirty="0"/>
              <a:t>*1820 : Cette rivalité Russie-GB est relancée ; </a:t>
            </a:r>
            <a:r>
              <a:rPr lang="fr-FR" sz="1700" u="sng" dirty="0"/>
              <a:t>Arbitrée par la France</a:t>
            </a:r>
          </a:p>
          <a:p>
            <a:r>
              <a:rPr lang="fr-FR" sz="1700" dirty="0"/>
              <a:t>1826 : Du côté Perse ; Mais surtout dès 1821, du côté ottoman</a:t>
            </a:r>
          </a:p>
          <a:p>
            <a:r>
              <a:rPr lang="fr-FR" sz="1700" dirty="0"/>
              <a:t>Avec l’affaire grecque ; Reprenons le récit…</a:t>
            </a:r>
          </a:p>
        </p:txBody>
      </p:sp>
    </p:spTree>
    <p:extLst>
      <p:ext uri="{BB962C8B-B14F-4D97-AF65-F5344CB8AC3E}">
        <p14:creationId xmlns:p14="http://schemas.microsoft.com/office/powerpoint/2010/main" val="3971216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48675F-0DBF-5047-ACC3-27AA1C9CEBB6}"/>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B8A8B03E-65DB-A8F3-E7E6-49E8A5E60A91}"/>
              </a:ext>
            </a:extLst>
          </p:cNvPr>
          <p:cNvSpPr/>
          <p:nvPr/>
        </p:nvSpPr>
        <p:spPr>
          <a:xfrm>
            <a:off x="71120" y="177479"/>
            <a:ext cx="4817858" cy="1198875"/>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fr-FR" b="1" dirty="0"/>
              <a:t>1821-1829 : Après la Sainte-Alliance de 1815, la guerre d’indépendance de la Grèce et l’avancée russe contre la Perse relancent le Grand Jeu russo-britannique, 2</a:t>
            </a:r>
            <a:r>
              <a:rPr lang="fr-FR" b="1" baseline="30000" dirty="0"/>
              <a:t>ndes</a:t>
            </a:r>
            <a:r>
              <a:rPr lang="fr-FR" b="1" dirty="0"/>
              <a:t> escarmouches</a:t>
            </a:r>
          </a:p>
        </p:txBody>
      </p:sp>
      <p:pic>
        <p:nvPicPr>
          <p:cNvPr id="7" name="Picture 2" descr="C:\Users\Christophe\Pictures\My Scans\2014-11 (nov.)\scan0001.jpg">
            <a:extLst>
              <a:ext uri="{FF2B5EF4-FFF2-40B4-BE49-F238E27FC236}">
                <a16:creationId xmlns:a16="http://schemas.microsoft.com/office/drawing/2014/main" id="{5987C791-6BEF-5282-6762-DD4FA6C4C2F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8" name="Ellipse 7">
            <a:extLst>
              <a:ext uri="{FF2B5EF4-FFF2-40B4-BE49-F238E27FC236}">
                <a16:creationId xmlns:a16="http://schemas.microsoft.com/office/drawing/2014/main" id="{F9484DFE-4551-C9A9-C355-9CE6C3808AA6}"/>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7572D206-C7AD-74C3-E1AB-8070EC9ED2C5}"/>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DF4B6BD2-6CD3-11CB-4FEB-6E6678A1A97E}"/>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8BFEFFEC-B711-C72F-00C9-B09E42A6D42B}"/>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5" name="Ellipse 14">
            <a:extLst>
              <a:ext uri="{FF2B5EF4-FFF2-40B4-BE49-F238E27FC236}">
                <a16:creationId xmlns:a16="http://schemas.microsoft.com/office/drawing/2014/main" id="{3D466DEF-903D-4411-6DC7-E78D18618D3A}"/>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6" name="Ellipse 15">
            <a:extLst>
              <a:ext uri="{FF2B5EF4-FFF2-40B4-BE49-F238E27FC236}">
                <a16:creationId xmlns:a16="http://schemas.microsoft.com/office/drawing/2014/main" id="{892934BB-2CFC-22FB-197A-7B505F1C801A}"/>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7" name="Ellipse 16">
            <a:extLst>
              <a:ext uri="{FF2B5EF4-FFF2-40B4-BE49-F238E27FC236}">
                <a16:creationId xmlns:a16="http://schemas.microsoft.com/office/drawing/2014/main" id="{6AB8A1AB-9204-01F2-9CB7-A34F623FFC5C}"/>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8" name="Ellipse 17">
            <a:extLst>
              <a:ext uri="{FF2B5EF4-FFF2-40B4-BE49-F238E27FC236}">
                <a16:creationId xmlns:a16="http://schemas.microsoft.com/office/drawing/2014/main" id="{801FF1AA-F834-D02A-3F7D-CCB1EDCD9C47}"/>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4326B8CC-B6ED-5C1B-1110-21C473B3176E}"/>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1" name="Ellipse 20">
            <a:extLst>
              <a:ext uri="{FF2B5EF4-FFF2-40B4-BE49-F238E27FC236}">
                <a16:creationId xmlns:a16="http://schemas.microsoft.com/office/drawing/2014/main" id="{ECEB437B-E8F6-9A54-9FD9-0BBFE7225339}"/>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2" name="Ellipse 21">
            <a:extLst>
              <a:ext uri="{FF2B5EF4-FFF2-40B4-BE49-F238E27FC236}">
                <a16:creationId xmlns:a16="http://schemas.microsoft.com/office/drawing/2014/main" id="{6F93B314-F863-5D99-3B33-213D62A449E0}"/>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 name="Ellipse 22">
            <a:extLst>
              <a:ext uri="{FF2B5EF4-FFF2-40B4-BE49-F238E27FC236}">
                <a16:creationId xmlns:a16="http://schemas.microsoft.com/office/drawing/2014/main" id="{51B0A71E-7F47-BA80-DCAA-B3CD213DF7B2}"/>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3BD814DE-5C97-78CE-2657-E99AC7F2D90F}"/>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7" name="Ellipse 26">
            <a:extLst>
              <a:ext uri="{FF2B5EF4-FFF2-40B4-BE49-F238E27FC236}">
                <a16:creationId xmlns:a16="http://schemas.microsoft.com/office/drawing/2014/main" id="{26D7F286-88CF-25B5-EFDF-124864D31648}"/>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C4096F3C-7585-FF8B-4D1A-817480B1FB5C}"/>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28">
            <a:extLst>
              <a:ext uri="{FF2B5EF4-FFF2-40B4-BE49-F238E27FC236}">
                <a16:creationId xmlns:a16="http://schemas.microsoft.com/office/drawing/2014/main" id="{945B3211-C830-A205-395D-B767DAC253C8}"/>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293487FC-ABE5-380C-B8FA-DD67ED3259A1}"/>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C6DB0A5D-A74E-6D5A-2232-9B6357151AD2}"/>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2" name="Ellipse 51">
            <a:extLst>
              <a:ext uri="{FF2B5EF4-FFF2-40B4-BE49-F238E27FC236}">
                <a16:creationId xmlns:a16="http://schemas.microsoft.com/office/drawing/2014/main" id="{B6B8E844-2AF7-808C-8DC3-F3C5E35B405E}"/>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7" name="Ellipse 56">
            <a:extLst>
              <a:ext uri="{FF2B5EF4-FFF2-40B4-BE49-F238E27FC236}">
                <a16:creationId xmlns:a16="http://schemas.microsoft.com/office/drawing/2014/main" id="{5F1351A2-FA85-48DE-6E2D-EEDC0CE88899}"/>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8" name="Ellipse 57">
            <a:extLst>
              <a:ext uri="{FF2B5EF4-FFF2-40B4-BE49-F238E27FC236}">
                <a16:creationId xmlns:a16="http://schemas.microsoft.com/office/drawing/2014/main" id="{6B68B496-C076-17BA-19FF-8FECBC9BDFC7}"/>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cxnSp>
        <p:nvCxnSpPr>
          <p:cNvPr id="60" name="Connecteur droit 59">
            <a:extLst>
              <a:ext uri="{FF2B5EF4-FFF2-40B4-BE49-F238E27FC236}">
                <a16:creationId xmlns:a16="http://schemas.microsoft.com/office/drawing/2014/main" id="{B43F5F82-7BAD-4439-AB9F-D409324D21B3}"/>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1" name="Ellipse 60">
            <a:extLst>
              <a:ext uri="{FF2B5EF4-FFF2-40B4-BE49-F238E27FC236}">
                <a16:creationId xmlns:a16="http://schemas.microsoft.com/office/drawing/2014/main" id="{D11423A8-30BF-E79D-6B62-BB589840B044}"/>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62" name="Connecteur droit avec flèche 61">
            <a:extLst>
              <a:ext uri="{FF2B5EF4-FFF2-40B4-BE49-F238E27FC236}">
                <a16:creationId xmlns:a16="http://schemas.microsoft.com/office/drawing/2014/main" id="{CEBAEFA2-D8E7-A3B1-0A22-038F00AD91C0}"/>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7" name="Ellipse 66">
            <a:extLst>
              <a:ext uri="{FF2B5EF4-FFF2-40B4-BE49-F238E27FC236}">
                <a16:creationId xmlns:a16="http://schemas.microsoft.com/office/drawing/2014/main" id="{47E852E4-1EDB-133B-C495-AF6FBF23DC48}"/>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68" name="Ellipse 67">
            <a:extLst>
              <a:ext uri="{FF2B5EF4-FFF2-40B4-BE49-F238E27FC236}">
                <a16:creationId xmlns:a16="http://schemas.microsoft.com/office/drawing/2014/main" id="{AFC72E5D-7532-0014-5C00-785BCDF6CAB9}"/>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9" name="Ellipse 68">
            <a:extLst>
              <a:ext uri="{FF2B5EF4-FFF2-40B4-BE49-F238E27FC236}">
                <a16:creationId xmlns:a16="http://schemas.microsoft.com/office/drawing/2014/main" id="{3AF4C72F-50FA-0EF4-7AC1-596380FBB1A6}"/>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70" name="Ellipse 69">
            <a:extLst>
              <a:ext uri="{FF2B5EF4-FFF2-40B4-BE49-F238E27FC236}">
                <a16:creationId xmlns:a16="http://schemas.microsoft.com/office/drawing/2014/main" id="{0FEAC4E6-5092-6196-0F8A-3097F3D0E960}"/>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71" name="Ellipse 70">
            <a:extLst>
              <a:ext uri="{FF2B5EF4-FFF2-40B4-BE49-F238E27FC236}">
                <a16:creationId xmlns:a16="http://schemas.microsoft.com/office/drawing/2014/main" id="{217E7764-25C3-3CBE-4008-1262845636A6}"/>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2" name="Ellipse 71">
            <a:extLst>
              <a:ext uri="{FF2B5EF4-FFF2-40B4-BE49-F238E27FC236}">
                <a16:creationId xmlns:a16="http://schemas.microsoft.com/office/drawing/2014/main" id="{B0DEFD66-4004-DA15-3CAB-C991C37A9952}"/>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A88D7B20-E012-DD59-E6D6-7A5636797488}"/>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C769F3F0-A50E-E233-FCA2-3A7BFCC0ACB4}"/>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5" name="Ellipse 74">
            <a:extLst>
              <a:ext uri="{FF2B5EF4-FFF2-40B4-BE49-F238E27FC236}">
                <a16:creationId xmlns:a16="http://schemas.microsoft.com/office/drawing/2014/main" id="{F4211B22-3A4A-3595-AA06-FD5E0E223996}"/>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76" name="Ellipse 75">
            <a:extLst>
              <a:ext uri="{FF2B5EF4-FFF2-40B4-BE49-F238E27FC236}">
                <a16:creationId xmlns:a16="http://schemas.microsoft.com/office/drawing/2014/main" id="{A7415D63-33C4-2DED-0CD0-E890134B1023}"/>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Rectangle 76">
            <a:extLst>
              <a:ext uri="{FF2B5EF4-FFF2-40B4-BE49-F238E27FC236}">
                <a16:creationId xmlns:a16="http://schemas.microsoft.com/office/drawing/2014/main" id="{1439E569-BDA2-119C-F83E-BC4C1BFC9A13}"/>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78" name="Rectangle 77">
            <a:extLst>
              <a:ext uri="{FF2B5EF4-FFF2-40B4-BE49-F238E27FC236}">
                <a16:creationId xmlns:a16="http://schemas.microsoft.com/office/drawing/2014/main" id="{49E58F08-2A49-72AF-61B2-14898A3AA8F5}"/>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79" name="Ellipse 78">
            <a:extLst>
              <a:ext uri="{FF2B5EF4-FFF2-40B4-BE49-F238E27FC236}">
                <a16:creationId xmlns:a16="http://schemas.microsoft.com/office/drawing/2014/main" id="{039176B1-240E-2492-C653-266D81386092}"/>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80" name="Ellipse 79">
            <a:extLst>
              <a:ext uri="{FF2B5EF4-FFF2-40B4-BE49-F238E27FC236}">
                <a16:creationId xmlns:a16="http://schemas.microsoft.com/office/drawing/2014/main" id="{908A57B3-A68A-67CE-245A-F25702BA1D64}"/>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81" name="Ellipse 80">
            <a:extLst>
              <a:ext uri="{FF2B5EF4-FFF2-40B4-BE49-F238E27FC236}">
                <a16:creationId xmlns:a16="http://schemas.microsoft.com/office/drawing/2014/main" id="{98DA486A-6B6F-A8CE-57DE-E292945BD4B1}"/>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82" name="Ellipse 81">
            <a:extLst>
              <a:ext uri="{FF2B5EF4-FFF2-40B4-BE49-F238E27FC236}">
                <a16:creationId xmlns:a16="http://schemas.microsoft.com/office/drawing/2014/main" id="{500EAFF7-D83D-BC38-DCAD-3F96B8DA76B4}"/>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83" name="Ellipse 82">
            <a:extLst>
              <a:ext uri="{FF2B5EF4-FFF2-40B4-BE49-F238E27FC236}">
                <a16:creationId xmlns:a16="http://schemas.microsoft.com/office/drawing/2014/main" id="{C57CC906-4D0C-AAA9-6DE0-C560C79D259A}"/>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84" name="Ellipse 83">
            <a:extLst>
              <a:ext uri="{FF2B5EF4-FFF2-40B4-BE49-F238E27FC236}">
                <a16:creationId xmlns:a16="http://schemas.microsoft.com/office/drawing/2014/main" id="{47A8ACCA-F2C8-0AA7-7802-5EE70D019439}"/>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85" name="Ellipse 84">
            <a:extLst>
              <a:ext uri="{FF2B5EF4-FFF2-40B4-BE49-F238E27FC236}">
                <a16:creationId xmlns:a16="http://schemas.microsoft.com/office/drawing/2014/main" id="{A5F35D2E-B44B-3F9A-78D8-018F346381D9}"/>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86" name="Ellipse 85">
            <a:extLst>
              <a:ext uri="{FF2B5EF4-FFF2-40B4-BE49-F238E27FC236}">
                <a16:creationId xmlns:a16="http://schemas.microsoft.com/office/drawing/2014/main" id="{08262244-2A9A-BBB5-44E4-3594C26F91F3}"/>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87" name="Ellipse 86">
            <a:extLst>
              <a:ext uri="{FF2B5EF4-FFF2-40B4-BE49-F238E27FC236}">
                <a16:creationId xmlns:a16="http://schemas.microsoft.com/office/drawing/2014/main" id="{C3D9972D-E5A2-22BD-704F-6908005BE18C}"/>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88" name="Rectangle 87">
            <a:extLst>
              <a:ext uri="{FF2B5EF4-FFF2-40B4-BE49-F238E27FC236}">
                <a16:creationId xmlns:a16="http://schemas.microsoft.com/office/drawing/2014/main" id="{F40F8050-1409-535E-21EE-C4507F86D9E8}"/>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89" name="Rectangle 88">
            <a:extLst>
              <a:ext uri="{FF2B5EF4-FFF2-40B4-BE49-F238E27FC236}">
                <a16:creationId xmlns:a16="http://schemas.microsoft.com/office/drawing/2014/main" id="{5662BE6A-0525-E47F-1430-095A687099B0}"/>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90" name="Ellipse 89">
            <a:extLst>
              <a:ext uri="{FF2B5EF4-FFF2-40B4-BE49-F238E27FC236}">
                <a16:creationId xmlns:a16="http://schemas.microsoft.com/office/drawing/2014/main" id="{290D05C2-9749-DEDB-3D4F-CB4328930F8C}"/>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Ellipse 90">
            <a:extLst>
              <a:ext uri="{FF2B5EF4-FFF2-40B4-BE49-F238E27FC236}">
                <a16:creationId xmlns:a16="http://schemas.microsoft.com/office/drawing/2014/main" id="{20E91FD1-D27E-C983-07AE-13EFCBFAA70A}"/>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92" name="Rectangle 91">
            <a:extLst>
              <a:ext uri="{FF2B5EF4-FFF2-40B4-BE49-F238E27FC236}">
                <a16:creationId xmlns:a16="http://schemas.microsoft.com/office/drawing/2014/main" id="{03A9AC93-DCCF-4AEF-296C-0BC5ABD03755}"/>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93" name="Rectangle 92">
            <a:extLst>
              <a:ext uri="{FF2B5EF4-FFF2-40B4-BE49-F238E27FC236}">
                <a16:creationId xmlns:a16="http://schemas.microsoft.com/office/drawing/2014/main" id="{5A6BBDD3-1940-14A8-BA66-E35C24D6F491}"/>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94" name="Connecteur droit 93">
            <a:extLst>
              <a:ext uri="{FF2B5EF4-FFF2-40B4-BE49-F238E27FC236}">
                <a16:creationId xmlns:a16="http://schemas.microsoft.com/office/drawing/2014/main" id="{6D545D58-2134-D347-EB5C-3E949C82C79F}"/>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5" name="Ellipse 94">
            <a:extLst>
              <a:ext uri="{FF2B5EF4-FFF2-40B4-BE49-F238E27FC236}">
                <a16:creationId xmlns:a16="http://schemas.microsoft.com/office/drawing/2014/main" id="{5A9479A6-3DE4-CE1A-4046-380A4CB20E8E}"/>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96" name="Connecteur droit 95">
            <a:extLst>
              <a:ext uri="{FF2B5EF4-FFF2-40B4-BE49-F238E27FC236}">
                <a16:creationId xmlns:a16="http://schemas.microsoft.com/office/drawing/2014/main" id="{91DABDE2-CCB6-E0CC-7C9D-39132266C816}"/>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Connecteur droit 96">
            <a:extLst>
              <a:ext uri="{FF2B5EF4-FFF2-40B4-BE49-F238E27FC236}">
                <a16:creationId xmlns:a16="http://schemas.microsoft.com/office/drawing/2014/main" id="{494E5535-5502-AB79-98CE-362DD936D390}"/>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Ellipse 97">
            <a:extLst>
              <a:ext uri="{FF2B5EF4-FFF2-40B4-BE49-F238E27FC236}">
                <a16:creationId xmlns:a16="http://schemas.microsoft.com/office/drawing/2014/main" id="{9EBDAC0F-33DA-3AD7-6F39-D0229D6E91E3}"/>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9" name="Ellipse 98">
            <a:extLst>
              <a:ext uri="{FF2B5EF4-FFF2-40B4-BE49-F238E27FC236}">
                <a16:creationId xmlns:a16="http://schemas.microsoft.com/office/drawing/2014/main" id="{CCDE4200-EE1C-A598-2A76-E10320914861}"/>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00" name="Ellipse 99">
            <a:extLst>
              <a:ext uri="{FF2B5EF4-FFF2-40B4-BE49-F238E27FC236}">
                <a16:creationId xmlns:a16="http://schemas.microsoft.com/office/drawing/2014/main" id="{4AE88322-231C-284A-5D65-D03AA7B98C56}"/>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2" name="Ellipse 101">
            <a:extLst>
              <a:ext uri="{FF2B5EF4-FFF2-40B4-BE49-F238E27FC236}">
                <a16:creationId xmlns:a16="http://schemas.microsoft.com/office/drawing/2014/main" id="{42FC7E9E-4002-67AF-6603-0421C6B86772}"/>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Ellipse 102">
            <a:extLst>
              <a:ext uri="{FF2B5EF4-FFF2-40B4-BE49-F238E27FC236}">
                <a16:creationId xmlns:a16="http://schemas.microsoft.com/office/drawing/2014/main" id="{3305211F-84C1-194D-2BAA-9894E78D493E}"/>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4" name="Ellipse 103">
            <a:extLst>
              <a:ext uri="{FF2B5EF4-FFF2-40B4-BE49-F238E27FC236}">
                <a16:creationId xmlns:a16="http://schemas.microsoft.com/office/drawing/2014/main" id="{3383D313-247E-B0D1-9540-E86D18DDC9CF}"/>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06" name="Ellipse 105">
            <a:extLst>
              <a:ext uri="{FF2B5EF4-FFF2-40B4-BE49-F238E27FC236}">
                <a16:creationId xmlns:a16="http://schemas.microsoft.com/office/drawing/2014/main" id="{073B8240-0181-FC06-B425-0E1584DE8D82}"/>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7" name="Ellipse 106">
            <a:extLst>
              <a:ext uri="{FF2B5EF4-FFF2-40B4-BE49-F238E27FC236}">
                <a16:creationId xmlns:a16="http://schemas.microsoft.com/office/drawing/2014/main" id="{D422E554-AD88-D25E-B558-CC19F2C4FEF0}"/>
              </a:ext>
            </a:extLst>
          </p:cNvPr>
          <p:cNvSpPr/>
          <p:nvPr/>
        </p:nvSpPr>
        <p:spPr>
          <a:xfrm>
            <a:off x="8165438" y="241785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8" name="Ellipse 107">
            <a:extLst>
              <a:ext uri="{FF2B5EF4-FFF2-40B4-BE49-F238E27FC236}">
                <a16:creationId xmlns:a16="http://schemas.microsoft.com/office/drawing/2014/main" id="{23EADD8E-5B0A-0302-553C-9D070A2F8F70}"/>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a:extLst>
              <a:ext uri="{FF2B5EF4-FFF2-40B4-BE49-F238E27FC236}">
                <a16:creationId xmlns:a16="http://schemas.microsoft.com/office/drawing/2014/main" id="{400C0394-6691-0BE2-EACE-BFD9CD0FA5C1}"/>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Ellipse 109">
            <a:extLst>
              <a:ext uri="{FF2B5EF4-FFF2-40B4-BE49-F238E27FC236}">
                <a16:creationId xmlns:a16="http://schemas.microsoft.com/office/drawing/2014/main" id="{58F0EFB4-1146-635E-5EB9-04B2B7BA4D0F}"/>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Ellipse 110">
            <a:extLst>
              <a:ext uri="{FF2B5EF4-FFF2-40B4-BE49-F238E27FC236}">
                <a16:creationId xmlns:a16="http://schemas.microsoft.com/office/drawing/2014/main" id="{D2BAF5E7-2B6B-E2F6-F275-5534E3703001}"/>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Ellipse 111">
            <a:extLst>
              <a:ext uri="{FF2B5EF4-FFF2-40B4-BE49-F238E27FC236}">
                <a16:creationId xmlns:a16="http://schemas.microsoft.com/office/drawing/2014/main" id="{A8400B92-296F-7AE0-AC43-963BF8CDC037}"/>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Rectangle 112">
            <a:extLst>
              <a:ext uri="{FF2B5EF4-FFF2-40B4-BE49-F238E27FC236}">
                <a16:creationId xmlns:a16="http://schemas.microsoft.com/office/drawing/2014/main" id="{615D9261-AF81-94C8-2B74-99160BE8B9ED}"/>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14" name="Rectangle 113">
            <a:extLst>
              <a:ext uri="{FF2B5EF4-FFF2-40B4-BE49-F238E27FC236}">
                <a16:creationId xmlns:a16="http://schemas.microsoft.com/office/drawing/2014/main" id="{AD2D57C1-0452-D7C4-2490-280013CF9F5B}"/>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15" name="Rectangle 114">
            <a:extLst>
              <a:ext uri="{FF2B5EF4-FFF2-40B4-BE49-F238E27FC236}">
                <a16:creationId xmlns:a16="http://schemas.microsoft.com/office/drawing/2014/main" id="{C68FB252-D4A7-0945-5707-5D997C9566F8}"/>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16" name="Rectangle 115">
            <a:extLst>
              <a:ext uri="{FF2B5EF4-FFF2-40B4-BE49-F238E27FC236}">
                <a16:creationId xmlns:a16="http://schemas.microsoft.com/office/drawing/2014/main" id="{AA6FFBCF-0AE9-F013-234E-5B9FA8EA4FD8}"/>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1801</a:t>
            </a:r>
          </a:p>
        </p:txBody>
      </p:sp>
      <p:sp>
        <p:nvSpPr>
          <p:cNvPr id="118" name="Rectangle 117">
            <a:extLst>
              <a:ext uri="{FF2B5EF4-FFF2-40B4-BE49-F238E27FC236}">
                <a16:creationId xmlns:a16="http://schemas.microsoft.com/office/drawing/2014/main" id="{C65EA768-16C2-5807-E227-FA297B489FC7}"/>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1792</a:t>
            </a:r>
          </a:p>
        </p:txBody>
      </p:sp>
      <p:sp>
        <p:nvSpPr>
          <p:cNvPr id="121" name="Rectangle 120">
            <a:extLst>
              <a:ext uri="{FF2B5EF4-FFF2-40B4-BE49-F238E27FC236}">
                <a16:creationId xmlns:a16="http://schemas.microsoft.com/office/drawing/2014/main" id="{96D2130B-0A33-B660-9B4F-595E4E82BA4F}"/>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22" name="Rectangle 121">
            <a:extLst>
              <a:ext uri="{FF2B5EF4-FFF2-40B4-BE49-F238E27FC236}">
                <a16:creationId xmlns:a16="http://schemas.microsoft.com/office/drawing/2014/main" id="{476293D5-5605-143A-F7CF-E6B2A5FE92E5}"/>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24" name="Ellipse 123">
            <a:extLst>
              <a:ext uri="{FF2B5EF4-FFF2-40B4-BE49-F238E27FC236}">
                <a16:creationId xmlns:a16="http://schemas.microsoft.com/office/drawing/2014/main" id="{443BED68-2FAF-03E1-DA65-B1F0F9988D16}"/>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5" name="Ellipse 124">
            <a:extLst>
              <a:ext uri="{FF2B5EF4-FFF2-40B4-BE49-F238E27FC236}">
                <a16:creationId xmlns:a16="http://schemas.microsoft.com/office/drawing/2014/main" id="{44BEEE14-09BB-B896-E4BA-EAA8A6CB0A47}"/>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6" name="Ellipse 125">
            <a:extLst>
              <a:ext uri="{FF2B5EF4-FFF2-40B4-BE49-F238E27FC236}">
                <a16:creationId xmlns:a16="http://schemas.microsoft.com/office/drawing/2014/main" id="{A16084AF-F785-557F-A956-898A446ECCA7}"/>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27" name="Rectangle 126">
            <a:extLst>
              <a:ext uri="{FF2B5EF4-FFF2-40B4-BE49-F238E27FC236}">
                <a16:creationId xmlns:a16="http://schemas.microsoft.com/office/drawing/2014/main" id="{8BE27377-A8DF-BC3D-B45E-039BE37E95A2}"/>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128" name="Ellipse 127">
            <a:extLst>
              <a:ext uri="{FF2B5EF4-FFF2-40B4-BE49-F238E27FC236}">
                <a16:creationId xmlns:a16="http://schemas.microsoft.com/office/drawing/2014/main" id="{0C27F9A0-56AC-F548-DA15-5D81C63A81CC}"/>
              </a:ext>
            </a:extLst>
          </p:cNvPr>
          <p:cNvSpPr/>
          <p:nvPr/>
        </p:nvSpPr>
        <p:spPr>
          <a:xfrm>
            <a:off x="7779767" y="94353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29" name="Rectangle 128">
            <a:extLst>
              <a:ext uri="{FF2B5EF4-FFF2-40B4-BE49-F238E27FC236}">
                <a16:creationId xmlns:a16="http://schemas.microsoft.com/office/drawing/2014/main" id="{B8F540FF-13B6-9811-D371-8F6F21943B50}"/>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130" name="Rectangle 129">
            <a:extLst>
              <a:ext uri="{FF2B5EF4-FFF2-40B4-BE49-F238E27FC236}">
                <a16:creationId xmlns:a16="http://schemas.microsoft.com/office/drawing/2014/main" id="{59430CFD-B738-FB60-3053-89CEBB43E8AB}"/>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131" name="Ellipse 130">
            <a:extLst>
              <a:ext uri="{FF2B5EF4-FFF2-40B4-BE49-F238E27FC236}">
                <a16:creationId xmlns:a16="http://schemas.microsoft.com/office/drawing/2014/main" id="{BF64D9F0-0AB1-C1F3-26D9-34BD0CE4D3F8}"/>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33" name="Rectangle 132">
            <a:extLst>
              <a:ext uri="{FF2B5EF4-FFF2-40B4-BE49-F238E27FC236}">
                <a16:creationId xmlns:a16="http://schemas.microsoft.com/office/drawing/2014/main" id="{25148D5B-F9D7-3C41-42BB-34C2EF5EBB83}"/>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134" name="Rectangle 133">
            <a:extLst>
              <a:ext uri="{FF2B5EF4-FFF2-40B4-BE49-F238E27FC236}">
                <a16:creationId xmlns:a16="http://schemas.microsoft.com/office/drawing/2014/main" id="{2BAF229F-AABC-B0FF-ABD5-E60DC0C42946}"/>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135" name="Rectangle 134">
            <a:extLst>
              <a:ext uri="{FF2B5EF4-FFF2-40B4-BE49-F238E27FC236}">
                <a16:creationId xmlns:a16="http://schemas.microsoft.com/office/drawing/2014/main" id="{23A8F09D-A1C4-66B5-E39F-332B2268E145}"/>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1721</a:t>
            </a:r>
          </a:p>
        </p:txBody>
      </p:sp>
      <p:sp>
        <p:nvSpPr>
          <p:cNvPr id="136" name="Ellipse 135">
            <a:extLst>
              <a:ext uri="{FF2B5EF4-FFF2-40B4-BE49-F238E27FC236}">
                <a16:creationId xmlns:a16="http://schemas.microsoft.com/office/drawing/2014/main" id="{109E9BE6-0F27-BC27-F054-92AC962DD189}"/>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37" name="Ellipse 136">
            <a:extLst>
              <a:ext uri="{FF2B5EF4-FFF2-40B4-BE49-F238E27FC236}">
                <a16:creationId xmlns:a16="http://schemas.microsoft.com/office/drawing/2014/main" id="{5295DD03-D7F2-6D31-3E4D-8EC997A4A866}"/>
              </a:ext>
            </a:extLst>
          </p:cNvPr>
          <p:cNvSpPr/>
          <p:nvPr/>
        </p:nvSpPr>
        <p:spPr>
          <a:xfrm>
            <a:off x="6161121" y="27983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38" name="Ellipse 137">
            <a:extLst>
              <a:ext uri="{FF2B5EF4-FFF2-40B4-BE49-F238E27FC236}">
                <a16:creationId xmlns:a16="http://schemas.microsoft.com/office/drawing/2014/main" id="{4FE924BE-590D-C947-614F-E8853EAE2489}"/>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9" name="Ellipse 138">
            <a:extLst>
              <a:ext uri="{FF2B5EF4-FFF2-40B4-BE49-F238E27FC236}">
                <a16:creationId xmlns:a16="http://schemas.microsoft.com/office/drawing/2014/main" id="{B4B54294-1259-4788-478F-6EBB1F9950BE}"/>
              </a:ext>
            </a:extLst>
          </p:cNvPr>
          <p:cNvSpPr/>
          <p:nvPr/>
        </p:nvSpPr>
        <p:spPr>
          <a:xfrm>
            <a:off x="6605128" y="113266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0" name="Ellipse 139">
            <a:extLst>
              <a:ext uri="{FF2B5EF4-FFF2-40B4-BE49-F238E27FC236}">
                <a16:creationId xmlns:a16="http://schemas.microsoft.com/office/drawing/2014/main" id="{08779655-743D-1B1C-BF20-DDDD66BBC345}"/>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1" name="Ellipse 140">
            <a:extLst>
              <a:ext uri="{FF2B5EF4-FFF2-40B4-BE49-F238E27FC236}">
                <a16:creationId xmlns:a16="http://schemas.microsoft.com/office/drawing/2014/main" id="{85FA2E3F-445D-81B8-8298-C80E48ECB8A0}"/>
              </a:ext>
            </a:extLst>
          </p:cNvPr>
          <p:cNvSpPr/>
          <p:nvPr/>
        </p:nvSpPr>
        <p:spPr>
          <a:xfrm>
            <a:off x="6756011" y="1614406"/>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42" name="Ellipse 141">
            <a:extLst>
              <a:ext uri="{FF2B5EF4-FFF2-40B4-BE49-F238E27FC236}">
                <a16:creationId xmlns:a16="http://schemas.microsoft.com/office/drawing/2014/main" id="{0BABAB6D-3DB2-F306-DA44-F8F813837DEB}"/>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43" name="Ellipse 142">
            <a:extLst>
              <a:ext uri="{FF2B5EF4-FFF2-40B4-BE49-F238E27FC236}">
                <a16:creationId xmlns:a16="http://schemas.microsoft.com/office/drawing/2014/main" id="{0F975665-6281-6F2E-10C2-9E3C9C812F72}"/>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2CA72532-11B6-2E3C-A1BA-94A960182831}"/>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7D80A774-1E3A-12CD-BBBF-215DD64757F0}"/>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Rectangle 145">
            <a:extLst>
              <a:ext uri="{FF2B5EF4-FFF2-40B4-BE49-F238E27FC236}">
                <a16:creationId xmlns:a16="http://schemas.microsoft.com/office/drawing/2014/main" id="{0723086F-642E-4979-2CC3-AB35D3C75442}"/>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47" name="Ellipse 146">
            <a:extLst>
              <a:ext uri="{FF2B5EF4-FFF2-40B4-BE49-F238E27FC236}">
                <a16:creationId xmlns:a16="http://schemas.microsoft.com/office/drawing/2014/main" id="{A34F4462-0859-491E-6A7B-4E4280ECEFBD}"/>
              </a:ext>
            </a:extLst>
          </p:cNvPr>
          <p:cNvSpPr/>
          <p:nvPr/>
        </p:nvSpPr>
        <p:spPr>
          <a:xfrm>
            <a:off x="8178682" y="23747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9" name="Ellipse 148">
            <a:extLst>
              <a:ext uri="{FF2B5EF4-FFF2-40B4-BE49-F238E27FC236}">
                <a16:creationId xmlns:a16="http://schemas.microsoft.com/office/drawing/2014/main" id="{E7139698-1084-DE45-586F-CED42B88A2D1}"/>
              </a:ext>
            </a:extLst>
          </p:cNvPr>
          <p:cNvSpPr/>
          <p:nvPr/>
        </p:nvSpPr>
        <p:spPr>
          <a:xfrm>
            <a:off x="7962592" y="2346945"/>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0" name="Ellipse 149">
            <a:extLst>
              <a:ext uri="{FF2B5EF4-FFF2-40B4-BE49-F238E27FC236}">
                <a16:creationId xmlns:a16="http://schemas.microsoft.com/office/drawing/2014/main" id="{14ACB4EA-CCC0-655F-342D-915B7FB6104D}"/>
              </a:ext>
            </a:extLst>
          </p:cNvPr>
          <p:cNvSpPr/>
          <p:nvPr/>
        </p:nvSpPr>
        <p:spPr>
          <a:xfrm>
            <a:off x="6087569" y="74491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2" name="Ellipse 1">
            <a:extLst>
              <a:ext uri="{FF2B5EF4-FFF2-40B4-BE49-F238E27FC236}">
                <a16:creationId xmlns:a16="http://schemas.microsoft.com/office/drawing/2014/main" id="{82036835-EBEB-E029-96ED-728DFCA4B1F8}"/>
              </a:ext>
            </a:extLst>
          </p:cNvPr>
          <p:cNvSpPr/>
          <p:nvPr/>
        </p:nvSpPr>
        <p:spPr>
          <a:xfrm>
            <a:off x="7448382" y="372020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 name="Ellipse 2">
            <a:extLst>
              <a:ext uri="{FF2B5EF4-FFF2-40B4-BE49-F238E27FC236}">
                <a16:creationId xmlns:a16="http://schemas.microsoft.com/office/drawing/2014/main" id="{45AA1B04-3B01-7E85-B8B7-7A7087AC4BC9}"/>
              </a:ext>
            </a:extLst>
          </p:cNvPr>
          <p:cNvSpPr/>
          <p:nvPr/>
        </p:nvSpPr>
        <p:spPr>
          <a:xfrm>
            <a:off x="6865624" y="298209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6" name="Ellipse 5">
            <a:extLst>
              <a:ext uri="{FF2B5EF4-FFF2-40B4-BE49-F238E27FC236}">
                <a16:creationId xmlns:a16="http://schemas.microsoft.com/office/drawing/2014/main" id="{B8994B4C-19A3-E83C-32CD-A7D2C99C3A22}"/>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9" name="Ellipse 8">
            <a:extLst>
              <a:ext uri="{FF2B5EF4-FFF2-40B4-BE49-F238E27FC236}">
                <a16:creationId xmlns:a16="http://schemas.microsoft.com/office/drawing/2014/main" id="{C0FD5DF4-CE2B-7DCD-2D80-F78EEE701AE9}"/>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E713B09A-64F1-1158-C3EE-7CE14410C867}"/>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19" name="Ellipse 18">
            <a:extLst>
              <a:ext uri="{FF2B5EF4-FFF2-40B4-BE49-F238E27FC236}">
                <a16:creationId xmlns:a16="http://schemas.microsoft.com/office/drawing/2014/main" id="{6E05F804-8B9D-2E92-EC98-6A0D4029B3DD}"/>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5" name="Ellipse 24">
            <a:extLst>
              <a:ext uri="{FF2B5EF4-FFF2-40B4-BE49-F238E27FC236}">
                <a16:creationId xmlns:a16="http://schemas.microsoft.com/office/drawing/2014/main" id="{ADD190C1-5900-B200-A405-C5FA59D2E17A}"/>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0" name="Ellipse 29">
            <a:extLst>
              <a:ext uri="{FF2B5EF4-FFF2-40B4-BE49-F238E27FC236}">
                <a16:creationId xmlns:a16="http://schemas.microsoft.com/office/drawing/2014/main" id="{D30C1569-AD49-7473-DCCF-94C256C95800}"/>
              </a:ext>
            </a:extLst>
          </p:cNvPr>
          <p:cNvSpPr/>
          <p:nvPr/>
        </p:nvSpPr>
        <p:spPr>
          <a:xfrm>
            <a:off x="7903822" y="328271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1" name="Ellipse 30">
            <a:extLst>
              <a:ext uri="{FF2B5EF4-FFF2-40B4-BE49-F238E27FC236}">
                <a16:creationId xmlns:a16="http://schemas.microsoft.com/office/drawing/2014/main" id="{50B015F1-E2E8-F043-C729-714ADF375D01}"/>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Tree>
    <p:extLst>
      <p:ext uri="{BB962C8B-B14F-4D97-AF65-F5344CB8AC3E}">
        <p14:creationId xmlns:p14="http://schemas.microsoft.com/office/powerpoint/2010/main" val="41573080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785B7-3EDC-F23A-4EAE-CA7F2F053C8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B0E784BB-E6E9-242E-EFE4-DCFF065A60B3}"/>
              </a:ext>
            </a:extLst>
          </p:cNvPr>
          <p:cNvSpPr/>
          <p:nvPr/>
        </p:nvSpPr>
        <p:spPr>
          <a:xfrm>
            <a:off x="71304" y="93049"/>
            <a:ext cx="4833297" cy="270843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*1820 : Le Grand jeu russo-britannique</a:t>
            </a:r>
          </a:p>
          <a:p>
            <a:r>
              <a:rPr lang="fr-FR" sz="1700" dirty="0"/>
              <a:t>Se met en place ; Ou du moins…</a:t>
            </a:r>
          </a:p>
          <a:p>
            <a:endParaRPr lang="fr-FR" sz="1700" dirty="0"/>
          </a:p>
          <a:p>
            <a:r>
              <a:rPr lang="fr-FR" sz="1700" dirty="0"/>
              <a:t>*Après les 1</a:t>
            </a:r>
            <a:r>
              <a:rPr lang="fr-FR" sz="1700" baseline="30000" dirty="0"/>
              <a:t>ères</a:t>
            </a:r>
            <a:r>
              <a:rPr lang="fr-FR" sz="1700" dirty="0"/>
              <a:t> escarmouches des années 1800-13</a:t>
            </a:r>
          </a:p>
          <a:p>
            <a:r>
              <a:rPr lang="fr-FR" sz="1700" dirty="0"/>
              <a:t>1820 : Les </a:t>
            </a:r>
            <a:r>
              <a:rPr lang="fr-FR" sz="1700" i="1" dirty="0"/>
              <a:t>2</a:t>
            </a:r>
            <a:r>
              <a:rPr lang="fr-FR" sz="1700" i="1" baseline="30000" dirty="0"/>
              <a:t>ndes</a:t>
            </a:r>
            <a:r>
              <a:rPr lang="fr-FR" sz="1700" i="1" dirty="0"/>
              <a:t> escarmouches</a:t>
            </a:r>
          </a:p>
          <a:p>
            <a:endParaRPr lang="fr-FR" sz="1700" dirty="0"/>
          </a:p>
          <a:p>
            <a:r>
              <a:rPr lang="fr-FR" sz="1700" dirty="0"/>
              <a:t>Et comme durant la période précédente</a:t>
            </a:r>
          </a:p>
          <a:p>
            <a:r>
              <a:rPr lang="fr-FR" sz="1700" spc="-1" dirty="0">
                <a:cs typeface="Arial" panose="020B0604020202020204" pitchFamily="34" charset="0"/>
              </a:rPr>
              <a:t>Côté Perse et côté Empire ottoman</a:t>
            </a:r>
          </a:p>
          <a:p>
            <a:endParaRPr lang="fr-FR" sz="1700" spc="-1" dirty="0">
              <a:cs typeface="Arial" panose="020B0604020202020204" pitchFamily="34" charset="0"/>
            </a:endParaRPr>
          </a:p>
          <a:p>
            <a:r>
              <a:rPr lang="fr-FR" sz="1700" spc="-1" dirty="0">
                <a:cs typeface="Arial" panose="020B0604020202020204" pitchFamily="34" charset="0"/>
              </a:rPr>
              <a:t>*Commençons par ce dernier…</a:t>
            </a:r>
            <a:endParaRPr lang="fr-FR" sz="1700" spc="-1" dirty="0"/>
          </a:p>
        </p:txBody>
      </p:sp>
      <p:pic>
        <p:nvPicPr>
          <p:cNvPr id="466" name="Picture 2" descr="C:\Users\Christophe\Pictures\My Scans\2014-11 (nov.)\scan0001.jpg">
            <a:extLst>
              <a:ext uri="{FF2B5EF4-FFF2-40B4-BE49-F238E27FC236}">
                <a16:creationId xmlns:a16="http://schemas.microsoft.com/office/drawing/2014/main" id="{6BFAA3BE-C3C0-234E-2699-871ED5422D9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67" name="Ellipse 466">
            <a:extLst>
              <a:ext uri="{FF2B5EF4-FFF2-40B4-BE49-F238E27FC236}">
                <a16:creationId xmlns:a16="http://schemas.microsoft.com/office/drawing/2014/main" id="{46913125-A6E2-7066-2642-CA7F06E7CD2A}"/>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8" name="Ellipse 467">
            <a:extLst>
              <a:ext uri="{FF2B5EF4-FFF2-40B4-BE49-F238E27FC236}">
                <a16:creationId xmlns:a16="http://schemas.microsoft.com/office/drawing/2014/main" id="{971FDD0B-D58A-DE89-440E-3FFE766DB83A}"/>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9" name="Ellipse 468">
            <a:extLst>
              <a:ext uri="{FF2B5EF4-FFF2-40B4-BE49-F238E27FC236}">
                <a16:creationId xmlns:a16="http://schemas.microsoft.com/office/drawing/2014/main" id="{F933858A-6F94-DD2A-8331-7FAB4446CB00}"/>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0" name="Ellipse 469">
            <a:extLst>
              <a:ext uri="{FF2B5EF4-FFF2-40B4-BE49-F238E27FC236}">
                <a16:creationId xmlns:a16="http://schemas.microsoft.com/office/drawing/2014/main" id="{A5EA80BD-0BFD-5A73-1D0A-AB08EB65BE44}"/>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72" name="Ellipse 471">
            <a:extLst>
              <a:ext uri="{FF2B5EF4-FFF2-40B4-BE49-F238E27FC236}">
                <a16:creationId xmlns:a16="http://schemas.microsoft.com/office/drawing/2014/main" id="{E79B9C5B-C4B8-35F0-CD21-AF60DE480C27}"/>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73" name="Ellipse 472">
            <a:extLst>
              <a:ext uri="{FF2B5EF4-FFF2-40B4-BE49-F238E27FC236}">
                <a16:creationId xmlns:a16="http://schemas.microsoft.com/office/drawing/2014/main" id="{32C215E8-6A65-DF41-DE9F-C4AD7BA4BE19}"/>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4" name="Ellipse 473">
            <a:extLst>
              <a:ext uri="{FF2B5EF4-FFF2-40B4-BE49-F238E27FC236}">
                <a16:creationId xmlns:a16="http://schemas.microsoft.com/office/drawing/2014/main" id="{7AADD988-F480-3658-8FBD-06C87D81528C}"/>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5" name="Ellipse 474">
            <a:extLst>
              <a:ext uri="{FF2B5EF4-FFF2-40B4-BE49-F238E27FC236}">
                <a16:creationId xmlns:a16="http://schemas.microsoft.com/office/drawing/2014/main" id="{12C95148-CA09-0660-2182-3ECCB4F749EB}"/>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6" name="Ellipse 475">
            <a:extLst>
              <a:ext uri="{FF2B5EF4-FFF2-40B4-BE49-F238E27FC236}">
                <a16:creationId xmlns:a16="http://schemas.microsoft.com/office/drawing/2014/main" id="{0F108B93-E5CB-1AA0-1682-0C7CC93A933A}"/>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7" name="Ellipse 476">
            <a:extLst>
              <a:ext uri="{FF2B5EF4-FFF2-40B4-BE49-F238E27FC236}">
                <a16:creationId xmlns:a16="http://schemas.microsoft.com/office/drawing/2014/main" id="{88799381-D88E-6EE6-52F0-3C0A69F7EC4E}"/>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8" name="Ellipse 477">
            <a:extLst>
              <a:ext uri="{FF2B5EF4-FFF2-40B4-BE49-F238E27FC236}">
                <a16:creationId xmlns:a16="http://schemas.microsoft.com/office/drawing/2014/main" id="{064B2EAA-3E1F-5295-6F25-CB52334CE35A}"/>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79" name="Ellipse 478">
            <a:extLst>
              <a:ext uri="{FF2B5EF4-FFF2-40B4-BE49-F238E27FC236}">
                <a16:creationId xmlns:a16="http://schemas.microsoft.com/office/drawing/2014/main" id="{27A5BDCF-D50A-7F2C-7BFA-BA5E0029EC48}"/>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0" name="Ellipse 479">
            <a:extLst>
              <a:ext uri="{FF2B5EF4-FFF2-40B4-BE49-F238E27FC236}">
                <a16:creationId xmlns:a16="http://schemas.microsoft.com/office/drawing/2014/main" id="{739D7862-EB72-16D0-1459-EBD8F2C0A24C}"/>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82" name="Ellipse 481">
            <a:extLst>
              <a:ext uri="{FF2B5EF4-FFF2-40B4-BE49-F238E27FC236}">
                <a16:creationId xmlns:a16="http://schemas.microsoft.com/office/drawing/2014/main" id="{1B5DAD65-00C2-7607-B292-928669F2A403}"/>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3" name="Ellipse 482">
            <a:extLst>
              <a:ext uri="{FF2B5EF4-FFF2-40B4-BE49-F238E27FC236}">
                <a16:creationId xmlns:a16="http://schemas.microsoft.com/office/drawing/2014/main" id="{FE71F8AA-937B-8A37-C285-599ADA5F7185}"/>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4" name="Connecteur droit 483">
            <a:extLst>
              <a:ext uri="{FF2B5EF4-FFF2-40B4-BE49-F238E27FC236}">
                <a16:creationId xmlns:a16="http://schemas.microsoft.com/office/drawing/2014/main" id="{E968310B-EFDA-0FF0-5623-BF20E144952B}"/>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5" name="Connecteur droit 484">
            <a:extLst>
              <a:ext uri="{FF2B5EF4-FFF2-40B4-BE49-F238E27FC236}">
                <a16:creationId xmlns:a16="http://schemas.microsoft.com/office/drawing/2014/main" id="{69C1727D-4450-923C-92ED-2110F52942DC}"/>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6" name="Connecteur droit 485">
            <a:extLst>
              <a:ext uri="{FF2B5EF4-FFF2-40B4-BE49-F238E27FC236}">
                <a16:creationId xmlns:a16="http://schemas.microsoft.com/office/drawing/2014/main" id="{13FDA8C6-67DE-06C8-F5FB-628F9AE8D737}"/>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87" name="Ellipse 486">
            <a:extLst>
              <a:ext uri="{FF2B5EF4-FFF2-40B4-BE49-F238E27FC236}">
                <a16:creationId xmlns:a16="http://schemas.microsoft.com/office/drawing/2014/main" id="{CA9E259C-4ABF-FBE8-EFBC-62BC2A65F981}"/>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88" name="Ellipse 487">
            <a:extLst>
              <a:ext uri="{FF2B5EF4-FFF2-40B4-BE49-F238E27FC236}">
                <a16:creationId xmlns:a16="http://schemas.microsoft.com/office/drawing/2014/main" id="{EB49A45C-7BB2-B186-7096-38570BF99804}"/>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89" name="Ellipse 488">
            <a:extLst>
              <a:ext uri="{FF2B5EF4-FFF2-40B4-BE49-F238E27FC236}">
                <a16:creationId xmlns:a16="http://schemas.microsoft.com/office/drawing/2014/main" id="{78E14A36-32FF-DCB6-4391-A688D61B7DD0}"/>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cxnSp>
        <p:nvCxnSpPr>
          <p:cNvPr id="491" name="Connecteur droit 490">
            <a:extLst>
              <a:ext uri="{FF2B5EF4-FFF2-40B4-BE49-F238E27FC236}">
                <a16:creationId xmlns:a16="http://schemas.microsoft.com/office/drawing/2014/main" id="{B197E1F9-F1BA-357C-C9F8-AC548D0B71F9}"/>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92" name="Ellipse 491">
            <a:extLst>
              <a:ext uri="{FF2B5EF4-FFF2-40B4-BE49-F238E27FC236}">
                <a16:creationId xmlns:a16="http://schemas.microsoft.com/office/drawing/2014/main" id="{F6A80173-F824-8842-6F93-12CCF6194772}"/>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493" name="Connecteur droit avec flèche 492">
            <a:extLst>
              <a:ext uri="{FF2B5EF4-FFF2-40B4-BE49-F238E27FC236}">
                <a16:creationId xmlns:a16="http://schemas.microsoft.com/office/drawing/2014/main" id="{178E01E6-1C8F-A262-A106-6C67F49EF2D3}"/>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4" name="Ellipse 493">
            <a:extLst>
              <a:ext uri="{FF2B5EF4-FFF2-40B4-BE49-F238E27FC236}">
                <a16:creationId xmlns:a16="http://schemas.microsoft.com/office/drawing/2014/main" id="{1683A4F8-341D-1BD1-1779-11FBA4ABB4AE}"/>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495" name="Ellipse 494">
            <a:extLst>
              <a:ext uri="{FF2B5EF4-FFF2-40B4-BE49-F238E27FC236}">
                <a16:creationId xmlns:a16="http://schemas.microsoft.com/office/drawing/2014/main" id="{F5E67C3E-C178-9FAC-DD70-86D899243DA0}"/>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96" name="Ellipse 495">
            <a:extLst>
              <a:ext uri="{FF2B5EF4-FFF2-40B4-BE49-F238E27FC236}">
                <a16:creationId xmlns:a16="http://schemas.microsoft.com/office/drawing/2014/main" id="{40D3338E-1F37-0C94-5682-62755701220E}"/>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97" name="Ellipse 496">
            <a:extLst>
              <a:ext uri="{FF2B5EF4-FFF2-40B4-BE49-F238E27FC236}">
                <a16:creationId xmlns:a16="http://schemas.microsoft.com/office/drawing/2014/main" id="{8F544411-B621-B0C3-6A8B-ADE6DAFDCE1B}"/>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98" name="Ellipse 497">
            <a:extLst>
              <a:ext uri="{FF2B5EF4-FFF2-40B4-BE49-F238E27FC236}">
                <a16:creationId xmlns:a16="http://schemas.microsoft.com/office/drawing/2014/main" id="{35560B53-08A4-21BB-0A13-410E1BFDCE5F}"/>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9" name="Ellipse 498">
            <a:extLst>
              <a:ext uri="{FF2B5EF4-FFF2-40B4-BE49-F238E27FC236}">
                <a16:creationId xmlns:a16="http://schemas.microsoft.com/office/drawing/2014/main" id="{878A7002-F81D-77B1-07D4-15724D8A3509}"/>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0" name="Ellipse 499">
            <a:extLst>
              <a:ext uri="{FF2B5EF4-FFF2-40B4-BE49-F238E27FC236}">
                <a16:creationId xmlns:a16="http://schemas.microsoft.com/office/drawing/2014/main" id="{8A954837-578B-A78A-362E-C5B139C91D06}"/>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1" name="Ellipse 500">
            <a:extLst>
              <a:ext uri="{FF2B5EF4-FFF2-40B4-BE49-F238E27FC236}">
                <a16:creationId xmlns:a16="http://schemas.microsoft.com/office/drawing/2014/main" id="{A5E70081-E284-5F35-0332-88FA0473B2C3}"/>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02" name="Ellipse 501">
            <a:extLst>
              <a:ext uri="{FF2B5EF4-FFF2-40B4-BE49-F238E27FC236}">
                <a16:creationId xmlns:a16="http://schemas.microsoft.com/office/drawing/2014/main" id="{81A9DCFE-8122-1A40-34FC-0E406BEAE644}"/>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503" name="Ellipse 502">
            <a:extLst>
              <a:ext uri="{FF2B5EF4-FFF2-40B4-BE49-F238E27FC236}">
                <a16:creationId xmlns:a16="http://schemas.microsoft.com/office/drawing/2014/main" id="{79897D2A-2730-EDFE-1D9B-6E493F7774B2}"/>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4" name="Rectangle 503">
            <a:extLst>
              <a:ext uri="{FF2B5EF4-FFF2-40B4-BE49-F238E27FC236}">
                <a16:creationId xmlns:a16="http://schemas.microsoft.com/office/drawing/2014/main" id="{D795D2C4-CDA7-F389-1E38-DAF20F74B339}"/>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505" name="Rectangle 504">
            <a:extLst>
              <a:ext uri="{FF2B5EF4-FFF2-40B4-BE49-F238E27FC236}">
                <a16:creationId xmlns:a16="http://schemas.microsoft.com/office/drawing/2014/main" id="{30DE61EF-EC80-3D7E-7783-8926234B786F}"/>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506" name="Ellipse 505">
            <a:extLst>
              <a:ext uri="{FF2B5EF4-FFF2-40B4-BE49-F238E27FC236}">
                <a16:creationId xmlns:a16="http://schemas.microsoft.com/office/drawing/2014/main" id="{A12A2C4C-BCC5-D38D-AF3A-1D95500C461A}"/>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07" name="Ellipse 506">
            <a:extLst>
              <a:ext uri="{FF2B5EF4-FFF2-40B4-BE49-F238E27FC236}">
                <a16:creationId xmlns:a16="http://schemas.microsoft.com/office/drawing/2014/main" id="{28D4D754-EA91-BA1F-6FB3-9305E141F2A4}"/>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08" name="Ellipse 507">
            <a:extLst>
              <a:ext uri="{FF2B5EF4-FFF2-40B4-BE49-F238E27FC236}">
                <a16:creationId xmlns:a16="http://schemas.microsoft.com/office/drawing/2014/main" id="{78972172-BA7A-C2D0-5C6E-F7C332925155}"/>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509" name="Ellipse 508">
            <a:extLst>
              <a:ext uri="{FF2B5EF4-FFF2-40B4-BE49-F238E27FC236}">
                <a16:creationId xmlns:a16="http://schemas.microsoft.com/office/drawing/2014/main" id="{BAEC1BA4-207B-97B0-6EAB-05053D0C936E}"/>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510" name="Ellipse 509">
            <a:extLst>
              <a:ext uri="{FF2B5EF4-FFF2-40B4-BE49-F238E27FC236}">
                <a16:creationId xmlns:a16="http://schemas.microsoft.com/office/drawing/2014/main" id="{833011DD-A220-915F-ED0F-E2DD5AE0F7AB}"/>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511" name="Ellipse 510">
            <a:extLst>
              <a:ext uri="{FF2B5EF4-FFF2-40B4-BE49-F238E27FC236}">
                <a16:creationId xmlns:a16="http://schemas.microsoft.com/office/drawing/2014/main" id="{F22C1DF4-3A5B-1B72-BA51-EDA4EE97AA05}"/>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12" name="Ellipse 511">
            <a:extLst>
              <a:ext uri="{FF2B5EF4-FFF2-40B4-BE49-F238E27FC236}">
                <a16:creationId xmlns:a16="http://schemas.microsoft.com/office/drawing/2014/main" id="{36258904-3D80-134D-3B6E-F84CFB97780B}"/>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13" name="Ellipse 512">
            <a:extLst>
              <a:ext uri="{FF2B5EF4-FFF2-40B4-BE49-F238E27FC236}">
                <a16:creationId xmlns:a16="http://schemas.microsoft.com/office/drawing/2014/main" id="{F0964AA8-5DB9-AAB6-8C7A-36529EA8C27D}"/>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14" name="Ellipse 513">
            <a:extLst>
              <a:ext uri="{FF2B5EF4-FFF2-40B4-BE49-F238E27FC236}">
                <a16:creationId xmlns:a16="http://schemas.microsoft.com/office/drawing/2014/main" id="{1C83AA58-25E0-6E14-AC64-EF1A19115304}"/>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15" name="Rectangle 514">
            <a:extLst>
              <a:ext uri="{FF2B5EF4-FFF2-40B4-BE49-F238E27FC236}">
                <a16:creationId xmlns:a16="http://schemas.microsoft.com/office/drawing/2014/main" id="{E7566541-9F74-47DE-0B64-D5C5488DCCE0}"/>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516" name="Rectangle 515">
            <a:extLst>
              <a:ext uri="{FF2B5EF4-FFF2-40B4-BE49-F238E27FC236}">
                <a16:creationId xmlns:a16="http://schemas.microsoft.com/office/drawing/2014/main" id="{D71B057B-0832-64A1-0339-E1362CE8CFED}"/>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517" name="Ellipse 516">
            <a:extLst>
              <a:ext uri="{FF2B5EF4-FFF2-40B4-BE49-F238E27FC236}">
                <a16:creationId xmlns:a16="http://schemas.microsoft.com/office/drawing/2014/main" id="{D12FAFFA-1C0C-F1DB-543D-8F026A8E2E9F}"/>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8" name="Ellipse 517">
            <a:extLst>
              <a:ext uri="{FF2B5EF4-FFF2-40B4-BE49-F238E27FC236}">
                <a16:creationId xmlns:a16="http://schemas.microsoft.com/office/drawing/2014/main" id="{7ACB3576-8F97-D7F7-3339-0A2E61813879}"/>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19" name="Rectangle 518">
            <a:extLst>
              <a:ext uri="{FF2B5EF4-FFF2-40B4-BE49-F238E27FC236}">
                <a16:creationId xmlns:a16="http://schemas.microsoft.com/office/drawing/2014/main" id="{B7728281-62AD-55F5-F037-257FC24C9D6D}"/>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520" name="Rectangle 519">
            <a:extLst>
              <a:ext uri="{FF2B5EF4-FFF2-40B4-BE49-F238E27FC236}">
                <a16:creationId xmlns:a16="http://schemas.microsoft.com/office/drawing/2014/main" id="{70725900-4865-2B91-7046-0063DC5DBA66}"/>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521" name="Connecteur droit 520">
            <a:extLst>
              <a:ext uri="{FF2B5EF4-FFF2-40B4-BE49-F238E27FC236}">
                <a16:creationId xmlns:a16="http://schemas.microsoft.com/office/drawing/2014/main" id="{41B4C636-1A78-E85C-0BD3-4AE2F227AA34}"/>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22" name="Ellipse 521">
            <a:extLst>
              <a:ext uri="{FF2B5EF4-FFF2-40B4-BE49-F238E27FC236}">
                <a16:creationId xmlns:a16="http://schemas.microsoft.com/office/drawing/2014/main" id="{733FED36-7C26-6C30-7677-17B0A0167729}"/>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523" name="Connecteur droit 522">
            <a:extLst>
              <a:ext uri="{FF2B5EF4-FFF2-40B4-BE49-F238E27FC236}">
                <a16:creationId xmlns:a16="http://schemas.microsoft.com/office/drawing/2014/main" id="{8C6CB34E-F224-9FE3-59AB-477A0A8BFBDF}"/>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4" name="Connecteur droit 523">
            <a:extLst>
              <a:ext uri="{FF2B5EF4-FFF2-40B4-BE49-F238E27FC236}">
                <a16:creationId xmlns:a16="http://schemas.microsoft.com/office/drawing/2014/main" id="{68238863-9E40-290A-82FC-014980D0A118}"/>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25" name="Ellipse 524">
            <a:extLst>
              <a:ext uri="{FF2B5EF4-FFF2-40B4-BE49-F238E27FC236}">
                <a16:creationId xmlns:a16="http://schemas.microsoft.com/office/drawing/2014/main" id="{CF091E25-9117-3ADC-6C65-E2B6122AB4B6}"/>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26" name="Ellipse 525">
            <a:extLst>
              <a:ext uri="{FF2B5EF4-FFF2-40B4-BE49-F238E27FC236}">
                <a16:creationId xmlns:a16="http://schemas.microsoft.com/office/drawing/2014/main" id="{F93158E3-252F-FD5C-3B6D-C51B741F2DDB}"/>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27" name="Ellipse 526">
            <a:extLst>
              <a:ext uri="{FF2B5EF4-FFF2-40B4-BE49-F238E27FC236}">
                <a16:creationId xmlns:a16="http://schemas.microsoft.com/office/drawing/2014/main" id="{FCF25FA7-5A06-5BEC-6819-2BF08A6F8BD8}"/>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9" name="Ellipse 528">
            <a:extLst>
              <a:ext uri="{FF2B5EF4-FFF2-40B4-BE49-F238E27FC236}">
                <a16:creationId xmlns:a16="http://schemas.microsoft.com/office/drawing/2014/main" id="{DFC0DC23-4C20-87CA-9A87-840D2D47434E}"/>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0" name="Ellipse 529">
            <a:extLst>
              <a:ext uri="{FF2B5EF4-FFF2-40B4-BE49-F238E27FC236}">
                <a16:creationId xmlns:a16="http://schemas.microsoft.com/office/drawing/2014/main" id="{0C6AF438-0876-32D7-02AE-19FEB300320A}"/>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1" name="Ellipse 530">
            <a:extLst>
              <a:ext uri="{FF2B5EF4-FFF2-40B4-BE49-F238E27FC236}">
                <a16:creationId xmlns:a16="http://schemas.microsoft.com/office/drawing/2014/main" id="{52D489D1-A5A2-65B2-844F-36990128407D}"/>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33" name="Ellipse 532">
            <a:extLst>
              <a:ext uri="{FF2B5EF4-FFF2-40B4-BE49-F238E27FC236}">
                <a16:creationId xmlns:a16="http://schemas.microsoft.com/office/drawing/2014/main" id="{2481CB2A-56FA-E3FC-076D-70A75A08CB69}"/>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4" name="Ellipse 533">
            <a:extLst>
              <a:ext uri="{FF2B5EF4-FFF2-40B4-BE49-F238E27FC236}">
                <a16:creationId xmlns:a16="http://schemas.microsoft.com/office/drawing/2014/main" id="{0D65D49C-8B86-9E72-7753-F2689560FD0F}"/>
              </a:ext>
            </a:extLst>
          </p:cNvPr>
          <p:cNvSpPr/>
          <p:nvPr/>
        </p:nvSpPr>
        <p:spPr>
          <a:xfrm>
            <a:off x="8165438" y="241785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5" name="Ellipse 534">
            <a:extLst>
              <a:ext uri="{FF2B5EF4-FFF2-40B4-BE49-F238E27FC236}">
                <a16:creationId xmlns:a16="http://schemas.microsoft.com/office/drawing/2014/main" id="{77AAFA22-C311-7149-0690-C38C7F2B8028}"/>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6" name="Ellipse 535">
            <a:extLst>
              <a:ext uri="{FF2B5EF4-FFF2-40B4-BE49-F238E27FC236}">
                <a16:creationId xmlns:a16="http://schemas.microsoft.com/office/drawing/2014/main" id="{F928674E-5F6D-BF37-8CAE-D9669A2099C5}"/>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7" name="Ellipse 536">
            <a:extLst>
              <a:ext uri="{FF2B5EF4-FFF2-40B4-BE49-F238E27FC236}">
                <a16:creationId xmlns:a16="http://schemas.microsoft.com/office/drawing/2014/main" id="{52A122FE-D0AE-F075-A368-713A66DB95B6}"/>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8" name="Ellipse 537">
            <a:extLst>
              <a:ext uri="{FF2B5EF4-FFF2-40B4-BE49-F238E27FC236}">
                <a16:creationId xmlns:a16="http://schemas.microsoft.com/office/drawing/2014/main" id="{2AF2AE1F-A963-26EC-4630-06AD9F081D44}"/>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9" name="Ellipse 538">
            <a:extLst>
              <a:ext uri="{FF2B5EF4-FFF2-40B4-BE49-F238E27FC236}">
                <a16:creationId xmlns:a16="http://schemas.microsoft.com/office/drawing/2014/main" id="{8853E6D3-9101-B3C4-5A91-F434E30F7101}"/>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0" name="Rectangle 539">
            <a:extLst>
              <a:ext uri="{FF2B5EF4-FFF2-40B4-BE49-F238E27FC236}">
                <a16:creationId xmlns:a16="http://schemas.microsoft.com/office/drawing/2014/main" id="{F17D8730-3F90-F94B-8548-DF7896225B05}"/>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541" name="Rectangle 540">
            <a:extLst>
              <a:ext uri="{FF2B5EF4-FFF2-40B4-BE49-F238E27FC236}">
                <a16:creationId xmlns:a16="http://schemas.microsoft.com/office/drawing/2014/main" id="{348561C1-A812-E971-83B9-24FD6A905889}"/>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542" name="Rectangle 541">
            <a:extLst>
              <a:ext uri="{FF2B5EF4-FFF2-40B4-BE49-F238E27FC236}">
                <a16:creationId xmlns:a16="http://schemas.microsoft.com/office/drawing/2014/main" id="{CB125CD1-9BE8-21E7-30CC-6759F3B10C62}"/>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543" name="Rectangle 542">
            <a:extLst>
              <a:ext uri="{FF2B5EF4-FFF2-40B4-BE49-F238E27FC236}">
                <a16:creationId xmlns:a16="http://schemas.microsoft.com/office/drawing/2014/main" id="{36D53479-AE20-3858-943E-B6EAE790DB92}"/>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1801</a:t>
            </a:r>
          </a:p>
        </p:txBody>
      </p:sp>
      <p:sp>
        <p:nvSpPr>
          <p:cNvPr id="544" name="Rectangle 543">
            <a:extLst>
              <a:ext uri="{FF2B5EF4-FFF2-40B4-BE49-F238E27FC236}">
                <a16:creationId xmlns:a16="http://schemas.microsoft.com/office/drawing/2014/main" id="{1C5B21F1-A47E-D8DA-A55F-F1632DA5708A}"/>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1792</a:t>
            </a:r>
          </a:p>
        </p:txBody>
      </p:sp>
      <p:sp>
        <p:nvSpPr>
          <p:cNvPr id="545" name="Rectangle 544">
            <a:extLst>
              <a:ext uri="{FF2B5EF4-FFF2-40B4-BE49-F238E27FC236}">
                <a16:creationId xmlns:a16="http://schemas.microsoft.com/office/drawing/2014/main" id="{2AC5065D-CF1C-20CB-5E47-080A93B0890E}"/>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546" name="Rectangle 545">
            <a:extLst>
              <a:ext uri="{FF2B5EF4-FFF2-40B4-BE49-F238E27FC236}">
                <a16:creationId xmlns:a16="http://schemas.microsoft.com/office/drawing/2014/main" id="{82714926-E05C-5DDB-C437-3D411E9E62C7}"/>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547" name="Ellipse 546">
            <a:extLst>
              <a:ext uri="{FF2B5EF4-FFF2-40B4-BE49-F238E27FC236}">
                <a16:creationId xmlns:a16="http://schemas.microsoft.com/office/drawing/2014/main" id="{83B31752-5D58-10DB-AEBA-707DCADAE033}"/>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48" name="Ellipse 547">
            <a:extLst>
              <a:ext uri="{FF2B5EF4-FFF2-40B4-BE49-F238E27FC236}">
                <a16:creationId xmlns:a16="http://schemas.microsoft.com/office/drawing/2014/main" id="{B0498E29-7AD8-621A-A49B-909B8510C203}"/>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9" name="Ellipse 548">
            <a:extLst>
              <a:ext uri="{FF2B5EF4-FFF2-40B4-BE49-F238E27FC236}">
                <a16:creationId xmlns:a16="http://schemas.microsoft.com/office/drawing/2014/main" id="{D3EDE604-DECE-7023-51C7-107802840A64}"/>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50" name="Rectangle 549">
            <a:extLst>
              <a:ext uri="{FF2B5EF4-FFF2-40B4-BE49-F238E27FC236}">
                <a16:creationId xmlns:a16="http://schemas.microsoft.com/office/drawing/2014/main" id="{BC2936FA-27DF-A7CC-35B6-3E08ED8D7895}"/>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551" name="Ellipse 550">
            <a:extLst>
              <a:ext uri="{FF2B5EF4-FFF2-40B4-BE49-F238E27FC236}">
                <a16:creationId xmlns:a16="http://schemas.microsoft.com/office/drawing/2014/main" id="{346C3D0A-C1FC-3212-FD11-7A5B27FDB96D}"/>
              </a:ext>
            </a:extLst>
          </p:cNvPr>
          <p:cNvSpPr/>
          <p:nvPr/>
        </p:nvSpPr>
        <p:spPr>
          <a:xfrm>
            <a:off x="7779767" y="94353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552" name="Rectangle 551">
            <a:extLst>
              <a:ext uri="{FF2B5EF4-FFF2-40B4-BE49-F238E27FC236}">
                <a16:creationId xmlns:a16="http://schemas.microsoft.com/office/drawing/2014/main" id="{0407FDFD-4441-791F-910E-D5B05B40DEC5}"/>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553" name="Rectangle 552">
            <a:extLst>
              <a:ext uri="{FF2B5EF4-FFF2-40B4-BE49-F238E27FC236}">
                <a16:creationId xmlns:a16="http://schemas.microsoft.com/office/drawing/2014/main" id="{4DC1F0F0-8C7B-9B22-990F-2EDBA000B8D2}"/>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554" name="Ellipse 553">
            <a:extLst>
              <a:ext uri="{FF2B5EF4-FFF2-40B4-BE49-F238E27FC236}">
                <a16:creationId xmlns:a16="http://schemas.microsoft.com/office/drawing/2014/main" id="{296EEF43-A11D-400E-778B-F536A923B6EF}"/>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56" name="Rectangle 555">
            <a:extLst>
              <a:ext uri="{FF2B5EF4-FFF2-40B4-BE49-F238E27FC236}">
                <a16:creationId xmlns:a16="http://schemas.microsoft.com/office/drawing/2014/main" id="{311E8723-ABF0-252D-DABA-A6F1C9634AB1}"/>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557" name="Rectangle 556">
            <a:extLst>
              <a:ext uri="{FF2B5EF4-FFF2-40B4-BE49-F238E27FC236}">
                <a16:creationId xmlns:a16="http://schemas.microsoft.com/office/drawing/2014/main" id="{8FECC112-7F3D-464A-0C01-28454CF141AD}"/>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558" name="Rectangle 557">
            <a:extLst>
              <a:ext uri="{FF2B5EF4-FFF2-40B4-BE49-F238E27FC236}">
                <a16:creationId xmlns:a16="http://schemas.microsoft.com/office/drawing/2014/main" id="{47BA95E6-4CC7-E4F0-09EE-EB8AA815F14A}"/>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1721</a:t>
            </a:r>
          </a:p>
        </p:txBody>
      </p:sp>
      <p:sp>
        <p:nvSpPr>
          <p:cNvPr id="559" name="Ellipse 558">
            <a:extLst>
              <a:ext uri="{FF2B5EF4-FFF2-40B4-BE49-F238E27FC236}">
                <a16:creationId xmlns:a16="http://schemas.microsoft.com/office/drawing/2014/main" id="{9C65A8D2-0625-2799-0758-87552E752A05}"/>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60" name="Ellipse 559">
            <a:extLst>
              <a:ext uri="{FF2B5EF4-FFF2-40B4-BE49-F238E27FC236}">
                <a16:creationId xmlns:a16="http://schemas.microsoft.com/office/drawing/2014/main" id="{57816ABA-9C2C-F102-5C18-0EFF7BDEEE36}"/>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61" name="Ellipse 560">
            <a:extLst>
              <a:ext uri="{FF2B5EF4-FFF2-40B4-BE49-F238E27FC236}">
                <a16:creationId xmlns:a16="http://schemas.microsoft.com/office/drawing/2014/main" id="{FB6A91FB-6E30-07EB-099F-66A94ABDA2ED}"/>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2" name="Ellipse 561">
            <a:extLst>
              <a:ext uri="{FF2B5EF4-FFF2-40B4-BE49-F238E27FC236}">
                <a16:creationId xmlns:a16="http://schemas.microsoft.com/office/drawing/2014/main" id="{1DEA1499-D04B-B34E-63C9-39D3F3DA6257}"/>
              </a:ext>
            </a:extLst>
          </p:cNvPr>
          <p:cNvSpPr/>
          <p:nvPr/>
        </p:nvSpPr>
        <p:spPr>
          <a:xfrm>
            <a:off x="6605128" y="1132660"/>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63" name="Ellipse 562">
            <a:extLst>
              <a:ext uri="{FF2B5EF4-FFF2-40B4-BE49-F238E27FC236}">
                <a16:creationId xmlns:a16="http://schemas.microsoft.com/office/drawing/2014/main" id="{55716611-70A0-5F4E-BC54-13C05D3FEC81}"/>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4" name="Ellipse 563">
            <a:extLst>
              <a:ext uri="{FF2B5EF4-FFF2-40B4-BE49-F238E27FC236}">
                <a16:creationId xmlns:a16="http://schemas.microsoft.com/office/drawing/2014/main" id="{B6DDA59D-5729-E5F8-4602-E10BD8B71A7A}"/>
              </a:ext>
            </a:extLst>
          </p:cNvPr>
          <p:cNvSpPr/>
          <p:nvPr/>
        </p:nvSpPr>
        <p:spPr>
          <a:xfrm>
            <a:off x="6756011" y="1614406"/>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65" name="Ellipse 564">
            <a:extLst>
              <a:ext uri="{FF2B5EF4-FFF2-40B4-BE49-F238E27FC236}">
                <a16:creationId xmlns:a16="http://schemas.microsoft.com/office/drawing/2014/main" id="{BB563C57-F896-6113-9625-E768DAFD8A5D}"/>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66" name="Ellipse 565">
            <a:extLst>
              <a:ext uri="{FF2B5EF4-FFF2-40B4-BE49-F238E27FC236}">
                <a16:creationId xmlns:a16="http://schemas.microsoft.com/office/drawing/2014/main" id="{1C977C2F-04CC-DF66-6358-9096C7E84B1C}"/>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7" name="Ellipse 566">
            <a:extLst>
              <a:ext uri="{FF2B5EF4-FFF2-40B4-BE49-F238E27FC236}">
                <a16:creationId xmlns:a16="http://schemas.microsoft.com/office/drawing/2014/main" id="{8712F572-A16D-868A-A72D-9E7D216862A0}"/>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8" name="Ellipse 567">
            <a:extLst>
              <a:ext uri="{FF2B5EF4-FFF2-40B4-BE49-F238E27FC236}">
                <a16:creationId xmlns:a16="http://schemas.microsoft.com/office/drawing/2014/main" id="{8B38A3A7-9793-625A-CF6A-315BC671C364}"/>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9" name="Rectangle 568">
            <a:extLst>
              <a:ext uri="{FF2B5EF4-FFF2-40B4-BE49-F238E27FC236}">
                <a16:creationId xmlns:a16="http://schemas.microsoft.com/office/drawing/2014/main" id="{639FB105-F470-7234-97C7-36D51F8D0DA5}"/>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570" name="Ellipse 569">
            <a:extLst>
              <a:ext uri="{FF2B5EF4-FFF2-40B4-BE49-F238E27FC236}">
                <a16:creationId xmlns:a16="http://schemas.microsoft.com/office/drawing/2014/main" id="{E223D7FE-7C4B-1052-B58A-6A85EB43EE2F}"/>
              </a:ext>
            </a:extLst>
          </p:cNvPr>
          <p:cNvSpPr/>
          <p:nvPr/>
        </p:nvSpPr>
        <p:spPr>
          <a:xfrm>
            <a:off x="8178682" y="23747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71" name="Ellipse 570">
            <a:extLst>
              <a:ext uri="{FF2B5EF4-FFF2-40B4-BE49-F238E27FC236}">
                <a16:creationId xmlns:a16="http://schemas.microsoft.com/office/drawing/2014/main" id="{E255B932-DC31-15B7-242B-81E3E91BF7D4}"/>
              </a:ext>
            </a:extLst>
          </p:cNvPr>
          <p:cNvSpPr/>
          <p:nvPr/>
        </p:nvSpPr>
        <p:spPr>
          <a:xfrm>
            <a:off x="7962592" y="2346945"/>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72" name="Ellipse 571">
            <a:extLst>
              <a:ext uri="{FF2B5EF4-FFF2-40B4-BE49-F238E27FC236}">
                <a16:creationId xmlns:a16="http://schemas.microsoft.com/office/drawing/2014/main" id="{638B0D01-E508-FA51-61FF-14C50309BFF5}"/>
              </a:ext>
            </a:extLst>
          </p:cNvPr>
          <p:cNvSpPr/>
          <p:nvPr/>
        </p:nvSpPr>
        <p:spPr>
          <a:xfrm>
            <a:off x="6087569" y="744911"/>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2" name="Ellipse 1">
            <a:extLst>
              <a:ext uri="{FF2B5EF4-FFF2-40B4-BE49-F238E27FC236}">
                <a16:creationId xmlns:a16="http://schemas.microsoft.com/office/drawing/2014/main" id="{AD7653CE-B379-EAF7-3808-564061F01D2F}"/>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2BBF113C-7445-352D-05B0-AD9B9AE30AED}"/>
              </a:ext>
            </a:extLst>
          </p:cNvPr>
          <p:cNvSpPr/>
          <p:nvPr/>
        </p:nvSpPr>
        <p:spPr>
          <a:xfrm>
            <a:off x="7448382" y="372020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 name="Ellipse 3">
            <a:extLst>
              <a:ext uri="{FF2B5EF4-FFF2-40B4-BE49-F238E27FC236}">
                <a16:creationId xmlns:a16="http://schemas.microsoft.com/office/drawing/2014/main" id="{245D7BDA-7EF4-8B0A-8531-25EA677731C1}"/>
              </a:ext>
            </a:extLst>
          </p:cNvPr>
          <p:cNvSpPr/>
          <p:nvPr/>
        </p:nvSpPr>
        <p:spPr>
          <a:xfrm>
            <a:off x="6865624" y="298209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5" name="Ellipse 4">
            <a:extLst>
              <a:ext uri="{FF2B5EF4-FFF2-40B4-BE49-F238E27FC236}">
                <a16:creationId xmlns:a16="http://schemas.microsoft.com/office/drawing/2014/main" id="{8B7C2535-0952-DCC2-85C2-FA28B4BD3AC6}"/>
              </a:ext>
            </a:extLst>
          </p:cNvPr>
          <p:cNvSpPr/>
          <p:nvPr/>
        </p:nvSpPr>
        <p:spPr>
          <a:xfrm>
            <a:off x="7903822" y="328271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 name="Ellipse 5">
            <a:extLst>
              <a:ext uri="{FF2B5EF4-FFF2-40B4-BE49-F238E27FC236}">
                <a16:creationId xmlns:a16="http://schemas.microsoft.com/office/drawing/2014/main" id="{6927996B-B606-BAB7-338D-5DCB6BBC202A}"/>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7" name="Rectangle 6">
            <a:extLst>
              <a:ext uri="{FF2B5EF4-FFF2-40B4-BE49-F238E27FC236}">
                <a16:creationId xmlns:a16="http://schemas.microsoft.com/office/drawing/2014/main" id="{BC96D8C1-A95D-DCC5-2567-899BF85D142A}"/>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9" name="Ellipse 8">
            <a:extLst>
              <a:ext uri="{FF2B5EF4-FFF2-40B4-BE49-F238E27FC236}">
                <a16:creationId xmlns:a16="http://schemas.microsoft.com/office/drawing/2014/main" id="{A246B173-DD72-1D5D-E284-A7D8313A88E0}"/>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0" name="Ellipse 9">
            <a:extLst>
              <a:ext uri="{FF2B5EF4-FFF2-40B4-BE49-F238E27FC236}">
                <a16:creationId xmlns:a16="http://schemas.microsoft.com/office/drawing/2014/main" id="{BB212560-C3E9-3144-FA90-9D4FDC55B19B}"/>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1" name="Ellipse 10">
            <a:extLst>
              <a:ext uri="{FF2B5EF4-FFF2-40B4-BE49-F238E27FC236}">
                <a16:creationId xmlns:a16="http://schemas.microsoft.com/office/drawing/2014/main" id="{0F9B4459-E3ED-65A5-B49E-4B92742661C7}"/>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Tree>
    <p:extLst>
      <p:ext uri="{BB962C8B-B14F-4D97-AF65-F5344CB8AC3E}">
        <p14:creationId xmlns:p14="http://schemas.microsoft.com/office/powerpoint/2010/main" val="1374744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B9F29-2A1E-5440-E10A-7264AA52D1E6}"/>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39B2CAA3-F802-3A89-4F31-55F777100388}"/>
              </a:ext>
            </a:extLst>
          </p:cNvPr>
          <p:cNvSpPr/>
          <p:nvPr/>
        </p:nvSpPr>
        <p:spPr>
          <a:xfrm>
            <a:off x="106680" y="58320"/>
            <a:ext cx="11978640" cy="674136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sz="1600" b="1" dirty="0"/>
              <a:t>1821-1829 : Après la Sainte-Alliance de 1815, la guerre d’indépendance de la Grèce et l’avancée russe contre la Perse relancent le Grand Jeu russo-britannique, 2</a:t>
            </a:r>
            <a:r>
              <a:rPr lang="fr-FR" sz="1600" b="1" baseline="30000" dirty="0"/>
              <a:t>ndes</a:t>
            </a:r>
            <a:r>
              <a:rPr lang="fr-FR" sz="1600" b="1" dirty="0"/>
              <a:t> escarmouches</a:t>
            </a:r>
          </a:p>
          <a:p>
            <a:r>
              <a:rPr lang="fr-FR" sz="1600" b="1" dirty="0"/>
              <a:t>1)</a:t>
            </a:r>
            <a:r>
              <a:rPr lang="fr-FR" sz="1600" dirty="0"/>
              <a:t> 1821-1829 : Dans l’Empire ottoman, guerre russo-turque et intervention franco-britannique : Indépendance grecque et autonomies serbes, moldaves et valaques ; Pour son aide aux Turcs, Mehmet Ali d’Egypte-Arabie-Soudan réclame la Crète et la Syrie</a:t>
            </a:r>
          </a:p>
          <a:p>
            <a:r>
              <a:rPr lang="fr-FR" sz="1600" b="1" dirty="0"/>
              <a:t>2)</a:t>
            </a:r>
            <a:r>
              <a:rPr lang="fr-FR" sz="1600" dirty="0"/>
              <a:t> 1826-1828 : Dans le Caucase, guerre </a:t>
            </a:r>
            <a:r>
              <a:rPr lang="fr-FR" sz="1600" dirty="0" err="1"/>
              <a:t>russo</a:t>
            </a:r>
            <a:r>
              <a:rPr lang="fr-FR" sz="1600" dirty="0"/>
              <a:t>-persane et conquête russe de l’Arménie d’Erevan ; Seuls les peuples montagnards, Tcherkesses, Tchétchènes et Avars résistent</a:t>
            </a:r>
          </a:p>
          <a:p>
            <a:endParaRPr lang="fr-FR" sz="1600" dirty="0"/>
          </a:p>
          <a:p>
            <a:r>
              <a:rPr lang="fr-FR" altLang="fr-FR" sz="1600" b="1" dirty="0">
                <a:cs typeface="Arial" panose="020B0604020202020204" pitchFamily="34" charset="0"/>
              </a:rPr>
              <a:t>1828-1858 : La 2</a:t>
            </a:r>
            <a:r>
              <a:rPr lang="fr-FR" altLang="fr-FR" sz="1600" b="1" baseline="30000" dirty="0">
                <a:cs typeface="Arial" panose="020B0604020202020204" pitchFamily="34" charset="0"/>
              </a:rPr>
              <a:t>ème</a:t>
            </a:r>
            <a:r>
              <a:rPr lang="fr-FR" altLang="fr-FR" sz="1600" b="1" dirty="0">
                <a:cs typeface="Arial" panose="020B0604020202020204" pitchFamily="34" charset="0"/>
              </a:rPr>
              <a:t> phase du Grand Jeu, les enchères montent ; </a:t>
            </a:r>
            <a:r>
              <a:rPr lang="fr-FR" sz="1600" b="1" dirty="0"/>
              <a:t>Après leur échec dans les Balkans en 1856, les Russes réorientent leurs ambitions vers le Caucase et l’Asie centrale</a:t>
            </a:r>
            <a:endParaRPr lang="fr-FR" sz="1600" b="1" spc="-1" dirty="0"/>
          </a:p>
          <a:p>
            <a:r>
              <a:rPr lang="fr-FR" sz="1600" b="1" dirty="0"/>
              <a:t>1)</a:t>
            </a:r>
            <a:r>
              <a:rPr lang="fr-FR" sz="1600" dirty="0"/>
              <a:t> 1831-1841 : Contre les attaques de Mehmet Ali, l’Empire ottoman est sauvé par les puissances européennes ; L’Empire ottoman obtient un contrôle des Détroits et devient un protectorat britannique ; Mehmet Ali obtient l’Egypte à titre héréditaire</a:t>
            </a:r>
          </a:p>
          <a:p>
            <a:r>
              <a:rPr lang="fr-FR" sz="1600" b="1" dirty="0"/>
              <a:t>2)</a:t>
            </a:r>
            <a:r>
              <a:rPr lang="fr-FR" sz="1600" dirty="0"/>
              <a:t> 1828-1834 : La Grande-Bretagne abandonne la Perse qui devient un protectorat russe</a:t>
            </a:r>
          </a:p>
          <a:p>
            <a:r>
              <a:rPr lang="fr-FR" sz="1600" b="1" dirty="0"/>
              <a:t>3)</a:t>
            </a:r>
            <a:r>
              <a:rPr lang="fr-FR" sz="1600" dirty="0"/>
              <a:t> 1803-1823 : Les Britanniques maîtres de l’Inde ; Déclin de l’Empire afghan des Durrani ; Avec </a:t>
            </a:r>
            <a:r>
              <a:rPr lang="fr-FR" sz="1600" dirty="0" err="1"/>
              <a:t>Ranjît</a:t>
            </a:r>
            <a:r>
              <a:rPr lang="fr-FR" sz="1600" dirty="0"/>
              <a:t> Singh, les Sikhs du Pendjab-Cachemire en profitent pour affirmer leur indépendance ; Le Pendjab s’allie aux Britanniques et devient un Etat tampon contre l’Afghanistan ; A Kaboul, l’émir </a:t>
            </a:r>
            <a:r>
              <a:rPr lang="fr-FR" sz="1600" dirty="0" err="1"/>
              <a:t>Dost</a:t>
            </a:r>
            <a:r>
              <a:rPr lang="fr-FR" sz="1600" dirty="0"/>
              <a:t> Muhammad s’empare du pouvoir</a:t>
            </a:r>
          </a:p>
          <a:p>
            <a:r>
              <a:rPr lang="fr-FR" sz="1600" b="1" dirty="0"/>
              <a:t>4)</a:t>
            </a:r>
            <a:r>
              <a:rPr lang="fr-FR" sz="1600" dirty="0"/>
              <a:t> 1834-1838 : Les Persans de Mohammad Chah, soutenus par les Russes, tentent de s’emparer de Hérat ; Intervention navale des Britanniques et les Persans doivent renoncer ; A Kaboul, déçu de l’alliance britannique avec le Pendjab, </a:t>
            </a:r>
            <a:r>
              <a:rPr lang="fr-FR" sz="1600" dirty="0" err="1"/>
              <a:t>Dost</a:t>
            </a:r>
            <a:r>
              <a:rPr lang="fr-FR" sz="1600" dirty="0"/>
              <a:t> Muhammad se rapproche des Russes</a:t>
            </a:r>
          </a:p>
          <a:p>
            <a:r>
              <a:rPr lang="fr-FR" sz="1600" b="1" dirty="0"/>
              <a:t>5)</a:t>
            </a:r>
            <a:r>
              <a:rPr lang="fr-FR" sz="1600" dirty="0"/>
              <a:t> 1839-1843 : La 1</a:t>
            </a:r>
            <a:r>
              <a:rPr lang="fr-FR" sz="1600" baseline="30000" dirty="0"/>
              <a:t>ère</a:t>
            </a:r>
            <a:r>
              <a:rPr lang="fr-FR" sz="1600" dirty="0"/>
              <a:t> guerre </a:t>
            </a:r>
            <a:r>
              <a:rPr lang="fr-FR" sz="1600" dirty="0" err="1"/>
              <a:t>anglo</a:t>
            </a:r>
            <a:r>
              <a:rPr lang="fr-FR" sz="1600" dirty="0"/>
              <a:t>-afghane : Les Britanniques s’emparent de Kaboul, chassent </a:t>
            </a:r>
            <a:r>
              <a:rPr lang="fr-FR" sz="1600" dirty="0" err="1"/>
              <a:t>Dost</a:t>
            </a:r>
            <a:r>
              <a:rPr lang="fr-FR" sz="1600" dirty="0"/>
              <a:t> Muhammad du trône et y placent leur protégé, Shah </a:t>
            </a:r>
            <a:r>
              <a:rPr lang="fr-FR" sz="1600" dirty="0" err="1"/>
              <a:t>Shuja</a:t>
            </a:r>
            <a:r>
              <a:rPr lang="fr-FR" sz="1600" dirty="0"/>
              <a:t> ; Révolte afghane et massacre des Britanniques ; Les Britanniques reprennent Kaboul, replacent sur son trône </a:t>
            </a:r>
            <a:r>
              <a:rPr lang="fr-FR" sz="1600" dirty="0" err="1"/>
              <a:t>Dost</a:t>
            </a:r>
            <a:r>
              <a:rPr lang="fr-FR" sz="1600" dirty="0"/>
              <a:t> Muhammad ; L’Afghanistan devient un Etat tampon britannique contre les Russes </a:t>
            </a:r>
          </a:p>
          <a:p>
            <a:r>
              <a:rPr lang="fr-FR" sz="1600" b="1" dirty="0"/>
              <a:t>6)</a:t>
            </a:r>
            <a:r>
              <a:rPr lang="fr-FR" sz="1600" dirty="0"/>
              <a:t> 1843-1852 : Devenus inutiles en tant qu’Etats tampons, les Britanniques conquièrent le Sind et le Pendjab-Cachemire ; A l’est, avec la conquête de la côte birmane, extension maximale de l’Inde britannique ; Brève période de détente entre Russes et Britanniques</a:t>
            </a:r>
          </a:p>
          <a:p>
            <a:r>
              <a:rPr lang="fr-FR" sz="1600" b="1" dirty="0"/>
              <a:t>7)</a:t>
            </a:r>
            <a:r>
              <a:rPr lang="fr-FR" sz="1600" dirty="0"/>
              <a:t> 1853-1856 : La guerre de Crimée : Pour imposer une protection des populations chrétiennes de l’Empire ottoman, la Russie lui déclare la guerre et envahit la Moldavie et la Valachie ; Intervention navale franco-britannique en mer Noire et les Russes se retirent ; Le conflit entre Russes et Franco-Britanniques se déplace en Crimée : Siège de Sébastopol et défaite finale des Russes</a:t>
            </a:r>
          </a:p>
          <a:p>
            <a:r>
              <a:rPr lang="fr-FR" sz="1600" dirty="0"/>
              <a:t>Mars 1856 : Traité de Paris : La Russie renonce à toute ingérence dans l’Empire ottoman ; Elle cède les bouches du Danube ; Démilitarisation de la mer Noire ; Après leur échec dans les Balkans, les Russes réorientent leurs ambitions vers le Caucase et l’Asie centrale</a:t>
            </a:r>
          </a:p>
        </p:txBody>
      </p:sp>
      <p:sp>
        <p:nvSpPr>
          <p:cNvPr id="2" name="PlaceHolder 1">
            <a:extLst>
              <a:ext uri="{FF2B5EF4-FFF2-40B4-BE49-F238E27FC236}">
                <a16:creationId xmlns:a16="http://schemas.microsoft.com/office/drawing/2014/main" id="{CDA80E12-FA3C-EF04-0F36-57CFBEB16C6E}"/>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3</a:t>
            </a:fld>
            <a:endParaRPr/>
          </a:p>
        </p:txBody>
      </p:sp>
    </p:spTree>
    <p:extLst>
      <p:ext uri="{BB962C8B-B14F-4D97-AF65-F5344CB8AC3E}">
        <p14:creationId xmlns:p14="http://schemas.microsoft.com/office/powerpoint/2010/main" val="2046838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B95716-2882-7F3F-D089-253F8B233AC3}"/>
            </a:ext>
          </a:extLst>
        </p:cNvPr>
        <p:cNvGrpSpPr/>
        <p:nvPr/>
      </p:nvGrpSpPr>
      <p:grpSpPr>
        <a:xfrm>
          <a:off x="0" y="0"/>
          <a:ext cx="0" cy="0"/>
          <a:chOff x="0" y="0"/>
          <a:chExt cx="0" cy="0"/>
        </a:xfrm>
      </p:grpSpPr>
      <p:pic>
        <p:nvPicPr>
          <p:cNvPr id="217" name="Picture 2" descr="C:\Users\Christophe\Pictures\My Scans\2014-11 (nov.)\scan0001.jpg">
            <a:extLst>
              <a:ext uri="{FF2B5EF4-FFF2-40B4-BE49-F238E27FC236}">
                <a16:creationId xmlns:a16="http://schemas.microsoft.com/office/drawing/2014/main" id="{55E9B55E-DCD8-AAE5-2861-1793A1506E9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18" name="Ellipse 217">
            <a:extLst>
              <a:ext uri="{FF2B5EF4-FFF2-40B4-BE49-F238E27FC236}">
                <a16:creationId xmlns:a16="http://schemas.microsoft.com/office/drawing/2014/main" id="{A199635B-1411-D544-ABF5-4C33FDF42F2C}"/>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9" name="Ellipse 218">
            <a:extLst>
              <a:ext uri="{FF2B5EF4-FFF2-40B4-BE49-F238E27FC236}">
                <a16:creationId xmlns:a16="http://schemas.microsoft.com/office/drawing/2014/main" id="{6A319EE8-9B34-02DC-F4E4-A0B320EB4BF0}"/>
              </a:ext>
            </a:extLst>
          </p:cNvPr>
          <p:cNvSpPr/>
          <p:nvPr/>
        </p:nvSpPr>
        <p:spPr>
          <a:xfrm>
            <a:off x="7084169" y="1608071"/>
            <a:ext cx="211234" cy="1524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220" name="Ellipse 219">
            <a:extLst>
              <a:ext uri="{FF2B5EF4-FFF2-40B4-BE49-F238E27FC236}">
                <a16:creationId xmlns:a16="http://schemas.microsoft.com/office/drawing/2014/main" id="{833C9DF8-E386-A839-7C24-C05D4A8C01D1}"/>
              </a:ext>
            </a:extLst>
          </p:cNvPr>
          <p:cNvSpPr/>
          <p:nvPr/>
        </p:nvSpPr>
        <p:spPr>
          <a:xfrm>
            <a:off x="6911019" y="1766760"/>
            <a:ext cx="211234" cy="1524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221" name="Ellipse 220">
            <a:extLst>
              <a:ext uri="{FF2B5EF4-FFF2-40B4-BE49-F238E27FC236}">
                <a16:creationId xmlns:a16="http://schemas.microsoft.com/office/drawing/2014/main" id="{2CAD242D-01BB-E876-895F-78768585DAD1}"/>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2" name="Ellipse 221">
            <a:extLst>
              <a:ext uri="{FF2B5EF4-FFF2-40B4-BE49-F238E27FC236}">
                <a16:creationId xmlns:a16="http://schemas.microsoft.com/office/drawing/2014/main" id="{D30C1C8F-C5B7-BFFD-9A6C-BFE54819FA50}"/>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3" name="Ellipse 222">
            <a:extLst>
              <a:ext uri="{FF2B5EF4-FFF2-40B4-BE49-F238E27FC236}">
                <a16:creationId xmlns:a16="http://schemas.microsoft.com/office/drawing/2014/main" id="{5004A182-B6DC-6D40-BA25-F2E131555E7C}"/>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24" name="Ellipse 223">
            <a:extLst>
              <a:ext uri="{FF2B5EF4-FFF2-40B4-BE49-F238E27FC236}">
                <a16:creationId xmlns:a16="http://schemas.microsoft.com/office/drawing/2014/main" id="{39D765B8-03FD-EC66-840E-98E7F0667C31}"/>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26" name="Ellipse 225">
            <a:extLst>
              <a:ext uri="{FF2B5EF4-FFF2-40B4-BE49-F238E27FC236}">
                <a16:creationId xmlns:a16="http://schemas.microsoft.com/office/drawing/2014/main" id="{B3029BF8-6041-FCA2-157B-EB649E65E772}"/>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27" name="Ellipse 226">
            <a:extLst>
              <a:ext uri="{FF2B5EF4-FFF2-40B4-BE49-F238E27FC236}">
                <a16:creationId xmlns:a16="http://schemas.microsoft.com/office/drawing/2014/main" id="{E7557DF0-149F-A199-88F9-0DF730B67205}"/>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28" name="Ellipse 227">
            <a:extLst>
              <a:ext uri="{FF2B5EF4-FFF2-40B4-BE49-F238E27FC236}">
                <a16:creationId xmlns:a16="http://schemas.microsoft.com/office/drawing/2014/main" id="{EC0DBA76-FE2C-BF08-D208-C5FD92A53C89}"/>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29" name="Ellipse 228">
            <a:extLst>
              <a:ext uri="{FF2B5EF4-FFF2-40B4-BE49-F238E27FC236}">
                <a16:creationId xmlns:a16="http://schemas.microsoft.com/office/drawing/2014/main" id="{9ECF4ACD-F4E7-96FB-603F-F6377DAE3AF5}"/>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0" name="Ellipse 229">
            <a:extLst>
              <a:ext uri="{FF2B5EF4-FFF2-40B4-BE49-F238E27FC236}">
                <a16:creationId xmlns:a16="http://schemas.microsoft.com/office/drawing/2014/main" id="{222911ED-6F33-5139-CBE2-EC8B6FF5E4AB}"/>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1" name="Ellipse 230">
            <a:extLst>
              <a:ext uri="{FF2B5EF4-FFF2-40B4-BE49-F238E27FC236}">
                <a16:creationId xmlns:a16="http://schemas.microsoft.com/office/drawing/2014/main" id="{AE373056-8F6E-F7BD-4AD5-F8BE9EEC9E23}"/>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2" name="Ellipse 231">
            <a:extLst>
              <a:ext uri="{FF2B5EF4-FFF2-40B4-BE49-F238E27FC236}">
                <a16:creationId xmlns:a16="http://schemas.microsoft.com/office/drawing/2014/main" id="{69E14604-7CD4-E0F9-9592-876566ABB9E3}"/>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3" name="Ellipse 232">
            <a:extLst>
              <a:ext uri="{FF2B5EF4-FFF2-40B4-BE49-F238E27FC236}">
                <a16:creationId xmlns:a16="http://schemas.microsoft.com/office/drawing/2014/main" id="{75961109-47E6-C95E-F9E1-888B695627C8}"/>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4" name="Ellipse 233">
            <a:extLst>
              <a:ext uri="{FF2B5EF4-FFF2-40B4-BE49-F238E27FC236}">
                <a16:creationId xmlns:a16="http://schemas.microsoft.com/office/drawing/2014/main" id="{E88E06A0-019C-9120-CCAB-39CD6B109AC1}"/>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6" name="Ellipse 235">
            <a:extLst>
              <a:ext uri="{FF2B5EF4-FFF2-40B4-BE49-F238E27FC236}">
                <a16:creationId xmlns:a16="http://schemas.microsoft.com/office/drawing/2014/main" id="{58F313CE-03D2-5945-3A65-32B5FAB1FC9A}"/>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7" name="Ellipse 236">
            <a:extLst>
              <a:ext uri="{FF2B5EF4-FFF2-40B4-BE49-F238E27FC236}">
                <a16:creationId xmlns:a16="http://schemas.microsoft.com/office/drawing/2014/main" id="{82DF3238-E161-B2E1-41FF-477CCC728948}"/>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8" name="Connecteur droit 237">
            <a:extLst>
              <a:ext uri="{FF2B5EF4-FFF2-40B4-BE49-F238E27FC236}">
                <a16:creationId xmlns:a16="http://schemas.microsoft.com/office/drawing/2014/main" id="{ADEBD74B-217D-18F9-0332-D38BA79C1F49}"/>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Connecteur droit 238">
            <a:extLst>
              <a:ext uri="{FF2B5EF4-FFF2-40B4-BE49-F238E27FC236}">
                <a16:creationId xmlns:a16="http://schemas.microsoft.com/office/drawing/2014/main" id="{E9360221-7084-9A99-482B-BF74AE232D25}"/>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Connecteur droit 239">
            <a:extLst>
              <a:ext uri="{FF2B5EF4-FFF2-40B4-BE49-F238E27FC236}">
                <a16:creationId xmlns:a16="http://schemas.microsoft.com/office/drawing/2014/main" id="{3EDB7FC4-18A1-AFD1-D724-28D3BCA846BD}"/>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1" name="Ellipse 240">
            <a:extLst>
              <a:ext uri="{FF2B5EF4-FFF2-40B4-BE49-F238E27FC236}">
                <a16:creationId xmlns:a16="http://schemas.microsoft.com/office/drawing/2014/main" id="{12D0AA3A-3F44-04A8-916C-BF1B9EF65081}"/>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42" name="Ellipse 241">
            <a:extLst>
              <a:ext uri="{FF2B5EF4-FFF2-40B4-BE49-F238E27FC236}">
                <a16:creationId xmlns:a16="http://schemas.microsoft.com/office/drawing/2014/main" id="{2F037269-567B-C98F-39E6-555051582606}"/>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3" name="Ellipse 242">
            <a:extLst>
              <a:ext uri="{FF2B5EF4-FFF2-40B4-BE49-F238E27FC236}">
                <a16:creationId xmlns:a16="http://schemas.microsoft.com/office/drawing/2014/main" id="{C1E752A1-A7E0-5170-AD43-40718AD406C3}"/>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45" name="Ellipse 244">
            <a:extLst>
              <a:ext uri="{FF2B5EF4-FFF2-40B4-BE49-F238E27FC236}">
                <a16:creationId xmlns:a16="http://schemas.microsoft.com/office/drawing/2014/main" id="{CD163AFA-6D93-812C-0BC7-109109CDC151}"/>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6" name="Ellipse 245">
            <a:extLst>
              <a:ext uri="{FF2B5EF4-FFF2-40B4-BE49-F238E27FC236}">
                <a16:creationId xmlns:a16="http://schemas.microsoft.com/office/drawing/2014/main" id="{B2CB4442-2C70-F209-27F5-6BE409AEFE25}"/>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7" name="Connecteur droit 246">
            <a:extLst>
              <a:ext uri="{FF2B5EF4-FFF2-40B4-BE49-F238E27FC236}">
                <a16:creationId xmlns:a16="http://schemas.microsoft.com/office/drawing/2014/main" id="{2658F823-6F22-06D1-2D40-C8430C00DC5F}"/>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8" name="Ellipse 247">
            <a:extLst>
              <a:ext uri="{FF2B5EF4-FFF2-40B4-BE49-F238E27FC236}">
                <a16:creationId xmlns:a16="http://schemas.microsoft.com/office/drawing/2014/main" id="{0566AA21-84E4-B6E4-8C97-1B0F0BCD3260}"/>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249" name="Connecteur droit avec flèche 248">
            <a:extLst>
              <a:ext uri="{FF2B5EF4-FFF2-40B4-BE49-F238E27FC236}">
                <a16:creationId xmlns:a16="http://schemas.microsoft.com/office/drawing/2014/main" id="{1E9A8A12-6C03-F99C-EFCE-D5FE1BB5825A}"/>
              </a:ext>
            </a:extLst>
          </p:cNvPr>
          <p:cNvCxnSpPr>
            <a:cxnSpLocks/>
            <a:endCxn id="246"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0" name="Ellipse 249">
            <a:extLst>
              <a:ext uri="{FF2B5EF4-FFF2-40B4-BE49-F238E27FC236}">
                <a16:creationId xmlns:a16="http://schemas.microsoft.com/office/drawing/2014/main" id="{1196A8CA-052D-53E2-2235-0E185527CE4D}"/>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251" name="Ellipse 250">
            <a:extLst>
              <a:ext uri="{FF2B5EF4-FFF2-40B4-BE49-F238E27FC236}">
                <a16:creationId xmlns:a16="http://schemas.microsoft.com/office/drawing/2014/main" id="{0DA0A1B9-5673-BEDC-A8D0-64012BF716A6}"/>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52" name="Ellipse 251">
            <a:extLst>
              <a:ext uri="{FF2B5EF4-FFF2-40B4-BE49-F238E27FC236}">
                <a16:creationId xmlns:a16="http://schemas.microsoft.com/office/drawing/2014/main" id="{A4451316-A936-BA1F-A967-3EB9F342645D}"/>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53" name="Ellipse 252">
            <a:extLst>
              <a:ext uri="{FF2B5EF4-FFF2-40B4-BE49-F238E27FC236}">
                <a16:creationId xmlns:a16="http://schemas.microsoft.com/office/drawing/2014/main" id="{E68AF6B7-FAFB-C7A6-684A-FF4E0CF65362}"/>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54" name="Ellipse 253">
            <a:extLst>
              <a:ext uri="{FF2B5EF4-FFF2-40B4-BE49-F238E27FC236}">
                <a16:creationId xmlns:a16="http://schemas.microsoft.com/office/drawing/2014/main" id="{6BB25F35-73DA-7836-D2C3-044A2C2A50BE}"/>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7" name="Ellipse 256">
            <a:extLst>
              <a:ext uri="{FF2B5EF4-FFF2-40B4-BE49-F238E27FC236}">
                <a16:creationId xmlns:a16="http://schemas.microsoft.com/office/drawing/2014/main" id="{6E1E5609-3014-39B2-150A-40F253493AB0}"/>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9" name="Ellipse 258">
            <a:extLst>
              <a:ext uri="{FF2B5EF4-FFF2-40B4-BE49-F238E27FC236}">
                <a16:creationId xmlns:a16="http://schemas.microsoft.com/office/drawing/2014/main" id="{0607069D-92F7-6948-E922-1FDC7FFB08DF}"/>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260" name="Ellipse 259">
            <a:extLst>
              <a:ext uri="{FF2B5EF4-FFF2-40B4-BE49-F238E27FC236}">
                <a16:creationId xmlns:a16="http://schemas.microsoft.com/office/drawing/2014/main" id="{04DF9217-56CC-34B3-D56A-6C36AC2DD9BE}"/>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2" name="Rectangle 261">
            <a:extLst>
              <a:ext uri="{FF2B5EF4-FFF2-40B4-BE49-F238E27FC236}">
                <a16:creationId xmlns:a16="http://schemas.microsoft.com/office/drawing/2014/main" id="{C1F24463-6051-2AC3-01FD-56CC15ABAEC5}"/>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264" name="Ellipse 263">
            <a:extLst>
              <a:ext uri="{FF2B5EF4-FFF2-40B4-BE49-F238E27FC236}">
                <a16:creationId xmlns:a16="http://schemas.microsoft.com/office/drawing/2014/main" id="{287D48B5-6F12-7F9E-4950-306E7E1245D3}"/>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66" name="Ellipse 265">
            <a:extLst>
              <a:ext uri="{FF2B5EF4-FFF2-40B4-BE49-F238E27FC236}">
                <a16:creationId xmlns:a16="http://schemas.microsoft.com/office/drawing/2014/main" id="{1AB0E9CC-7C07-B193-11E6-BD0CC1C58E0B}"/>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67" name="Ellipse 266">
            <a:extLst>
              <a:ext uri="{FF2B5EF4-FFF2-40B4-BE49-F238E27FC236}">
                <a16:creationId xmlns:a16="http://schemas.microsoft.com/office/drawing/2014/main" id="{5E6CCC10-088C-3447-86E9-49CC3DF18504}"/>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269" name="Ellipse 268">
            <a:extLst>
              <a:ext uri="{FF2B5EF4-FFF2-40B4-BE49-F238E27FC236}">
                <a16:creationId xmlns:a16="http://schemas.microsoft.com/office/drawing/2014/main" id="{808041C3-F24B-4BEE-46F2-0902D879D716}"/>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0" name="Ellipse 269">
            <a:extLst>
              <a:ext uri="{FF2B5EF4-FFF2-40B4-BE49-F238E27FC236}">
                <a16:creationId xmlns:a16="http://schemas.microsoft.com/office/drawing/2014/main" id="{E1D91E05-2B16-6E87-6692-D5F17420EE0D}"/>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1" name="Ellipse 270">
            <a:extLst>
              <a:ext uri="{FF2B5EF4-FFF2-40B4-BE49-F238E27FC236}">
                <a16:creationId xmlns:a16="http://schemas.microsoft.com/office/drawing/2014/main" id="{74E3C240-841F-5E3F-1380-40193C6144C6}"/>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2" name="Rectangle 271">
            <a:extLst>
              <a:ext uri="{FF2B5EF4-FFF2-40B4-BE49-F238E27FC236}">
                <a16:creationId xmlns:a16="http://schemas.microsoft.com/office/drawing/2014/main" id="{9E7971E1-B40B-69A2-3C58-28C0E8B5A9D5}"/>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273" name="Rectangle 272">
            <a:extLst>
              <a:ext uri="{FF2B5EF4-FFF2-40B4-BE49-F238E27FC236}">
                <a16:creationId xmlns:a16="http://schemas.microsoft.com/office/drawing/2014/main" id="{83DD1EDD-3761-6AE1-4947-79288CA4219A}"/>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274" name="Ellipse 273">
            <a:extLst>
              <a:ext uri="{FF2B5EF4-FFF2-40B4-BE49-F238E27FC236}">
                <a16:creationId xmlns:a16="http://schemas.microsoft.com/office/drawing/2014/main" id="{A8AAF314-6968-13F8-F8D5-3CD4B7A0E86A}"/>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5" name="Ellipse 274">
            <a:extLst>
              <a:ext uri="{FF2B5EF4-FFF2-40B4-BE49-F238E27FC236}">
                <a16:creationId xmlns:a16="http://schemas.microsoft.com/office/drawing/2014/main" id="{3B80527B-F57C-90D9-A1AE-CE95D8B3F1D9}"/>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6" name="Rectangle 275">
            <a:extLst>
              <a:ext uri="{FF2B5EF4-FFF2-40B4-BE49-F238E27FC236}">
                <a16:creationId xmlns:a16="http://schemas.microsoft.com/office/drawing/2014/main" id="{251E978D-089E-1700-C1BB-72048FCFBD29}"/>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277" name="Rectangle 276">
            <a:extLst>
              <a:ext uri="{FF2B5EF4-FFF2-40B4-BE49-F238E27FC236}">
                <a16:creationId xmlns:a16="http://schemas.microsoft.com/office/drawing/2014/main" id="{689EA29B-A1A1-2B2B-3BF6-E9D00AA35E97}"/>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278" name="Connecteur droit 277">
            <a:extLst>
              <a:ext uri="{FF2B5EF4-FFF2-40B4-BE49-F238E27FC236}">
                <a16:creationId xmlns:a16="http://schemas.microsoft.com/office/drawing/2014/main" id="{34B5F5ED-DB62-4534-11AA-71E332C415E1}"/>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79" name="Ellipse 278">
            <a:extLst>
              <a:ext uri="{FF2B5EF4-FFF2-40B4-BE49-F238E27FC236}">
                <a16:creationId xmlns:a16="http://schemas.microsoft.com/office/drawing/2014/main" id="{DB46A05F-12A7-01C1-C8CC-380E975D8F80}"/>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280" name="Connecteur droit 279">
            <a:extLst>
              <a:ext uri="{FF2B5EF4-FFF2-40B4-BE49-F238E27FC236}">
                <a16:creationId xmlns:a16="http://schemas.microsoft.com/office/drawing/2014/main" id="{AF5F4174-F3ED-4023-169F-87FE9A586103}"/>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1" name="Connecteur droit 280">
            <a:extLst>
              <a:ext uri="{FF2B5EF4-FFF2-40B4-BE49-F238E27FC236}">
                <a16:creationId xmlns:a16="http://schemas.microsoft.com/office/drawing/2014/main" id="{C3F1BFFE-8C70-FF2A-3942-61E6A9BE58FC}"/>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2" name="Ellipse 281">
            <a:extLst>
              <a:ext uri="{FF2B5EF4-FFF2-40B4-BE49-F238E27FC236}">
                <a16:creationId xmlns:a16="http://schemas.microsoft.com/office/drawing/2014/main" id="{21B2FCAD-FA96-3D22-D8E8-E560D4F3BFBA}"/>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83" name="Ellipse 282">
            <a:extLst>
              <a:ext uri="{FF2B5EF4-FFF2-40B4-BE49-F238E27FC236}">
                <a16:creationId xmlns:a16="http://schemas.microsoft.com/office/drawing/2014/main" id="{D7F25686-86A7-9141-5BA2-93279445E134}"/>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84" name="Ellipse 283">
            <a:extLst>
              <a:ext uri="{FF2B5EF4-FFF2-40B4-BE49-F238E27FC236}">
                <a16:creationId xmlns:a16="http://schemas.microsoft.com/office/drawing/2014/main" id="{6FB70DB8-4F3C-759D-D0C9-FAA88792F1FA}"/>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5" name="Ellipse 284">
            <a:extLst>
              <a:ext uri="{FF2B5EF4-FFF2-40B4-BE49-F238E27FC236}">
                <a16:creationId xmlns:a16="http://schemas.microsoft.com/office/drawing/2014/main" id="{20F60B07-5C74-398D-3A2C-17467ED91483}"/>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6" name="Ellipse 285">
            <a:extLst>
              <a:ext uri="{FF2B5EF4-FFF2-40B4-BE49-F238E27FC236}">
                <a16:creationId xmlns:a16="http://schemas.microsoft.com/office/drawing/2014/main" id="{1CB2F836-FA5B-06D8-99D4-9730712608AD}"/>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7" name="Ellipse 286">
            <a:extLst>
              <a:ext uri="{FF2B5EF4-FFF2-40B4-BE49-F238E27FC236}">
                <a16:creationId xmlns:a16="http://schemas.microsoft.com/office/drawing/2014/main" id="{FCBADAB0-F1C0-056A-6BE2-73A6116AD79C}"/>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9" name="Ellipse 288">
            <a:extLst>
              <a:ext uri="{FF2B5EF4-FFF2-40B4-BE49-F238E27FC236}">
                <a16:creationId xmlns:a16="http://schemas.microsoft.com/office/drawing/2014/main" id="{0F5A8E69-13FE-7250-671E-56F81085E365}"/>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0" name="Ellipse 289">
            <a:extLst>
              <a:ext uri="{FF2B5EF4-FFF2-40B4-BE49-F238E27FC236}">
                <a16:creationId xmlns:a16="http://schemas.microsoft.com/office/drawing/2014/main" id="{93047CCC-A153-597A-D136-7AFFA4E9CC90}"/>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1" name="Ellipse 290">
            <a:extLst>
              <a:ext uri="{FF2B5EF4-FFF2-40B4-BE49-F238E27FC236}">
                <a16:creationId xmlns:a16="http://schemas.microsoft.com/office/drawing/2014/main" id="{116D5A4F-8C71-4245-2CE9-18CD345F0677}"/>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3" name="Ellipse 292">
            <a:extLst>
              <a:ext uri="{FF2B5EF4-FFF2-40B4-BE49-F238E27FC236}">
                <a16:creationId xmlns:a16="http://schemas.microsoft.com/office/drawing/2014/main" id="{DED3EFC3-FA2C-1BCE-8E41-2E208D2624A3}"/>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94" name="Ellipse 293">
            <a:extLst>
              <a:ext uri="{FF2B5EF4-FFF2-40B4-BE49-F238E27FC236}">
                <a16:creationId xmlns:a16="http://schemas.microsoft.com/office/drawing/2014/main" id="{196F164D-EBB0-4755-6D6E-13C4F9044F3B}"/>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5" name="Ellipse 294">
            <a:extLst>
              <a:ext uri="{FF2B5EF4-FFF2-40B4-BE49-F238E27FC236}">
                <a16:creationId xmlns:a16="http://schemas.microsoft.com/office/drawing/2014/main" id="{1D4705EE-6470-70B8-C01C-FB2827CEF2F7}"/>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6" name="Ellipse 295">
            <a:extLst>
              <a:ext uri="{FF2B5EF4-FFF2-40B4-BE49-F238E27FC236}">
                <a16:creationId xmlns:a16="http://schemas.microsoft.com/office/drawing/2014/main" id="{C3524E17-5697-E48E-82FB-128628309389}"/>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7" name="Ellipse 296">
            <a:extLst>
              <a:ext uri="{FF2B5EF4-FFF2-40B4-BE49-F238E27FC236}">
                <a16:creationId xmlns:a16="http://schemas.microsoft.com/office/drawing/2014/main" id="{67756AA8-DAD6-7349-027E-0DE690251F88}"/>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9" name="Ellipse 298">
            <a:extLst>
              <a:ext uri="{FF2B5EF4-FFF2-40B4-BE49-F238E27FC236}">
                <a16:creationId xmlns:a16="http://schemas.microsoft.com/office/drawing/2014/main" id="{C6F5872C-8352-30CD-CA40-18E1AE8A8C16}"/>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0" name="Ellipse 299">
            <a:extLst>
              <a:ext uri="{FF2B5EF4-FFF2-40B4-BE49-F238E27FC236}">
                <a16:creationId xmlns:a16="http://schemas.microsoft.com/office/drawing/2014/main" id="{726437AC-7CB4-2008-456F-DB6B137F19D8}"/>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1" name="Ellipse 300">
            <a:extLst>
              <a:ext uri="{FF2B5EF4-FFF2-40B4-BE49-F238E27FC236}">
                <a16:creationId xmlns:a16="http://schemas.microsoft.com/office/drawing/2014/main" id="{B2B3EE26-C566-4978-5973-EF3C9AAF23E1}"/>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2" name="Ellipse 301">
            <a:extLst>
              <a:ext uri="{FF2B5EF4-FFF2-40B4-BE49-F238E27FC236}">
                <a16:creationId xmlns:a16="http://schemas.microsoft.com/office/drawing/2014/main" id="{A9FCC1B5-E9D6-B167-AB27-99E58DABF43B}"/>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3" name="Rectangle 302">
            <a:extLst>
              <a:ext uri="{FF2B5EF4-FFF2-40B4-BE49-F238E27FC236}">
                <a16:creationId xmlns:a16="http://schemas.microsoft.com/office/drawing/2014/main" id="{165601E9-C9A4-D2AA-D58D-9A0392339EA6}"/>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304" name="Rectangle 303">
            <a:extLst>
              <a:ext uri="{FF2B5EF4-FFF2-40B4-BE49-F238E27FC236}">
                <a16:creationId xmlns:a16="http://schemas.microsoft.com/office/drawing/2014/main" id="{8ACE408C-9E45-3C0E-F25D-210671565E5D}"/>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306" name="Rectangle 305">
            <a:extLst>
              <a:ext uri="{FF2B5EF4-FFF2-40B4-BE49-F238E27FC236}">
                <a16:creationId xmlns:a16="http://schemas.microsoft.com/office/drawing/2014/main" id="{D57CDF0A-92A4-372C-A29A-47B669E9AAA8}"/>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307" name="Ellipse 306">
            <a:extLst>
              <a:ext uri="{FF2B5EF4-FFF2-40B4-BE49-F238E27FC236}">
                <a16:creationId xmlns:a16="http://schemas.microsoft.com/office/drawing/2014/main" id="{245FE273-2E02-5D66-36CC-5C92007D4FF9}"/>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08" name="Rectangle 307">
            <a:extLst>
              <a:ext uri="{FF2B5EF4-FFF2-40B4-BE49-F238E27FC236}">
                <a16:creationId xmlns:a16="http://schemas.microsoft.com/office/drawing/2014/main" id="{3973A91A-99E8-79B6-B5F9-948D1C56EE5F}"/>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1813</a:t>
            </a:r>
          </a:p>
        </p:txBody>
      </p:sp>
      <p:sp>
        <p:nvSpPr>
          <p:cNvPr id="309" name="Rectangle 308">
            <a:extLst>
              <a:ext uri="{FF2B5EF4-FFF2-40B4-BE49-F238E27FC236}">
                <a16:creationId xmlns:a16="http://schemas.microsoft.com/office/drawing/2014/main" id="{B1CA1C45-3CD4-20D4-B5EB-982B6BEAC611}"/>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310" name="Rectangle 309">
            <a:extLst>
              <a:ext uri="{FF2B5EF4-FFF2-40B4-BE49-F238E27FC236}">
                <a16:creationId xmlns:a16="http://schemas.microsoft.com/office/drawing/2014/main" id="{13D110C6-94DA-DF07-F98A-BB79BAA8888F}"/>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311" name="Rectangle 310">
            <a:extLst>
              <a:ext uri="{FF2B5EF4-FFF2-40B4-BE49-F238E27FC236}">
                <a16:creationId xmlns:a16="http://schemas.microsoft.com/office/drawing/2014/main" id="{175354BD-8D00-3F01-A0BA-36D7F66B4085}"/>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12" name="Rectangle 311">
            <a:extLst>
              <a:ext uri="{FF2B5EF4-FFF2-40B4-BE49-F238E27FC236}">
                <a16:creationId xmlns:a16="http://schemas.microsoft.com/office/drawing/2014/main" id="{43CE4978-639C-494C-C1C9-D7D7F12D128A}"/>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313" name="Rectangle 312">
            <a:extLst>
              <a:ext uri="{FF2B5EF4-FFF2-40B4-BE49-F238E27FC236}">
                <a16:creationId xmlns:a16="http://schemas.microsoft.com/office/drawing/2014/main" id="{99AA17AA-ACA9-2BD2-F851-9717BC91B9B7}"/>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314" name="Ellipse 313">
            <a:extLst>
              <a:ext uri="{FF2B5EF4-FFF2-40B4-BE49-F238E27FC236}">
                <a16:creationId xmlns:a16="http://schemas.microsoft.com/office/drawing/2014/main" id="{879E9DB0-1D06-8CD8-6BE3-29F9B0E6FC28}"/>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15" name="Ellipse 314">
            <a:extLst>
              <a:ext uri="{FF2B5EF4-FFF2-40B4-BE49-F238E27FC236}">
                <a16:creationId xmlns:a16="http://schemas.microsoft.com/office/drawing/2014/main" id="{08E6D56F-2240-3251-49FF-D8F9C8D84C64}"/>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16" name="Ellipse 315">
            <a:extLst>
              <a:ext uri="{FF2B5EF4-FFF2-40B4-BE49-F238E27FC236}">
                <a16:creationId xmlns:a16="http://schemas.microsoft.com/office/drawing/2014/main" id="{2B07E827-CA86-8C60-5A63-1D0C4EA4986E}"/>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7" name="Ellipse 316">
            <a:extLst>
              <a:ext uri="{FF2B5EF4-FFF2-40B4-BE49-F238E27FC236}">
                <a16:creationId xmlns:a16="http://schemas.microsoft.com/office/drawing/2014/main" id="{7E03B35D-3F73-6374-E1BA-262EB4A954F9}"/>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18" name="Rectangle 317">
            <a:extLst>
              <a:ext uri="{FF2B5EF4-FFF2-40B4-BE49-F238E27FC236}">
                <a16:creationId xmlns:a16="http://schemas.microsoft.com/office/drawing/2014/main" id="{FD24BA17-48CE-3293-8D5C-B77DEE3DAD15}"/>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319" name="Ellipse 318">
            <a:extLst>
              <a:ext uri="{FF2B5EF4-FFF2-40B4-BE49-F238E27FC236}">
                <a16:creationId xmlns:a16="http://schemas.microsoft.com/office/drawing/2014/main" id="{98F79528-2850-93AB-B945-FF6BEAB3117B}"/>
              </a:ext>
            </a:extLst>
          </p:cNvPr>
          <p:cNvSpPr/>
          <p:nvPr/>
        </p:nvSpPr>
        <p:spPr>
          <a:xfrm>
            <a:off x="6572544" y="207185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324" name="Ellipse 323">
            <a:extLst>
              <a:ext uri="{FF2B5EF4-FFF2-40B4-BE49-F238E27FC236}">
                <a16:creationId xmlns:a16="http://schemas.microsoft.com/office/drawing/2014/main" id="{6CE58B9E-D412-4397-12A7-6CD94DC33D7A}"/>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5" name="Ellipse 324">
            <a:extLst>
              <a:ext uri="{FF2B5EF4-FFF2-40B4-BE49-F238E27FC236}">
                <a16:creationId xmlns:a16="http://schemas.microsoft.com/office/drawing/2014/main" id="{07B5556C-805B-50B1-C6E9-C482F360F86C}"/>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6" name="Ellipse 325">
            <a:extLst>
              <a:ext uri="{FF2B5EF4-FFF2-40B4-BE49-F238E27FC236}">
                <a16:creationId xmlns:a16="http://schemas.microsoft.com/office/drawing/2014/main" id="{693EFA44-E540-B2A9-A287-291F4121238E}"/>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7" name="Rectangle 326">
            <a:extLst>
              <a:ext uri="{FF2B5EF4-FFF2-40B4-BE49-F238E27FC236}">
                <a16:creationId xmlns:a16="http://schemas.microsoft.com/office/drawing/2014/main" id="{6D1E4EBD-BBD9-9B13-3536-7C6CD5F1EC37}"/>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328" name="Ellipse 327">
            <a:extLst>
              <a:ext uri="{FF2B5EF4-FFF2-40B4-BE49-F238E27FC236}">
                <a16:creationId xmlns:a16="http://schemas.microsoft.com/office/drawing/2014/main" id="{C3BC55F3-9F36-458D-AC2F-0DC1FCE4A552}"/>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29" name="Rectangle 1">
            <a:extLst>
              <a:ext uri="{FF2B5EF4-FFF2-40B4-BE49-F238E27FC236}">
                <a16:creationId xmlns:a16="http://schemas.microsoft.com/office/drawing/2014/main" id="{701860EA-F1A2-06D4-9D1C-4B3752C621B9}"/>
              </a:ext>
            </a:extLst>
          </p:cNvPr>
          <p:cNvSpPr/>
          <p:nvPr/>
        </p:nvSpPr>
        <p:spPr>
          <a:xfrm>
            <a:off x="4973533" y="95645"/>
            <a:ext cx="651117"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1821</a:t>
            </a:r>
            <a:endParaRPr lang="fr-FR" b="1" spc="-1" dirty="0">
              <a:latin typeface="Arial"/>
            </a:endParaRPr>
          </a:p>
        </p:txBody>
      </p:sp>
      <p:sp>
        <p:nvSpPr>
          <p:cNvPr id="330" name="Ellipse 329">
            <a:extLst>
              <a:ext uri="{FF2B5EF4-FFF2-40B4-BE49-F238E27FC236}">
                <a16:creationId xmlns:a16="http://schemas.microsoft.com/office/drawing/2014/main" id="{9B4D8345-625E-E195-8C5E-273057339461}"/>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 name="Rectangle 1">
            <a:extLst>
              <a:ext uri="{FF2B5EF4-FFF2-40B4-BE49-F238E27FC236}">
                <a16:creationId xmlns:a16="http://schemas.microsoft.com/office/drawing/2014/main" id="{16EC688B-8963-3CAC-E653-E412551F2B72}"/>
              </a:ext>
            </a:extLst>
          </p:cNvPr>
          <p:cNvSpPr/>
          <p:nvPr/>
        </p:nvSpPr>
        <p:spPr>
          <a:xfrm>
            <a:off x="71305" y="93049"/>
            <a:ext cx="4849212" cy="5216813"/>
          </a:xfrm>
          <a:prstGeom prst="rect">
            <a:avLst/>
          </a:prstGeom>
          <a:solidFill>
            <a:schemeClr val="tx2">
              <a:lumMod val="20000"/>
              <a:lumOff val="80000"/>
            </a:schemeClr>
          </a:solidFill>
          <a:ln w="38100">
            <a:solidFill>
              <a:schemeClr val="tx1"/>
            </a:solidFill>
          </a:ln>
        </p:spPr>
        <p:txBody>
          <a:bodyPr wrap="square">
            <a:spAutoFit/>
          </a:bodyPr>
          <a:lstStyle/>
          <a:p>
            <a:r>
              <a:rPr lang="fr-FR" sz="1400" b="1" dirty="0"/>
              <a:t>1) 1821-1829 : Dans l’Empire ottoman, guerre russo-turque et intervention franco-britannique : Indépendance grecque et autonomies serbes, moldaves et valaques ; Pour son aide aux Turcs, Mehmet Ali d’Egypte-Arabie-Soudan réclame la Crète et la Syrie</a:t>
            </a:r>
          </a:p>
          <a:p>
            <a:endParaRPr lang="fr-FR" sz="1700" spc="-1" dirty="0">
              <a:solidFill>
                <a:srgbClr val="000000"/>
              </a:solidFill>
              <a:cs typeface="Calibri" panose="020F0502020204030204" pitchFamily="34" charset="0"/>
            </a:endParaRPr>
          </a:p>
          <a:p>
            <a:r>
              <a:rPr lang="fr-FR" sz="1600" spc="-1" dirty="0">
                <a:solidFill>
                  <a:srgbClr val="000000"/>
                </a:solidFill>
                <a:cs typeface="Calibri" panose="020F0502020204030204" pitchFamily="34" charset="0"/>
              </a:rPr>
              <a:t>*Mars 1821</a:t>
            </a:r>
          </a:p>
          <a:p>
            <a:r>
              <a:rPr lang="fr-FR" sz="1600" spc="-1" dirty="0">
                <a:solidFill>
                  <a:srgbClr val="000000"/>
                </a:solidFill>
                <a:cs typeface="Calibri" panose="020F0502020204030204" pitchFamily="34" charset="0"/>
              </a:rPr>
              <a:t>Dans les Balkans ottomans du sultan </a:t>
            </a:r>
            <a:r>
              <a:rPr lang="fr-FR" sz="1600" u="sng" spc="-1" dirty="0">
                <a:solidFill>
                  <a:srgbClr val="000000"/>
                </a:solidFill>
                <a:cs typeface="Calibri" panose="020F0502020204030204" pitchFamily="34" charset="0"/>
              </a:rPr>
              <a:t>Mahmoud II</a:t>
            </a:r>
            <a:r>
              <a:rPr lang="fr-FR" sz="1600" spc="-1" dirty="0">
                <a:solidFill>
                  <a:srgbClr val="000000"/>
                </a:solidFill>
                <a:cs typeface="Calibri" panose="020F0502020204030204" pitchFamily="34" charset="0"/>
              </a:rPr>
              <a:t> (1808)</a:t>
            </a:r>
          </a:p>
          <a:p>
            <a:r>
              <a:rPr lang="fr-FR" sz="1600" spc="-1" dirty="0">
                <a:solidFill>
                  <a:srgbClr val="000000"/>
                </a:solidFill>
                <a:cs typeface="Calibri" panose="020F0502020204030204" pitchFamily="34" charset="0"/>
              </a:rPr>
              <a:t>Deux révoltes…</a:t>
            </a:r>
          </a:p>
          <a:p>
            <a:endParaRPr lang="fr-FR" sz="1600" dirty="0">
              <a:solidFill>
                <a:srgbClr val="000000"/>
              </a:solidFill>
            </a:endParaRPr>
          </a:p>
          <a:p>
            <a:r>
              <a:rPr lang="fr-FR" sz="1600" dirty="0">
                <a:solidFill>
                  <a:srgbClr val="000000"/>
                </a:solidFill>
              </a:rPr>
              <a:t>a) En Moldavie, puis en Valachie, la révolte</a:t>
            </a:r>
            <a:r>
              <a:rPr lang="fr-FR" sz="1600" dirty="0">
                <a:solidFill>
                  <a:srgbClr val="000000"/>
                </a:solidFill>
                <a:ea typeface="Times New Roman" panose="02020603050405020304" pitchFamily="18" charset="0"/>
              </a:rPr>
              <a:t> </a:t>
            </a:r>
            <a:r>
              <a:rPr lang="fr-FR" sz="1600" i="1" dirty="0">
                <a:solidFill>
                  <a:srgbClr val="000000"/>
                </a:solidFill>
                <a:ea typeface="Times New Roman" panose="02020603050405020304" pitchFamily="18" charset="0"/>
              </a:rPr>
              <a:t>orthodoxe</a:t>
            </a:r>
            <a:endParaRPr lang="fr-FR" sz="1600" dirty="0">
              <a:solidFill>
                <a:srgbClr val="000000"/>
              </a:solidFill>
              <a:ea typeface="Times New Roman" panose="02020603050405020304" pitchFamily="18" charset="0"/>
            </a:endParaRPr>
          </a:p>
          <a:p>
            <a:r>
              <a:rPr lang="fr-FR" sz="1600" dirty="0">
                <a:solidFill>
                  <a:srgbClr val="000000"/>
                </a:solidFill>
                <a:ea typeface="Times New Roman" panose="02020603050405020304" pitchFamily="18" charset="0"/>
              </a:rPr>
              <a:t>Dirigée par l’</a:t>
            </a:r>
            <a:r>
              <a:rPr lang="fr-FR" sz="1600" i="1" dirty="0" err="1">
                <a:solidFill>
                  <a:srgbClr val="000000"/>
                </a:solidFill>
                <a:ea typeface="Times New Roman" panose="02020603050405020304" pitchFamily="18" charset="0"/>
              </a:rPr>
              <a:t>hétairiste</a:t>
            </a:r>
            <a:r>
              <a:rPr lang="fr-FR" sz="1600" dirty="0">
                <a:solidFill>
                  <a:srgbClr val="000000"/>
                </a:solidFill>
                <a:ea typeface="Times New Roman" panose="02020603050405020304" pitchFamily="18" charset="0"/>
              </a:rPr>
              <a:t> grec </a:t>
            </a:r>
            <a:r>
              <a:rPr lang="fr-FR" sz="1600" u="sng" dirty="0">
                <a:solidFill>
                  <a:srgbClr val="000000"/>
                </a:solidFill>
                <a:ea typeface="Times New Roman" panose="02020603050405020304" pitchFamily="18" charset="0"/>
              </a:rPr>
              <a:t>Alexandre Ypsilanti</a:t>
            </a:r>
          </a:p>
          <a:p>
            <a:endParaRPr lang="fr-FR" sz="1600" dirty="0"/>
          </a:p>
          <a:p>
            <a:r>
              <a:rPr lang="fr-FR" sz="1600" dirty="0"/>
              <a:t>b) Dans le Péloponnèse, la révolte grecque</a:t>
            </a:r>
            <a:endParaRPr lang="fr-FR" sz="1600" dirty="0">
              <a:solidFill>
                <a:srgbClr val="000000"/>
              </a:solidFill>
            </a:endParaRPr>
          </a:p>
          <a:p>
            <a:r>
              <a:rPr lang="fr-FR" sz="1600" dirty="0"/>
              <a:t>NB : Comme pour la Serbie, autonome en 1817</a:t>
            </a:r>
          </a:p>
          <a:p>
            <a:r>
              <a:rPr lang="fr-FR" sz="1600" dirty="0"/>
              <a:t>Conséquence de la diffusion des idées révolutionnaires</a:t>
            </a:r>
          </a:p>
          <a:p>
            <a:endParaRPr lang="fr-FR" sz="1600" dirty="0"/>
          </a:p>
          <a:p>
            <a:r>
              <a:rPr lang="fr-FR" sz="1600" dirty="0"/>
              <a:t>*La révolte </a:t>
            </a:r>
            <a:r>
              <a:rPr lang="fr-FR" sz="1600" i="1" dirty="0"/>
              <a:t>roumaine</a:t>
            </a:r>
            <a:r>
              <a:rPr lang="fr-FR" sz="1600" dirty="0"/>
              <a:t> est rapidement défaite</a:t>
            </a:r>
          </a:p>
          <a:p>
            <a:r>
              <a:rPr lang="fr-FR" sz="1600" dirty="0"/>
              <a:t>En revanche, en Grèce, la révolte parvient à se maintenir</a:t>
            </a:r>
          </a:p>
          <a:p>
            <a:endParaRPr lang="fr-FR" sz="1600" dirty="0"/>
          </a:p>
          <a:p>
            <a:r>
              <a:rPr lang="fr-FR" sz="1600" dirty="0"/>
              <a:t>*1821 : La Grèce sera </a:t>
            </a:r>
            <a:r>
              <a:rPr lang="fr-FR" sz="1600" u="sng" dirty="0"/>
              <a:t>le 1</a:t>
            </a:r>
            <a:r>
              <a:rPr lang="fr-FR" sz="1600" u="sng" baseline="30000" dirty="0"/>
              <a:t>er</a:t>
            </a:r>
            <a:r>
              <a:rPr lang="fr-FR" sz="1600" u="sng" dirty="0"/>
              <a:t> accroc à la Sainte Alliance</a:t>
            </a:r>
            <a:r>
              <a:rPr lang="fr-FR" sz="1600" dirty="0"/>
              <a:t>…</a:t>
            </a:r>
          </a:p>
        </p:txBody>
      </p:sp>
      <p:sp>
        <p:nvSpPr>
          <p:cNvPr id="9" name="Ellipse 8">
            <a:extLst>
              <a:ext uri="{FF2B5EF4-FFF2-40B4-BE49-F238E27FC236}">
                <a16:creationId xmlns:a16="http://schemas.microsoft.com/office/drawing/2014/main" id="{17DBC402-074C-DCC5-B4D6-6FF56E5BCCAD}"/>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E5BF413A-3617-840C-ECED-2C4AF6C0B02B}"/>
              </a:ext>
            </a:extLst>
          </p:cNvPr>
          <p:cNvSpPr/>
          <p:nvPr/>
        </p:nvSpPr>
        <p:spPr>
          <a:xfrm>
            <a:off x="6689742" y="2380089"/>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1" name="Rectangle 10">
            <a:extLst>
              <a:ext uri="{FF2B5EF4-FFF2-40B4-BE49-F238E27FC236}">
                <a16:creationId xmlns:a16="http://schemas.microsoft.com/office/drawing/2014/main" id="{FB25F43F-3C9F-40AF-26A2-8CD2F71F1EC3}"/>
              </a:ext>
            </a:extLst>
          </p:cNvPr>
          <p:cNvSpPr/>
          <p:nvPr/>
        </p:nvSpPr>
        <p:spPr>
          <a:xfrm>
            <a:off x="6428156" y="2279189"/>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1821</a:t>
            </a:r>
          </a:p>
        </p:txBody>
      </p:sp>
      <p:sp>
        <p:nvSpPr>
          <p:cNvPr id="12" name="Ellipse 11">
            <a:extLst>
              <a:ext uri="{FF2B5EF4-FFF2-40B4-BE49-F238E27FC236}">
                <a16:creationId xmlns:a16="http://schemas.microsoft.com/office/drawing/2014/main" id="{A7246567-DC7C-BBDF-1BC7-BAC5DDEBF95C}"/>
              </a:ext>
            </a:extLst>
          </p:cNvPr>
          <p:cNvSpPr/>
          <p:nvPr/>
        </p:nvSpPr>
        <p:spPr>
          <a:xfrm>
            <a:off x="7448382" y="372020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 name="Ellipse 12">
            <a:extLst>
              <a:ext uri="{FF2B5EF4-FFF2-40B4-BE49-F238E27FC236}">
                <a16:creationId xmlns:a16="http://schemas.microsoft.com/office/drawing/2014/main" id="{B9B1E75B-7E15-3188-DF37-5EFDF8A383BE}"/>
              </a:ext>
            </a:extLst>
          </p:cNvPr>
          <p:cNvSpPr/>
          <p:nvPr/>
        </p:nvSpPr>
        <p:spPr>
          <a:xfrm>
            <a:off x="6865624" y="298209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4" name="Ellipse 13">
            <a:extLst>
              <a:ext uri="{FF2B5EF4-FFF2-40B4-BE49-F238E27FC236}">
                <a16:creationId xmlns:a16="http://schemas.microsoft.com/office/drawing/2014/main" id="{ECFCAF34-E1F3-9062-2381-90E6E08C60EB}"/>
              </a:ext>
            </a:extLst>
          </p:cNvPr>
          <p:cNvSpPr/>
          <p:nvPr/>
        </p:nvSpPr>
        <p:spPr>
          <a:xfrm>
            <a:off x="7903822" y="328271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 name="Ellipse 14">
            <a:extLst>
              <a:ext uri="{FF2B5EF4-FFF2-40B4-BE49-F238E27FC236}">
                <a16:creationId xmlns:a16="http://schemas.microsoft.com/office/drawing/2014/main" id="{FDA7F22B-B04F-D75F-A822-CD022AE123E3}"/>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6" name="Ellipse 15">
            <a:extLst>
              <a:ext uri="{FF2B5EF4-FFF2-40B4-BE49-F238E27FC236}">
                <a16:creationId xmlns:a16="http://schemas.microsoft.com/office/drawing/2014/main" id="{158E7D42-5828-0D8C-A8BA-80E87F7CCE3E}"/>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 name="Ellipse 16">
            <a:extLst>
              <a:ext uri="{FF2B5EF4-FFF2-40B4-BE49-F238E27FC236}">
                <a16:creationId xmlns:a16="http://schemas.microsoft.com/office/drawing/2014/main" id="{4C95539C-1EE9-4D25-2B04-84049A4114B2}"/>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8" name="Ellipse 17">
            <a:extLst>
              <a:ext uri="{FF2B5EF4-FFF2-40B4-BE49-F238E27FC236}">
                <a16:creationId xmlns:a16="http://schemas.microsoft.com/office/drawing/2014/main" id="{80CF0FB0-7103-D735-45D8-E7EC3155E71F}"/>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Tree>
    <p:extLst>
      <p:ext uri="{BB962C8B-B14F-4D97-AF65-F5344CB8AC3E}">
        <p14:creationId xmlns:p14="http://schemas.microsoft.com/office/powerpoint/2010/main" val="3750521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0F973-DAAE-A5F7-588B-04858D112153}"/>
            </a:ext>
          </a:extLst>
        </p:cNvPr>
        <p:cNvGrpSpPr/>
        <p:nvPr/>
      </p:nvGrpSpPr>
      <p:grpSpPr>
        <a:xfrm>
          <a:off x="0" y="0"/>
          <a:ext cx="0" cy="0"/>
          <a:chOff x="0" y="0"/>
          <a:chExt cx="0" cy="0"/>
        </a:xfrm>
      </p:grpSpPr>
      <p:pic>
        <p:nvPicPr>
          <p:cNvPr id="217" name="Picture 2" descr="C:\Users\Christophe\Pictures\My Scans\2014-11 (nov.)\scan0001.jpg">
            <a:extLst>
              <a:ext uri="{FF2B5EF4-FFF2-40B4-BE49-F238E27FC236}">
                <a16:creationId xmlns:a16="http://schemas.microsoft.com/office/drawing/2014/main" id="{2E87164B-2EAD-F455-0101-491004FAD77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18" name="Ellipse 217">
            <a:extLst>
              <a:ext uri="{FF2B5EF4-FFF2-40B4-BE49-F238E27FC236}">
                <a16:creationId xmlns:a16="http://schemas.microsoft.com/office/drawing/2014/main" id="{1D703AF9-BABE-2839-7EB6-4A9AB5901E78}"/>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9" name="Ellipse 218">
            <a:extLst>
              <a:ext uri="{FF2B5EF4-FFF2-40B4-BE49-F238E27FC236}">
                <a16:creationId xmlns:a16="http://schemas.microsoft.com/office/drawing/2014/main" id="{DC885E33-4354-7E28-C648-755A46DDAAA9}"/>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220" name="Ellipse 219">
            <a:extLst>
              <a:ext uri="{FF2B5EF4-FFF2-40B4-BE49-F238E27FC236}">
                <a16:creationId xmlns:a16="http://schemas.microsoft.com/office/drawing/2014/main" id="{C0C280A0-A1BF-9F07-A2D4-986F13EC217F}"/>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221" name="Ellipse 220">
            <a:extLst>
              <a:ext uri="{FF2B5EF4-FFF2-40B4-BE49-F238E27FC236}">
                <a16:creationId xmlns:a16="http://schemas.microsoft.com/office/drawing/2014/main" id="{4D9B94CD-686A-50DC-9DB9-FF570B4DACF5}"/>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2" name="Ellipse 221">
            <a:extLst>
              <a:ext uri="{FF2B5EF4-FFF2-40B4-BE49-F238E27FC236}">
                <a16:creationId xmlns:a16="http://schemas.microsoft.com/office/drawing/2014/main" id="{5CE6267A-956A-AE57-491F-9E9EF025810D}"/>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3" name="Ellipse 222">
            <a:extLst>
              <a:ext uri="{FF2B5EF4-FFF2-40B4-BE49-F238E27FC236}">
                <a16:creationId xmlns:a16="http://schemas.microsoft.com/office/drawing/2014/main" id="{B41FDF2E-B6DA-EBA7-6ED9-3CB1AE74615F}"/>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24" name="Ellipse 223">
            <a:extLst>
              <a:ext uri="{FF2B5EF4-FFF2-40B4-BE49-F238E27FC236}">
                <a16:creationId xmlns:a16="http://schemas.microsoft.com/office/drawing/2014/main" id="{F93F24A7-4400-B810-0072-1523EE7BFAC1}"/>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26" name="Ellipse 225">
            <a:extLst>
              <a:ext uri="{FF2B5EF4-FFF2-40B4-BE49-F238E27FC236}">
                <a16:creationId xmlns:a16="http://schemas.microsoft.com/office/drawing/2014/main" id="{FA5BF5A3-AAD0-9ECC-EA24-5E89C28D1FAD}"/>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27" name="Ellipse 226">
            <a:extLst>
              <a:ext uri="{FF2B5EF4-FFF2-40B4-BE49-F238E27FC236}">
                <a16:creationId xmlns:a16="http://schemas.microsoft.com/office/drawing/2014/main" id="{22F99513-3E0C-45A7-C91D-B13D10CBB2BC}"/>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28" name="Ellipse 227">
            <a:extLst>
              <a:ext uri="{FF2B5EF4-FFF2-40B4-BE49-F238E27FC236}">
                <a16:creationId xmlns:a16="http://schemas.microsoft.com/office/drawing/2014/main" id="{571AB06A-D9D5-4BAF-F8C3-075405CAE45B}"/>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29" name="Ellipse 228">
            <a:extLst>
              <a:ext uri="{FF2B5EF4-FFF2-40B4-BE49-F238E27FC236}">
                <a16:creationId xmlns:a16="http://schemas.microsoft.com/office/drawing/2014/main" id="{68AFF782-0D9A-7525-891A-BB6E7BDD5F98}"/>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0" name="Ellipse 229">
            <a:extLst>
              <a:ext uri="{FF2B5EF4-FFF2-40B4-BE49-F238E27FC236}">
                <a16:creationId xmlns:a16="http://schemas.microsoft.com/office/drawing/2014/main" id="{0FDBDE73-D345-5A76-6851-7488F5D8988F}"/>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1" name="Ellipse 230">
            <a:extLst>
              <a:ext uri="{FF2B5EF4-FFF2-40B4-BE49-F238E27FC236}">
                <a16:creationId xmlns:a16="http://schemas.microsoft.com/office/drawing/2014/main" id="{F1256064-D8F1-0578-7B76-C44680C1B3AD}"/>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2" name="Ellipse 231">
            <a:extLst>
              <a:ext uri="{FF2B5EF4-FFF2-40B4-BE49-F238E27FC236}">
                <a16:creationId xmlns:a16="http://schemas.microsoft.com/office/drawing/2014/main" id="{EE8DFEC9-1BFD-9E88-1319-1A733C35A238}"/>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3" name="Ellipse 232">
            <a:extLst>
              <a:ext uri="{FF2B5EF4-FFF2-40B4-BE49-F238E27FC236}">
                <a16:creationId xmlns:a16="http://schemas.microsoft.com/office/drawing/2014/main" id="{DAFF39DA-308E-53A7-72B1-BC2FFC05D280}"/>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4" name="Ellipse 233">
            <a:extLst>
              <a:ext uri="{FF2B5EF4-FFF2-40B4-BE49-F238E27FC236}">
                <a16:creationId xmlns:a16="http://schemas.microsoft.com/office/drawing/2014/main" id="{5B011DE4-D405-9235-F5BD-2D24FBF09933}"/>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6" name="Ellipse 235">
            <a:extLst>
              <a:ext uri="{FF2B5EF4-FFF2-40B4-BE49-F238E27FC236}">
                <a16:creationId xmlns:a16="http://schemas.microsoft.com/office/drawing/2014/main" id="{B57C3C63-9B75-7986-7DF0-36A12CA7067E}"/>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7" name="Ellipse 236">
            <a:extLst>
              <a:ext uri="{FF2B5EF4-FFF2-40B4-BE49-F238E27FC236}">
                <a16:creationId xmlns:a16="http://schemas.microsoft.com/office/drawing/2014/main" id="{4D84FD0C-652E-32CE-24C5-337AD0CB6901}"/>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8" name="Connecteur droit 237">
            <a:extLst>
              <a:ext uri="{FF2B5EF4-FFF2-40B4-BE49-F238E27FC236}">
                <a16:creationId xmlns:a16="http://schemas.microsoft.com/office/drawing/2014/main" id="{ACD734C1-22A2-A3E4-09C8-AA9B2EE8D286}"/>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Connecteur droit 238">
            <a:extLst>
              <a:ext uri="{FF2B5EF4-FFF2-40B4-BE49-F238E27FC236}">
                <a16:creationId xmlns:a16="http://schemas.microsoft.com/office/drawing/2014/main" id="{DF822548-B667-5616-F739-36A5377600B0}"/>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Connecteur droit 239">
            <a:extLst>
              <a:ext uri="{FF2B5EF4-FFF2-40B4-BE49-F238E27FC236}">
                <a16:creationId xmlns:a16="http://schemas.microsoft.com/office/drawing/2014/main" id="{B5A0B9DF-5178-57A7-7129-B10D84C9ADCD}"/>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1" name="Ellipse 240">
            <a:extLst>
              <a:ext uri="{FF2B5EF4-FFF2-40B4-BE49-F238E27FC236}">
                <a16:creationId xmlns:a16="http://schemas.microsoft.com/office/drawing/2014/main" id="{46512E0B-B597-3029-F4E4-9F1816592FB1}"/>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42" name="Ellipse 241">
            <a:extLst>
              <a:ext uri="{FF2B5EF4-FFF2-40B4-BE49-F238E27FC236}">
                <a16:creationId xmlns:a16="http://schemas.microsoft.com/office/drawing/2014/main" id="{A5044D48-D4A2-FAC7-822D-BDC504B5DC0E}"/>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3" name="Ellipse 242">
            <a:extLst>
              <a:ext uri="{FF2B5EF4-FFF2-40B4-BE49-F238E27FC236}">
                <a16:creationId xmlns:a16="http://schemas.microsoft.com/office/drawing/2014/main" id="{CB905F35-10D9-32BB-5AAB-AE473BFC1352}"/>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45" name="Ellipse 244">
            <a:extLst>
              <a:ext uri="{FF2B5EF4-FFF2-40B4-BE49-F238E27FC236}">
                <a16:creationId xmlns:a16="http://schemas.microsoft.com/office/drawing/2014/main" id="{4AC9CCD7-794E-4840-A31C-1AE605A2F6F6}"/>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6" name="Ellipse 245">
            <a:extLst>
              <a:ext uri="{FF2B5EF4-FFF2-40B4-BE49-F238E27FC236}">
                <a16:creationId xmlns:a16="http://schemas.microsoft.com/office/drawing/2014/main" id="{D9CD9D10-7674-B454-084A-E55EE735D4DD}"/>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7" name="Connecteur droit 246">
            <a:extLst>
              <a:ext uri="{FF2B5EF4-FFF2-40B4-BE49-F238E27FC236}">
                <a16:creationId xmlns:a16="http://schemas.microsoft.com/office/drawing/2014/main" id="{29E7FD97-AE55-699A-AF4B-D5D49A9840F5}"/>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8" name="Ellipse 247">
            <a:extLst>
              <a:ext uri="{FF2B5EF4-FFF2-40B4-BE49-F238E27FC236}">
                <a16:creationId xmlns:a16="http://schemas.microsoft.com/office/drawing/2014/main" id="{2EE70777-09A9-90F0-A144-36482A885060}"/>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249" name="Connecteur droit avec flèche 248">
            <a:extLst>
              <a:ext uri="{FF2B5EF4-FFF2-40B4-BE49-F238E27FC236}">
                <a16:creationId xmlns:a16="http://schemas.microsoft.com/office/drawing/2014/main" id="{2A52905A-E40E-5A40-481F-95C1FB63AE70}"/>
              </a:ext>
            </a:extLst>
          </p:cNvPr>
          <p:cNvCxnSpPr>
            <a:cxnSpLocks/>
            <a:endCxn id="246"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0" name="Ellipse 249">
            <a:extLst>
              <a:ext uri="{FF2B5EF4-FFF2-40B4-BE49-F238E27FC236}">
                <a16:creationId xmlns:a16="http://schemas.microsoft.com/office/drawing/2014/main" id="{A88DAE35-D47F-BBA4-A34C-38B1F23C06F6}"/>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251" name="Ellipse 250">
            <a:extLst>
              <a:ext uri="{FF2B5EF4-FFF2-40B4-BE49-F238E27FC236}">
                <a16:creationId xmlns:a16="http://schemas.microsoft.com/office/drawing/2014/main" id="{7403CEF9-0409-B3DB-E961-3239DEC92291}"/>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52" name="Ellipse 251">
            <a:extLst>
              <a:ext uri="{FF2B5EF4-FFF2-40B4-BE49-F238E27FC236}">
                <a16:creationId xmlns:a16="http://schemas.microsoft.com/office/drawing/2014/main" id="{C084E234-AD6A-B65E-C2EA-0286615A7950}"/>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53" name="Ellipse 252">
            <a:extLst>
              <a:ext uri="{FF2B5EF4-FFF2-40B4-BE49-F238E27FC236}">
                <a16:creationId xmlns:a16="http://schemas.microsoft.com/office/drawing/2014/main" id="{7D92DC7A-B946-9F53-338D-F675EC5C67C6}"/>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54" name="Ellipse 253">
            <a:extLst>
              <a:ext uri="{FF2B5EF4-FFF2-40B4-BE49-F238E27FC236}">
                <a16:creationId xmlns:a16="http://schemas.microsoft.com/office/drawing/2014/main" id="{43C32506-4A3F-992C-3BE2-5E0795F72A2C}"/>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7" name="Ellipse 256">
            <a:extLst>
              <a:ext uri="{FF2B5EF4-FFF2-40B4-BE49-F238E27FC236}">
                <a16:creationId xmlns:a16="http://schemas.microsoft.com/office/drawing/2014/main" id="{F792D790-0FB3-4F1B-D85B-B287F29156BF}"/>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9" name="Ellipse 258">
            <a:extLst>
              <a:ext uri="{FF2B5EF4-FFF2-40B4-BE49-F238E27FC236}">
                <a16:creationId xmlns:a16="http://schemas.microsoft.com/office/drawing/2014/main" id="{861EBAD7-FDDE-E77C-512E-7BAFFA842A6A}"/>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260" name="Ellipse 259">
            <a:extLst>
              <a:ext uri="{FF2B5EF4-FFF2-40B4-BE49-F238E27FC236}">
                <a16:creationId xmlns:a16="http://schemas.microsoft.com/office/drawing/2014/main" id="{1D143A1A-2C4C-5706-67C1-EA112C6C3FCF}"/>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2" name="Rectangle 261">
            <a:extLst>
              <a:ext uri="{FF2B5EF4-FFF2-40B4-BE49-F238E27FC236}">
                <a16:creationId xmlns:a16="http://schemas.microsoft.com/office/drawing/2014/main" id="{7EC5438E-87A9-7448-132F-1C72F38AA98D}"/>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264" name="Ellipse 263">
            <a:extLst>
              <a:ext uri="{FF2B5EF4-FFF2-40B4-BE49-F238E27FC236}">
                <a16:creationId xmlns:a16="http://schemas.microsoft.com/office/drawing/2014/main" id="{74E1F66F-2998-1EFD-5167-6472880F7BC1}"/>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66" name="Ellipse 265">
            <a:extLst>
              <a:ext uri="{FF2B5EF4-FFF2-40B4-BE49-F238E27FC236}">
                <a16:creationId xmlns:a16="http://schemas.microsoft.com/office/drawing/2014/main" id="{7BC267AA-6219-F0FA-F666-147AA1807071}"/>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67" name="Ellipse 266">
            <a:extLst>
              <a:ext uri="{FF2B5EF4-FFF2-40B4-BE49-F238E27FC236}">
                <a16:creationId xmlns:a16="http://schemas.microsoft.com/office/drawing/2014/main" id="{43CA6751-8417-2676-0604-0A4C9CC84528}"/>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269" name="Ellipse 268">
            <a:extLst>
              <a:ext uri="{FF2B5EF4-FFF2-40B4-BE49-F238E27FC236}">
                <a16:creationId xmlns:a16="http://schemas.microsoft.com/office/drawing/2014/main" id="{F76527A1-41C4-73D9-1013-975E35B38301}"/>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0" name="Ellipse 269">
            <a:extLst>
              <a:ext uri="{FF2B5EF4-FFF2-40B4-BE49-F238E27FC236}">
                <a16:creationId xmlns:a16="http://schemas.microsoft.com/office/drawing/2014/main" id="{BB0E54DC-F6C6-05BE-E40C-087145B91D32}"/>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1" name="Ellipse 270">
            <a:extLst>
              <a:ext uri="{FF2B5EF4-FFF2-40B4-BE49-F238E27FC236}">
                <a16:creationId xmlns:a16="http://schemas.microsoft.com/office/drawing/2014/main" id="{8C7BBB0F-428F-1D5D-C85C-A56B1E456237}"/>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2" name="Rectangle 271">
            <a:extLst>
              <a:ext uri="{FF2B5EF4-FFF2-40B4-BE49-F238E27FC236}">
                <a16:creationId xmlns:a16="http://schemas.microsoft.com/office/drawing/2014/main" id="{22633FFE-0775-2745-21D2-945784FFC053}"/>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273" name="Rectangle 272">
            <a:extLst>
              <a:ext uri="{FF2B5EF4-FFF2-40B4-BE49-F238E27FC236}">
                <a16:creationId xmlns:a16="http://schemas.microsoft.com/office/drawing/2014/main" id="{8BA00A61-FD83-0942-6CD7-1263EDF6B604}"/>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274" name="Ellipse 273">
            <a:extLst>
              <a:ext uri="{FF2B5EF4-FFF2-40B4-BE49-F238E27FC236}">
                <a16:creationId xmlns:a16="http://schemas.microsoft.com/office/drawing/2014/main" id="{AFBA2938-2EFC-AE7A-A62A-7559A074FB41}"/>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5" name="Ellipse 274">
            <a:extLst>
              <a:ext uri="{FF2B5EF4-FFF2-40B4-BE49-F238E27FC236}">
                <a16:creationId xmlns:a16="http://schemas.microsoft.com/office/drawing/2014/main" id="{3F38D8A9-1E7F-ACC9-F573-7960A7AE2B9D}"/>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6" name="Rectangle 275">
            <a:extLst>
              <a:ext uri="{FF2B5EF4-FFF2-40B4-BE49-F238E27FC236}">
                <a16:creationId xmlns:a16="http://schemas.microsoft.com/office/drawing/2014/main" id="{0A23682C-1859-BE60-E26D-E16CEA5CBAA4}"/>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277" name="Rectangle 276">
            <a:extLst>
              <a:ext uri="{FF2B5EF4-FFF2-40B4-BE49-F238E27FC236}">
                <a16:creationId xmlns:a16="http://schemas.microsoft.com/office/drawing/2014/main" id="{EC82747F-600E-E628-00AA-051219519B52}"/>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278" name="Connecteur droit 277">
            <a:extLst>
              <a:ext uri="{FF2B5EF4-FFF2-40B4-BE49-F238E27FC236}">
                <a16:creationId xmlns:a16="http://schemas.microsoft.com/office/drawing/2014/main" id="{C891F898-F9EB-0B09-D7F7-61E5C3A8BEDC}"/>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79" name="Ellipse 278">
            <a:extLst>
              <a:ext uri="{FF2B5EF4-FFF2-40B4-BE49-F238E27FC236}">
                <a16:creationId xmlns:a16="http://schemas.microsoft.com/office/drawing/2014/main" id="{EBC45C93-34CA-1E37-ABC0-7A7D2D2476D2}"/>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280" name="Connecteur droit 279">
            <a:extLst>
              <a:ext uri="{FF2B5EF4-FFF2-40B4-BE49-F238E27FC236}">
                <a16:creationId xmlns:a16="http://schemas.microsoft.com/office/drawing/2014/main" id="{DC2AFAE2-A433-E999-9371-11FD5441033C}"/>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1" name="Connecteur droit 280">
            <a:extLst>
              <a:ext uri="{FF2B5EF4-FFF2-40B4-BE49-F238E27FC236}">
                <a16:creationId xmlns:a16="http://schemas.microsoft.com/office/drawing/2014/main" id="{A57D25B2-71B7-7BFB-C3E3-3EC36475E790}"/>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2" name="Ellipse 281">
            <a:extLst>
              <a:ext uri="{FF2B5EF4-FFF2-40B4-BE49-F238E27FC236}">
                <a16:creationId xmlns:a16="http://schemas.microsoft.com/office/drawing/2014/main" id="{1D0C38DA-2F85-F66B-B456-64779D9A705E}"/>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83" name="Ellipse 282">
            <a:extLst>
              <a:ext uri="{FF2B5EF4-FFF2-40B4-BE49-F238E27FC236}">
                <a16:creationId xmlns:a16="http://schemas.microsoft.com/office/drawing/2014/main" id="{41EA778D-164A-77CA-1819-516BB81BD1B0}"/>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84" name="Ellipse 283">
            <a:extLst>
              <a:ext uri="{FF2B5EF4-FFF2-40B4-BE49-F238E27FC236}">
                <a16:creationId xmlns:a16="http://schemas.microsoft.com/office/drawing/2014/main" id="{212770F4-E6A0-B28D-3198-2D89BD52DC39}"/>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5" name="Ellipse 284">
            <a:extLst>
              <a:ext uri="{FF2B5EF4-FFF2-40B4-BE49-F238E27FC236}">
                <a16:creationId xmlns:a16="http://schemas.microsoft.com/office/drawing/2014/main" id="{789F7954-49D8-A167-0C95-8C4206A5DED0}"/>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6" name="Ellipse 285">
            <a:extLst>
              <a:ext uri="{FF2B5EF4-FFF2-40B4-BE49-F238E27FC236}">
                <a16:creationId xmlns:a16="http://schemas.microsoft.com/office/drawing/2014/main" id="{D6E49A83-1266-D291-0306-B7A80D32470D}"/>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7" name="Ellipse 286">
            <a:extLst>
              <a:ext uri="{FF2B5EF4-FFF2-40B4-BE49-F238E27FC236}">
                <a16:creationId xmlns:a16="http://schemas.microsoft.com/office/drawing/2014/main" id="{91145DD7-8A0A-2DC2-2447-1E3F40DCA092}"/>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8" name="Ellipse 287">
            <a:extLst>
              <a:ext uri="{FF2B5EF4-FFF2-40B4-BE49-F238E27FC236}">
                <a16:creationId xmlns:a16="http://schemas.microsoft.com/office/drawing/2014/main" id="{9E977E74-DD5D-7015-F235-5F4761645DD5}"/>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89" name="Ellipse 288">
            <a:extLst>
              <a:ext uri="{FF2B5EF4-FFF2-40B4-BE49-F238E27FC236}">
                <a16:creationId xmlns:a16="http://schemas.microsoft.com/office/drawing/2014/main" id="{6E9C4137-A3AA-C197-AC0C-90F6C1FE9C1C}"/>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0" name="Ellipse 289">
            <a:extLst>
              <a:ext uri="{FF2B5EF4-FFF2-40B4-BE49-F238E27FC236}">
                <a16:creationId xmlns:a16="http://schemas.microsoft.com/office/drawing/2014/main" id="{F40F9D3B-26CD-644B-25E1-35FA4615BEE7}"/>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1" name="Ellipse 290">
            <a:extLst>
              <a:ext uri="{FF2B5EF4-FFF2-40B4-BE49-F238E27FC236}">
                <a16:creationId xmlns:a16="http://schemas.microsoft.com/office/drawing/2014/main" id="{4A3C2BB0-A295-A8F2-B5B7-C415F796E124}"/>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3" name="Ellipse 292">
            <a:extLst>
              <a:ext uri="{FF2B5EF4-FFF2-40B4-BE49-F238E27FC236}">
                <a16:creationId xmlns:a16="http://schemas.microsoft.com/office/drawing/2014/main" id="{B6D8F26E-880A-5318-6C00-63DD8C17961C}"/>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94" name="Ellipse 293">
            <a:extLst>
              <a:ext uri="{FF2B5EF4-FFF2-40B4-BE49-F238E27FC236}">
                <a16:creationId xmlns:a16="http://schemas.microsoft.com/office/drawing/2014/main" id="{61C43375-C220-AC0B-1C79-D79F15BF4398}"/>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5" name="Ellipse 294">
            <a:extLst>
              <a:ext uri="{FF2B5EF4-FFF2-40B4-BE49-F238E27FC236}">
                <a16:creationId xmlns:a16="http://schemas.microsoft.com/office/drawing/2014/main" id="{9C73C6D0-BAB9-42A4-86D1-9203996E1E4D}"/>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6" name="Ellipse 295">
            <a:extLst>
              <a:ext uri="{FF2B5EF4-FFF2-40B4-BE49-F238E27FC236}">
                <a16:creationId xmlns:a16="http://schemas.microsoft.com/office/drawing/2014/main" id="{73BA188A-DF89-F960-6555-F81CD9029799}"/>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7" name="Ellipse 296">
            <a:extLst>
              <a:ext uri="{FF2B5EF4-FFF2-40B4-BE49-F238E27FC236}">
                <a16:creationId xmlns:a16="http://schemas.microsoft.com/office/drawing/2014/main" id="{3B4C734F-8341-E39C-9380-2223C4594F41}"/>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9" name="Ellipse 298">
            <a:extLst>
              <a:ext uri="{FF2B5EF4-FFF2-40B4-BE49-F238E27FC236}">
                <a16:creationId xmlns:a16="http://schemas.microsoft.com/office/drawing/2014/main" id="{0C453F46-508C-B0CC-EB07-1282763E29F1}"/>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0" name="Ellipse 299">
            <a:extLst>
              <a:ext uri="{FF2B5EF4-FFF2-40B4-BE49-F238E27FC236}">
                <a16:creationId xmlns:a16="http://schemas.microsoft.com/office/drawing/2014/main" id="{7654E118-7339-6ED7-109A-F689FA7CDA9F}"/>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1" name="Ellipse 300">
            <a:extLst>
              <a:ext uri="{FF2B5EF4-FFF2-40B4-BE49-F238E27FC236}">
                <a16:creationId xmlns:a16="http://schemas.microsoft.com/office/drawing/2014/main" id="{8C9C2492-8CD1-DE2A-7AF0-351F61727E94}"/>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2" name="Ellipse 301">
            <a:extLst>
              <a:ext uri="{FF2B5EF4-FFF2-40B4-BE49-F238E27FC236}">
                <a16:creationId xmlns:a16="http://schemas.microsoft.com/office/drawing/2014/main" id="{6148BB91-CCEC-F6F2-43FD-E1240A6EF009}"/>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3" name="Rectangle 302">
            <a:extLst>
              <a:ext uri="{FF2B5EF4-FFF2-40B4-BE49-F238E27FC236}">
                <a16:creationId xmlns:a16="http://schemas.microsoft.com/office/drawing/2014/main" id="{4E83406D-D437-F1FC-5DBA-7035A62886BB}"/>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304" name="Rectangle 303">
            <a:extLst>
              <a:ext uri="{FF2B5EF4-FFF2-40B4-BE49-F238E27FC236}">
                <a16:creationId xmlns:a16="http://schemas.microsoft.com/office/drawing/2014/main" id="{97A3BAD5-9ADE-202A-BF41-8440D958B404}"/>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306" name="Rectangle 305">
            <a:extLst>
              <a:ext uri="{FF2B5EF4-FFF2-40B4-BE49-F238E27FC236}">
                <a16:creationId xmlns:a16="http://schemas.microsoft.com/office/drawing/2014/main" id="{623FEAFF-12A9-898F-9C86-EC88935FCBF3}"/>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307" name="Ellipse 306">
            <a:extLst>
              <a:ext uri="{FF2B5EF4-FFF2-40B4-BE49-F238E27FC236}">
                <a16:creationId xmlns:a16="http://schemas.microsoft.com/office/drawing/2014/main" id="{D5483C75-69BE-075B-51AA-AB18DE6CAF12}"/>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08" name="Rectangle 307">
            <a:extLst>
              <a:ext uri="{FF2B5EF4-FFF2-40B4-BE49-F238E27FC236}">
                <a16:creationId xmlns:a16="http://schemas.microsoft.com/office/drawing/2014/main" id="{D622EB53-22E1-B520-2E63-FB380D2F88DA}"/>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1813</a:t>
            </a:r>
          </a:p>
        </p:txBody>
      </p:sp>
      <p:sp>
        <p:nvSpPr>
          <p:cNvPr id="309" name="Rectangle 308">
            <a:extLst>
              <a:ext uri="{FF2B5EF4-FFF2-40B4-BE49-F238E27FC236}">
                <a16:creationId xmlns:a16="http://schemas.microsoft.com/office/drawing/2014/main" id="{62A0A210-58A4-CDBF-FF2A-FB4C6A9D2B6B}"/>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310" name="Rectangle 309">
            <a:extLst>
              <a:ext uri="{FF2B5EF4-FFF2-40B4-BE49-F238E27FC236}">
                <a16:creationId xmlns:a16="http://schemas.microsoft.com/office/drawing/2014/main" id="{3F7A9998-68A5-8C8A-897B-78B63652C0D6}"/>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311" name="Rectangle 310">
            <a:extLst>
              <a:ext uri="{FF2B5EF4-FFF2-40B4-BE49-F238E27FC236}">
                <a16:creationId xmlns:a16="http://schemas.microsoft.com/office/drawing/2014/main" id="{48193875-952B-6541-4180-5AD8683D5399}"/>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12" name="Rectangle 311">
            <a:extLst>
              <a:ext uri="{FF2B5EF4-FFF2-40B4-BE49-F238E27FC236}">
                <a16:creationId xmlns:a16="http://schemas.microsoft.com/office/drawing/2014/main" id="{7EF39282-9BEC-CC68-8726-D30EFAD08757}"/>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313" name="Rectangle 312">
            <a:extLst>
              <a:ext uri="{FF2B5EF4-FFF2-40B4-BE49-F238E27FC236}">
                <a16:creationId xmlns:a16="http://schemas.microsoft.com/office/drawing/2014/main" id="{AB3EE39A-D91A-02C6-860D-CD136CF8A883}"/>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314" name="Ellipse 313">
            <a:extLst>
              <a:ext uri="{FF2B5EF4-FFF2-40B4-BE49-F238E27FC236}">
                <a16:creationId xmlns:a16="http://schemas.microsoft.com/office/drawing/2014/main" id="{03377DDA-17B4-36D9-D8E2-CD9F71334868}"/>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15" name="Ellipse 314">
            <a:extLst>
              <a:ext uri="{FF2B5EF4-FFF2-40B4-BE49-F238E27FC236}">
                <a16:creationId xmlns:a16="http://schemas.microsoft.com/office/drawing/2014/main" id="{E478C445-6A5B-9F73-0B8E-C0FFF728A2F8}"/>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16" name="Ellipse 315">
            <a:extLst>
              <a:ext uri="{FF2B5EF4-FFF2-40B4-BE49-F238E27FC236}">
                <a16:creationId xmlns:a16="http://schemas.microsoft.com/office/drawing/2014/main" id="{02202DB4-3F90-D948-B5D0-C6F2315EA201}"/>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7" name="Ellipse 316">
            <a:extLst>
              <a:ext uri="{FF2B5EF4-FFF2-40B4-BE49-F238E27FC236}">
                <a16:creationId xmlns:a16="http://schemas.microsoft.com/office/drawing/2014/main" id="{624E130B-8F39-097D-FF7D-503309874839}"/>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18" name="Rectangle 317">
            <a:extLst>
              <a:ext uri="{FF2B5EF4-FFF2-40B4-BE49-F238E27FC236}">
                <a16:creationId xmlns:a16="http://schemas.microsoft.com/office/drawing/2014/main" id="{AAFF2B87-7DD7-D682-DDFC-75DD21450DB4}"/>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319" name="Ellipse 318">
            <a:extLst>
              <a:ext uri="{FF2B5EF4-FFF2-40B4-BE49-F238E27FC236}">
                <a16:creationId xmlns:a16="http://schemas.microsoft.com/office/drawing/2014/main" id="{6F11678F-8159-CE21-1F51-CB100F81DA81}"/>
              </a:ext>
            </a:extLst>
          </p:cNvPr>
          <p:cNvSpPr/>
          <p:nvPr/>
        </p:nvSpPr>
        <p:spPr>
          <a:xfrm>
            <a:off x="6572544" y="207185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324" name="Ellipse 323">
            <a:extLst>
              <a:ext uri="{FF2B5EF4-FFF2-40B4-BE49-F238E27FC236}">
                <a16:creationId xmlns:a16="http://schemas.microsoft.com/office/drawing/2014/main" id="{2021B412-B1E7-C89E-D30B-0B4B3B5B019C}"/>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5" name="Ellipse 324">
            <a:extLst>
              <a:ext uri="{FF2B5EF4-FFF2-40B4-BE49-F238E27FC236}">
                <a16:creationId xmlns:a16="http://schemas.microsoft.com/office/drawing/2014/main" id="{A68AE4F0-8880-649C-FCEF-769F87EC6C0D}"/>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6" name="Ellipse 325">
            <a:extLst>
              <a:ext uri="{FF2B5EF4-FFF2-40B4-BE49-F238E27FC236}">
                <a16:creationId xmlns:a16="http://schemas.microsoft.com/office/drawing/2014/main" id="{F350FE43-11E1-61D6-190D-21A384FA10FB}"/>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7" name="Rectangle 326">
            <a:extLst>
              <a:ext uri="{FF2B5EF4-FFF2-40B4-BE49-F238E27FC236}">
                <a16:creationId xmlns:a16="http://schemas.microsoft.com/office/drawing/2014/main" id="{236F91E7-E093-4506-26C5-304DA1D185B2}"/>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328" name="Ellipse 327">
            <a:extLst>
              <a:ext uri="{FF2B5EF4-FFF2-40B4-BE49-F238E27FC236}">
                <a16:creationId xmlns:a16="http://schemas.microsoft.com/office/drawing/2014/main" id="{BD893DB3-A581-31B0-D0C1-B85413948CA5}"/>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29" name="Rectangle 1">
            <a:extLst>
              <a:ext uri="{FF2B5EF4-FFF2-40B4-BE49-F238E27FC236}">
                <a16:creationId xmlns:a16="http://schemas.microsoft.com/office/drawing/2014/main" id="{13224468-8B1A-3E6C-97B2-FFA2179D1BA6}"/>
              </a:ext>
            </a:extLst>
          </p:cNvPr>
          <p:cNvSpPr/>
          <p:nvPr/>
        </p:nvSpPr>
        <p:spPr>
          <a:xfrm>
            <a:off x="5421208" y="95645"/>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1821-1827</a:t>
            </a:r>
            <a:endParaRPr lang="fr-FR" b="1" spc="-1" dirty="0">
              <a:latin typeface="Arial"/>
            </a:endParaRPr>
          </a:p>
        </p:txBody>
      </p:sp>
      <p:sp>
        <p:nvSpPr>
          <p:cNvPr id="330" name="Ellipse 329">
            <a:extLst>
              <a:ext uri="{FF2B5EF4-FFF2-40B4-BE49-F238E27FC236}">
                <a16:creationId xmlns:a16="http://schemas.microsoft.com/office/drawing/2014/main" id="{4C46E114-5B64-4097-3EF3-C52D7577CE0C}"/>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8" name="Rectangle 7">
            <a:extLst>
              <a:ext uri="{FF2B5EF4-FFF2-40B4-BE49-F238E27FC236}">
                <a16:creationId xmlns:a16="http://schemas.microsoft.com/office/drawing/2014/main" id="{25CCD39A-2CF9-7C4D-68C1-5E54637CC1C8}"/>
              </a:ext>
            </a:extLst>
          </p:cNvPr>
          <p:cNvSpPr/>
          <p:nvPr/>
        </p:nvSpPr>
        <p:spPr>
          <a:xfrm>
            <a:off x="71304" y="56979"/>
            <a:ext cx="5326582" cy="6370975"/>
          </a:xfrm>
          <a:prstGeom prst="rect">
            <a:avLst/>
          </a:prstGeom>
          <a:solidFill>
            <a:schemeClr val="tx2">
              <a:lumMod val="20000"/>
              <a:lumOff val="80000"/>
            </a:schemeClr>
          </a:solidFill>
          <a:ln w="38100">
            <a:solidFill>
              <a:schemeClr val="tx1"/>
            </a:solidFill>
          </a:ln>
        </p:spPr>
        <p:txBody>
          <a:bodyPr wrap="square">
            <a:spAutoFit/>
          </a:bodyPr>
          <a:lstStyle/>
          <a:p>
            <a:r>
              <a:rPr lang="fr-FR" sz="1400" b="1" dirty="0"/>
              <a:t>1) 1821-1829 : Dans l’Empire ottoman, guerre russo-turque et intervention franco-britannique : Indépendance grecque et autonomies serbes, moldaves et valaques ; Pour son aide aux Turcs, Mehmet Ali d’Egypte-Arabie-Soudan réclame la Crète et la Syrie</a:t>
            </a:r>
          </a:p>
          <a:p>
            <a:endParaRPr lang="fr-FR" sz="1600" dirty="0"/>
          </a:p>
          <a:p>
            <a:r>
              <a:rPr lang="fr-FR" sz="1600" dirty="0"/>
              <a:t>*1822 : Au congrès de Vérone</a:t>
            </a:r>
          </a:p>
          <a:p>
            <a:r>
              <a:rPr lang="fr-FR" sz="1600" dirty="0"/>
              <a:t>Une délégation grecque n’est même pas reçue…</a:t>
            </a:r>
          </a:p>
          <a:p>
            <a:endParaRPr lang="fr-FR" sz="1600" dirty="0"/>
          </a:p>
          <a:p>
            <a:r>
              <a:rPr lang="fr-FR" sz="1600" dirty="0"/>
              <a:t>*L’Autrichien </a:t>
            </a:r>
            <a:r>
              <a:rPr lang="fr-FR" sz="1600" u="sng" dirty="0"/>
              <a:t>Metternich</a:t>
            </a:r>
            <a:r>
              <a:rPr lang="fr-FR" sz="1600" dirty="0"/>
              <a:t>, principal défenseur de l’ordre monarchique, s’oppose à toute aide</a:t>
            </a:r>
          </a:p>
          <a:p>
            <a:r>
              <a:rPr lang="fr-FR" sz="1600" i="1" dirty="0">
                <a:ea typeface="Times New Roman" panose="02020603050405020304" pitchFamily="18" charset="0"/>
              </a:rPr>
              <a:t>La révolte des Grecs (…) a  puisé ses origines</a:t>
            </a:r>
          </a:p>
          <a:p>
            <a:r>
              <a:rPr lang="fr-FR" sz="1600" i="1" dirty="0">
                <a:ea typeface="Times New Roman" panose="02020603050405020304" pitchFamily="18" charset="0"/>
              </a:rPr>
              <a:t>dans les menées de la faction désorganisatrice</a:t>
            </a:r>
          </a:p>
          <a:p>
            <a:r>
              <a:rPr lang="fr-FR" sz="1600" i="1" dirty="0">
                <a:ea typeface="Times New Roman" panose="02020603050405020304" pitchFamily="18" charset="0"/>
              </a:rPr>
              <a:t>qui menace tous les trônes et toutes les institutions.</a:t>
            </a:r>
            <a:endParaRPr lang="fr-FR" sz="1600" dirty="0">
              <a:ea typeface="Times New Roman" panose="02020603050405020304" pitchFamily="18" charset="0"/>
            </a:endParaRPr>
          </a:p>
          <a:p>
            <a:endParaRPr lang="fr-FR" sz="1600" dirty="0"/>
          </a:p>
          <a:p>
            <a:r>
              <a:rPr lang="fr-FR" sz="1600" dirty="0"/>
              <a:t>*Tout comme en GB, le ministre </a:t>
            </a:r>
            <a:r>
              <a:rPr lang="fr-FR" sz="1600" u="sng" dirty="0"/>
              <a:t>Castlereagh</a:t>
            </a:r>
            <a:r>
              <a:rPr lang="fr-FR" sz="1600" dirty="0"/>
              <a:t> pro-ottoman</a:t>
            </a:r>
          </a:p>
          <a:p>
            <a:endParaRPr lang="fr-FR" sz="1600" dirty="0"/>
          </a:p>
          <a:p>
            <a:r>
              <a:rPr lang="fr-FR" sz="1600" dirty="0"/>
              <a:t>*1821-25 : Pour le nouveau tsar </a:t>
            </a:r>
            <a:r>
              <a:rPr lang="fr-FR" sz="1600" u="sng" dirty="0"/>
              <a:t>Nicolas 1</a:t>
            </a:r>
            <a:r>
              <a:rPr lang="fr-FR" sz="1600" u="sng" baseline="30000" dirty="0"/>
              <a:t>er</a:t>
            </a:r>
            <a:r>
              <a:rPr lang="fr-FR" sz="1600" dirty="0"/>
              <a:t>, (1825), avant tout Imposer un protectorat sur la Moldavie et la Valachie</a:t>
            </a:r>
          </a:p>
          <a:p>
            <a:r>
              <a:rPr lang="fr-FR" sz="1600" dirty="0"/>
              <a:t>*</a:t>
            </a:r>
            <a:r>
              <a:rPr lang="fr-FR" sz="1600" u="sng" dirty="0"/>
              <a:t>Mais en France et en GB</a:t>
            </a:r>
          </a:p>
          <a:p>
            <a:r>
              <a:rPr lang="fr-FR" sz="1600" u="sng" dirty="0"/>
              <a:t>L’opinion s’enflamme pour la cause grecque</a:t>
            </a:r>
            <a:r>
              <a:rPr lang="fr-FR" sz="1600" dirty="0"/>
              <a:t>…</a:t>
            </a:r>
          </a:p>
          <a:p>
            <a:r>
              <a:rPr lang="fr-FR" sz="1600" dirty="0"/>
              <a:t>*Et finalement, deux accords sont conclus…</a:t>
            </a:r>
          </a:p>
          <a:p>
            <a:endParaRPr lang="fr-FR" sz="1600" dirty="0"/>
          </a:p>
          <a:p>
            <a:r>
              <a:rPr lang="fr-FR" sz="1600" dirty="0"/>
              <a:t>*1826 : Accord Russie-Turquie : Protectorat russe en Mol-Val.</a:t>
            </a:r>
          </a:p>
          <a:p>
            <a:r>
              <a:rPr lang="fr-FR" sz="1600" dirty="0"/>
              <a:t>*1827 : Accord </a:t>
            </a:r>
            <a:r>
              <a:rPr lang="fr-FR" sz="1600" u="sng" dirty="0"/>
              <a:t>Russie et GB soutenue par la France</a:t>
            </a:r>
            <a:endParaRPr lang="fr-FR" sz="1600" dirty="0"/>
          </a:p>
          <a:p>
            <a:r>
              <a:rPr lang="fr-FR" sz="1600" dirty="0"/>
              <a:t>Instaurer un Etat grec</a:t>
            </a:r>
          </a:p>
          <a:p>
            <a:r>
              <a:rPr lang="fr-FR" sz="1600" dirty="0"/>
              <a:t>Immédiatement rejeté par </a:t>
            </a:r>
            <a:r>
              <a:rPr lang="fr-FR" sz="1600" dirty="0">
                <a:ea typeface="Times New Roman" panose="02020603050405020304" pitchFamily="18" charset="0"/>
              </a:rPr>
              <a:t>Mahmoud II…</a:t>
            </a:r>
          </a:p>
        </p:txBody>
      </p:sp>
      <p:sp>
        <p:nvSpPr>
          <p:cNvPr id="9" name="Ellipse 8">
            <a:extLst>
              <a:ext uri="{FF2B5EF4-FFF2-40B4-BE49-F238E27FC236}">
                <a16:creationId xmlns:a16="http://schemas.microsoft.com/office/drawing/2014/main" id="{655A88F2-DC64-8BC0-99A6-35274FA7546A}"/>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2FAA95A7-C475-A86D-E889-DE5F7670DA33}"/>
              </a:ext>
            </a:extLst>
          </p:cNvPr>
          <p:cNvSpPr/>
          <p:nvPr/>
        </p:nvSpPr>
        <p:spPr>
          <a:xfrm>
            <a:off x="6689742" y="2380089"/>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1" name="Rectangle 10">
            <a:extLst>
              <a:ext uri="{FF2B5EF4-FFF2-40B4-BE49-F238E27FC236}">
                <a16:creationId xmlns:a16="http://schemas.microsoft.com/office/drawing/2014/main" id="{52A29AB1-BE89-8740-73D0-F4B65A8DD2BB}"/>
              </a:ext>
            </a:extLst>
          </p:cNvPr>
          <p:cNvSpPr/>
          <p:nvPr/>
        </p:nvSpPr>
        <p:spPr>
          <a:xfrm>
            <a:off x="6428156" y="2279189"/>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1821</a:t>
            </a:r>
          </a:p>
        </p:txBody>
      </p:sp>
      <p:sp>
        <p:nvSpPr>
          <p:cNvPr id="12" name="Ellipse 11">
            <a:extLst>
              <a:ext uri="{FF2B5EF4-FFF2-40B4-BE49-F238E27FC236}">
                <a16:creationId xmlns:a16="http://schemas.microsoft.com/office/drawing/2014/main" id="{9C39C9F5-F129-CABA-BE28-D826DC09599E}"/>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 name="Ellipse 12">
            <a:extLst>
              <a:ext uri="{FF2B5EF4-FFF2-40B4-BE49-F238E27FC236}">
                <a16:creationId xmlns:a16="http://schemas.microsoft.com/office/drawing/2014/main" id="{723135E9-146E-9A8F-41B8-53638D5C945C}"/>
              </a:ext>
            </a:extLst>
          </p:cNvPr>
          <p:cNvSpPr/>
          <p:nvPr/>
        </p:nvSpPr>
        <p:spPr>
          <a:xfrm>
            <a:off x="7448382" y="372020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 name="Ellipse 13">
            <a:extLst>
              <a:ext uri="{FF2B5EF4-FFF2-40B4-BE49-F238E27FC236}">
                <a16:creationId xmlns:a16="http://schemas.microsoft.com/office/drawing/2014/main" id="{6C791CB5-78AE-318D-E34B-DD0FF926EE39}"/>
              </a:ext>
            </a:extLst>
          </p:cNvPr>
          <p:cNvSpPr/>
          <p:nvPr/>
        </p:nvSpPr>
        <p:spPr>
          <a:xfrm>
            <a:off x="6865624" y="298209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5" name="Ellipse 14">
            <a:extLst>
              <a:ext uri="{FF2B5EF4-FFF2-40B4-BE49-F238E27FC236}">
                <a16:creationId xmlns:a16="http://schemas.microsoft.com/office/drawing/2014/main" id="{F756B50F-0705-31BE-4711-DC29DDE2869D}"/>
              </a:ext>
            </a:extLst>
          </p:cNvPr>
          <p:cNvSpPr/>
          <p:nvPr/>
        </p:nvSpPr>
        <p:spPr>
          <a:xfrm>
            <a:off x="7903822" y="328271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6" name="Ellipse 15">
            <a:extLst>
              <a:ext uri="{FF2B5EF4-FFF2-40B4-BE49-F238E27FC236}">
                <a16:creationId xmlns:a16="http://schemas.microsoft.com/office/drawing/2014/main" id="{508F1FC9-7745-64A4-CFA9-82E0743866BB}"/>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 name="Ellipse 16">
            <a:extLst>
              <a:ext uri="{FF2B5EF4-FFF2-40B4-BE49-F238E27FC236}">
                <a16:creationId xmlns:a16="http://schemas.microsoft.com/office/drawing/2014/main" id="{CF73053D-DE1F-F069-6EC1-EC4F9B7216B0}"/>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Tree>
    <p:extLst>
      <p:ext uri="{BB962C8B-B14F-4D97-AF65-F5344CB8AC3E}">
        <p14:creationId xmlns:p14="http://schemas.microsoft.com/office/powerpoint/2010/main" val="3061431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28890-0648-424F-B7C4-4C87CD2D5276}"/>
            </a:ext>
          </a:extLst>
        </p:cNvPr>
        <p:cNvGrpSpPr/>
        <p:nvPr/>
      </p:nvGrpSpPr>
      <p:grpSpPr>
        <a:xfrm>
          <a:off x="0" y="0"/>
          <a:ext cx="0" cy="0"/>
          <a:chOff x="0" y="0"/>
          <a:chExt cx="0" cy="0"/>
        </a:xfrm>
      </p:grpSpPr>
      <p:pic>
        <p:nvPicPr>
          <p:cNvPr id="217" name="Picture 2" descr="C:\Users\Christophe\Pictures\My Scans\2014-11 (nov.)\scan0001.jpg">
            <a:extLst>
              <a:ext uri="{FF2B5EF4-FFF2-40B4-BE49-F238E27FC236}">
                <a16:creationId xmlns:a16="http://schemas.microsoft.com/office/drawing/2014/main" id="{F610102F-2A12-F0F4-AFAC-5F481C7B3F9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18" name="Ellipse 217">
            <a:extLst>
              <a:ext uri="{FF2B5EF4-FFF2-40B4-BE49-F238E27FC236}">
                <a16:creationId xmlns:a16="http://schemas.microsoft.com/office/drawing/2014/main" id="{8ED14FEE-E33E-3A13-F95E-4D148E76F402}"/>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9" name="Ellipse 218">
            <a:extLst>
              <a:ext uri="{FF2B5EF4-FFF2-40B4-BE49-F238E27FC236}">
                <a16:creationId xmlns:a16="http://schemas.microsoft.com/office/drawing/2014/main" id="{DACE7BB0-3FB1-E272-60F9-946B848F9D07}"/>
              </a:ext>
            </a:extLst>
          </p:cNvPr>
          <p:cNvSpPr/>
          <p:nvPr/>
        </p:nvSpPr>
        <p:spPr>
          <a:xfrm>
            <a:off x="7084169" y="1608071"/>
            <a:ext cx="211234" cy="1524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220" name="Ellipse 219">
            <a:extLst>
              <a:ext uri="{FF2B5EF4-FFF2-40B4-BE49-F238E27FC236}">
                <a16:creationId xmlns:a16="http://schemas.microsoft.com/office/drawing/2014/main" id="{BFDE8C84-41C4-1110-156B-5633E7FD9380}"/>
              </a:ext>
            </a:extLst>
          </p:cNvPr>
          <p:cNvSpPr/>
          <p:nvPr/>
        </p:nvSpPr>
        <p:spPr>
          <a:xfrm>
            <a:off x="6911019" y="1766760"/>
            <a:ext cx="211234" cy="1524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221" name="Ellipse 220">
            <a:extLst>
              <a:ext uri="{FF2B5EF4-FFF2-40B4-BE49-F238E27FC236}">
                <a16:creationId xmlns:a16="http://schemas.microsoft.com/office/drawing/2014/main" id="{D28F990D-EDF5-03E1-5995-249C2E63ECEF}"/>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2" name="Ellipse 221">
            <a:extLst>
              <a:ext uri="{FF2B5EF4-FFF2-40B4-BE49-F238E27FC236}">
                <a16:creationId xmlns:a16="http://schemas.microsoft.com/office/drawing/2014/main" id="{8FBF36BE-51D9-6FB8-04B8-763BAB914B1F}"/>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3" name="Ellipse 222">
            <a:extLst>
              <a:ext uri="{FF2B5EF4-FFF2-40B4-BE49-F238E27FC236}">
                <a16:creationId xmlns:a16="http://schemas.microsoft.com/office/drawing/2014/main" id="{B2631E27-BE52-1046-A459-E8930D35CFA4}"/>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24" name="Ellipse 223">
            <a:extLst>
              <a:ext uri="{FF2B5EF4-FFF2-40B4-BE49-F238E27FC236}">
                <a16:creationId xmlns:a16="http://schemas.microsoft.com/office/drawing/2014/main" id="{2DBC63A7-7F03-0E02-2C1C-4516588D5964}"/>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26" name="Ellipse 225">
            <a:extLst>
              <a:ext uri="{FF2B5EF4-FFF2-40B4-BE49-F238E27FC236}">
                <a16:creationId xmlns:a16="http://schemas.microsoft.com/office/drawing/2014/main" id="{8F1EBFF3-FCAC-3F9B-FE01-C0F72FEF620F}"/>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27" name="Ellipse 226">
            <a:extLst>
              <a:ext uri="{FF2B5EF4-FFF2-40B4-BE49-F238E27FC236}">
                <a16:creationId xmlns:a16="http://schemas.microsoft.com/office/drawing/2014/main" id="{D554D7CF-3B5C-9F89-35D9-3467D20C5161}"/>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28" name="Ellipse 227">
            <a:extLst>
              <a:ext uri="{FF2B5EF4-FFF2-40B4-BE49-F238E27FC236}">
                <a16:creationId xmlns:a16="http://schemas.microsoft.com/office/drawing/2014/main" id="{5811E3F9-65E5-A8B8-1979-6E092D249FC9}"/>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29" name="Ellipse 228">
            <a:extLst>
              <a:ext uri="{FF2B5EF4-FFF2-40B4-BE49-F238E27FC236}">
                <a16:creationId xmlns:a16="http://schemas.microsoft.com/office/drawing/2014/main" id="{1202186C-DBEE-6F61-7205-4A434DB44616}"/>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0" name="Ellipse 229">
            <a:extLst>
              <a:ext uri="{FF2B5EF4-FFF2-40B4-BE49-F238E27FC236}">
                <a16:creationId xmlns:a16="http://schemas.microsoft.com/office/drawing/2014/main" id="{89AD2721-1CBC-6B4A-7133-033863DFD698}"/>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1" name="Ellipse 230">
            <a:extLst>
              <a:ext uri="{FF2B5EF4-FFF2-40B4-BE49-F238E27FC236}">
                <a16:creationId xmlns:a16="http://schemas.microsoft.com/office/drawing/2014/main" id="{D4B83EE6-83CC-312F-50F2-097FEAD89741}"/>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2" name="Ellipse 231">
            <a:extLst>
              <a:ext uri="{FF2B5EF4-FFF2-40B4-BE49-F238E27FC236}">
                <a16:creationId xmlns:a16="http://schemas.microsoft.com/office/drawing/2014/main" id="{55284DD9-F4B8-D76E-92EF-D052D12A9378}"/>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3" name="Ellipse 232">
            <a:extLst>
              <a:ext uri="{FF2B5EF4-FFF2-40B4-BE49-F238E27FC236}">
                <a16:creationId xmlns:a16="http://schemas.microsoft.com/office/drawing/2014/main" id="{2031DBC3-465A-E237-D37D-496C1A717CF7}"/>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4" name="Ellipse 233">
            <a:extLst>
              <a:ext uri="{FF2B5EF4-FFF2-40B4-BE49-F238E27FC236}">
                <a16:creationId xmlns:a16="http://schemas.microsoft.com/office/drawing/2014/main" id="{6D768BAF-4BC1-1C1E-7E2B-4E7B68D150A5}"/>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6" name="Ellipse 235">
            <a:extLst>
              <a:ext uri="{FF2B5EF4-FFF2-40B4-BE49-F238E27FC236}">
                <a16:creationId xmlns:a16="http://schemas.microsoft.com/office/drawing/2014/main" id="{2B4E4431-1F4D-2559-88BA-3DDD89F26C5D}"/>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7" name="Ellipse 236">
            <a:extLst>
              <a:ext uri="{FF2B5EF4-FFF2-40B4-BE49-F238E27FC236}">
                <a16:creationId xmlns:a16="http://schemas.microsoft.com/office/drawing/2014/main" id="{D3CFE841-7766-300C-7511-B7A9CAD279D7}"/>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8" name="Connecteur droit 237">
            <a:extLst>
              <a:ext uri="{FF2B5EF4-FFF2-40B4-BE49-F238E27FC236}">
                <a16:creationId xmlns:a16="http://schemas.microsoft.com/office/drawing/2014/main" id="{E7BDBE60-F032-4067-1284-FBDDE8255C65}"/>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Connecteur droit 238">
            <a:extLst>
              <a:ext uri="{FF2B5EF4-FFF2-40B4-BE49-F238E27FC236}">
                <a16:creationId xmlns:a16="http://schemas.microsoft.com/office/drawing/2014/main" id="{598253FA-1169-D4BA-D852-069097F2B799}"/>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Connecteur droit 239">
            <a:extLst>
              <a:ext uri="{FF2B5EF4-FFF2-40B4-BE49-F238E27FC236}">
                <a16:creationId xmlns:a16="http://schemas.microsoft.com/office/drawing/2014/main" id="{F4E3F88D-B6BC-D6FB-F8CD-34D8FFE32584}"/>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1" name="Ellipse 240">
            <a:extLst>
              <a:ext uri="{FF2B5EF4-FFF2-40B4-BE49-F238E27FC236}">
                <a16:creationId xmlns:a16="http://schemas.microsoft.com/office/drawing/2014/main" id="{FC1C3224-E0F0-60F9-EB0F-F18379A0CF92}"/>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42" name="Ellipse 241">
            <a:extLst>
              <a:ext uri="{FF2B5EF4-FFF2-40B4-BE49-F238E27FC236}">
                <a16:creationId xmlns:a16="http://schemas.microsoft.com/office/drawing/2014/main" id="{C41D19AB-8AF1-C497-2066-FA1DFBBDA61B}"/>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3" name="Ellipse 242">
            <a:extLst>
              <a:ext uri="{FF2B5EF4-FFF2-40B4-BE49-F238E27FC236}">
                <a16:creationId xmlns:a16="http://schemas.microsoft.com/office/drawing/2014/main" id="{3D230DB8-03DA-DC02-3A8B-6BCF70F83F79}"/>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45" name="Ellipse 244">
            <a:extLst>
              <a:ext uri="{FF2B5EF4-FFF2-40B4-BE49-F238E27FC236}">
                <a16:creationId xmlns:a16="http://schemas.microsoft.com/office/drawing/2014/main" id="{6CCFD5FC-0FC0-20E6-17FD-A23CCF839C38}"/>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6" name="Ellipse 245">
            <a:extLst>
              <a:ext uri="{FF2B5EF4-FFF2-40B4-BE49-F238E27FC236}">
                <a16:creationId xmlns:a16="http://schemas.microsoft.com/office/drawing/2014/main" id="{19C1C14B-334E-0247-4060-0FBAC4B7B4E0}"/>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7" name="Connecteur droit 246">
            <a:extLst>
              <a:ext uri="{FF2B5EF4-FFF2-40B4-BE49-F238E27FC236}">
                <a16:creationId xmlns:a16="http://schemas.microsoft.com/office/drawing/2014/main" id="{C3BAB668-114A-8850-C944-AB41443403AA}"/>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8" name="Ellipse 247">
            <a:extLst>
              <a:ext uri="{FF2B5EF4-FFF2-40B4-BE49-F238E27FC236}">
                <a16:creationId xmlns:a16="http://schemas.microsoft.com/office/drawing/2014/main" id="{95D84F15-ACB1-09A6-48B1-FEF412231D2B}"/>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249" name="Connecteur droit avec flèche 248">
            <a:extLst>
              <a:ext uri="{FF2B5EF4-FFF2-40B4-BE49-F238E27FC236}">
                <a16:creationId xmlns:a16="http://schemas.microsoft.com/office/drawing/2014/main" id="{7B7B892E-4E08-126E-8182-EC56390DF10B}"/>
              </a:ext>
            </a:extLst>
          </p:cNvPr>
          <p:cNvCxnSpPr>
            <a:cxnSpLocks/>
            <a:endCxn id="246"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0" name="Ellipse 249">
            <a:extLst>
              <a:ext uri="{FF2B5EF4-FFF2-40B4-BE49-F238E27FC236}">
                <a16:creationId xmlns:a16="http://schemas.microsoft.com/office/drawing/2014/main" id="{F32600E0-8FDC-8695-87FF-B8099271765E}"/>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251" name="Ellipse 250">
            <a:extLst>
              <a:ext uri="{FF2B5EF4-FFF2-40B4-BE49-F238E27FC236}">
                <a16:creationId xmlns:a16="http://schemas.microsoft.com/office/drawing/2014/main" id="{B72252F1-20BA-EC87-DCA1-F6014FCA728C}"/>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52" name="Ellipse 251">
            <a:extLst>
              <a:ext uri="{FF2B5EF4-FFF2-40B4-BE49-F238E27FC236}">
                <a16:creationId xmlns:a16="http://schemas.microsoft.com/office/drawing/2014/main" id="{86F72CBB-86F8-8D25-7B7B-1FE1992BCBAC}"/>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53" name="Ellipse 252">
            <a:extLst>
              <a:ext uri="{FF2B5EF4-FFF2-40B4-BE49-F238E27FC236}">
                <a16:creationId xmlns:a16="http://schemas.microsoft.com/office/drawing/2014/main" id="{6B734D51-DCCD-E6CC-55D4-3D6C6532905D}"/>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54" name="Ellipse 253">
            <a:extLst>
              <a:ext uri="{FF2B5EF4-FFF2-40B4-BE49-F238E27FC236}">
                <a16:creationId xmlns:a16="http://schemas.microsoft.com/office/drawing/2014/main" id="{7B8698A5-0B60-BDC2-7364-BC4E27BA17F0}"/>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7" name="Ellipse 256">
            <a:extLst>
              <a:ext uri="{FF2B5EF4-FFF2-40B4-BE49-F238E27FC236}">
                <a16:creationId xmlns:a16="http://schemas.microsoft.com/office/drawing/2014/main" id="{ACB50CB5-2961-C251-4D9A-101A04C9B1E4}"/>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9" name="Ellipse 258">
            <a:extLst>
              <a:ext uri="{FF2B5EF4-FFF2-40B4-BE49-F238E27FC236}">
                <a16:creationId xmlns:a16="http://schemas.microsoft.com/office/drawing/2014/main" id="{00D04640-5B57-8295-AA79-34D7AE2ECAB6}"/>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260" name="Ellipse 259">
            <a:extLst>
              <a:ext uri="{FF2B5EF4-FFF2-40B4-BE49-F238E27FC236}">
                <a16:creationId xmlns:a16="http://schemas.microsoft.com/office/drawing/2014/main" id="{2E4B9DAC-6C40-7041-DA72-5EDFC1D2EB86}"/>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2" name="Rectangle 261">
            <a:extLst>
              <a:ext uri="{FF2B5EF4-FFF2-40B4-BE49-F238E27FC236}">
                <a16:creationId xmlns:a16="http://schemas.microsoft.com/office/drawing/2014/main" id="{3E55391E-E7F2-B499-E115-AFEC85CD85CF}"/>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264" name="Ellipse 263">
            <a:extLst>
              <a:ext uri="{FF2B5EF4-FFF2-40B4-BE49-F238E27FC236}">
                <a16:creationId xmlns:a16="http://schemas.microsoft.com/office/drawing/2014/main" id="{BD896088-0B6E-E6F0-9A78-8751CC97FF5B}"/>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66" name="Ellipse 265">
            <a:extLst>
              <a:ext uri="{FF2B5EF4-FFF2-40B4-BE49-F238E27FC236}">
                <a16:creationId xmlns:a16="http://schemas.microsoft.com/office/drawing/2014/main" id="{43EE8F21-CE9D-E9EB-5383-86F2285EE7EF}"/>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67" name="Ellipse 266">
            <a:extLst>
              <a:ext uri="{FF2B5EF4-FFF2-40B4-BE49-F238E27FC236}">
                <a16:creationId xmlns:a16="http://schemas.microsoft.com/office/drawing/2014/main" id="{3E38980C-F63E-925E-616D-CA6038DF3E00}"/>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269" name="Ellipse 268">
            <a:extLst>
              <a:ext uri="{FF2B5EF4-FFF2-40B4-BE49-F238E27FC236}">
                <a16:creationId xmlns:a16="http://schemas.microsoft.com/office/drawing/2014/main" id="{B90A5B11-D51F-5E1C-F509-B7B897D44D7E}"/>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0" name="Ellipse 269">
            <a:extLst>
              <a:ext uri="{FF2B5EF4-FFF2-40B4-BE49-F238E27FC236}">
                <a16:creationId xmlns:a16="http://schemas.microsoft.com/office/drawing/2014/main" id="{E61BB768-03B8-8DBB-4D07-77671E560A9D}"/>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1" name="Ellipse 270">
            <a:extLst>
              <a:ext uri="{FF2B5EF4-FFF2-40B4-BE49-F238E27FC236}">
                <a16:creationId xmlns:a16="http://schemas.microsoft.com/office/drawing/2014/main" id="{72E1072D-6430-79D8-7AE2-8243154E72AE}"/>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2" name="Rectangle 271">
            <a:extLst>
              <a:ext uri="{FF2B5EF4-FFF2-40B4-BE49-F238E27FC236}">
                <a16:creationId xmlns:a16="http://schemas.microsoft.com/office/drawing/2014/main" id="{FEB2591D-E111-4C19-F6AD-B7545889A8AB}"/>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273" name="Rectangle 272">
            <a:extLst>
              <a:ext uri="{FF2B5EF4-FFF2-40B4-BE49-F238E27FC236}">
                <a16:creationId xmlns:a16="http://schemas.microsoft.com/office/drawing/2014/main" id="{4745F1E5-5B29-F069-F280-00BFD6C5FF78}"/>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274" name="Ellipse 273">
            <a:extLst>
              <a:ext uri="{FF2B5EF4-FFF2-40B4-BE49-F238E27FC236}">
                <a16:creationId xmlns:a16="http://schemas.microsoft.com/office/drawing/2014/main" id="{D2E46E82-1347-987C-42B2-0D33C904AB4B}"/>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5" name="Ellipse 274">
            <a:extLst>
              <a:ext uri="{FF2B5EF4-FFF2-40B4-BE49-F238E27FC236}">
                <a16:creationId xmlns:a16="http://schemas.microsoft.com/office/drawing/2014/main" id="{B54D9B8D-C570-DCA1-BC93-A3F95623CCD0}"/>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6" name="Rectangle 275">
            <a:extLst>
              <a:ext uri="{FF2B5EF4-FFF2-40B4-BE49-F238E27FC236}">
                <a16:creationId xmlns:a16="http://schemas.microsoft.com/office/drawing/2014/main" id="{FCE35621-1A17-0457-F0D7-9804D45B2AB3}"/>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277" name="Rectangle 276">
            <a:extLst>
              <a:ext uri="{FF2B5EF4-FFF2-40B4-BE49-F238E27FC236}">
                <a16:creationId xmlns:a16="http://schemas.microsoft.com/office/drawing/2014/main" id="{FB8EB934-2764-0F92-ADBA-7ED27640EB49}"/>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278" name="Connecteur droit 277">
            <a:extLst>
              <a:ext uri="{FF2B5EF4-FFF2-40B4-BE49-F238E27FC236}">
                <a16:creationId xmlns:a16="http://schemas.microsoft.com/office/drawing/2014/main" id="{16B712F6-5815-4F1C-FA12-A1B4A7BC7519}"/>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79" name="Ellipse 278">
            <a:extLst>
              <a:ext uri="{FF2B5EF4-FFF2-40B4-BE49-F238E27FC236}">
                <a16:creationId xmlns:a16="http://schemas.microsoft.com/office/drawing/2014/main" id="{FD4177AD-C61E-45C3-E8DB-677273A6CA30}"/>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280" name="Connecteur droit 279">
            <a:extLst>
              <a:ext uri="{FF2B5EF4-FFF2-40B4-BE49-F238E27FC236}">
                <a16:creationId xmlns:a16="http://schemas.microsoft.com/office/drawing/2014/main" id="{F76618EC-18CB-BFE7-1F4B-6EE3C4F0B9A4}"/>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1" name="Connecteur droit 280">
            <a:extLst>
              <a:ext uri="{FF2B5EF4-FFF2-40B4-BE49-F238E27FC236}">
                <a16:creationId xmlns:a16="http://schemas.microsoft.com/office/drawing/2014/main" id="{5FD62BFD-2B85-D2A4-C75E-5491E4395547}"/>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2" name="Ellipse 281">
            <a:extLst>
              <a:ext uri="{FF2B5EF4-FFF2-40B4-BE49-F238E27FC236}">
                <a16:creationId xmlns:a16="http://schemas.microsoft.com/office/drawing/2014/main" id="{0000E800-8D1A-7C75-F737-DF616F225135}"/>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83" name="Ellipse 282">
            <a:extLst>
              <a:ext uri="{FF2B5EF4-FFF2-40B4-BE49-F238E27FC236}">
                <a16:creationId xmlns:a16="http://schemas.microsoft.com/office/drawing/2014/main" id="{002F81E8-7065-061B-6F9E-3F0A4BDC5F60}"/>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84" name="Ellipse 283">
            <a:extLst>
              <a:ext uri="{FF2B5EF4-FFF2-40B4-BE49-F238E27FC236}">
                <a16:creationId xmlns:a16="http://schemas.microsoft.com/office/drawing/2014/main" id="{6C6DEAB7-6BAA-52AB-92EA-D48C8864F3DC}"/>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5" name="Ellipse 284">
            <a:extLst>
              <a:ext uri="{FF2B5EF4-FFF2-40B4-BE49-F238E27FC236}">
                <a16:creationId xmlns:a16="http://schemas.microsoft.com/office/drawing/2014/main" id="{B2A304F7-3B2D-D87E-BB6A-E8022CC8624A}"/>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6" name="Ellipse 285">
            <a:extLst>
              <a:ext uri="{FF2B5EF4-FFF2-40B4-BE49-F238E27FC236}">
                <a16:creationId xmlns:a16="http://schemas.microsoft.com/office/drawing/2014/main" id="{35AEA8F5-86AE-90B5-FB92-A1FD218B6ED4}"/>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7" name="Ellipse 286">
            <a:extLst>
              <a:ext uri="{FF2B5EF4-FFF2-40B4-BE49-F238E27FC236}">
                <a16:creationId xmlns:a16="http://schemas.microsoft.com/office/drawing/2014/main" id="{0EBFA146-8548-9ED9-80EB-5B3E0A8E5229}"/>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8" name="Ellipse 287">
            <a:extLst>
              <a:ext uri="{FF2B5EF4-FFF2-40B4-BE49-F238E27FC236}">
                <a16:creationId xmlns:a16="http://schemas.microsoft.com/office/drawing/2014/main" id="{5E4D2D44-82EE-5E4B-19CA-E6ECE018A118}"/>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89" name="Ellipse 288">
            <a:extLst>
              <a:ext uri="{FF2B5EF4-FFF2-40B4-BE49-F238E27FC236}">
                <a16:creationId xmlns:a16="http://schemas.microsoft.com/office/drawing/2014/main" id="{848C3CD3-3E9E-6FFD-473C-3D3BEA377215}"/>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0" name="Ellipse 289">
            <a:extLst>
              <a:ext uri="{FF2B5EF4-FFF2-40B4-BE49-F238E27FC236}">
                <a16:creationId xmlns:a16="http://schemas.microsoft.com/office/drawing/2014/main" id="{646FD12A-74AD-94D8-3D74-4FEA7D4C071E}"/>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1" name="Ellipse 290">
            <a:extLst>
              <a:ext uri="{FF2B5EF4-FFF2-40B4-BE49-F238E27FC236}">
                <a16:creationId xmlns:a16="http://schemas.microsoft.com/office/drawing/2014/main" id="{1B5ACDAA-D9E4-CFB3-AF8E-204499923764}"/>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3" name="Ellipse 292">
            <a:extLst>
              <a:ext uri="{FF2B5EF4-FFF2-40B4-BE49-F238E27FC236}">
                <a16:creationId xmlns:a16="http://schemas.microsoft.com/office/drawing/2014/main" id="{C5C440B2-6CF2-DE98-17A7-BD53F7BAA75D}"/>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94" name="Ellipse 293">
            <a:extLst>
              <a:ext uri="{FF2B5EF4-FFF2-40B4-BE49-F238E27FC236}">
                <a16:creationId xmlns:a16="http://schemas.microsoft.com/office/drawing/2014/main" id="{C68278AE-2D51-9BAF-706E-E69E58482268}"/>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5" name="Ellipse 294">
            <a:extLst>
              <a:ext uri="{FF2B5EF4-FFF2-40B4-BE49-F238E27FC236}">
                <a16:creationId xmlns:a16="http://schemas.microsoft.com/office/drawing/2014/main" id="{03734F65-454C-8061-9F16-D12B9708468F}"/>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6" name="Ellipse 295">
            <a:extLst>
              <a:ext uri="{FF2B5EF4-FFF2-40B4-BE49-F238E27FC236}">
                <a16:creationId xmlns:a16="http://schemas.microsoft.com/office/drawing/2014/main" id="{8DD7690B-1271-C821-E501-51506E8E655F}"/>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7" name="Ellipse 296">
            <a:extLst>
              <a:ext uri="{FF2B5EF4-FFF2-40B4-BE49-F238E27FC236}">
                <a16:creationId xmlns:a16="http://schemas.microsoft.com/office/drawing/2014/main" id="{725C7A32-3EAB-25FE-ED87-8B148DA2EE31}"/>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9" name="Ellipse 298">
            <a:extLst>
              <a:ext uri="{FF2B5EF4-FFF2-40B4-BE49-F238E27FC236}">
                <a16:creationId xmlns:a16="http://schemas.microsoft.com/office/drawing/2014/main" id="{A47D93BF-1490-3D03-D1FB-FCC39F7F1677}"/>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0" name="Ellipse 299">
            <a:extLst>
              <a:ext uri="{FF2B5EF4-FFF2-40B4-BE49-F238E27FC236}">
                <a16:creationId xmlns:a16="http://schemas.microsoft.com/office/drawing/2014/main" id="{E901A136-119F-85C3-1E19-30647B5AC083}"/>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1" name="Ellipse 300">
            <a:extLst>
              <a:ext uri="{FF2B5EF4-FFF2-40B4-BE49-F238E27FC236}">
                <a16:creationId xmlns:a16="http://schemas.microsoft.com/office/drawing/2014/main" id="{05FE018E-7619-4B31-4EBB-1793DDE863A4}"/>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2" name="Ellipse 301">
            <a:extLst>
              <a:ext uri="{FF2B5EF4-FFF2-40B4-BE49-F238E27FC236}">
                <a16:creationId xmlns:a16="http://schemas.microsoft.com/office/drawing/2014/main" id="{C112E83A-227D-414A-BCAD-1D87623A4FCA}"/>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3" name="Rectangle 302">
            <a:extLst>
              <a:ext uri="{FF2B5EF4-FFF2-40B4-BE49-F238E27FC236}">
                <a16:creationId xmlns:a16="http://schemas.microsoft.com/office/drawing/2014/main" id="{34056E95-0F89-F4B7-124F-473F6050FEF4}"/>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304" name="Rectangle 303">
            <a:extLst>
              <a:ext uri="{FF2B5EF4-FFF2-40B4-BE49-F238E27FC236}">
                <a16:creationId xmlns:a16="http://schemas.microsoft.com/office/drawing/2014/main" id="{343EFB2C-09B2-8B69-E706-14BC069EE0ED}"/>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306" name="Rectangle 305">
            <a:extLst>
              <a:ext uri="{FF2B5EF4-FFF2-40B4-BE49-F238E27FC236}">
                <a16:creationId xmlns:a16="http://schemas.microsoft.com/office/drawing/2014/main" id="{DAFBB36C-81D5-9C3F-5D6D-C5E2AF094ED0}"/>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307" name="Ellipse 306">
            <a:extLst>
              <a:ext uri="{FF2B5EF4-FFF2-40B4-BE49-F238E27FC236}">
                <a16:creationId xmlns:a16="http://schemas.microsoft.com/office/drawing/2014/main" id="{F6FEE611-3207-118E-42DE-8E39DE367FB8}"/>
              </a:ext>
            </a:extLst>
          </p:cNvPr>
          <p:cNvSpPr/>
          <p:nvPr/>
        </p:nvSpPr>
        <p:spPr>
          <a:xfrm>
            <a:off x="6756011" y="161440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08" name="Rectangle 307">
            <a:extLst>
              <a:ext uri="{FF2B5EF4-FFF2-40B4-BE49-F238E27FC236}">
                <a16:creationId xmlns:a16="http://schemas.microsoft.com/office/drawing/2014/main" id="{9F09033B-E75B-00E8-CA8E-5230B79471DE}"/>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1813</a:t>
            </a:r>
          </a:p>
        </p:txBody>
      </p:sp>
      <p:sp>
        <p:nvSpPr>
          <p:cNvPr id="309" name="Rectangle 308">
            <a:extLst>
              <a:ext uri="{FF2B5EF4-FFF2-40B4-BE49-F238E27FC236}">
                <a16:creationId xmlns:a16="http://schemas.microsoft.com/office/drawing/2014/main" id="{073726CB-F4B1-158A-F9C7-06AC1129537F}"/>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310" name="Rectangle 309">
            <a:extLst>
              <a:ext uri="{FF2B5EF4-FFF2-40B4-BE49-F238E27FC236}">
                <a16:creationId xmlns:a16="http://schemas.microsoft.com/office/drawing/2014/main" id="{F84BBE98-08EA-0979-8844-82B40CA1F822}"/>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311" name="Rectangle 310">
            <a:extLst>
              <a:ext uri="{FF2B5EF4-FFF2-40B4-BE49-F238E27FC236}">
                <a16:creationId xmlns:a16="http://schemas.microsoft.com/office/drawing/2014/main" id="{C5146E3E-8354-46A1-58EF-6BEF28286CB0}"/>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12" name="Rectangle 311">
            <a:extLst>
              <a:ext uri="{FF2B5EF4-FFF2-40B4-BE49-F238E27FC236}">
                <a16:creationId xmlns:a16="http://schemas.microsoft.com/office/drawing/2014/main" id="{F35246A5-0086-5C27-6C6C-0E04CA4E2802}"/>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313" name="Rectangle 312">
            <a:extLst>
              <a:ext uri="{FF2B5EF4-FFF2-40B4-BE49-F238E27FC236}">
                <a16:creationId xmlns:a16="http://schemas.microsoft.com/office/drawing/2014/main" id="{0D10E611-C1C5-8F02-B3EB-56012AE8DB36}"/>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314" name="Ellipse 313">
            <a:extLst>
              <a:ext uri="{FF2B5EF4-FFF2-40B4-BE49-F238E27FC236}">
                <a16:creationId xmlns:a16="http://schemas.microsoft.com/office/drawing/2014/main" id="{2F698F08-2970-2F04-37D4-0975D9CDE915}"/>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15" name="Ellipse 314">
            <a:extLst>
              <a:ext uri="{FF2B5EF4-FFF2-40B4-BE49-F238E27FC236}">
                <a16:creationId xmlns:a16="http://schemas.microsoft.com/office/drawing/2014/main" id="{73AB6259-2157-32F3-8B38-F7C0585F1064}"/>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16" name="Ellipse 315">
            <a:extLst>
              <a:ext uri="{FF2B5EF4-FFF2-40B4-BE49-F238E27FC236}">
                <a16:creationId xmlns:a16="http://schemas.microsoft.com/office/drawing/2014/main" id="{EAB9C746-843E-1D67-3FD3-CFB63809AD18}"/>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7" name="Ellipse 316">
            <a:extLst>
              <a:ext uri="{FF2B5EF4-FFF2-40B4-BE49-F238E27FC236}">
                <a16:creationId xmlns:a16="http://schemas.microsoft.com/office/drawing/2014/main" id="{110F6F89-8FC1-1B32-B3D6-612FC0F7EC74}"/>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18" name="Rectangle 317">
            <a:extLst>
              <a:ext uri="{FF2B5EF4-FFF2-40B4-BE49-F238E27FC236}">
                <a16:creationId xmlns:a16="http://schemas.microsoft.com/office/drawing/2014/main" id="{79A995E3-55AA-24F3-A03E-5737954DF107}"/>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319" name="Ellipse 318">
            <a:extLst>
              <a:ext uri="{FF2B5EF4-FFF2-40B4-BE49-F238E27FC236}">
                <a16:creationId xmlns:a16="http://schemas.microsoft.com/office/drawing/2014/main" id="{AF758BF7-02E7-E37D-D401-E220194FD95A}"/>
              </a:ext>
            </a:extLst>
          </p:cNvPr>
          <p:cNvSpPr/>
          <p:nvPr/>
        </p:nvSpPr>
        <p:spPr>
          <a:xfrm>
            <a:off x="6572544" y="207185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321" name="Ellipse 320">
            <a:extLst>
              <a:ext uri="{FF2B5EF4-FFF2-40B4-BE49-F238E27FC236}">
                <a16:creationId xmlns:a16="http://schemas.microsoft.com/office/drawing/2014/main" id="{28E65059-EE14-CD0A-5A3F-2F4517D957E5}"/>
              </a:ext>
            </a:extLst>
          </p:cNvPr>
          <p:cNvSpPr/>
          <p:nvPr/>
        </p:nvSpPr>
        <p:spPr>
          <a:xfrm>
            <a:off x="7380889" y="27676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24" name="Ellipse 323">
            <a:extLst>
              <a:ext uri="{FF2B5EF4-FFF2-40B4-BE49-F238E27FC236}">
                <a16:creationId xmlns:a16="http://schemas.microsoft.com/office/drawing/2014/main" id="{209DC257-3407-C38F-0ADA-413DCC644E76}"/>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5" name="Ellipse 324">
            <a:extLst>
              <a:ext uri="{FF2B5EF4-FFF2-40B4-BE49-F238E27FC236}">
                <a16:creationId xmlns:a16="http://schemas.microsoft.com/office/drawing/2014/main" id="{1A6A5ABD-FAEE-8971-956F-5D1F51A90DEB}"/>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6" name="Ellipse 325">
            <a:extLst>
              <a:ext uri="{FF2B5EF4-FFF2-40B4-BE49-F238E27FC236}">
                <a16:creationId xmlns:a16="http://schemas.microsoft.com/office/drawing/2014/main" id="{7EA6AA33-6E20-E620-14B1-68D034DFA015}"/>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7" name="Rectangle 326">
            <a:extLst>
              <a:ext uri="{FF2B5EF4-FFF2-40B4-BE49-F238E27FC236}">
                <a16:creationId xmlns:a16="http://schemas.microsoft.com/office/drawing/2014/main" id="{6109F165-C48D-450C-2651-0F92CBED99FC}"/>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328" name="Ellipse 327">
            <a:extLst>
              <a:ext uri="{FF2B5EF4-FFF2-40B4-BE49-F238E27FC236}">
                <a16:creationId xmlns:a16="http://schemas.microsoft.com/office/drawing/2014/main" id="{B4323D0E-549E-A76E-11C0-788EAD404307}"/>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29" name="Rectangle 1">
            <a:extLst>
              <a:ext uri="{FF2B5EF4-FFF2-40B4-BE49-F238E27FC236}">
                <a16:creationId xmlns:a16="http://schemas.microsoft.com/office/drawing/2014/main" id="{FB415362-F1A9-DC73-F648-5D3282EB38A5}"/>
              </a:ext>
            </a:extLst>
          </p:cNvPr>
          <p:cNvSpPr/>
          <p:nvPr/>
        </p:nvSpPr>
        <p:spPr>
          <a:xfrm>
            <a:off x="5268648" y="95645"/>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1827-1829</a:t>
            </a:r>
            <a:endParaRPr lang="fr-FR" b="1" spc="-1" dirty="0">
              <a:latin typeface="Arial"/>
            </a:endParaRPr>
          </a:p>
        </p:txBody>
      </p:sp>
      <p:sp>
        <p:nvSpPr>
          <p:cNvPr id="330" name="Ellipse 329">
            <a:extLst>
              <a:ext uri="{FF2B5EF4-FFF2-40B4-BE49-F238E27FC236}">
                <a16:creationId xmlns:a16="http://schemas.microsoft.com/office/drawing/2014/main" id="{018028C5-AA87-D24F-BAC3-2164CAADE8E9}"/>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 name="Rectangle 1">
            <a:extLst>
              <a:ext uri="{FF2B5EF4-FFF2-40B4-BE49-F238E27FC236}">
                <a16:creationId xmlns:a16="http://schemas.microsoft.com/office/drawing/2014/main" id="{7F76E7AA-DD56-CC19-1A41-2BDAA385F584}"/>
              </a:ext>
            </a:extLst>
          </p:cNvPr>
          <p:cNvSpPr/>
          <p:nvPr/>
        </p:nvSpPr>
        <p:spPr>
          <a:xfrm>
            <a:off x="71305" y="93049"/>
            <a:ext cx="5203420" cy="6709529"/>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 1821-1829 : Dans l’Empire ottoman, guerre russo-turque et intervention franco-britannique : Indépendance grecque et autonomies serbes, moldaves et valaques ; Pour son aide aux Turcs, Mehmet Ali d’Egypte-Arabie-Soudan réclame la Crète et la Syrie</a:t>
            </a:r>
          </a:p>
          <a:p>
            <a:endParaRPr lang="fr-FR" sz="1700" spc="-1" dirty="0">
              <a:solidFill>
                <a:srgbClr val="000000"/>
              </a:solidFill>
              <a:cs typeface="Calibri" panose="020F0502020204030204" pitchFamily="34" charset="0"/>
            </a:endParaRPr>
          </a:p>
          <a:p>
            <a:r>
              <a:rPr lang="fr-FR" sz="1700" dirty="0"/>
              <a:t>*</a:t>
            </a:r>
            <a:r>
              <a:rPr lang="fr-FR" sz="1700" u="sng" dirty="0"/>
              <a:t>Dernière guerre des </a:t>
            </a:r>
            <a:r>
              <a:rPr lang="fr-FR" sz="1700" i="1" u="sng" dirty="0"/>
              <a:t>chrétiens</a:t>
            </a:r>
            <a:r>
              <a:rPr lang="fr-FR" sz="1700" u="sng" dirty="0"/>
              <a:t> contre l’Empire ottoman</a:t>
            </a:r>
          </a:p>
          <a:p>
            <a:endParaRPr lang="fr-FR" sz="1700" dirty="0"/>
          </a:p>
          <a:p>
            <a:r>
              <a:rPr lang="fr-FR" sz="1700" dirty="0"/>
              <a:t>*Oct. 1827 : Dans le Péloponnèse, l’intervention navale</a:t>
            </a:r>
          </a:p>
          <a:p>
            <a:r>
              <a:rPr lang="fr-FR" sz="1700" dirty="0"/>
              <a:t>GB-France détruit la flotte turco-égyptienne</a:t>
            </a:r>
          </a:p>
          <a:p>
            <a:r>
              <a:rPr lang="fr-FR" sz="1700" u="sng" dirty="0"/>
              <a:t>Mahmoud II</a:t>
            </a:r>
            <a:r>
              <a:rPr lang="fr-FR" sz="1700" dirty="0"/>
              <a:t> proclame </a:t>
            </a:r>
            <a:r>
              <a:rPr lang="fr-FR" sz="1700" i="1" dirty="0"/>
              <a:t>la guerre sainte</a:t>
            </a:r>
            <a:r>
              <a:rPr lang="fr-FR" sz="1700" dirty="0"/>
              <a:t> ; La Russie réagit…</a:t>
            </a:r>
          </a:p>
          <a:p>
            <a:endParaRPr lang="fr-FR" sz="1700" dirty="0"/>
          </a:p>
          <a:p>
            <a:r>
              <a:rPr lang="fr-FR" sz="1700" dirty="0"/>
              <a:t>*1828-29 : 9</a:t>
            </a:r>
            <a:r>
              <a:rPr lang="fr-FR" sz="1700" baseline="30000" dirty="0"/>
              <a:t>ème</a:t>
            </a:r>
            <a:r>
              <a:rPr lang="fr-FR" sz="1700" dirty="0"/>
              <a:t> guerre </a:t>
            </a:r>
            <a:r>
              <a:rPr lang="fr-FR" sz="1700" dirty="0" err="1"/>
              <a:t>russo</a:t>
            </a:r>
            <a:r>
              <a:rPr lang="fr-FR" sz="1700" dirty="0"/>
              <a:t>-ottomane</a:t>
            </a:r>
          </a:p>
          <a:p>
            <a:r>
              <a:rPr lang="fr-FR" sz="1700" dirty="0"/>
              <a:t>Invasion russe, défaite ottomane et traité d’Andrinople</a:t>
            </a:r>
          </a:p>
          <a:p>
            <a:r>
              <a:rPr lang="fr-FR" sz="1700" dirty="0"/>
              <a:t>*Valachie et Moldavie sous protectorat russe</a:t>
            </a:r>
          </a:p>
          <a:p>
            <a:r>
              <a:rPr lang="fr-FR" sz="1700" dirty="0"/>
              <a:t>*Une Grèce indépendante</a:t>
            </a:r>
          </a:p>
          <a:p>
            <a:r>
              <a:rPr lang="fr-FR" sz="1700" dirty="0"/>
              <a:t>*Pour la Serbie, son autonomie (1817) est confirmée</a:t>
            </a:r>
          </a:p>
          <a:p>
            <a:r>
              <a:rPr lang="fr-FR" sz="1700" dirty="0"/>
              <a:t>NB : En Roumélie, restent Bulgarie, Albanie et Bosnie</a:t>
            </a:r>
          </a:p>
          <a:p>
            <a:endParaRPr lang="fr-FR" sz="1000" dirty="0"/>
          </a:p>
          <a:p>
            <a:r>
              <a:rPr lang="fr-FR" sz="1700" dirty="0"/>
              <a:t>*Conséquence indirecte…</a:t>
            </a:r>
          </a:p>
          <a:p>
            <a:r>
              <a:rPr lang="fr-FR" sz="1700" u="sng" dirty="0"/>
              <a:t>Mehmet Ali</a:t>
            </a:r>
            <a:r>
              <a:rPr lang="fr-FR" sz="1700" dirty="0"/>
              <a:t>, gouverneur de l’Egypte (1805) ; Mais aussi</a:t>
            </a:r>
          </a:p>
          <a:p>
            <a:r>
              <a:rPr lang="fr-FR" sz="1700" dirty="0"/>
              <a:t>De l’Arabie (1818) et du Soudan (1821-24)</a:t>
            </a:r>
          </a:p>
          <a:p>
            <a:r>
              <a:rPr lang="fr-FR" sz="1700" dirty="0"/>
              <a:t>Réclame pour son aide et sa flotte détruite</a:t>
            </a:r>
          </a:p>
          <a:p>
            <a:r>
              <a:rPr lang="fr-FR" sz="1700" dirty="0"/>
              <a:t>La Crète et la Syrie ; </a:t>
            </a:r>
            <a:r>
              <a:rPr lang="fr-FR" sz="1700" u="sng" dirty="0"/>
              <a:t>A suivre</a:t>
            </a:r>
            <a:r>
              <a:rPr lang="fr-FR" sz="1700" dirty="0"/>
              <a:t>…</a:t>
            </a:r>
          </a:p>
          <a:p>
            <a:endParaRPr lang="fr-FR" sz="1700" dirty="0"/>
          </a:p>
          <a:p>
            <a:r>
              <a:rPr lang="fr-FR" sz="1700" dirty="0"/>
              <a:t>*Et </a:t>
            </a:r>
            <a:r>
              <a:rPr lang="fr-FR" sz="1700" u="sng" dirty="0"/>
              <a:t>dans le même temps</a:t>
            </a:r>
            <a:r>
              <a:rPr lang="fr-FR" sz="1700" dirty="0"/>
              <a:t>, dans le Caucase…</a:t>
            </a:r>
          </a:p>
        </p:txBody>
      </p:sp>
      <p:sp>
        <p:nvSpPr>
          <p:cNvPr id="4" name="Ellipse 3">
            <a:extLst>
              <a:ext uri="{FF2B5EF4-FFF2-40B4-BE49-F238E27FC236}">
                <a16:creationId xmlns:a16="http://schemas.microsoft.com/office/drawing/2014/main" id="{897492EA-01FF-4A23-A5F9-958DBE701479}"/>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llipse 5">
            <a:extLst>
              <a:ext uri="{FF2B5EF4-FFF2-40B4-BE49-F238E27FC236}">
                <a16:creationId xmlns:a16="http://schemas.microsoft.com/office/drawing/2014/main" id="{4268F2A4-7E1A-4669-B853-0469633FB80D}"/>
              </a:ext>
            </a:extLst>
          </p:cNvPr>
          <p:cNvSpPr/>
          <p:nvPr/>
        </p:nvSpPr>
        <p:spPr>
          <a:xfrm>
            <a:off x="6689742" y="2380089"/>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7" name="Rectangle 6">
            <a:extLst>
              <a:ext uri="{FF2B5EF4-FFF2-40B4-BE49-F238E27FC236}">
                <a16:creationId xmlns:a16="http://schemas.microsoft.com/office/drawing/2014/main" id="{8665620D-2539-47DE-5DB3-401F598CF818}"/>
              </a:ext>
            </a:extLst>
          </p:cNvPr>
          <p:cNvSpPr/>
          <p:nvPr/>
        </p:nvSpPr>
        <p:spPr>
          <a:xfrm>
            <a:off x="6428156" y="2279189"/>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8" name="Ellipse 7">
            <a:extLst>
              <a:ext uri="{FF2B5EF4-FFF2-40B4-BE49-F238E27FC236}">
                <a16:creationId xmlns:a16="http://schemas.microsoft.com/office/drawing/2014/main" id="{3A1A917A-3527-349D-F90A-9F19744B1D60}"/>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 name="Ellipse 8">
            <a:extLst>
              <a:ext uri="{FF2B5EF4-FFF2-40B4-BE49-F238E27FC236}">
                <a16:creationId xmlns:a16="http://schemas.microsoft.com/office/drawing/2014/main" id="{0F4DB56D-E550-A456-CFCB-3C3FDBA2C814}"/>
              </a:ext>
            </a:extLst>
          </p:cNvPr>
          <p:cNvSpPr/>
          <p:nvPr/>
        </p:nvSpPr>
        <p:spPr>
          <a:xfrm>
            <a:off x="7448382" y="372020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0" name="Ellipse 9">
            <a:extLst>
              <a:ext uri="{FF2B5EF4-FFF2-40B4-BE49-F238E27FC236}">
                <a16:creationId xmlns:a16="http://schemas.microsoft.com/office/drawing/2014/main" id="{AA8FCDFA-9D22-6CF1-10DB-F23A8E8AA94E}"/>
              </a:ext>
            </a:extLst>
          </p:cNvPr>
          <p:cNvSpPr/>
          <p:nvPr/>
        </p:nvSpPr>
        <p:spPr>
          <a:xfrm>
            <a:off x="6865624" y="298209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1" name="Ellipse 10">
            <a:extLst>
              <a:ext uri="{FF2B5EF4-FFF2-40B4-BE49-F238E27FC236}">
                <a16:creationId xmlns:a16="http://schemas.microsoft.com/office/drawing/2014/main" id="{593D387F-BED4-B561-FC18-D0EEFB0E5233}"/>
              </a:ext>
            </a:extLst>
          </p:cNvPr>
          <p:cNvSpPr/>
          <p:nvPr/>
        </p:nvSpPr>
        <p:spPr>
          <a:xfrm>
            <a:off x="7903822" y="328271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2" name="Ellipse 11">
            <a:extLst>
              <a:ext uri="{FF2B5EF4-FFF2-40B4-BE49-F238E27FC236}">
                <a16:creationId xmlns:a16="http://schemas.microsoft.com/office/drawing/2014/main" id="{3B9D1692-6FC4-9EAE-D1E4-6C8FF609BC18}"/>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Tree>
    <p:extLst>
      <p:ext uri="{BB962C8B-B14F-4D97-AF65-F5344CB8AC3E}">
        <p14:creationId xmlns:p14="http://schemas.microsoft.com/office/powerpoint/2010/main" val="1703092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E2017-0AD9-8369-14F6-D78877D5073A}"/>
            </a:ext>
          </a:extLst>
        </p:cNvPr>
        <p:cNvGrpSpPr/>
        <p:nvPr/>
      </p:nvGrpSpPr>
      <p:grpSpPr>
        <a:xfrm>
          <a:off x="0" y="0"/>
          <a:ext cx="0" cy="0"/>
          <a:chOff x="0" y="0"/>
          <a:chExt cx="0" cy="0"/>
        </a:xfrm>
      </p:grpSpPr>
      <p:pic>
        <p:nvPicPr>
          <p:cNvPr id="226" name="Picture 2" descr="C:\Users\Christophe\Pictures\My Scans\2014-11 (nov.)\scan0001.jpg">
            <a:extLst>
              <a:ext uri="{FF2B5EF4-FFF2-40B4-BE49-F238E27FC236}">
                <a16:creationId xmlns:a16="http://schemas.microsoft.com/office/drawing/2014/main" id="{59DCA12D-73DA-941B-6FC1-944E7ACB6BA2}"/>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27" name="Ellipse 226">
            <a:extLst>
              <a:ext uri="{FF2B5EF4-FFF2-40B4-BE49-F238E27FC236}">
                <a16:creationId xmlns:a16="http://schemas.microsoft.com/office/drawing/2014/main" id="{8F902746-E11A-0D9A-D08C-4365ABB9FB13}"/>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8" name="Ellipse 227">
            <a:extLst>
              <a:ext uri="{FF2B5EF4-FFF2-40B4-BE49-F238E27FC236}">
                <a16:creationId xmlns:a16="http://schemas.microsoft.com/office/drawing/2014/main" id="{D6C4CF43-ECD8-B3D0-D9F0-B8D9FD1F3A35}"/>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229" name="Ellipse 228">
            <a:extLst>
              <a:ext uri="{FF2B5EF4-FFF2-40B4-BE49-F238E27FC236}">
                <a16:creationId xmlns:a16="http://schemas.microsoft.com/office/drawing/2014/main" id="{04495ACA-360F-6F09-0BE3-A5D75CE69EB5}"/>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230" name="Ellipse 229">
            <a:extLst>
              <a:ext uri="{FF2B5EF4-FFF2-40B4-BE49-F238E27FC236}">
                <a16:creationId xmlns:a16="http://schemas.microsoft.com/office/drawing/2014/main" id="{CE1C17B1-BEC5-79C3-DD40-7D5D2E414377}"/>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Ellipse 230">
            <a:extLst>
              <a:ext uri="{FF2B5EF4-FFF2-40B4-BE49-F238E27FC236}">
                <a16:creationId xmlns:a16="http://schemas.microsoft.com/office/drawing/2014/main" id="{FB38CBDA-B3E4-0FDB-AE42-95FC6E91A12D}"/>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2" name="Ellipse 231">
            <a:extLst>
              <a:ext uri="{FF2B5EF4-FFF2-40B4-BE49-F238E27FC236}">
                <a16:creationId xmlns:a16="http://schemas.microsoft.com/office/drawing/2014/main" id="{479F2CE3-BD38-7FC3-718A-6A38CD1F3D2D}"/>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33" name="Ellipse 232">
            <a:extLst>
              <a:ext uri="{FF2B5EF4-FFF2-40B4-BE49-F238E27FC236}">
                <a16:creationId xmlns:a16="http://schemas.microsoft.com/office/drawing/2014/main" id="{9AA17ED8-FA4B-163A-D6AE-EE3CAE993744}"/>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35" name="Ellipse 234">
            <a:extLst>
              <a:ext uri="{FF2B5EF4-FFF2-40B4-BE49-F238E27FC236}">
                <a16:creationId xmlns:a16="http://schemas.microsoft.com/office/drawing/2014/main" id="{566C69ED-A6DF-C997-8F97-CCFB5CA26556}"/>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6" name="Ellipse 235">
            <a:extLst>
              <a:ext uri="{FF2B5EF4-FFF2-40B4-BE49-F238E27FC236}">
                <a16:creationId xmlns:a16="http://schemas.microsoft.com/office/drawing/2014/main" id="{AFE675CD-E3A2-9818-6922-75596D4250E6}"/>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7" name="Ellipse 236">
            <a:extLst>
              <a:ext uri="{FF2B5EF4-FFF2-40B4-BE49-F238E27FC236}">
                <a16:creationId xmlns:a16="http://schemas.microsoft.com/office/drawing/2014/main" id="{9CDA691A-5F97-256B-2756-C667DD5CFAA2}"/>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8" name="Ellipse 237">
            <a:extLst>
              <a:ext uri="{FF2B5EF4-FFF2-40B4-BE49-F238E27FC236}">
                <a16:creationId xmlns:a16="http://schemas.microsoft.com/office/drawing/2014/main" id="{0F1D1CB2-816E-1878-F648-EE531846672D}"/>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9" name="Ellipse 238">
            <a:extLst>
              <a:ext uri="{FF2B5EF4-FFF2-40B4-BE49-F238E27FC236}">
                <a16:creationId xmlns:a16="http://schemas.microsoft.com/office/drawing/2014/main" id="{5DD89346-E530-984D-FD28-FFE2A6B7E68A}"/>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0" name="Ellipse 239">
            <a:extLst>
              <a:ext uri="{FF2B5EF4-FFF2-40B4-BE49-F238E27FC236}">
                <a16:creationId xmlns:a16="http://schemas.microsoft.com/office/drawing/2014/main" id="{FFDFB3B7-F8EC-C407-CA9E-38C709F4A03D}"/>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1" name="Ellipse 240">
            <a:extLst>
              <a:ext uri="{FF2B5EF4-FFF2-40B4-BE49-F238E27FC236}">
                <a16:creationId xmlns:a16="http://schemas.microsoft.com/office/drawing/2014/main" id="{7981A520-BC5A-1428-2BE0-F2C6F4C748D5}"/>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42" name="Ellipse 241">
            <a:extLst>
              <a:ext uri="{FF2B5EF4-FFF2-40B4-BE49-F238E27FC236}">
                <a16:creationId xmlns:a16="http://schemas.microsoft.com/office/drawing/2014/main" id="{FD4B59AB-A412-7A07-0AB9-5FE775ED91C4}"/>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3" name="Ellipse 242">
            <a:extLst>
              <a:ext uri="{FF2B5EF4-FFF2-40B4-BE49-F238E27FC236}">
                <a16:creationId xmlns:a16="http://schemas.microsoft.com/office/drawing/2014/main" id="{E11BD9EF-75B3-E386-A938-26A923DC130A}"/>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5" name="Ellipse 244">
            <a:extLst>
              <a:ext uri="{FF2B5EF4-FFF2-40B4-BE49-F238E27FC236}">
                <a16:creationId xmlns:a16="http://schemas.microsoft.com/office/drawing/2014/main" id="{DF7DAE12-7CBD-F180-B380-C201B716BF48}"/>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6" name="Ellipse 245">
            <a:extLst>
              <a:ext uri="{FF2B5EF4-FFF2-40B4-BE49-F238E27FC236}">
                <a16:creationId xmlns:a16="http://schemas.microsoft.com/office/drawing/2014/main" id="{F10B1BE4-2449-7CBA-EEBC-7447C53AE52B}"/>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7" name="Connecteur droit 246">
            <a:extLst>
              <a:ext uri="{FF2B5EF4-FFF2-40B4-BE49-F238E27FC236}">
                <a16:creationId xmlns:a16="http://schemas.microsoft.com/office/drawing/2014/main" id="{24ECD545-AD9C-65F2-99A6-BDE119E067B8}"/>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Connecteur droit 247">
            <a:extLst>
              <a:ext uri="{FF2B5EF4-FFF2-40B4-BE49-F238E27FC236}">
                <a16:creationId xmlns:a16="http://schemas.microsoft.com/office/drawing/2014/main" id="{1402C766-F8C2-30EB-5E9D-E843BDCB7DF7}"/>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Connecteur droit 248">
            <a:extLst>
              <a:ext uri="{FF2B5EF4-FFF2-40B4-BE49-F238E27FC236}">
                <a16:creationId xmlns:a16="http://schemas.microsoft.com/office/drawing/2014/main" id="{7BE821E1-7463-3D43-3EEA-8939FD273B7F}"/>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0" name="Ellipse 249">
            <a:extLst>
              <a:ext uri="{FF2B5EF4-FFF2-40B4-BE49-F238E27FC236}">
                <a16:creationId xmlns:a16="http://schemas.microsoft.com/office/drawing/2014/main" id="{1CCAB15A-BB56-C782-228C-64548C6A8C42}"/>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51" name="Ellipse 250">
            <a:extLst>
              <a:ext uri="{FF2B5EF4-FFF2-40B4-BE49-F238E27FC236}">
                <a16:creationId xmlns:a16="http://schemas.microsoft.com/office/drawing/2014/main" id="{9DDF9E19-9D79-F26F-190A-40AE05850811}"/>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2" name="Ellipse 251">
            <a:extLst>
              <a:ext uri="{FF2B5EF4-FFF2-40B4-BE49-F238E27FC236}">
                <a16:creationId xmlns:a16="http://schemas.microsoft.com/office/drawing/2014/main" id="{809E9686-C13A-3BD5-5BD5-9BC6DE79ADF6}"/>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54" name="Ellipse 253">
            <a:extLst>
              <a:ext uri="{FF2B5EF4-FFF2-40B4-BE49-F238E27FC236}">
                <a16:creationId xmlns:a16="http://schemas.microsoft.com/office/drawing/2014/main" id="{96DF5C05-76CD-65A7-3BA1-F927A38E73A7}"/>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55" name="Ellipse 254">
            <a:extLst>
              <a:ext uri="{FF2B5EF4-FFF2-40B4-BE49-F238E27FC236}">
                <a16:creationId xmlns:a16="http://schemas.microsoft.com/office/drawing/2014/main" id="{CF2CAE74-1CA8-4227-C268-5CB24626C280}"/>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6" name="Connecteur droit 255">
            <a:extLst>
              <a:ext uri="{FF2B5EF4-FFF2-40B4-BE49-F238E27FC236}">
                <a16:creationId xmlns:a16="http://schemas.microsoft.com/office/drawing/2014/main" id="{CBC55218-9373-534F-DCA1-D447C4A9C15B}"/>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7" name="Ellipse 256">
            <a:extLst>
              <a:ext uri="{FF2B5EF4-FFF2-40B4-BE49-F238E27FC236}">
                <a16:creationId xmlns:a16="http://schemas.microsoft.com/office/drawing/2014/main" id="{591C573D-5319-49A5-90A8-3EB8DA4BF73F}"/>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258" name="Connecteur droit avec flèche 257">
            <a:extLst>
              <a:ext uri="{FF2B5EF4-FFF2-40B4-BE49-F238E27FC236}">
                <a16:creationId xmlns:a16="http://schemas.microsoft.com/office/drawing/2014/main" id="{C50727FF-6304-07ED-584E-72CE659DA472}"/>
              </a:ext>
            </a:extLst>
          </p:cNvPr>
          <p:cNvCxnSpPr>
            <a:cxnSpLocks/>
            <a:endCxn id="255"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9" name="Ellipse 258">
            <a:extLst>
              <a:ext uri="{FF2B5EF4-FFF2-40B4-BE49-F238E27FC236}">
                <a16:creationId xmlns:a16="http://schemas.microsoft.com/office/drawing/2014/main" id="{ADD261BB-4205-0AB0-8336-9A5409451CF6}"/>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260" name="Ellipse 259">
            <a:extLst>
              <a:ext uri="{FF2B5EF4-FFF2-40B4-BE49-F238E27FC236}">
                <a16:creationId xmlns:a16="http://schemas.microsoft.com/office/drawing/2014/main" id="{32083EB3-558A-6FEE-332E-D1D61347F264}"/>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61" name="Ellipse 260">
            <a:extLst>
              <a:ext uri="{FF2B5EF4-FFF2-40B4-BE49-F238E27FC236}">
                <a16:creationId xmlns:a16="http://schemas.microsoft.com/office/drawing/2014/main" id="{BB278906-1A04-9690-3FBD-7661BF18F1CC}"/>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62" name="Ellipse 261">
            <a:extLst>
              <a:ext uri="{FF2B5EF4-FFF2-40B4-BE49-F238E27FC236}">
                <a16:creationId xmlns:a16="http://schemas.microsoft.com/office/drawing/2014/main" id="{E988A659-8B62-6DD2-3991-65C761287E3B}"/>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63" name="Ellipse 262">
            <a:extLst>
              <a:ext uri="{FF2B5EF4-FFF2-40B4-BE49-F238E27FC236}">
                <a16:creationId xmlns:a16="http://schemas.microsoft.com/office/drawing/2014/main" id="{C8FB5ABA-86EE-EFA6-0586-4FD7B88047CD}"/>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6" name="Ellipse 265">
            <a:extLst>
              <a:ext uri="{FF2B5EF4-FFF2-40B4-BE49-F238E27FC236}">
                <a16:creationId xmlns:a16="http://schemas.microsoft.com/office/drawing/2014/main" id="{DBC9E051-2671-5289-763A-5058763B01EC}"/>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68" name="Ellipse 267">
            <a:extLst>
              <a:ext uri="{FF2B5EF4-FFF2-40B4-BE49-F238E27FC236}">
                <a16:creationId xmlns:a16="http://schemas.microsoft.com/office/drawing/2014/main" id="{7F4217C0-CDC0-83C5-6602-87D33622832B}"/>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269" name="Ellipse 268">
            <a:extLst>
              <a:ext uri="{FF2B5EF4-FFF2-40B4-BE49-F238E27FC236}">
                <a16:creationId xmlns:a16="http://schemas.microsoft.com/office/drawing/2014/main" id="{12011337-E4F1-9A40-66FF-6F23D2AFA011}"/>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1" name="Rectangle 270">
            <a:extLst>
              <a:ext uri="{FF2B5EF4-FFF2-40B4-BE49-F238E27FC236}">
                <a16:creationId xmlns:a16="http://schemas.microsoft.com/office/drawing/2014/main" id="{403787AF-10EE-33C9-D824-B8FFF6B43B5C}"/>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273" name="Ellipse 272">
            <a:extLst>
              <a:ext uri="{FF2B5EF4-FFF2-40B4-BE49-F238E27FC236}">
                <a16:creationId xmlns:a16="http://schemas.microsoft.com/office/drawing/2014/main" id="{8D3190BC-B316-45D3-237C-EDF36AEC2C88}"/>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75" name="Ellipse 274">
            <a:extLst>
              <a:ext uri="{FF2B5EF4-FFF2-40B4-BE49-F238E27FC236}">
                <a16:creationId xmlns:a16="http://schemas.microsoft.com/office/drawing/2014/main" id="{5DF2308A-E187-2609-2017-D6D5CC46ACF3}"/>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76" name="Ellipse 275">
            <a:extLst>
              <a:ext uri="{FF2B5EF4-FFF2-40B4-BE49-F238E27FC236}">
                <a16:creationId xmlns:a16="http://schemas.microsoft.com/office/drawing/2014/main" id="{BF2C2069-9FE2-2643-83A7-D0C86CBB4A57}"/>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278" name="Ellipse 277">
            <a:extLst>
              <a:ext uri="{FF2B5EF4-FFF2-40B4-BE49-F238E27FC236}">
                <a16:creationId xmlns:a16="http://schemas.microsoft.com/office/drawing/2014/main" id="{CEFC9C86-3070-6342-738C-E1027FFF46E9}"/>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9" name="Ellipse 278">
            <a:extLst>
              <a:ext uri="{FF2B5EF4-FFF2-40B4-BE49-F238E27FC236}">
                <a16:creationId xmlns:a16="http://schemas.microsoft.com/office/drawing/2014/main" id="{8AACAD8E-F229-F3D9-7A4C-3BAB6DA75BF4}"/>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80" name="Ellipse 279">
            <a:extLst>
              <a:ext uri="{FF2B5EF4-FFF2-40B4-BE49-F238E27FC236}">
                <a16:creationId xmlns:a16="http://schemas.microsoft.com/office/drawing/2014/main" id="{520F3268-B902-7B69-DC6B-3F6DC0B4B626}"/>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81" name="Rectangle 280">
            <a:extLst>
              <a:ext uri="{FF2B5EF4-FFF2-40B4-BE49-F238E27FC236}">
                <a16:creationId xmlns:a16="http://schemas.microsoft.com/office/drawing/2014/main" id="{D4512B5A-FF41-8954-9E2C-2B93DCA56D87}"/>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282" name="Rectangle 281">
            <a:extLst>
              <a:ext uri="{FF2B5EF4-FFF2-40B4-BE49-F238E27FC236}">
                <a16:creationId xmlns:a16="http://schemas.microsoft.com/office/drawing/2014/main" id="{6542F436-BBD9-8D82-6394-E7627250B50F}"/>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283" name="Ellipse 282">
            <a:extLst>
              <a:ext uri="{FF2B5EF4-FFF2-40B4-BE49-F238E27FC236}">
                <a16:creationId xmlns:a16="http://schemas.microsoft.com/office/drawing/2014/main" id="{687F7F3D-3C2F-4C52-99D7-9C439B677FCB}"/>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4" name="Ellipse 283">
            <a:extLst>
              <a:ext uri="{FF2B5EF4-FFF2-40B4-BE49-F238E27FC236}">
                <a16:creationId xmlns:a16="http://schemas.microsoft.com/office/drawing/2014/main" id="{962BE8F8-3D62-B374-C096-A1EFF237DA5E}"/>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85" name="Rectangle 284">
            <a:extLst>
              <a:ext uri="{FF2B5EF4-FFF2-40B4-BE49-F238E27FC236}">
                <a16:creationId xmlns:a16="http://schemas.microsoft.com/office/drawing/2014/main" id="{D5F7BD70-EB16-D6D7-1679-1B9BB8592AAD}"/>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286" name="Rectangle 285">
            <a:extLst>
              <a:ext uri="{FF2B5EF4-FFF2-40B4-BE49-F238E27FC236}">
                <a16:creationId xmlns:a16="http://schemas.microsoft.com/office/drawing/2014/main" id="{56B1687F-C3B2-8244-B507-82A84BCD37CD}"/>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287" name="Connecteur droit 286">
            <a:extLst>
              <a:ext uri="{FF2B5EF4-FFF2-40B4-BE49-F238E27FC236}">
                <a16:creationId xmlns:a16="http://schemas.microsoft.com/office/drawing/2014/main" id="{20BA089A-9E82-BF6D-868C-30851FE54255}"/>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8" name="Ellipse 287">
            <a:extLst>
              <a:ext uri="{FF2B5EF4-FFF2-40B4-BE49-F238E27FC236}">
                <a16:creationId xmlns:a16="http://schemas.microsoft.com/office/drawing/2014/main" id="{623AAD9A-A87C-4F21-7DCB-CB9D38F69A24}"/>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289" name="Connecteur droit 288">
            <a:extLst>
              <a:ext uri="{FF2B5EF4-FFF2-40B4-BE49-F238E27FC236}">
                <a16:creationId xmlns:a16="http://schemas.microsoft.com/office/drawing/2014/main" id="{E0C82FD3-22AB-8820-C2ED-212D34E2938D}"/>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0" name="Connecteur droit 289">
            <a:extLst>
              <a:ext uri="{FF2B5EF4-FFF2-40B4-BE49-F238E27FC236}">
                <a16:creationId xmlns:a16="http://schemas.microsoft.com/office/drawing/2014/main" id="{66BD2478-710D-560A-5461-6FCD7AC3521B}"/>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91" name="Ellipse 290">
            <a:extLst>
              <a:ext uri="{FF2B5EF4-FFF2-40B4-BE49-F238E27FC236}">
                <a16:creationId xmlns:a16="http://schemas.microsoft.com/office/drawing/2014/main" id="{45A91B09-6A8C-B569-5968-A8BD15740E15}"/>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92" name="Ellipse 291">
            <a:extLst>
              <a:ext uri="{FF2B5EF4-FFF2-40B4-BE49-F238E27FC236}">
                <a16:creationId xmlns:a16="http://schemas.microsoft.com/office/drawing/2014/main" id="{4BA8A924-5D18-A731-1610-031122C7DF2F}"/>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3" name="Ellipse 292">
            <a:extLst>
              <a:ext uri="{FF2B5EF4-FFF2-40B4-BE49-F238E27FC236}">
                <a16:creationId xmlns:a16="http://schemas.microsoft.com/office/drawing/2014/main" id="{4EC19803-29E1-247C-CDC0-93A8900B2A8D}"/>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4" name="Ellipse 293">
            <a:extLst>
              <a:ext uri="{FF2B5EF4-FFF2-40B4-BE49-F238E27FC236}">
                <a16:creationId xmlns:a16="http://schemas.microsoft.com/office/drawing/2014/main" id="{43A76E61-5BF4-41D4-AB4C-EAE2376EF283}"/>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5" name="Ellipse 294">
            <a:extLst>
              <a:ext uri="{FF2B5EF4-FFF2-40B4-BE49-F238E27FC236}">
                <a16:creationId xmlns:a16="http://schemas.microsoft.com/office/drawing/2014/main" id="{2FE423E5-9707-1CBA-5621-4D64FF451391}"/>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6" name="Ellipse 295">
            <a:extLst>
              <a:ext uri="{FF2B5EF4-FFF2-40B4-BE49-F238E27FC236}">
                <a16:creationId xmlns:a16="http://schemas.microsoft.com/office/drawing/2014/main" id="{DAAEEBA3-DFC1-9167-AE79-022A381DCA8B}"/>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7" name="Ellipse 296">
            <a:extLst>
              <a:ext uri="{FF2B5EF4-FFF2-40B4-BE49-F238E27FC236}">
                <a16:creationId xmlns:a16="http://schemas.microsoft.com/office/drawing/2014/main" id="{E043E8A0-4F25-A9A6-05AC-C4B591AAEF1D}"/>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98" name="Ellipse 297">
            <a:extLst>
              <a:ext uri="{FF2B5EF4-FFF2-40B4-BE49-F238E27FC236}">
                <a16:creationId xmlns:a16="http://schemas.microsoft.com/office/drawing/2014/main" id="{EFE67D3C-E0CD-8AD0-7C42-A6B3840A36F6}"/>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9" name="Ellipse 298">
            <a:extLst>
              <a:ext uri="{FF2B5EF4-FFF2-40B4-BE49-F238E27FC236}">
                <a16:creationId xmlns:a16="http://schemas.microsoft.com/office/drawing/2014/main" id="{BF054666-9387-42A5-0BA8-69F2FD1CA17D}"/>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0" name="Ellipse 299">
            <a:extLst>
              <a:ext uri="{FF2B5EF4-FFF2-40B4-BE49-F238E27FC236}">
                <a16:creationId xmlns:a16="http://schemas.microsoft.com/office/drawing/2014/main" id="{54AE52AB-B1A1-1448-D231-D49B502EE29C}"/>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02" name="Ellipse 301">
            <a:extLst>
              <a:ext uri="{FF2B5EF4-FFF2-40B4-BE49-F238E27FC236}">
                <a16:creationId xmlns:a16="http://schemas.microsoft.com/office/drawing/2014/main" id="{F2C23A76-1B70-0B59-98A4-F566A24BC0FF}"/>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03" name="Ellipse 302">
            <a:extLst>
              <a:ext uri="{FF2B5EF4-FFF2-40B4-BE49-F238E27FC236}">
                <a16:creationId xmlns:a16="http://schemas.microsoft.com/office/drawing/2014/main" id="{B772F3E8-25AC-B2C0-42FB-470DA247E5BD}"/>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4" name="Ellipse 303">
            <a:extLst>
              <a:ext uri="{FF2B5EF4-FFF2-40B4-BE49-F238E27FC236}">
                <a16:creationId xmlns:a16="http://schemas.microsoft.com/office/drawing/2014/main" id="{B5F8D7DD-B656-7BC0-5BCB-8F4611128474}"/>
              </a:ext>
            </a:extLst>
          </p:cNvPr>
          <p:cNvSpPr/>
          <p:nvPr/>
        </p:nvSpPr>
        <p:spPr>
          <a:xfrm>
            <a:off x="8165438" y="241785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5" name="Ellipse 304">
            <a:extLst>
              <a:ext uri="{FF2B5EF4-FFF2-40B4-BE49-F238E27FC236}">
                <a16:creationId xmlns:a16="http://schemas.microsoft.com/office/drawing/2014/main" id="{9DFD04F5-A93B-A59A-ED5E-7F351FE17A27}"/>
              </a:ext>
            </a:extLst>
          </p:cNvPr>
          <p:cNvSpPr/>
          <p:nvPr/>
        </p:nvSpPr>
        <p:spPr>
          <a:xfrm>
            <a:off x="7984495" y="236518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6" name="Ellipse 305">
            <a:extLst>
              <a:ext uri="{FF2B5EF4-FFF2-40B4-BE49-F238E27FC236}">
                <a16:creationId xmlns:a16="http://schemas.microsoft.com/office/drawing/2014/main" id="{DB33FB1B-5C3E-D57C-4AEE-F2194E7BE3C9}"/>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8" name="Ellipse 307">
            <a:extLst>
              <a:ext uri="{FF2B5EF4-FFF2-40B4-BE49-F238E27FC236}">
                <a16:creationId xmlns:a16="http://schemas.microsoft.com/office/drawing/2014/main" id="{D7C2F6B7-2AC1-380E-82BE-2BCF6E7892D4}"/>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9" name="Ellipse 308">
            <a:extLst>
              <a:ext uri="{FF2B5EF4-FFF2-40B4-BE49-F238E27FC236}">
                <a16:creationId xmlns:a16="http://schemas.microsoft.com/office/drawing/2014/main" id="{6D2CE7F1-D0B2-D786-1B4B-953AFDAD1C23}"/>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0" name="Ellipse 309">
            <a:extLst>
              <a:ext uri="{FF2B5EF4-FFF2-40B4-BE49-F238E27FC236}">
                <a16:creationId xmlns:a16="http://schemas.microsoft.com/office/drawing/2014/main" id="{B4657309-A48F-3437-A458-5B9CEB8762E4}"/>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1" name="Ellipse 310">
            <a:extLst>
              <a:ext uri="{FF2B5EF4-FFF2-40B4-BE49-F238E27FC236}">
                <a16:creationId xmlns:a16="http://schemas.microsoft.com/office/drawing/2014/main" id="{1DE3837C-E789-4FF1-0DF0-23E3C1E95D57}"/>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2" name="Rectangle 311">
            <a:extLst>
              <a:ext uri="{FF2B5EF4-FFF2-40B4-BE49-F238E27FC236}">
                <a16:creationId xmlns:a16="http://schemas.microsoft.com/office/drawing/2014/main" id="{FD854C15-32C5-0A61-42C5-36282B0DD4A4}"/>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313" name="Rectangle 312">
            <a:extLst>
              <a:ext uri="{FF2B5EF4-FFF2-40B4-BE49-F238E27FC236}">
                <a16:creationId xmlns:a16="http://schemas.microsoft.com/office/drawing/2014/main" id="{10579DC5-0859-44C1-640C-A27AD5DC1FC3}"/>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315" name="Rectangle 314">
            <a:extLst>
              <a:ext uri="{FF2B5EF4-FFF2-40B4-BE49-F238E27FC236}">
                <a16:creationId xmlns:a16="http://schemas.microsoft.com/office/drawing/2014/main" id="{A61C38D1-1C1A-85A0-BD5A-4D002E8DC8E9}"/>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316" name="Ellipse 315">
            <a:extLst>
              <a:ext uri="{FF2B5EF4-FFF2-40B4-BE49-F238E27FC236}">
                <a16:creationId xmlns:a16="http://schemas.microsoft.com/office/drawing/2014/main" id="{F9BCDAAC-ACAE-43B2-A5DA-CC9E8C59CC90}"/>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17" name="Rectangle 316">
            <a:extLst>
              <a:ext uri="{FF2B5EF4-FFF2-40B4-BE49-F238E27FC236}">
                <a16:creationId xmlns:a16="http://schemas.microsoft.com/office/drawing/2014/main" id="{B15E084A-AB38-554A-4EE3-104E4CCCA685}"/>
              </a:ext>
            </a:extLst>
          </p:cNvPr>
          <p:cNvSpPr/>
          <p:nvPr/>
        </p:nvSpPr>
        <p:spPr>
          <a:xfrm>
            <a:off x="7739602" y="1987363"/>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318" name="Rectangle 317">
            <a:extLst>
              <a:ext uri="{FF2B5EF4-FFF2-40B4-BE49-F238E27FC236}">
                <a16:creationId xmlns:a16="http://schemas.microsoft.com/office/drawing/2014/main" id="{99C7C51C-B1D8-AD03-DCFC-0C0983AAECFC}"/>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319" name="Rectangle 318">
            <a:extLst>
              <a:ext uri="{FF2B5EF4-FFF2-40B4-BE49-F238E27FC236}">
                <a16:creationId xmlns:a16="http://schemas.microsoft.com/office/drawing/2014/main" id="{6CCC2A03-E6F5-7D91-1AAE-D9C7E21B2BEC}"/>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320" name="Rectangle 319">
            <a:extLst>
              <a:ext uri="{FF2B5EF4-FFF2-40B4-BE49-F238E27FC236}">
                <a16:creationId xmlns:a16="http://schemas.microsoft.com/office/drawing/2014/main" id="{48F3C81A-85F9-AAF5-6A8B-2CC1C73A0788}"/>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21" name="Rectangle 320">
            <a:extLst>
              <a:ext uri="{FF2B5EF4-FFF2-40B4-BE49-F238E27FC236}">
                <a16:creationId xmlns:a16="http://schemas.microsoft.com/office/drawing/2014/main" id="{3CF2BC26-5173-001A-68F8-95CE4D6020E5}"/>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322" name="Rectangle 321">
            <a:extLst>
              <a:ext uri="{FF2B5EF4-FFF2-40B4-BE49-F238E27FC236}">
                <a16:creationId xmlns:a16="http://schemas.microsoft.com/office/drawing/2014/main" id="{A3EC65D2-A349-D5DF-94D0-3B335AAF0BF3}"/>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323" name="Ellipse 322">
            <a:extLst>
              <a:ext uri="{FF2B5EF4-FFF2-40B4-BE49-F238E27FC236}">
                <a16:creationId xmlns:a16="http://schemas.microsoft.com/office/drawing/2014/main" id="{D09381E4-4B60-F9E6-5820-4A5215920188}"/>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24" name="Ellipse 323">
            <a:extLst>
              <a:ext uri="{FF2B5EF4-FFF2-40B4-BE49-F238E27FC236}">
                <a16:creationId xmlns:a16="http://schemas.microsoft.com/office/drawing/2014/main" id="{BA1E143C-8251-19E4-857C-CB07422109A8}"/>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25" name="Ellipse 324">
            <a:extLst>
              <a:ext uri="{FF2B5EF4-FFF2-40B4-BE49-F238E27FC236}">
                <a16:creationId xmlns:a16="http://schemas.microsoft.com/office/drawing/2014/main" id="{72AA4FCA-D610-F01B-D2AB-97ED7F8AD457}"/>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6" name="Ellipse 325">
            <a:extLst>
              <a:ext uri="{FF2B5EF4-FFF2-40B4-BE49-F238E27FC236}">
                <a16:creationId xmlns:a16="http://schemas.microsoft.com/office/drawing/2014/main" id="{6AF00F14-9681-3EFE-746B-B5F2667D00F4}"/>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7" name="Rectangle 326">
            <a:extLst>
              <a:ext uri="{FF2B5EF4-FFF2-40B4-BE49-F238E27FC236}">
                <a16:creationId xmlns:a16="http://schemas.microsoft.com/office/drawing/2014/main" id="{9A1858DD-D93F-633E-DF44-26C611C5AF89}"/>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328" name="Ellipse 327">
            <a:extLst>
              <a:ext uri="{FF2B5EF4-FFF2-40B4-BE49-F238E27FC236}">
                <a16:creationId xmlns:a16="http://schemas.microsoft.com/office/drawing/2014/main" id="{4AE44F69-DE48-DFE5-0D13-3AE1CE5C856E}"/>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330" name="Ellipse 329">
            <a:extLst>
              <a:ext uri="{FF2B5EF4-FFF2-40B4-BE49-F238E27FC236}">
                <a16:creationId xmlns:a16="http://schemas.microsoft.com/office/drawing/2014/main" id="{5F9446F3-7783-E627-D373-2D354BD1322A}"/>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33" name="Ellipse 332">
            <a:extLst>
              <a:ext uri="{FF2B5EF4-FFF2-40B4-BE49-F238E27FC236}">
                <a16:creationId xmlns:a16="http://schemas.microsoft.com/office/drawing/2014/main" id="{BFB60F60-E20A-6D19-035D-D3306C6B0F4D}"/>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4" name="Ellipse 333">
            <a:extLst>
              <a:ext uri="{FF2B5EF4-FFF2-40B4-BE49-F238E27FC236}">
                <a16:creationId xmlns:a16="http://schemas.microsoft.com/office/drawing/2014/main" id="{DFD447D9-C648-0581-5848-56DA02DDFFF1}"/>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35" name="Ellipse 334">
            <a:extLst>
              <a:ext uri="{FF2B5EF4-FFF2-40B4-BE49-F238E27FC236}">
                <a16:creationId xmlns:a16="http://schemas.microsoft.com/office/drawing/2014/main" id="{ED6796FD-A277-28F6-C931-7D6BAC4582DC}"/>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36" name="Rectangle 335">
            <a:extLst>
              <a:ext uri="{FF2B5EF4-FFF2-40B4-BE49-F238E27FC236}">
                <a16:creationId xmlns:a16="http://schemas.microsoft.com/office/drawing/2014/main" id="{DBD327BD-8357-34B2-E4D0-D6A1771D4EE9}"/>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337" name="Ellipse 336">
            <a:extLst>
              <a:ext uri="{FF2B5EF4-FFF2-40B4-BE49-F238E27FC236}">
                <a16:creationId xmlns:a16="http://schemas.microsoft.com/office/drawing/2014/main" id="{43328FC3-28A1-D330-413C-9C7976C261C0}"/>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38" name="Rectangle 1">
            <a:extLst>
              <a:ext uri="{FF2B5EF4-FFF2-40B4-BE49-F238E27FC236}">
                <a16:creationId xmlns:a16="http://schemas.microsoft.com/office/drawing/2014/main" id="{F3A19DB3-CB1E-5D0A-0C76-3267FBBA8581}"/>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1826-1828</a:t>
            </a:r>
            <a:endParaRPr lang="fr-FR" b="1" spc="-1" dirty="0">
              <a:latin typeface="Arial"/>
            </a:endParaRPr>
          </a:p>
        </p:txBody>
      </p:sp>
      <p:sp>
        <p:nvSpPr>
          <p:cNvPr id="339" name="Ellipse 338">
            <a:extLst>
              <a:ext uri="{FF2B5EF4-FFF2-40B4-BE49-F238E27FC236}">
                <a16:creationId xmlns:a16="http://schemas.microsoft.com/office/drawing/2014/main" id="{53918E71-C352-15DB-9FD3-B0C1D2B14A41}"/>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pic>
        <p:nvPicPr>
          <p:cNvPr id="2" name="Image 1">
            <a:extLst>
              <a:ext uri="{FF2B5EF4-FFF2-40B4-BE49-F238E27FC236}">
                <a16:creationId xmlns:a16="http://schemas.microsoft.com/office/drawing/2014/main" id="{BF67CFAC-ADC0-8FB9-BF75-53EC8B42EE1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7877105" y="3320251"/>
            <a:ext cx="4176634" cy="3410488"/>
          </a:xfrm>
          <a:prstGeom prst="rect">
            <a:avLst/>
          </a:prstGeom>
          <a:ln w="38100">
            <a:solidFill>
              <a:schemeClr val="tx1"/>
            </a:solidFill>
          </a:ln>
        </p:spPr>
      </p:pic>
      <p:sp>
        <p:nvSpPr>
          <p:cNvPr id="4" name="Ellipse 3">
            <a:extLst>
              <a:ext uri="{FF2B5EF4-FFF2-40B4-BE49-F238E27FC236}">
                <a16:creationId xmlns:a16="http://schemas.microsoft.com/office/drawing/2014/main" id="{B66512DE-B400-61EF-C651-5D8D989F981E}"/>
              </a:ext>
            </a:extLst>
          </p:cNvPr>
          <p:cNvSpPr/>
          <p:nvPr/>
        </p:nvSpPr>
        <p:spPr>
          <a:xfrm>
            <a:off x="10923134" y="5577221"/>
            <a:ext cx="273504" cy="25176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 name="Ellipse 4">
            <a:extLst>
              <a:ext uri="{FF2B5EF4-FFF2-40B4-BE49-F238E27FC236}">
                <a16:creationId xmlns:a16="http://schemas.microsoft.com/office/drawing/2014/main" id="{0AA4367D-D3A4-2D8A-8C33-C9F734A5142A}"/>
              </a:ext>
            </a:extLst>
          </p:cNvPr>
          <p:cNvSpPr/>
          <p:nvPr/>
        </p:nvSpPr>
        <p:spPr>
          <a:xfrm>
            <a:off x="10036974" y="5098127"/>
            <a:ext cx="257233" cy="273927"/>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6" name="Ellipse 5">
            <a:extLst>
              <a:ext uri="{FF2B5EF4-FFF2-40B4-BE49-F238E27FC236}">
                <a16:creationId xmlns:a16="http://schemas.microsoft.com/office/drawing/2014/main" id="{6BDDC2CD-67E9-C1C2-56DF-F12A43EB436A}"/>
              </a:ext>
            </a:extLst>
          </p:cNvPr>
          <p:cNvSpPr/>
          <p:nvPr/>
        </p:nvSpPr>
        <p:spPr>
          <a:xfrm>
            <a:off x="9432647" y="4815840"/>
            <a:ext cx="257233" cy="273927"/>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7" name="Rectangle 6">
            <a:extLst>
              <a:ext uri="{FF2B5EF4-FFF2-40B4-BE49-F238E27FC236}">
                <a16:creationId xmlns:a16="http://schemas.microsoft.com/office/drawing/2014/main" id="{AFF9FE42-2F48-443C-3D4A-585F9B0D1519}"/>
              </a:ext>
            </a:extLst>
          </p:cNvPr>
          <p:cNvSpPr/>
          <p:nvPr/>
        </p:nvSpPr>
        <p:spPr>
          <a:xfrm>
            <a:off x="9591611" y="3428421"/>
            <a:ext cx="800157" cy="421102"/>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1828-29</a:t>
            </a:r>
          </a:p>
        </p:txBody>
      </p:sp>
      <p:sp>
        <p:nvSpPr>
          <p:cNvPr id="9" name="Ellipse 8">
            <a:extLst>
              <a:ext uri="{FF2B5EF4-FFF2-40B4-BE49-F238E27FC236}">
                <a16:creationId xmlns:a16="http://schemas.microsoft.com/office/drawing/2014/main" id="{B26BF421-80B4-BC7E-7C83-49303B762531}"/>
              </a:ext>
            </a:extLst>
          </p:cNvPr>
          <p:cNvSpPr/>
          <p:nvPr/>
        </p:nvSpPr>
        <p:spPr>
          <a:xfrm>
            <a:off x="10123716" y="5848696"/>
            <a:ext cx="273504" cy="25176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6" name="Ellipse 15">
            <a:extLst>
              <a:ext uri="{FF2B5EF4-FFF2-40B4-BE49-F238E27FC236}">
                <a16:creationId xmlns:a16="http://schemas.microsoft.com/office/drawing/2014/main" id="{031AAF0C-8F36-3CA9-8EBB-7F89B4FF894B}"/>
              </a:ext>
            </a:extLst>
          </p:cNvPr>
          <p:cNvSpPr/>
          <p:nvPr/>
        </p:nvSpPr>
        <p:spPr>
          <a:xfrm>
            <a:off x="9174323" y="4893239"/>
            <a:ext cx="273504" cy="25176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9" name="Ellipse 18">
            <a:extLst>
              <a:ext uri="{FF2B5EF4-FFF2-40B4-BE49-F238E27FC236}">
                <a16:creationId xmlns:a16="http://schemas.microsoft.com/office/drawing/2014/main" id="{9B3DF1CF-F69E-483B-D8FF-BAF91CE26DBF}"/>
              </a:ext>
            </a:extLst>
          </p:cNvPr>
          <p:cNvSpPr/>
          <p:nvPr/>
        </p:nvSpPr>
        <p:spPr>
          <a:xfrm>
            <a:off x="8864222" y="4212306"/>
            <a:ext cx="273504" cy="25176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0" name="Ellipse 19">
            <a:extLst>
              <a:ext uri="{FF2B5EF4-FFF2-40B4-BE49-F238E27FC236}">
                <a16:creationId xmlns:a16="http://schemas.microsoft.com/office/drawing/2014/main" id="{18CE6A35-6B1D-CBA0-74BF-BB6454C928E8}"/>
              </a:ext>
            </a:extLst>
          </p:cNvPr>
          <p:cNvSpPr/>
          <p:nvPr/>
        </p:nvSpPr>
        <p:spPr>
          <a:xfrm>
            <a:off x="10558543" y="4835756"/>
            <a:ext cx="273504" cy="251766"/>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3" name="Ellipse 2">
            <a:extLst>
              <a:ext uri="{FF2B5EF4-FFF2-40B4-BE49-F238E27FC236}">
                <a16:creationId xmlns:a16="http://schemas.microsoft.com/office/drawing/2014/main" id="{8F59DF09-A707-776F-4359-3C247DC34302}"/>
              </a:ext>
            </a:extLst>
          </p:cNvPr>
          <p:cNvSpPr/>
          <p:nvPr/>
        </p:nvSpPr>
        <p:spPr>
          <a:xfrm>
            <a:off x="8085528" y="3741714"/>
            <a:ext cx="273504" cy="25176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sp>
        <p:nvSpPr>
          <p:cNvPr id="14" name="Rectangle 13">
            <a:extLst>
              <a:ext uri="{FF2B5EF4-FFF2-40B4-BE49-F238E27FC236}">
                <a16:creationId xmlns:a16="http://schemas.microsoft.com/office/drawing/2014/main" id="{1A29C652-EF86-554B-82CF-EA8E489D42D3}"/>
              </a:ext>
            </a:extLst>
          </p:cNvPr>
          <p:cNvSpPr/>
          <p:nvPr/>
        </p:nvSpPr>
        <p:spPr>
          <a:xfrm>
            <a:off x="71304" y="93049"/>
            <a:ext cx="4945099" cy="6709529"/>
          </a:xfrm>
          <a:prstGeom prst="rect">
            <a:avLst/>
          </a:prstGeom>
          <a:solidFill>
            <a:schemeClr val="tx2">
              <a:lumMod val="20000"/>
              <a:lumOff val="80000"/>
            </a:schemeClr>
          </a:solidFill>
          <a:ln w="38100">
            <a:solidFill>
              <a:schemeClr val="tx1"/>
            </a:solidFill>
          </a:ln>
        </p:spPr>
        <p:txBody>
          <a:bodyPr wrap="square">
            <a:spAutoFit/>
          </a:bodyPr>
          <a:lstStyle/>
          <a:p>
            <a:r>
              <a:rPr lang="fr-FR" sz="1500" b="1" dirty="0"/>
              <a:t>2) 1826-1828 : Dans le Caucase, guerre </a:t>
            </a:r>
            <a:r>
              <a:rPr lang="fr-FR" sz="1500" b="1" dirty="0" err="1"/>
              <a:t>russo</a:t>
            </a:r>
            <a:r>
              <a:rPr lang="fr-FR" sz="1500" b="1" dirty="0"/>
              <a:t>-persane et conquête russe de l’Arménie d’Erevan ; Seuls les peuples montagnards, Tcherkesses, Tchétchènes et Avars résistent </a:t>
            </a:r>
          </a:p>
          <a:p>
            <a:endParaRPr lang="fr-FR" sz="1700" dirty="0"/>
          </a:p>
          <a:p>
            <a:r>
              <a:rPr lang="fr-FR" sz="1600" dirty="0"/>
              <a:t>*Dans le Caucase…</a:t>
            </a:r>
          </a:p>
          <a:p>
            <a:endParaRPr lang="fr-FR" sz="1600" dirty="0"/>
          </a:p>
          <a:p>
            <a:r>
              <a:rPr lang="fr-FR" sz="1600" dirty="0"/>
              <a:t>*1826-27 : 4</a:t>
            </a:r>
            <a:r>
              <a:rPr lang="fr-FR" sz="1600" baseline="30000" dirty="0"/>
              <a:t>ème</a:t>
            </a:r>
            <a:r>
              <a:rPr lang="fr-FR" sz="1600" dirty="0"/>
              <a:t> et dernière guerre </a:t>
            </a:r>
            <a:r>
              <a:rPr lang="fr-FR" sz="1600" dirty="0" err="1"/>
              <a:t>russo</a:t>
            </a:r>
            <a:r>
              <a:rPr lang="fr-FR" sz="1600" dirty="0"/>
              <a:t>-persane</a:t>
            </a:r>
          </a:p>
          <a:p>
            <a:r>
              <a:rPr lang="fr-FR" sz="1600" dirty="0"/>
              <a:t>*1826 : A propos d’un litige sur la frontière</a:t>
            </a:r>
          </a:p>
          <a:p>
            <a:r>
              <a:rPr lang="fr-FR" sz="1600" u="sng" dirty="0"/>
              <a:t>Fath Ali</a:t>
            </a:r>
            <a:r>
              <a:rPr lang="fr-FR" sz="1600" dirty="0"/>
              <a:t> et le prince </a:t>
            </a:r>
            <a:r>
              <a:rPr lang="fr-FR" sz="1600" u="sng" dirty="0"/>
              <a:t>Abbas Mirza</a:t>
            </a:r>
            <a:r>
              <a:rPr lang="fr-FR" sz="1600" dirty="0"/>
              <a:t> lancent une offensive</a:t>
            </a:r>
          </a:p>
          <a:p>
            <a:r>
              <a:rPr lang="fr-FR" sz="1600" dirty="0"/>
              <a:t>Les Persans reprennent l’Azerbaïdjan</a:t>
            </a:r>
          </a:p>
          <a:p>
            <a:r>
              <a:rPr lang="fr-FR" sz="1600" dirty="0"/>
              <a:t>Et ils avancent jusqu’à Tbilissi, avant de devoir se retirer</a:t>
            </a:r>
          </a:p>
          <a:p>
            <a:endParaRPr lang="fr-FR" sz="1600" dirty="0"/>
          </a:p>
          <a:p>
            <a:r>
              <a:rPr lang="fr-FR" sz="1600" dirty="0"/>
              <a:t>*1827 : Contre-offensive…</a:t>
            </a:r>
          </a:p>
          <a:p>
            <a:r>
              <a:rPr lang="fr-FR" sz="1600" dirty="0"/>
              <a:t>Les Russes conquièrent Erevan et l’Arménie persane</a:t>
            </a:r>
          </a:p>
          <a:p>
            <a:r>
              <a:rPr lang="fr-FR" sz="1600" dirty="0"/>
              <a:t>Et comme en 1804, malgré le traité de 1808</a:t>
            </a:r>
          </a:p>
          <a:p>
            <a:r>
              <a:rPr lang="fr-FR" sz="1600" dirty="0"/>
              <a:t>Les Britanniques refusent d’intervenir</a:t>
            </a:r>
          </a:p>
          <a:p>
            <a:endParaRPr lang="fr-FR" sz="1600" dirty="0"/>
          </a:p>
          <a:p>
            <a:r>
              <a:rPr lang="fr-FR" sz="1600" dirty="0"/>
              <a:t>*1828 : Traité de </a:t>
            </a:r>
            <a:r>
              <a:rPr lang="fr-FR" sz="1600" dirty="0" err="1"/>
              <a:t>Turkmantchaï</a:t>
            </a:r>
            <a:r>
              <a:rPr lang="fr-FR" sz="1600" dirty="0"/>
              <a:t>…</a:t>
            </a:r>
          </a:p>
          <a:p>
            <a:r>
              <a:rPr lang="fr-FR" sz="1600" dirty="0"/>
              <a:t>- La Perse cède l’Arménie persane (Arménie actuelle)</a:t>
            </a:r>
          </a:p>
          <a:p>
            <a:r>
              <a:rPr lang="fr-FR" sz="1600" dirty="0"/>
              <a:t>NB : 1829 : Traité d’Andrinople avec l’Empire ottoman</a:t>
            </a:r>
          </a:p>
          <a:p>
            <a:r>
              <a:rPr lang="fr-FR" sz="1600" dirty="0"/>
              <a:t>Annexion russe de la côte nord ottomane de la mer Noire Jusqu’au port de Poti</a:t>
            </a:r>
          </a:p>
          <a:p>
            <a:endParaRPr lang="fr-FR" sz="1600" dirty="0"/>
          </a:p>
          <a:p>
            <a:r>
              <a:rPr lang="fr-FR" sz="1600" dirty="0"/>
              <a:t>- La Russie obtient le droit d'envoyer des consuls</a:t>
            </a:r>
          </a:p>
          <a:p>
            <a:r>
              <a:rPr lang="fr-FR" sz="1600" dirty="0"/>
              <a:t>Où elle le souhaite sur le territoire de la Perse</a:t>
            </a:r>
          </a:p>
          <a:p>
            <a:endParaRPr lang="fr-FR" sz="1600" dirty="0"/>
          </a:p>
          <a:p>
            <a:r>
              <a:rPr lang="fr-FR" sz="1600" dirty="0"/>
              <a:t>*Epilogue…</a:t>
            </a:r>
          </a:p>
        </p:txBody>
      </p:sp>
      <p:sp>
        <p:nvSpPr>
          <p:cNvPr id="15" name="Ellipse 14">
            <a:extLst>
              <a:ext uri="{FF2B5EF4-FFF2-40B4-BE49-F238E27FC236}">
                <a16:creationId xmlns:a16="http://schemas.microsoft.com/office/drawing/2014/main" id="{F35C2257-3B47-ED2E-F1D1-82EA6C540D00}"/>
              </a:ext>
            </a:extLst>
          </p:cNvPr>
          <p:cNvSpPr/>
          <p:nvPr/>
        </p:nvSpPr>
        <p:spPr>
          <a:xfrm>
            <a:off x="2003977" y="5267920"/>
            <a:ext cx="273504" cy="25176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 name="Ellipse 22">
            <a:extLst>
              <a:ext uri="{FF2B5EF4-FFF2-40B4-BE49-F238E27FC236}">
                <a16:creationId xmlns:a16="http://schemas.microsoft.com/office/drawing/2014/main" id="{7CE7CC7A-0B3E-2985-A508-C8FA718E9916}"/>
              </a:ext>
            </a:extLst>
          </p:cNvPr>
          <p:cNvSpPr/>
          <p:nvPr/>
        </p:nvSpPr>
        <p:spPr>
          <a:xfrm>
            <a:off x="4549805" y="3288042"/>
            <a:ext cx="273504" cy="25176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8" name="Ellipse 7">
            <a:extLst>
              <a:ext uri="{FF2B5EF4-FFF2-40B4-BE49-F238E27FC236}">
                <a16:creationId xmlns:a16="http://schemas.microsoft.com/office/drawing/2014/main" id="{A22FC36F-B203-7C64-335A-138D3C20405F}"/>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5ADFBA55-F861-1F84-6571-F4AA2A02C03C}"/>
              </a:ext>
            </a:extLst>
          </p:cNvPr>
          <p:cNvSpPr/>
          <p:nvPr/>
        </p:nvSpPr>
        <p:spPr>
          <a:xfrm>
            <a:off x="6689742" y="2380089"/>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3" name="Rectangle 12">
            <a:extLst>
              <a:ext uri="{FF2B5EF4-FFF2-40B4-BE49-F238E27FC236}">
                <a16:creationId xmlns:a16="http://schemas.microsoft.com/office/drawing/2014/main" id="{013843E8-FE77-271B-BC71-9CAFC6A27C4D}"/>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7" name="Ellipse 16">
            <a:extLst>
              <a:ext uri="{FF2B5EF4-FFF2-40B4-BE49-F238E27FC236}">
                <a16:creationId xmlns:a16="http://schemas.microsoft.com/office/drawing/2014/main" id="{579D3455-BA06-7119-B050-5B62788B675F}"/>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8" name="Ellipse 17">
            <a:extLst>
              <a:ext uri="{FF2B5EF4-FFF2-40B4-BE49-F238E27FC236}">
                <a16:creationId xmlns:a16="http://schemas.microsoft.com/office/drawing/2014/main" id="{144C7CD5-9211-FFCE-70D7-A2EF8481D87C}"/>
              </a:ext>
            </a:extLst>
          </p:cNvPr>
          <p:cNvSpPr/>
          <p:nvPr/>
        </p:nvSpPr>
        <p:spPr>
          <a:xfrm>
            <a:off x="7448382" y="372020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1" name="Ellipse 20">
            <a:extLst>
              <a:ext uri="{FF2B5EF4-FFF2-40B4-BE49-F238E27FC236}">
                <a16:creationId xmlns:a16="http://schemas.microsoft.com/office/drawing/2014/main" id="{C61A13FC-DBAA-1C22-97E0-CEBF7AEA69F4}"/>
              </a:ext>
            </a:extLst>
          </p:cNvPr>
          <p:cNvSpPr/>
          <p:nvPr/>
        </p:nvSpPr>
        <p:spPr>
          <a:xfrm>
            <a:off x="6865624" y="298209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2" name="Ellipse 21">
            <a:extLst>
              <a:ext uri="{FF2B5EF4-FFF2-40B4-BE49-F238E27FC236}">
                <a16:creationId xmlns:a16="http://schemas.microsoft.com/office/drawing/2014/main" id="{2B341AAD-9438-ABBF-DF67-EB005554B5A5}"/>
              </a:ext>
            </a:extLst>
          </p:cNvPr>
          <p:cNvSpPr/>
          <p:nvPr/>
        </p:nvSpPr>
        <p:spPr>
          <a:xfrm>
            <a:off x="7903822" y="328271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4" name="Ellipse 23">
            <a:extLst>
              <a:ext uri="{FF2B5EF4-FFF2-40B4-BE49-F238E27FC236}">
                <a16:creationId xmlns:a16="http://schemas.microsoft.com/office/drawing/2014/main" id="{76475AAD-7847-6FAA-285D-4E9B05EB3BA5}"/>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Tree>
    <p:extLst>
      <p:ext uri="{BB962C8B-B14F-4D97-AF65-F5344CB8AC3E}">
        <p14:creationId xmlns:p14="http://schemas.microsoft.com/office/powerpoint/2010/main" val="29875223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A981E-C1AA-23C2-065A-4FDBF370F295}"/>
            </a:ext>
          </a:extLst>
        </p:cNvPr>
        <p:cNvGrpSpPr/>
        <p:nvPr/>
      </p:nvGrpSpPr>
      <p:grpSpPr>
        <a:xfrm>
          <a:off x="0" y="0"/>
          <a:ext cx="0" cy="0"/>
          <a:chOff x="0" y="0"/>
          <a:chExt cx="0" cy="0"/>
        </a:xfrm>
      </p:grpSpPr>
      <p:pic>
        <p:nvPicPr>
          <p:cNvPr id="226" name="Picture 2" descr="C:\Users\Christophe\Pictures\My Scans\2014-11 (nov.)\scan0001.jpg">
            <a:extLst>
              <a:ext uri="{FF2B5EF4-FFF2-40B4-BE49-F238E27FC236}">
                <a16:creationId xmlns:a16="http://schemas.microsoft.com/office/drawing/2014/main" id="{319D415C-B44E-1960-6F5E-84373F5DB57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27" name="Ellipse 226">
            <a:extLst>
              <a:ext uri="{FF2B5EF4-FFF2-40B4-BE49-F238E27FC236}">
                <a16:creationId xmlns:a16="http://schemas.microsoft.com/office/drawing/2014/main" id="{ABC99BBC-B700-9BD6-C34C-DC9D1AF44CF9}"/>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8" name="Ellipse 227">
            <a:extLst>
              <a:ext uri="{FF2B5EF4-FFF2-40B4-BE49-F238E27FC236}">
                <a16:creationId xmlns:a16="http://schemas.microsoft.com/office/drawing/2014/main" id="{99D5C0A4-BFBB-7114-A410-8881D30C31A1}"/>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229" name="Ellipse 228">
            <a:extLst>
              <a:ext uri="{FF2B5EF4-FFF2-40B4-BE49-F238E27FC236}">
                <a16:creationId xmlns:a16="http://schemas.microsoft.com/office/drawing/2014/main" id="{7F2BB622-363B-4F30-F9BE-2A1E11A11221}"/>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230" name="Ellipse 229">
            <a:extLst>
              <a:ext uri="{FF2B5EF4-FFF2-40B4-BE49-F238E27FC236}">
                <a16:creationId xmlns:a16="http://schemas.microsoft.com/office/drawing/2014/main" id="{B919AEBB-BED8-3744-461F-ACD9F0DA20CC}"/>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Ellipse 230">
            <a:extLst>
              <a:ext uri="{FF2B5EF4-FFF2-40B4-BE49-F238E27FC236}">
                <a16:creationId xmlns:a16="http://schemas.microsoft.com/office/drawing/2014/main" id="{AEF8FE0A-6DDA-6AB2-4B5C-3E2E7081C4F7}"/>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2" name="Ellipse 231">
            <a:extLst>
              <a:ext uri="{FF2B5EF4-FFF2-40B4-BE49-F238E27FC236}">
                <a16:creationId xmlns:a16="http://schemas.microsoft.com/office/drawing/2014/main" id="{E557C9A3-BBD0-ED62-5DEF-AEBDEA8E1230}"/>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33" name="Ellipse 232">
            <a:extLst>
              <a:ext uri="{FF2B5EF4-FFF2-40B4-BE49-F238E27FC236}">
                <a16:creationId xmlns:a16="http://schemas.microsoft.com/office/drawing/2014/main" id="{88B09089-C5DC-8210-89EE-B1564AAA0FE6}"/>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35" name="Ellipse 234">
            <a:extLst>
              <a:ext uri="{FF2B5EF4-FFF2-40B4-BE49-F238E27FC236}">
                <a16:creationId xmlns:a16="http://schemas.microsoft.com/office/drawing/2014/main" id="{19353D7D-C4C7-5E6B-24C3-A032FEDFC1BE}"/>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6" name="Ellipse 235">
            <a:extLst>
              <a:ext uri="{FF2B5EF4-FFF2-40B4-BE49-F238E27FC236}">
                <a16:creationId xmlns:a16="http://schemas.microsoft.com/office/drawing/2014/main" id="{B7CC430C-0FB0-140F-39E8-7449245ED6EE}"/>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7" name="Ellipse 236">
            <a:extLst>
              <a:ext uri="{FF2B5EF4-FFF2-40B4-BE49-F238E27FC236}">
                <a16:creationId xmlns:a16="http://schemas.microsoft.com/office/drawing/2014/main" id="{0600E6DE-9261-0477-2BDB-74E6FF8AD50C}"/>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8" name="Ellipse 237">
            <a:extLst>
              <a:ext uri="{FF2B5EF4-FFF2-40B4-BE49-F238E27FC236}">
                <a16:creationId xmlns:a16="http://schemas.microsoft.com/office/drawing/2014/main" id="{A2F95D37-76E9-154A-4F38-B82B965BDD0A}"/>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9" name="Ellipse 238">
            <a:extLst>
              <a:ext uri="{FF2B5EF4-FFF2-40B4-BE49-F238E27FC236}">
                <a16:creationId xmlns:a16="http://schemas.microsoft.com/office/drawing/2014/main" id="{63981BED-16CE-474D-84BA-55635152BC31}"/>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0" name="Ellipse 239">
            <a:extLst>
              <a:ext uri="{FF2B5EF4-FFF2-40B4-BE49-F238E27FC236}">
                <a16:creationId xmlns:a16="http://schemas.microsoft.com/office/drawing/2014/main" id="{A1CCD1D8-1AF5-8B49-B7BA-70A2B21BD289}"/>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1" name="Ellipse 240">
            <a:extLst>
              <a:ext uri="{FF2B5EF4-FFF2-40B4-BE49-F238E27FC236}">
                <a16:creationId xmlns:a16="http://schemas.microsoft.com/office/drawing/2014/main" id="{6066F358-6811-0E30-9BA7-626D14444EFB}"/>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42" name="Ellipse 241">
            <a:extLst>
              <a:ext uri="{FF2B5EF4-FFF2-40B4-BE49-F238E27FC236}">
                <a16:creationId xmlns:a16="http://schemas.microsoft.com/office/drawing/2014/main" id="{FE1F01E2-D1BB-F167-98FD-14E2DA91CCEE}"/>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3" name="Ellipse 242">
            <a:extLst>
              <a:ext uri="{FF2B5EF4-FFF2-40B4-BE49-F238E27FC236}">
                <a16:creationId xmlns:a16="http://schemas.microsoft.com/office/drawing/2014/main" id="{271BCA5C-D5CA-AF88-5E13-9AECA06C96DF}"/>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5" name="Ellipse 244">
            <a:extLst>
              <a:ext uri="{FF2B5EF4-FFF2-40B4-BE49-F238E27FC236}">
                <a16:creationId xmlns:a16="http://schemas.microsoft.com/office/drawing/2014/main" id="{06AED737-6D43-5CB5-4357-4695F1F6339D}"/>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6" name="Ellipse 245">
            <a:extLst>
              <a:ext uri="{FF2B5EF4-FFF2-40B4-BE49-F238E27FC236}">
                <a16:creationId xmlns:a16="http://schemas.microsoft.com/office/drawing/2014/main" id="{60D326D0-F827-A45D-F695-AB520DF143F0}"/>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7" name="Connecteur droit 246">
            <a:extLst>
              <a:ext uri="{FF2B5EF4-FFF2-40B4-BE49-F238E27FC236}">
                <a16:creationId xmlns:a16="http://schemas.microsoft.com/office/drawing/2014/main" id="{B9F067F5-CAEE-2CBB-4DCC-AC1B0D5E98F3}"/>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Connecteur droit 247">
            <a:extLst>
              <a:ext uri="{FF2B5EF4-FFF2-40B4-BE49-F238E27FC236}">
                <a16:creationId xmlns:a16="http://schemas.microsoft.com/office/drawing/2014/main" id="{8F875C7A-0E27-0341-8E56-618B4E7F83A8}"/>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Connecteur droit 248">
            <a:extLst>
              <a:ext uri="{FF2B5EF4-FFF2-40B4-BE49-F238E27FC236}">
                <a16:creationId xmlns:a16="http://schemas.microsoft.com/office/drawing/2014/main" id="{B293CB5E-CB5A-66DC-5614-0D3156DDFF34}"/>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0" name="Ellipse 249">
            <a:extLst>
              <a:ext uri="{FF2B5EF4-FFF2-40B4-BE49-F238E27FC236}">
                <a16:creationId xmlns:a16="http://schemas.microsoft.com/office/drawing/2014/main" id="{523CFD2B-8571-A0D1-865B-42F4F57C2652}"/>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51" name="Ellipse 250">
            <a:extLst>
              <a:ext uri="{FF2B5EF4-FFF2-40B4-BE49-F238E27FC236}">
                <a16:creationId xmlns:a16="http://schemas.microsoft.com/office/drawing/2014/main" id="{1F2F6239-E256-57AC-DEF9-0A86DA04A82A}"/>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2" name="Ellipse 251">
            <a:extLst>
              <a:ext uri="{FF2B5EF4-FFF2-40B4-BE49-F238E27FC236}">
                <a16:creationId xmlns:a16="http://schemas.microsoft.com/office/drawing/2014/main" id="{D1AAD213-6C3E-3DE5-4BA6-B68DDDB3C695}"/>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54" name="Ellipse 253">
            <a:extLst>
              <a:ext uri="{FF2B5EF4-FFF2-40B4-BE49-F238E27FC236}">
                <a16:creationId xmlns:a16="http://schemas.microsoft.com/office/drawing/2014/main" id="{F9C82E56-738F-8E21-10AF-614960D2553B}"/>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55" name="Ellipse 254">
            <a:extLst>
              <a:ext uri="{FF2B5EF4-FFF2-40B4-BE49-F238E27FC236}">
                <a16:creationId xmlns:a16="http://schemas.microsoft.com/office/drawing/2014/main" id="{A4C5749F-9C94-CCE8-DF59-43E59A07FACB}"/>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6" name="Connecteur droit 255">
            <a:extLst>
              <a:ext uri="{FF2B5EF4-FFF2-40B4-BE49-F238E27FC236}">
                <a16:creationId xmlns:a16="http://schemas.microsoft.com/office/drawing/2014/main" id="{99F54998-A457-DF83-64B2-0AD3E02B25CB}"/>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7" name="Ellipse 256">
            <a:extLst>
              <a:ext uri="{FF2B5EF4-FFF2-40B4-BE49-F238E27FC236}">
                <a16:creationId xmlns:a16="http://schemas.microsoft.com/office/drawing/2014/main" id="{0CDADE45-E9F6-AD02-5B2B-DA35C71C05F3}"/>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258" name="Connecteur droit avec flèche 257">
            <a:extLst>
              <a:ext uri="{FF2B5EF4-FFF2-40B4-BE49-F238E27FC236}">
                <a16:creationId xmlns:a16="http://schemas.microsoft.com/office/drawing/2014/main" id="{2711F925-199A-0B85-2C35-A4D64C88BC62}"/>
              </a:ext>
            </a:extLst>
          </p:cNvPr>
          <p:cNvCxnSpPr>
            <a:cxnSpLocks/>
            <a:endCxn id="255"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9" name="Ellipse 258">
            <a:extLst>
              <a:ext uri="{FF2B5EF4-FFF2-40B4-BE49-F238E27FC236}">
                <a16:creationId xmlns:a16="http://schemas.microsoft.com/office/drawing/2014/main" id="{832AD32A-6398-5852-CAC3-9AF3E3B2F9C1}"/>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260" name="Ellipse 259">
            <a:extLst>
              <a:ext uri="{FF2B5EF4-FFF2-40B4-BE49-F238E27FC236}">
                <a16:creationId xmlns:a16="http://schemas.microsoft.com/office/drawing/2014/main" id="{826F1EBB-722A-B4BC-7EA8-52D83A923960}"/>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61" name="Ellipse 260">
            <a:extLst>
              <a:ext uri="{FF2B5EF4-FFF2-40B4-BE49-F238E27FC236}">
                <a16:creationId xmlns:a16="http://schemas.microsoft.com/office/drawing/2014/main" id="{CBA07F4B-3753-41DB-68CE-E03D045B0BBA}"/>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62" name="Ellipse 261">
            <a:extLst>
              <a:ext uri="{FF2B5EF4-FFF2-40B4-BE49-F238E27FC236}">
                <a16:creationId xmlns:a16="http://schemas.microsoft.com/office/drawing/2014/main" id="{892EF942-CC12-C6E2-D4C4-A853502E72CF}"/>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63" name="Ellipse 262">
            <a:extLst>
              <a:ext uri="{FF2B5EF4-FFF2-40B4-BE49-F238E27FC236}">
                <a16:creationId xmlns:a16="http://schemas.microsoft.com/office/drawing/2014/main" id="{879F08C3-9844-10D0-36BA-2501918AB359}"/>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6" name="Ellipse 265">
            <a:extLst>
              <a:ext uri="{FF2B5EF4-FFF2-40B4-BE49-F238E27FC236}">
                <a16:creationId xmlns:a16="http://schemas.microsoft.com/office/drawing/2014/main" id="{5F717430-16E0-18D4-E75F-4F97B172793F}"/>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68" name="Ellipse 267">
            <a:extLst>
              <a:ext uri="{FF2B5EF4-FFF2-40B4-BE49-F238E27FC236}">
                <a16:creationId xmlns:a16="http://schemas.microsoft.com/office/drawing/2014/main" id="{A469C4BF-4AA9-61BC-2939-945A6834C421}"/>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269" name="Ellipse 268">
            <a:extLst>
              <a:ext uri="{FF2B5EF4-FFF2-40B4-BE49-F238E27FC236}">
                <a16:creationId xmlns:a16="http://schemas.microsoft.com/office/drawing/2014/main" id="{9DFD9408-0CD1-E6D6-85F6-40C12E4C71A1}"/>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1" name="Rectangle 270">
            <a:extLst>
              <a:ext uri="{FF2B5EF4-FFF2-40B4-BE49-F238E27FC236}">
                <a16:creationId xmlns:a16="http://schemas.microsoft.com/office/drawing/2014/main" id="{DC9827DD-EE5D-3B9E-CDD3-F7C3DE3B33A2}"/>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273" name="Ellipse 272">
            <a:extLst>
              <a:ext uri="{FF2B5EF4-FFF2-40B4-BE49-F238E27FC236}">
                <a16:creationId xmlns:a16="http://schemas.microsoft.com/office/drawing/2014/main" id="{B47CA478-FBDB-AAB4-EC9F-C76EE0CB5449}"/>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75" name="Ellipse 274">
            <a:extLst>
              <a:ext uri="{FF2B5EF4-FFF2-40B4-BE49-F238E27FC236}">
                <a16:creationId xmlns:a16="http://schemas.microsoft.com/office/drawing/2014/main" id="{1B95B80E-075E-2EC6-F68D-516A123D177F}"/>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76" name="Ellipse 275">
            <a:extLst>
              <a:ext uri="{FF2B5EF4-FFF2-40B4-BE49-F238E27FC236}">
                <a16:creationId xmlns:a16="http://schemas.microsoft.com/office/drawing/2014/main" id="{B65BD6B2-CAED-99F4-8B62-5B3DADD5B171}"/>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278" name="Ellipse 277">
            <a:extLst>
              <a:ext uri="{FF2B5EF4-FFF2-40B4-BE49-F238E27FC236}">
                <a16:creationId xmlns:a16="http://schemas.microsoft.com/office/drawing/2014/main" id="{F2E046C7-201E-CFF0-3A09-08D5F8721E3D}"/>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9" name="Ellipse 278">
            <a:extLst>
              <a:ext uri="{FF2B5EF4-FFF2-40B4-BE49-F238E27FC236}">
                <a16:creationId xmlns:a16="http://schemas.microsoft.com/office/drawing/2014/main" id="{52770261-8C99-310B-042D-469730FD9F93}"/>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80" name="Ellipse 279">
            <a:extLst>
              <a:ext uri="{FF2B5EF4-FFF2-40B4-BE49-F238E27FC236}">
                <a16:creationId xmlns:a16="http://schemas.microsoft.com/office/drawing/2014/main" id="{20EB0C8F-EB63-8C16-EFE4-D017E2EB67D6}"/>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81" name="Rectangle 280">
            <a:extLst>
              <a:ext uri="{FF2B5EF4-FFF2-40B4-BE49-F238E27FC236}">
                <a16:creationId xmlns:a16="http://schemas.microsoft.com/office/drawing/2014/main" id="{17D58240-97C5-58B0-E31D-53182055EF90}"/>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282" name="Rectangle 281">
            <a:extLst>
              <a:ext uri="{FF2B5EF4-FFF2-40B4-BE49-F238E27FC236}">
                <a16:creationId xmlns:a16="http://schemas.microsoft.com/office/drawing/2014/main" id="{24BEC388-F53D-DD33-B3B0-7E9EBD3ED6D4}"/>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283" name="Ellipse 282">
            <a:extLst>
              <a:ext uri="{FF2B5EF4-FFF2-40B4-BE49-F238E27FC236}">
                <a16:creationId xmlns:a16="http://schemas.microsoft.com/office/drawing/2014/main" id="{66005F1F-8911-C5B2-4988-863C675ED8C6}"/>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4" name="Ellipse 283">
            <a:extLst>
              <a:ext uri="{FF2B5EF4-FFF2-40B4-BE49-F238E27FC236}">
                <a16:creationId xmlns:a16="http://schemas.microsoft.com/office/drawing/2014/main" id="{5EACF622-93B9-B6C1-741F-CA4E34B8927B}"/>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85" name="Rectangle 284">
            <a:extLst>
              <a:ext uri="{FF2B5EF4-FFF2-40B4-BE49-F238E27FC236}">
                <a16:creationId xmlns:a16="http://schemas.microsoft.com/office/drawing/2014/main" id="{FE072054-4788-1792-1FB7-A79517120AD0}"/>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286" name="Rectangle 285">
            <a:extLst>
              <a:ext uri="{FF2B5EF4-FFF2-40B4-BE49-F238E27FC236}">
                <a16:creationId xmlns:a16="http://schemas.microsoft.com/office/drawing/2014/main" id="{5FE27789-B94D-4A6F-AE9B-C2B74B89117B}"/>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287" name="Connecteur droit 286">
            <a:extLst>
              <a:ext uri="{FF2B5EF4-FFF2-40B4-BE49-F238E27FC236}">
                <a16:creationId xmlns:a16="http://schemas.microsoft.com/office/drawing/2014/main" id="{07EE090A-BF3D-EFEE-AE25-1F57D885AD57}"/>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8" name="Ellipse 287">
            <a:extLst>
              <a:ext uri="{FF2B5EF4-FFF2-40B4-BE49-F238E27FC236}">
                <a16:creationId xmlns:a16="http://schemas.microsoft.com/office/drawing/2014/main" id="{602F8944-6B5D-BB6D-B7DB-CE0AA81B1981}"/>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289" name="Connecteur droit 288">
            <a:extLst>
              <a:ext uri="{FF2B5EF4-FFF2-40B4-BE49-F238E27FC236}">
                <a16:creationId xmlns:a16="http://schemas.microsoft.com/office/drawing/2014/main" id="{81433981-56FE-CBFA-6F21-3127F7E5D798}"/>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0" name="Connecteur droit 289">
            <a:extLst>
              <a:ext uri="{FF2B5EF4-FFF2-40B4-BE49-F238E27FC236}">
                <a16:creationId xmlns:a16="http://schemas.microsoft.com/office/drawing/2014/main" id="{03CF307F-A7AD-F490-24EA-F6DB16ADA2F8}"/>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91" name="Ellipse 290">
            <a:extLst>
              <a:ext uri="{FF2B5EF4-FFF2-40B4-BE49-F238E27FC236}">
                <a16:creationId xmlns:a16="http://schemas.microsoft.com/office/drawing/2014/main" id="{DAF9A576-9EF3-34CB-F9A2-E59C118FCB18}"/>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92" name="Ellipse 291">
            <a:extLst>
              <a:ext uri="{FF2B5EF4-FFF2-40B4-BE49-F238E27FC236}">
                <a16:creationId xmlns:a16="http://schemas.microsoft.com/office/drawing/2014/main" id="{411317A6-D34B-15A7-2AF0-2CDD20F60F67}"/>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3" name="Ellipse 292">
            <a:extLst>
              <a:ext uri="{FF2B5EF4-FFF2-40B4-BE49-F238E27FC236}">
                <a16:creationId xmlns:a16="http://schemas.microsoft.com/office/drawing/2014/main" id="{3DB5F46E-1190-48FD-516C-B52C4777E21B}"/>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4" name="Ellipse 293">
            <a:extLst>
              <a:ext uri="{FF2B5EF4-FFF2-40B4-BE49-F238E27FC236}">
                <a16:creationId xmlns:a16="http://schemas.microsoft.com/office/drawing/2014/main" id="{1F7ACC5C-94E9-F661-0D3D-586C5EC1DE1A}"/>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5" name="Ellipse 294">
            <a:extLst>
              <a:ext uri="{FF2B5EF4-FFF2-40B4-BE49-F238E27FC236}">
                <a16:creationId xmlns:a16="http://schemas.microsoft.com/office/drawing/2014/main" id="{7DC7FB70-9EAC-2832-C4D7-B0A6D3D9AF3E}"/>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6" name="Ellipse 295">
            <a:extLst>
              <a:ext uri="{FF2B5EF4-FFF2-40B4-BE49-F238E27FC236}">
                <a16:creationId xmlns:a16="http://schemas.microsoft.com/office/drawing/2014/main" id="{76766CD3-665E-60BA-B92F-C74B037E2D2A}"/>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7" name="Ellipse 296">
            <a:extLst>
              <a:ext uri="{FF2B5EF4-FFF2-40B4-BE49-F238E27FC236}">
                <a16:creationId xmlns:a16="http://schemas.microsoft.com/office/drawing/2014/main" id="{F73244BC-86B0-AE35-39B7-B697D7311902}"/>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98" name="Ellipse 297">
            <a:extLst>
              <a:ext uri="{FF2B5EF4-FFF2-40B4-BE49-F238E27FC236}">
                <a16:creationId xmlns:a16="http://schemas.microsoft.com/office/drawing/2014/main" id="{00FDF1D1-501A-B3FE-4E5F-EF541BC1AF6B}"/>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9" name="Ellipse 298">
            <a:extLst>
              <a:ext uri="{FF2B5EF4-FFF2-40B4-BE49-F238E27FC236}">
                <a16:creationId xmlns:a16="http://schemas.microsoft.com/office/drawing/2014/main" id="{5A676412-7AC4-68EC-38FC-338217530726}"/>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0" name="Ellipse 299">
            <a:extLst>
              <a:ext uri="{FF2B5EF4-FFF2-40B4-BE49-F238E27FC236}">
                <a16:creationId xmlns:a16="http://schemas.microsoft.com/office/drawing/2014/main" id="{7C4EA606-83CF-4A03-2CF8-BD7AC7CAD497}"/>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02" name="Ellipse 301">
            <a:extLst>
              <a:ext uri="{FF2B5EF4-FFF2-40B4-BE49-F238E27FC236}">
                <a16:creationId xmlns:a16="http://schemas.microsoft.com/office/drawing/2014/main" id="{EF03C120-5D8F-62A1-B660-2B913813FB8C}"/>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03" name="Ellipse 302">
            <a:extLst>
              <a:ext uri="{FF2B5EF4-FFF2-40B4-BE49-F238E27FC236}">
                <a16:creationId xmlns:a16="http://schemas.microsoft.com/office/drawing/2014/main" id="{9DAD6CEA-CBAC-18FF-88F4-927C8527DFF5}"/>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4" name="Ellipse 303">
            <a:extLst>
              <a:ext uri="{FF2B5EF4-FFF2-40B4-BE49-F238E27FC236}">
                <a16:creationId xmlns:a16="http://schemas.microsoft.com/office/drawing/2014/main" id="{FC62C735-2915-4399-7307-38C54D5E35BD}"/>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5" name="Ellipse 304">
            <a:extLst>
              <a:ext uri="{FF2B5EF4-FFF2-40B4-BE49-F238E27FC236}">
                <a16:creationId xmlns:a16="http://schemas.microsoft.com/office/drawing/2014/main" id="{943FCD41-62DF-8691-EE0C-8E200A184859}"/>
              </a:ext>
            </a:extLst>
          </p:cNvPr>
          <p:cNvSpPr/>
          <p:nvPr/>
        </p:nvSpPr>
        <p:spPr>
          <a:xfrm>
            <a:off x="7984495" y="236518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6" name="Ellipse 305">
            <a:extLst>
              <a:ext uri="{FF2B5EF4-FFF2-40B4-BE49-F238E27FC236}">
                <a16:creationId xmlns:a16="http://schemas.microsoft.com/office/drawing/2014/main" id="{CF1BE52A-C2C8-B5DB-520A-1A4941421D76}"/>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8" name="Ellipse 307">
            <a:extLst>
              <a:ext uri="{FF2B5EF4-FFF2-40B4-BE49-F238E27FC236}">
                <a16:creationId xmlns:a16="http://schemas.microsoft.com/office/drawing/2014/main" id="{479D9544-1CC6-63A9-81E9-A8FF516B7186}"/>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9" name="Ellipse 308">
            <a:extLst>
              <a:ext uri="{FF2B5EF4-FFF2-40B4-BE49-F238E27FC236}">
                <a16:creationId xmlns:a16="http://schemas.microsoft.com/office/drawing/2014/main" id="{FA06F8E9-7802-33F0-D910-3DB5840E14EE}"/>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0" name="Ellipse 309">
            <a:extLst>
              <a:ext uri="{FF2B5EF4-FFF2-40B4-BE49-F238E27FC236}">
                <a16:creationId xmlns:a16="http://schemas.microsoft.com/office/drawing/2014/main" id="{D694B723-C2A6-DA3F-5A60-B8246D019DC1}"/>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1" name="Ellipse 310">
            <a:extLst>
              <a:ext uri="{FF2B5EF4-FFF2-40B4-BE49-F238E27FC236}">
                <a16:creationId xmlns:a16="http://schemas.microsoft.com/office/drawing/2014/main" id="{7F0D22E1-B4ED-D155-56CE-A0FB971C5BDA}"/>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2" name="Rectangle 311">
            <a:extLst>
              <a:ext uri="{FF2B5EF4-FFF2-40B4-BE49-F238E27FC236}">
                <a16:creationId xmlns:a16="http://schemas.microsoft.com/office/drawing/2014/main" id="{D2E90A6E-73B9-DE3D-E338-290E571F0CEE}"/>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313" name="Rectangle 312">
            <a:extLst>
              <a:ext uri="{FF2B5EF4-FFF2-40B4-BE49-F238E27FC236}">
                <a16:creationId xmlns:a16="http://schemas.microsoft.com/office/drawing/2014/main" id="{0EEB3C5B-349E-40DF-072C-2BF27AA4122F}"/>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315" name="Rectangle 314">
            <a:extLst>
              <a:ext uri="{FF2B5EF4-FFF2-40B4-BE49-F238E27FC236}">
                <a16:creationId xmlns:a16="http://schemas.microsoft.com/office/drawing/2014/main" id="{6BF1ADF8-CD80-F0C8-8E59-A5D5A29C9BD8}"/>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316" name="Ellipse 315">
            <a:extLst>
              <a:ext uri="{FF2B5EF4-FFF2-40B4-BE49-F238E27FC236}">
                <a16:creationId xmlns:a16="http://schemas.microsoft.com/office/drawing/2014/main" id="{AAAA91AD-C210-4A98-B0A7-BE9CA239DEB5}"/>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17" name="Rectangle 316">
            <a:extLst>
              <a:ext uri="{FF2B5EF4-FFF2-40B4-BE49-F238E27FC236}">
                <a16:creationId xmlns:a16="http://schemas.microsoft.com/office/drawing/2014/main" id="{56F755B6-CFDF-540A-BAAA-1DEC3654C461}"/>
              </a:ext>
            </a:extLst>
          </p:cNvPr>
          <p:cNvSpPr/>
          <p:nvPr/>
        </p:nvSpPr>
        <p:spPr>
          <a:xfrm>
            <a:off x="7739602" y="1987363"/>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318" name="Rectangle 317">
            <a:extLst>
              <a:ext uri="{FF2B5EF4-FFF2-40B4-BE49-F238E27FC236}">
                <a16:creationId xmlns:a16="http://schemas.microsoft.com/office/drawing/2014/main" id="{04B774F7-2DD3-CDBA-E6B6-EFC37D278776}"/>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319" name="Rectangle 318">
            <a:extLst>
              <a:ext uri="{FF2B5EF4-FFF2-40B4-BE49-F238E27FC236}">
                <a16:creationId xmlns:a16="http://schemas.microsoft.com/office/drawing/2014/main" id="{CAA8FAAF-234A-8873-10F2-BF4B24BEA1E7}"/>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320" name="Rectangle 319">
            <a:extLst>
              <a:ext uri="{FF2B5EF4-FFF2-40B4-BE49-F238E27FC236}">
                <a16:creationId xmlns:a16="http://schemas.microsoft.com/office/drawing/2014/main" id="{7515F3B0-F81C-E963-E727-5D9D1B95556E}"/>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21" name="Rectangle 320">
            <a:extLst>
              <a:ext uri="{FF2B5EF4-FFF2-40B4-BE49-F238E27FC236}">
                <a16:creationId xmlns:a16="http://schemas.microsoft.com/office/drawing/2014/main" id="{5625765D-600C-06D5-53C0-64EFA2D52395}"/>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322" name="Rectangle 321">
            <a:extLst>
              <a:ext uri="{FF2B5EF4-FFF2-40B4-BE49-F238E27FC236}">
                <a16:creationId xmlns:a16="http://schemas.microsoft.com/office/drawing/2014/main" id="{8A3F2249-A8E2-4F37-CCD1-0C34BE1A068D}"/>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323" name="Ellipse 322">
            <a:extLst>
              <a:ext uri="{FF2B5EF4-FFF2-40B4-BE49-F238E27FC236}">
                <a16:creationId xmlns:a16="http://schemas.microsoft.com/office/drawing/2014/main" id="{D8F0C1AC-07E4-F267-B89B-89E8FAAE432C}"/>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24" name="Ellipse 323">
            <a:extLst>
              <a:ext uri="{FF2B5EF4-FFF2-40B4-BE49-F238E27FC236}">
                <a16:creationId xmlns:a16="http://schemas.microsoft.com/office/drawing/2014/main" id="{8FE3710E-B90E-BAE0-B7AE-2E4A7217B6B4}"/>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25" name="Ellipse 324">
            <a:extLst>
              <a:ext uri="{FF2B5EF4-FFF2-40B4-BE49-F238E27FC236}">
                <a16:creationId xmlns:a16="http://schemas.microsoft.com/office/drawing/2014/main" id="{8D89998E-3630-055B-A8EF-DDBF921FE8CC}"/>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6" name="Ellipse 325">
            <a:extLst>
              <a:ext uri="{FF2B5EF4-FFF2-40B4-BE49-F238E27FC236}">
                <a16:creationId xmlns:a16="http://schemas.microsoft.com/office/drawing/2014/main" id="{E292D0F5-BB3E-7312-1479-1D7220D17882}"/>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7" name="Rectangle 326">
            <a:extLst>
              <a:ext uri="{FF2B5EF4-FFF2-40B4-BE49-F238E27FC236}">
                <a16:creationId xmlns:a16="http://schemas.microsoft.com/office/drawing/2014/main" id="{88643574-002D-7453-FA62-AC03E4BA6EB1}"/>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328" name="Ellipse 327">
            <a:extLst>
              <a:ext uri="{FF2B5EF4-FFF2-40B4-BE49-F238E27FC236}">
                <a16:creationId xmlns:a16="http://schemas.microsoft.com/office/drawing/2014/main" id="{93D0F2F3-C837-06C4-DBB8-C7074411EBAA}"/>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333" name="Ellipse 332">
            <a:extLst>
              <a:ext uri="{FF2B5EF4-FFF2-40B4-BE49-F238E27FC236}">
                <a16:creationId xmlns:a16="http://schemas.microsoft.com/office/drawing/2014/main" id="{DE2A381C-446D-9D28-A6AC-DCFC49CF18E3}"/>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4" name="Ellipse 333">
            <a:extLst>
              <a:ext uri="{FF2B5EF4-FFF2-40B4-BE49-F238E27FC236}">
                <a16:creationId xmlns:a16="http://schemas.microsoft.com/office/drawing/2014/main" id="{624CFB1B-83FD-9A32-4246-A3E97E75A5A0}"/>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35" name="Ellipse 334">
            <a:extLst>
              <a:ext uri="{FF2B5EF4-FFF2-40B4-BE49-F238E27FC236}">
                <a16:creationId xmlns:a16="http://schemas.microsoft.com/office/drawing/2014/main" id="{1FB8DBEE-5649-1946-B7D7-69FB71AEADA9}"/>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36" name="Rectangle 335">
            <a:extLst>
              <a:ext uri="{FF2B5EF4-FFF2-40B4-BE49-F238E27FC236}">
                <a16:creationId xmlns:a16="http://schemas.microsoft.com/office/drawing/2014/main" id="{977F1AFF-7E4E-9990-F193-349486EE5863}"/>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337" name="Ellipse 336">
            <a:extLst>
              <a:ext uri="{FF2B5EF4-FFF2-40B4-BE49-F238E27FC236}">
                <a16:creationId xmlns:a16="http://schemas.microsoft.com/office/drawing/2014/main" id="{D41F0389-B603-95DD-01D0-98379E615D2E}"/>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38" name="Rectangle 1">
            <a:extLst>
              <a:ext uri="{FF2B5EF4-FFF2-40B4-BE49-F238E27FC236}">
                <a16:creationId xmlns:a16="http://schemas.microsoft.com/office/drawing/2014/main" id="{0628BDE0-3FF5-C0AC-A81B-7C976D312B15}"/>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1821-1829</a:t>
            </a:r>
            <a:endParaRPr lang="fr-FR" b="1" spc="-1" dirty="0">
              <a:latin typeface="Arial"/>
            </a:endParaRPr>
          </a:p>
        </p:txBody>
      </p:sp>
      <p:sp>
        <p:nvSpPr>
          <p:cNvPr id="339" name="Ellipse 338">
            <a:extLst>
              <a:ext uri="{FF2B5EF4-FFF2-40B4-BE49-F238E27FC236}">
                <a16:creationId xmlns:a16="http://schemas.microsoft.com/office/drawing/2014/main" id="{5377E8AE-66C7-12AD-23FA-79927BC28EF7}"/>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pic>
        <p:nvPicPr>
          <p:cNvPr id="2" name="Image 1">
            <a:extLst>
              <a:ext uri="{FF2B5EF4-FFF2-40B4-BE49-F238E27FC236}">
                <a16:creationId xmlns:a16="http://schemas.microsoft.com/office/drawing/2014/main" id="{FD427DA9-3C91-F3E8-EC8B-FA9B437BDFF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7877105" y="3320251"/>
            <a:ext cx="4176634" cy="3410488"/>
          </a:xfrm>
          <a:prstGeom prst="rect">
            <a:avLst/>
          </a:prstGeom>
          <a:ln w="38100">
            <a:solidFill>
              <a:schemeClr val="tx1"/>
            </a:solidFill>
          </a:ln>
        </p:spPr>
      </p:pic>
      <p:sp>
        <p:nvSpPr>
          <p:cNvPr id="4" name="Ellipse 3">
            <a:extLst>
              <a:ext uri="{FF2B5EF4-FFF2-40B4-BE49-F238E27FC236}">
                <a16:creationId xmlns:a16="http://schemas.microsoft.com/office/drawing/2014/main" id="{32864647-5B26-1A31-763F-F55FAC5F4F47}"/>
              </a:ext>
            </a:extLst>
          </p:cNvPr>
          <p:cNvSpPr/>
          <p:nvPr/>
        </p:nvSpPr>
        <p:spPr>
          <a:xfrm>
            <a:off x="10923134" y="5577221"/>
            <a:ext cx="273504" cy="251766"/>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 name="Ellipse 4">
            <a:extLst>
              <a:ext uri="{FF2B5EF4-FFF2-40B4-BE49-F238E27FC236}">
                <a16:creationId xmlns:a16="http://schemas.microsoft.com/office/drawing/2014/main" id="{5CF8940B-A958-56C4-6E77-4DB2115F794F}"/>
              </a:ext>
            </a:extLst>
          </p:cNvPr>
          <p:cNvSpPr/>
          <p:nvPr/>
        </p:nvSpPr>
        <p:spPr>
          <a:xfrm>
            <a:off x="10036974" y="5098127"/>
            <a:ext cx="257233" cy="273927"/>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6" name="Ellipse 5">
            <a:extLst>
              <a:ext uri="{FF2B5EF4-FFF2-40B4-BE49-F238E27FC236}">
                <a16:creationId xmlns:a16="http://schemas.microsoft.com/office/drawing/2014/main" id="{159FB3A1-FD3D-69A9-A57E-EF51735DA86E}"/>
              </a:ext>
            </a:extLst>
          </p:cNvPr>
          <p:cNvSpPr/>
          <p:nvPr/>
        </p:nvSpPr>
        <p:spPr>
          <a:xfrm>
            <a:off x="9432647" y="4815840"/>
            <a:ext cx="257233" cy="273927"/>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7" name="Rectangle 6">
            <a:extLst>
              <a:ext uri="{FF2B5EF4-FFF2-40B4-BE49-F238E27FC236}">
                <a16:creationId xmlns:a16="http://schemas.microsoft.com/office/drawing/2014/main" id="{55519331-B3B2-0F13-9DBA-6D4CD5F20DF4}"/>
              </a:ext>
            </a:extLst>
          </p:cNvPr>
          <p:cNvSpPr/>
          <p:nvPr/>
        </p:nvSpPr>
        <p:spPr>
          <a:xfrm>
            <a:off x="9591611" y="3428421"/>
            <a:ext cx="800157" cy="421102"/>
          </a:xfrm>
          <a:prstGeom prst="rect">
            <a:avLst/>
          </a:prstGeom>
          <a:solidFill>
            <a:srgbClr val="FFFF00"/>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1828-29</a:t>
            </a:r>
          </a:p>
        </p:txBody>
      </p:sp>
      <p:sp>
        <p:nvSpPr>
          <p:cNvPr id="9" name="Ellipse 8">
            <a:extLst>
              <a:ext uri="{FF2B5EF4-FFF2-40B4-BE49-F238E27FC236}">
                <a16:creationId xmlns:a16="http://schemas.microsoft.com/office/drawing/2014/main" id="{613DB579-7EEA-8F7B-D505-72810CCA85AE}"/>
              </a:ext>
            </a:extLst>
          </p:cNvPr>
          <p:cNvSpPr/>
          <p:nvPr/>
        </p:nvSpPr>
        <p:spPr>
          <a:xfrm>
            <a:off x="10123716" y="5848696"/>
            <a:ext cx="273504" cy="251766"/>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9" name="Ellipse 18">
            <a:extLst>
              <a:ext uri="{FF2B5EF4-FFF2-40B4-BE49-F238E27FC236}">
                <a16:creationId xmlns:a16="http://schemas.microsoft.com/office/drawing/2014/main" id="{1B7B5C01-29CD-8921-8FD0-00A2DEAECDE7}"/>
              </a:ext>
            </a:extLst>
          </p:cNvPr>
          <p:cNvSpPr/>
          <p:nvPr/>
        </p:nvSpPr>
        <p:spPr>
          <a:xfrm>
            <a:off x="8864222" y="4212306"/>
            <a:ext cx="273504" cy="25176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4" name="Rectangle 13">
            <a:extLst>
              <a:ext uri="{FF2B5EF4-FFF2-40B4-BE49-F238E27FC236}">
                <a16:creationId xmlns:a16="http://schemas.microsoft.com/office/drawing/2014/main" id="{6A56B72A-4CBD-4EB4-8BEA-A34509A9BD22}"/>
              </a:ext>
            </a:extLst>
          </p:cNvPr>
          <p:cNvSpPr/>
          <p:nvPr/>
        </p:nvSpPr>
        <p:spPr>
          <a:xfrm>
            <a:off x="71305" y="93049"/>
            <a:ext cx="5001472" cy="3662541"/>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2) 1826-1828 : Dans le Caucase, guerre </a:t>
            </a:r>
            <a:r>
              <a:rPr lang="fr-FR" sz="1600" b="1" dirty="0" err="1"/>
              <a:t>russo</a:t>
            </a:r>
            <a:r>
              <a:rPr lang="fr-FR" sz="1600" b="1" dirty="0"/>
              <a:t>-persane et conquête russe de l’Arménie d’Erevan ; Seuls les peuples montagnards, Tcherkesses, Tchétchènes et Avars résistent </a:t>
            </a:r>
          </a:p>
          <a:p>
            <a:endParaRPr lang="fr-FR" sz="1700" dirty="0"/>
          </a:p>
          <a:p>
            <a:r>
              <a:rPr lang="fr-FR" sz="1700" dirty="0"/>
              <a:t>*1829 : Extension maximale du Caucase russe</a:t>
            </a:r>
          </a:p>
          <a:p>
            <a:r>
              <a:rPr lang="fr-FR" sz="1700" dirty="0"/>
              <a:t>Seules deux résistances au nord de la </a:t>
            </a:r>
            <a:r>
              <a:rPr lang="fr-FR" sz="1700" i="1" dirty="0"/>
              <a:t>crête</a:t>
            </a:r>
          </a:p>
          <a:p>
            <a:r>
              <a:rPr lang="fr-FR" sz="1700" dirty="0"/>
              <a:t>- Les Tcherkesses au nord de la mer Noire</a:t>
            </a:r>
          </a:p>
          <a:p>
            <a:r>
              <a:rPr lang="fr-FR" sz="1700" dirty="0"/>
              <a:t>- Et surtout, à l’est du Caucase, les montagnards</a:t>
            </a:r>
          </a:p>
          <a:p>
            <a:r>
              <a:rPr lang="fr-FR" sz="1700" dirty="0"/>
              <a:t>Tchétchènes et Avars du Daghestan</a:t>
            </a:r>
          </a:p>
          <a:p>
            <a:endParaRPr lang="fr-FR" sz="1600" dirty="0"/>
          </a:p>
          <a:p>
            <a:r>
              <a:rPr lang="fr-FR" sz="1600" dirty="0"/>
              <a:t>*1834 : Résistance menée par </a:t>
            </a:r>
            <a:r>
              <a:rPr lang="fr-FR" sz="1600" u="sng" dirty="0"/>
              <a:t>l’imam </a:t>
            </a:r>
            <a:r>
              <a:rPr lang="fr-FR" sz="1600" u="sng" dirty="0" err="1"/>
              <a:t>Chamyl</a:t>
            </a:r>
            <a:r>
              <a:rPr lang="fr-FR" sz="1600" dirty="0"/>
              <a:t> ; </a:t>
            </a:r>
            <a:r>
              <a:rPr lang="fr-FR" sz="1600" u="sng" dirty="0"/>
              <a:t>A suivre</a:t>
            </a:r>
            <a:r>
              <a:rPr lang="fr-FR" sz="1600" dirty="0"/>
              <a:t>…</a:t>
            </a:r>
          </a:p>
          <a:p>
            <a:endParaRPr lang="fr-FR" sz="1700" dirty="0"/>
          </a:p>
          <a:p>
            <a:r>
              <a:rPr lang="fr-FR" sz="1700" dirty="0"/>
              <a:t>*Les années 1820 : Bilan en deux points…</a:t>
            </a:r>
          </a:p>
        </p:txBody>
      </p:sp>
      <p:sp>
        <p:nvSpPr>
          <p:cNvPr id="24" name="Ellipse 23">
            <a:extLst>
              <a:ext uri="{FF2B5EF4-FFF2-40B4-BE49-F238E27FC236}">
                <a16:creationId xmlns:a16="http://schemas.microsoft.com/office/drawing/2014/main" id="{6B5D8F6C-D069-BDE1-2B5F-E14B69A824B4}"/>
              </a:ext>
            </a:extLst>
          </p:cNvPr>
          <p:cNvSpPr/>
          <p:nvPr/>
        </p:nvSpPr>
        <p:spPr>
          <a:xfrm>
            <a:off x="3857625" y="1877882"/>
            <a:ext cx="273504" cy="25176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5" name="Ellipse 24">
            <a:extLst>
              <a:ext uri="{FF2B5EF4-FFF2-40B4-BE49-F238E27FC236}">
                <a16:creationId xmlns:a16="http://schemas.microsoft.com/office/drawing/2014/main" id="{A72F4702-96FF-0512-C3AF-0C537ECBFE1B}"/>
              </a:ext>
            </a:extLst>
          </p:cNvPr>
          <p:cNvSpPr/>
          <p:nvPr/>
        </p:nvSpPr>
        <p:spPr>
          <a:xfrm>
            <a:off x="3341848" y="2418436"/>
            <a:ext cx="273504" cy="25176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cxnSp>
        <p:nvCxnSpPr>
          <p:cNvPr id="11" name="Connecteur droit 10">
            <a:extLst>
              <a:ext uri="{FF2B5EF4-FFF2-40B4-BE49-F238E27FC236}">
                <a16:creationId xmlns:a16="http://schemas.microsoft.com/office/drawing/2014/main" id="{975452BB-537E-9933-2965-E0F84B4283C3}"/>
              </a:ext>
            </a:extLst>
          </p:cNvPr>
          <p:cNvCxnSpPr>
            <a:cxnSpLocks/>
          </p:cNvCxnSpPr>
          <p:nvPr/>
        </p:nvCxnSpPr>
        <p:spPr>
          <a:xfrm>
            <a:off x="8743275" y="4467861"/>
            <a:ext cx="1648493" cy="42395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74176B81-74A3-3779-524F-98FF5EC5B836}"/>
              </a:ext>
            </a:extLst>
          </p:cNvPr>
          <p:cNvCxnSpPr>
            <a:cxnSpLocks/>
          </p:cNvCxnSpPr>
          <p:nvPr/>
        </p:nvCxnSpPr>
        <p:spPr>
          <a:xfrm>
            <a:off x="10391768" y="4898358"/>
            <a:ext cx="1138688" cy="62013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7D30CF15-1759-CC92-18DB-3685B79B6458}"/>
              </a:ext>
            </a:extLst>
          </p:cNvPr>
          <p:cNvSpPr/>
          <p:nvPr/>
        </p:nvSpPr>
        <p:spPr>
          <a:xfrm>
            <a:off x="10558543" y="4835756"/>
            <a:ext cx="273504" cy="251766"/>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8" name="Ellipse 7">
            <a:extLst>
              <a:ext uri="{FF2B5EF4-FFF2-40B4-BE49-F238E27FC236}">
                <a16:creationId xmlns:a16="http://schemas.microsoft.com/office/drawing/2014/main" id="{EF19C21E-C95F-7069-B674-649982242173}"/>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EC2554CF-E69F-3328-0C6C-C83770BAE2EA}"/>
              </a:ext>
            </a:extLst>
          </p:cNvPr>
          <p:cNvSpPr/>
          <p:nvPr/>
        </p:nvSpPr>
        <p:spPr>
          <a:xfrm>
            <a:off x="7448382" y="372020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 name="Ellipse 12">
            <a:extLst>
              <a:ext uri="{FF2B5EF4-FFF2-40B4-BE49-F238E27FC236}">
                <a16:creationId xmlns:a16="http://schemas.microsoft.com/office/drawing/2014/main" id="{E03B0A39-AFD8-D2E2-8BA5-0942BEC1B9C0}"/>
              </a:ext>
            </a:extLst>
          </p:cNvPr>
          <p:cNvSpPr/>
          <p:nvPr/>
        </p:nvSpPr>
        <p:spPr>
          <a:xfrm>
            <a:off x="6865624" y="298209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5" name="Ellipse 14">
            <a:extLst>
              <a:ext uri="{FF2B5EF4-FFF2-40B4-BE49-F238E27FC236}">
                <a16:creationId xmlns:a16="http://schemas.microsoft.com/office/drawing/2014/main" id="{7A32129D-5D80-3EBA-43B6-970AFD961816}"/>
              </a:ext>
            </a:extLst>
          </p:cNvPr>
          <p:cNvSpPr/>
          <p:nvPr/>
        </p:nvSpPr>
        <p:spPr>
          <a:xfrm>
            <a:off x="7903822" y="328271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8" name="Ellipse 17">
            <a:extLst>
              <a:ext uri="{FF2B5EF4-FFF2-40B4-BE49-F238E27FC236}">
                <a16:creationId xmlns:a16="http://schemas.microsoft.com/office/drawing/2014/main" id="{F9BBE272-D9C2-68FA-FE77-FA3BB070F409}"/>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8" name="Ellipse 27">
            <a:extLst>
              <a:ext uri="{FF2B5EF4-FFF2-40B4-BE49-F238E27FC236}">
                <a16:creationId xmlns:a16="http://schemas.microsoft.com/office/drawing/2014/main" id="{76A3E664-92BD-4457-BB44-F6CBA1F4034A}"/>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9" name="Ellipse 28">
            <a:extLst>
              <a:ext uri="{FF2B5EF4-FFF2-40B4-BE49-F238E27FC236}">
                <a16:creationId xmlns:a16="http://schemas.microsoft.com/office/drawing/2014/main" id="{323F5C79-A247-C45D-87E9-7064371CD91F}"/>
              </a:ext>
            </a:extLst>
          </p:cNvPr>
          <p:cNvSpPr/>
          <p:nvPr/>
        </p:nvSpPr>
        <p:spPr>
          <a:xfrm>
            <a:off x="6689742" y="2380089"/>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0" name="Rectangle 29">
            <a:extLst>
              <a:ext uri="{FF2B5EF4-FFF2-40B4-BE49-F238E27FC236}">
                <a16:creationId xmlns:a16="http://schemas.microsoft.com/office/drawing/2014/main" id="{4E58D7E3-3302-EBCD-1654-36D7CD4FB953}"/>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Tree>
    <p:extLst>
      <p:ext uri="{BB962C8B-B14F-4D97-AF65-F5344CB8AC3E}">
        <p14:creationId xmlns:p14="http://schemas.microsoft.com/office/powerpoint/2010/main" val="34268313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4DEB6-55A4-6F6B-FFC2-3F27AD6FDFE5}"/>
            </a:ext>
          </a:extLst>
        </p:cNvPr>
        <p:cNvGrpSpPr/>
        <p:nvPr/>
      </p:nvGrpSpPr>
      <p:grpSpPr>
        <a:xfrm>
          <a:off x="0" y="0"/>
          <a:ext cx="0" cy="0"/>
          <a:chOff x="0" y="0"/>
          <a:chExt cx="0" cy="0"/>
        </a:xfrm>
      </p:grpSpPr>
      <p:pic>
        <p:nvPicPr>
          <p:cNvPr id="226" name="Picture 2" descr="C:\Users\Christophe\Pictures\My Scans\2014-11 (nov.)\scan0001.jpg">
            <a:extLst>
              <a:ext uri="{FF2B5EF4-FFF2-40B4-BE49-F238E27FC236}">
                <a16:creationId xmlns:a16="http://schemas.microsoft.com/office/drawing/2014/main" id="{448983F9-29B0-DDE1-9433-CFCBB789B18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27" name="Ellipse 226">
            <a:extLst>
              <a:ext uri="{FF2B5EF4-FFF2-40B4-BE49-F238E27FC236}">
                <a16:creationId xmlns:a16="http://schemas.microsoft.com/office/drawing/2014/main" id="{D5A996B8-0BD7-E9F3-14E0-A94A8752C7A2}"/>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8" name="Ellipse 227">
            <a:extLst>
              <a:ext uri="{FF2B5EF4-FFF2-40B4-BE49-F238E27FC236}">
                <a16:creationId xmlns:a16="http://schemas.microsoft.com/office/drawing/2014/main" id="{397C815D-92BE-C7BB-4572-ABB808BD316D}"/>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229" name="Ellipse 228">
            <a:extLst>
              <a:ext uri="{FF2B5EF4-FFF2-40B4-BE49-F238E27FC236}">
                <a16:creationId xmlns:a16="http://schemas.microsoft.com/office/drawing/2014/main" id="{30E153A2-47EE-7132-589B-E9E5AA2AEB54}"/>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230" name="Ellipse 229">
            <a:extLst>
              <a:ext uri="{FF2B5EF4-FFF2-40B4-BE49-F238E27FC236}">
                <a16:creationId xmlns:a16="http://schemas.microsoft.com/office/drawing/2014/main" id="{4426B2BB-A75F-F0A9-BA05-C7F9960C4551}"/>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Ellipse 230">
            <a:extLst>
              <a:ext uri="{FF2B5EF4-FFF2-40B4-BE49-F238E27FC236}">
                <a16:creationId xmlns:a16="http://schemas.microsoft.com/office/drawing/2014/main" id="{DA633488-427F-9300-0922-4E129AC3244C}"/>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2" name="Ellipse 231">
            <a:extLst>
              <a:ext uri="{FF2B5EF4-FFF2-40B4-BE49-F238E27FC236}">
                <a16:creationId xmlns:a16="http://schemas.microsoft.com/office/drawing/2014/main" id="{9064AB73-B33C-84CA-6365-266A5DA62BDE}"/>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33" name="Ellipse 232">
            <a:extLst>
              <a:ext uri="{FF2B5EF4-FFF2-40B4-BE49-F238E27FC236}">
                <a16:creationId xmlns:a16="http://schemas.microsoft.com/office/drawing/2014/main" id="{E3F78685-E6B7-DD93-4CFB-640380D76429}"/>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35" name="Ellipse 234">
            <a:extLst>
              <a:ext uri="{FF2B5EF4-FFF2-40B4-BE49-F238E27FC236}">
                <a16:creationId xmlns:a16="http://schemas.microsoft.com/office/drawing/2014/main" id="{0E0FBE26-757A-6E5F-FDA8-4C55A47CECE4}"/>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6" name="Ellipse 235">
            <a:extLst>
              <a:ext uri="{FF2B5EF4-FFF2-40B4-BE49-F238E27FC236}">
                <a16:creationId xmlns:a16="http://schemas.microsoft.com/office/drawing/2014/main" id="{A56CEAC6-472A-1BD2-5BE6-941254ED97ED}"/>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7" name="Ellipse 236">
            <a:extLst>
              <a:ext uri="{FF2B5EF4-FFF2-40B4-BE49-F238E27FC236}">
                <a16:creationId xmlns:a16="http://schemas.microsoft.com/office/drawing/2014/main" id="{3B8D8922-BB4C-9B5B-A1A8-FEE6CE09C1C2}"/>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8" name="Ellipse 237">
            <a:extLst>
              <a:ext uri="{FF2B5EF4-FFF2-40B4-BE49-F238E27FC236}">
                <a16:creationId xmlns:a16="http://schemas.microsoft.com/office/drawing/2014/main" id="{2365F08F-AE04-4A83-8D98-9691524FCD39}"/>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9" name="Ellipse 238">
            <a:extLst>
              <a:ext uri="{FF2B5EF4-FFF2-40B4-BE49-F238E27FC236}">
                <a16:creationId xmlns:a16="http://schemas.microsoft.com/office/drawing/2014/main" id="{F2181E02-1E04-7C8E-5A4C-E4E61014821D}"/>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0" name="Ellipse 239">
            <a:extLst>
              <a:ext uri="{FF2B5EF4-FFF2-40B4-BE49-F238E27FC236}">
                <a16:creationId xmlns:a16="http://schemas.microsoft.com/office/drawing/2014/main" id="{40039EB6-0730-515E-E76A-61695FA32402}"/>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1" name="Ellipse 240">
            <a:extLst>
              <a:ext uri="{FF2B5EF4-FFF2-40B4-BE49-F238E27FC236}">
                <a16:creationId xmlns:a16="http://schemas.microsoft.com/office/drawing/2014/main" id="{C8AB32C8-4B44-8C01-C39A-450005CE81B2}"/>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42" name="Ellipse 241">
            <a:extLst>
              <a:ext uri="{FF2B5EF4-FFF2-40B4-BE49-F238E27FC236}">
                <a16:creationId xmlns:a16="http://schemas.microsoft.com/office/drawing/2014/main" id="{D8DA36A7-235B-A4D6-0A8B-6ACD8FE6274E}"/>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3" name="Ellipse 242">
            <a:extLst>
              <a:ext uri="{FF2B5EF4-FFF2-40B4-BE49-F238E27FC236}">
                <a16:creationId xmlns:a16="http://schemas.microsoft.com/office/drawing/2014/main" id="{C294EFD1-74A5-A9A3-BCEB-3B9B9388DC9A}"/>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5" name="Ellipse 244">
            <a:extLst>
              <a:ext uri="{FF2B5EF4-FFF2-40B4-BE49-F238E27FC236}">
                <a16:creationId xmlns:a16="http://schemas.microsoft.com/office/drawing/2014/main" id="{DDD2EBDC-3126-3BEB-CC38-A613A7F4690E}"/>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6" name="Ellipse 245">
            <a:extLst>
              <a:ext uri="{FF2B5EF4-FFF2-40B4-BE49-F238E27FC236}">
                <a16:creationId xmlns:a16="http://schemas.microsoft.com/office/drawing/2014/main" id="{E7F506BD-4D15-B408-BA59-F985C26BAC3F}"/>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7" name="Connecteur droit 246">
            <a:extLst>
              <a:ext uri="{FF2B5EF4-FFF2-40B4-BE49-F238E27FC236}">
                <a16:creationId xmlns:a16="http://schemas.microsoft.com/office/drawing/2014/main" id="{D074D505-97B9-F29F-F57F-6566C266645C}"/>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Connecteur droit 247">
            <a:extLst>
              <a:ext uri="{FF2B5EF4-FFF2-40B4-BE49-F238E27FC236}">
                <a16:creationId xmlns:a16="http://schemas.microsoft.com/office/drawing/2014/main" id="{38E04B3B-F3C0-14BA-BA7E-3756D16C636E}"/>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Connecteur droit 248">
            <a:extLst>
              <a:ext uri="{FF2B5EF4-FFF2-40B4-BE49-F238E27FC236}">
                <a16:creationId xmlns:a16="http://schemas.microsoft.com/office/drawing/2014/main" id="{BE5497D3-927D-FEEE-6121-AD01B5F7FD2D}"/>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0" name="Ellipse 249">
            <a:extLst>
              <a:ext uri="{FF2B5EF4-FFF2-40B4-BE49-F238E27FC236}">
                <a16:creationId xmlns:a16="http://schemas.microsoft.com/office/drawing/2014/main" id="{1E4614A8-80CF-CD2C-948F-CDD1506DC157}"/>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51" name="Ellipse 250">
            <a:extLst>
              <a:ext uri="{FF2B5EF4-FFF2-40B4-BE49-F238E27FC236}">
                <a16:creationId xmlns:a16="http://schemas.microsoft.com/office/drawing/2014/main" id="{0D5D8E20-F735-A683-CF8E-BBBFA58727B8}"/>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2" name="Ellipse 251">
            <a:extLst>
              <a:ext uri="{FF2B5EF4-FFF2-40B4-BE49-F238E27FC236}">
                <a16:creationId xmlns:a16="http://schemas.microsoft.com/office/drawing/2014/main" id="{E748165E-C495-0BF7-266B-99327DDA67CB}"/>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54" name="Ellipse 253">
            <a:extLst>
              <a:ext uri="{FF2B5EF4-FFF2-40B4-BE49-F238E27FC236}">
                <a16:creationId xmlns:a16="http://schemas.microsoft.com/office/drawing/2014/main" id="{9F9D854D-8081-50C6-1DE7-FCC25FA0DBB1}"/>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55" name="Ellipse 254">
            <a:extLst>
              <a:ext uri="{FF2B5EF4-FFF2-40B4-BE49-F238E27FC236}">
                <a16:creationId xmlns:a16="http://schemas.microsoft.com/office/drawing/2014/main" id="{AD968D8F-71D6-3BE7-1269-5D6463ED255C}"/>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6" name="Connecteur droit 255">
            <a:extLst>
              <a:ext uri="{FF2B5EF4-FFF2-40B4-BE49-F238E27FC236}">
                <a16:creationId xmlns:a16="http://schemas.microsoft.com/office/drawing/2014/main" id="{F87DC397-98E0-F55C-F9DF-2BF3785024BE}"/>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7" name="Ellipse 256">
            <a:extLst>
              <a:ext uri="{FF2B5EF4-FFF2-40B4-BE49-F238E27FC236}">
                <a16:creationId xmlns:a16="http://schemas.microsoft.com/office/drawing/2014/main" id="{9BE099A2-62C5-13F3-3F55-EAC526A5D759}"/>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258" name="Connecteur droit avec flèche 257">
            <a:extLst>
              <a:ext uri="{FF2B5EF4-FFF2-40B4-BE49-F238E27FC236}">
                <a16:creationId xmlns:a16="http://schemas.microsoft.com/office/drawing/2014/main" id="{53469B99-59AD-4E13-2AA9-E8CCA05B3601}"/>
              </a:ext>
            </a:extLst>
          </p:cNvPr>
          <p:cNvCxnSpPr>
            <a:cxnSpLocks/>
            <a:endCxn id="255"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9" name="Ellipse 258">
            <a:extLst>
              <a:ext uri="{FF2B5EF4-FFF2-40B4-BE49-F238E27FC236}">
                <a16:creationId xmlns:a16="http://schemas.microsoft.com/office/drawing/2014/main" id="{7E359496-49BE-D24B-30D5-06F9EB2DCAB6}"/>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260" name="Ellipse 259">
            <a:extLst>
              <a:ext uri="{FF2B5EF4-FFF2-40B4-BE49-F238E27FC236}">
                <a16:creationId xmlns:a16="http://schemas.microsoft.com/office/drawing/2014/main" id="{BE144E5F-9FAB-0BBB-B945-93EED0B319D8}"/>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61" name="Ellipse 260">
            <a:extLst>
              <a:ext uri="{FF2B5EF4-FFF2-40B4-BE49-F238E27FC236}">
                <a16:creationId xmlns:a16="http://schemas.microsoft.com/office/drawing/2014/main" id="{3BA221E2-4A8B-6AE6-005D-5EA1A1B783E0}"/>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62" name="Ellipse 261">
            <a:extLst>
              <a:ext uri="{FF2B5EF4-FFF2-40B4-BE49-F238E27FC236}">
                <a16:creationId xmlns:a16="http://schemas.microsoft.com/office/drawing/2014/main" id="{F577269A-1277-51D4-C0D1-401009923690}"/>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63" name="Ellipse 262">
            <a:extLst>
              <a:ext uri="{FF2B5EF4-FFF2-40B4-BE49-F238E27FC236}">
                <a16:creationId xmlns:a16="http://schemas.microsoft.com/office/drawing/2014/main" id="{59CA125E-2237-500D-B97A-8AC33C1F7177}"/>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6" name="Ellipse 265">
            <a:extLst>
              <a:ext uri="{FF2B5EF4-FFF2-40B4-BE49-F238E27FC236}">
                <a16:creationId xmlns:a16="http://schemas.microsoft.com/office/drawing/2014/main" id="{1919489B-BE81-9597-4E1B-D3467D4349F2}"/>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68" name="Ellipse 267">
            <a:extLst>
              <a:ext uri="{FF2B5EF4-FFF2-40B4-BE49-F238E27FC236}">
                <a16:creationId xmlns:a16="http://schemas.microsoft.com/office/drawing/2014/main" id="{CE8389B6-142E-5F27-BAC8-35E2FA7BD95F}"/>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269" name="Ellipse 268">
            <a:extLst>
              <a:ext uri="{FF2B5EF4-FFF2-40B4-BE49-F238E27FC236}">
                <a16:creationId xmlns:a16="http://schemas.microsoft.com/office/drawing/2014/main" id="{A37A8A3B-881D-AE5F-0AB3-C4025C2DEE23}"/>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1" name="Rectangle 270">
            <a:extLst>
              <a:ext uri="{FF2B5EF4-FFF2-40B4-BE49-F238E27FC236}">
                <a16:creationId xmlns:a16="http://schemas.microsoft.com/office/drawing/2014/main" id="{9922AB30-C88F-2940-BA72-555AB942F76E}"/>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273" name="Ellipse 272">
            <a:extLst>
              <a:ext uri="{FF2B5EF4-FFF2-40B4-BE49-F238E27FC236}">
                <a16:creationId xmlns:a16="http://schemas.microsoft.com/office/drawing/2014/main" id="{B5522671-401F-FC45-31EF-1FBA3EA2AA2D}"/>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75" name="Ellipse 274">
            <a:extLst>
              <a:ext uri="{FF2B5EF4-FFF2-40B4-BE49-F238E27FC236}">
                <a16:creationId xmlns:a16="http://schemas.microsoft.com/office/drawing/2014/main" id="{051BEEAC-7F78-FB64-8156-350FF7050670}"/>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76" name="Ellipse 275">
            <a:extLst>
              <a:ext uri="{FF2B5EF4-FFF2-40B4-BE49-F238E27FC236}">
                <a16:creationId xmlns:a16="http://schemas.microsoft.com/office/drawing/2014/main" id="{2E66A51F-C12B-FBBA-FFD4-3EF31715D87B}"/>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278" name="Ellipse 277">
            <a:extLst>
              <a:ext uri="{FF2B5EF4-FFF2-40B4-BE49-F238E27FC236}">
                <a16:creationId xmlns:a16="http://schemas.microsoft.com/office/drawing/2014/main" id="{05433484-2AB9-4020-0B94-71E37C76D701}"/>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9" name="Ellipse 278">
            <a:extLst>
              <a:ext uri="{FF2B5EF4-FFF2-40B4-BE49-F238E27FC236}">
                <a16:creationId xmlns:a16="http://schemas.microsoft.com/office/drawing/2014/main" id="{9A3EB255-A941-AAA5-100F-BFFF8A701C05}"/>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80" name="Ellipse 279">
            <a:extLst>
              <a:ext uri="{FF2B5EF4-FFF2-40B4-BE49-F238E27FC236}">
                <a16:creationId xmlns:a16="http://schemas.microsoft.com/office/drawing/2014/main" id="{5A0259F8-38B3-157C-0A82-DD44F5711D91}"/>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81" name="Rectangle 280">
            <a:extLst>
              <a:ext uri="{FF2B5EF4-FFF2-40B4-BE49-F238E27FC236}">
                <a16:creationId xmlns:a16="http://schemas.microsoft.com/office/drawing/2014/main" id="{03959BB5-4311-5AD8-AD78-0A3EA2E3FB42}"/>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282" name="Rectangle 281">
            <a:extLst>
              <a:ext uri="{FF2B5EF4-FFF2-40B4-BE49-F238E27FC236}">
                <a16:creationId xmlns:a16="http://schemas.microsoft.com/office/drawing/2014/main" id="{EF744907-CD32-5FD0-47E3-C632E29D1C72}"/>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283" name="Ellipse 282">
            <a:extLst>
              <a:ext uri="{FF2B5EF4-FFF2-40B4-BE49-F238E27FC236}">
                <a16:creationId xmlns:a16="http://schemas.microsoft.com/office/drawing/2014/main" id="{D5E7D20E-3B73-A6EE-EA32-1728A21A4322}"/>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4" name="Ellipse 283">
            <a:extLst>
              <a:ext uri="{FF2B5EF4-FFF2-40B4-BE49-F238E27FC236}">
                <a16:creationId xmlns:a16="http://schemas.microsoft.com/office/drawing/2014/main" id="{8936EE65-0BAF-315D-DA7E-D79A4EC2C2C9}"/>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85" name="Rectangle 284">
            <a:extLst>
              <a:ext uri="{FF2B5EF4-FFF2-40B4-BE49-F238E27FC236}">
                <a16:creationId xmlns:a16="http://schemas.microsoft.com/office/drawing/2014/main" id="{3B577CC1-3B58-A249-EF81-5C16D7239702}"/>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286" name="Rectangle 285">
            <a:extLst>
              <a:ext uri="{FF2B5EF4-FFF2-40B4-BE49-F238E27FC236}">
                <a16:creationId xmlns:a16="http://schemas.microsoft.com/office/drawing/2014/main" id="{97FFE255-E73A-F773-C4BD-06B7F661A473}"/>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287" name="Connecteur droit 286">
            <a:extLst>
              <a:ext uri="{FF2B5EF4-FFF2-40B4-BE49-F238E27FC236}">
                <a16:creationId xmlns:a16="http://schemas.microsoft.com/office/drawing/2014/main" id="{C094E97E-8A49-C59C-2EF9-CB21595BEEEB}"/>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8" name="Ellipse 287">
            <a:extLst>
              <a:ext uri="{FF2B5EF4-FFF2-40B4-BE49-F238E27FC236}">
                <a16:creationId xmlns:a16="http://schemas.microsoft.com/office/drawing/2014/main" id="{5013CC14-6BA1-711E-2D3F-281EC18BB2EA}"/>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289" name="Connecteur droit 288">
            <a:extLst>
              <a:ext uri="{FF2B5EF4-FFF2-40B4-BE49-F238E27FC236}">
                <a16:creationId xmlns:a16="http://schemas.microsoft.com/office/drawing/2014/main" id="{C4F6751C-8B8F-7BFD-27D3-A40023B2A2FC}"/>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0" name="Connecteur droit 289">
            <a:extLst>
              <a:ext uri="{FF2B5EF4-FFF2-40B4-BE49-F238E27FC236}">
                <a16:creationId xmlns:a16="http://schemas.microsoft.com/office/drawing/2014/main" id="{733AAF4B-F9CE-41AB-49D9-9A1F2E037F9B}"/>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91" name="Ellipse 290">
            <a:extLst>
              <a:ext uri="{FF2B5EF4-FFF2-40B4-BE49-F238E27FC236}">
                <a16:creationId xmlns:a16="http://schemas.microsoft.com/office/drawing/2014/main" id="{A0886F9F-0D94-24A4-0034-5C6B48079DD2}"/>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92" name="Ellipse 291">
            <a:extLst>
              <a:ext uri="{FF2B5EF4-FFF2-40B4-BE49-F238E27FC236}">
                <a16:creationId xmlns:a16="http://schemas.microsoft.com/office/drawing/2014/main" id="{9336EDE5-1A0D-708A-FCD9-175179DBB74A}"/>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3" name="Ellipse 292">
            <a:extLst>
              <a:ext uri="{FF2B5EF4-FFF2-40B4-BE49-F238E27FC236}">
                <a16:creationId xmlns:a16="http://schemas.microsoft.com/office/drawing/2014/main" id="{EC21521B-50ED-CAD0-918E-C10CAC2B9617}"/>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4" name="Ellipse 293">
            <a:extLst>
              <a:ext uri="{FF2B5EF4-FFF2-40B4-BE49-F238E27FC236}">
                <a16:creationId xmlns:a16="http://schemas.microsoft.com/office/drawing/2014/main" id="{C006C4C3-3AD3-3748-3119-075BB4194A10}"/>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5" name="Ellipse 294">
            <a:extLst>
              <a:ext uri="{FF2B5EF4-FFF2-40B4-BE49-F238E27FC236}">
                <a16:creationId xmlns:a16="http://schemas.microsoft.com/office/drawing/2014/main" id="{0801009E-F778-12D5-FE7F-676EF4C50CDE}"/>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6" name="Ellipse 295">
            <a:extLst>
              <a:ext uri="{FF2B5EF4-FFF2-40B4-BE49-F238E27FC236}">
                <a16:creationId xmlns:a16="http://schemas.microsoft.com/office/drawing/2014/main" id="{8516992C-8D4A-B463-EA07-94A4371741D5}"/>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8" name="Ellipse 297">
            <a:extLst>
              <a:ext uri="{FF2B5EF4-FFF2-40B4-BE49-F238E27FC236}">
                <a16:creationId xmlns:a16="http://schemas.microsoft.com/office/drawing/2014/main" id="{826CF1CB-1821-A009-F50C-A9E1A7905A99}"/>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9" name="Ellipse 298">
            <a:extLst>
              <a:ext uri="{FF2B5EF4-FFF2-40B4-BE49-F238E27FC236}">
                <a16:creationId xmlns:a16="http://schemas.microsoft.com/office/drawing/2014/main" id="{FA4B7FA3-EEC2-06FE-6EF3-47C4F6BF86DF}"/>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0" name="Ellipse 299">
            <a:extLst>
              <a:ext uri="{FF2B5EF4-FFF2-40B4-BE49-F238E27FC236}">
                <a16:creationId xmlns:a16="http://schemas.microsoft.com/office/drawing/2014/main" id="{C1960461-BDB4-DE38-B763-C1F21C674BB9}"/>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02" name="Ellipse 301">
            <a:extLst>
              <a:ext uri="{FF2B5EF4-FFF2-40B4-BE49-F238E27FC236}">
                <a16:creationId xmlns:a16="http://schemas.microsoft.com/office/drawing/2014/main" id="{D53317BD-EA53-C57A-5EC1-AAB453CA0049}"/>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03" name="Ellipse 302">
            <a:extLst>
              <a:ext uri="{FF2B5EF4-FFF2-40B4-BE49-F238E27FC236}">
                <a16:creationId xmlns:a16="http://schemas.microsoft.com/office/drawing/2014/main" id="{5FEFE3A8-E1D6-9AC9-1F39-7549D0B7FDF2}"/>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4" name="Ellipse 303">
            <a:extLst>
              <a:ext uri="{FF2B5EF4-FFF2-40B4-BE49-F238E27FC236}">
                <a16:creationId xmlns:a16="http://schemas.microsoft.com/office/drawing/2014/main" id="{0AFDE9E3-2C11-4028-04A7-0530F2AE55A4}"/>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5" name="Ellipse 304">
            <a:extLst>
              <a:ext uri="{FF2B5EF4-FFF2-40B4-BE49-F238E27FC236}">
                <a16:creationId xmlns:a16="http://schemas.microsoft.com/office/drawing/2014/main" id="{0C31775C-1B17-219C-50CA-052F3803D35A}"/>
              </a:ext>
            </a:extLst>
          </p:cNvPr>
          <p:cNvSpPr/>
          <p:nvPr/>
        </p:nvSpPr>
        <p:spPr>
          <a:xfrm>
            <a:off x="7984495" y="236518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6" name="Ellipse 305">
            <a:extLst>
              <a:ext uri="{FF2B5EF4-FFF2-40B4-BE49-F238E27FC236}">
                <a16:creationId xmlns:a16="http://schemas.microsoft.com/office/drawing/2014/main" id="{0099008F-DEB5-BACC-F797-F3D842379125}"/>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8" name="Ellipse 307">
            <a:extLst>
              <a:ext uri="{FF2B5EF4-FFF2-40B4-BE49-F238E27FC236}">
                <a16:creationId xmlns:a16="http://schemas.microsoft.com/office/drawing/2014/main" id="{3F035DD1-95AE-F719-4F9F-81C2C6913E0C}"/>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9" name="Ellipse 308">
            <a:extLst>
              <a:ext uri="{FF2B5EF4-FFF2-40B4-BE49-F238E27FC236}">
                <a16:creationId xmlns:a16="http://schemas.microsoft.com/office/drawing/2014/main" id="{2B0BAC74-D1EA-3AE9-C2D1-347CA5ED7BC3}"/>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0" name="Ellipse 309">
            <a:extLst>
              <a:ext uri="{FF2B5EF4-FFF2-40B4-BE49-F238E27FC236}">
                <a16:creationId xmlns:a16="http://schemas.microsoft.com/office/drawing/2014/main" id="{95D86A2C-1DD3-B39B-5FFA-EB7F06C97EDF}"/>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1" name="Ellipse 310">
            <a:extLst>
              <a:ext uri="{FF2B5EF4-FFF2-40B4-BE49-F238E27FC236}">
                <a16:creationId xmlns:a16="http://schemas.microsoft.com/office/drawing/2014/main" id="{2E1D1AC3-5F2E-6083-7A80-4FB1F4D1816D}"/>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2" name="Rectangle 311">
            <a:extLst>
              <a:ext uri="{FF2B5EF4-FFF2-40B4-BE49-F238E27FC236}">
                <a16:creationId xmlns:a16="http://schemas.microsoft.com/office/drawing/2014/main" id="{EF5FDF8B-F68D-8B5C-04F3-B9FEC52F3FBF}"/>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313" name="Rectangle 312">
            <a:extLst>
              <a:ext uri="{FF2B5EF4-FFF2-40B4-BE49-F238E27FC236}">
                <a16:creationId xmlns:a16="http://schemas.microsoft.com/office/drawing/2014/main" id="{9895A006-9B92-FDB7-F97A-076C7F50755C}"/>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315" name="Rectangle 314">
            <a:extLst>
              <a:ext uri="{FF2B5EF4-FFF2-40B4-BE49-F238E27FC236}">
                <a16:creationId xmlns:a16="http://schemas.microsoft.com/office/drawing/2014/main" id="{ED7B12E6-9E8B-CB2E-4073-E82600E98A0D}"/>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316" name="Ellipse 315">
            <a:extLst>
              <a:ext uri="{FF2B5EF4-FFF2-40B4-BE49-F238E27FC236}">
                <a16:creationId xmlns:a16="http://schemas.microsoft.com/office/drawing/2014/main" id="{783A92AA-D94D-9248-694E-25AFE5B1F92C}"/>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17" name="Rectangle 316">
            <a:extLst>
              <a:ext uri="{FF2B5EF4-FFF2-40B4-BE49-F238E27FC236}">
                <a16:creationId xmlns:a16="http://schemas.microsoft.com/office/drawing/2014/main" id="{F42235AA-08D2-E92D-A158-1F77FA30C8F0}"/>
              </a:ext>
            </a:extLst>
          </p:cNvPr>
          <p:cNvSpPr/>
          <p:nvPr/>
        </p:nvSpPr>
        <p:spPr>
          <a:xfrm>
            <a:off x="7739602" y="1987363"/>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318" name="Rectangle 317">
            <a:extLst>
              <a:ext uri="{FF2B5EF4-FFF2-40B4-BE49-F238E27FC236}">
                <a16:creationId xmlns:a16="http://schemas.microsoft.com/office/drawing/2014/main" id="{9903A619-8993-8D84-9EC8-D79DB5FDC4E6}"/>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319" name="Rectangle 318">
            <a:extLst>
              <a:ext uri="{FF2B5EF4-FFF2-40B4-BE49-F238E27FC236}">
                <a16:creationId xmlns:a16="http://schemas.microsoft.com/office/drawing/2014/main" id="{C64CAE68-8DEA-1989-2C86-75FE1A059B7D}"/>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320" name="Rectangle 319">
            <a:extLst>
              <a:ext uri="{FF2B5EF4-FFF2-40B4-BE49-F238E27FC236}">
                <a16:creationId xmlns:a16="http://schemas.microsoft.com/office/drawing/2014/main" id="{6700ABB7-71ED-1DF2-F128-0F0051821B80}"/>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21" name="Rectangle 320">
            <a:extLst>
              <a:ext uri="{FF2B5EF4-FFF2-40B4-BE49-F238E27FC236}">
                <a16:creationId xmlns:a16="http://schemas.microsoft.com/office/drawing/2014/main" id="{089FF7A0-F479-1787-7BB5-7789E13EB23F}"/>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322" name="Rectangle 321">
            <a:extLst>
              <a:ext uri="{FF2B5EF4-FFF2-40B4-BE49-F238E27FC236}">
                <a16:creationId xmlns:a16="http://schemas.microsoft.com/office/drawing/2014/main" id="{911BFC4D-C59E-E64D-9F33-66A1338721C4}"/>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323" name="Ellipse 322">
            <a:extLst>
              <a:ext uri="{FF2B5EF4-FFF2-40B4-BE49-F238E27FC236}">
                <a16:creationId xmlns:a16="http://schemas.microsoft.com/office/drawing/2014/main" id="{9AF03124-E757-934C-EAC8-9C248D26D6C6}"/>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24" name="Ellipse 323">
            <a:extLst>
              <a:ext uri="{FF2B5EF4-FFF2-40B4-BE49-F238E27FC236}">
                <a16:creationId xmlns:a16="http://schemas.microsoft.com/office/drawing/2014/main" id="{3737DF50-9CA5-63D4-F867-EB3F4A1BCEAB}"/>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25" name="Ellipse 324">
            <a:extLst>
              <a:ext uri="{FF2B5EF4-FFF2-40B4-BE49-F238E27FC236}">
                <a16:creationId xmlns:a16="http://schemas.microsoft.com/office/drawing/2014/main" id="{4DEC1FFA-4E2F-3EEF-F8FD-1287C877005F}"/>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6" name="Ellipse 325">
            <a:extLst>
              <a:ext uri="{FF2B5EF4-FFF2-40B4-BE49-F238E27FC236}">
                <a16:creationId xmlns:a16="http://schemas.microsoft.com/office/drawing/2014/main" id="{414FD275-85D6-9B4E-5542-A7BA29AF901B}"/>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7" name="Rectangle 326">
            <a:extLst>
              <a:ext uri="{FF2B5EF4-FFF2-40B4-BE49-F238E27FC236}">
                <a16:creationId xmlns:a16="http://schemas.microsoft.com/office/drawing/2014/main" id="{B4C1254A-169A-6B04-DD45-151E3232E34E}"/>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328" name="Ellipse 327">
            <a:extLst>
              <a:ext uri="{FF2B5EF4-FFF2-40B4-BE49-F238E27FC236}">
                <a16:creationId xmlns:a16="http://schemas.microsoft.com/office/drawing/2014/main" id="{ABE5A6C2-DC4B-C816-5239-B40E6866FC89}"/>
              </a:ext>
            </a:extLst>
          </p:cNvPr>
          <p:cNvSpPr/>
          <p:nvPr/>
        </p:nvSpPr>
        <p:spPr>
          <a:xfrm>
            <a:off x="6572544" y="207185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333" name="Ellipse 332">
            <a:extLst>
              <a:ext uri="{FF2B5EF4-FFF2-40B4-BE49-F238E27FC236}">
                <a16:creationId xmlns:a16="http://schemas.microsoft.com/office/drawing/2014/main" id="{5AD93799-98EB-75B4-A51C-D621A9F5876F}"/>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4" name="Ellipse 333">
            <a:extLst>
              <a:ext uri="{FF2B5EF4-FFF2-40B4-BE49-F238E27FC236}">
                <a16:creationId xmlns:a16="http://schemas.microsoft.com/office/drawing/2014/main" id="{3CB8D7BC-1326-1217-74E2-7EC710F96B26}"/>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35" name="Ellipse 334">
            <a:extLst>
              <a:ext uri="{FF2B5EF4-FFF2-40B4-BE49-F238E27FC236}">
                <a16:creationId xmlns:a16="http://schemas.microsoft.com/office/drawing/2014/main" id="{5A8DD49B-7440-2FD4-62F4-6989268AB700}"/>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36" name="Rectangle 335">
            <a:extLst>
              <a:ext uri="{FF2B5EF4-FFF2-40B4-BE49-F238E27FC236}">
                <a16:creationId xmlns:a16="http://schemas.microsoft.com/office/drawing/2014/main" id="{A5B2A643-174F-5704-E397-3CBDA412C094}"/>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337" name="Ellipse 336">
            <a:extLst>
              <a:ext uri="{FF2B5EF4-FFF2-40B4-BE49-F238E27FC236}">
                <a16:creationId xmlns:a16="http://schemas.microsoft.com/office/drawing/2014/main" id="{2FE4AA7A-AFE2-3239-2EF5-16A8362A0C93}"/>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38" name="Rectangle 1">
            <a:extLst>
              <a:ext uri="{FF2B5EF4-FFF2-40B4-BE49-F238E27FC236}">
                <a16:creationId xmlns:a16="http://schemas.microsoft.com/office/drawing/2014/main" id="{60309E18-2FA2-63DA-BE16-3E1B61351345}"/>
              </a:ext>
            </a:extLst>
          </p:cNvPr>
          <p:cNvSpPr/>
          <p:nvPr/>
        </p:nvSpPr>
        <p:spPr>
          <a:xfrm>
            <a:off x="5610911" y="86987"/>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1821-1829</a:t>
            </a:r>
            <a:endParaRPr lang="fr-FR" b="1" spc="-1" dirty="0">
              <a:latin typeface="Arial"/>
            </a:endParaRPr>
          </a:p>
        </p:txBody>
      </p:sp>
      <p:sp>
        <p:nvSpPr>
          <p:cNvPr id="339" name="Ellipse 338">
            <a:extLst>
              <a:ext uri="{FF2B5EF4-FFF2-40B4-BE49-F238E27FC236}">
                <a16:creationId xmlns:a16="http://schemas.microsoft.com/office/drawing/2014/main" id="{501FE37D-AB78-D695-7083-732C9A818101}"/>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4" name="Rectangle 13">
            <a:extLst>
              <a:ext uri="{FF2B5EF4-FFF2-40B4-BE49-F238E27FC236}">
                <a16:creationId xmlns:a16="http://schemas.microsoft.com/office/drawing/2014/main" id="{72829DA1-454E-EA19-3318-3FD1BD4EA696}"/>
              </a:ext>
            </a:extLst>
          </p:cNvPr>
          <p:cNvSpPr/>
          <p:nvPr/>
        </p:nvSpPr>
        <p:spPr>
          <a:xfrm>
            <a:off x="71303" y="93049"/>
            <a:ext cx="5469553" cy="580158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2) 1826-1828 : Dans le Caucase, guerre </a:t>
            </a:r>
            <a:r>
              <a:rPr lang="fr-FR" sz="1600" b="1" dirty="0" err="1"/>
              <a:t>russo</a:t>
            </a:r>
            <a:r>
              <a:rPr lang="fr-FR" sz="1600" b="1" dirty="0"/>
              <a:t>-persane et conquête russe de l’Arménie d’Erevan ; Seuls les peuples montagnards, Tcherkesses, Tchétchènes et Avars résistent </a:t>
            </a:r>
          </a:p>
          <a:p>
            <a:endParaRPr lang="fr-FR" sz="1700" dirty="0"/>
          </a:p>
          <a:p>
            <a:r>
              <a:rPr lang="fr-FR" sz="1700" dirty="0"/>
              <a:t>a) 1828 : Côté Perse…</a:t>
            </a:r>
          </a:p>
          <a:p>
            <a:r>
              <a:rPr lang="fr-FR" sz="1700" dirty="0"/>
              <a:t>Après les guerres, les défaites et le recul de la Perse</a:t>
            </a:r>
          </a:p>
          <a:p>
            <a:r>
              <a:rPr lang="fr-FR" sz="1700" dirty="0"/>
              <a:t>Les Russes vont solidement s’implanter en Perse ; </a:t>
            </a:r>
            <a:r>
              <a:rPr lang="fr-FR" sz="1700" u="sng" dirty="0"/>
              <a:t>A suivre</a:t>
            </a:r>
            <a:r>
              <a:rPr lang="fr-FR" sz="1700" dirty="0"/>
              <a:t>…</a:t>
            </a:r>
          </a:p>
          <a:p>
            <a:endParaRPr lang="fr-FR" sz="1700" dirty="0"/>
          </a:p>
          <a:p>
            <a:r>
              <a:rPr lang="fr-FR" sz="1700" dirty="0"/>
              <a:t>b) 1829 : En GB, </a:t>
            </a:r>
            <a:r>
              <a:rPr lang="fr-FR" sz="1700" i="1" dirty="0"/>
              <a:t>l’alliance sacrée</a:t>
            </a:r>
            <a:r>
              <a:rPr lang="fr-FR" sz="1700" dirty="0"/>
              <a:t> de 1815 est maintenue</a:t>
            </a:r>
          </a:p>
          <a:p>
            <a:r>
              <a:rPr lang="fr-FR" sz="1700" dirty="0"/>
              <a:t>Toutefois, avec les dernières avancées russes </a:t>
            </a:r>
          </a:p>
          <a:p>
            <a:r>
              <a:rPr lang="fr-FR" sz="1700" dirty="0"/>
              <a:t>Contre l’Empire ottoman et la Perse, protectorats de la GB</a:t>
            </a:r>
          </a:p>
          <a:p>
            <a:r>
              <a:rPr lang="fr-FR" sz="1700" u="sng" dirty="0"/>
              <a:t>NB : Avec un jeu ambigu de la GB en Grèce</a:t>
            </a:r>
          </a:p>
          <a:p>
            <a:r>
              <a:rPr lang="fr-FR" sz="1700" dirty="0"/>
              <a:t>Le doute s’installe chez certains, encore minoritaires</a:t>
            </a:r>
          </a:p>
          <a:p>
            <a:endParaRPr lang="fr-FR" sz="1700" dirty="0"/>
          </a:p>
          <a:p>
            <a:r>
              <a:rPr lang="fr-FR" sz="1700" dirty="0"/>
              <a:t>*Et les événements des années 1830-50 vont faire entrer</a:t>
            </a:r>
          </a:p>
          <a:p>
            <a:r>
              <a:rPr lang="fr-FR" sz="1700" dirty="0"/>
              <a:t>Le Grand Jeu dans une 2</a:t>
            </a:r>
            <a:r>
              <a:rPr lang="fr-FR" sz="1700" baseline="30000" dirty="0"/>
              <a:t>ème</a:t>
            </a:r>
            <a:r>
              <a:rPr lang="fr-FR" sz="1700" dirty="0"/>
              <a:t> phase, plus critique</a:t>
            </a:r>
          </a:p>
          <a:p>
            <a:r>
              <a:rPr lang="fr-FR" sz="1700" u="sng" dirty="0"/>
              <a:t>NB : Avec un retour de la France qui va jouer son propre jeu</a:t>
            </a:r>
          </a:p>
          <a:p>
            <a:endParaRPr lang="fr-FR" sz="1700" dirty="0"/>
          </a:p>
          <a:p>
            <a:r>
              <a:rPr lang="fr-FR" sz="1700" dirty="0"/>
              <a:t>*</a:t>
            </a:r>
            <a:r>
              <a:rPr lang="fr-FR" altLang="fr-FR" sz="1700" dirty="0">
                <a:cs typeface="Arial" panose="020B0604020202020204" pitchFamily="34" charset="0"/>
              </a:rPr>
              <a:t>1829-1858 : La 2</a:t>
            </a:r>
            <a:r>
              <a:rPr lang="fr-FR" altLang="fr-FR" sz="1700" baseline="30000" dirty="0">
                <a:cs typeface="Arial" panose="020B0604020202020204" pitchFamily="34" charset="0"/>
              </a:rPr>
              <a:t>ème</a:t>
            </a:r>
            <a:r>
              <a:rPr lang="fr-FR" altLang="fr-FR" sz="1700" dirty="0">
                <a:cs typeface="Arial" panose="020B0604020202020204" pitchFamily="34" charset="0"/>
              </a:rPr>
              <a:t> phase : Les enchères montent</a:t>
            </a:r>
          </a:p>
          <a:p>
            <a:r>
              <a:rPr lang="fr-FR" sz="1700" spc="-1" dirty="0">
                <a:cs typeface="Arial" panose="020B0604020202020204" pitchFamily="34" charset="0"/>
              </a:rPr>
              <a:t>Toujours côté Perse et côté Empire ottoman</a:t>
            </a:r>
          </a:p>
          <a:p>
            <a:endParaRPr lang="fr-FR" sz="1700" spc="-1" dirty="0">
              <a:cs typeface="Arial" panose="020B0604020202020204" pitchFamily="34" charset="0"/>
            </a:endParaRPr>
          </a:p>
          <a:p>
            <a:r>
              <a:rPr lang="fr-FR" sz="1700" spc="-1" dirty="0">
                <a:cs typeface="Arial" panose="020B0604020202020204" pitchFamily="34" charset="0"/>
              </a:rPr>
              <a:t>*Commençons à nouveau par ce dernier…</a:t>
            </a:r>
            <a:endParaRPr lang="fr-FR" sz="1700" spc="-1" dirty="0"/>
          </a:p>
        </p:txBody>
      </p:sp>
      <p:sp>
        <p:nvSpPr>
          <p:cNvPr id="2" name="Ellipse 1">
            <a:extLst>
              <a:ext uri="{FF2B5EF4-FFF2-40B4-BE49-F238E27FC236}">
                <a16:creationId xmlns:a16="http://schemas.microsoft.com/office/drawing/2014/main" id="{E0187CB8-DB9E-01CD-27D0-93D9701D9188}"/>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38787D88-8D86-BF4E-DC5E-1A4C571CFAE3}"/>
              </a:ext>
            </a:extLst>
          </p:cNvPr>
          <p:cNvSpPr/>
          <p:nvPr/>
        </p:nvSpPr>
        <p:spPr>
          <a:xfrm>
            <a:off x="7448382" y="372020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 name="Ellipse 3">
            <a:extLst>
              <a:ext uri="{FF2B5EF4-FFF2-40B4-BE49-F238E27FC236}">
                <a16:creationId xmlns:a16="http://schemas.microsoft.com/office/drawing/2014/main" id="{AFE36B99-4EDB-4C51-FAFC-EBF63E3CDB45}"/>
              </a:ext>
            </a:extLst>
          </p:cNvPr>
          <p:cNvSpPr/>
          <p:nvPr/>
        </p:nvSpPr>
        <p:spPr>
          <a:xfrm>
            <a:off x="6865624" y="298209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5" name="Ellipse 4">
            <a:extLst>
              <a:ext uri="{FF2B5EF4-FFF2-40B4-BE49-F238E27FC236}">
                <a16:creationId xmlns:a16="http://schemas.microsoft.com/office/drawing/2014/main" id="{7A661A86-2213-7272-E026-21D2B3EBADEF}"/>
              </a:ext>
            </a:extLst>
          </p:cNvPr>
          <p:cNvSpPr/>
          <p:nvPr/>
        </p:nvSpPr>
        <p:spPr>
          <a:xfrm>
            <a:off x="7903822" y="328271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 name="Ellipse 5">
            <a:extLst>
              <a:ext uri="{FF2B5EF4-FFF2-40B4-BE49-F238E27FC236}">
                <a16:creationId xmlns:a16="http://schemas.microsoft.com/office/drawing/2014/main" id="{72FB913B-494F-0A37-FE8F-F73E5B102CD1}"/>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7" name="Ellipse 6">
            <a:extLst>
              <a:ext uri="{FF2B5EF4-FFF2-40B4-BE49-F238E27FC236}">
                <a16:creationId xmlns:a16="http://schemas.microsoft.com/office/drawing/2014/main" id="{AAF5F8F1-1528-FA21-1851-23117CF34232}"/>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 name="Ellipse 7">
            <a:extLst>
              <a:ext uri="{FF2B5EF4-FFF2-40B4-BE49-F238E27FC236}">
                <a16:creationId xmlns:a16="http://schemas.microsoft.com/office/drawing/2014/main" id="{6F3FEE45-4498-40D1-6652-E7DCC3901EDA}"/>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9" name="Ellipse 8">
            <a:extLst>
              <a:ext uri="{FF2B5EF4-FFF2-40B4-BE49-F238E27FC236}">
                <a16:creationId xmlns:a16="http://schemas.microsoft.com/office/drawing/2014/main" id="{715CEE16-8A95-5E63-14F5-8F12637F7E7D}"/>
              </a:ext>
            </a:extLst>
          </p:cNvPr>
          <p:cNvSpPr/>
          <p:nvPr/>
        </p:nvSpPr>
        <p:spPr>
          <a:xfrm>
            <a:off x="6689742" y="2380089"/>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0" name="Rectangle 9">
            <a:extLst>
              <a:ext uri="{FF2B5EF4-FFF2-40B4-BE49-F238E27FC236}">
                <a16:creationId xmlns:a16="http://schemas.microsoft.com/office/drawing/2014/main" id="{C697B157-1E20-FDB0-4CEF-CEB7F9A6261B}"/>
              </a:ext>
            </a:extLst>
          </p:cNvPr>
          <p:cNvSpPr/>
          <p:nvPr/>
        </p:nvSpPr>
        <p:spPr>
          <a:xfrm>
            <a:off x="6428156" y="2279189"/>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Tree>
    <p:extLst>
      <p:ext uri="{BB962C8B-B14F-4D97-AF65-F5344CB8AC3E}">
        <p14:creationId xmlns:p14="http://schemas.microsoft.com/office/powerpoint/2010/main" val="3180392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30390-4526-08F2-54B3-F892C11904F6}"/>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BDA96404-BA97-B407-5A98-3E5544FFF39A}"/>
              </a:ext>
            </a:extLst>
          </p:cNvPr>
          <p:cNvSpPr/>
          <p:nvPr/>
        </p:nvSpPr>
        <p:spPr>
          <a:xfrm>
            <a:off x="71120" y="177479"/>
            <a:ext cx="4817858" cy="644877"/>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1828-1858 : La 2</a:t>
            </a:r>
            <a:r>
              <a:rPr lang="fr-FR" altLang="fr-FR" sz="1800" b="1" baseline="30000" dirty="0">
                <a:latin typeface="+mn-lt"/>
                <a:cs typeface="Arial" panose="020B0604020202020204" pitchFamily="34" charset="0"/>
              </a:rPr>
              <a:t>ème</a:t>
            </a:r>
            <a:r>
              <a:rPr lang="fr-FR" altLang="fr-FR" sz="1800" b="1" dirty="0">
                <a:latin typeface="+mn-lt"/>
                <a:cs typeface="Arial" panose="020B0604020202020204" pitchFamily="34" charset="0"/>
              </a:rPr>
              <a:t> phase du Grand Jeu, les enchères montent</a:t>
            </a:r>
            <a:endParaRPr lang="fr-FR" sz="1800" b="1" strike="noStrike" spc="-1" dirty="0">
              <a:latin typeface="Arial"/>
            </a:endParaRPr>
          </a:p>
        </p:txBody>
      </p:sp>
      <p:pic>
        <p:nvPicPr>
          <p:cNvPr id="162" name="Picture 2" descr="C:\Users\Christophe\Pictures\My Scans\2014-11 (nov.)\scan0001.jpg">
            <a:extLst>
              <a:ext uri="{FF2B5EF4-FFF2-40B4-BE49-F238E27FC236}">
                <a16:creationId xmlns:a16="http://schemas.microsoft.com/office/drawing/2014/main" id="{D5095EF5-B1B0-C866-6ECE-B40573028FE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63" name="Ellipse 162">
            <a:extLst>
              <a:ext uri="{FF2B5EF4-FFF2-40B4-BE49-F238E27FC236}">
                <a16:creationId xmlns:a16="http://schemas.microsoft.com/office/drawing/2014/main" id="{19BF5430-A507-FB40-1556-2D5EB1944A1B}"/>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95E170C7-CBCF-1CA9-A9ED-336D06ECF7B6}"/>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65" name="Ellipse 164">
            <a:extLst>
              <a:ext uri="{FF2B5EF4-FFF2-40B4-BE49-F238E27FC236}">
                <a16:creationId xmlns:a16="http://schemas.microsoft.com/office/drawing/2014/main" id="{49F247A9-1474-22D2-A1EC-9E1FE96067F0}"/>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66" name="Ellipse 165">
            <a:extLst>
              <a:ext uri="{FF2B5EF4-FFF2-40B4-BE49-F238E27FC236}">
                <a16:creationId xmlns:a16="http://schemas.microsoft.com/office/drawing/2014/main" id="{BC895FA6-C465-25CF-F166-FEC54AE10F1B}"/>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77E4074D-D9C8-3F16-8B09-DDF3A9D08061}"/>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5B13A52B-0076-6F77-C87D-6A0F2A485D4D}"/>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71" name="Ellipse 170">
            <a:extLst>
              <a:ext uri="{FF2B5EF4-FFF2-40B4-BE49-F238E27FC236}">
                <a16:creationId xmlns:a16="http://schemas.microsoft.com/office/drawing/2014/main" id="{8179F47E-3A27-AA88-2C8C-AF52A9EC78A0}"/>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51" name="Ellipse 250">
            <a:extLst>
              <a:ext uri="{FF2B5EF4-FFF2-40B4-BE49-F238E27FC236}">
                <a16:creationId xmlns:a16="http://schemas.microsoft.com/office/drawing/2014/main" id="{732795C1-49CB-727D-1436-ECA0FE1D9678}"/>
              </a:ext>
            </a:extLst>
          </p:cNvPr>
          <p:cNvSpPr/>
          <p:nvPr/>
        </p:nvSpPr>
        <p:spPr>
          <a:xfrm>
            <a:off x="7448382" y="372020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52" name="Ellipse 251">
            <a:extLst>
              <a:ext uri="{FF2B5EF4-FFF2-40B4-BE49-F238E27FC236}">
                <a16:creationId xmlns:a16="http://schemas.microsoft.com/office/drawing/2014/main" id="{9B9BA9E5-B560-001B-9655-158DC0A709E9}"/>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53" name="Ellipse 252">
            <a:extLst>
              <a:ext uri="{FF2B5EF4-FFF2-40B4-BE49-F238E27FC236}">
                <a16:creationId xmlns:a16="http://schemas.microsoft.com/office/drawing/2014/main" id="{C61A1AC3-2A93-463D-22FC-9651D92F4D03}"/>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4" name="Ellipse 253">
            <a:extLst>
              <a:ext uri="{FF2B5EF4-FFF2-40B4-BE49-F238E27FC236}">
                <a16:creationId xmlns:a16="http://schemas.microsoft.com/office/drawing/2014/main" id="{F96AB221-36BD-3999-4B5B-5D4663EE859A}"/>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5" name="Ellipse 254">
            <a:extLst>
              <a:ext uri="{FF2B5EF4-FFF2-40B4-BE49-F238E27FC236}">
                <a16:creationId xmlns:a16="http://schemas.microsoft.com/office/drawing/2014/main" id="{F3DFC71D-73AA-BE2A-7C68-912C95ACE26E}"/>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6" name="Ellipse 255">
            <a:extLst>
              <a:ext uri="{FF2B5EF4-FFF2-40B4-BE49-F238E27FC236}">
                <a16:creationId xmlns:a16="http://schemas.microsoft.com/office/drawing/2014/main" id="{A5483176-52D7-F54E-8080-60079794E72A}"/>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7" name="Ellipse 256">
            <a:extLst>
              <a:ext uri="{FF2B5EF4-FFF2-40B4-BE49-F238E27FC236}">
                <a16:creationId xmlns:a16="http://schemas.microsoft.com/office/drawing/2014/main" id="{5AF7682B-1189-5D52-BDB3-F81900823A9D}"/>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8" name="Ellipse 257">
            <a:extLst>
              <a:ext uri="{FF2B5EF4-FFF2-40B4-BE49-F238E27FC236}">
                <a16:creationId xmlns:a16="http://schemas.microsoft.com/office/drawing/2014/main" id="{3F7BF1BD-4024-4D06-3258-B6BB10DBD5F5}"/>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59" name="Ellipse 258">
            <a:extLst>
              <a:ext uri="{FF2B5EF4-FFF2-40B4-BE49-F238E27FC236}">
                <a16:creationId xmlns:a16="http://schemas.microsoft.com/office/drawing/2014/main" id="{F78EC4D7-85B2-E291-DC92-B49D553CB5FA}"/>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0" name="Ellipse 259">
            <a:extLst>
              <a:ext uri="{FF2B5EF4-FFF2-40B4-BE49-F238E27FC236}">
                <a16:creationId xmlns:a16="http://schemas.microsoft.com/office/drawing/2014/main" id="{219690C9-ECD2-6FDF-1CD9-8A0D81DBEAA2}"/>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62" name="Ellipse 261">
            <a:extLst>
              <a:ext uri="{FF2B5EF4-FFF2-40B4-BE49-F238E27FC236}">
                <a16:creationId xmlns:a16="http://schemas.microsoft.com/office/drawing/2014/main" id="{FDF7E2B6-7B5F-A7F6-0D41-C95FE8657B95}"/>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3" name="Ellipse 262">
            <a:extLst>
              <a:ext uri="{FF2B5EF4-FFF2-40B4-BE49-F238E27FC236}">
                <a16:creationId xmlns:a16="http://schemas.microsoft.com/office/drawing/2014/main" id="{1C1EB2D3-4169-C4A8-BEA3-8E3C68E741CE}"/>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4" name="Connecteur droit 263">
            <a:extLst>
              <a:ext uri="{FF2B5EF4-FFF2-40B4-BE49-F238E27FC236}">
                <a16:creationId xmlns:a16="http://schemas.microsoft.com/office/drawing/2014/main" id="{FC42231C-03DB-DE92-8432-1DF5053664E9}"/>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5" name="Connecteur droit 264">
            <a:extLst>
              <a:ext uri="{FF2B5EF4-FFF2-40B4-BE49-F238E27FC236}">
                <a16:creationId xmlns:a16="http://schemas.microsoft.com/office/drawing/2014/main" id="{3041263F-151A-DD19-5D5A-FA972CE8686C}"/>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6" name="Connecteur droit 265">
            <a:extLst>
              <a:ext uri="{FF2B5EF4-FFF2-40B4-BE49-F238E27FC236}">
                <a16:creationId xmlns:a16="http://schemas.microsoft.com/office/drawing/2014/main" id="{23EEEEE0-5230-6741-FC0E-40FBCAD2DF82}"/>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67" name="Ellipse 266">
            <a:extLst>
              <a:ext uri="{FF2B5EF4-FFF2-40B4-BE49-F238E27FC236}">
                <a16:creationId xmlns:a16="http://schemas.microsoft.com/office/drawing/2014/main" id="{ACE3C690-785B-519B-400A-0406122DCF20}"/>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68" name="Ellipse 267">
            <a:extLst>
              <a:ext uri="{FF2B5EF4-FFF2-40B4-BE49-F238E27FC236}">
                <a16:creationId xmlns:a16="http://schemas.microsoft.com/office/drawing/2014/main" id="{DD38467C-0F9E-F700-02DB-C8557FFE3BD5}"/>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69" name="Ellipse 268">
            <a:extLst>
              <a:ext uri="{FF2B5EF4-FFF2-40B4-BE49-F238E27FC236}">
                <a16:creationId xmlns:a16="http://schemas.microsoft.com/office/drawing/2014/main" id="{7F515AE8-67A6-517E-94CF-3B9152D725FE}"/>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71" name="Ellipse 270">
            <a:extLst>
              <a:ext uri="{FF2B5EF4-FFF2-40B4-BE49-F238E27FC236}">
                <a16:creationId xmlns:a16="http://schemas.microsoft.com/office/drawing/2014/main" id="{52AF9494-0304-6808-3A3D-55432FFB2ED2}"/>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72" name="Ellipse 271">
            <a:extLst>
              <a:ext uri="{FF2B5EF4-FFF2-40B4-BE49-F238E27FC236}">
                <a16:creationId xmlns:a16="http://schemas.microsoft.com/office/drawing/2014/main" id="{A6CF2C85-2B1B-AA8A-F014-F7B5FFFEF549}"/>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73" name="Connecteur droit 272">
            <a:extLst>
              <a:ext uri="{FF2B5EF4-FFF2-40B4-BE49-F238E27FC236}">
                <a16:creationId xmlns:a16="http://schemas.microsoft.com/office/drawing/2014/main" id="{5D887B5C-C82D-813A-E9CC-C36A24C7765E}"/>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74" name="Ellipse 273">
            <a:extLst>
              <a:ext uri="{FF2B5EF4-FFF2-40B4-BE49-F238E27FC236}">
                <a16:creationId xmlns:a16="http://schemas.microsoft.com/office/drawing/2014/main" id="{80B3845B-EF58-46E5-378A-E584941E006E}"/>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275" name="Connecteur droit avec flèche 274">
            <a:extLst>
              <a:ext uri="{FF2B5EF4-FFF2-40B4-BE49-F238E27FC236}">
                <a16:creationId xmlns:a16="http://schemas.microsoft.com/office/drawing/2014/main" id="{41E9BA5A-9A41-C02F-1470-22529E447BD1}"/>
              </a:ext>
            </a:extLst>
          </p:cNvPr>
          <p:cNvCxnSpPr>
            <a:cxnSpLocks/>
            <a:endCxn id="272"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6" name="Ellipse 275">
            <a:extLst>
              <a:ext uri="{FF2B5EF4-FFF2-40B4-BE49-F238E27FC236}">
                <a16:creationId xmlns:a16="http://schemas.microsoft.com/office/drawing/2014/main" id="{37E9FD27-9F73-A1EC-EF47-F6F814068920}"/>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277" name="Ellipse 276">
            <a:extLst>
              <a:ext uri="{FF2B5EF4-FFF2-40B4-BE49-F238E27FC236}">
                <a16:creationId xmlns:a16="http://schemas.microsoft.com/office/drawing/2014/main" id="{7A22C0A0-DB41-BB5C-24C9-75ACC536E276}"/>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78" name="Ellipse 277">
            <a:extLst>
              <a:ext uri="{FF2B5EF4-FFF2-40B4-BE49-F238E27FC236}">
                <a16:creationId xmlns:a16="http://schemas.microsoft.com/office/drawing/2014/main" id="{FBC0E6F7-379E-B264-539F-5587BDB5AC98}"/>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79" name="Ellipse 278">
            <a:extLst>
              <a:ext uri="{FF2B5EF4-FFF2-40B4-BE49-F238E27FC236}">
                <a16:creationId xmlns:a16="http://schemas.microsoft.com/office/drawing/2014/main" id="{BC9F4DEE-6BA1-189D-C38C-252AB3A2CDC8}"/>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80" name="Ellipse 279">
            <a:extLst>
              <a:ext uri="{FF2B5EF4-FFF2-40B4-BE49-F238E27FC236}">
                <a16:creationId xmlns:a16="http://schemas.microsoft.com/office/drawing/2014/main" id="{A515410A-28F6-476E-0FEF-19FF0FB07CE1}"/>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3" name="Ellipse 282">
            <a:extLst>
              <a:ext uri="{FF2B5EF4-FFF2-40B4-BE49-F238E27FC236}">
                <a16:creationId xmlns:a16="http://schemas.microsoft.com/office/drawing/2014/main" id="{1C6B59FE-699D-735F-73E8-19BEF0E23DF1}"/>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85" name="Ellipse 284">
            <a:extLst>
              <a:ext uri="{FF2B5EF4-FFF2-40B4-BE49-F238E27FC236}">
                <a16:creationId xmlns:a16="http://schemas.microsoft.com/office/drawing/2014/main" id="{6A0FEC1D-6834-D8B8-E8B9-25764252F75F}"/>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286" name="Ellipse 285">
            <a:extLst>
              <a:ext uri="{FF2B5EF4-FFF2-40B4-BE49-F238E27FC236}">
                <a16:creationId xmlns:a16="http://schemas.microsoft.com/office/drawing/2014/main" id="{05B47A1E-B287-436B-8B37-A49D91A264EF}"/>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8" name="Rectangle 287">
            <a:extLst>
              <a:ext uri="{FF2B5EF4-FFF2-40B4-BE49-F238E27FC236}">
                <a16:creationId xmlns:a16="http://schemas.microsoft.com/office/drawing/2014/main" id="{2BFCECE4-4633-D008-04A6-97B28E9468D4}"/>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290" name="Ellipse 289">
            <a:extLst>
              <a:ext uri="{FF2B5EF4-FFF2-40B4-BE49-F238E27FC236}">
                <a16:creationId xmlns:a16="http://schemas.microsoft.com/office/drawing/2014/main" id="{15C7EDC5-6426-F8DE-649C-F781C67A2420}"/>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92" name="Ellipse 291">
            <a:extLst>
              <a:ext uri="{FF2B5EF4-FFF2-40B4-BE49-F238E27FC236}">
                <a16:creationId xmlns:a16="http://schemas.microsoft.com/office/drawing/2014/main" id="{98EF631D-83D4-D479-F1F3-19AAFB87585E}"/>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93" name="Ellipse 292">
            <a:extLst>
              <a:ext uri="{FF2B5EF4-FFF2-40B4-BE49-F238E27FC236}">
                <a16:creationId xmlns:a16="http://schemas.microsoft.com/office/drawing/2014/main" id="{220484E8-64A9-77A6-01E0-8CE5D34DACE9}"/>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295" name="Ellipse 294">
            <a:extLst>
              <a:ext uri="{FF2B5EF4-FFF2-40B4-BE49-F238E27FC236}">
                <a16:creationId xmlns:a16="http://schemas.microsoft.com/office/drawing/2014/main" id="{51581497-7FA3-AF9E-0539-33D1C1FA9D98}"/>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96" name="Ellipse 295">
            <a:extLst>
              <a:ext uri="{FF2B5EF4-FFF2-40B4-BE49-F238E27FC236}">
                <a16:creationId xmlns:a16="http://schemas.microsoft.com/office/drawing/2014/main" id="{209FC2CD-38BE-A18B-6573-63B089C9844A}"/>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97" name="Ellipse 296">
            <a:extLst>
              <a:ext uri="{FF2B5EF4-FFF2-40B4-BE49-F238E27FC236}">
                <a16:creationId xmlns:a16="http://schemas.microsoft.com/office/drawing/2014/main" id="{2BF7C932-7A8E-F5B5-1AD8-541CA3CF0324}"/>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98" name="Rectangle 297">
            <a:extLst>
              <a:ext uri="{FF2B5EF4-FFF2-40B4-BE49-F238E27FC236}">
                <a16:creationId xmlns:a16="http://schemas.microsoft.com/office/drawing/2014/main" id="{B690DA0D-CD7F-03B5-B777-4860693AB0DF}"/>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299" name="Rectangle 298">
            <a:extLst>
              <a:ext uri="{FF2B5EF4-FFF2-40B4-BE49-F238E27FC236}">
                <a16:creationId xmlns:a16="http://schemas.microsoft.com/office/drawing/2014/main" id="{2A002A36-3C58-EF82-629E-95D2A3382735}"/>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300" name="Ellipse 299">
            <a:extLst>
              <a:ext uri="{FF2B5EF4-FFF2-40B4-BE49-F238E27FC236}">
                <a16:creationId xmlns:a16="http://schemas.microsoft.com/office/drawing/2014/main" id="{59378DCA-0B7D-2760-1752-E9B152C74E1D}"/>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1" name="Ellipse 300">
            <a:extLst>
              <a:ext uri="{FF2B5EF4-FFF2-40B4-BE49-F238E27FC236}">
                <a16:creationId xmlns:a16="http://schemas.microsoft.com/office/drawing/2014/main" id="{54B6742C-55AA-A041-FE96-BEC73C2E4A0C}"/>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02" name="Rectangle 301">
            <a:extLst>
              <a:ext uri="{FF2B5EF4-FFF2-40B4-BE49-F238E27FC236}">
                <a16:creationId xmlns:a16="http://schemas.microsoft.com/office/drawing/2014/main" id="{2D6DC680-0BCE-5633-8FF1-A8961927D957}"/>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303" name="Rectangle 302">
            <a:extLst>
              <a:ext uri="{FF2B5EF4-FFF2-40B4-BE49-F238E27FC236}">
                <a16:creationId xmlns:a16="http://schemas.microsoft.com/office/drawing/2014/main" id="{E27A955E-D96A-F6D5-2BEC-653FE02EB169}"/>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304" name="Connecteur droit 303">
            <a:extLst>
              <a:ext uri="{FF2B5EF4-FFF2-40B4-BE49-F238E27FC236}">
                <a16:creationId xmlns:a16="http://schemas.microsoft.com/office/drawing/2014/main" id="{E1FB696F-37F5-1B32-2F02-AE5C61555D72}"/>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05" name="Ellipse 304">
            <a:extLst>
              <a:ext uri="{FF2B5EF4-FFF2-40B4-BE49-F238E27FC236}">
                <a16:creationId xmlns:a16="http://schemas.microsoft.com/office/drawing/2014/main" id="{565FADB6-F04E-2B65-FCB8-9F6D31E6A214}"/>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306" name="Connecteur droit 305">
            <a:extLst>
              <a:ext uri="{FF2B5EF4-FFF2-40B4-BE49-F238E27FC236}">
                <a16:creationId xmlns:a16="http://schemas.microsoft.com/office/drawing/2014/main" id="{EF1D1616-4D67-31B7-F248-0B061CA5DAAD}"/>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7" name="Connecteur droit 306">
            <a:extLst>
              <a:ext uri="{FF2B5EF4-FFF2-40B4-BE49-F238E27FC236}">
                <a16:creationId xmlns:a16="http://schemas.microsoft.com/office/drawing/2014/main" id="{A4E3E13C-B2BE-CA6D-AA2C-984A914917ED}"/>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08" name="Ellipse 307">
            <a:extLst>
              <a:ext uri="{FF2B5EF4-FFF2-40B4-BE49-F238E27FC236}">
                <a16:creationId xmlns:a16="http://schemas.microsoft.com/office/drawing/2014/main" id="{D4E6624E-1D16-E791-F357-2A23E90F3828}"/>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09" name="Ellipse 308">
            <a:extLst>
              <a:ext uri="{FF2B5EF4-FFF2-40B4-BE49-F238E27FC236}">
                <a16:creationId xmlns:a16="http://schemas.microsoft.com/office/drawing/2014/main" id="{8CACF9E4-0365-0AE5-C32B-0938633CB568}"/>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10" name="Ellipse 309">
            <a:extLst>
              <a:ext uri="{FF2B5EF4-FFF2-40B4-BE49-F238E27FC236}">
                <a16:creationId xmlns:a16="http://schemas.microsoft.com/office/drawing/2014/main" id="{B78E051F-B24D-2E49-4B37-4B5E59BD44E1}"/>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1" name="Ellipse 310">
            <a:extLst>
              <a:ext uri="{FF2B5EF4-FFF2-40B4-BE49-F238E27FC236}">
                <a16:creationId xmlns:a16="http://schemas.microsoft.com/office/drawing/2014/main" id="{799BD3D1-3888-391F-BB85-AF7F1ED9371F}"/>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2" name="Ellipse 311">
            <a:extLst>
              <a:ext uri="{FF2B5EF4-FFF2-40B4-BE49-F238E27FC236}">
                <a16:creationId xmlns:a16="http://schemas.microsoft.com/office/drawing/2014/main" id="{43BC61AC-B8F3-DDD4-DAB5-5D13810C2918}"/>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Ellipse 312">
            <a:extLst>
              <a:ext uri="{FF2B5EF4-FFF2-40B4-BE49-F238E27FC236}">
                <a16:creationId xmlns:a16="http://schemas.microsoft.com/office/drawing/2014/main" id="{BFF0F77A-69F9-4403-C645-8E9B66BEC602}"/>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Ellipse 314">
            <a:extLst>
              <a:ext uri="{FF2B5EF4-FFF2-40B4-BE49-F238E27FC236}">
                <a16:creationId xmlns:a16="http://schemas.microsoft.com/office/drawing/2014/main" id="{BB1F4870-5521-B1DA-A91A-80771807F357}"/>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6" name="Ellipse 315">
            <a:extLst>
              <a:ext uri="{FF2B5EF4-FFF2-40B4-BE49-F238E27FC236}">
                <a16:creationId xmlns:a16="http://schemas.microsoft.com/office/drawing/2014/main" id="{F882A903-1DA1-80FD-A484-07DFB22A9C7E}"/>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7" name="Ellipse 316">
            <a:extLst>
              <a:ext uri="{FF2B5EF4-FFF2-40B4-BE49-F238E27FC236}">
                <a16:creationId xmlns:a16="http://schemas.microsoft.com/office/drawing/2014/main" id="{693F09E0-90FE-6B8E-E5D2-471C15748F43}"/>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18" name="Ellipse 317">
            <a:extLst>
              <a:ext uri="{FF2B5EF4-FFF2-40B4-BE49-F238E27FC236}">
                <a16:creationId xmlns:a16="http://schemas.microsoft.com/office/drawing/2014/main" id="{382F210F-A56F-8A3E-D30A-6C5A86143DEB}"/>
              </a:ext>
            </a:extLst>
          </p:cNvPr>
          <p:cNvSpPr/>
          <p:nvPr/>
        </p:nvSpPr>
        <p:spPr>
          <a:xfrm>
            <a:off x="6865624" y="298209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319" name="Ellipse 318">
            <a:extLst>
              <a:ext uri="{FF2B5EF4-FFF2-40B4-BE49-F238E27FC236}">
                <a16:creationId xmlns:a16="http://schemas.microsoft.com/office/drawing/2014/main" id="{AD4F173D-819B-69A3-AB99-57AD8B261426}"/>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20" name="Ellipse 319">
            <a:extLst>
              <a:ext uri="{FF2B5EF4-FFF2-40B4-BE49-F238E27FC236}">
                <a16:creationId xmlns:a16="http://schemas.microsoft.com/office/drawing/2014/main" id="{1F44598F-1E8A-5F44-9A04-E340D5519388}"/>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1" name="Ellipse 320">
            <a:extLst>
              <a:ext uri="{FF2B5EF4-FFF2-40B4-BE49-F238E27FC236}">
                <a16:creationId xmlns:a16="http://schemas.microsoft.com/office/drawing/2014/main" id="{A2D3D8E4-7E16-228E-F5B5-78BE02963C5D}"/>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2" name="Ellipse 321">
            <a:extLst>
              <a:ext uri="{FF2B5EF4-FFF2-40B4-BE49-F238E27FC236}">
                <a16:creationId xmlns:a16="http://schemas.microsoft.com/office/drawing/2014/main" id="{986576D2-989A-3DAD-0F84-5AE045CCB2A4}"/>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3" name="Ellipse 322">
            <a:extLst>
              <a:ext uri="{FF2B5EF4-FFF2-40B4-BE49-F238E27FC236}">
                <a16:creationId xmlns:a16="http://schemas.microsoft.com/office/drawing/2014/main" id="{C093D91A-2BE1-B776-6A0C-05610C2716C5}"/>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5" name="Ellipse 324">
            <a:extLst>
              <a:ext uri="{FF2B5EF4-FFF2-40B4-BE49-F238E27FC236}">
                <a16:creationId xmlns:a16="http://schemas.microsoft.com/office/drawing/2014/main" id="{515DFC6C-CC2C-62DF-D32F-E0DD81E090D1}"/>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6" name="Ellipse 325">
            <a:extLst>
              <a:ext uri="{FF2B5EF4-FFF2-40B4-BE49-F238E27FC236}">
                <a16:creationId xmlns:a16="http://schemas.microsoft.com/office/drawing/2014/main" id="{EAF60C9C-98ED-3A88-4337-080015C0E0F9}"/>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7" name="Ellipse 326">
            <a:extLst>
              <a:ext uri="{FF2B5EF4-FFF2-40B4-BE49-F238E27FC236}">
                <a16:creationId xmlns:a16="http://schemas.microsoft.com/office/drawing/2014/main" id="{6919050D-A897-E144-A56F-EC55988BF1F2}"/>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8" name="Ellipse 327">
            <a:extLst>
              <a:ext uri="{FF2B5EF4-FFF2-40B4-BE49-F238E27FC236}">
                <a16:creationId xmlns:a16="http://schemas.microsoft.com/office/drawing/2014/main" id="{F2E25A88-7484-794A-B9BE-4737FDB00176}"/>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9" name="Rectangle 328">
            <a:extLst>
              <a:ext uri="{FF2B5EF4-FFF2-40B4-BE49-F238E27FC236}">
                <a16:creationId xmlns:a16="http://schemas.microsoft.com/office/drawing/2014/main" id="{EACC37A6-A4F3-2FEC-4FCE-09C933CB2876}"/>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330" name="Rectangle 329">
            <a:extLst>
              <a:ext uri="{FF2B5EF4-FFF2-40B4-BE49-F238E27FC236}">
                <a16:creationId xmlns:a16="http://schemas.microsoft.com/office/drawing/2014/main" id="{15E04C45-C334-75E2-BB1F-E8AD9F48D0C1}"/>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332" name="Rectangle 331">
            <a:extLst>
              <a:ext uri="{FF2B5EF4-FFF2-40B4-BE49-F238E27FC236}">
                <a16:creationId xmlns:a16="http://schemas.microsoft.com/office/drawing/2014/main" id="{5C23CA11-5733-B151-C2F8-4A2AFAE5D752}"/>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333" name="Ellipse 332">
            <a:extLst>
              <a:ext uri="{FF2B5EF4-FFF2-40B4-BE49-F238E27FC236}">
                <a16:creationId xmlns:a16="http://schemas.microsoft.com/office/drawing/2014/main" id="{69E775DB-6E02-DA99-09C4-9DF51E4B9492}"/>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34" name="Rectangle 333">
            <a:extLst>
              <a:ext uri="{FF2B5EF4-FFF2-40B4-BE49-F238E27FC236}">
                <a16:creationId xmlns:a16="http://schemas.microsoft.com/office/drawing/2014/main" id="{72EC61F3-339C-5693-4546-C3374FD86B21}"/>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335" name="Rectangle 334">
            <a:extLst>
              <a:ext uri="{FF2B5EF4-FFF2-40B4-BE49-F238E27FC236}">
                <a16:creationId xmlns:a16="http://schemas.microsoft.com/office/drawing/2014/main" id="{9B0EC6D9-497E-7203-FA19-8DBEA256DD80}"/>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336" name="Rectangle 335">
            <a:extLst>
              <a:ext uri="{FF2B5EF4-FFF2-40B4-BE49-F238E27FC236}">
                <a16:creationId xmlns:a16="http://schemas.microsoft.com/office/drawing/2014/main" id="{568A39B6-9CED-075D-BECD-FB64109FBC99}"/>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337" name="Rectangle 336">
            <a:extLst>
              <a:ext uri="{FF2B5EF4-FFF2-40B4-BE49-F238E27FC236}">
                <a16:creationId xmlns:a16="http://schemas.microsoft.com/office/drawing/2014/main" id="{9E47FB9A-C5A6-9447-63AB-1E8472A9D70F}"/>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38" name="Rectangle 337">
            <a:extLst>
              <a:ext uri="{FF2B5EF4-FFF2-40B4-BE49-F238E27FC236}">
                <a16:creationId xmlns:a16="http://schemas.microsoft.com/office/drawing/2014/main" id="{790E2E25-D5FE-589F-2B37-706CCBF282E5}"/>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339" name="Rectangle 338">
            <a:extLst>
              <a:ext uri="{FF2B5EF4-FFF2-40B4-BE49-F238E27FC236}">
                <a16:creationId xmlns:a16="http://schemas.microsoft.com/office/drawing/2014/main" id="{3AC976D8-DBB1-0047-364B-C6E0C7B7532E}"/>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340" name="Ellipse 339">
            <a:extLst>
              <a:ext uri="{FF2B5EF4-FFF2-40B4-BE49-F238E27FC236}">
                <a16:creationId xmlns:a16="http://schemas.microsoft.com/office/drawing/2014/main" id="{793FDB97-BB31-7197-6B73-CA9C7B18DDC2}"/>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41" name="Ellipse 340">
            <a:extLst>
              <a:ext uri="{FF2B5EF4-FFF2-40B4-BE49-F238E27FC236}">
                <a16:creationId xmlns:a16="http://schemas.microsoft.com/office/drawing/2014/main" id="{EB057BFF-0F6B-FA77-7649-C69D41C9EEB3}"/>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42" name="Ellipse 341">
            <a:extLst>
              <a:ext uri="{FF2B5EF4-FFF2-40B4-BE49-F238E27FC236}">
                <a16:creationId xmlns:a16="http://schemas.microsoft.com/office/drawing/2014/main" id="{14D0F313-AAB5-D6E3-D209-2E551D912ADB}"/>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3" name="Ellipse 342">
            <a:extLst>
              <a:ext uri="{FF2B5EF4-FFF2-40B4-BE49-F238E27FC236}">
                <a16:creationId xmlns:a16="http://schemas.microsoft.com/office/drawing/2014/main" id="{60B83B53-4918-34B1-72B3-3F48D2652BA4}"/>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44" name="Rectangle 343">
            <a:extLst>
              <a:ext uri="{FF2B5EF4-FFF2-40B4-BE49-F238E27FC236}">
                <a16:creationId xmlns:a16="http://schemas.microsoft.com/office/drawing/2014/main" id="{6906B6B0-856D-9585-160C-6CDDC6878B70}"/>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345" name="Ellipse 344">
            <a:extLst>
              <a:ext uri="{FF2B5EF4-FFF2-40B4-BE49-F238E27FC236}">
                <a16:creationId xmlns:a16="http://schemas.microsoft.com/office/drawing/2014/main" id="{F88E1AB1-DBB7-7ADB-95B2-08D0D26324EA}"/>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346" name="Ellipse 345">
            <a:extLst>
              <a:ext uri="{FF2B5EF4-FFF2-40B4-BE49-F238E27FC236}">
                <a16:creationId xmlns:a16="http://schemas.microsoft.com/office/drawing/2014/main" id="{E633ED4C-88FA-1715-48D3-297B739CFC3C}"/>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48" name="Rectangle 347">
            <a:extLst>
              <a:ext uri="{FF2B5EF4-FFF2-40B4-BE49-F238E27FC236}">
                <a16:creationId xmlns:a16="http://schemas.microsoft.com/office/drawing/2014/main" id="{602ACDF5-C3EF-6518-697A-1B9F2E28B63C}"/>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349" name="Ellipse 348">
            <a:extLst>
              <a:ext uri="{FF2B5EF4-FFF2-40B4-BE49-F238E27FC236}">
                <a16:creationId xmlns:a16="http://schemas.microsoft.com/office/drawing/2014/main" id="{ED5AB651-979A-A450-580E-0B74C4A13326}"/>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0" name="Ellipse 349">
            <a:extLst>
              <a:ext uri="{FF2B5EF4-FFF2-40B4-BE49-F238E27FC236}">
                <a16:creationId xmlns:a16="http://schemas.microsoft.com/office/drawing/2014/main" id="{47A1F05A-F51C-66FB-EC35-7D9D22FFFDE7}"/>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51" name="Ellipse 350">
            <a:extLst>
              <a:ext uri="{FF2B5EF4-FFF2-40B4-BE49-F238E27FC236}">
                <a16:creationId xmlns:a16="http://schemas.microsoft.com/office/drawing/2014/main" id="{37C27063-830F-7F80-8D0C-DFB21CE29E6F}"/>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52" name="Rectangle 351">
            <a:extLst>
              <a:ext uri="{FF2B5EF4-FFF2-40B4-BE49-F238E27FC236}">
                <a16:creationId xmlns:a16="http://schemas.microsoft.com/office/drawing/2014/main" id="{3778AABF-E45C-D2D6-6966-BFD8D3DA3FF3}"/>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353" name="Ellipse 352">
            <a:extLst>
              <a:ext uri="{FF2B5EF4-FFF2-40B4-BE49-F238E27FC236}">
                <a16:creationId xmlns:a16="http://schemas.microsoft.com/office/drawing/2014/main" id="{B7A99782-AB96-7BFE-5017-015CEE0E71C5}"/>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54" name="Rectangle 1">
            <a:extLst>
              <a:ext uri="{FF2B5EF4-FFF2-40B4-BE49-F238E27FC236}">
                <a16:creationId xmlns:a16="http://schemas.microsoft.com/office/drawing/2014/main" id="{81F915CF-D025-79F2-8541-637DDDCA3F56}"/>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1829-1858</a:t>
            </a:r>
            <a:endParaRPr lang="fr-FR" b="1" spc="-1" dirty="0">
              <a:latin typeface="Arial"/>
            </a:endParaRPr>
          </a:p>
        </p:txBody>
      </p:sp>
      <p:sp>
        <p:nvSpPr>
          <p:cNvPr id="355" name="Ellipse 354">
            <a:extLst>
              <a:ext uri="{FF2B5EF4-FFF2-40B4-BE49-F238E27FC236}">
                <a16:creationId xmlns:a16="http://schemas.microsoft.com/office/drawing/2014/main" id="{B802E3C7-BCE7-7AE5-F4A0-4B4D63581315}"/>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 name="Ellipse 1">
            <a:extLst>
              <a:ext uri="{FF2B5EF4-FFF2-40B4-BE49-F238E27FC236}">
                <a16:creationId xmlns:a16="http://schemas.microsoft.com/office/drawing/2014/main" id="{DC3F9A3B-0EBF-D8A8-2089-F50451FF8DE1}"/>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630951C9-016E-1029-BBB5-E60AAF452912}"/>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 name="Ellipse 4">
            <a:extLst>
              <a:ext uri="{FF2B5EF4-FFF2-40B4-BE49-F238E27FC236}">
                <a16:creationId xmlns:a16="http://schemas.microsoft.com/office/drawing/2014/main" id="{BD212AF3-6BA5-7E9E-2036-BDD9A49EEE69}"/>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6" name="Ellipse 5">
            <a:extLst>
              <a:ext uri="{FF2B5EF4-FFF2-40B4-BE49-F238E27FC236}">
                <a16:creationId xmlns:a16="http://schemas.microsoft.com/office/drawing/2014/main" id="{4CF74093-0248-D232-069C-8A34A336E049}"/>
              </a:ext>
            </a:extLst>
          </p:cNvPr>
          <p:cNvSpPr/>
          <p:nvPr/>
        </p:nvSpPr>
        <p:spPr>
          <a:xfrm>
            <a:off x="6689742" y="2380089"/>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8" name="Ellipse 7">
            <a:extLst>
              <a:ext uri="{FF2B5EF4-FFF2-40B4-BE49-F238E27FC236}">
                <a16:creationId xmlns:a16="http://schemas.microsoft.com/office/drawing/2014/main" id="{BF3B4B91-9DFB-66AB-09F1-AA6B531A9740}"/>
              </a:ext>
            </a:extLst>
          </p:cNvPr>
          <p:cNvSpPr/>
          <p:nvPr/>
        </p:nvSpPr>
        <p:spPr>
          <a:xfrm>
            <a:off x="7903822" y="328271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9" name="Ellipse 8">
            <a:extLst>
              <a:ext uri="{FF2B5EF4-FFF2-40B4-BE49-F238E27FC236}">
                <a16:creationId xmlns:a16="http://schemas.microsoft.com/office/drawing/2014/main" id="{B1A38519-39CA-F22F-2119-3FCB32FA551C}"/>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Tree>
    <p:extLst>
      <p:ext uri="{BB962C8B-B14F-4D97-AF65-F5344CB8AC3E}">
        <p14:creationId xmlns:p14="http://schemas.microsoft.com/office/powerpoint/2010/main" val="3847985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D1BFCE-16DC-1BFE-9074-38A112BDADC2}"/>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03ED3B9-3D37-1A19-78D8-03F253B434BD}"/>
              </a:ext>
            </a:extLst>
          </p:cNvPr>
          <p:cNvSpPr/>
          <p:nvPr/>
        </p:nvSpPr>
        <p:spPr>
          <a:xfrm>
            <a:off x="82018" y="110609"/>
            <a:ext cx="4934385" cy="4016484"/>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*Rappels…</a:t>
            </a:r>
          </a:p>
          <a:p>
            <a:endParaRPr lang="fr-FR" sz="1700" dirty="0"/>
          </a:p>
          <a:p>
            <a:r>
              <a:rPr lang="fr-FR" sz="1700" dirty="0"/>
              <a:t>*1827-29 : 9</a:t>
            </a:r>
            <a:r>
              <a:rPr lang="fr-FR" sz="1700" baseline="30000" dirty="0"/>
              <a:t>ème</a:t>
            </a:r>
            <a:r>
              <a:rPr lang="fr-FR" sz="1700" dirty="0"/>
              <a:t> guerre </a:t>
            </a:r>
            <a:r>
              <a:rPr lang="fr-FR" sz="1700" dirty="0" err="1"/>
              <a:t>russo</a:t>
            </a:r>
            <a:r>
              <a:rPr lang="fr-FR" sz="1700" dirty="0"/>
              <a:t>-ottomane</a:t>
            </a:r>
          </a:p>
          <a:p>
            <a:r>
              <a:rPr lang="fr-FR" sz="1700" dirty="0"/>
              <a:t>Et intervention navale de la GB et de la France</a:t>
            </a:r>
          </a:p>
          <a:p>
            <a:r>
              <a:rPr lang="fr-FR" sz="1700" dirty="0"/>
              <a:t>Avec destruction de la flotte égyptienne à Navarin</a:t>
            </a:r>
          </a:p>
          <a:p>
            <a:endParaRPr lang="fr-FR" sz="1700" dirty="0"/>
          </a:p>
          <a:p>
            <a:r>
              <a:rPr lang="fr-FR" sz="1700" dirty="0"/>
              <a:t>*1</a:t>
            </a:r>
            <a:r>
              <a:rPr lang="fr-FR" sz="1700" baseline="30000" dirty="0"/>
              <a:t>ère</a:t>
            </a:r>
            <a:r>
              <a:rPr lang="fr-FR" sz="1700" dirty="0"/>
              <a:t> conséquence, indirecte…</a:t>
            </a:r>
          </a:p>
          <a:p>
            <a:r>
              <a:rPr lang="fr-FR" sz="1700" u="sng" dirty="0"/>
              <a:t>Mehmet Ali</a:t>
            </a:r>
            <a:r>
              <a:rPr lang="fr-FR" sz="1700" dirty="0"/>
              <a:t>, pacha d’Egypte depuis 1805</a:t>
            </a:r>
          </a:p>
          <a:p>
            <a:r>
              <a:rPr lang="fr-FR" sz="1700" dirty="0"/>
              <a:t>Mais aussi d’Arabie (1818) et du Soudan (1821-24)…</a:t>
            </a:r>
          </a:p>
          <a:p>
            <a:endParaRPr lang="fr-FR" sz="1700" dirty="0"/>
          </a:p>
          <a:p>
            <a:r>
              <a:rPr lang="fr-FR" sz="1700" dirty="0"/>
              <a:t>Réclame à </a:t>
            </a:r>
            <a:r>
              <a:rPr lang="fr-FR" sz="1700" u="sng" dirty="0"/>
              <a:t>Mahmoud II</a:t>
            </a:r>
          </a:p>
          <a:p>
            <a:r>
              <a:rPr lang="fr-FR" sz="1700" dirty="0"/>
              <a:t>Pour son aide et la perte de sa flotte</a:t>
            </a:r>
          </a:p>
          <a:p>
            <a:r>
              <a:rPr lang="fr-FR" sz="1700" dirty="0"/>
              <a:t>Les gouvernements de la Crète et la Syrie</a:t>
            </a:r>
          </a:p>
          <a:p>
            <a:endParaRPr lang="fr-FR" sz="1700" dirty="0"/>
          </a:p>
          <a:p>
            <a:r>
              <a:rPr lang="fr-FR" sz="1700" dirty="0"/>
              <a:t>*Refus du sultan ; Mehmet Ali attaque…</a:t>
            </a:r>
          </a:p>
        </p:txBody>
      </p:sp>
      <p:pic>
        <p:nvPicPr>
          <p:cNvPr id="236" name="Picture 2" descr="C:\Users\Christophe\Pictures\My Scans\2014-11 (nov.)\scan0001.jpg">
            <a:extLst>
              <a:ext uri="{FF2B5EF4-FFF2-40B4-BE49-F238E27FC236}">
                <a16:creationId xmlns:a16="http://schemas.microsoft.com/office/drawing/2014/main" id="{59169237-0C98-F3A7-03A3-6BCEBF80C90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37" name="Ellipse 236">
            <a:extLst>
              <a:ext uri="{FF2B5EF4-FFF2-40B4-BE49-F238E27FC236}">
                <a16:creationId xmlns:a16="http://schemas.microsoft.com/office/drawing/2014/main" id="{7721EBDD-8DED-E65E-FECC-356144A50C6B}"/>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8" name="Ellipse 237">
            <a:extLst>
              <a:ext uri="{FF2B5EF4-FFF2-40B4-BE49-F238E27FC236}">
                <a16:creationId xmlns:a16="http://schemas.microsoft.com/office/drawing/2014/main" id="{D7D1C3CB-9F3A-6FA4-3CA9-59286C7EDF6E}"/>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239" name="Ellipse 238">
            <a:extLst>
              <a:ext uri="{FF2B5EF4-FFF2-40B4-BE49-F238E27FC236}">
                <a16:creationId xmlns:a16="http://schemas.microsoft.com/office/drawing/2014/main" id="{ECA24C3E-1661-1A33-9E7D-D9D219E62DE0}"/>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240" name="Ellipse 239">
            <a:extLst>
              <a:ext uri="{FF2B5EF4-FFF2-40B4-BE49-F238E27FC236}">
                <a16:creationId xmlns:a16="http://schemas.microsoft.com/office/drawing/2014/main" id="{6781579C-81BA-5BAD-6419-58E5922B3142}"/>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1" name="Ellipse 240">
            <a:extLst>
              <a:ext uri="{FF2B5EF4-FFF2-40B4-BE49-F238E27FC236}">
                <a16:creationId xmlns:a16="http://schemas.microsoft.com/office/drawing/2014/main" id="{5263CDBD-1324-280C-5060-85CC91EA277A}"/>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2" name="Ellipse 241">
            <a:extLst>
              <a:ext uri="{FF2B5EF4-FFF2-40B4-BE49-F238E27FC236}">
                <a16:creationId xmlns:a16="http://schemas.microsoft.com/office/drawing/2014/main" id="{4614AE82-0F67-F4FF-B3C6-1B622381C235}"/>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43" name="Ellipse 242">
            <a:extLst>
              <a:ext uri="{FF2B5EF4-FFF2-40B4-BE49-F238E27FC236}">
                <a16:creationId xmlns:a16="http://schemas.microsoft.com/office/drawing/2014/main" id="{C959E4B8-E7BE-D61B-1DDF-BE7984CDDEED}"/>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44" name="Ellipse 243">
            <a:extLst>
              <a:ext uri="{FF2B5EF4-FFF2-40B4-BE49-F238E27FC236}">
                <a16:creationId xmlns:a16="http://schemas.microsoft.com/office/drawing/2014/main" id="{AF856350-B359-F622-1AB7-79672F565505}"/>
              </a:ext>
            </a:extLst>
          </p:cNvPr>
          <p:cNvSpPr/>
          <p:nvPr/>
        </p:nvSpPr>
        <p:spPr>
          <a:xfrm>
            <a:off x="7448382" y="372020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45" name="Ellipse 244">
            <a:extLst>
              <a:ext uri="{FF2B5EF4-FFF2-40B4-BE49-F238E27FC236}">
                <a16:creationId xmlns:a16="http://schemas.microsoft.com/office/drawing/2014/main" id="{874AB771-C579-437E-113B-461ACA8853A2}"/>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6" name="Ellipse 245">
            <a:extLst>
              <a:ext uri="{FF2B5EF4-FFF2-40B4-BE49-F238E27FC236}">
                <a16:creationId xmlns:a16="http://schemas.microsoft.com/office/drawing/2014/main" id="{1F7A2F52-6E25-F03C-6A64-EEBC9159E1A3}"/>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7" name="Ellipse 246">
            <a:extLst>
              <a:ext uri="{FF2B5EF4-FFF2-40B4-BE49-F238E27FC236}">
                <a16:creationId xmlns:a16="http://schemas.microsoft.com/office/drawing/2014/main" id="{C3F3CEB9-E840-9C40-5EFD-8CEB327437B2}"/>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8" name="Ellipse 247">
            <a:extLst>
              <a:ext uri="{FF2B5EF4-FFF2-40B4-BE49-F238E27FC236}">
                <a16:creationId xmlns:a16="http://schemas.microsoft.com/office/drawing/2014/main" id="{1EB88091-2FF6-F70A-492D-07C2698D454A}"/>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9" name="Ellipse 248">
            <a:extLst>
              <a:ext uri="{FF2B5EF4-FFF2-40B4-BE49-F238E27FC236}">
                <a16:creationId xmlns:a16="http://schemas.microsoft.com/office/drawing/2014/main" id="{A7FE8DA7-A2AB-4F05-1FDE-3311480BEF5D}"/>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0" name="Ellipse 249">
            <a:extLst>
              <a:ext uri="{FF2B5EF4-FFF2-40B4-BE49-F238E27FC236}">
                <a16:creationId xmlns:a16="http://schemas.microsoft.com/office/drawing/2014/main" id="{B8E55B0F-ECB1-2168-72CB-436EBB53E30D}"/>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1" name="Ellipse 250">
            <a:extLst>
              <a:ext uri="{FF2B5EF4-FFF2-40B4-BE49-F238E27FC236}">
                <a16:creationId xmlns:a16="http://schemas.microsoft.com/office/drawing/2014/main" id="{120F0D6C-88E4-C78E-4DFC-6087CC9019D4}"/>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52" name="Ellipse 251">
            <a:extLst>
              <a:ext uri="{FF2B5EF4-FFF2-40B4-BE49-F238E27FC236}">
                <a16:creationId xmlns:a16="http://schemas.microsoft.com/office/drawing/2014/main" id="{A857B753-5FB1-B547-CE05-9C8B9E653797}"/>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3" name="Ellipse 252">
            <a:extLst>
              <a:ext uri="{FF2B5EF4-FFF2-40B4-BE49-F238E27FC236}">
                <a16:creationId xmlns:a16="http://schemas.microsoft.com/office/drawing/2014/main" id="{02449679-6EED-0BB0-FBFC-F6B494CD6D96}"/>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55" name="Ellipse 254">
            <a:extLst>
              <a:ext uri="{FF2B5EF4-FFF2-40B4-BE49-F238E27FC236}">
                <a16:creationId xmlns:a16="http://schemas.microsoft.com/office/drawing/2014/main" id="{3FB49090-942E-9342-C05B-754F42C2D92A}"/>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6" name="Ellipse 255">
            <a:extLst>
              <a:ext uri="{FF2B5EF4-FFF2-40B4-BE49-F238E27FC236}">
                <a16:creationId xmlns:a16="http://schemas.microsoft.com/office/drawing/2014/main" id="{E15F2CB9-0110-9469-E253-5B77E0B6B3B0}"/>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7" name="Connecteur droit 256">
            <a:extLst>
              <a:ext uri="{FF2B5EF4-FFF2-40B4-BE49-F238E27FC236}">
                <a16:creationId xmlns:a16="http://schemas.microsoft.com/office/drawing/2014/main" id="{212B8E25-A384-4FF8-B0BB-ED48BB270A28}"/>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8" name="Connecteur droit 257">
            <a:extLst>
              <a:ext uri="{FF2B5EF4-FFF2-40B4-BE49-F238E27FC236}">
                <a16:creationId xmlns:a16="http://schemas.microsoft.com/office/drawing/2014/main" id="{D1F6FA78-F3FD-9687-5B11-1BDAD252141D}"/>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9" name="Connecteur droit 258">
            <a:extLst>
              <a:ext uri="{FF2B5EF4-FFF2-40B4-BE49-F238E27FC236}">
                <a16:creationId xmlns:a16="http://schemas.microsoft.com/office/drawing/2014/main" id="{93DBE2FC-9C81-CE40-B9A4-E8E138DB839D}"/>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60" name="Ellipse 259">
            <a:extLst>
              <a:ext uri="{FF2B5EF4-FFF2-40B4-BE49-F238E27FC236}">
                <a16:creationId xmlns:a16="http://schemas.microsoft.com/office/drawing/2014/main" id="{B37B6F96-46E4-8CC9-CFFB-C04E9A7053F2}"/>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61" name="Ellipse 260">
            <a:extLst>
              <a:ext uri="{FF2B5EF4-FFF2-40B4-BE49-F238E27FC236}">
                <a16:creationId xmlns:a16="http://schemas.microsoft.com/office/drawing/2014/main" id="{38EEF4A8-D1AC-0ADC-276B-E7E9D77BEA2B}"/>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62" name="Ellipse 261">
            <a:extLst>
              <a:ext uri="{FF2B5EF4-FFF2-40B4-BE49-F238E27FC236}">
                <a16:creationId xmlns:a16="http://schemas.microsoft.com/office/drawing/2014/main" id="{747003E1-916D-042D-934B-9DA48F9B8E1B}"/>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63" name="Ellipse 262">
            <a:extLst>
              <a:ext uri="{FF2B5EF4-FFF2-40B4-BE49-F238E27FC236}">
                <a16:creationId xmlns:a16="http://schemas.microsoft.com/office/drawing/2014/main" id="{E1424B0D-9E25-0F7E-D0EC-4D42B0A3612F}"/>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4" name="Ellipse 263">
            <a:extLst>
              <a:ext uri="{FF2B5EF4-FFF2-40B4-BE49-F238E27FC236}">
                <a16:creationId xmlns:a16="http://schemas.microsoft.com/office/drawing/2014/main" id="{376720C5-6FE7-60F2-FA79-224353C54B2C}"/>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65" name="Ellipse 264">
            <a:extLst>
              <a:ext uri="{FF2B5EF4-FFF2-40B4-BE49-F238E27FC236}">
                <a16:creationId xmlns:a16="http://schemas.microsoft.com/office/drawing/2014/main" id="{F3CBD22C-1DE4-6022-C02C-65016BE17CC5}"/>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6" name="Connecteur droit 265">
            <a:extLst>
              <a:ext uri="{FF2B5EF4-FFF2-40B4-BE49-F238E27FC236}">
                <a16:creationId xmlns:a16="http://schemas.microsoft.com/office/drawing/2014/main" id="{0599F2A2-977D-50A1-43A6-2819B005AEF4}"/>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67" name="Ellipse 266">
            <a:extLst>
              <a:ext uri="{FF2B5EF4-FFF2-40B4-BE49-F238E27FC236}">
                <a16:creationId xmlns:a16="http://schemas.microsoft.com/office/drawing/2014/main" id="{1F63EB57-E696-BAE1-F71F-0C3E8D5E7329}"/>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268" name="Connecteur droit avec flèche 267">
            <a:extLst>
              <a:ext uri="{FF2B5EF4-FFF2-40B4-BE49-F238E27FC236}">
                <a16:creationId xmlns:a16="http://schemas.microsoft.com/office/drawing/2014/main" id="{E5EB3E48-FBA7-80B2-512E-150C0742E32C}"/>
              </a:ext>
            </a:extLst>
          </p:cNvPr>
          <p:cNvCxnSpPr>
            <a:cxnSpLocks/>
            <a:endCxn id="265"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9" name="Ellipse 268">
            <a:extLst>
              <a:ext uri="{FF2B5EF4-FFF2-40B4-BE49-F238E27FC236}">
                <a16:creationId xmlns:a16="http://schemas.microsoft.com/office/drawing/2014/main" id="{5A5C0BE4-99A9-157B-D278-2B459F3E4276}"/>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270" name="Ellipse 269">
            <a:extLst>
              <a:ext uri="{FF2B5EF4-FFF2-40B4-BE49-F238E27FC236}">
                <a16:creationId xmlns:a16="http://schemas.microsoft.com/office/drawing/2014/main" id="{8BE2BB98-1F78-926E-8DB3-B923C228E7BB}"/>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71" name="Ellipse 270">
            <a:extLst>
              <a:ext uri="{FF2B5EF4-FFF2-40B4-BE49-F238E27FC236}">
                <a16:creationId xmlns:a16="http://schemas.microsoft.com/office/drawing/2014/main" id="{311090BE-17E8-A723-CC5B-A9045CAE4EDE}"/>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72" name="Ellipse 271">
            <a:extLst>
              <a:ext uri="{FF2B5EF4-FFF2-40B4-BE49-F238E27FC236}">
                <a16:creationId xmlns:a16="http://schemas.microsoft.com/office/drawing/2014/main" id="{C1CF86CE-0E77-381F-134A-5878B20BAC28}"/>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73" name="Ellipse 272">
            <a:extLst>
              <a:ext uri="{FF2B5EF4-FFF2-40B4-BE49-F238E27FC236}">
                <a16:creationId xmlns:a16="http://schemas.microsoft.com/office/drawing/2014/main" id="{CE19265E-35A9-7D4D-5A69-AC5344836202}"/>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6" name="Ellipse 275">
            <a:extLst>
              <a:ext uri="{FF2B5EF4-FFF2-40B4-BE49-F238E27FC236}">
                <a16:creationId xmlns:a16="http://schemas.microsoft.com/office/drawing/2014/main" id="{5A197B62-E221-611B-EA92-488F8D796B96}"/>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78" name="Ellipse 277">
            <a:extLst>
              <a:ext uri="{FF2B5EF4-FFF2-40B4-BE49-F238E27FC236}">
                <a16:creationId xmlns:a16="http://schemas.microsoft.com/office/drawing/2014/main" id="{0E872906-B2BA-3D5E-D016-EB7D2659D680}"/>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279" name="Ellipse 278">
            <a:extLst>
              <a:ext uri="{FF2B5EF4-FFF2-40B4-BE49-F238E27FC236}">
                <a16:creationId xmlns:a16="http://schemas.microsoft.com/office/drawing/2014/main" id="{B0DF8E81-4718-1F7C-7B50-5C4B4FF8C397}"/>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1" name="Rectangle 280">
            <a:extLst>
              <a:ext uri="{FF2B5EF4-FFF2-40B4-BE49-F238E27FC236}">
                <a16:creationId xmlns:a16="http://schemas.microsoft.com/office/drawing/2014/main" id="{9B865A11-F366-2B6B-6451-D679D7E5530E}"/>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283" name="Ellipse 282">
            <a:extLst>
              <a:ext uri="{FF2B5EF4-FFF2-40B4-BE49-F238E27FC236}">
                <a16:creationId xmlns:a16="http://schemas.microsoft.com/office/drawing/2014/main" id="{458FEF96-A614-00DC-7A18-F96E2D48E8F0}"/>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85" name="Ellipse 284">
            <a:extLst>
              <a:ext uri="{FF2B5EF4-FFF2-40B4-BE49-F238E27FC236}">
                <a16:creationId xmlns:a16="http://schemas.microsoft.com/office/drawing/2014/main" id="{63AD02C7-5FC4-E93F-BD5D-E775DC993835}"/>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86" name="Ellipse 285">
            <a:extLst>
              <a:ext uri="{FF2B5EF4-FFF2-40B4-BE49-F238E27FC236}">
                <a16:creationId xmlns:a16="http://schemas.microsoft.com/office/drawing/2014/main" id="{5E8496B1-7430-204E-100B-DB5B6F10EE36}"/>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288" name="Ellipse 287">
            <a:extLst>
              <a:ext uri="{FF2B5EF4-FFF2-40B4-BE49-F238E27FC236}">
                <a16:creationId xmlns:a16="http://schemas.microsoft.com/office/drawing/2014/main" id="{83321DAF-ED29-C897-BE27-113D219F655B}"/>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89" name="Ellipse 288">
            <a:extLst>
              <a:ext uri="{FF2B5EF4-FFF2-40B4-BE49-F238E27FC236}">
                <a16:creationId xmlns:a16="http://schemas.microsoft.com/office/drawing/2014/main" id="{0F67FBE0-54AB-78B9-71D1-C523A892E2B1}"/>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90" name="Ellipse 289">
            <a:extLst>
              <a:ext uri="{FF2B5EF4-FFF2-40B4-BE49-F238E27FC236}">
                <a16:creationId xmlns:a16="http://schemas.microsoft.com/office/drawing/2014/main" id="{937E8A3B-CD85-38FD-7500-A1EAB7897B83}"/>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91" name="Rectangle 290">
            <a:extLst>
              <a:ext uri="{FF2B5EF4-FFF2-40B4-BE49-F238E27FC236}">
                <a16:creationId xmlns:a16="http://schemas.microsoft.com/office/drawing/2014/main" id="{1CE812A7-B1E7-5F43-BA04-DA43F1BA2EDA}"/>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292" name="Rectangle 291">
            <a:extLst>
              <a:ext uri="{FF2B5EF4-FFF2-40B4-BE49-F238E27FC236}">
                <a16:creationId xmlns:a16="http://schemas.microsoft.com/office/drawing/2014/main" id="{11509925-33F2-9D5B-B3AE-B842EE25B30F}"/>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293" name="Ellipse 292">
            <a:extLst>
              <a:ext uri="{FF2B5EF4-FFF2-40B4-BE49-F238E27FC236}">
                <a16:creationId xmlns:a16="http://schemas.microsoft.com/office/drawing/2014/main" id="{F5408185-BE15-BC24-C766-980D399BF041}"/>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4" name="Ellipse 293">
            <a:extLst>
              <a:ext uri="{FF2B5EF4-FFF2-40B4-BE49-F238E27FC236}">
                <a16:creationId xmlns:a16="http://schemas.microsoft.com/office/drawing/2014/main" id="{E70525F2-CA0A-51A8-FBE0-7301C0753A26}"/>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95" name="Rectangle 294">
            <a:extLst>
              <a:ext uri="{FF2B5EF4-FFF2-40B4-BE49-F238E27FC236}">
                <a16:creationId xmlns:a16="http://schemas.microsoft.com/office/drawing/2014/main" id="{3F854FF7-BC9C-99F0-7135-142248B2C27A}"/>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296" name="Rectangle 295">
            <a:extLst>
              <a:ext uri="{FF2B5EF4-FFF2-40B4-BE49-F238E27FC236}">
                <a16:creationId xmlns:a16="http://schemas.microsoft.com/office/drawing/2014/main" id="{5709CA35-2D81-10F3-1C3B-3F8148EF7637}"/>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297" name="Connecteur droit 296">
            <a:extLst>
              <a:ext uri="{FF2B5EF4-FFF2-40B4-BE49-F238E27FC236}">
                <a16:creationId xmlns:a16="http://schemas.microsoft.com/office/drawing/2014/main" id="{242006B7-6B68-3C94-B236-0976B710E3C8}"/>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98" name="Ellipse 297">
            <a:extLst>
              <a:ext uri="{FF2B5EF4-FFF2-40B4-BE49-F238E27FC236}">
                <a16:creationId xmlns:a16="http://schemas.microsoft.com/office/drawing/2014/main" id="{FD53FD9C-F981-7BD1-437F-656C207F6FD5}"/>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299" name="Connecteur droit 298">
            <a:extLst>
              <a:ext uri="{FF2B5EF4-FFF2-40B4-BE49-F238E27FC236}">
                <a16:creationId xmlns:a16="http://schemas.microsoft.com/office/drawing/2014/main" id="{7289CD5D-7C0F-5C7E-45A3-3DD529BFF67A}"/>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0" name="Connecteur droit 299">
            <a:extLst>
              <a:ext uri="{FF2B5EF4-FFF2-40B4-BE49-F238E27FC236}">
                <a16:creationId xmlns:a16="http://schemas.microsoft.com/office/drawing/2014/main" id="{29C06AC2-A5DD-BEBC-10B3-C4519B494468}"/>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01" name="Ellipse 300">
            <a:extLst>
              <a:ext uri="{FF2B5EF4-FFF2-40B4-BE49-F238E27FC236}">
                <a16:creationId xmlns:a16="http://schemas.microsoft.com/office/drawing/2014/main" id="{F349BE39-4A52-1284-4D66-F5E6E2149B92}"/>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02" name="Ellipse 301">
            <a:extLst>
              <a:ext uri="{FF2B5EF4-FFF2-40B4-BE49-F238E27FC236}">
                <a16:creationId xmlns:a16="http://schemas.microsoft.com/office/drawing/2014/main" id="{CF84217D-F9BB-817C-0A90-E8E0C0C9A172}"/>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03" name="Ellipse 302">
            <a:extLst>
              <a:ext uri="{FF2B5EF4-FFF2-40B4-BE49-F238E27FC236}">
                <a16:creationId xmlns:a16="http://schemas.microsoft.com/office/drawing/2014/main" id="{87FDCED9-B742-2D9F-85CD-1A0D9EE3E2B9}"/>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4" name="Ellipse 303">
            <a:extLst>
              <a:ext uri="{FF2B5EF4-FFF2-40B4-BE49-F238E27FC236}">
                <a16:creationId xmlns:a16="http://schemas.microsoft.com/office/drawing/2014/main" id="{AA860D27-A6B3-B403-8F30-D5631824ADA1}"/>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5" name="Ellipse 304">
            <a:extLst>
              <a:ext uri="{FF2B5EF4-FFF2-40B4-BE49-F238E27FC236}">
                <a16:creationId xmlns:a16="http://schemas.microsoft.com/office/drawing/2014/main" id="{882FF8BE-7199-6DA5-0FBE-BE52248ACD31}"/>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6" name="Ellipse 305">
            <a:extLst>
              <a:ext uri="{FF2B5EF4-FFF2-40B4-BE49-F238E27FC236}">
                <a16:creationId xmlns:a16="http://schemas.microsoft.com/office/drawing/2014/main" id="{88776BEB-9C1D-A986-38AC-B627CD7AC4B1}"/>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 name="Ellipse 306">
            <a:extLst>
              <a:ext uri="{FF2B5EF4-FFF2-40B4-BE49-F238E27FC236}">
                <a16:creationId xmlns:a16="http://schemas.microsoft.com/office/drawing/2014/main" id="{2C365540-31CF-170D-93FF-EC7581DFF83B}"/>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308" name="Ellipse 307">
            <a:extLst>
              <a:ext uri="{FF2B5EF4-FFF2-40B4-BE49-F238E27FC236}">
                <a16:creationId xmlns:a16="http://schemas.microsoft.com/office/drawing/2014/main" id="{C694C597-777F-C077-D740-EF3BF6E2DCE1}"/>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9" name="Ellipse 308">
            <a:extLst>
              <a:ext uri="{FF2B5EF4-FFF2-40B4-BE49-F238E27FC236}">
                <a16:creationId xmlns:a16="http://schemas.microsoft.com/office/drawing/2014/main" id="{B6C7006A-3E4C-F69A-CB45-761E17EB2D99}"/>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0" name="Ellipse 309">
            <a:extLst>
              <a:ext uri="{FF2B5EF4-FFF2-40B4-BE49-F238E27FC236}">
                <a16:creationId xmlns:a16="http://schemas.microsoft.com/office/drawing/2014/main" id="{A0044B26-7111-B2F8-237E-1F61E634FBFA}"/>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11" name="Ellipse 310">
            <a:extLst>
              <a:ext uri="{FF2B5EF4-FFF2-40B4-BE49-F238E27FC236}">
                <a16:creationId xmlns:a16="http://schemas.microsoft.com/office/drawing/2014/main" id="{A4815D16-8EFF-9699-5140-243DDE947A68}"/>
              </a:ext>
            </a:extLst>
          </p:cNvPr>
          <p:cNvSpPr/>
          <p:nvPr/>
        </p:nvSpPr>
        <p:spPr>
          <a:xfrm>
            <a:off x="6865624" y="298209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312" name="Ellipse 311">
            <a:extLst>
              <a:ext uri="{FF2B5EF4-FFF2-40B4-BE49-F238E27FC236}">
                <a16:creationId xmlns:a16="http://schemas.microsoft.com/office/drawing/2014/main" id="{DA81E101-9C3F-63C3-21E7-0A82F0977489}"/>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13" name="Ellipse 312">
            <a:extLst>
              <a:ext uri="{FF2B5EF4-FFF2-40B4-BE49-F238E27FC236}">
                <a16:creationId xmlns:a16="http://schemas.microsoft.com/office/drawing/2014/main" id="{328B5B1E-52DD-FFBA-BE1A-9D69A41B4C14}"/>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4" name="Ellipse 313">
            <a:extLst>
              <a:ext uri="{FF2B5EF4-FFF2-40B4-BE49-F238E27FC236}">
                <a16:creationId xmlns:a16="http://schemas.microsoft.com/office/drawing/2014/main" id="{594BBCA4-C863-1741-C334-74A7931A2CBB}"/>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Ellipse 314">
            <a:extLst>
              <a:ext uri="{FF2B5EF4-FFF2-40B4-BE49-F238E27FC236}">
                <a16:creationId xmlns:a16="http://schemas.microsoft.com/office/drawing/2014/main" id="{86056364-EE7E-A77C-5C47-D3C67C52A76A}"/>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6" name="Ellipse 315">
            <a:extLst>
              <a:ext uri="{FF2B5EF4-FFF2-40B4-BE49-F238E27FC236}">
                <a16:creationId xmlns:a16="http://schemas.microsoft.com/office/drawing/2014/main" id="{CE759F9C-9E5F-A87F-B26B-272BC73215B7}"/>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8" name="Ellipse 317">
            <a:extLst>
              <a:ext uri="{FF2B5EF4-FFF2-40B4-BE49-F238E27FC236}">
                <a16:creationId xmlns:a16="http://schemas.microsoft.com/office/drawing/2014/main" id="{11F9AF44-FE30-68BB-A6E2-220C5F8A58C5}"/>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9" name="Ellipse 318">
            <a:extLst>
              <a:ext uri="{FF2B5EF4-FFF2-40B4-BE49-F238E27FC236}">
                <a16:creationId xmlns:a16="http://schemas.microsoft.com/office/drawing/2014/main" id="{28845321-6EC1-DAF1-48CE-F6111B3A1892}"/>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0" name="Ellipse 319">
            <a:extLst>
              <a:ext uri="{FF2B5EF4-FFF2-40B4-BE49-F238E27FC236}">
                <a16:creationId xmlns:a16="http://schemas.microsoft.com/office/drawing/2014/main" id="{08BD1672-83EB-CC6C-18F0-3D33F0D27B58}"/>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1" name="Ellipse 320">
            <a:extLst>
              <a:ext uri="{FF2B5EF4-FFF2-40B4-BE49-F238E27FC236}">
                <a16:creationId xmlns:a16="http://schemas.microsoft.com/office/drawing/2014/main" id="{4DB46F54-7DB9-F56D-1A97-EFF5CE13FFF7}"/>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2" name="Rectangle 321">
            <a:extLst>
              <a:ext uri="{FF2B5EF4-FFF2-40B4-BE49-F238E27FC236}">
                <a16:creationId xmlns:a16="http://schemas.microsoft.com/office/drawing/2014/main" id="{97DAF229-9D27-2942-2770-46A4336BB326}"/>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323" name="Rectangle 322">
            <a:extLst>
              <a:ext uri="{FF2B5EF4-FFF2-40B4-BE49-F238E27FC236}">
                <a16:creationId xmlns:a16="http://schemas.microsoft.com/office/drawing/2014/main" id="{9196BD5B-9F19-7EE0-8358-8F2F553D65EF}"/>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324" name="Rectangle 1">
            <a:extLst>
              <a:ext uri="{FF2B5EF4-FFF2-40B4-BE49-F238E27FC236}">
                <a16:creationId xmlns:a16="http://schemas.microsoft.com/office/drawing/2014/main" id="{53323576-9C50-E9A8-456B-C14AD80EB3CF}"/>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1829-1858</a:t>
            </a:r>
            <a:endParaRPr lang="fr-FR" b="1" spc="-1" dirty="0">
              <a:latin typeface="Arial"/>
            </a:endParaRPr>
          </a:p>
        </p:txBody>
      </p:sp>
      <p:sp>
        <p:nvSpPr>
          <p:cNvPr id="325" name="Rectangle 324">
            <a:extLst>
              <a:ext uri="{FF2B5EF4-FFF2-40B4-BE49-F238E27FC236}">
                <a16:creationId xmlns:a16="http://schemas.microsoft.com/office/drawing/2014/main" id="{537811D2-0A79-CCFF-1118-58CEE7294022}"/>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326" name="Ellipse 325">
            <a:extLst>
              <a:ext uri="{FF2B5EF4-FFF2-40B4-BE49-F238E27FC236}">
                <a16:creationId xmlns:a16="http://schemas.microsoft.com/office/drawing/2014/main" id="{BBE38279-6C3A-8BA1-B591-A577BBD7DB95}"/>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27" name="Rectangle 326">
            <a:extLst>
              <a:ext uri="{FF2B5EF4-FFF2-40B4-BE49-F238E27FC236}">
                <a16:creationId xmlns:a16="http://schemas.microsoft.com/office/drawing/2014/main" id="{DEFA945D-66A7-7429-56B4-C1571F557B59}"/>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328" name="Rectangle 327">
            <a:extLst>
              <a:ext uri="{FF2B5EF4-FFF2-40B4-BE49-F238E27FC236}">
                <a16:creationId xmlns:a16="http://schemas.microsoft.com/office/drawing/2014/main" id="{5BEFB717-4A22-B6E2-7DE3-8769585F69DF}"/>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329" name="Rectangle 328">
            <a:extLst>
              <a:ext uri="{FF2B5EF4-FFF2-40B4-BE49-F238E27FC236}">
                <a16:creationId xmlns:a16="http://schemas.microsoft.com/office/drawing/2014/main" id="{639AF46C-AE46-38AF-8346-AE7F621FF96A}"/>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330" name="Rectangle 329">
            <a:extLst>
              <a:ext uri="{FF2B5EF4-FFF2-40B4-BE49-F238E27FC236}">
                <a16:creationId xmlns:a16="http://schemas.microsoft.com/office/drawing/2014/main" id="{406F87A7-F83E-8B70-7A3A-09A01C5B3B10}"/>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31" name="Rectangle 330">
            <a:extLst>
              <a:ext uri="{FF2B5EF4-FFF2-40B4-BE49-F238E27FC236}">
                <a16:creationId xmlns:a16="http://schemas.microsoft.com/office/drawing/2014/main" id="{10225593-D465-F4A8-49D0-B5D90A511711}"/>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332" name="Rectangle 331">
            <a:extLst>
              <a:ext uri="{FF2B5EF4-FFF2-40B4-BE49-F238E27FC236}">
                <a16:creationId xmlns:a16="http://schemas.microsoft.com/office/drawing/2014/main" id="{55CAA92D-0BC8-16FF-BD89-3ABD12896CA6}"/>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333" name="Ellipse 332">
            <a:extLst>
              <a:ext uri="{FF2B5EF4-FFF2-40B4-BE49-F238E27FC236}">
                <a16:creationId xmlns:a16="http://schemas.microsoft.com/office/drawing/2014/main" id="{124E6A0A-B25C-110C-A8B9-31FEC81FE9AF}"/>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34" name="Ellipse 333">
            <a:extLst>
              <a:ext uri="{FF2B5EF4-FFF2-40B4-BE49-F238E27FC236}">
                <a16:creationId xmlns:a16="http://schemas.microsoft.com/office/drawing/2014/main" id="{BE4032A6-B39E-2568-4F0B-378386E439CA}"/>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35" name="Ellipse 334">
            <a:extLst>
              <a:ext uri="{FF2B5EF4-FFF2-40B4-BE49-F238E27FC236}">
                <a16:creationId xmlns:a16="http://schemas.microsoft.com/office/drawing/2014/main" id="{B2866D98-06A5-D162-8A82-0161B50CBE78}"/>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6" name="Ellipse 335">
            <a:extLst>
              <a:ext uri="{FF2B5EF4-FFF2-40B4-BE49-F238E27FC236}">
                <a16:creationId xmlns:a16="http://schemas.microsoft.com/office/drawing/2014/main" id="{58306032-5D8F-ECC2-8C7D-873542CD05C5}"/>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37" name="Rectangle 336">
            <a:extLst>
              <a:ext uri="{FF2B5EF4-FFF2-40B4-BE49-F238E27FC236}">
                <a16:creationId xmlns:a16="http://schemas.microsoft.com/office/drawing/2014/main" id="{16C9588E-0BCB-C647-6595-C560D5B9397B}"/>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338" name="Ellipse 337">
            <a:extLst>
              <a:ext uri="{FF2B5EF4-FFF2-40B4-BE49-F238E27FC236}">
                <a16:creationId xmlns:a16="http://schemas.microsoft.com/office/drawing/2014/main" id="{EE9EB60A-7D39-7738-684B-9FFE2E294BD2}"/>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339" name="Ellipse 338">
            <a:extLst>
              <a:ext uri="{FF2B5EF4-FFF2-40B4-BE49-F238E27FC236}">
                <a16:creationId xmlns:a16="http://schemas.microsoft.com/office/drawing/2014/main" id="{AF6A34DA-8FCF-803A-CCA0-37EE35196F72}"/>
              </a:ext>
            </a:extLst>
          </p:cNvPr>
          <p:cNvSpPr/>
          <p:nvPr/>
        </p:nvSpPr>
        <p:spPr>
          <a:xfrm>
            <a:off x="7380889" y="27676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40" name="Ellipse 339">
            <a:extLst>
              <a:ext uri="{FF2B5EF4-FFF2-40B4-BE49-F238E27FC236}">
                <a16:creationId xmlns:a16="http://schemas.microsoft.com/office/drawing/2014/main" id="{C791E564-39EF-D044-19BF-92A80F0BAFF1}"/>
              </a:ext>
            </a:extLst>
          </p:cNvPr>
          <p:cNvSpPr/>
          <p:nvPr/>
        </p:nvSpPr>
        <p:spPr>
          <a:xfrm>
            <a:off x="6689742" y="2380089"/>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41" name="Rectangle 340">
            <a:extLst>
              <a:ext uri="{FF2B5EF4-FFF2-40B4-BE49-F238E27FC236}">
                <a16:creationId xmlns:a16="http://schemas.microsoft.com/office/drawing/2014/main" id="{B9EE8511-4C4C-6CFB-BC5A-A049C046E6D0}"/>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342" name="Ellipse 341">
            <a:extLst>
              <a:ext uri="{FF2B5EF4-FFF2-40B4-BE49-F238E27FC236}">
                <a16:creationId xmlns:a16="http://schemas.microsoft.com/office/drawing/2014/main" id="{DB0B8062-2B7C-D7CB-8F01-91F3092AD7EE}"/>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3" name="Ellipse 342">
            <a:extLst>
              <a:ext uri="{FF2B5EF4-FFF2-40B4-BE49-F238E27FC236}">
                <a16:creationId xmlns:a16="http://schemas.microsoft.com/office/drawing/2014/main" id="{85C6CCD0-EB74-DACB-DE17-BBE48F3F555A}"/>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44" name="Ellipse 343">
            <a:extLst>
              <a:ext uri="{FF2B5EF4-FFF2-40B4-BE49-F238E27FC236}">
                <a16:creationId xmlns:a16="http://schemas.microsoft.com/office/drawing/2014/main" id="{93469198-EED8-2B6B-363F-24B2F8415078}"/>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45" name="Ellipse 344">
            <a:extLst>
              <a:ext uri="{FF2B5EF4-FFF2-40B4-BE49-F238E27FC236}">
                <a16:creationId xmlns:a16="http://schemas.microsoft.com/office/drawing/2014/main" id="{1434FB71-B14B-32CD-D62F-B1888AEF4CD1}"/>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46" name="Rectangle 345">
            <a:extLst>
              <a:ext uri="{FF2B5EF4-FFF2-40B4-BE49-F238E27FC236}">
                <a16:creationId xmlns:a16="http://schemas.microsoft.com/office/drawing/2014/main" id="{043770D5-FD82-615F-57DC-0D639F497EFD}"/>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347" name="Ellipse 346">
            <a:extLst>
              <a:ext uri="{FF2B5EF4-FFF2-40B4-BE49-F238E27FC236}">
                <a16:creationId xmlns:a16="http://schemas.microsoft.com/office/drawing/2014/main" id="{DA26B490-CAB7-28FC-8074-DC02B941C27A}"/>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pic>
        <p:nvPicPr>
          <p:cNvPr id="4" name="Image 3" descr="Une image contenant carte, texte, atlas, diagramme&#10;&#10;Description générée automatiquement">
            <a:extLst>
              <a:ext uri="{FF2B5EF4-FFF2-40B4-BE49-F238E27FC236}">
                <a16:creationId xmlns:a16="http://schemas.microsoft.com/office/drawing/2014/main" id="{0A394ECE-ED36-FF33-9442-4F54C5CD172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4516" t="839" r="16305" b="37504"/>
          <a:stretch>
            <a:fillRect/>
          </a:stretch>
        </p:blipFill>
        <p:spPr>
          <a:xfrm>
            <a:off x="8351197" y="2966605"/>
            <a:ext cx="3758785" cy="3777188"/>
          </a:xfrm>
          <a:prstGeom prst="rect">
            <a:avLst/>
          </a:prstGeom>
          <a:ln w="38100">
            <a:solidFill>
              <a:schemeClr val="tx1"/>
            </a:solidFill>
          </a:ln>
        </p:spPr>
      </p:pic>
      <p:sp>
        <p:nvSpPr>
          <p:cNvPr id="5" name="Ellipse 4">
            <a:extLst>
              <a:ext uri="{FF2B5EF4-FFF2-40B4-BE49-F238E27FC236}">
                <a16:creationId xmlns:a16="http://schemas.microsoft.com/office/drawing/2014/main" id="{FBE918A4-6D24-AEEA-B021-5AEC52206C0A}"/>
              </a:ext>
            </a:extLst>
          </p:cNvPr>
          <p:cNvSpPr/>
          <p:nvPr/>
        </p:nvSpPr>
        <p:spPr>
          <a:xfrm>
            <a:off x="10823730" y="4940280"/>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 name="Ellipse 5">
            <a:extLst>
              <a:ext uri="{FF2B5EF4-FFF2-40B4-BE49-F238E27FC236}">
                <a16:creationId xmlns:a16="http://schemas.microsoft.com/office/drawing/2014/main" id="{4518B235-1F42-3F68-E9B1-AEC93E879194}"/>
              </a:ext>
            </a:extLst>
          </p:cNvPr>
          <p:cNvSpPr/>
          <p:nvPr/>
        </p:nvSpPr>
        <p:spPr>
          <a:xfrm>
            <a:off x="9499841" y="386066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7" name="Ellipse 6">
            <a:extLst>
              <a:ext uri="{FF2B5EF4-FFF2-40B4-BE49-F238E27FC236}">
                <a16:creationId xmlns:a16="http://schemas.microsoft.com/office/drawing/2014/main" id="{E6FADFA3-32C4-4DE4-FB3D-3FA600B85FAD}"/>
              </a:ext>
            </a:extLst>
          </p:cNvPr>
          <p:cNvSpPr/>
          <p:nvPr/>
        </p:nvSpPr>
        <p:spPr>
          <a:xfrm>
            <a:off x="9964775" y="590044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9" name="Ellipse 8">
            <a:extLst>
              <a:ext uri="{FF2B5EF4-FFF2-40B4-BE49-F238E27FC236}">
                <a16:creationId xmlns:a16="http://schemas.microsoft.com/office/drawing/2014/main" id="{6F1530EB-0E31-A2D5-2787-07592AD735DD}"/>
              </a:ext>
            </a:extLst>
          </p:cNvPr>
          <p:cNvSpPr/>
          <p:nvPr/>
        </p:nvSpPr>
        <p:spPr>
          <a:xfrm>
            <a:off x="7903822" y="328271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0" name="Ellipse 9">
            <a:extLst>
              <a:ext uri="{FF2B5EF4-FFF2-40B4-BE49-F238E27FC236}">
                <a16:creationId xmlns:a16="http://schemas.microsoft.com/office/drawing/2014/main" id="{D3A8CA0F-F784-983B-A901-067CF1709EA6}"/>
              </a:ext>
            </a:extLst>
          </p:cNvPr>
          <p:cNvSpPr/>
          <p:nvPr/>
        </p:nvSpPr>
        <p:spPr>
          <a:xfrm>
            <a:off x="11648226" y="444080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 name="Ellipse 10">
            <a:extLst>
              <a:ext uri="{FF2B5EF4-FFF2-40B4-BE49-F238E27FC236}">
                <a16:creationId xmlns:a16="http://schemas.microsoft.com/office/drawing/2014/main" id="{142C879A-00F4-F571-109C-6FD277F3F718}"/>
              </a:ext>
            </a:extLst>
          </p:cNvPr>
          <p:cNvSpPr/>
          <p:nvPr/>
        </p:nvSpPr>
        <p:spPr>
          <a:xfrm>
            <a:off x="10155449" y="361207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2" name="Ellipse 11">
            <a:extLst>
              <a:ext uri="{FF2B5EF4-FFF2-40B4-BE49-F238E27FC236}">
                <a16:creationId xmlns:a16="http://schemas.microsoft.com/office/drawing/2014/main" id="{C0ADA48B-FD5D-7548-6170-685C3949438F}"/>
              </a:ext>
            </a:extLst>
          </p:cNvPr>
          <p:cNvSpPr/>
          <p:nvPr/>
        </p:nvSpPr>
        <p:spPr>
          <a:xfrm>
            <a:off x="8896823" y="3346183"/>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4" name="Ellipse 13">
            <a:extLst>
              <a:ext uri="{FF2B5EF4-FFF2-40B4-BE49-F238E27FC236}">
                <a16:creationId xmlns:a16="http://schemas.microsoft.com/office/drawing/2014/main" id="{5B095D33-6E98-5CD1-63FE-9B84D2012062}"/>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 name="Ellipse 14">
            <a:extLst>
              <a:ext uri="{FF2B5EF4-FFF2-40B4-BE49-F238E27FC236}">
                <a16:creationId xmlns:a16="http://schemas.microsoft.com/office/drawing/2014/main" id="{8FD3AA34-60BA-4143-85AA-340CCA404E4D}"/>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 name="Rectangle 16">
            <a:extLst>
              <a:ext uri="{FF2B5EF4-FFF2-40B4-BE49-F238E27FC236}">
                <a16:creationId xmlns:a16="http://schemas.microsoft.com/office/drawing/2014/main" id="{5E790EDD-7E38-97E6-B081-B11E015937DA}"/>
              </a:ext>
            </a:extLst>
          </p:cNvPr>
          <p:cNvSpPr/>
          <p:nvPr/>
        </p:nvSpPr>
        <p:spPr>
          <a:xfrm>
            <a:off x="9872867" y="6156580"/>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18" name="Rectangle 17">
            <a:extLst>
              <a:ext uri="{FF2B5EF4-FFF2-40B4-BE49-F238E27FC236}">
                <a16:creationId xmlns:a16="http://schemas.microsoft.com/office/drawing/2014/main" id="{50945B28-4DB9-5F66-CF44-6FB5EA45F90C}"/>
              </a:ext>
            </a:extLst>
          </p:cNvPr>
          <p:cNvSpPr/>
          <p:nvPr/>
        </p:nvSpPr>
        <p:spPr>
          <a:xfrm>
            <a:off x="11513111" y="4682140"/>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9" name="Rectangle 18">
            <a:extLst>
              <a:ext uri="{FF2B5EF4-FFF2-40B4-BE49-F238E27FC236}">
                <a16:creationId xmlns:a16="http://schemas.microsoft.com/office/drawing/2014/main" id="{5B352459-1C88-D96B-2D96-960DB8A9B2EE}"/>
              </a:ext>
            </a:extLst>
          </p:cNvPr>
          <p:cNvSpPr/>
          <p:nvPr/>
        </p:nvSpPr>
        <p:spPr>
          <a:xfrm>
            <a:off x="9358439" y="4122067"/>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1805</a:t>
            </a:r>
          </a:p>
        </p:txBody>
      </p:sp>
    </p:spTree>
    <p:extLst>
      <p:ext uri="{BB962C8B-B14F-4D97-AF65-F5344CB8AC3E}">
        <p14:creationId xmlns:p14="http://schemas.microsoft.com/office/powerpoint/2010/main" val="33535473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407016-6544-87CE-26DA-99175A55CABD}"/>
            </a:ext>
          </a:extLst>
        </p:cNvPr>
        <p:cNvGrpSpPr/>
        <p:nvPr/>
      </p:nvGrpSpPr>
      <p:grpSpPr>
        <a:xfrm>
          <a:off x="0" y="0"/>
          <a:ext cx="0" cy="0"/>
          <a:chOff x="0" y="0"/>
          <a:chExt cx="0" cy="0"/>
        </a:xfrm>
      </p:grpSpPr>
      <p:pic>
        <p:nvPicPr>
          <p:cNvPr id="343" name="Picture 2" descr="C:\Users\Christophe\Pictures\My Scans\2014-11 (nov.)\scan0001.jpg">
            <a:extLst>
              <a:ext uri="{FF2B5EF4-FFF2-40B4-BE49-F238E27FC236}">
                <a16:creationId xmlns:a16="http://schemas.microsoft.com/office/drawing/2014/main" id="{214A7C03-D4DB-44B0-79D8-838A2E2D630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44" name="Ellipse 343">
            <a:extLst>
              <a:ext uri="{FF2B5EF4-FFF2-40B4-BE49-F238E27FC236}">
                <a16:creationId xmlns:a16="http://schemas.microsoft.com/office/drawing/2014/main" id="{2D0B87C9-5FCC-44C9-F39A-954D098B389C}"/>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5" name="Ellipse 344">
            <a:extLst>
              <a:ext uri="{FF2B5EF4-FFF2-40B4-BE49-F238E27FC236}">
                <a16:creationId xmlns:a16="http://schemas.microsoft.com/office/drawing/2014/main" id="{9E13E3C1-B55C-A331-99BC-8BDD8541A2CB}"/>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346" name="Ellipse 345">
            <a:extLst>
              <a:ext uri="{FF2B5EF4-FFF2-40B4-BE49-F238E27FC236}">
                <a16:creationId xmlns:a16="http://schemas.microsoft.com/office/drawing/2014/main" id="{5ED824A8-D1A8-D5EC-E166-9FA3C91E87C7}"/>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347" name="Ellipse 346">
            <a:extLst>
              <a:ext uri="{FF2B5EF4-FFF2-40B4-BE49-F238E27FC236}">
                <a16:creationId xmlns:a16="http://schemas.microsoft.com/office/drawing/2014/main" id="{CD2BCBCE-BC86-F292-CCD8-AA32A7FBD581}"/>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8" name="Ellipse 347">
            <a:extLst>
              <a:ext uri="{FF2B5EF4-FFF2-40B4-BE49-F238E27FC236}">
                <a16:creationId xmlns:a16="http://schemas.microsoft.com/office/drawing/2014/main" id="{5B0AED19-13E0-17B4-F85A-96083C9FA373}"/>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9" name="Ellipse 348">
            <a:extLst>
              <a:ext uri="{FF2B5EF4-FFF2-40B4-BE49-F238E27FC236}">
                <a16:creationId xmlns:a16="http://schemas.microsoft.com/office/drawing/2014/main" id="{826BD786-11BA-9D31-1C7A-EEC1F441BDA1}"/>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350" name="Ellipse 349">
            <a:extLst>
              <a:ext uri="{FF2B5EF4-FFF2-40B4-BE49-F238E27FC236}">
                <a16:creationId xmlns:a16="http://schemas.microsoft.com/office/drawing/2014/main" id="{18184912-97BF-8D6F-93E8-1CD1AE8BD9EE}"/>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351" name="Ellipse 350">
            <a:extLst>
              <a:ext uri="{FF2B5EF4-FFF2-40B4-BE49-F238E27FC236}">
                <a16:creationId xmlns:a16="http://schemas.microsoft.com/office/drawing/2014/main" id="{2895705E-4861-1BA0-BE1A-2B4D4DBD3BEA}"/>
              </a:ext>
            </a:extLst>
          </p:cNvPr>
          <p:cNvSpPr/>
          <p:nvPr/>
        </p:nvSpPr>
        <p:spPr>
          <a:xfrm>
            <a:off x="7448382" y="372020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52" name="Ellipse 351">
            <a:extLst>
              <a:ext uri="{FF2B5EF4-FFF2-40B4-BE49-F238E27FC236}">
                <a16:creationId xmlns:a16="http://schemas.microsoft.com/office/drawing/2014/main" id="{1D315BE6-D34F-0BBD-F6E8-E6B32A544DBA}"/>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53" name="Ellipse 352">
            <a:extLst>
              <a:ext uri="{FF2B5EF4-FFF2-40B4-BE49-F238E27FC236}">
                <a16:creationId xmlns:a16="http://schemas.microsoft.com/office/drawing/2014/main" id="{F9B54D39-3A85-465C-9031-9831D689D0BA}"/>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4" name="Ellipse 353">
            <a:extLst>
              <a:ext uri="{FF2B5EF4-FFF2-40B4-BE49-F238E27FC236}">
                <a16:creationId xmlns:a16="http://schemas.microsoft.com/office/drawing/2014/main" id="{4D7598CD-0C44-7BFA-B003-A7A3922891D9}"/>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5" name="Ellipse 354">
            <a:extLst>
              <a:ext uri="{FF2B5EF4-FFF2-40B4-BE49-F238E27FC236}">
                <a16:creationId xmlns:a16="http://schemas.microsoft.com/office/drawing/2014/main" id="{4E6184DF-C8D8-FB4C-E318-08A07F2531D9}"/>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6" name="Ellipse 355">
            <a:extLst>
              <a:ext uri="{FF2B5EF4-FFF2-40B4-BE49-F238E27FC236}">
                <a16:creationId xmlns:a16="http://schemas.microsoft.com/office/drawing/2014/main" id="{1B6FB545-932C-34B5-BD6C-D2E546343CA9}"/>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7" name="Ellipse 356">
            <a:extLst>
              <a:ext uri="{FF2B5EF4-FFF2-40B4-BE49-F238E27FC236}">
                <a16:creationId xmlns:a16="http://schemas.microsoft.com/office/drawing/2014/main" id="{BD7CFD9C-4F05-357D-2AFF-DC49A667B183}"/>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8" name="Ellipse 357">
            <a:extLst>
              <a:ext uri="{FF2B5EF4-FFF2-40B4-BE49-F238E27FC236}">
                <a16:creationId xmlns:a16="http://schemas.microsoft.com/office/drawing/2014/main" id="{BA2D08F3-B616-4426-2C24-F495F4E8F99A}"/>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59" name="Ellipse 358">
            <a:extLst>
              <a:ext uri="{FF2B5EF4-FFF2-40B4-BE49-F238E27FC236}">
                <a16:creationId xmlns:a16="http://schemas.microsoft.com/office/drawing/2014/main" id="{1E4D33B2-2842-6224-C5E4-98E0B4C6A242}"/>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0" name="Ellipse 359">
            <a:extLst>
              <a:ext uri="{FF2B5EF4-FFF2-40B4-BE49-F238E27FC236}">
                <a16:creationId xmlns:a16="http://schemas.microsoft.com/office/drawing/2014/main" id="{5BC98380-EEE2-AD42-7BE9-8991F1B7E53E}"/>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62" name="Ellipse 361">
            <a:extLst>
              <a:ext uri="{FF2B5EF4-FFF2-40B4-BE49-F238E27FC236}">
                <a16:creationId xmlns:a16="http://schemas.microsoft.com/office/drawing/2014/main" id="{37C27BBB-01EB-E749-9E27-44BC899156ED}"/>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3" name="Ellipse 362">
            <a:extLst>
              <a:ext uri="{FF2B5EF4-FFF2-40B4-BE49-F238E27FC236}">
                <a16:creationId xmlns:a16="http://schemas.microsoft.com/office/drawing/2014/main" id="{C403B5AF-BA21-8E46-3B41-1250E2C9D108}"/>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4" name="Connecteur droit 363">
            <a:extLst>
              <a:ext uri="{FF2B5EF4-FFF2-40B4-BE49-F238E27FC236}">
                <a16:creationId xmlns:a16="http://schemas.microsoft.com/office/drawing/2014/main" id="{08805B2D-44F5-126C-E13A-ECEA5087CBA4}"/>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5" name="Connecteur droit 364">
            <a:extLst>
              <a:ext uri="{FF2B5EF4-FFF2-40B4-BE49-F238E27FC236}">
                <a16:creationId xmlns:a16="http://schemas.microsoft.com/office/drawing/2014/main" id="{4E560715-459A-F2FD-FD13-C6BB28EC770C}"/>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6" name="Connecteur droit 365">
            <a:extLst>
              <a:ext uri="{FF2B5EF4-FFF2-40B4-BE49-F238E27FC236}">
                <a16:creationId xmlns:a16="http://schemas.microsoft.com/office/drawing/2014/main" id="{A7841505-9FA8-7C5C-0A20-AFE0C226E0E8}"/>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67" name="Ellipse 366">
            <a:extLst>
              <a:ext uri="{FF2B5EF4-FFF2-40B4-BE49-F238E27FC236}">
                <a16:creationId xmlns:a16="http://schemas.microsoft.com/office/drawing/2014/main" id="{248647D0-891F-16FC-BFE6-7577C6F833F8}"/>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68" name="Ellipse 367">
            <a:extLst>
              <a:ext uri="{FF2B5EF4-FFF2-40B4-BE49-F238E27FC236}">
                <a16:creationId xmlns:a16="http://schemas.microsoft.com/office/drawing/2014/main" id="{207B74B0-40E4-DDC6-7BFD-A4DC084D0CDE}"/>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69" name="Ellipse 368">
            <a:extLst>
              <a:ext uri="{FF2B5EF4-FFF2-40B4-BE49-F238E27FC236}">
                <a16:creationId xmlns:a16="http://schemas.microsoft.com/office/drawing/2014/main" id="{6A59C49F-68F7-E09F-1D73-29762FFDD543}"/>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71" name="Ellipse 370">
            <a:extLst>
              <a:ext uri="{FF2B5EF4-FFF2-40B4-BE49-F238E27FC236}">
                <a16:creationId xmlns:a16="http://schemas.microsoft.com/office/drawing/2014/main" id="{C1B99713-C101-ADA5-A83E-D94C82AC9C46}"/>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72" name="Ellipse 371">
            <a:extLst>
              <a:ext uri="{FF2B5EF4-FFF2-40B4-BE49-F238E27FC236}">
                <a16:creationId xmlns:a16="http://schemas.microsoft.com/office/drawing/2014/main" id="{AB0422B0-AD74-3822-6812-3F06D4BFEFDB}"/>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3" name="Connecteur droit 372">
            <a:extLst>
              <a:ext uri="{FF2B5EF4-FFF2-40B4-BE49-F238E27FC236}">
                <a16:creationId xmlns:a16="http://schemas.microsoft.com/office/drawing/2014/main" id="{1AE1A404-200D-3E64-29CC-F8E17FEF8C1A}"/>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74" name="Ellipse 373">
            <a:extLst>
              <a:ext uri="{FF2B5EF4-FFF2-40B4-BE49-F238E27FC236}">
                <a16:creationId xmlns:a16="http://schemas.microsoft.com/office/drawing/2014/main" id="{B9BEE535-319A-D3DF-26A4-4EB33E6B1095}"/>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375" name="Connecteur droit avec flèche 374">
            <a:extLst>
              <a:ext uri="{FF2B5EF4-FFF2-40B4-BE49-F238E27FC236}">
                <a16:creationId xmlns:a16="http://schemas.microsoft.com/office/drawing/2014/main" id="{8E24251B-54A5-64E1-0848-CB9EF57D8526}"/>
              </a:ext>
            </a:extLst>
          </p:cNvPr>
          <p:cNvCxnSpPr>
            <a:cxnSpLocks/>
            <a:endCxn id="372"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6" name="Ellipse 375">
            <a:extLst>
              <a:ext uri="{FF2B5EF4-FFF2-40B4-BE49-F238E27FC236}">
                <a16:creationId xmlns:a16="http://schemas.microsoft.com/office/drawing/2014/main" id="{5AA7090F-2FF6-44D0-EE79-46B7B08984A1}"/>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77" name="Ellipse 376">
            <a:extLst>
              <a:ext uri="{FF2B5EF4-FFF2-40B4-BE49-F238E27FC236}">
                <a16:creationId xmlns:a16="http://schemas.microsoft.com/office/drawing/2014/main" id="{BBA72E17-8A03-A41F-DB56-2AC8E9979871}"/>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78" name="Ellipse 377">
            <a:extLst>
              <a:ext uri="{FF2B5EF4-FFF2-40B4-BE49-F238E27FC236}">
                <a16:creationId xmlns:a16="http://schemas.microsoft.com/office/drawing/2014/main" id="{29BBB7D4-E492-DEC1-70A4-9A5CB78FB898}"/>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79" name="Ellipse 378">
            <a:extLst>
              <a:ext uri="{FF2B5EF4-FFF2-40B4-BE49-F238E27FC236}">
                <a16:creationId xmlns:a16="http://schemas.microsoft.com/office/drawing/2014/main" id="{E05A9F8C-AC6D-45C7-4BBE-2C33B76F641A}"/>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80" name="Ellipse 379">
            <a:extLst>
              <a:ext uri="{FF2B5EF4-FFF2-40B4-BE49-F238E27FC236}">
                <a16:creationId xmlns:a16="http://schemas.microsoft.com/office/drawing/2014/main" id="{6347AB74-8F2D-A5A5-BD09-DBA92CFC6431}"/>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3" name="Ellipse 382">
            <a:extLst>
              <a:ext uri="{FF2B5EF4-FFF2-40B4-BE49-F238E27FC236}">
                <a16:creationId xmlns:a16="http://schemas.microsoft.com/office/drawing/2014/main" id="{47C5709F-470F-1CBC-69D6-CDD992B1BEA6}"/>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84" name="Ellipse 383">
            <a:extLst>
              <a:ext uri="{FF2B5EF4-FFF2-40B4-BE49-F238E27FC236}">
                <a16:creationId xmlns:a16="http://schemas.microsoft.com/office/drawing/2014/main" id="{CF4A1DCD-9758-E835-F685-A71DD9E1454E}"/>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385" name="Ellipse 384">
            <a:extLst>
              <a:ext uri="{FF2B5EF4-FFF2-40B4-BE49-F238E27FC236}">
                <a16:creationId xmlns:a16="http://schemas.microsoft.com/office/drawing/2014/main" id="{CD8D6E26-B058-9A47-46C8-9667FA198B87}"/>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6" name="Rectangle 385">
            <a:extLst>
              <a:ext uri="{FF2B5EF4-FFF2-40B4-BE49-F238E27FC236}">
                <a16:creationId xmlns:a16="http://schemas.microsoft.com/office/drawing/2014/main" id="{27036A04-097D-2582-CCAF-8121C2DF5100}"/>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387" name="Ellipse 386">
            <a:extLst>
              <a:ext uri="{FF2B5EF4-FFF2-40B4-BE49-F238E27FC236}">
                <a16:creationId xmlns:a16="http://schemas.microsoft.com/office/drawing/2014/main" id="{ED6F3BD3-540C-003D-1446-5BF4118A7AA7}"/>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88" name="Ellipse 387">
            <a:extLst>
              <a:ext uri="{FF2B5EF4-FFF2-40B4-BE49-F238E27FC236}">
                <a16:creationId xmlns:a16="http://schemas.microsoft.com/office/drawing/2014/main" id="{0B4F0828-4002-0449-29B6-D8AD6261C223}"/>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389" name="Ellipse 388">
            <a:extLst>
              <a:ext uri="{FF2B5EF4-FFF2-40B4-BE49-F238E27FC236}">
                <a16:creationId xmlns:a16="http://schemas.microsoft.com/office/drawing/2014/main" id="{9CCFF511-5B63-225B-5830-9CA87A7BD338}"/>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390" name="Ellipse 389">
            <a:extLst>
              <a:ext uri="{FF2B5EF4-FFF2-40B4-BE49-F238E27FC236}">
                <a16:creationId xmlns:a16="http://schemas.microsoft.com/office/drawing/2014/main" id="{1EB88B80-1AA9-A2F7-B4F4-D85B430E872C}"/>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1" name="Ellipse 390">
            <a:extLst>
              <a:ext uri="{FF2B5EF4-FFF2-40B4-BE49-F238E27FC236}">
                <a16:creationId xmlns:a16="http://schemas.microsoft.com/office/drawing/2014/main" id="{3BDF92D4-2787-7EED-FB9D-10749B6C0A5A}"/>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2" name="Ellipse 391">
            <a:extLst>
              <a:ext uri="{FF2B5EF4-FFF2-40B4-BE49-F238E27FC236}">
                <a16:creationId xmlns:a16="http://schemas.microsoft.com/office/drawing/2014/main" id="{3C24BC77-5E92-AF96-DE35-F48E527560A5}"/>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3" name="Rectangle 392">
            <a:extLst>
              <a:ext uri="{FF2B5EF4-FFF2-40B4-BE49-F238E27FC236}">
                <a16:creationId xmlns:a16="http://schemas.microsoft.com/office/drawing/2014/main" id="{1BC8C922-D75B-1C6A-BE5F-C4B9164535DB}"/>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394" name="Rectangle 393">
            <a:extLst>
              <a:ext uri="{FF2B5EF4-FFF2-40B4-BE49-F238E27FC236}">
                <a16:creationId xmlns:a16="http://schemas.microsoft.com/office/drawing/2014/main" id="{FA4DF8D8-BC9D-B31A-2FD7-536808B0388F}"/>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395" name="Ellipse 394">
            <a:extLst>
              <a:ext uri="{FF2B5EF4-FFF2-40B4-BE49-F238E27FC236}">
                <a16:creationId xmlns:a16="http://schemas.microsoft.com/office/drawing/2014/main" id="{15A63005-C641-4FEC-12A2-570359683B18}"/>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6" name="Ellipse 395">
            <a:extLst>
              <a:ext uri="{FF2B5EF4-FFF2-40B4-BE49-F238E27FC236}">
                <a16:creationId xmlns:a16="http://schemas.microsoft.com/office/drawing/2014/main" id="{93EFA48F-A856-A5D2-5105-A5D07CECDB4B}"/>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7" name="Rectangle 396">
            <a:extLst>
              <a:ext uri="{FF2B5EF4-FFF2-40B4-BE49-F238E27FC236}">
                <a16:creationId xmlns:a16="http://schemas.microsoft.com/office/drawing/2014/main" id="{CA205CD1-28FA-66D5-4693-2413FA7C528A}"/>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398" name="Rectangle 397">
            <a:extLst>
              <a:ext uri="{FF2B5EF4-FFF2-40B4-BE49-F238E27FC236}">
                <a16:creationId xmlns:a16="http://schemas.microsoft.com/office/drawing/2014/main" id="{9A6A2F29-9F86-5B11-39F7-6818AE85E9B4}"/>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399" name="Connecteur droit 398">
            <a:extLst>
              <a:ext uri="{FF2B5EF4-FFF2-40B4-BE49-F238E27FC236}">
                <a16:creationId xmlns:a16="http://schemas.microsoft.com/office/drawing/2014/main" id="{92986201-51CF-3831-193B-943DCB951AF1}"/>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00" name="Ellipse 399">
            <a:extLst>
              <a:ext uri="{FF2B5EF4-FFF2-40B4-BE49-F238E27FC236}">
                <a16:creationId xmlns:a16="http://schemas.microsoft.com/office/drawing/2014/main" id="{45BDF1B5-9C2A-C6A5-3481-31BEFA14D996}"/>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401" name="Connecteur droit 400">
            <a:extLst>
              <a:ext uri="{FF2B5EF4-FFF2-40B4-BE49-F238E27FC236}">
                <a16:creationId xmlns:a16="http://schemas.microsoft.com/office/drawing/2014/main" id="{D75E1383-58C2-1622-67AF-7E7F481369B6}"/>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2" name="Connecteur droit 401">
            <a:extLst>
              <a:ext uri="{FF2B5EF4-FFF2-40B4-BE49-F238E27FC236}">
                <a16:creationId xmlns:a16="http://schemas.microsoft.com/office/drawing/2014/main" id="{E01BD9FA-8A9F-B570-4BE0-1961F0078384}"/>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03" name="Ellipse 402">
            <a:extLst>
              <a:ext uri="{FF2B5EF4-FFF2-40B4-BE49-F238E27FC236}">
                <a16:creationId xmlns:a16="http://schemas.microsoft.com/office/drawing/2014/main" id="{94F47302-D3B4-CB6B-64B9-F02FAF1A9692}"/>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04" name="Ellipse 403">
            <a:extLst>
              <a:ext uri="{FF2B5EF4-FFF2-40B4-BE49-F238E27FC236}">
                <a16:creationId xmlns:a16="http://schemas.microsoft.com/office/drawing/2014/main" id="{0744099E-8577-E043-6811-0F73393F0315}"/>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05" name="Ellipse 404">
            <a:extLst>
              <a:ext uri="{FF2B5EF4-FFF2-40B4-BE49-F238E27FC236}">
                <a16:creationId xmlns:a16="http://schemas.microsoft.com/office/drawing/2014/main" id="{0496259A-1888-AF1E-6DAE-9BDAC9772620}"/>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6" name="Ellipse 405">
            <a:extLst>
              <a:ext uri="{FF2B5EF4-FFF2-40B4-BE49-F238E27FC236}">
                <a16:creationId xmlns:a16="http://schemas.microsoft.com/office/drawing/2014/main" id="{10442579-3C2F-B9C7-0578-ADDC8DFE69AD}"/>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7" name="Ellipse 406">
            <a:extLst>
              <a:ext uri="{FF2B5EF4-FFF2-40B4-BE49-F238E27FC236}">
                <a16:creationId xmlns:a16="http://schemas.microsoft.com/office/drawing/2014/main" id="{CAA4B5F9-DA36-9C52-9553-E53159A7091E}"/>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8" name="Ellipse 407">
            <a:extLst>
              <a:ext uri="{FF2B5EF4-FFF2-40B4-BE49-F238E27FC236}">
                <a16:creationId xmlns:a16="http://schemas.microsoft.com/office/drawing/2014/main" id="{90CB6077-3260-78DC-1E4D-678D3E687CC8}"/>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9" name="Ellipse 408">
            <a:extLst>
              <a:ext uri="{FF2B5EF4-FFF2-40B4-BE49-F238E27FC236}">
                <a16:creationId xmlns:a16="http://schemas.microsoft.com/office/drawing/2014/main" id="{2BE6A887-9A09-5A52-1E6C-D7B7734C8ABB}"/>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410" name="Ellipse 409">
            <a:extLst>
              <a:ext uri="{FF2B5EF4-FFF2-40B4-BE49-F238E27FC236}">
                <a16:creationId xmlns:a16="http://schemas.microsoft.com/office/drawing/2014/main" id="{DA078AE5-D0F8-021A-EA6C-41CD4C5D87E9}"/>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1" name="Ellipse 410">
            <a:extLst>
              <a:ext uri="{FF2B5EF4-FFF2-40B4-BE49-F238E27FC236}">
                <a16:creationId xmlns:a16="http://schemas.microsoft.com/office/drawing/2014/main" id="{C3E46468-3868-4996-CE4E-6C16950A62A3}"/>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2" name="Ellipse 411">
            <a:extLst>
              <a:ext uri="{FF2B5EF4-FFF2-40B4-BE49-F238E27FC236}">
                <a16:creationId xmlns:a16="http://schemas.microsoft.com/office/drawing/2014/main" id="{A885343F-CF01-514B-CB37-512B97A65072}"/>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14" name="Ellipse 413">
            <a:extLst>
              <a:ext uri="{FF2B5EF4-FFF2-40B4-BE49-F238E27FC236}">
                <a16:creationId xmlns:a16="http://schemas.microsoft.com/office/drawing/2014/main" id="{28D31C86-46FB-DF33-B2A0-C7537F808F59}"/>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15" name="Ellipse 414">
            <a:extLst>
              <a:ext uri="{FF2B5EF4-FFF2-40B4-BE49-F238E27FC236}">
                <a16:creationId xmlns:a16="http://schemas.microsoft.com/office/drawing/2014/main" id="{9DF914D0-8B3F-FD75-74AE-0B5BD5F90DD7}"/>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6" name="Ellipse 415">
            <a:extLst>
              <a:ext uri="{FF2B5EF4-FFF2-40B4-BE49-F238E27FC236}">
                <a16:creationId xmlns:a16="http://schemas.microsoft.com/office/drawing/2014/main" id="{BE68BC0F-4551-5D9E-C62F-A1CFBA36C539}"/>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7" name="Ellipse 416">
            <a:extLst>
              <a:ext uri="{FF2B5EF4-FFF2-40B4-BE49-F238E27FC236}">
                <a16:creationId xmlns:a16="http://schemas.microsoft.com/office/drawing/2014/main" id="{62468CB5-EABB-78E3-DB79-F4D2F9E881E2}"/>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8" name="Ellipse 417">
            <a:extLst>
              <a:ext uri="{FF2B5EF4-FFF2-40B4-BE49-F238E27FC236}">
                <a16:creationId xmlns:a16="http://schemas.microsoft.com/office/drawing/2014/main" id="{30E7DB49-C062-B676-89D2-7C9B7CE9A7FC}"/>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0" name="Ellipse 419">
            <a:extLst>
              <a:ext uri="{FF2B5EF4-FFF2-40B4-BE49-F238E27FC236}">
                <a16:creationId xmlns:a16="http://schemas.microsoft.com/office/drawing/2014/main" id="{01E20E62-1DB0-543A-1C00-C2C52512C7C7}"/>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Ellipse 420">
            <a:extLst>
              <a:ext uri="{FF2B5EF4-FFF2-40B4-BE49-F238E27FC236}">
                <a16:creationId xmlns:a16="http://schemas.microsoft.com/office/drawing/2014/main" id="{499B2704-4C11-AF5B-D8F8-FAB5506AAEA7}"/>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2" name="Ellipse 421">
            <a:extLst>
              <a:ext uri="{FF2B5EF4-FFF2-40B4-BE49-F238E27FC236}">
                <a16:creationId xmlns:a16="http://schemas.microsoft.com/office/drawing/2014/main" id="{98B17D64-35F5-B5EF-D241-9350F53B9177}"/>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3" name="Ellipse 422">
            <a:extLst>
              <a:ext uri="{FF2B5EF4-FFF2-40B4-BE49-F238E27FC236}">
                <a16:creationId xmlns:a16="http://schemas.microsoft.com/office/drawing/2014/main" id="{ACFDCA9B-DF49-50A9-3B7E-FE48714E6F14}"/>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4" name="Rectangle 423">
            <a:extLst>
              <a:ext uri="{FF2B5EF4-FFF2-40B4-BE49-F238E27FC236}">
                <a16:creationId xmlns:a16="http://schemas.microsoft.com/office/drawing/2014/main" id="{6E9399F4-8002-9BA0-3C15-D4D32BA9CF7D}"/>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425" name="Rectangle 424">
            <a:extLst>
              <a:ext uri="{FF2B5EF4-FFF2-40B4-BE49-F238E27FC236}">
                <a16:creationId xmlns:a16="http://schemas.microsoft.com/office/drawing/2014/main" id="{AB841591-3D45-1B04-282F-659C2F78778A}"/>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426" name="Rectangle 1">
            <a:extLst>
              <a:ext uri="{FF2B5EF4-FFF2-40B4-BE49-F238E27FC236}">
                <a16:creationId xmlns:a16="http://schemas.microsoft.com/office/drawing/2014/main" id="{60052F97-8F90-B949-D9E9-250B681E0A80}"/>
              </a:ext>
            </a:extLst>
          </p:cNvPr>
          <p:cNvSpPr/>
          <p:nvPr/>
        </p:nvSpPr>
        <p:spPr>
          <a:xfrm>
            <a:off x="5419918" y="95645"/>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1831-1833</a:t>
            </a:r>
            <a:endParaRPr lang="fr-FR" b="1" spc="-1" dirty="0">
              <a:latin typeface="Arial"/>
            </a:endParaRPr>
          </a:p>
        </p:txBody>
      </p:sp>
      <p:sp>
        <p:nvSpPr>
          <p:cNvPr id="427" name="Rectangle 426">
            <a:extLst>
              <a:ext uri="{FF2B5EF4-FFF2-40B4-BE49-F238E27FC236}">
                <a16:creationId xmlns:a16="http://schemas.microsoft.com/office/drawing/2014/main" id="{AB293D77-5406-ADDE-9AFD-D29241AE02F3}"/>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428" name="Ellipse 427">
            <a:extLst>
              <a:ext uri="{FF2B5EF4-FFF2-40B4-BE49-F238E27FC236}">
                <a16:creationId xmlns:a16="http://schemas.microsoft.com/office/drawing/2014/main" id="{42D67F7D-217D-F3CC-9899-06D5015C9092}"/>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29" name="Rectangle 428">
            <a:extLst>
              <a:ext uri="{FF2B5EF4-FFF2-40B4-BE49-F238E27FC236}">
                <a16:creationId xmlns:a16="http://schemas.microsoft.com/office/drawing/2014/main" id="{5FAC4B78-C80E-EA8C-933F-9D10D5AF8B53}"/>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430" name="Rectangle 429">
            <a:extLst>
              <a:ext uri="{FF2B5EF4-FFF2-40B4-BE49-F238E27FC236}">
                <a16:creationId xmlns:a16="http://schemas.microsoft.com/office/drawing/2014/main" id="{E2C8BC80-11C7-9DC5-AC0D-711E22B5558E}"/>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431" name="Rectangle 430">
            <a:extLst>
              <a:ext uri="{FF2B5EF4-FFF2-40B4-BE49-F238E27FC236}">
                <a16:creationId xmlns:a16="http://schemas.microsoft.com/office/drawing/2014/main" id="{4F8743FF-C3E5-9DE3-545F-B48B5D8FF66E}"/>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432" name="Rectangle 431">
            <a:extLst>
              <a:ext uri="{FF2B5EF4-FFF2-40B4-BE49-F238E27FC236}">
                <a16:creationId xmlns:a16="http://schemas.microsoft.com/office/drawing/2014/main" id="{EA427EA7-B53C-D605-38CF-C5264B31C97F}"/>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433" name="Rectangle 432">
            <a:extLst>
              <a:ext uri="{FF2B5EF4-FFF2-40B4-BE49-F238E27FC236}">
                <a16:creationId xmlns:a16="http://schemas.microsoft.com/office/drawing/2014/main" id="{55AB53EA-0E8C-4F77-1E0D-216FB03D171F}"/>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434" name="Rectangle 433">
            <a:extLst>
              <a:ext uri="{FF2B5EF4-FFF2-40B4-BE49-F238E27FC236}">
                <a16:creationId xmlns:a16="http://schemas.microsoft.com/office/drawing/2014/main" id="{1B7DFE0B-B538-0FB4-AF86-B845C0DD8911}"/>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435" name="Ellipse 434">
            <a:extLst>
              <a:ext uri="{FF2B5EF4-FFF2-40B4-BE49-F238E27FC236}">
                <a16:creationId xmlns:a16="http://schemas.microsoft.com/office/drawing/2014/main" id="{BFADEFCD-6A71-8C12-4880-13F5108A45C6}"/>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436" name="Ellipse 435">
            <a:extLst>
              <a:ext uri="{FF2B5EF4-FFF2-40B4-BE49-F238E27FC236}">
                <a16:creationId xmlns:a16="http://schemas.microsoft.com/office/drawing/2014/main" id="{3EED6FA4-9982-A735-FA69-97DF5F5F6CA5}"/>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437" name="Ellipse 436">
            <a:extLst>
              <a:ext uri="{FF2B5EF4-FFF2-40B4-BE49-F238E27FC236}">
                <a16:creationId xmlns:a16="http://schemas.microsoft.com/office/drawing/2014/main" id="{3BF7B5E5-A5CE-29DF-D745-036E1A28DF27}"/>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8" name="Ellipse 437">
            <a:extLst>
              <a:ext uri="{FF2B5EF4-FFF2-40B4-BE49-F238E27FC236}">
                <a16:creationId xmlns:a16="http://schemas.microsoft.com/office/drawing/2014/main" id="{FCBEC0DE-B351-953B-EAD0-E2A2B86E5C3C}"/>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40" name="Ellipse 439">
            <a:extLst>
              <a:ext uri="{FF2B5EF4-FFF2-40B4-BE49-F238E27FC236}">
                <a16:creationId xmlns:a16="http://schemas.microsoft.com/office/drawing/2014/main" id="{7237962B-D43E-CC0C-3D33-8CE2448E83AF}"/>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442" name="Ellipse 441">
            <a:extLst>
              <a:ext uri="{FF2B5EF4-FFF2-40B4-BE49-F238E27FC236}">
                <a16:creationId xmlns:a16="http://schemas.microsoft.com/office/drawing/2014/main" id="{311E5B20-C5AA-5218-CB1B-DDE0EBE74B65}"/>
              </a:ext>
            </a:extLst>
          </p:cNvPr>
          <p:cNvSpPr/>
          <p:nvPr/>
        </p:nvSpPr>
        <p:spPr>
          <a:xfrm>
            <a:off x="6689742" y="2380089"/>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43" name="Rectangle 442">
            <a:extLst>
              <a:ext uri="{FF2B5EF4-FFF2-40B4-BE49-F238E27FC236}">
                <a16:creationId xmlns:a16="http://schemas.microsoft.com/office/drawing/2014/main" id="{38552A07-E60B-DD89-602A-9E3A369B2FFF}"/>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444" name="Ellipse 443">
            <a:extLst>
              <a:ext uri="{FF2B5EF4-FFF2-40B4-BE49-F238E27FC236}">
                <a16:creationId xmlns:a16="http://schemas.microsoft.com/office/drawing/2014/main" id="{251E5FB2-7C5A-069F-C917-D8143C947715}"/>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5" name="Ellipse 444">
            <a:extLst>
              <a:ext uri="{FF2B5EF4-FFF2-40B4-BE49-F238E27FC236}">
                <a16:creationId xmlns:a16="http://schemas.microsoft.com/office/drawing/2014/main" id="{E51769C3-F83D-5405-4541-62E523D89E1B}"/>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46" name="Ellipse 445">
            <a:extLst>
              <a:ext uri="{FF2B5EF4-FFF2-40B4-BE49-F238E27FC236}">
                <a16:creationId xmlns:a16="http://schemas.microsoft.com/office/drawing/2014/main" id="{671D81C5-D5B1-6273-575F-00EB61FF206B}"/>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47" name="Ellipse 446">
            <a:extLst>
              <a:ext uri="{FF2B5EF4-FFF2-40B4-BE49-F238E27FC236}">
                <a16:creationId xmlns:a16="http://schemas.microsoft.com/office/drawing/2014/main" id="{643B9F00-1F00-13BA-FC21-87F05B0AD4C0}"/>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48" name="Rectangle 447">
            <a:extLst>
              <a:ext uri="{FF2B5EF4-FFF2-40B4-BE49-F238E27FC236}">
                <a16:creationId xmlns:a16="http://schemas.microsoft.com/office/drawing/2014/main" id="{E21CC58C-4E20-3172-7F96-6E07530A0DB7}"/>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449" name="Ellipse 448">
            <a:extLst>
              <a:ext uri="{FF2B5EF4-FFF2-40B4-BE49-F238E27FC236}">
                <a16:creationId xmlns:a16="http://schemas.microsoft.com/office/drawing/2014/main" id="{AC023816-0466-E482-FAF0-AD6B8AFF01A8}"/>
              </a:ext>
            </a:extLst>
          </p:cNvPr>
          <p:cNvSpPr/>
          <p:nvPr/>
        </p:nvSpPr>
        <p:spPr>
          <a:xfrm>
            <a:off x="7149690" y="213051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cxnSp>
        <p:nvCxnSpPr>
          <p:cNvPr id="453" name="Connecteur droit 452">
            <a:extLst>
              <a:ext uri="{FF2B5EF4-FFF2-40B4-BE49-F238E27FC236}">
                <a16:creationId xmlns:a16="http://schemas.microsoft.com/office/drawing/2014/main" id="{20F07DEE-0205-199F-975E-4AC03E354CC1}"/>
              </a:ext>
            </a:extLst>
          </p:cNvPr>
          <p:cNvCxnSpPr>
            <a:cxnSpLocks/>
          </p:cNvCxnSpPr>
          <p:nvPr/>
        </p:nvCxnSpPr>
        <p:spPr>
          <a:xfrm flipV="1">
            <a:off x="6993738" y="2892226"/>
            <a:ext cx="535584" cy="21138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6" name="Connecteur droit avec flèche 455">
            <a:extLst>
              <a:ext uri="{FF2B5EF4-FFF2-40B4-BE49-F238E27FC236}">
                <a16:creationId xmlns:a16="http://schemas.microsoft.com/office/drawing/2014/main" id="{1AEFB22C-162E-08AA-5CFC-DB3DE73B4953}"/>
              </a:ext>
            </a:extLst>
          </p:cNvPr>
          <p:cNvCxnSpPr>
            <a:cxnSpLocks/>
            <a:endCxn id="449" idx="5"/>
          </p:cNvCxnSpPr>
          <p:nvPr/>
        </p:nvCxnSpPr>
        <p:spPr>
          <a:xfrm flipH="1" flipV="1">
            <a:off x="7384893" y="2347087"/>
            <a:ext cx="147169" cy="539440"/>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9" name="Ellipse 458">
            <a:extLst>
              <a:ext uri="{FF2B5EF4-FFF2-40B4-BE49-F238E27FC236}">
                <a16:creationId xmlns:a16="http://schemas.microsoft.com/office/drawing/2014/main" id="{00EF766D-BB7C-A734-4D39-8E694A2144D8}"/>
              </a:ext>
            </a:extLst>
          </p:cNvPr>
          <p:cNvSpPr/>
          <p:nvPr/>
        </p:nvSpPr>
        <p:spPr>
          <a:xfrm>
            <a:off x="6865624" y="298209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460" name="Ellipse 459">
            <a:extLst>
              <a:ext uri="{FF2B5EF4-FFF2-40B4-BE49-F238E27FC236}">
                <a16:creationId xmlns:a16="http://schemas.microsoft.com/office/drawing/2014/main" id="{0CF15F2F-0276-6ADB-5444-E3908F4B8EC7}"/>
              </a:ext>
            </a:extLst>
          </p:cNvPr>
          <p:cNvSpPr/>
          <p:nvPr/>
        </p:nvSpPr>
        <p:spPr>
          <a:xfrm>
            <a:off x="7380889" y="27676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62" name="Ellipse 461">
            <a:extLst>
              <a:ext uri="{FF2B5EF4-FFF2-40B4-BE49-F238E27FC236}">
                <a16:creationId xmlns:a16="http://schemas.microsoft.com/office/drawing/2014/main" id="{CDF20E9C-60B4-FA40-CD96-E9F71B2327AC}"/>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 name="Rectangle 1">
            <a:extLst>
              <a:ext uri="{FF2B5EF4-FFF2-40B4-BE49-F238E27FC236}">
                <a16:creationId xmlns:a16="http://schemas.microsoft.com/office/drawing/2014/main" id="{B2BD4EB6-3126-C3C1-803B-E0A37E4086DB}"/>
              </a:ext>
            </a:extLst>
          </p:cNvPr>
          <p:cNvSpPr/>
          <p:nvPr/>
        </p:nvSpPr>
        <p:spPr>
          <a:xfrm>
            <a:off x="86404" y="67301"/>
            <a:ext cx="5267515" cy="6740307"/>
          </a:xfrm>
          <a:prstGeom prst="rect">
            <a:avLst/>
          </a:prstGeom>
          <a:solidFill>
            <a:schemeClr val="tx2">
              <a:lumMod val="20000"/>
              <a:lumOff val="80000"/>
            </a:schemeClr>
          </a:solidFill>
          <a:ln w="38100">
            <a:solidFill>
              <a:schemeClr val="tx1"/>
            </a:solidFill>
          </a:ln>
        </p:spPr>
        <p:txBody>
          <a:bodyPr wrap="square">
            <a:spAutoFit/>
          </a:bodyPr>
          <a:lstStyle/>
          <a:p>
            <a:r>
              <a:rPr lang="fr-FR" sz="1400" b="1" dirty="0"/>
              <a:t>1) 1831-1841 : Contre les attaques de Mehmet Ali, l’Empire ottoman est sauvé par les puissances européennes ; L’Empire ottoman obtient un contrôle des Détroits et devient un protectorat britannique ; Mehmet Ali obtient l’Egypte à titre héréditaire</a:t>
            </a:r>
          </a:p>
          <a:p>
            <a:endParaRPr lang="fr-FR" sz="1600" dirty="0"/>
          </a:p>
          <a:p>
            <a:r>
              <a:rPr lang="fr-FR" sz="1600" dirty="0"/>
              <a:t>*1831-33 : 1</a:t>
            </a:r>
            <a:r>
              <a:rPr lang="fr-FR" sz="1600" baseline="30000" dirty="0"/>
              <a:t>ère</a:t>
            </a:r>
            <a:r>
              <a:rPr lang="fr-FR" sz="1600" dirty="0"/>
              <a:t> guerre turco-égyptienne</a:t>
            </a:r>
          </a:p>
          <a:p>
            <a:r>
              <a:rPr lang="fr-FR" sz="1600" dirty="0"/>
              <a:t>*Nov. 1831-jan. 1833 : Offensive égyptienne jusqu’à Konya</a:t>
            </a:r>
          </a:p>
          <a:p>
            <a:r>
              <a:rPr lang="fr-FR" sz="1600" dirty="0"/>
              <a:t>Puis Bursa,         à 90 km au sud de Constantinople ; Enjeux…</a:t>
            </a:r>
          </a:p>
          <a:p>
            <a:endParaRPr lang="fr-FR" sz="1600" dirty="0"/>
          </a:p>
          <a:p>
            <a:r>
              <a:rPr lang="fr-FR" sz="1600" dirty="0"/>
              <a:t>*Pour </a:t>
            </a:r>
            <a:r>
              <a:rPr lang="fr-FR" sz="1600" u="sng" dirty="0"/>
              <a:t>Mehmet Ali</a:t>
            </a:r>
            <a:r>
              <a:rPr lang="fr-FR" sz="1600" dirty="0"/>
              <a:t> ; En plus de ses revendications…</a:t>
            </a:r>
          </a:p>
          <a:p>
            <a:r>
              <a:rPr lang="fr-FR" sz="1600" dirty="0"/>
              <a:t>a) Il fustige l’incapacité de </a:t>
            </a:r>
            <a:r>
              <a:rPr lang="fr-FR" sz="1600" u="sng" dirty="0"/>
              <a:t>Mahmoud II</a:t>
            </a:r>
            <a:r>
              <a:rPr lang="fr-FR" sz="1600" dirty="0"/>
              <a:t> à mener des réformes</a:t>
            </a:r>
          </a:p>
          <a:p>
            <a:r>
              <a:rPr lang="fr-FR" sz="1600" dirty="0"/>
              <a:t>Et il se pose en véritable régénérateur de l’Empire ottoman</a:t>
            </a:r>
          </a:p>
          <a:p>
            <a:r>
              <a:rPr lang="fr-FR" sz="1600" dirty="0"/>
              <a:t>Car il a pour lui l’opinion musulmane</a:t>
            </a:r>
          </a:p>
          <a:p>
            <a:r>
              <a:rPr lang="fr-FR" sz="1600" dirty="0"/>
              <a:t>b) Il veut rassurer la GB : Lui seul peut construire une barrière efficace contre l’expansion russe vers le sud</a:t>
            </a:r>
          </a:p>
          <a:p>
            <a:r>
              <a:rPr lang="fr-FR" sz="1600" dirty="0">
                <a:solidFill>
                  <a:srgbClr val="FF0000"/>
                </a:solidFill>
              </a:rPr>
              <a:t>NB : En revanche, son fils </a:t>
            </a:r>
            <a:r>
              <a:rPr lang="fr-FR" sz="1600" u="sng" dirty="0">
                <a:solidFill>
                  <a:srgbClr val="FF0000"/>
                </a:solidFill>
              </a:rPr>
              <a:t>Ibrahim</a:t>
            </a:r>
            <a:r>
              <a:rPr lang="fr-FR" sz="1600" dirty="0">
                <a:solidFill>
                  <a:srgbClr val="FF0000"/>
                </a:solidFill>
              </a:rPr>
              <a:t> défend un Empire arabe</a:t>
            </a:r>
          </a:p>
          <a:p>
            <a:endParaRPr lang="fr-FR" sz="1600" dirty="0"/>
          </a:p>
          <a:p>
            <a:r>
              <a:rPr lang="fr-FR" sz="1600" dirty="0"/>
              <a:t>*Et pour les puissances…</a:t>
            </a:r>
          </a:p>
          <a:p>
            <a:r>
              <a:rPr lang="fr-FR" sz="1600" dirty="0"/>
              <a:t>*L’Egypte a le soutien de la France depuis 1815</a:t>
            </a:r>
          </a:p>
          <a:p>
            <a:r>
              <a:rPr lang="fr-FR" sz="1600" dirty="0"/>
              <a:t>NB : Présences de demi-soldes napoléoniennes</a:t>
            </a:r>
          </a:p>
          <a:p>
            <a:r>
              <a:rPr lang="fr-FR" sz="1600" dirty="0"/>
              <a:t>Comme </a:t>
            </a:r>
            <a:r>
              <a:rPr lang="fr-FR" sz="1600" u="sng" dirty="0"/>
              <a:t>Soliman Pacha, né Joseph Sève</a:t>
            </a:r>
          </a:p>
          <a:p>
            <a:endParaRPr lang="fr-FR" sz="1600" dirty="0"/>
          </a:p>
          <a:p>
            <a:r>
              <a:rPr lang="fr-FR" sz="1600" dirty="0"/>
              <a:t>*Soutien français malgré la désapprobation de la GB</a:t>
            </a:r>
          </a:p>
          <a:p>
            <a:r>
              <a:rPr lang="fr-FR" sz="1600" dirty="0"/>
              <a:t>Et celle de la Russie qui, </a:t>
            </a:r>
            <a:r>
              <a:rPr lang="fr-FR" sz="1600" u="sng" dirty="0"/>
              <a:t>rapidement</a:t>
            </a:r>
            <a:r>
              <a:rPr lang="fr-FR" sz="1600" dirty="0"/>
              <a:t>, envoie une escadre</a:t>
            </a:r>
          </a:p>
          <a:p>
            <a:r>
              <a:rPr lang="fr-FR" sz="1600" dirty="0"/>
              <a:t>Pour défendre Constantinople (!) ; Conséquence…</a:t>
            </a:r>
          </a:p>
          <a:p>
            <a:endParaRPr lang="fr-FR" sz="800" dirty="0"/>
          </a:p>
          <a:p>
            <a:r>
              <a:rPr lang="fr-FR" sz="1600" dirty="0"/>
              <a:t>*Retour de la Question d’Orient</a:t>
            </a:r>
          </a:p>
          <a:p>
            <a:r>
              <a:rPr lang="fr-FR" sz="1600" dirty="0"/>
              <a:t>Français et Britanniques réagissent…</a:t>
            </a:r>
          </a:p>
        </p:txBody>
      </p:sp>
      <p:sp>
        <p:nvSpPr>
          <p:cNvPr id="3" name="Ellipse 2">
            <a:extLst>
              <a:ext uri="{FF2B5EF4-FFF2-40B4-BE49-F238E27FC236}">
                <a16:creationId xmlns:a16="http://schemas.microsoft.com/office/drawing/2014/main" id="{0EF7537D-FC14-7B31-D3DD-715F2E13C502}"/>
              </a:ext>
            </a:extLst>
          </p:cNvPr>
          <p:cNvSpPr/>
          <p:nvPr/>
        </p:nvSpPr>
        <p:spPr>
          <a:xfrm>
            <a:off x="1098026" y="166543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 name="Ellipse 14">
            <a:extLst>
              <a:ext uri="{FF2B5EF4-FFF2-40B4-BE49-F238E27FC236}">
                <a16:creationId xmlns:a16="http://schemas.microsoft.com/office/drawing/2014/main" id="{A9FF5FF1-BEB3-AA15-B2FD-BC6B06178CAD}"/>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a:extLst>
              <a:ext uri="{FF2B5EF4-FFF2-40B4-BE49-F238E27FC236}">
                <a16:creationId xmlns:a16="http://schemas.microsoft.com/office/drawing/2014/main" id="{98E81F2C-FA39-BEE3-32F3-56A4073CC115}"/>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2121" t="13889" r="32467" b="52660"/>
          <a:stretch>
            <a:fillRect/>
          </a:stretch>
        </p:blipFill>
        <p:spPr bwMode="auto">
          <a:xfrm>
            <a:off x="8551263" y="75434"/>
            <a:ext cx="3510693" cy="444596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98AA6670-BB2E-054E-D9BC-7E6D94C55BD0}"/>
              </a:ext>
            </a:extLst>
          </p:cNvPr>
          <p:cNvSpPr/>
          <p:nvPr/>
        </p:nvSpPr>
        <p:spPr>
          <a:xfrm>
            <a:off x="9281042" y="739583"/>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8" name="Ellipse 7">
            <a:extLst>
              <a:ext uri="{FF2B5EF4-FFF2-40B4-BE49-F238E27FC236}">
                <a16:creationId xmlns:a16="http://schemas.microsoft.com/office/drawing/2014/main" id="{1545EFDB-F8DB-C237-E332-2606528E35B9}"/>
              </a:ext>
            </a:extLst>
          </p:cNvPr>
          <p:cNvSpPr/>
          <p:nvPr/>
        </p:nvSpPr>
        <p:spPr>
          <a:xfrm>
            <a:off x="10222218" y="154313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 name="Ellipse 15">
            <a:extLst>
              <a:ext uri="{FF2B5EF4-FFF2-40B4-BE49-F238E27FC236}">
                <a16:creationId xmlns:a16="http://schemas.microsoft.com/office/drawing/2014/main" id="{09EBE500-2C2C-B0DD-8D0C-2E6AB70EDA4D}"/>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7" name="Rectangle 16">
            <a:extLst>
              <a:ext uri="{FF2B5EF4-FFF2-40B4-BE49-F238E27FC236}">
                <a16:creationId xmlns:a16="http://schemas.microsoft.com/office/drawing/2014/main" id="{F32AC8B5-39A0-1C28-A93F-702F5DDEEDAE}"/>
              </a:ext>
            </a:extLst>
          </p:cNvPr>
          <p:cNvSpPr/>
          <p:nvPr/>
        </p:nvSpPr>
        <p:spPr>
          <a:xfrm>
            <a:off x="6484555" y="3208016"/>
            <a:ext cx="785623" cy="229440"/>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1831-33</a:t>
            </a:r>
          </a:p>
        </p:txBody>
      </p:sp>
      <p:sp>
        <p:nvSpPr>
          <p:cNvPr id="18" name="Ellipse 17">
            <a:extLst>
              <a:ext uri="{FF2B5EF4-FFF2-40B4-BE49-F238E27FC236}">
                <a16:creationId xmlns:a16="http://schemas.microsoft.com/office/drawing/2014/main" id="{F3C9867F-A367-D4BC-8C03-01E9D295545F}"/>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 name="Ellipse 18">
            <a:extLst>
              <a:ext uri="{FF2B5EF4-FFF2-40B4-BE49-F238E27FC236}">
                <a16:creationId xmlns:a16="http://schemas.microsoft.com/office/drawing/2014/main" id="{E8200F2E-E5CE-262C-8B1A-01A7986F0DCA}"/>
              </a:ext>
            </a:extLst>
          </p:cNvPr>
          <p:cNvSpPr/>
          <p:nvPr/>
        </p:nvSpPr>
        <p:spPr>
          <a:xfrm>
            <a:off x="7903822" y="328271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0" name="Ellipse 19">
            <a:extLst>
              <a:ext uri="{FF2B5EF4-FFF2-40B4-BE49-F238E27FC236}">
                <a16:creationId xmlns:a16="http://schemas.microsoft.com/office/drawing/2014/main" id="{D4D19874-ABCA-A3A6-89DE-6247AD6CF6D5}"/>
              </a:ext>
            </a:extLst>
          </p:cNvPr>
          <p:cNvSpPr/>
          <p:nvPr/>
        </p:nvSpPr>
        <p:spPr>
          <a:xfrm>
            <a:off x="9243803" y="392808"/>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cxnSp>
        <p:nvCxnSpPr>
          <p:cNvPr id="12" name="Connecteur droit avec flèche 11">
            <a:extLst>
              <a:ext uri="{FF2B5EF4-FFF2-40B4-BE49-F238E27FC236}">
                <a16:creationId xmlns:a16="http://schemas.microsoft.com/office/drawing/2014/main" id="{A20217D8-154E-F0FC-DD3B-008FD1338CD7}"/>
              </a:ext>
            </a:extLst>
          </p:cNvPr>
          <p:cNvCxnSpPr>
            <a:cxnSpLocks/>
            <a:stCxn id="8" idx="1"/>
            <a:endCxn id="6" idx="5"/>
          </p:cNvCxnSpPr>
          <p:nvPr/>
        </p:nvCxnSpPr>
        <p:spPr>
          <a:xfrm flipH="1" flipV="1">
            <a:off x="9516245" y="956154"/>
            <a:ext cx="746328" cy="624141"/>
          </a:xfrm>
          <a:prstGeom prst="straightConnector1">
            <a:avLst/>
          </a:prstGeom>
          <a:ln w="7620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a:extLst>
              <a:ext uri="{FF2B5EF4-FFF2-40B4-BE49-F238E27FC236}">
                <a16:creationId xmlns:a16="http://schemas.microsoft.com/office/drawing/2014/main" id="{F632CDAD-9745-5EEE-31AB-5D7589DE151C}"/>
              </a:ext>
            </a:extLst>
          </p:cNvPr>
          <p:cNvCxnSpPr>
            <a:cxnSpLocks/>
            <a:endCxn id="8" idx="5"/>
          </p:cNvCxnSpPr>
          <p:nvPr/>
        </p:nvCxnSpPr>
        <p:spPr>
          <a:xfrm flipH="1" flipV="1">
            <a:off x="10457421" y="1759708"/>
            <a:ext cx="583724" cy="167511"/>
          </a:xfrm>
          <a:prstGeom prst="straightConnector1">
            <a:avLst/>
          </a:prstGeom>
          <a:ln w="7620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9316773B-BBAC-030A-1201-99FFBFAD5A23}"/>
              </a:ext>
            </a:extLst>
          </p:cNvPr>
          <p:cNvCxnSpPr>
            <a:cxnSpLocks/>
          </p:cNvCxnSpPr>
          <p:nvPr/>
        </p:nvCxnSpPr>
        <p:spPr>
          <a:xfrm flipH="1" flipV="1">
            <a:off x="11000790" y="1895129"/>
            <a:ext cx="529666" cy="9450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21DBBB76-5F29-EAB8-C390-AFD709AC09FA}"/>
              </a:ext>
            </a:extLst>
          </p:cNvPr>
          <p:cNvCxnSpPr>
            <a:cxnSpLocks/>
          </p:cNvCxnSpPr>
          <p:nvPr/>
        </p:nvCxnSpPr>
        <p:spPr>
          <a:xfrm flipV="1">
            <a:off x="11440420" y="1998464"/>
            <a:ext cx="12261" cy="127021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21CD8EF3-6C69-6CAE-E7B4-E7424B13F463}"/>
              </a:ext>
            </a:extLst>
          </p:cNvPr>
          <p:cNvCxnSpPr>
            <a:cxnSpLocks/>
          </p:cNvCxnSpPr>
          <p:nvPr/>
        </p:nvCxnSpPr>
        <p:spPr>
          <a:xfrm flipV="1">
            <a:off x="10089124" y="4053840"/>
            <a:ext cx="1010164" cy="247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41D85523-562B-3FB3-434D-2E8E5189F939}"/>
              </a:ext>
            </a:extLst>
          </p:cNvPr>
          <p:cNvCxnSpPr>
            <a:cxnSpLocks/>
            <a:endCxn id="42" idx="0"/>
          </p:cNvCxnSpPr>
          <p:nvPr/>
        </p:nvCxnSpPr>
        <p:spPr>
          <a:xfrm flipV="1">
            <a:off x="11099288" y="3014949"/>
            <a:ext cx="341132" cy="109985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42" name="Ellipse 41">
            <a:extLst>
              <a:ext uri="{FF2B5EF4-FFF2-40B4-BE49-F238E27FC236}">
                <a16:creationId xmlns:a16="http://schemas.microsoft.com/office/drawing/2014/main" id="{BBFED5A0-49C9-3CB0-DE68-11F22D1A36C4}"/>
              </a:ext>
            </a:extLst>
          </p:cNvPr>
          <p:cNvSpPr/>
          <p:nvPr/>
        </p:nvSpPr>
        <p:spPr>
          <a:xfrm>
            <a:off x="11302641" y="3014949"/>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3" name="Ellipse 42">
            <a:extLst>
              <a:ext uri="{FF2B5EF4-FFF2-40B4-BE49-F238E27FC236}">
                <a16:creationId xmlns:a16="http://schemas.microsoft.com/office/drawing/2014/main" id="{7516EA13-2D54-07DC-A9E7-386BC378B053}"/>
              </a:ext>
            </a:extLst>
          </p:cNvPr>
          <p:cNvSpPr/>
          <p:nvPr/>
        </p:nvSpPr>
        <p:spPr>
          <a:xfrm>
            <a:off x="9853921" y="426451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45" name="Ellipse 44">
            <a:extLst>
              <a:ext uri="{FF2B5EF4-FFF2-40B4-BE49-F238E27FC236}">
                <a16:creationId xmlns:a16="http://schemas.microsoft.com/office/drawing/2014/main" id="{F01BECFA-9538-B43D-DAAE-79AF0771273D}"/>
              </a:ext>
            </a:extLst>
          </p:cNvPr>
          <p:cNvSpPr/>
          <p:nvPr/>
        </p:nvSpPr>
        <p:spPr>
          <a:xfrm>
            <a:off x="9543317" y="43289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solidFill>
                <a:schemeClr val="tx1"/>
              </a:solidFill>
            </a:endParaRPr>
          </a:p>
        </p:txBody>
      </p:sp>
      <p:cxnSp>
        <p:nvCxnSpPr>
          <p:cNvPr id="46" name="Connecteur droit avec flèche 45">
            <a:extLst>
              <a:ext uri="{FF2B5EF4-FFF2-40B4-BE49-F238E27FC236}">
                <a16:creationId xmlns:a16="http://schemas.microsoft.com/office/drawing/2014/main" id="{BACFEE53-BEE9-7058-5504-F7233CCF5C67}"/>
              </a:ext>
            </a:extLst>
          </p:cNvPr>
          <p:cNvCxnSpPr>
            <a:cxnSpLocks/>
            <a:endCxn id="45" idx="0"/>
          </p:cNvCxnSpPr>
          <p:nvPr/>
        </p:nvCxnSpPr>
        <p:spPr>
          <a:xfrm flipH="1">
            <a:off x="9681096" y="24576"/>
            <a:ext cx="5770" cy="408322"/>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4208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D592D-2966-3779-8767-AFCC9C531D74}"/>
            </a:ext>
          </a:extLst>
        </p:cNvPr>
        <p:cNvGrpSpPr/>
        <p:nvPr/>
      </p:nvGrpSpPr>
      <p:grpSpPr>
        <a:xfrm>
          <a:off x="0" y="0"/>
          <a:ext cx="0" cy="0"/>
          <a:chOff x="0" y="0"/>
          <a:chExt cx="0" cy="0"/>
        </a:xfrm>
      </p:grpSpPr>
      <p:pic>
        <p:nvPicPr>
          <p:cNvPr id="343" name="Picture 2" descr="C:\Users\Christophe\Pictures\My Scans\2014-11 (nov.)\scan0001.jpg">
            <a:extLst>
              <a:ext uri="{FF2B5EF4-FFF2-40B4-BE49-F238E27FC236}">
                <a16:creationId xmlns:a16="http://schemas.microsoft.com/office/drawing/2014/main" id="{BE5A85D8-87AD-B201-9016-1FBDF774994F}"/>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44" name="Ellipse 343">
            <a:extLst>
              <a:ext uri="{FF2B5EF4-FFF2-40B4-BE49-F238E27FC236}">
                <a16:creationId xmlns:a16="http://schemas.microsoft.com/office/drawing/2014/main" id="{F5EFD4F8-FAB7-A844-8D1E-3F0034FCF3F9}"/>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5" name="Ellipse 344">
            <a:extLst>
              <a:ext uri="{FF2B5EF4-FFF2-40B4-BE49-F238E27FC236}">
                <a16:creationId xmlns:a16="http://schemas.microsoft.com/office/drawing/2014/main" id="{7C022718-1DF2-B4C4-FE88-83785348982A}"/>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346" name="Ellipse 345">
            <a:extLst>
              <a:ext uri="{FF2B5EF4-FFF2-40B4-BE49-F238E27FC236}">
                <a16:creationId xmlns:a16="http://schemas.microsoft.com/office/drawing/2014/main" id="{84327592-0D29-42B9-1E1A-AD3300874479}"/>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347" name="Ellipse 346">
            <a:extLst>
              <a:ext uri="{FF2B5EF4-FFF2-40B4-BE49-F238E27FC236}">
                <a16:creationId xmlns:a16="http://schemas.microsoft.com/office/drawing/2014/main" id="{1B4E2ECB-3DC9-9FE2-3F3E-BB27F1AA2345}"/>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8" name="Ellipse 347">
            <a:extLst>
              <a:ext uri="{FF2B5EF4-FFF2-40B4-BE49-F238E27FC236}">
                <a16:creationId xmlns:a16="http://schemas.microsoft.com/office/drawing/2014/main" id="{3C12B7CE-0E58-057D-119C-63F04A9E3231}"/>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9" name="Ellipse 348">
            <a:extLst>
              <a:ext uri="{FF2B5EF4-FFF2-40B4-BE49-F238E27FC236}">
                <a16:creationId xmlns:a16="http://schemas.microsoft.com/office/drawing/2014/main" id="{2C3EF3D8-D257-115A-41DC-AE67221393E3}"/>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350" name="Ellipse 349">
            <a:extLst>
              <a:ext uri="{FF2B5EF4-FFF2-40B4-BE49-F238E27FC236}">
                <a16:creationId xmlns:a16="http://schemas.microsoft.com/office/drawing/2014/main" id="{07C4ACA3-5501-1D73-616D-7C3A27230000}"/>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351" name="Ellipse 350">
            <a:extLst>
              <a:ext uri="{FF2B5EF4-FFF2-40B4-BE49-F238E27FC236}">
                <a16:creationId xmlns:a16="http://schemas.microsoft.com/office/drawing/2014/main" id="{30EC9FA8-434F-0D14-6394-1BF299BD4BF4}"/>
              </a:ext>
            </a:extLst>
          </p:cNvPr>
          <p:cNvSpPr/>
          <p:nvPr/>
        </p:nvSpPr>
        <p:spPr>
          <a:xfrm>
            <a:off x="7448382" y="372020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52" name="Ellipse 351">
            <a:extLst>
              <a:ext uri="{FF2B5EF4-FFF2-40B4-BE49-F238E27FC236}">
                <a16:creationId xmlns:a16="http://schemas.microsoft.com/office/drawing/2014/main" id="{4F130535-21FD-FC7B-C9DF-3F2A82E1296D}"/>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53" name="Ellipse 352">
            <a:extLst>
              <a:ext uri="{FF2B5EF4-FFF2-40B4-BE49-F238E27FC236}">
                <a16:creationId xmlns:a16="http://schemas.microsoft.com/office/drawing/2014/main" id="{8472A6D0-B286-6954-5F29-60F697770D5D}"/>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4" name="Ellipse 353">
            <a:extLst>
              <a:ext uri="{FF2B5EF4-FFF2-40B4-BE49-F238E27FC236}">
                <a16:creationId xmlns:a16="http://schemas.microsoft.com/office/drawing/2014/main" id="{42F734CD-C908-1978-056B-820630E459B2}"/>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5" name="Ellipse 354">
            <a:extLst>
              <a:ext uri="{FF2B5EF4-FFF2-40B4-BE49-F238E27FC236}">
                <a16:creationId xmlns:a16="http://schemas.microsoft.com/office/drawing/2014/main" id="{149E12FD-4691-9662-B9DB-510D10E8C934}"/>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6" name="Ellipse 355">
            <a:extLst>
              <a:ext uri="{FF2B5EF4-FFF2-40B4-BE49-F238E27FC236}">
                <a16:creationId xmlns:a16="http://schemas.microsoft.com/office/drawing/2014/main" id="{51964560-B9C7-96CE-C4C7-C5160CB2C3C0}"/>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7" name="Ellipse 356">
            <a:extLst>
              <a:ext uri="{FF2B5EF4-FFF2-40B4-BE49-F238E27FC236}">
                <a16:creationId xmlns:a16="http://schemas.microsoft.com/office/drawing/2014/main" id="{28FC7AB7-8A2C-AE39-B18C-21A64882918D}"/>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8" name="Ellipse 357">
            <a:extLst>
              <a:ext uri="{FF2B5EF4-FFF2-40B4-BE49-F238E27FC236}">
                <a16:creationId xmlns:a16="http://schemas.microsoft.com/office/drawing/2014/main" id="{8AD4870E-5E56-F823-6AB8-3DEBDF2B9826}"/>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59" name="Ellipse 358">
            <a:extLst>
              <a:ext uri="{FF2B5EF4-FFF2-40B4-BE49-F238E27FC236}">
                <a16:creationId xmlns:a16="http://schemas.microsoft.com/office/drawing/2014/main" id="{8EBF1251-FD9A-89F9-C71F-2EB5BC236123}"/>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0" name="Ellipse 359">
            <a:extLst>
              <a:ext uri="{FF2B5EF4-FFF2-40B4-BE49-F238E27FC236}">
                <a16:creationId xmlns:a16="http://schemas.microsoft.com/office/drawing/2014/main" id="{50F9D845-A432-C63E-4809-8C88F1F1814E}"/>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62" name="Ellipse 361">
            <a:extLst>
              <a:ext uri="{FF2B5EF4-FFF2-40B4-BE49-F238E27FC236}">
                <a16:creationId xmlns:a16="http://schemas.microsoft.com/office/drawing/2014/main" id="{63FE8B2C-9BEC-6E27-8B2A-A3422B665B97}"/>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3" name="Ellipse 362">
            <a:extLst>
              <a:ext uri="{FF2B5EF4-FFF2-40B4-BE49-F238E27FC236}">
                <a16:creationId xmlns:a16="http://schemas.microsoft.com/office/drawing/2014/main" id="{A8F20C8C-20C5-ECD2-D233-B87CBF8D99D7}"/>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4" name="Connecteur droit 363">
            <a:extLst>
              <a:ext uri="{FF2B5EF4-FFF2-40B4-BE49-F238E27FC236}">
                <a16:creationId xmlns:a16="http://schemas.microsoft.com/office/drawing/2014/main" id="{9544976C-890D-B621-F234-7306CDF45D48}"/>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68" name="Ellipse 367">
            <a:extLst>
              <a:ext uri="{FF2B5EF4-FFF2-40B4-BE49-F238E27FC236}">
                <a16:creationId xmlns:a16="http://schemas.microsoft.com/office/drawing/2014/main" id="{4745EC77-34DC-B9C0-0C55-9D509941EC5E}"/>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69" name="Ellipse 368">
            <a:extLst>
              <a:ext uri="{FF2B5EF4-FFF2-40B4-BE49-F238E27FC236}">
                <a16:creationId xmlns:a16="http://schemas.microsoft.com/office/drawing/2014/main" id="{C13B2324-7AAB-B514-A0D7-63C36CDA30FE}"/>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71" name="Ellipse 370">
            <a:extLst>
              <a:ext uri="{FF2B5EF4-FFF2-40B4-BE49-F238E27FC236}">
                <a16:creationId xmlns:a16="http://schemas.microsoft.com/office/drawing/2014/main" id="{9DC6B12E-ACB5-B229-EEF9-11EEF46312C6}"/>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72" name="Ellipse 371">
            <a:extLst>
              <a:ext uri="{FF2B5EF4-FFF2-40B4-BE49-F238E27FC236}">
                <a16:creationId xmlns:a16="http://schemas.microsoft.com/office/drawing/2014/main" id="{45A8A95C-D746-0A86-F069-42755467848C}"/>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3" name="Connecteur droit 372">
            <a:extLst>
              <a:ext uri="{FF2B5EF4-FFF2-40B4-BE49-F238E27FC236}">
                <a16:creationId xmlns:a16="http://schemas.microsoft.com/office/drawing/2014/main" id="{DA9BE0CC-CC3E-8284-7362-8D7D49D92537}"/>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74" name="Ellipse 373">
            <a:extLst>
              <a:ext uri="{FF2B5EF4-FFF2-40B4-BE49-F238E27FC236}">
                <a16:creationId xmlns:a16="http://schemas.microsoft.com/office/drawing/2014/main" id="{15769D67-FAF0-6830-38B2-2593D35A3BE9}"/>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375" name="Connecteur droit avec flèche 374">
            <a:extLst>
              <a:ext uri="{FF2B5EF4-FFF2-40B4-BE49-F238E27FC236}">
                <a16:creationId xmlns:a16="http://schemas.microsoft.com/office/drawing/2014/main" id="{03D9ADAF-E270-BAC8-0FFA-893AC5E3B436}"/>
              </a:ext>
            </a:extLst>
          </p:cNvPr>
          <p:cNvCxnSpPr>
            <a:cxnSpLocks/>
            <a:endCxn id="372"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6" name="Ellipse 375">
            <a:extLst>
              <a:ext uri="{FF2B5EF4-FFF2-40B4-BE49-F238E27FC236}">
                <a16:creationId xmlns:a16="http://schemas.microsoft.com/office/drawing/2014/main" id="{A54BED29-2761-EDF4-3562-9D2D988695F3}"/>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77" name="Ellipse 376">
            <a:extLst>
              <a:ext uri="{FF2B5EF4-FFF2-40B4-BE49-F238E27FC236}">
                <a16:creationId xmlns:a16="http://schemas.microsoft.com/office/drawing/2014/main" id="{6DBA69B6-7951-7D37-191F-6C72203D6AC1}"/>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78" name="Ellipse 377">
            <a:extLst>
              <a:ext uri="{FF2B5EF4-FFF2-40B4-BE49-F238E27FC236}">
                <a16:creationId xmlns:a16="http://schemas.microsoft.com/office/drawing/2014/main" id="{109C696B-A9B8-6BDE-10DE-F97BF736758B}"/>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79" name="Ellipse 378">
            <a:extLst>
              <a:ext uri="{FF2B5EF4-FFF2-40B4-BE49-F238E27FC236}">
                <a16:creationId xmlns:a16="http://schemas.microsoft.com/office/drawing/2014/main" id="{1800DAB2-65CE-9D08-143F-B1E56E5A5517}"/>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80" name="Ellipse 379">
            <a:extLst>
              <a:ext uri="{FF2B5EF4-FFF2-40B4-BE49-F238E27FC236}">
                <a16:creationId xmlns:a16="http://schemas.microsoft.com/office/drawing/2014/main" id="{B4A696E1-1EC3-DF00-B755-2CABDECC8597}"/>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3" name="Ellipse 382">
            <a:extLst>
              <a:ext uri="{FF2B5EF4-FFF2-40B4-BE49-F238E27FC236}">
                <a16:creationId xmlns:a16="http://schemas.microsoft.com/office/drawing/2014/main" id="{C695F7A1-C35F-D361-2C0D-FCDA8048CD60}"/>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84" name="Ellipse 383">
            <a:extLst>
              <a:ext uri="{FF2B5EF4-FFF2-40B4-BE49-F238E27FC236}">
                <a16:creationId xmlns:a16="http://schemas.microsoft.com/office/drawing/2014/main" id="{885725C9-3E8A-2662-9AF9-674FBA354094}"/>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385" name="Ellipse 384">
            <a:extLst>
              <a:ext uri="{FF2B5EF4-FFF2-40B4-BE49-F238E27FC236}">
                <a16:creationId xmlns:a16="http://schemas.microsoft.com/office/drawing/2014/main" id="{DD820901-BF96-E741-69C7-96A5262D9FB9}"/>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6" name="Rectangle 385">
            <a:extLst>
              <a:ext uri="{FF2B5EF4-FFF2-40B4-BE49-F238E27FC236}">
                <a16:creationId xmlns:a16="http://schemas.microsoft.com/office/drawing/2014/main" id="{F5DBCF0B-45EF-D306-A167-7F12CA6445BB}"/>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387" name="Ellipse 386">
            <a:extLst>
              <a:ext uri="{FF2B5EF4-FFF2-40B4-BE49-F238E27FC236}">
                <a16:creationId xmlns:a16="http://schemas.microsoft.com/office/drawing/2014/main" id="{C318BDEC-6300-6930-7384-4EF482043652}"/>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88" name="Ellipse 387">
            <a:extLst>
              <a:ext uri="{FF2B5EF4-FFF2-40B4-BE49-F238E27FC236}">
                <a16:creationId xmlns:a16="http://schemas.microsoft.com/office/drawing/2014/main" id="{0AA46B84-9B1D-33A7-911A-6D1ED19A3E47}"/>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389" name="Ellipse 388">
            <a:extLst>
              <a:ext uri="{FF2B5EF4-FFF2-40B4-BE49-F238E27FC236}">
                <a16:creationId xmlns:a16="http://schemas.microsoft.com/office/drawing/2014/main" id="{0B5506E5-E66B-8D64-F6C3-B65B8D96AFAA}"/>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390" name="Ellipse 389">
            <a:extLst>
              <a:ext uri="{FF2B5EF4-FFF2-40B4-BE49-F238E27FC236}">
                <a16:creationId xmlns:a16="http://schemas.microsoft.com/office/drawing/2014/main" id="{F4E6C733-AE9C-DB1D-9F63-95F6CB7ED9C0}"/>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1" name="Ellipse 390">
            <a:extLst>
              <a:ext uri="{FF2B5EF4-FFF2-40B4-BE49-F238E27FC236}">
                <a16:creationId xmlns:a16="http://schemas.microsoft.com/office/drawing/2014/main" id="{EC32277E-5716-F6A5-671E-A6A353262A8D}"/>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2" name="Ellipse 391">
            <a:extLst>
              <a:ext uri="{FF2B5EF4-FFF2-40B4-BE49-F238E27FC236}">
                <a16:creationId xmlns:a16="http://schemas.microsoft.com/office/drawing/2014/main" id="{74780992-023A-FBEC-5CFD-127344A90186}"/>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3" name="Rectangle 392">
            <a:extLst>
              <a:ext uri="{FF2B5EF4-FFF2-40B4-BE49-F238E27FC236}">
                <a16:creationId xmlns:a16="http://schemas.microsoft.com/office/drawing/2014/main" id="{9800C5C9-4C40-77F2-4FB7-B56AC2280841}"/>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394" name="Rectangle 393">
            <a:extLst>
              <a:ext uri="{FF2B5EF4-FFF2-40B4-BE49-F238E27FC236}">
                <a16:creationId xmlns:a16="http://schemas.microsoft.com/office/drawing/2014/main" id="{015476B2-DFC2-DC61-F095-9E768EF024C0}"/>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395" name="Ellipse 394">
            <a:extLst>
              <a:ext uri="{FF2B5EF4-FFF2-40B4-BE49-F238E27FC236}">
                <a16:creationId xmlns:a16="http://schemas.microsoft.com/office/drawing/2014/main" id="{31707319-ADAD-FC2C-8FCE-107880F02526}"/>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6" name="Ellipse 395">
            <a:extLst>
              <a:ext uri="{FF2B5EF4-FFF2-40B4-BE49-F238E27FC236}">
                <a16:creationId xmlns:a16="http://schemas.microsoft.com/office/drawing/2014/main" id="{09E3375E-1300-FBDA-503C-1A9D1BE612EC}"/>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7" name="Rectangle 396">
            <a:extLst>
              <a:ext uri="{FF2B5EF4-FFF2-40B4-BE49-F238E27FC236}">
                <a16:creationId xmlns:a16="http://schemas.microsoft.com/office/drawing/2014/main" id="{26EF4B10-9FE2-C2E7-91C5-1DFD605CE4B9}"/>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398" name="Rectangle 397">
            <a:extLst>
              <a:ext uri="{FF2B5EF4-FFF2-40B4-BE49-F238E27FC236}">
                <a16:creationId xmlns:a16="http://schemas.microsoft.com/office/drawing/2014/main" id="{0F17B525-897F-6FF1-2ECC-86DD3FFB23E1}"/>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399" name="Connecteur droit 398">
            <a:extLst>
              <a:ext uri="{FF2B5EF4-FFF2-40B4-BE49-F238E27FC236}">
                <a16:creationId xmlns:a16="http://schemas.microsoft.com/office/drawing/2014/main" id="{414D1A36-FCAF-8AB3-4850-1D9A6DCB8122}"/>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00" name="Ellipse 399">
            <a:extLst>
              <a:ext uri="{FF2B5EF4-FFF2-40B4-BE49-F238E27FC236}">
                <a16:creationId xmlns:a16="http://schemas.microsoft.com/office/drawing/2014/main" id="{5AE4187D-49BE-5C28-3698-FE70D17C7740}"/>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401" name="Connecteur droit 400">
            <a:extLst>
              <a:ext uri="{FF2B5EF4-FFF2-40B4-BE49-F238E27FC236}">
                <a16:creationId xmlns:a16="http://schemas.microsoft.com/office/drawing/2014/main" id="{032BBDFA-ECC6-95B0-6526-5FB8EDA4E545}"/>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2" name="Connecteur droit 401">
            <a:extLst>
              <a:ext uri="{FF2B5EF4-FFF2-40B4-BE49-F238E27FC236}">
                <a16:creationId xmlns:a16="http://schemas.microsoft.com/office/drawing/2014/main" id="{1C5B2431-1E81-69B0-A18E-2042B132109D}"/>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03" name="Ellipse 402">
            <a:extLst>
              <a:ext uri="{FF2B5EF4-FFF2-40B4-BE49-F238E27FC236}">
                <a16:creationId xmlns:a16="http://schemas.microsoft.com/office/drawing/2014/main" id="{360C7E5C-CC1F-D5DF-AA07-92CF5236B59B}"/>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04" name="Ellipse 403">
            <a:extLst>
              <a:ext uri="{FF2B5EF4-FFF2-40B4-BE49-F238E27FC236}">
                <a16:creationId xmlns:a16="http://schemas.microsoft.com/office/drawing/2014/main" id="{3BF237BB-6145-2CB2-1F0D-722A3AEFBDA4}"/>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05" name="Ellipse 404">
            <a:extLst>
              <a:ext uri="{FF2B5EF4-FFF2-40B4-BE49-F238E27FC236}">
                <a16:creationId xmlns:a16="http://schemas.microsoft.com/office/drawing/2014/main" id="{37B2D6C8-7132-039F-7C9D-1C72B73E6784}"/>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6" name="Ellipse 405">
            <a:extLst>
              <a:ext uri="{FF2B5EF4-FFF2-40B4-BE49-F238E27FC236}">
                <a16:creationId xmlns:a16="http://schemas.microsoft.com/office/drawing/2014/main" id="{7ADAC505-F6AA-CD67-B554-D109639CB271}"/>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7" name="Ellipse 406">
            <a:extLst>
              <a:ext uri="{FF2B5EF4-FFF2-40B4-BE49-F238E27FC236}">
                <a16:creationId xmlns:a16="http://schemas.microsoft.com/office/drawing/2014/main" id="{F334B2C1-0161-179C-5374-AC143D15D91A}"/>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8" name="Ellipse 407">
            <a:extLst>
              <a:ext uri="{FF2B5EF4-FFF2-40B4-BE49-F238E27FC236}">
                <a16:creationId xmlns:a16="http://schemas.microsoft.com/office/drawing/2014/main" id="{3D3560AC-8947-8A06-D0C5-6B84A0D438F7}"/>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9" name="Ellipse 408">
            <a:extLst>
              <a:ext uri="{FF2B5EF4-FFF2-40B4-BE49-F238E27FC236}">
                <a16:creationId xmlns:a16="http://schemas.microsoft.com/office/drawing/2014/main" id="{3FDF9610-B448-4442-FB59-20BE594A3EC9}"/>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410" name="Ellipse 409">
            <a:extLst>
              <a:ext uri="{FF2B5EF4-FFF2-40B4-BE49-F238E27FC236}">
                <a16:creationId xmlns:a16="http://schemas.microsoft.com/office/drawing/2014/main" id="{9C96F13A-A291-B0E4-CEEA-B0A62E8BF975}"/>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1" name="Ellipse 410">
            <a:extLst>
              <a:ext uri="{FF2B5EF4-FFF2-40B4-BE49-F238E27FC236}">
                <a16:creationId xmlns:a16="http://schemas.microsoft.com/office/drawing/2014/main" id="{FA3EEA1A-0473-95D1-6040-B60036788B6D}"/>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2" name="Ellipse 411">
            <a:extLst>
              <a:ext uri="{FF2B5EF4-FFF2-40B4-BE49-F238E27FC236}">
                <a16:creationId xmlns:a16="http://schemas.microsoft.com/office/drawing/2014/main" id="{C938C0BF-8134-6B67-496F-9C4EF6241E7F}"/>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14" name="Ellipse 413">
            <a:extLst>
              <a:ext uri="{FF2B5EF4-FFF2-40B4-BE49-F238E27FC236}">
                <a16:creationId xmlns:a16="http://schemas.microsoft.com/office/drawing/2014/main" id="{6D723C48-6A04-EA40-36A9-FB63B39E3A80}"/>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15" name="Ellipse 414">
            <a:extLst>
              <a:ext uri="{FF2B5EF4-FFF2-40B4-BE49-F238E27FC236}">
                <a16:creationId xmlns:a16="http://schemas.microsoft.com/office/drawing/2014/main" id="{9500A116-2A39-AA85-6681-6F696D3B41FC}"/>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6" name="Ellipse 415">
            <a:extLst>
              <a:ext uri="{FF2B5EF4-FFF2-40B4-BE49-F238E27FC236}">
                <a16:creationId xmlns:a16="http://schemas.microsoft.com/office/drawing/2014/main" id="{0090AEE4-8121-BBD7-65B1-1923D20B692B}"/>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7" name="Ellipse 416">
            <a:extLst>
              <a:ext uri="{FF2B5EF4-FFF2-40B4-BE49-F238E27FC236}">
                <a16:creationId xmlns:a16="http://schemas.microsoft.com/office/drawing/2014/main" id="{894AE092-17F1-B20C-50E1-26EAE346B2A8}"/>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8" name="Ellipse 417">
            <a:extLst>
              <a:ext uri="{FF2B5EF4-FFF2-40B4-BE49-F238E27FC236}">
                <a16:creationId xmlns:a16="http://schemas.microsoft.com/office/drawing/2014/main" id="{7FD09BDD-9535-D07E-0E83-18D0E0FA21FD}"/>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0" name="Ellipse 419">
            <a:extLst>
              <a:ext uri="{FF2B5EF4-FFF2-40B4-BE49-F238E27FC236}">
                <a16:creationId xmlns:a16="http://schemas.microsoft.com/office/drawing/2014/main" id="{7EDF238A-2C50-E29E-3E6F-DC1468827D5B}"/>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Ellipse 420">
            <a:extLst>
              <a:ext uri="{FF2B5EF4-FFF2-40B4-BE49-F238E27FC236}">
                <a16:creationId xmlns:a16="http://schemas.microsoft.com/office/drawing/2014/main" id="{D3520F06-053D-756F-1270-11A37242EA37}"/>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2" name="Ellipse 421">
            <a:extLst>
              <a:ext uri="{FF2B5EF4-FFF2-40B4-BE49-F238E27FC236}">
                <a16:creationId xmlns:a16="http://schemas.microsoft.com/office/drawing/2014/main" id="{05CB3412-AF7C-30F4-5958-911060D40E28}"/>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3" name="Ellipse 422">
            <a:extLst>
              <a:ext uri="{FF2B5EF4-FFF2-40B4-BE49-F238E27FC236}">
                <a16:creationId xmlns:a16="http://schemas.microsoft.com/office/drawing/2014/main" id="{8DE19893-ED94-B2DD-7633-DB46B29FEBDA}"/>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4" name="Rectangle 423">
            <a:extLst>
              <a:ext uri="{FF2B5EF4-FFF2-40B4-BE49-F238E27FC236}">
                <a16:creationId xmlns:a16="http://schemas.microsoft.com/office/drawing/2014/main" id="{A65A5E56-117C-678C-1EA0-5CF098356BE0}"/>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426" name="Rectangle 1">
            <a:extLst>
              <a:ext uri="{FF2B5EF4-FFF2-40B4-BE49-F238E27FC236}">
                <a16:creationId xmlns:a16="http://schemas.microsoft.com/office/drawing/2014/main" id="{0A9E62DB-0D8D-B816-0587-1074E9A53F61}"/>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1831-1833</a:t>
            </a:r>
            <a:endParaRPr lang="fr-FR" b="1" spc="-1" dirty="0">
              <a:latin typeface="Arial"/>
            </a:endParaRPr>
          </a:p>
        </p:txBody>
      </p:sp>
      <p:sp>
        <p:nvSpPr>
          <p:cNvPr id="427" name="Rectangle 426">
            <a:extLst>
              <a:ext uri="{FF2B5EF4-FFF2-40B4-BE49-F238E27FC236}">
                <a16:creationId xmlns:a16="http://schemas.microsoft.com/office/drawing/2014/main" id="{01432EDA-52D4-D524-3F2C-B5E5D12C82FD}"/>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428" name="Ellipse 427">
            <a:extLst>
              <a:ext uri="{FF2B5EF4-FFF2-40B4-BE49-F238E27FC236}">
                <a16:creationId xmlns:a16="http://schemas.microsoft.com/office/drawing/2014/main" id="{DD09A59D-C4A8-1789-0E63-BAFA439C26D4}"/>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29" name="Rectangle 428">
            <a:extLst>
              <a:ext uri="{FF2B5EF4-FFF2-40B4-BE49-F238E27FC236}">
                <a16:creationId xmlns:a16="http://schemas.microsoft.com/office/drawing/2014/main" id="{91E816A9-B83D-5A45-7C12-649F035BA7F1}"/>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430" name="Rectangle 429">
            <a:extLst>
              <a:ext uri="{FF2B5EF4-FFF2-40B4-BE49-F238E27FC236}">
                <a16:creationId xmlns:a16="http://schemas.microsoft.com/office/drawing/2014/main" id="{26AC47E3-0E27-110D-9E27-625ECBAA2114}"/>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431" name="Rectangle 430">
            <a:extLst>
              <a:ext uri="{FF2B5EF4-FFF2-40B4-BE49-F238E27FC236}">
                <a16:creationId xmlns:a16="http://schemas.microsoft.com/office/drawing/2014/main" id="{7B06189E-6CAA-D7D1-9024-8701CF788365}"/>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432" name="Rectangle 431">
            <a:extLst>
              <a:ext uri="{FF2B5EF4-FFF2-40B4-BE49-F238E27FC236}">
                <a16:creationId xmlns:a16="http://schemas.microsoft.com/office/drawing/2014/main" id="{B667A238-1600-E838-4FC4-0B5DEAFC3D57}"/>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433" name="Rectangle 432">
            <a:extLst>
              <a:ext uri="{FF2B5EF4-FFF2-40B4-BE49-F238E27FC236}">
                <a16:creationId xmlns:a16="http://schemas.microsoft.com/office/drawing/2014/main" id="{CD36FF20-BB58-3DE4-CEC7-219986AE682F}"/>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435" name="Ellipse 434">
            <a:extLst>
              <a:ext uri="{FF2B5EF4-FFF2-40B4-BE49-F238E27FC236}">
                <a16:creationId xmlns:a16="http://schemas.microsoft.com/office/drawing/2014/main" id="{0FD38141-9CAC-E1DF-87C0-98D11BCDB6F3}"/>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436" name="Ellipse 435">
            <a:extLst>
              <a:ext uri="{FF2B5EF4-FFF2-40B4-BE49-F238E27FC236}">
                <a16:creationId xmlns:a16="http://schemas.microsoft.com/office/drawing/2014/main" id="{5C7889A7-2E86-9234-BA35-A35BBF0AD6BB}"/>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437" name="Ellipse 436">
            <a:extLst>
              <a:ext uri="{FF2B5EF4-FFF2-40B4-BE49-F238E27FC236}">
                <a16:creationId xmlns:a16="http://schemas.microsoft.com/office/drawing/2014/main" id="{F7AAE435-3155-593F-4B81-BAE75ED6499F}"/>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8" name="Ellipse 437">
            <a:extLst>
              <a:ext uri="{FF2B5EF4-FFF2-40B4-BE49-F238E27FC236}">
                <a16:creationId xmlns:a16="http://schemas.microsoft.com/office/drawing/2014/main" id="{680E3944-C63A-48BB-23E8-6BB217671D42}"/>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40" name="Ellipse 439">
            <a:extLst>
              <a:ext uri="{FF2B5EF4-FFF2-40B4-BE49-F238E27FC236}">
                <a16:creationId xmlns:a16="http://schemas.microsoft.com/office/drawing/2014/main" id="{A1CA03EC-C70B-5CBC-B116-D516874D212E}"/>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442" name="Ellipse 441">
            <a:extLst>
              <a:ext uri="{FF2B5EF4-FFF2-40B4-BE49-F238E27FC236}">
                <a16:creationId xmlns:a16="http://schemas.microsoft.com/office/drawing/2014/main" id="{9AB0D705-D42C-1240-1BDB-0B46CB727B3B}"/>
              </a:ext>
            </a:extLst>
          </p:cNvPr>
          <p:cNvSpPr/>
          <p:nvPr/>
        </p:nvSpPr>
        <p:spPr>
          <a:xfrm>
            <a:off x="6689742" y="2380089"/>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43" name="Rectangle 442">
            <a:extLst>
              <a:ext uri="{FF2B5EF4-FFF2-40B4-BE49-F238E27FC236}">
                <a16:creationId xmlns:a16="http://schemas.microsoft.com/office/drawing/2014/main" id="{FD27FCE4-DA9F-7AA1-B8DE-F9E416426C98}"/>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444" name="Ellipse 443">
            <a:extLst>
              <a:ext uri="{FF2B5EF4-FFF2-40B4-BE49-F238E27FC236}">
                <a16:creationId xmlns:a16="http://schemas.microsoft.com/office/drawing/2014/main" id="{9082B226-69F4-C216-8FB8-51ABE9A6D8CF}"/>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5" name="Ellipse 444">
            <a:extLst>
              <a:ext uri="{FF2B5EF4-FFF2-40B4-BE49-F238E27FC236}">
                <a16:creationId xmlns:a16="http://schemas.microsoft.com/office/drawing/2014/main" id="{3175F687-F3B1-38FF-2BE1-D0F36A4E01AE}"/>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46" name="Ellipse 445">
            <a:extLst>
              <a:ext uri="{FF2B5EF4-FFF2-40B4-BE49-F238E27FC236}">
                <a16:creationId xmlns:a16="http://schemas.microsoft.com/office/drawing/2014/main" id="{1F0ED2DF-1B6F-31C0-BC5D-280621900E78}"/>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47" name="Ellipse 446">
            <a:extLst>
              <a:ext uri="{FF2B5EF4-FFF2-40B4-BE49-F238E27FC236}">
                <a16:creationId xmlns:a16="http://schemas.microsoft.com/office/drawing/2014/main" id="{E54E2041-50B8-15BF-AF43-F979ABB95FA1}"/>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48" name="Rectangle 447">
            <a:extLst>
              <a:ext uri="{FF2B5EF4-FFF2-40B4-BE49-F238E27FC236}">
                <a16:creationId xmlns:a16="http://schemas.microsoft.com/office/drawing/2014/main" id="{4BC98615-064C-257C-EADE-5569FD8DE5E0}"/>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449" name="Ellipse 448">
            <a:extLst>
              <a:ext uri="{FF2B5EF4-FFF2-40B4-BE49-F238E27FC236}">
                <a16:creationId xmlns:a16="http://schemas.microsoft.com/office/drawing/2014/main" id="{7ACB4166-FB83-C2FD-F2D7-996CABCC8CAC}"/>
              </a:ext>
            </a:extLst>
          </p:cNvPr>
          <p:cNvSpPr/>
          <p:nvPr/>
        </p:nvSpPr>
        <p:spPr>
          <a:xfrm>
            <a:off x="7149690" y="213051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cxnSp>
        <p:nvCxnSpPr>
          <p:cNvPr id="453" name="Connecteur droit 452">
            <a:extLst>
              <a:ext uri="{FF2B5EF4-FFF2-40B4-BE49-F238E27FC236}">
                <a16:creationId xmlns:a16="http://schemas.microsoft.com/office/drawing/2014/main" id="{931D8396-0247-DBBD-7B4F-B71E2BF2EBD1}"/>
              </a:ext>
            </a:extLst>
          </p:cNvPr>
          <p:cNvCxnSpPr>
            <a:cxnSpLocks/>
          </p:cNvCxnSpPr>
          <p:nvPr/>
        </p:nvCxnSpPr>
        <p:spPr>
          <a:xfrm flipV="1">
            <a:off x="6993738" y="2892226"/>
            <a:ext cx="535584" cy="21138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459" name="Ellipse 458">
            <a:extLst>
              <a:ext uri="{FF2B5EF4-FFF2-40B4-BE49-F238E27FC236}">
                <a16:creationId xmlns:a16="http://schemas.microsoft.com/office/drawing/2014/main" id="{2D29AC36-E755-63BD-AF6B-C359A2C36222}"/>
              </a:ext>
            </a:extLst>
          </p:cNvPr>
          <p:cNvSpPr/>
          <p:nvPr/>
        </p:nvSpPr>
        <p:spPr>
          <a:xfrm>
            <a:off x="6865624" y="298209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462" name="Ellipse 461">
            <a:extLst>
              <a:ext uri="{FF2B5EF4-FFF2-40B4-BE49-F238E27FC236}">
                <a16:creationId xmlns:a16="http://schemas.microsoft.com/office/drawing/2014/main" id="{E19269BD-6D39-147F-9B51-77AC534FB614}"/>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 name="Rectangle 1">
            <a:extLst>
              <a:ext uri="{FF2B5EF4-FFF2-40B4-BE49-F238E27FC236}">
                <a16:creationId xmlns:a16="http://schemas.microsoft.com/office/drawing/2014/main" id="{A552BEA5-8C7B-B33E-E283-55F3B68F3582}"/>
              </a:ext>
            </a:extLst>
          </p:cNvPr>
          <p:cNvSpPr/>
          <p:nvPr/>
        </p:nvSpPr>
        <p:spPr>
          <a:xfrm>
            <a:off x="86403" y="67301"/>
            <a:ext cx="4944617" cy="6247864"/>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 1831-1841 : Contre les attaques de Mehmet Ali, l’Empire ottoman est sauvé par les puissances européennes ; L’Empire ottoman obtient un contrôle des Détroits et devient un protectorat britannique ; Mehmet Ali obtient l’Egypte à titre héréditaire</a:t>
            </a:r>
          </a:p>
          <a:p>
            <a:endParaRPr lang="fr-FR" sz="1600" dirty="0"/>
          </a:p>
          <a:p>
            <a:r>
              <a:rPr lang="fr-FR" sz="1600" dirty="0"/>
              <a:t>*Mai 1833 : Convention de Kütahya…</a:t>
            </a:r>
          </a:p>
          <a:p>
            <a:r>
              <a:rPr lang="fr-FR" sz="1600" dirty="0"/>
              <a:t>Pour éviter l’élargissement du conflit</a:t>
            </a:r>
          </a:p>
          <a:p>
            <a:r>
              <a:rPr lang="fr-FR" sz="1600" dirty="0"/>
              <a:t>Français et Britanniques imposent aux Ottomans</a:t>
            </a:r>
          </a:p>
          <a:p>
            <a:r>
              <a:rPr lang="fr-FR" sz="1600" dirty="0"/>
              <a:t>La cession du gouvernement de la Syrie à </a:t>
            </a:r>
            <a:r>
              <a:rPr lang="fr-FR" sz="1600" u="sng" dirty="0"/>
              <a:t>Mehmet Ali</a:t>
            </a:r>
          </a:p>
          <a:p>
            <a:endParaRPr lang="fr-FR" sz="1600" dirty="0"/>
          </a:p>
          <a:p>
            <a:r>
              <a:rPr lang="fr-FR" sz="1600" dirty="0"/>
              <a:t>Mais les Turcs n’ont aucune confiance en lui</a:t>
            </a:r>
          </a:p>
          <a:p>
            <a:r>
              <a:rPr lang="fr-FR" sz="1600" dirty="0"/>
              <a:t>Et ils se rapprochent des Russes</a:t>
            </a:r>
          </a:p>
          <a:p>
            <a:endParaRPr lang="fr-FR" sz="1600" dirty="0"/>
          </a:p>
          <a:p>
            <a:r>
              <a:rPr lang="fr-FR" sz="1600" dirty="0"/>
              <a:t>*Juillet 1833 : traité d'Unkiar-Skelessi </a:t>
            </a:r>
            <a:r>
              <a:rPr lang="fr-FR" sz="1600" u="sng" dirty="0"/>
              <a:t>de 8 ans</a:t>
            </a:r>
          </a:p>
          <a:p>
            <a:r>
              <a:rPr lang="fr-FR" sz="1600" dirty="0"/>
              <a:t>La Russie </a:t>
            </a:r>
            <a:r>
              <a:rPr lang="fr-FR" sz="1600" i="1" dirty="0"/>
              <a:t>ennemie</a:t>
            </a:r>
            <a:r>
              <a:rPr lang="fr-FR" sz="1600" dirty="0"/>
              <a:t> apporte son soutien à la Porte</a:t>
            </a:r>
          </a:p>
          <a:p>
            <a:r>
              <a:rPr lang="fr-FR" sz="1600" dirty="0"/>
              <a:t>En échange d’un contrôle commun des Détroits </a:t>
            </a:r>
          </a:p>
          <a:p>
            <a:endParaRPr lang="fr-FR" sz="1600" dirty="0"/>
          </a:p>
          <a:p>
            <a:r>
              <a:rPr lang="fr-FR" sz="1600" dirty="0"/>
              <a:t>*Côté britannique : Inquiétude face à cette avancée russe</a:t>
            </a:r>
          </a:p>
          <a:p>
            <a:r>
              <a:rPr lang="fr-FR" sz="1600" dirty="0"/>
              <a:t>Et côté turc, profiter de la protection russe</a:t>
            </a:r>
          </a:p>
          <a:p>
            <a:r>
              <a:rPr lang="fr-FR" sz="1600" dirty="0"/>
              <a:t>Pour </a:t>
            </a:r>
            <a:r>
              <a:rPr lang="fr-FR" sz="1600" i="1" dirty="0"/>
              <a:t>laver l’affront</a:t>
            </a:r>
            <a:r>
              <a:rPr lang="fr-FR" sz="1600" dirty="0"/>
              <a:t> des Egyptiens…</a:t>
            </a:r>
          </a:p>
          <a:p>
            <a:r>
              <a:rPr lang="fr-FR" sz="1600" dirty="0"/>
              <a:t> </a:t>
            </a:r>
          </a:p>
          <a:p>
            <a:r>
              <a:rPr lang="fr-FR" sz="1600" dirty="0"/>
              <a:t>*1839 : 2</a:t>
            </a:r>
            <a:r>
              <a:rPr lang="fr-FR" sz="1600" baseline="30000" dirty="0"/>
              <a:t>nde</a:t>
            </a:r>
            <a:r>
              <a:rPr lang="fr-FR" sz="1600" dirty="0"/>
              <a:t> guerre turco-égyptienne</a:t>
            </a:r>
          </a:p>
          <a:p>
            <a:r>
              <a:rPr lang="fr-FR" sz="1600" dirty="0"/>
              <a:t>Et cette fois-ci, ce sont les Ottomans de </a:t>
            </a:r>
            <a:r>
              <a:rPr lang="fr-FR" sz="1600" u="sng" dirty="0"/>
              <a:t>Mahmoud II</a:t>
            </a:r>
          </a:p>
          <a:p>
            <a:r>
              <a:rPr lang="fr-FR" sz="1600" dirty="0"/>
              <a:t>Qui lancent l’offensive…</a:t>
            </a:r>
          </a:p>
        </p:txBody>
      </p:sp>
      <p:pic>
        <p:nvPicPr>
          <p:cNvPr id="3" name="Picture 2">
            <a:extLst>
              <a:ext uri="{FF2B5EF4-FFF2-40B4-BE49-F238E27FC236}">
                <a16:creationId xmlns:a16="http://schemas.microsoft.com/office/drawing/2014/main" id="{DAA3F463-8F1E-D891-E92E-93598254819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42121" t="13889" r="32467" b="52660"/>
          <a:stretch>
            <a:fillRect/>
          </a:stretch>
        </p:blipFill>
        <p:spPr bwMode="auto">
          <a:xfrm>
            <a:off x="8551263" y="75434"/>
            <a:ext cx="3510693" cy="4445961"/>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9D6B98DB-1AAE-38E5-F8CE-3CE6CDAFBC8A}"/>
              </a:ext>
            </a:extLst>
          </p:cNvPr>
          <p:cNvSpPr/>
          <p:nvPr/>
        </p:nvSpPr>
        <p:spPr>
          <a:xfrm>
            <a:off x="9853921" y="426451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cxnSp>
        <p:nvCxnSpPr>
          <p:cNvPr id="8" name="Connecteur droit avec flèche 7">
            <a:extLst>
              <a:ext uri="{FF2B5EF4-FFF2-40B4-BE49-F238E27FC236}">
                <a16:creationId xmlns:a16="http://schemas.microsoft.com/office/drawing/2014/main" id="{51BA1BC0-BBDB-5F2A-5FE1-70324065EE9F}"/>
              </a:ext>
            </a:extLst>
          </p:cNvPr>
          <p:cNvCxnSpPr>
            <a:cxnSpLocks/>
          </p:cNvCxnSpPr>
          <p:nvPr/>
        </p:nvCxnSpPr>
        <p:spPr>
          <a:xfrm flipH="1" flipV="1">
            <a:off x="7384893" y="2347087"/>
            <a:ext cx="147169" cy="539440"/>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B28F1AE3-E9B2-9DD2-D6A9-87A3B375D251}"/>
              </a:ext>
            </a:extLst>
          </p:cNvPr>
          <p:cNvSpPr/>
          <p:nvPr/>
        </p:nvSpPr>
        <p:spPr>
          <a:xfrm>
            <a:off x="7380889" y="27676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2" name="Ellipse 11">
            <a:extLst>
              <a:ext uri="{FF2B5EF4-FFF2-40B4-BE49-F238E27FC236}">
                <a16:creationId xmlns:a16="http://schemas.microsoft.com/office/drawing/2014/main" id="{811E1CA0-1897-5A96-E5CF-566C67A82CEC}"/>
              </a:ext>
            </a:extLst>
          </p:cNvPr>
          <p:cNvSpPr/>
          <p:nvPr/>
        </p:nvSpPr>
        <p:spPr>
          <a:xfrm>
            <a:off x="9281042" y="739583"/>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4" name="Ellipse 13">
            <a:extLst>
              <a:ext uri="{FF2B5EF4-FFF2-40B4-BE49-F238E27FC236}">
                <a16:creationId xmlns:a16="http://schemas.microsoft.com/office/drawing/2014/main" id="{20EA4D63-8D86-AD20-89E9-4B385643C696}"/>
              </a:ext>
            </a:extLst>
          </p:cNvPr>
          <p:cNvSpPr/>
          <p:nvPr/>
        </p:nvSpPr>
        <p:spPr>
          <a:xfrm>
            <a:off x="3304559" y="154021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 name="Ellipse 14">
            <a:extLst>
              <a:ext uri="{FF2B5EF4-FFF2-40B4-BE49-F238E27FC236}">
                <a16:creationId xmlns:a16="http://schemas.microsoft.com/office/drawing/2014/main" id="{8E402702-1FBF-7E44-CD91-97731C524C12}"/>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Ellipse 15">
            <a:extLst>
              <a:ext uri="{FF2B5EF4-FFF2-40B4-BE49-F238E27FC236}">
                <a16:creationId xmlns:a16="http://schemas.microsoft.com/office/drawing/2014/main" id="{6FF5D0A8-ED27-5B82-337E-BA65FDC84C25}"/>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7" name="Rectangle 16">
            <a:extLst>
              <a:ext uri="{FF2B5EF4-FFF2-40B4-BE49-F238E27FC236}">
                <a16:creationId xmlns:a16="http://schemas.microsoft.com/office/drawing/2014/main" id="{6DA8E978-7E71-1A6E-C6A3-B283DEE39FD7}"/>
              </a:ext>
            </a:extLst>
          </p:cNvPr>
          <p:cNvSpPr/>
          <p:nvPr/>
        </p:nvSpPr>
        <p:spPr>
          <a:xfrm>
            <a:off x="6484555" y="3208016"/>
            <a:ext cx="785623" cy="229440"/>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1831-33</a:t>
            </a:r>
          </a:p>
        </p:txBody>
      </p:sp>
      <p:sp>
        <p:nvSpPr>
          <p:cNvPr id="18" name="Ellipse 17">
            <a:extLst>
              <a:ext uri="{FF2B5EF4-FFF2-40B4-BE49-F238E27FC236}">
                <a16:creationId xmlns:a16="http://schemas.microsoft.com/office/drawing/2014/main" id="{95133A4F-9552-063D-F9D6-C38AA43F2B2E}"/>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 name="Ellipse 18">
            <a:extLst>
              <a:ext uri="{FF2B5EF4-FFF2-40B4-BE49-F238E27FC236}">
                <a16:creationId xmlns:a16="http://schemas.microsoft.com/office/drawing/2014/main" id="{95308427-EA7F-E749-62AF-31ECBC3B7800}"/>
              </a:ext>
            </a:extLst>
          </p:cNvPr>
          <p:cNvSpPr/>
          <p:nvPr/>
        </p:nvSpPr>
        <p:spPr>
          <a:xfrm>
            <a:off x="9243803" y="392808"/>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0" name="Ellipse 19">
            <a:extLst>
              <a:ext uri="{FF2B5EF4-FFF2-40B4-BE49-F238E27FC236}">
                <a16:creationId xmlns:a16="http://schemas.microsoft.com/office/drawing/2014/main" id="{67B708BB-4D9A-05F8-F34B-94590BA89AB3}"/>
              </a:ext>
            </a:extLst>
          </p:cNvPr>
          <p:cNvSpPr/>
          <p:nvPr/>
        </p:nvSpPr>
        <p:spPr>
          <a:xfrm>
            <a:off x="9543317" y="43289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u</a:t>
            </a:r>
          </a:p>
        </p:txBody>
      </p:sp>
      <p:sp>
        <p:nvSpPr>
          <p:cNvPr id="21" name="Ellipse 20">
            <a:extLst>
              <a:ext uri="{FF2B5EF4-FFF2-40B4-BE49-F238E27FC236}">
                <a16:creationId xmlns:a16="http://schemas.microsoft.com/office/drawing/2014/main" id="{E3FAAB50-1870-A5E7-B487-F66D73417BC2}"/>
              </a:ext>
            </a:extLst>
          </p:cNvPr>
          <p:cNvSpPr/>
          <p:nvPr/>
        </p:nvSpPr>
        <p:spPr>
          <a:xfrm>
            <a:off x="4107120" y="351504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u</a:t>
            </a:r>
          </a:p>
        </p:txBody>
      </p:sp>
      <p:sp>
        <p:nvSpPr>
          <p:cNvPr id="22" name="Ellipse 21">
            <a:extLst>
              <a:ext uri="{FF2B5EF4-FFF2-40B4-BE49-F238E27FC236}">
                <a16:creationId xmlns:a16="http://schemas.microsoft.com/office/drawing/2014/main" id="{AD35FFAF-3C19-B227-0A33-AF2CD3713734}"/>
              </a:ext>
            </a:extLst>
          </p:cNvPr>
          <p:cNvSpPr/>
          <p:nvPr/>
        </p:nvSpPr>
        <p:spPr>
          <a:xfrm>
            <a:off x="7903822" y="328271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cxnSp>
        <p:nvCxnSpPr>
          <p:cNvPr id="7" name="Connecteur droit avec flèche 6">
            <a:extLst>
              <a:ext uri="{FF2B5EF4-FFF2-40B4-BE49-F238E27FC236}">
                <a16:creationId xmlns:a16="http://schemas.microsoft.com/office/drawing/2014/main" id="{7FD0842D-235B-B972-366F-3D0E2662B8D1}"/>
              </a:ext>
            </a:extLst>
          </p:cNvPr>
          <p:cNvCxnSpPr>
            <a:cxnSpLocks/>
          </p:cNvCxnSpPr>
          <p:nvPr/>
        </p:nvCxnSpPr>
        <p:spPr>
          <a:xfrm flipH="1" flipV="1">
            <a:off x="9516245" y="956154"/>
            <a:ext cx="746328" cy="624141"/>
          </a:xfrm>
          <a:prstGeom prst="straightConnector1">
            <a:avLst/>
          </a:prstGeom>
          <a:ln w="7620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4EEC9774-7588-028D-7258-563F8887A307}"/>
              </a:ext>
            </a:extLst>
          </p:cNvPr>
          <p:cNvCxnSpPr>
            <a:cxnSpLocks/>
          </p:cNvCxnSpPr>
          <p:nvPr/>
        </p:nvCxnSpPr>
        <p:spPr>
          <a:xfrm flipH="1" flipV="1">
            <a:off x="11000790" y="1895129"/>
            <a:ext cx="529666" cy="9450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4" name="Connecteur droit avec flèche 23">
            <a:extLst>
              <a:ext uri="{FF2B5EF4-FFF2-40B4-BE49-F238E27FC236}">
                <a16:creationId xmlns:a16="http://schemas.microsoft.com/office/drawing/2014/main" id="{DA91D4BE-5879-DD1F-8C1C-9488507B0184}"/>
              </a:ext>
            </a:extLst>
          </p:cNvPr>
          <p:cNvCxnSpPr>
            <a:cxnSpLocks/>
          </p:cNvCxnSpPr>
          <p:nvPr/>
        </p:nvCxnSpPr>
        <p:spPr>
          <a:xfrm flipH="1" flipV="1">
            <a:off x="10457421" y="1759708"/>
            <a:ext cx="583724" cy="167511"/>
          </a:xfrm>
          <a:prstGeom prst="straightConnector1">
            <a:avLst/>
          </a:prstGeom>
          <a:ln w="76200">
            <a:solidFill>
              <a:srgbClr val="0070C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4A9679BD-5C79-B211-9595-2A5BCCC75A61}"/>
              </a:ext>
            </a:extLst>
          </p:cNvPr>
          <p:cNvCxnSpPr>
            <a:cxnSpLocks/>
          </p:cNvCxnSpPr>
          <p:nvPr/>
        </p:nvCxnSpPr>
        <p:spPr>
          <a:xfrm flipV="1">
            <a:off x="11440420" y="1998464"/>
            <a:ext cx="12261" cy="1270214"/>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2A07196F-421D-252E-1898-B4B194FB52CF}"/>
              </a:ext>
            </a:extLst>
          </p:cNvPr>
          <p:cNvCxnSpPr>
            <a:cxnSpLocks/>
          </p:cNvCxnSpPr>
          <p:nvPr/>
        </p:nvCxnSpPr>
        <p:spPr>
          <a:xfrm flipV="1">
            <a:off x="11099288" y="3014949"/>
            <a:ext cx="341132" cy="109985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2B92A91E-9876-E798-3151-1768C70F0D8D}"/>
              </a:ext>
            </a:extLst>
          </p:cNvPr>
          <p:cNvCxnSpPr>
            <a:cxnSpLocks/>
          </p:cNvCxnSpPr>
          <p:nvPr/>
        </p:nvCxnSpPr>
        <p:spPr>
          <a:xfrm flipV="1">
            <a:off x="10089124" y="4053840"/>
            <a:ext cx="1010164" cy="24782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9" name="Ellipse 28">
            <a:extLst>
              <a:ext uri="{FF2B5EF4-FFF2-40B4-BE49-F238E27FC236}">
                <a16:creationId xmlns:a16="http://schemas.microsoft.com/office/drawing/2014/main" id="{81F09416-D77A-A0A4-B5F0-2982F39853FD}"/>
              </a:ext>
            </a:extLst>
          </p:cNvPr>
          <p:cNvSpPr/>
          <p:nvPr/>
        </p:nvSpPr>
        <p:spPr>
          <a:xfrm>
            <a:off x="11302641" y="3014949"/>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cxnSp>
        <p:nvCxnSpPr>
          <p:cNvPr id="31" name="Connecteur droit 30">
            <a:extLst>
              <a:ext uri="{FF2B5EF4-FFF2-40B4-BE49-F238E27FC236}">
                <a16:creationId xmlns:a16="http://schemas.microsoft.com/office/drawing/2014/main" id="{2270A900-32D5-8C57-C68D-9E7C6ED31F49}"/>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Ellipse 34">
            <a:extLst>
              <a:ext uri="{FF2B5EF4-FFF2-40B4-BE49-F238E27FC236}">
                <a16:creationId xmlns:a16="http://schemas.microsoft.com/office/drawing/2014/main" id="{985E9BA4-F18C-A8A0-D236-59275944CBA5}"/>
              </a:ext>
            </a:extLst>
          </p:cNvPr>
          <p:cNvSpPr/>
          <p:nvPr/>
        </p:nvSpPr>
        <p:spPr>
          <a:xfrm>
            <a:off x="9605872" y="104275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6" name="Ellipse 35">
            <a:extLst>
              <a:ext uri="{FF2B5EF4-FFF2-40B4-BE49-F238E27FC236}">
                <a16:creationId xmlns:a16="http://schemas.microsoft.com/office/drawing/2014/main" id="{4E5B1DBB-EDE4-D8D0-A278-15B557E86B2C}"/>
              </a:ext>
            </a:extLst>
          </p:cNvPr>
          <p:cNvSpPr/>
          <p:nvPr/>
        </p:nvSpPr>
        <p:spPr>
          <a:xfrm>
            <a:off x="10222218" y="154313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37" name="Connecteur droit avec flèche 36">
            <a:extLst>
              <a:ext uri="{FF2B5EF4-FFF2-40B4-BE49-F238E27FC236}">
                <a16:creationId xmlns:a16="http://schemas.microsoft.com/office/drawing/2014/main" id="{FEB14974-B1E5-3F98-7D2B-5EFDA86D7344}"/>
              </a:ext>
            </a:extLst>
          </p:cNvPr>
          <p:cNvCxnSpPr>
            <a:cxnSpLocks/>
          </p:cNvCxnSpPr>
          <p:nvPr/>
        </p:nvCxnSpPr>
        <p:spPr>
          <a:xfrm flipH="1">
            <a:off x="9681096" y="24576"/>
            <a:ext cx="5770" cy="408322"/>
          </a:xfrm>
          <a:prstGeom prst="straightConnector1">
            <a:avLst/>
          </a:prstGeom>
          <a:ln w="762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9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CB10A-EBBF-E6AA-D6BF-12D18E0555B0}"/>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FFEA9069-827E-1BB3-DE01-29AFE0300D6C}"/>
              </a:ext>
            </a:extLst>
          </p:cNvPr>
          <p:cNvSpPr/>
          <p:nvPr/>
        </p:nvSpPr>
        <p:spPr>
          <a:xfrm>
            <a:off x="106680" y="58320"/>
            <a:ext cx="11978640" cy="674136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altLang="fr-FR" sz="1500" b="1" dirty="0">
                <a:cs typeface="Arial" panose="020B0604020202020204" pitchFamily="34" charset="0"/>
              </a:rPr>
              <a:t>1858-1885 : L’apogée du Grand Jeu</a:t>
            </a:r>
          </a:p>
          <a:p>
            <a:endParaRPr lang="fr-FR" sz="1500" b="1" spc="-1" dirty="0"/>
          </a:p>
          <a:p>
            <a:pPr>
              <a:lnSpc>
                <a:spcPct val="100000"/>
              </a:lnSpc>
            </a:pPr>
            <a:r>
              <a:rPr lang="fr-FR" altLang="fr-FR" sz="1500" b="1" dirty="0">
                <a:cs typeface="Arial" panose="020B0604020202020204" pitchFamily="34" charset="0"/>
              </a:rPr>
              <a:t>1830-1864 : Dans le Caucase, fin de la conquête russe ; Soumissions des Tchétchènes-Avars de l’imam </a:t>
            </a:r>
            <a:r>
              <a:rPr lang="fr-FR" altLang="fr-FR" sz="1500" b="1" dirty="0" err="1">
                <a:cs typeface="Arial" panose="020B0604020202020204" pitchFamily="34" charset="0"/>
              </a:rPr>
              <a:t>Chamyl</a:t>
            </a:r>
            <a:r>
              <a:rPr lang="fr-FR" altLang="fr-FR" sz="1500" b="1" dirty="0">
                <a:cs typeface="Arial" panose="020B0604020202020204" pitchFamily="34" charset="0"/>
              </a:rPr>
              <a:t> et des Tcherkesses </a:t>
            </a:r>
            <a:endParaRPr lang="fr-FR" sz="1500" b="1" spc="-1" dirty="0"/>
          </a:p>
          <a:p>
            <a:r>
              <a:rPr lang="fr-FR" sz="1500" b="1" dirty="0"/>
              <a:t>1) </a:t>
            </a:r>
            <a:r>
              <a:rPr lang="fr-FR" sz="1500" dirty="0"/>
              <a:t>1830-1834 : Au Daghestan, les guerres </a:t>
            </a:r>
            <a:r>
              <a:rPr lang="fr-FR" sz="1500" dirty="0" err="1"/>
              <a:t>murides</a:t>
            </a:r>
            <a:r>
              <a:rPr lang="fr-FR" sz="1500" dirty="0"/>
              <a:t> : Les imams avars Mohammed Ghazi et </a:t>
            </a:r>
            <a:r>
              <a:rPr lang="fr-FR" sz="1500" dirty="0" err="1"/>
              <a:t>Gamzat-bek</a:t>
            </a:r>
            <a:r>
              <a:rPr lang="fr-FR" sz="1500" dirty="0"/>
              <a:t> lancent la révolte contre les Russes</a:t>
            </a:r>
          </a:p>
          <a:p>
            <a:r>
              <a:rPr lang="fr-FR" sz="1500" b="1" dirty="0"/>
              <a:t>2) </a:t>
            </a:r>
            <a:r>
              <a:rPr lang="fr-FR" sz="1500" dirty="0"/>
              <a:t>1834-1845 : L’imam </a:t>
            </a:r>
            <a:r>
              <a:rPr lang="fr-FR" sz="1500" dirty="0" err="1"/>
              <a:t>Chamyl</a:t>
            </a:r>
            <a:r>
              <a:rPr lang="fr-FR" sz="1500" dirty="0"/>
              <a:t> reconquiert le Daghestan et impose son autorité sur les Avars et les Tchétchènes</a:t>
            </a:r>
          </a:p>
          <a:p>
            <a:r>
              <a:rPr lang="fr-FR" sz="1500" b="1" dirty="0"/>
              <a:t>3)</a:t>
            </a:r>
            <a:r>
              <a:rPr lang="fr-FR" sz="1500" dirty="0"/>
              <a:t> 1851-1856 : Durant la guerre de Crimée, soutien des Ottomans et des Britanniques à l’imam </a:t>
            </a:r>
            <a:r>
              <a:rPr lang="fr-FR" sz="1500" dirty="0" err="1"/>
              <a:t>Chamyl</a:t>
            </a:r>
            <a:endParaRPr lang="fr-FR" sz="1500" dirty="0"/>
          </a:p>
          <a:p>
            <a:r>
              <a:rPr lang="fr-FR" sz="1500" b="1" dirty="0"/>
              <a:t>4)</a:t>
            </a:r>
            <a:r>
              <a:rPr lang="fr-FR" sz="1500" dirty="0"/>
              <a:t> 1856-1859 : Fin de la guerre de Crimée ; La Russie peut terminer la conquête du Caucase : Conquête russe du Daghestan et abdication de </a:t>
            </a:r>
            <a:r>
              <a:rPr lang="fr-FR" sz="1500" dirty="0" err="1"/>
              <a:t>Chamyl</a:t>
            </a:r>
            <a:endParaRPr lang="fr-FR" sz="1500" dirty="0"/>
          </a:p>
          <a:p>
            <a:r>
              <a:rPr lang="fr-FR" sz="1500" b="1" dirty="0"/>
              <a:t>5)</a:t>
            </a:r>
            <a:r>
              <a:rPr lang="fr-FR" sz="1500" dirty="0"/>
              <a:t> 1859-1864 : En Circassie, soumission et déportations massives des Tcherkesses ; Fin de la conquête russe du Caucase</a:t>
            </a:r>
          </a:p>
          <a:p>
            <a:endParaRPr lang="fr-FR" sz="1500" b="1" dirty="0"/>
          </a:p>
          <a:p>
            <a:r>
              <a:rPr lang="fr-FR" sz="1500" b="1" dirty="0"/>
              <a:t>1822-1864 : En Asie centrale, conquêtes russes des steppes kazakhes et fixation de la frontière russe avec la Chine</a:t>
            </a:r>
          </a:p>
          <a:p>
            <a:r>
              <a:rPr lang="fr-FR" sz="1500" b="1" dirty="0"/>
              <a:t>1)</a:t>
            </a:r>
            <a:r>
              <a:rPr lang="fr-FR" sz="1500" dirty="0"/>
              <a:t> 1822-1848 : Soumissions des trois hordes kazakhes</a:t>
            </a:r>
          </a:p>
          <a:p>
            <a:r>
              <a:rPr lang="fr-FR" sz="1500" b="1" dirty="0"/>
              <a:t>2)</a:t>
            </a:r>
            <a:r>
              <a:rPr lang="fr-FR" sz="1500" dirty="0"/>
              <a:t> 1850-1854 : Au sud de la mer d’Aral, fortifications russes sur le </a:t>
            </a:r>
            <a:r>
              <a:rPr lang="fr-FR" sz="1500" dirty="0" err="1"/>
              <a:t>Syr</a:t>
            </a:r>
            <a:r>
              <a:rPr lang="fr-FR" sz="1500" dirty="0"/>
              <a:t> Daria ; 1</a:t>
            </a:r>
            <a:r>
              <a:rPr lang="fr-FR" sz="1500" baseline="30000" dirty="0"/>
              <a:t>er</a:t>
            </a:r>
            <a:r>
              <a:rPr lang="fr-FR" sz="1500" dirty="0"/>
              <a:t> traité commercial avec le khanat de Kokand</a:t>
            </a:r>
          </a:p>
          <a:p>
            <a:r>
              <a:rPr lang="fr-FR" sz="1500" b="1" dirty="0"/>
              <a:t>3)</a:t>
            </a:r>
            <a:r>
              <a:rPr lang="fr-FR" sz="1500" dirty="0"/>
              <a:t> 1850-1864 : A l’est du lac Balkhach, conquête russe du </a:t>
            </a:r>
            <a:r>
              <a:rPr lang="fr-FR" sz="1500" dirty="0" err="1"/>
              <a:t>Sémirétchié</a:t>
            </a:r>
            <a:r>
              <a:rPr lang="fr-FR" sz="1500" dirty="0"/>
              <a:t> ; Traité de </a:t>
            </a:r>
            <a:r>
              <a:rPr lang="fr-FR" sz="1500" dirty="0" err="1"/>
              <a:t>Tchougoutchak</a:t>
            </a:r>
            <a:r>
              <a:rPr lang="fr-FR" sz="1500" dirty="0"/>
              <a:t> et frontière définitive avec la Chine</a:t>
            </a:r>
          </a:p>
          <a:p>
            <a:endParaRPr lang="fr-FR" sz="1500" b="1" dirty="0"/>
          </a:p>
          <a:p>
            <a:r>
              <a:rPr lang="fr-FR" sz="1500" b="1" dirty="0"/>
              <a:t>1843-1863 : En Afghanistan, après le départ des Britanniques, l’émir </a:t>
            </a:r>
            <a:r>
              <a:rPr lang="fr-FR" sz="1500" b="1" dirty="0" err="1"/>
              <a:t>Dost</a:t>
            </a:r>
            <a:r>
              <a:rPr lang="fr-FR" sz="1500" b="1" dirty="0"/>
              <a:t> Muhammad reconstitue l’Etat afghan</a:t>
            </a:r>
          </a:p>
          <a:p>
            <a:r>
              <a:rPr lang="fr-FR" sz="1500" b="1" dirty="0"/>
              <a:t>Dernière tentative persane sur Hérat et fixation de la frontière perso-afghane</a:t>
            </a:r>
          </a:p>
          <a:p>
            <a:r>
              <a:rPr lang="fr-FR" sz="1500" b="1" dirty="0"/>
              <a:t>1) </a:t>
            </a:r>
            <a:r>
              <a:rPr lang="fr-FR" sz="1500" dirty="0"/>
              <a:t>1843-1855 : Après l’avoir détrôné, les Britanniques rétablissent </a:t>
            </a:r>
            <a:r>
              <a:rPr lang="fr-FR" sz="1500" dirty="0" err="1"/>
              <a:t>Dost</a:t>
            </a:r>
            <a:r>
              <a:rPr lang="fr-FR" sz="1500" dirty="0"/>
              <a:t> Muhammad sur le trône afghan ; En échange, </a:t>
            </a:r>
            <a:r>
              <a:rPr lang="fr-FR" sz="1500" dirty="0" err="1"/>
              <a:t>Dost</a:t>
            </a:r>
            <a:r>
              <a:rPr lang="fr-FR" sz="1500" dirty="0"/>
              <a:t> Muhammad aligne sa politique extérieure sur celle de la Grande-Bretagne, tout en restant neutre, et il rompt toute relation avec les Russes ; </a:t>
            </a:r>
            <a:r>
              <a:rPr lang="fr-FR" sz="1500" dirty="0" err="1"/>
              <a:t>Dost</a:t>
            </a:r>
            <a:r>
              <a:rPr lang="fr-FR" sz="1500" dirty="0"/>
              <a:t> Muhammad reprend </a:t>
            </a:r>
            <a:r>
              <a:rPr lang="fr-FR" sz="1500" dirty="0" err="1"/>
              <a:t>Balkh</a:t>
            </a:r>
            <a:r>
              <a:rPr lang="fr-FR" sz="1500" dirty="0"/>
              <a:t> et Kandahar </a:t>
            </a:r>
          </a:p>
          <a:p>
            <a:r>
              <a:rPr lang="fr-FR" sz="1500" b="1" dirty="0"/>
              <a:t>2) </a:t>
            </a:r>
            <a:r>
              <a:rPr lang="fr-FR" sz="1500" dirty="0"/>
              <a:t>1852-1859 : Dernière tentative, avec l’aide des Russes, des Persans pour conquérir Hérat ; Avec l’aide britannique, l’émir afghan </a:t>
            </a:r>
            <a:r>
              <a:rPr lang="fr-FR" sz="1500" dirty="0" err="1"/>
              <a:t>Dost</a:t>
            </a:r>
            <a:r>
              <a:rPr lang="fr-FR" sz="1500" dirty="0"/>
              <a:t> Muhammad reprend Hérat aux Persans, puis le nord de l’Afghanistan jusqu’à rive sud de l’Amou Daria reprise à Boukhara</a:t>
            </a:r>
          </a:p>
          <a:p>
            <a:r>
              <a:rPr lang="fr-FR" sz="1500" dirty="0"/>
              <a:t>1862-1863 : Avant sa mort, </a:t>
            </a:r>
            <a:r>
              <a:rPr lang="fr-FR" sz="1500" dirty="0" err="1"/>
              <a:t>Dost</a:t>
            </a:r>
            <a:r>
              <a:rPr lang="fr-FR" sz="1500" dirty="0"/>
              <a:t> Muhammad consolide son emprise sur l’Afghanistan</a:t>
            </a:r>
          </a:p>
          <a:p>
            <a:endParaRPr lang="fr-FR" sz="1500" b="1" dirty="0"/>
          </a:p>
          <a:p>
            <a:r>
              <a:rPr lang="fr-FR" sz="1500" b="1" dirty="0"/>
              <a:t>1864-1875 : En Asie centrale, conquêtes russes des khanats ouzbeks de Boukhara, Khiva et Kokand ; Naissance du Turkestan russe</a:t>
            </a:r>
          </a:p>
          <a:p>
            <a:r>
              <a:rPr lang="fr-FR" sz="1500" b="1" dirty="0"/>
              <a:t>1) </a:t>
            </a:r>
            <a:r>
              <a:rPr lang="fr-FR" sz="1500" dirty="0"/>
              <a:t>1865-1877 : Au Xinjiang, révolte musulmane contre les Chinois et éphémère royaume de </a:t>
            </a:r>
            <a:r>
              <a:rPr lang="fr-FR" sz="1500" dirty="0" err="1"/>
              <a:t>Yakub</a:t>
            </a:r>
            <a:r>
              <a:rPr lang="fr-FR" sz="1500" dirty="0"/>
              <a:t> </a:t>
            </a:r>
            <a:r>
              <a:rPr lang="fr-FR" sz="1500" dirty="0" err="1"/>
              <a:t>Beg</a:t>
            </a:r>
            <a:endParaRPr lang="fr-FR" sz="1500" dirty="0"/>
          </a:p>
          <a:p>
            <a:r>
              <a:rPr lang="fr-FR" sz="1500" b="1" dirty="0"/>
              <a:t>2) </a:t>
            </a:r>
            <a:r>
              <a:rPr lang="fr-FR" sz="1500" dirty="0"/>
              <a:t>1864-1868 : Les Russes prennent Tachkent au Kokand ; Tachkent, capitale du Turkestan russe ; Le khanat de Boukhara doit céder Samarcande et la rive gauche du Syr-Daria et devient un protectorat russe</a:t>
            </a:r>
          </a:p>
          <a:p>
            <a:r>
              <a:rPr lang="fr-FR" sz="1500" b="1" dirty="0"/>
              <a:t>3) </a:t>
            </a:r>
            <a:r>
              <a:rPr lang="fr-FR" sz="1500" dirty="0"/>
              <a:t>1873-1875 : Après l’expédition contre Khiva, le khanat doit céder la rive droite de l’Amou Daria et devient un protectorat russe ; Après une révolte, les Russes annexent le khanat de Kokand</a:t>
            </a:r>
          </a:p>
          <a:p>
            <a:endParaRPr lang="fr-FR" sz="1600" b="1" dirty="0"/>
          </a:p>
        </p:txBody>
      </p:sp>
      <p:sp>
        <p:nvSpPr>
          <p:cNvPr id="2" name="PlaceHolder 1">
            <a:extLst>
              <a:ext uri="{FF2B5EF4-FFF2-40B4-BE49-F238E27FC236}">
                <a16:creationId xmlns:a16="http://schemas.microsoft.com/office/drawing/2014/main" id="{5FCC1DD4-B11C-3223-D25F-87E5BC1EC854}"/>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4</a:t>
            </a:fld>
            <a:endParaRPr/>
          </a:p>
        </p:txBody>
      </p:sp>
    </p:spTree>
    <p:extLst>
      <p:ext uri="{BB962C8B-B14F-4D97-AF65-F5344CB8AC3E}">
        <p14:creationId xmlns:p14="http://schemas.microsoft.com/office/powerpoint/2010/main" val="5334906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3B08-46CE-39CF-0F31-4C7F0602581C}"/>
            </a:ext>
          </a:extLst>
        </p:cNvPr>
        <p:cNvGrpSpPr/>
        <p:nvPr/>
      </p:nvGrpSpPr>
      <p:grpSpPr>
        <a:xfrm>
          <a:off x="0" y="0"/>
          <a:ext cx="0" cy="0"/>
          <a:chOff x="0" y="0"/>
          <a:chExt cx="0" cy="0"/>
        </a:xfrm>
      </p:grpSpPr>
      <p:pic>
        <p:nvPicPr>
          <p:cNvPr id="343" name="Picture 2" descr="C:\Users\Christophe\Pictures\My Scans\2014-11 (nov.)\scan0001.jpg">
            <a:extLst>
              <a:ext uri="{FF2B5EF4-FFF2-40B4-BE49-F238E27FC236}">
                <a16:creationId xmlns:a16="http://schemas.microsoft.com/office/drawing/2014/main" id="{AD775C5C-AC5F-D1FA-24C7-47A0C1F8894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44" name="Ellipse 343">
            <a:extLst>
              <a:ext uri="{FF2B5EF4-FFF2-40B4-BE49-F238E27FC236}">
                <a16:creationId xmlns:a16="http://schemas.microsoft.com/office/drawing/2014/main" id="{0F3EBA53-308E-D2FA-F2F8-9AE7F5828A17}"/>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6" name="Ellipse 345">
            <a:extLst>
              <a:ext uri="{FF2B5EF4-FFF2-40B4-BE49-F238E27FC236}">
                <a16:creationId xmlns:a16="http://schemas.microsoft.com/office/drawing/2014/main" id="{52AB514F-434E-00A7-CFF4-7F0DE9696587}"/>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347" name="Ellipse 346">
            <a:extLst>
              <a:ext uri="{FF2B5EF4-FFF2-40B4-BE49-F238E27FC236}">
                <a16:creationId xmlns:a16="http://schemas.microsoft.com/office/drawing/2014/main" id="{3D9E63CD-094A-972E-E32F-AA233FD2477D}"/>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8" name="Ellipse 347">
            <a:extLst>
              <a:ext uri="{FF2B5EF4-FFF2-40B4-BE49-F238E27FC236}">
                <a16:creationId xmlns:a16="http://schemas.microsoft.com/office/drawing/2014/main" id="{9027F5F9-DC7A-A158-7E19-EC35D9D36BF8}"/>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9" name="Ellipse 348">
            <a:extLst>
              <a:ext uri="{FF2B5EF4-FFF2-40B4-BE49-F238E27FC236}">
                <a16:creationId xmlns:a16="http://schemas.microsoft.com/office/drawing/2014/main" id="{D2F392B6-7359-05F1-976D-A6AFBD88C198}"/>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350" name="Ellipse 349">
            <a:extLst>
              <a:ext uri="{FF2B5EF4-FFF2-40B4-BE49-F238E27FC236}">
                <a16:creationId xmlns:a16="http://schemas.microsoft.com/office/drawing/2014/main" id="{D3360741-72C3-9DCA-D027-1788A3A646FA}"/>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351" name="Ellipse 350">
            <a:extLst>
              <a:ext uri="{FF2B5EF4-FFF2-40B4-BE49-F238E27FC236}">
                <a16:creationId xmlns:a16="http://schemas.microsoft.com/office/drawing/2014/main" id="{ABDB1334-60FE-DD76-0246-235BE38F0F51}"/>
              </a:ext>
            </a:extLst>
          </p:cNvPr>
          <p:cNvSpPr/>
          <p:nvPr/>
        </p:nvSpPr>
        <p:spPr>
          <a:xfrm>
            <a:off x="7448382" y="372020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52" name="Ellipse 351">
            <a:extLst>
              <a:ext uri="{FF2B5EF4-FFF2-40B4-BE49-F238E27FC236}">
                <a16:creationId xmlns:a16="http://schemas.microsoft.com/office/drawing/2014/main" id="{67999B39-7CBA-7CDC-A840-90DF8C119545}"/>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53" name="Ellipse 352">
            <a:extLst>
              <a:ext uri="{FF2B5EF4-FFF2-40B4-BE49-F238E27FC236}">
                <a16:creationId xmlns:a16="http://schemas.microsoft.com/office/drawing/2014/main" id="{7F041C75-2375-2028-7EAA-BE03BD382AFC}"/>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4" name="Ellipse 353">
            <a:extLst>
              <a:ext uri="{FF2B5EF4-FFF2-40B4-BE49-F238E27FC236}">
                <a16:creationId xmlns:a16="http://schemas.microsoft.com/office/drawing/2014/main" id="{A1A29247-F6FD-8DA1-135D-77764443038F}"/>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5" name="Ellipse 354">
            <a:extLst>
              <a:ext uri="{FF2B5EF4-FFF2-40B4-BE49-F238E27FC236}">
                <a16:creationId xmlns:a16="http://schemas.microsoft.com/office/drawing/2014/main" id="{562E29D0-AF3F-F02D-00F8-97E08C1A34DC}"/>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6" name="Ellipse 355">
            <a:extLst>
              <a:ext uri="{FF2B5EF4-FFF2-40B4-BE49-F238E27FC236}">
                <a16:creationId xmlns:a16="http://schemas.microsoft.com/office/drawing/2014/main" id="{130B2A95-07E3-9534-9CA6-8F8E2FD91D17}"/>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7" name="Ellipse 356">
            <a:extLst>
              <a:ext uri="{FF2B5EF4-FFF2-40B4-BE49-F238E27FC236}">
                <a16:creationId xmlns:a16="http://schemas.microsoft.com/office/drawing/2014/main" id="{2CEBC3A9-1BC0-E0A4-4A88-D80D62C0EDFB}"/>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8" name="Ellipse 357">
            <a:extLst>
              <a:ext uri="{FF2B5EF4-FFF2-40B4-BE49-F238E27FC236}">
                <a16:creationId xmlns:a16="http://schemas.microsoft.com/office/drawing/2014/main" id="{D96A29D9-3394-1F2C-45F1-54FA3BFA419E}"/>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59" name="Ellipse 358">
            <a:extLst>
              <a:ext uri="{FF2B5EF4-FFF2-40B4-BE49-F238E27FC236}">
                <a16:creationId xmlns:a16="http://schemas.microsoft.com/office/drawing/2014/main" id="{6B2132DA-6D91-1E3C-E15E-C5AA5E3E09B1}"/>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0" name="Ellipse 359">
            <a:extLst>
              <a:ext uri="{FF2B5EF4-FFF2-40B4-BE49-F238E27FC236}">
                <a16:creationId xmlns:a16="http://schemas.microsoft.com/office/drawing/2014/main" id="{9D16DED2-7B85-635E-FBA5-0131FFD0D477}"/>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62" name="Ellipse 361">
            <a:extLst>
              <a:ext uri="{FF2B5EF4-FFF2-40B4-BE49-F238E27FC236}">
                <a16:creationId xmlns:a16="http://schemas.microsoft.com/office/drawing/2014/main" id="{F14E9090-0DA3-3946-9C0F-E78A5FB72DB2}"/>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3" name="Ellipse 362">
            <a:extLst>
              <a:ext uri="{FF2B5EF4-FFF2-40B4-BE49-F238E27FC236}">
                <a16:creationId xmlns:a16="http://schemas.microsoft.com/office/drawing/2014/main" id="{0B940DBF-8E30-9626-575F-31F0EBFE2780}"/>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4" name="Connecteur droit 363">
            <a:extLst>
              <a:ext uri="{FF2B5EF4-FFF2-40B4-BE49-F238E27FC236}">
                <a16:creationId xmlns:a16="http://schemas.microsoft.com/office/drawing/2014/main" id="{8245BFE0-1B58-682C-492E-6616D5E973D2}"/>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5" name="Connecteur droit 364">
            <a:extLst>
              <a:ext uri="{FF2B5EF4-FFF2-40B4-BE49-F238E27FC236}">
                <a16:creationId xmlns:a16="http://schemas.microsoft.com/office/drawing/2014/main" id="{906A14B0-07B2-5DCA-AE61-9993633C7E1A}"/>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6" name="Connecteur droit 365">
            <a:extLst>
              <a:ext uri="{FF2B5EF4-FFF2-40B4-BE49-F238E27FC236}">
                <a16:creationId xmlns:a16="http://schemas.microsoft.com/office/drawing/2014/main" id="{170413D4-ACFD-04D2-346B-E32AE68F12ED}"/>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67" name="Ellipse 366">
            <a:extLst>
              <a:ext uri="{FF2B5EF4-FFF2-40B4-BE49-F238E27FC236}">
                <a16:creationId xmlns:a16="http://schemas.microsoft.com/office/drawing/2014/main" id="{F8CE41A6-A019-427B-1F4C-0419EE47714C}"/>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68" name="Ellipse 367">
            <a:extLst>
              <a:ext uri="{FF2B5EF4-FFF2-40B4-BE49-F238E27FC236}">
                <a16:creationId xmlns:a16="http://schemas.microsoft.com/office/drawing/2014/main" id="{BA003DBE-EAE9-34A5-7D37-92026864C1DB}"/>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69" name="Ellipse 368">
            <a:extLst>
              <a:ext uri="{FF2B5EF4-FFF2-40B4-BE49-F238E27FC236}">
                <a16:creationId xmlns:a16="http://schemas.microsoft.com/office/drawing/2014/main" id="{643216E0-BF54-A118-1748-CC0C87220B42}"/>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71" name="Ellipse 370">
            <a:extLst>
              <a:ext uri="{FF2B5EF4-FFF2-40B4-BE49-F238E27FC236}">
                <a16:creationId xmlns:a16="http://schemas.microsoft.com/office/drawing/2014/main" id="{28C55596-95EB-5C97-D89A-90F0B1CBA8A6}"/>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72" name="Ellipse 371">
            <a:extLst>
              <a:ext uri="{FF2B5EF4-FFF2-40B4-BE49-F238E27FC236}">
                <a16:creationId xmlns:a16="http://schemas.microsoft.com/office/drawing/2014/main" id="{C4A98853-FA6A-81AF-B384-071D47FDF984}"/>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3" name="Connecteur droit 372">
            <a:extLst>
              <a:ext uri="{FF2B5EF4-FFF2-40B4-BE49-F238E27FC236}">
                <a16:creationId xmlns:a16="http://schemas.microsoft.com/office/drawing/2014/main" id="{732310C4-D369-3B78-0434-45B36856F1E1}"/>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74" name="Ellipse 373">
            <a:extLst>
              <a:ext uri="{FF2B5EF4-FFF2-40B4-BE49-F238E27FC236}">
                <a16:creationId xmlns:a16="http://schemas.microsoft.com/office/drawing/2014/main" id="{CFA10794-DDA0-FF5B-5C3E-044E87DF7046}"/>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375" name="Connecteur droit avec flèche 374">
            <a:extLst>
              <a:ext uri="{FF2B5EF4-FFF2-40B4-BE49-F238E27FC236}">
                <a16:creationId xmlns:a16="http://schemas.microsoft.com/office/drawing/2014/main" id="{02FB8EA4-0E7F-CD95-FB9C-6AD5885729B1}"/>
              </a:ext>
            </a:extLst>
          </p:cNvPr>
          <p:cNvCxnSpPr>
            <a:cxnSpLocks/>
            <a:endCxn id="372"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6" name="Ellipse 375">
            <a:extLst>
              <a:ext uri="{FF2B5EF4-FFF2-40B4-BE49-F238E27FC236}">
                <a16:creationId xmlns:a16="http://schemas.microsoft.com/office/drawing/2014/main" id="{10A37C33-3002-2D5C-DB90-DAC357E01F0C}"/>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77" name="Ellipse 376">
            <a:extLst>
              <a:ext uri="{FF2B5EF4-FFF2-40B4-BE49-F238E27FC236}">
                <a16:creationId xmlns:a16="http://schemas.microsoft.com/office/drawing/2014/main" id="{42491D96-3DD5-1518-AA7B-089414227B34}"/>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78" name="Ellipse 377">
            <a:extLst>
              <a:ext uri="{FF2B5EF4-FFF2-40B4-BE49-F238E27FC236}">
                <a16:creationId xmlns:a16="http://schemas.microsoft.com/office/drawing/2014/main" id="{D263C84E-9347-C8C5-A60F-0186212F9E7A}"/>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79" name="Ellipse 378">
            <a:extLst>
              <a:ext uri="{FF2B5EF4-FFF2-40B4-BE49-F238E27FC236}">
                <a16:creationId xmlns:a16="http://schemas.microsoft.com/office/drawing/2014/main" id="{2207DD1B-BD3A-2819-7F14-A0A54D2C72EA}"/>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80" name="Ellipse 379">
            <a:extLst>
              <a:ext uri="{FF2B5EF4-FFF2-40B4-BE49-F238E27FC236}">
                <a16:creationId xmlns:a16="http://schemas.microsoft.com/office/drawing/2014/main" id="{8290C0BE-6E90-C88F-FA17-1E1830B8F5EE}"/>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3" name="Ellipse 382">
            <a:extLst>
              <a:ext uri="{FF2B5EF4-FFF2-40B4-BE49-F238E27FC236}">
                <a16:creationId xmlns:a16="http://schemas.microsoft.com/office/drawing/2014/main" id="{1BBE4BF4-D3BE-5DF1-24C6-9707569E2B3D}"/>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84" name="Ellipse 383">
            <a:extLst>
              <a:ext uri="{FF2B5EF4-FFF2-40B4-BE49-F238E27FC236}">
                <a16:creationId xmlns:a16="http://schemas.microsoft.com/office/drawing/2014/main" id="{2E14613E-5E88-22E6-EAA6-92BC08A52E66}"/>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385" name="Ellipse 384">
            <a:extLst>
              <a:ext uri="{FF2B5EF4-FFF2-40B4-BE49-F238E27FC236}">
                <a16:creationId xmlns:a16="http://schemas.microsoft.com/office/drawing/2014/main" id="{65B6FAB8-1A23-7E13-857A-3A7BD4EC01D8}"/>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6" name="Rectangle 385">
            <a:extLst>
              <a:ext uri="{FF2B5EF4-FFF2-40B4-BE49-F238E27FC236}">
                <a16:creationId xmlns:a16="http://schemas.microsoft.com/office/drawing/2014/main" id="{EF51DF8B-8FD2-0B6B-00FF-0E3821021AB0}"/>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387" name="Ellipse 386">
            <a:extLst>
              <a:ext uri="{FF2B5EF4-FFF2-40B4-BE49-F238E27FC236}">
                <a16:creationId xmlns:a16="http://schemas.microsoft.com/office/drawing/2014/main" id="{3BFE1032-4C7B-4182-F368-F36DEBB212EE}"/>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88" name="Ellipse 387">
            <a:extLst>
              <a:ext uri="{FF2B5EF4-FFF2-40B4-BE49-F238E27FC236}">
                <a16:creationId xmlns:a16="http://schemas.microsoft.com/office/drawing/2014/main" id="{ADB2BECF-ACD4-D081-2634-7C27ECBBD1AD}"/>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389" name="Ellipse 388">
            <a:extLst>
              <a:ext uri="{FF2B5EF4-FFF2-40B4-BE49-F238E27FC236}">
                <a16:creationId xmlns:a16="http://schemas.microsoft.com/office/drawing/2014/main" id="{7A5A1BA2-FCCE-5BA0-0FF6-2574625628D8}"/>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390" name="Ellipse 389">
            <a:extLst>
              <a:ext uri="{FF2B5EF4-FFF2-40B4-BE49-F238E27FC236}">
                <a16:creationId xmlns:a16="http://schemas.microsoft.com/office/drawing/2014/main" id="{F18013D0-CBCE-503F-7D46-5D140FF70DB3}"/>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1" name="Ellipse 390">
            <a:extLst>
              <a:ext uri="{FF2B5EF4-FFF2-40B4-BE49-F238E27FC236}">
                <a16:creationId xmlns:a16="http://schemas.microsoft.com/office/drawing/2014/main" id="{4E1838A7-FE32-F30B-D58F-4572028AC5CC}"/>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2" name="Ellipse 391">
            <a:extLst>
              <a:ext uri="{FF2B5EF4-FFF2-40B4-BE49-F238E27FC236}">
                <a16:creationId xmlns:a16="http://schemas.microsoft.com/office/drawing/2014/main" id="{F1F85A10-E4DF-7656-8301-F0CB3EE423D2}"/>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3" name="Rectangle 392">
            <a:extLst>
              <a:ext uri="{FF2B5EF4-FFF2-40B4-BE49-F238E27FC236}">
                <a16:creationId xmlns:a16="http://schemas.microsoft.com/office/drawing/2014/main" id="{E45D1A17-7C40-40B5-F135-579F82B2D777}"/>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394" name="Rectangle 393">
            <a:extLst>
              <a:ext uri="{FF2B5EF4-FFF2-40B4-BE49-F238E27FC236}">
                <a16:creationId xmlns:a16="http://schemas.microsoft.com/office/drawing/2014/main" id="{7EE9664C-9EE4-548F-2A75-AE092108C9E4}"/>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395" name="Ellipse 394">
            <a:extLst>
              <a:ext uri="{FF2B5EF4-FFF2-40B4-BE49-F238E27FC236}">
                <a16:creationId xmlns:a16="http://schemas.microsoft.com/office/drawing/2014/main" id="{30239F66-D862-7A2E-8DC8-90D808B54A07}"/>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6" name="Ellipse 395">
            <a:extLst>
              <a:ext uri="{FF2B5EF4-FFF2-40B4-BE49-F238E27FC236}">
                <a16:creationId xmlns:a16="http://schemas.microsoft.com/office/drawing/2014/main" id="{A28889CB-9DC1-2DD0-8F04-CFA5D80147B9}"/>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7" name="Rectangle 396">
            <a:extLst>
              <a:ext uri="{FF2B5EF4-FFF2-40B4-BE49-F238E27FC236}">
                <a16:creationId xmlns:a16="http://schemas.microsoft.com/office/drawing/2014/main" id="{9E0EC4E7-52F8-5546-9481-1982DF6F7575}"/>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398" name="Rectangle 397">
            <a:extLst>
              <a:ext uri="{FF2B5EF4-FFF2-40B4-BE49-F238E27FC236}">
                <a16:creationId xmlns:a16="http://schemas.microsoft.com/office/drawing/2014/main" id="{EF25EF27-D8D6-45F2-CEC3-21F3CF40ECE9}"/>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399" name="Connecteur droit 398">
            <a:extLst>
              <a:ext uri="{FF2B5EF4-FFF2-40B4-BE49-F238E27FC236}">
                <a16:creationId xmlns:a16="http://schemas.microsoft.com/office/drawing/2014/main" id="{5530AD9D-D8DE-0936-74F3-05A110D7445D}"/>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00" name="Ellipse 399">
            <a:extLst>
              <a:ext uri="{FF2B5EF4-FFF2-40B4-BE49-F238E27FC236}">
                <a16:creationId xmlns:a16="http://schemas.microsoft.com/office/drawing/2014/main" id="{643E3F12-D99D-844E-05A8-1F3374D68CC9}"/>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401" name="Connecteur droit 400">
            <a:extLst>
              <a:ext uri="{FF2B5EF4-FFF2-40B4-BE49-F238E27FC236}">
                <a16:creationId xmlns:a16="http://schemas.microsoft.com/office/drawing/2014/main" id="{D2B4DA83-3084-F423-A2EB-CE123493A833}"/>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2" name="Connecteur droit 401">
            <a:extLst>
              <a:ext uri="{FF2B5EF4-FFF2-40B4-BE49-F238E27FC236}">
                <a16:creationId xmlns:a16="http://schemas.microsoft.com/office/drawing/2014/main" id="{7974EE3E-1378-977A-FF6E-ED0363D16E77}"/>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03" name="Ellipse 402">
            <a:extLst>
              <a:ext uri="{FF2B5EF4-FFF2-40B4-BE49-F238E27FC236}">
                <a16:creationId xmlns:a16="http://schemas.microsoft.com/office/drawing/2014/main" id="{F8C61BF8-C637-ED73-6A23-591363862D21}"/>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04" name="Ellipse 403">
            <a:extLst>
              <a:ext uri="{FF2B5EF4-FFF2-40B4-BE49-F238E27FC236}">
                <a16:creationId xmlns:a16="http://schemas.microsoft.com/office/drawing/2014/main" id="{2F14ABB6-543C-DCE8-FDE5-EF3DB48D8B5C}"/>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05" name="Ellipse 404">
            <a:extLst>
              <a:ext uri="{FF2B5EF4-FFF2-40B4-BE49-F238E27FC236}">
                <a16:creationId xmlns:a16="http://schemas.microsoft.com/office/drawing/2014/main" id="{B756AF4F-94D6-0AF3-139E-4BE4E7564510}"/>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6" name="Ellipse 405">
            <a:extLst>
              <a:ext uri="{FF2B5EF4-FFF2-40B4-BE49-F238E27FC236}">
                <a16:creationId xmlns:a16="http://schemas.microsoft.com/office/drawing/2014/main" id="{7FAD1A73-BF20-64A3-CF3F-B0B2E75D76C1}"/>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7" name="Ellipse 406">
            <a:extLst>
              <a:ext uri="{FF2B5EF4-FFF2-40B4-BE49-F238E27FC236}">
                <a16:creationId xmlns:a16="http://schemas.microsoft.com/office/drawing/2014/main" id="{22FBF866-37BF-6FA1-1C77-4738722CCF8A}"/>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8" name="Ellipse 407">
            <a:extLst>
              <a:ext uri="{FF2B5EF4-FFF2-40B4-BE49-F238E27FC236}">
                <a16:creationId xmlns:a16="http://schemas.microsoft.com/office/drawing/2014/main" id="{8FA8C2B0-4D80-0D62-09B7-B091F6BE08C9}"/>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0" name="Ellipse 409">
            <a:extLst>
              <a:ext uri="{FF2B5EF4-FFF2-40B4-BE49-F238E27FC236}">
                <a16:creationId xmlns:a16="http://schemas.microsoft.com/office/drawing/2014/main" id="{E84B9C19-A382-7077-52EA-2AC9116A57CF}"/>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1" name="Ellipse 410">
            <a:extLst>
              <a:ext uri="{FF2B5EF4-FFF2-40B4-BE49-F238E27FC236}">
                <a16:creationId xmlns:a16="http://schemas.microsoft.com/office/drawing/2014/main" id="{E994B8B3-A99F-D42A-C8EF-2D4945822796}"/>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2" name="Ellipse 411">
            <a:extLst>
              <a:ext uri="{FF2B5EF4-FFF2-40B4-BE49-F238E27FC236}">
                <a16:creationId xmlns:a16="http://schemas.microsoft.com/office/drawing/2014/main" id="{D51E80CE-9474-9002-2876-54D9FE479201}"/>
              </a:ext>
            </a:extLst>
          </p:cNvPr>
          <p:cNvSpPr/>
          <p:nvPr/>
        </p:nvSpPr>
        <p:spPr>
          <a:xfrm>
            <a:off x="5409758" y="151453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14" name="Ellipse 413">
            <a:extLst>
              <a:ext uri="{FF2B5EF4-FFF2-40B4-BE49-F238E27FC236}">
                <a16:creationId xmlns:a16="http://schemas.microsoft.com/office/drawing/2014/main" id="{73FB8B38-27A8-B114-129B-261B6070FA6D}"/>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15" name="Ellipse 414">
            <a:extLst>
              <a:ext uri="{FF2B5EF4-FFF2-40B4-BE49-F238E27FC236}">
                <a16:creationId xmlns:a16="http://schemas.microsoft.com/office/drawing/2014/main" id="{7DCEBB4E-5DA9-ECA4-4B90-A2E1B70146DC}"/>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6" name="Ellipse 415">
            <a:extLst>
              <a:ext uri="{FF2B5EF4-FFF2-40B4-BE49-F238E27FC236}">
                <a16:creationId xmlns:a16="http://schemas.microsoft.com/office/drawing/2014/main" id="{5C976E9F-6169-4008-11BF-88EA37DB9CEF}"/>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7" name="Ellipse 416">
            <a:extLst>
              <a:ext uri="{FF2B5EF4-FFF2-40B4-BE49-F238E27FC236}">
                <a16:creationId xmlns:a16="http://schemas.microsoft.com/office/drawing/2014/main" id="{BF9ECB9E-EAD6-5836-248F-B6ADCD063EB5}"/>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8" name="Ellipse 417">
            <a:extLst>
              <a:ext uri="{FF2B5EF4-FFF2-40B4-BE49-F238E27FC236}">
                <a16:creationId xmlns:a16="http://schemas.microsoft.com/office/drawing/2014/main" id="{3472DC6B-29C3-E929-27FD-F91917946C42}"/>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0" name="Ellipse 419">
            <a:extLst>
              <a:ext uri="{FF2B5EF4-FFF2-40B4-BE49-F238E27FC236}">
                <a16:creationId xmlns:a16="http://schemas.microsoft.com/office/drawing/2014/main" id="{6D395A95-6473-14C0-263A-7AD91D15B659}"/>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Ellipse 420">
            <a:extLst>
              <a:ext uri="{FF2B5EF4-FFF2-40B4-BE49-F238E27FC236}">
                <a16:creationId xmlns:a16="http://schemas.microsoft.com/office/drawing/2014/main" id="{2300208F-1061-7DF6-4F89-2FB1B72C96BA}"/>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2" name="Ellipse 421">
            <a:extLst>
              <a:ext uri="{FF2B5EF4-FFF2-40B4-BE49-F238E27FC236}">
                <a16:creationId xmlns:a16="http://schemas.microsoft.com/office/drawing/2014/main" id="{2EDF3444-B8D3-070F-0D98-7919768A0A22}"/>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3" name="Ellipse 422">
            <a:extLst>
              <a:ext uri="{FF2B5EF4-FFF2-40B4-BE49-F238E27FC236}">
                <a16:creationId xmlns:a16="http://schemas.microsoft.com/office/drawing/2014/main" id="{4BCBB7CF-7176-4181-5376-32B91194FB82}"/>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4" name="Rectangle 423">
            <a:extLst>
              <a:ext uri="{FF2B5EF4-FFF2-40B4-BE49-F238E27FC236}">
                <a16:creationId xmlns:a16="http://schemas.microsoft.com/office/drawing/2014/main" id="{0F6F2BA7-B473-6ECD-1523-FE708B3F15AA}"/>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425" name="Rectangle 424">
            <a:extLst>
              <a:ext uri="{FF2B5EF4-FFF2-40B4-BE49-F238E27FC236}">
                <a16:creationId xmlns:a16="http://schemas.microsoft.com/office/drawing/2014/main" id="{EB18CFB0-6A8D-0DC0-5DEB-26DCCA75F8FB}"/>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426" name="Rectangle 1">
            <a:extLst>
              <a:ext uri="{FF2B5EF4-FFF2-40B4-BE49-F238E27FC236}">
                <a16:creationId xmlns:a16="http://schemas.microsoft.com/office/drawing/2014/main" id="{455B214D-5188-5169-FBD0-3F9C26FB20C3}"/>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1839-1841</a:t>
            </a:r>
            <a:endParaRPr lang="fr-FR" b="1" spc="-1" dirty="0">
              <a:latin typeface="Arial"/>
            </a:endParaRPr>
          </a:p>
        </p:txBody>
      </p:sp>
      <p:sp>
        <p:nvSpPr>
          <p:cNvPr id="427" name="Rectangle 426">
            <a:extLst>
              <a:ext uri="{FF2B5EF4-FFF2-40B4-BE49-F238E27FC236}">
                <a16:creationId xmlns:a16="http://schemas.microsoft.com/office/drawing/2014/main" id="{97C8381B-E3AE-80DE-3316-4542C96007DA}"/>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428" name="Ellipse 427">
            <a:extLst>
              <a:ext uri="{FF2B5EF4-FFF2-40B4-BE49-F238E27FC236}">
                <a16:creationId xmlns:a16="http://schemas.microsoft.com/office/drawing/2014/main" id="{B4BD8B07-219D-22CB-37B3-D7F35ED90718}"/>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29" name="Rectangle 428">
            <a:extLst>
              <a:ext uri="{FF2B5EF4-FFF2-40B4-BE49-F238E27FC236}">
                <a16:creationId xmlns:a16="http://schemas.microsoft.com/office/drawing/2014/main" id="{8BF08204-83CE-4286-21F3-872D75B56FBF}"/>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430" name="Rectangle 429">
            <a:extLst>
              <a:ext uri="{FF2B5EF4-FFF2-40B4-BE49-F238E27FC236}">
                <a16:creationId xmlns:a16="http://schemas.microsoft.com/office/drawing/2014/main" id="{BEE37D86-D338-8925-505B-475645C33232}"/>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431" name="Rectangle 430">
            <a:extLst>
              <a:ext uri="{FF2B5EF4-FFF2-40B4-BE49-F238E27FC236}">
                <a16:creationId xmlns:a16="http://schemas.microsoft.com/office/drawing/2014/main" id="{82BA96C8-1C2B-C474-FA84-4E2F7AE27647}"/>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432" name="Rectangle 431">
            <a:extLst>
              <a:ext uri="{FF2B5EF4-FFF2-40B4-BE49-F238E27FC236}">
                <a16:creationId xmlns:a16="http://schemas.microsoft.com/office/drawing/2014/main" id="{4FA3FDD1-DD28-C8AB-4926-B0AACF1579BF}"/>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433" name="Rectangle 432">
            <a:extLst>
              <a:ext uri="{FF2B5EF4-FFF2-40B4-BE49-F238E27FC236}">
                <a16:creationId xmlns:a16="http://schemas.microsoft.com/office/drawing/2014/main" id="{76297A46-6549-6DFC-139A-AF66DAA4930B}"/>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434" name="Rectangle 433">
            <a:extLst>
              <a:ext uri="{FF2B5EF4-FFF2-40B4-BE49-F238E27FC236}">
                <a16:creationId xmlns:a16="http://schemas.microsoft.com/office/drawing/2014/main" id="{AF062245-9213-DC0B-9CF6-B66B8D9656FB}"/>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436" name="Ellipse 435">
            <a:extLst>
              <a:ext uri="{FF2B5EF4-FFF2-40B4-BE49-F238E27FC236}">
                <a16:creationId xmlns:a16="http://schemas.microsoft.com/office/drawing/2014/main" id="{652406A2-E92B-9A3E-F9FC-2A381E528BEA}"/>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437" name="Ellipse 436">
            <a:extLst>
              <a:ext uri="{FF2B5EF4-FFF2-40B4-BE49-F238E27FC236}">
                <a16:creationId xmlns:a16="http://schemas.microsoft.com/office/drawing/2014/main" id="{6F59BA09-F422-5737-A585-EC8E4A9DA76D}"/>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8" name="Ellipse 437">
            <a:extLst>
              <a:ext uri="{FF2B5EF4-FFF2-40B4-BE49-F238E27FC236}">
                <a16:creationId xmlns:a16="http://schemas.microsoft.com/office/drawing/2014/main" id="{43B07E44-FFF4-34CE-CC4C-589F58E3D113}"/>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39" name="Rectangle 438">
            <a:extLst>
              <a:ext uri="{FF2B5EF4-FFF2-40B4-BE49-F238E27FC236}">
                <a16:creationId xmlns:a16="http://schemas.microsoft.com/office/drawing/2014/main" id="{D99DF158-D082-5180-733E-9080B0C5578F}"/>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440" name="Ellipse 439">
            <a:extLst>
              <a:ext uri="{FF2B5EF4-FFF2-40B4-BE49-F238E27FC236}">
                <a16:creationId xmlns:a16="http://schemas.microsoft.com/office/drawing/2014/main" id="{CE98F843-5CAE-5CE5-DEBB-772DF37E11A4}"/>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442" name="Ellipse 441">
            <a:extLst>
              <a:ext uri="{FF2B5EF4-FFF2-40B4-BE49-F238E27FC236}">
                <a16:creationId xmlns:a16="http://schemas.microsoft.com/office/drawing/2014/main" id="{1F8286A3-07CC-3576-C5BB-4C110898B638}"/>
              </a:ext>
            </a:extLst>
          </p:cNvPr>
          <p:cNvSpPr/>
          <p:nvPr/>
        </p:nvSpPr>
        <p:spPr>
          <a:xfrm>
            <a:off x="6689742" y="2380089"/>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43" name="Rectangle 442">
            <a:extLst>
              <a:ext uri="{FF2B5EF4-FFF2-40B4-BE49-F238E27FC236}">
                <a16:creationId xmlns:a16="http://schemas.microsoft.com/office/drawing/2014/main" id="{68FD3EF5-03F4-12BA-6393-185EC2578ED7}"/>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444" name="Ellipse 443">
            <a:extLst>
              <a:ext uri="{FF2B5EF4-FFF2-40B4-BE49-F238E27FC236}">
                <a16:creationId xmlns:a16="http://schemas.microsoft.com/office/drawing/2014/main" id="{E8EC6261-0B5E-408F-2965-9CE4F69F600A}"/>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5" name="Ellipse 444">
            <a:extLst>
              <a:ext uri="{FF2B5EF4-FFF2-40B4-BE49-F238E27FC236}">
                <a16:creationId xmlns:a16="http://schemas.microsoft.com/office/drawing/2014/main" id="{7AC13630-4AB8-FDF0-298E-911CC38FF14A}"/>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46" name="Ellipse 445">
            <a:extLst>
              <a:ext uri="{FF2B5EF4-FFF2-40B4-BE49-F238E27FC236}">
                <a16:creationId xmlns:a16="http://schemas.microsoft.com/office/drawing/2014/main" id="{7E584C76-601C-F678-5E08-442B83506CF4}"/>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47" name="Ellipse 446">
            <a:extLst>
              <a:ext uri="{FF2B5EF4-FFF2-40B4-BE49-F238E27FC236}">
                <a16:creationId xmlns:a16="http://schemas.microsoft.com/office/drawing/2014/main" id="{ED76E2ED-1105-76CC-EB9A-B9BA89B52377}"/>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48" name="Rectangle 447">
            <a:extLst>
              <a:ext uri="{FF2B5EF4-FFF2-40B4-BE49-F238E27FC236}">
                <a16:creationId xmlns:a16="http://schemas.microsoft.com/office/drawing/2014/main" id="{9F950D86-3312-1A24-A417-9633C245858B}"/>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cxnSp>
        <p:nvCxnSpPr>
          <p:cNvPr id="456" name="Connecteur droit avec flèche 455">
            <a:extLst>
              <a:ext uri="{FF2B5EF4-FFF2-40B4-BE49-F238E27FC236}">
                <a16:creationId xmlns:a16="http://schemas.microsoft.com/office/drawing/2014/main" id="{3369B57F-F5D4-F2C2-D7D1-74ED06CA71F8}"/>
              </a:ext>
            </a:extLst>
          </p:cNvPr>
          <p:cNvCxnSpPr>
            <a:cxnSpLocks/>
            <a:endCxn id="460" idx="0"/>
          </p:cNvCxnSpPr>
          <p:nvPr/>
        </p:nvCxnSpPr>
        <p:spPr>
          <a:xfrm>
            <a:off x="7122253" y="2083099"/>
            <a:ext cx="396415" cy="684598"/>
          </a:xfrm>
          <a:prstGeom prst="straightConnector1">
            <a:avLst/>
          </a:prstGeom>
          <a:ln w="762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459" name="Ellipse 458">
            <a:extLst>
              <a:ext uri="{FF2B5EF4-FFF2-40B4-BE49-F238E27FC236}">
                <a16:creationId xmlns:a16="http://schemas.microsoft.com/office/drawing/2014/main" id="{F43C1E32-063F-9465-658D-734EDFE1B350}"/>
              </a:ext>
            </a:extLst>
          </p:cNvPr>
          <p:cNvSpPr/>
          <p:nvPr/>
        </p:nvSpPr>
        <p:spPr>
          <a:xfrm>
            <a:off x="6865624" y="298209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460" name="Ellipse 459">
            <a:extLst>
              <a:ext uri="{FF2B5EF4-FFF2-40B4-BE49-F238E27FC236}">
                <a16:creationId xmlns:a16="http://schemas.microsoft.com/office/drawing/2014/main" id="{87A8D45F-2A3D-568D-70A4-8B8F92DF7E0B}"/>
              </a:ext>
            </a:extLst>
          </p:cNvPr>
          <p:cNvSpPr/>
          <p:nvPr/>
        </p:nvSpPr>
        <p:spPr>
          <a:xfrm>
            <a:off x="7380889" y="27676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62" name="Ellipse 461">
            <a:extLst>
              <a:ext uri="{FF2B5EF4-FFF2-40B4-BE49-F238E27FC236}">
                <a16:creationId xmlns:a16="http://schemas.microsoft.com/office/drawing/2014/main" id="{80B8866A-99C0-BACD-6BEB-79072B7ED3F1}"/>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 name="Rectangle 1">
            <a:extLst>
              <a:ext uri="{FF2B5EF4-FFF2-40B4-BE49-F238E27FC236}">
                <a16:creationId xmlns:a16="http://schemas.microsoft.com/office/drawing/2014/main" id="{3096B0D7-F07F-BB25-58CC-4D9ABB617CC8}"/>
              </a:ext>
            </a:extLst>
          </p:cNvPr>
          <p:cNvSpPr/>
          <p:nvPr/>
        </p:nvSpPr>
        <p:spPr>
          <a:xfrm>
            <a:off x="86403" y="67301"/>
            <a:ext cx="4920600" cy="649408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 1831-1841 : Contre les attaques de Mehmet Ali, l’Empire ottoman est sauvé par les puissances européennes ; L’Empire ottoman obtient un contrôle des Détroits et devient un protectorat britannique ; Mehmet Ali obtient l’Egypte à titre héréditaire</a:t>
            </a:r>
          </a:p>
          <a:p>
            <a:endParaRPr lang="fr-FR" sz="1600" dirty="0"/>
          </a:p>
          <a:p>
            <a:r>
              <a:rPr lang="fr-FR" sz="1600" dirty="0"/>
              <a:t>*1839-41 : 2</a:t>
            </a:r>
            <a:r>
              <a:rPr lang="fr-FR" sz="1600" baseline="30000" dirty="0"/>
              <a:t>nde</a:t>
            </a:r>
            <a:r>
              <a:rPr lang="fr-FR" sz="1600" dirty="0"/>
              <a:t> guerre turco-égyptienne</a:t>
            </a:r>
          </a:p>
          <a:p>
            <a:r>
              <a:rPr lang="fr-FR" sz="1600" dirty="0"/>
              <a:t>Offensive terrestre des Ottomans en Syrie ; Mais…</a:t>
            </a:r>
          </a:p>
          <a:p>
            <a:endParaRPr lang="fr-FR" sz="1600" dirty="0"/>
          </a:p>
          <a:p>
            <a:r>
              <a:rPr lang="fr-FR" sz="1600" dirty="0"/>
              <a:t>*En Syrie, l’armée turque est vaincue</a:t>
            </a:r>
          </a:p>
          <a:p>
            <a:r>
              <a:rPr lang="fr-FR" sz="1600" dirty="0"/>
              <a:t>Conséquence directe : Possible intervention des Russes…</a:t>
            </a:r>
          </a:p>
          <a:p>
            <a:endParaRPr lang="fr-FR" sz="1600" dirty="0"/>
          </a:p>
          <a:p>
            <a:r>
              <a:rPr lang="fr-FR" sz="1600" dirty="0"/>
              <a:t>*Pour la GB…</a:t>
            </a:r>
          </a:p>
          <a:p>
            <a:r>
              <a:rPr lang="fr-FR" sz="1600" dirty="0"/>
              <a:t>- Danger d’un Empire ottoman pro-russe</a:t>
            </a:r>
          </a:p>
          <a:p>
            <a:r>
              <a:rPr lang="fr-FR" sz="1600" dirty="0"/>
              <a:t>- Et une Egypte(-Algérie) pro-française ; Seule solution…</a:t>
            </a:r>
          </a:p>
          <a:p>
            <a:endParaRPr lang="fr-FR" sz="1600" dirty="0"/>
          </a:p>
          <a:p>
            <a:r>
              <a:rPr lang="fr-FR" sz="1600" dirty="0"/>
              <a:t>*Arrêter les Egyptiens ; Et pour sauver l’Empire ottoman</a:t>
            </a:r>
          </a:p>
          <a:p>
            <a:r>
              <a:rPr lang="fr-FR" sz="1600" u="sng" dirty="0"/>
              <a:t>Se rapprocher de la Russie contre la France</a:t>
            </a:r>
          </a:p>
          <a:p>
            <a:endParaRPr lang="fr-FR" sz="1600" dirty="0"/>
          </a:p>
          <a:p>
            <a:r>
              <a:rPr lang="fr-FR" sz="1600" dirty="0"/>
              <a:t>*Juillet-nov. 1840 : Traité de Londres GB-Russie Intervention navale austro-britannique à Beyrouth et à </a:t>
            </a:r>
            <a:r>
              <a:rPr lang="fr-FR" sz="1600" dirty="0" err="1"/>
              <a:t>Alexandrei</a:t>
            </a:r>
            <a:r>
              <a:rPr lang="fr-FR" sz="1600" dirty="0"/>
              <a:t> ; Et défaite finale de l’Egypte ; Et enfin…</a:t>
            </a:r>
          </a:p>
          <a:p>
            <a:endParaRPr lang="fr-FR" sz="1600" dirty="0"/>
          </a:p>
          <a:p>
            <a:r>
              <a:rPr lang="fr-FR" sz="1600" dirty="0"/>
              <a:t>*1841 : A Londres, convention sur les Détroits</a:t>
            </a:r>
          </a:p>
          <a:p>
            <a:endParaRPr lang="fr-FR" sz="1600" dirty="0"/>
          </a:p>
          <a:p>
            <a:r>
              <a:rPr lang="fr-FR" sz="1600" dirty="0"/>
              <a:t>*Bilan en quatre points…</a:t>
            </a:r>
          </a:p>
        </p:txBody>
      </p:sp>
      <p:cxnSp>
        <p:nvCxnSpPr>
          <p:cNvPr id="4" name="Connecteur droit avec flèche 3">
            <a:extLst>
              <a:ext uri="{FF2B5EF4-FFF2-40B4-BE49-F238E27FC236}">
                <a16:creationId xmlns:a16="http://schemas.microsoft.com/office/drawing/2014/main" id="{4139F206-BC24-C791-3C21-FF988C16EDDC}"/>
              </a:ext>
            </a:extLst>
          </p:cNvPr>
          <p:cNvCxnSpPr>
            <a:cxnSpLocks/>
            <a:endCxn id="412" idx="7"/>
          </p:cNvCxnSpPr>
          <p:nvPr/>
        </p:nvCxnSpPr>
        <p:spPr>
          <a:xfrm flipH="1">
            <a:off x="5644961" y="742250"/>
            <a:ext cx="685237" cy="809443"/>
          </a:xfrm>
          <a:prstGeom prst="straightConnector1">
            <a:avLst/>
          </a:prstGeom>
          <a:ln w="762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7E0F60EA-E0D1-06B1-B5B4-FB7771DF803D}"/>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0" name="Ellipse 9">
            <a:extLst>
              <a:ext uri="{FF2B5EF4-FFF2-40B4-BE49-F238E27FC236}">
                <a16:creationId xmlns:a16="http://schemas.microsoft.com/office/drawing/2014/main" id="{FE5B8A15-D042-92BD-8C63-F9050FBB19E9}"/>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1" name="Ellipse 10">
            <a:extLst>
              <a:ext uri="{FF2B5EF4-FFF2-40B4-BE49-F238E27FC236}">
                <a16:creationId xmlns:a16="http://schemas.microsoft.com/office/drawing/2014/main" id="{49671C1C-D103-A0AA-3C6D-5C3C1D828562}"/>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2" name="Ellipse 11">
            <a:extLst>
              <a:ext uri="{FF2B5EF4-FFF2-40B4-BE49-F238E27FC236}">
                <a16:creationId xmlns:a16="http://schemas.microsoft.com/office/drawing/2014/main" id="{9D6C756C-8DAB-CDF1-0921-10E60CC24AA4}"/>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CA4635E8-021A-AB84-5914-1D0FAFD7E4A3}"/>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 name="Rectangle 13">
            <a:extLst>
              <a:ext uri="{FF2B5EF4-FFF2-40B4-BE49-F238E27FC236}">
                <a16:creationId xmlns:a16="http://schemas.microsoft.com/office/drawing/2014/main" id="{C1955DDB-5E44-BE09-6E5A-61A735056720}"/>
              </a:ext>
            </a:extLst>
          </p:cNvPr>
          <p:cNvSpPr/>
          <p:nvPr/>
        </p:nvSpPr>
        <p:spPr>
          <a:xfrm>
            <a:off x="7156695" y="2974699"/>
            <a:ext cx="785623" cy="229440"/>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1839-41</a:t>
            </a:r>
          </a:p>
        </p:txBody>
      </p:sp>
      <p:sp>
        <p:nvSpPr>
          <p:cNvPr id="15" name="Ellipse 14">
            <a:extLst>
              <a:ext uri="{FF2B5EF4-FFF2-40B4-BE49-F238E27FC236}">
                <a16:creationId xmlns:a16="http://schemas.microsoft.com/office/drawing/2014/main" id="{EF9D0635-DF45-F096-FAE7-451078026BD2}"/>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6" name="Ellipse 15">
            <a:extLst>
              <a:ext uri="{FF2B5EF4-FFF2-40B4-BE49-F238E27FC236}">
                <a16:creationId xmlns:a16="http://schemas.microsoft.com/office/drawing/2014/main" id="{61941D4B-2899-4A74-B333-A0CCFBAF67F4}"/>
              </a:ext>
            </a:extLst>
          </p:cNvPr>
          <p:cNvSpPr/>
          <p:nvPr/>
        </p:nvSpPr>
        <p:spPr>
          <a:xfrm>
            <a:off x="7903822" y="328271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Tree>
    <p:extLst>
      <p:ext uri="{BB962C8B-B14F-4D97-AF65-F5344CB8AC3E}">
        <p14:creationId xmlns:p14="http://schemas.microsoft.com/office/powerpoint/2010/main" val="975840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60DF3-D0B8-D82D-E2B9-BF48A87F4E28}"/>
            </a:ext>
          </a:extLst>
        </p:cNvPr>
        <p:cNvGrpSpPr/>
        <p:nvPr/>
      </p:nvGrpSpPr>
      <p:grpSpPr>
        <a:xfrm>
          <a:off x="0" y="0"/>
          <a:ext cx="0" cy="0"/>
          <a:chOff x="0" y="0"/>
          <a:chExt cx="0" cy="0"/>
        </a:xfrm>
      </p:grpSpPr>
      <p:pic>
        <p:nvPicPr>
          <p:cNvPr id="343" name="Picture 2" descr="C:\Users\Christophe\Pictures\My Scans\2014-11 (nov.)\scan0001.jpg">
            <a:extLst>
              <a:ext uri="{FF2B5EF4-FFF2-40B4-BE49-F238E27FC236}">
                <a16:creationId xmlns:a16="http://schemas.microsoft.com/office/drawing/2014/main" id="{9B16BFB5-6B16-B6F2-5B78-5D6E2EC745F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44" name="Ellipse 343">
            <a:extLst>
              <a:ext uri="{FF2B5EF4-FFF2-40B4-BE49-F238E27FC236}">
                <a16:creationId xmlns:a16="http://schemas.microsoft.com/office/drawing/2014/main" id="{C59259FE-8FEE-D3C1-5C8C-55D1E1ED11A3}"/>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5" name="Ellipse 344">
            <a:extLst>
              <a:ext uri="{FF2B5EF4-FFF2-40B4-BE49-F238E27FC236}">
                <a16:creationId xmlns:a16="http://schemas.microsoft.com/office/drawing/2014/main" id="{50C30DB8-0059-6BD9-82B5-5CBC611D5B7D}"/>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346" name="Ellipse 345">
            <a:extLst>
              <a:ext uri="{FF2B5EF4-FFF2-40B4-BE49-F238E27FC236}">
                <a16:creationId xmlns:a16="http://schemas.microsoft.com/office/drawing/2014/main" id="{D7B16FCA-1829-5B92-CC59-B545905AE217}"/>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347" name="Ellipse 346">
            <a:extLst>
              <a:ext uri="{FF2B5EF4-FFF2-40B4-BE49-F238E27FC236}">
                <a16:creationId xmlns:a16="http://schemas.microsoft.com/office/drawing/2014/main" id="{A5199A94-35CB-A297-889D-6B640329976A}"/>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8" name="Ellipse 347">
            <a:extLst>
              <a:ext uri="{FF2B5EF4-FFF2-40B4-BE49-F238E27FC236}">
                <a16:creationId xmlns:a16="http://schemas.microsoft.com/office/drawing/2014/main" id="{0A5E1E28-13BB-499C-5A3D-5F127F7DC9E3}"/>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9" name="Ellipse 348">
            <a:extLst>
              <a:ext uri="{FF2B5EF4-FFF2-40B4-BE49-F238E27FC236}">
                <a16:creationId xmlns:a16="http://schemas.microsoft.com/office/drawing/2014/main" id="{AC5294D7-11D6-2D1A-FEA8-4D39DFBC00A8}"/>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350" name="Ellipse 349">
            <a:extLst>
              <a:ext uri="{FF2B5EF4-FFF2-40B4-BE49-F238E27FC236}">
                <a16:creationId xmlns:a16="http://schemas.microsoft.com/office/drawing/2014/main" id="{CF5D07F4-9429-1254-7FB6-17ED66022A06}"/>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351" name="Ellipse 350">
            <a:extLst>
              <a:ext uri="{FF2B5EF4-FFF2-40B4-BE49-F238E27FC236}">
                <a16:creationId xmlns:a16="http://schemas.microsoft.com/office/drawing/2014/main" id="{82A8EC01-07F4-5723-C6CC-112A24891405}"/>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52" name="Ellipse 351">
            <a:extLst>
              <a:ext uri="{FF2B5EF4-FFF2-40B4-BE49-F238E27FC236}">
                <a16:creationId xmlns:a16="http://schemas.microsoft.com/office/drawing/2014/main" id="{CF7093B8-2069-812B-CE86-8DA19783E551}"/>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53" name="Ellipse 352">
            <a:extLst>
              <a:ext uri="{FF2B5EF4-FFF2-40B4-BE49-F238E27FC236}">
                <a16:creationId xmlns:a16="http://schemas.microsoft.com/office/drawing/2014/main" id="{7175E750-A82E-CF5E-B47C-2CE0FFE52E45}"/>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4" name="Ellipse 353">
            <a:extLst>
              <a:ext uri="{FF2B5EF4-FFF2-40B4-BE49-F238E27FC236}">
                <a16:creationId xmlns:a16="http://schemas.microsoft.com/office/drawing/2014/main" id="{856FC03A-0F23-94C3-298A-89985AB41555}"/>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5" name="Ellipse 354">
            <a:extLst>
              <a:ext uri="{FF2B5EF4-FFF2-40B4-BE49-F238E27FC236}">
                <a16:creationId xmlns:a16="http://schemas.microsoft.com/office/drawing/2014/main" id="{D6F2AF52-C57E-6CFE-2D69-0900EF0D4DD9}"/>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6" name="Ellipse 355">
            <a:extLst>
              <a:ext uri="{FF2B5EF4-FFF2-40B4-BE49-F238E27FC236}">
                <a16:creationId xmlns:a16="http://schemas.microsoft.com/office/drawing/2014/main" id="{C1161860-9845-8636-C721-5AF639C43DB1}"/>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7" name="Ellipse 356">
            <a:extLst>
              <a:ext uri="{FF2B5EF4-FFF2-40B4-BE49-F238E27FC236}">
                <a16:creationId xmlns:a16="http://schemas.microsoft.com/office/drawing/2014/main" id="{EB3D04DC-F95B-EBCB-EC4E-B7ACC3706ACE}"/>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58" name="Ellipse 357">
            <a:extLst>
              <a:ext uri="{FF2B5EF4-FFF2-40B4-BE49-F238E27FC236}">
                <a16:creationId xmlns:a16="http://schemas.microsoft.com/office/drawing/2014/main" id="{24DFFC04-414B-D293-106B-7E62CEB2066A}"/>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59" name="Ellipse 358">
            <a:extLst>
              <a:ext uri="{FF2B5EF4-FFF2-40B4-BE49-F238E27FC236}">
                <a16:creationId xmlns:a16="http://schemas.microsoft.com/office/drawing/2014/main" id="{CA63B3E8-7B23-AC82-C660-22F77CE8A4C4}"/>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0" name="Ellipse 359">
            <a:extLst>
              <a:ext uri="{FF2B5EF4-FFF2-40B4-BE49-F238E27FC236}">
                <a16:creationId xmlns:a16="http://schemas.microsoft.com/office/drawing/2014/main" id="{AAE5BCAF-265A-B8F8-BCBE-92DB276066FA}"/>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62" name="Ellipse 361">
            <a:extLst>
              <a:ext uri="{FF2B5EF4-FFF2-40B4-BE49-F238E27FC236}">
                <a16:creationId xmlns:a16="http://schemas.microsoft.com/office/drawing/2014/main" id="{2F242854-5B70-E42E-2D83-A5C02C1E1F29}"/>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3" name="Ellipse 362">
            <a:extLst>
              <a:ext uri="{FF2B5EF4-FFF2-40B4-BE49-F238E27FC236}">
                <a16:creationId xmlns:a16="http://schemas.microsoft.com/office/drawing/2014/main" id="{E2B92E12-E43D-0A95-D4A7-A0C222B023E6}"/>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64" name="Connecteur droit 363">
            <a:extLst>
              <a:ext uri="{FF2B5EF4-FFF2-40B4-BE49-F238E27FC236}">
                <a16:creationId xmlns:a16="http://schemas.microsoft.com/office/drawing/2014/main" id="{902CC46A-7D40-70D2-CF6F-659234D1C5A8}"/>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5" name="Connecteur droit 364">
            <a:extLst>
              <a:ext uri="{FF2B5EF4-FFF2-40B4-BE49-F238E27FC236}">
                <a16:creationId xmlns:a16="http://schemas.microsoft.com/office/drawing/2014/main" id="{245ED7D0-5650-8986-4C41-3199B439DF30}"/>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6" name="Connecteur droit 365">
            <a:extLst>
              <a:ext uri="{FF2B5EF4-FFF2-40B4-BE49-F238E27FC236}">
                <a16:creationId xmlns:a16="http://schemas.microsoft.com/office/drawing/2014/main" id="{6774194E-923C-5F35-D68C-392587FFB09B}"/>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67" name="Ellipse 366">
            <a:extLst>
              <a:ext uri="{FF2B5EF4-FFF2-40B4-BE49-F238E27FC236}">
                <a16:creationId xmlns:a16="http://schemas.microsoft.com/office/drawing/2014/main" id="{BF5A5232-ACE9-B070-1AF0-85556197BEC0}"/>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68" name="Ellipse 367">
            <a:extLst>
              <a:ext uri="{FF2B5EF4-FFF2-40B4-BE49-F238E27FC236}">
                <a16:creationId xmlns:a16="http://schemas.microsoft.com/office/drawing/2014/main" id="{A79CD979-8808-4E2F-89A6-C1D9B5DDF4B2}"/>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69" name="Ellipse 368">
            <a:extLst>
              <a:ext uri="{FF2B5EF4-FFF2-40B4-BE49-F238E27FC236}">
                <a16:creationId xmlns:a16="http://schemas.microsoft.com/office/drawing/2014/main" id="{BFC20D62-F916-5026-6540-013B75F18F50}"/>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71" name="Ellipse 370">
            <a:extLst>
              <a:ext uri="{FF2B5EF4-FFF2-40B4-BE49-F238E27FC236}">
                <a16:creationId xmlns:a16="http://schemas.microsoft.com/office/drawing/2014/main" id="{BF21DB89-961C-1E5C-F8F6-6B82C8DBBE95}"/>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72" name="Ellipse 371">
            <a:extLst>
              <a:ext uri="{FF2B5EF4-FFF2-40B4-BE49-F238E27FC236}">
                <a16:creationId xmlns:a16="http://schemas.microsoft.com/office/drawing/2014/main" id="{26267CE1-68E9-117A-EA8C-0F1BA30E8462}"/>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73" name="Connecteur droit 372">
            <a:extLst>
              <a:ext uri="{FF2B5EF4-FFF2-40B4-BE49-F238E27FC236}">
                <a16:creationId xmlns:a16="http://schemas.microsoft.com/office/drawing/2014/main" id="{FDB886B2-00C2-E7EB-3C28-B0EF97C44716}"/>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74" name="Ellipse 373">
            <a:extLst>
              <a:ext uri="{FF2B5EF4-FFF2-40B4-BE49-F238E27FC236}">
                <a16:creationId xmlns:a16="http://schemas.microsoft.com/office/drawing/2014/main" id="{DF7DC2D8-C334-C5E3-D477-ABBFA1343F47}"/>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375" name="Connecteur droit avec flèche 374">
            <a:extLst>
              <a:ext uri="{FF2B5EF4-FFF2-40B4-BE49-F238E27FC236}">
                <a16:creationId xmlns:a16="http://schemas.microsoft.com/office/drawing/2014/main" id="{4B301E72-C4E7-6FA8-4348-7EB8242B2AB7}"/>
              </a:ext>
            </a:extLst>
          </p:cNvPr>
          <p:cNvCxnSpPr>
            <a:cxnSpLocks/>
            <a:endCxn id="372"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76" name="Ellipse 375">
            <a:extLst>
              <a:ext uri="{FF2B5EF4-FFF2-40B4-BE49-F238E27FC236}">
                <a16:creationId xmlns:a16="http://schemas.microsoft.com/office/drawing/2014/main" id="{14EA0CB6-223C-C6D8-3B61-1767CA2FB49F}"/>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77" name="Ellipse 376">
            <a:extLst>
              <a:ext uri="{FF2B5EF4-FFF2-40B4-BE49-F238E27FC236}">
                <a16:creationId xmlns:a16="http://schemas.microsoft.com/office/drawing/2014/main" id="{200B49AD-413B-067B-4934-E80E725D508D}"/>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78" name="Ellipse 377">
            <a:extLst>
              <a:ext uri="{FF2B5EF4-FFF2-40B4-BE49-F238E27FC236}">
                <a16:creationId xmlns:a16="http://schemas.microsoft.com/office/drawing/2014/main" id="{73632E5D-1E6F-EB1B-2ABC-842FB5E8CA28}"/>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79" name="Ellipse 378">
            <a:extLst>
              <a:ext uri="{FF2B5EF4-FFF2-40B4-BE49-F238E27FC236}">
                <a16:creationId xmlns:a16="http://schemas.microsoft.com/office/drawing/2014/main" id="{B26549F0-5C82-BFF1-9DFB-AE887B777B6E}"/>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80" name="Ellipse 379">
            <a:extLst>
              <a:ext uri="{FF2B5EF4-FFF2-40B4-BE49-F238E27FC236}">
                <a16:creationId xmlns:a16="http://schemas.microsoft.com/office/drawing/2014/main" id="{2ABDC68E-6679-DFEC-4DBB-E38624265FF4}"/>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3" name="Ellipse 382">
            <a:extLst>
              <a:ext uri="{FF2B5EF4-FFF2-40B4-BE49-F238E27FC236}">
                <a16:creationId xmlns:a16="http://schemas.microsoft.com/office/drawing/2014/main" id="{2AA9BEAE-B3B5-6D8F-B78B-A1E792F28545}"/>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84" name="Ellipse 383">
            <a:extLst>
              <a:ext uri="{FF2B5EF4-FFF2-40B4-BE49-F238E27FC236}">
                <a16:creationId xmlns:a16="http://schemas.microsoft.com/office/drawing/2014/main" id="{54F11858-A77A-296E-B04C-E0F06979ABD5}"/>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385" name="Ellipse 384">
            <a:extLst>
              <a:ext uri="{FF2B5EF4-FFF2-40B4-BE49-F238E27FC236}">
                <a16:creationId xmlns:a16="http://schemas.microsoft.com/office/drawing/2014/main" id="{55AD2223-9A9E-3358-9BCC-44BBC834A6CD}"/>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6" name="Rectangle 385">
            <a:extLst>
              <a:ext uri="{FF2B5EF4-FFF2-40B4-BE49-F238E27FC236}">
                <a16:creationId xmlns:a16="http://schemas.microsoft.com/office/drawing/2014/main" id="{DFA369E8-1F7D-BACE-A962-7B1D84736EB8}"/>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387" name="Ellipse 386">
            <a:extLst>
              <a:ext uri="{FF2B5EF4-FFF2-40B4-BE49-F238E27FC236}">
                <a16:creationId xmlns:a16="http://schemas.microsoft.com/office/drawing/2014/main" id="{2F8602B6-7572-FE5B-64DB-8456491CEB39}"/>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88" name="Ellipse 387">
            <a:extLst>
              <a:ext uri="{FF2B5EF4-FFF2-40B4-BE49-F238E27FC236}">
                <a16:creationId xmlns:a16="http://schemas.microsoft.com/office/drawing/2014/main" id="{60002057-E568-A5B6-0F25-00D86CCA1E35}"/>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389" name="Ellipse 388">
            <a:extLst>
              <a:ext uri="{FF2B5EF4-FFF2-40B4-BE49-F238E27FC236}">
                <a16:creationId xmlns:a16="http://schemas.microsoft.com/office/drawing/2014/main" id="{BD2054FC-39F3-AC06-0119-69262BD7E228}"/>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390" name="Ellipse 389">
            <a:extLst>
              <a:ext uri="{FF2B5EF4-FFF2-40B4-BE49-F238E27FC236}">
                <a16:creationId xmlns:a16="http://schemas.microsoft.com/office/drawing/2014/main" id="{AB29343A-78CA-674D-CDC9-A54B4B370E9D}"/>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1" name="Ellipse 390">
            <a:extLst>
              <a:ext uri="{FF2B5EF4-FFF2-40B4-BE49-F238E27FC236}">
                <a16:creationId xmlns:a16="http://schemas.microsoft.com/office/drawing/2014/main" id="{C86E0C92-D7BC-F818-2B5B-D80CAB21DB2F}"/>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2" name="Ellipse 391">
            <a:extLst>
              <a:ext uri="{FF2B5EF4-FFF2-40B4-BE49-F238E27FC236}">
                <a16:creationId xmlns:a16="http://schemas.microsoft.com/office/drawing/2014/main" id="{2A2CBE8B-32CE-E866-8FCF-7237844ACD01}"/>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3" name="Rectangle 392">
            <a:extLst>
              <a:ext uri="{FF2B5EF4-FFF2-40B4-BE49-F238E27FC236}">
                <a16:creationId xmlns:a16="http://schemas.microsoft.com/office/drawing/2014/main" id="{5D6A6785-7CDF-9119-13F3-B8F06982EE78}"/>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394" name="Rectangle 393">
            <a:extLst>
              <a:ext uri="{FF2B5EF4-FFF2-40B4-BE49-F238E27FC236}">
                <a16:creationId xmlns:a16="http://schemas.microsoft.com/office/drawing/2014/main" id="{E5630DC6-75E1-D918-B551-7AD6991D9966}"/>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395" name="Ellipse 394">
            <a:extLst>
              <a:ext uri="{FF2B5EF4-FFF2-40B4-BE49-F238E27FC236}">
                <a16:creationId xmlns:a16="http://schemas.microsoft.com/office/drawing/2014/main" id="{46611825-041B-C092-1BB8-20BE56D04E17}"/>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6" name="Ellipse 395">
            <a:extLst>
              <a:ext uri="{FF2B5EF4-FFF2-40B4-BE49-F238E27FC236}">
                <a16:creationId xmlns:a16="http://schemas.microsoft.com/office/drawing/2014/main" id="{662BADFF-EF78-0E97-8FB0-A09E7870E035}"/>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97" name="Rectangle 396">
            <a:extLst>
              <a:ext uri="{FF2B5EF4-FFF2-40B4-BE49-F238E27FC236}">
                <a16:creationId xmlns:a16="http://schemas.microsoft.com/office/drawing/2014/main" id="{52D20609-65EB-D424-7471-82807223CA0E}"/>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398" name="Rectangle 397">
            <a:extLst>
              <a:ext uri="{FF2B5EF4-FFF2-40B4-BE49-F238E27FC236}">
                <a16:creationId xmlns:a16="http://schemas.microsoft.com/office/drawing/2014/main" id="{AAAA5D82-A546-125C-4DBE-22C3B23AC892}"/>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399" name="Connecteur droit 398">
            <a:extLst>
              <a:ext uri="{FF2B5EF4-FFF2-40B4-BE49-F238E27FC236}">
                <a16:creationId xmlns:a16="http://schemas.microsoft.com/office/drawing/2014/main" id="{F91299DC-37BF-07FA-7CF5-0EE3836F34B9}"/>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00" name="Ellipse 399">
            <a:extLst>
              <a:ext uri="{FF2B5EF4-FFF2-40B4-BE49-F238E27FC236}">
                <a16:creationId xmlns:a16="http://schemas.microsoft.com/office/drawing/2014/main" id="{3BB82B4B-0287-27F5-4535-8CB14E863102}"/>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401" name="Connecteur droit 400">
            <a:extLst>
              <a:ext uri="{FF2B5EF4-FFF2-40B4-BE49-F238E27FC236}">
                <a16:creationId xmlns:a16="http://schemas.microsoft.com/office/drawing/2014/main" id="{CC5004E3-E5BF-ED4C-FE83-909C1EC9716F}"/>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2" name="Connecteur droit 401">
            <a:extLst>
              <a:ext uri="{FF2B5EF4-FFF2-40B4-BE49-F238E27FC236}">
                <a16:creationId xmlns:a16="http://schemas.microsoft.com/office/drawing/2014/main" id="{FA2AA764-0E27-85BB-96B7-8F73C2917D5C}"/>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03" name="Ellipse 402">
            <a:extLst>
              <a:ext uri="{FF2B5EF4-FFF2-40B4-BE49-F238E27FC236}">
                <a16:creationId xmlns:a16="http://schemas.microsoft.com/office/drawing/2014/main" id="{6AAA41BD-C93B-066F-A194-6AC01FF10323}"/>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04" name="Ellipse 403">
            <a:extLst>
              <a:ext uri="{FF2B5EF4-FFF2-40B4-BE49-F238E27FC236}">
                <a16:creationId xmlns:a16="http://schemas.microsoft.com/office/drawing/2014/main" id="{AB308749-247B-B8D8-FD05-6792A554A900}"/>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05" name="Ellipse 404">
            <a:extLst>
              <a:ext uri="{FF2B5EF4-FFF2-40B4-BE49-F238E27FC236}">
                <a16:creationId xmlns:a16="http://schemas.microsoft.com/office/drawing/2014/main" id="{A7EA8ABC-482C-D8C2-30C4-C1DC5BA08435}"/>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6" name="Ellipse 405">
            <a:extLst>
              <a:ext uri="{FF2B5EF4-FFF2-40B4-BE49-F238E27FC236}">
                <a16:creationId xmlns:a16="http://schemas.microsoft.com/office/drawing/2014/main" id="{56916269-11BF-2DE2-668B-D4B2A8B1F0DE}"/>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7" name="Ellipse 406">
            <a:extLst>
              <a:ext uri="{FF2B5EF4-FFF2-40B4-BE49-F238E27FC236}">
                <a16:creationId xmlns:a16="http://schemas.microsoft.com/office/drawing/2014/main" id="{0A0C0642-3262-16FB-2AFD-461E77A5E621}"/>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8" name="Ellipse 407">
            <a:extLst>
              <a:ext uri="{FF2B5EF4-FFF2-40B4-BE49-F238E27FC236}">
                <a16:creationId xmlns:a16="http://schemas.microsoft.com/office/drawing/2014/main" id="{0D6FA9AC-A55B-BC22-84B0-CFE31E687753}"/>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9" name="Ellipse 408">
            <a:extLst>
              <a:ext uri="{FF2B5EF4-FFF2-40B4-BE49-F238E27FC236}">
                <a16:creationId xmlns:a16="http://schemas.microsoft.com/office/drawing/2014/main" id="{3677D792-E09E-6E87-9538-6BFF9C8BE853}"/>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410" name="Ellipse 409">
            <a:extLst>
              <a:ext uri="{FF2B5EF4-FFF2-40B4-BE49-F238E27FC236}">
                <a16:creationId xmlns:a16="http://schemas.microsoft.com/office/drawing/2014/main" id="{39BE78F8-CC28-7A3A-3945-F5C065D8744C}"/>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1" name="Ellipse 410">
            <a:extLst>
              <a:ext uri="{FF2B5EF4-FFF2-40B4-BE49-F238E27FC236}">
                <a16:creationId xmlns:a16="http://schemas.microsoft.com/office/drawing/2014/main" id="{0FDEED29-C66D-BA30-48A1-2FB2CB9EE7ED}"/>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2" name="Ellipse 411">
            <a:extLst>
              <a:ext uri="{FF2B5EF4-FFF2-40B4-BE49-F238E27FC236}">
                <a16:creationId xmlns:a16="http://schemas.microsoft.com/office/drawing/2014/main" id="{F0FD52F5-5A15-1078-80C7-35CE2AE16EA3}"/>
              </a:ext>
            </a:extLst>
          </p:cNvPr>
          <p:cNvSpPr/>
          <p:nvPr/>
        </p:nvSpPr>
        <p:spPr>
          <a:xfrm>
            <a:off x="5409758" y="151453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14" name="Ellipse 413">
            <a:extLst>
              <a:ext uri="{FF2B5EF4-FFF2-40B4-BE49-F238E27FC236}">
                <a16:creationId xmlns:a16="http://schemas.microsoft.com/office/drawing/2014/main" id="{7BA1CEB9-0AAD-BC54-3728-D413639D8B61}"/>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15" name="Ellipse 414">
            <a:extLst>
              <a:ext uri="{FF2B5EF4-FFF2-40B4-BE49-F238E27FC236}">
                <a16:creationId xmlns:a16="http://schemas.microsoft.com/office/drawing/2014/main" id="{2A4775BF-8F88-7841-85A9-FB762CC33EAD}"/>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6" name="Ellipse 415">
            <a:extLst>
              <a:ext uri="{FF2B5EF4-FFF2-40B4-BE49-F238E27FC236}">
                <a16:creationId xmlns:a16="http://schemas.microsoft.com/office/drawing/2014/main" id="{1A1D0233-A2EC-F6DF-31BB-9771326E43AD}"/>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7" name="Ellipse 416">
            <a:extLst>
              <a:ext uri="{FF2B5EF4-FFF2-40B4-BE49-F238E27FC236}">
                <a16:creationId xmlns:a16="http://schemas.microsoft.com/office/drawing/2014/main" id="{76124831-6021-67AE-C0FC-567A60F1F1E9}"/>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8" name="Ellipse 417">
            <a:extLst>
              <a:ext uri="{FF2B5EF4-FFF2-40B4-BE49-F238E27FC236}">
                <a16:creationId xmlns:a16="http://schemas.microsoft.com/office/drawing/2014/main" id="{627ECC07-272E-88D6-7FF4-2ACA8CBBDC8D}"/>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0" name="Ellipse 419">
            <a:extLst>
              <a:ext uri="{FF2B5EF4-FFF2-40B4-BE49-F238E27FC236}">
                <a16:creationId xmlns:a16="http://schemas.microsoft.com/office/drawing/2014/main" id="{7C11334F-2830-6992-B625-D84300125129}"/>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1" name="Ellipse 420">
            <a:extLst>
              <a:ext uri="{FF2B5EF4-FFF2-40B4-BE49-F238E27FC236}">
                <a16:creationId xmlns:a16="http://schemas.microsoft.com/office/drawing/2014/main" id="{1F141257-FBD8-2485-9DA7-8A15B87E14DA}"/>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2" name="Ellipse 421">
            <a:extLst>
              <a:ext uri="{FF2B5EF4-FFF2-40B4-BE49-F238E27FC236}">
                <a16:creationId xmlns:a16="http://schemas.microsoft.com/office/drawing/2014/main" id="{A9066E14-5D25-D3B4-CB66-491707C2C173}"/>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3" name="Ellipse 422">
            <a:extLst>
              <a:ext uri="{FF2B5EF4-FFF2-40B4-BE49-F238E27FC236}">
                <a16:creationId xmlns:a16="http://schemas.microsoft.com/office/drawing/2014/main" id="{FC1F032A-A8E2-E82B-7EC5-ECA6DD9ED1E2}"/>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4" name="Rectangle 423">
            <a:extLst>
              <a:ext uri="{FF2B5EF4-FFF2-40B4-BE49-F238E27FC236}">
                <a16:creationId xmlns:a16="http://schemas.microsoft.com/office/drawing/2014/main" id="{8C6E4645-FCEB-338F-8FB2-EABD81DA44E7}"/>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425" name="Rectangle 424">
            <a:extLst>
              <a:ext uri="{FF2B5EF4-FFF2-40B4-BE49-F238E27FC236}">
                <a16:creationId xmlns:a16="http://schemas.microsoft.com/office/drawing/2014/main" id="{F79D17AC-5D81-AB3B-5090-E7BEB47BE8FD}"/>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426" name="Rectangle 1">
            <a:extLst>
              <a:ext uri="{FF2B5EF4-FFF2-40B4-BE49-F238E27FC236}">
                <a16:creationId xmlns:a16="http://schemas.microsoft.com/office/drawing/2014/main" id="{D2D99D6C-6085-177D-5649-9E9733E87324}"/>
              </a:ext>
            </a:extLst>
          </p:cNvPr>
          <p:cNvSpPr/>
          <p:nvPr/>
        </p:nvSpPr>
        <p:spPr>
          <a:xfrm>
            <a:off x="5248838" y="95645"/>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1839-1841</a:t>
            </a:r>
            <a:endParaRPr lang="fr-FR" b="1" spc="-1" dirty="0">
              <a:latin typeface="Arial"/>
            </a:endParaRPr>
          </a:p>
        </p:txBody>
      </p:sp>
      <p:sp>
        <p:nvSpPr>
          <p:cNvPr id="427" name="Rectangle 426">
            <a:extLst>
              <a:ext uri="{FF2B5EF4-FFF2-40B4-BE49-F238E27FC236}">
                <a16:creationId xmlns:a16="http://schemas.microsoft.com/office/drawing/2014/main" id="{2E00C918-39E9-321F-0ACE-3F1223A472CC}"/>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428" name="Ellipse 427">
            <a:extLst>
              <a:ext uri="{FF2B5EF4-FFF2-40B4-BE49-F238E27FC236}">
                <a16:creationId xmlns:a16="http://schemas.microsoft.com/office/drawing/2014/main" id="{181AAFEF-6780-EE0C-C9E4-5E3F555009D7}"/>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29" name="Rectangle 428">
            <a:extLst>
              <a:ext uri="{FF2B5EF4-FFF2-40B4-BE49-F238E27FC236}">
                <a16:creationId xmlns:a16="http://schemas.microsoft.com/office/drawing/2014/main" id="{66938927-8341-A031-3E2A-799158BE863B}"/>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430" name="Rectangle 429">
            <a:extLst>
              <a:ext uri="{FF2B5EF4-FFF2-40B4-BE49-F238E27FC236}">
                <a16:creationId xmlns:a16="http://schemas.microsoft.com/office/drawing/2014/main" id="{81DF5609-ECA6-BC78-3755-8EEE73CCAE43}"/>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431" name="Rectangle 430">
            <a:extLst>
              <a:ext uri="{FF2B5EF4-FFF2-40B4-BE49-F238E27FC236}">
                <a16:creationId xmlns:a16="http://schemas.microsoft.com/office/drawing/2014/main" id="{41E8F842-FAA7-0006-299F-49A2EDD3ED31}"/>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432" name="Rectangle 431">
            <a:extLst>
              <a:ext uri="{FF2B5EF4-FFF2-40B4-BE49-F238E27FC236}">
                <a16:creationId xmlns:a16="http://schemas.microsoft.com/office/drawing/2014/main" id="{67387655-099F-7256-A78D-1674D584E156}"/>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433" name="Rectangle 432">
            <a:extLst>
              <a:ext uri="{FF2B5EF4-FFF2-40B4-BE49-F238E27FC236}">
                <a16:creationId xmlns:a16="http://schemas.microsoft.com/office/drawing/2014/main" id="{697F9FD8-9D9A-FD0E-1BD7-37F22F45F79F}"/>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434" name="Rectangle 433">
            <a:extLst>
              <a:ext uri="{FF2B5EF4-FFF2-40B4-BE49-F238E27FC236}">
                <a16:creationId xmlns:a16="http://schemas.microsoft.com/office/drawing/2014/main" id="{2BAE9CAF-FC14-E7CA-523F-1D753B9CD423}"/>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436" name="Ellipse 435">
            <a:extLst>
              <a:ext uri="{FF2B5EF4-FFF2-40B4-BE49-F238E27FC236}">
                <a16:creationId xmlns:a16="http://schemas.microsoft.com/office/drawing/2014/main" id="{F1B6E8F3-3BCC-12E2-4D44-ECFEF8305D36}"/>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437" name="Ellipse 436">
            <a:extLst>
              <a:ext uri="{FF2B5EF4-FFF2-40B4-BE49-F238E27FC236}">
                <a16:creationId xmlns:a16="http://schemas.microsoft.com/office/drawing/2014/main" id="{A395D356-5106-D2E3-5CE4-1B5EADBF1BCF}"/>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38" name="Ellipse 437">
            <a:extLst>
              <a:ext uri="{FF2B5EF4-FFF2-40B4-BE49-F238E27FC236}">
                <a16:creationId xmlns:a16="http://schemas.microsoft.com/office/drawing/2014/main" id="{5CE26EE8-5E55-42D3-1DBF-7F4E1A44523D}"/>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39" name="Rectangle 438">
            <a:extLst>
              <a:ext uri="{FF2B5EF4-FFF2-40B4-BE49-F238E27FC236}">
                <a16:creationId xmlns:a16="http://schemas.microsoft.com/office/drawing/2014/main" id="{E56D9C65-8584-2BD4-71C9-BDE5D0E1F2C6}"/>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440" name="Ellipse 439">
            <a:extLst>
              <a:ext uri="{FF2B5EF4-FFF2-40B4-BE49-F238E27FC236}">
                <a16:creationId xmlns:a16="http://schemas.microsoft.com/office/drawing/2014/main" id="{D9A2C89F-4D13-77A6-5894-8EB5C802DD76}"/>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442" name="Ellipse 441">
            <a:extLst>
              <a:ext uri="{FF2B5EF4-FFF2-40B4-BE49-F238E27FC236}">
                <a16:creationId xmlns:a16="http://schemas.microsoft.com/office/drawing/2014/main" id="{D9391D47-A9D4-6243-8776-02CC6E610DF1}"/>
              </a:ext>
            </a:extLst>
          </p:cNvPr>
          <p:cNvSpPr/>
          <p:nvPr/>
        </p:nvSpPr>
        <p:spPr>
          <a:xfrm>
            <a:off x="6689742" y="2380089"/>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43" name="Rectangle 442">
            <a:extLst>
              <a:ext uri="{FF2B5EF4-FFF2-40B4-BE49-F238E27FC236}">
                <a16:creationId xmlns:a16="http://schemas.microsoft.com/office/drawing/2014/main" id="{59DC368F-7B1E-59D5-06A7-BDA437EA1222}"/>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444" name="Ellipse 443">
            <a:extLst>
              <a:ext uri="{FF2B5EF4-FFF2-40B4-BE49-F238E27FC236}">
                <a16:creationId xmlns:a16="http://schemas.microsoft.com/office/drawing/2014/main" id="{1D560BBB-C04A-4D43-7F15-A0F692594A03}"/>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5" name="Ellipse 444">
            <a:extLst>
              <a:ext uri="{FF2B5EF4-FFF2-40B4-BE49-F238E27FC236}">
                <a16:creationId xmlns:a16="http://schemas.microsoft.com/office/drawing/2014/main" id="{2A7C5B54-7239-B9F5-C77D-5758CE19F6F9}"/>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46" name="Ellipse 445">
            <a:extLst>
              <a:ext uri="{FF2B5EF4-FFF2-40B4-BE49-F238E27FC236}">
                <a16:creationId xmlns:a16="http://schemas.microsoft.com/office/drawing/2014/main" id="{3C11B3D3-78EE-A700-5B25-B77D1F6D3E05}"/>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47" name="Ellipse 446">
            <a:extLst>
              <a:ext uri="{FF2B5EF4-FFF2-40B4-BE49-F238E27FC236}">
                <a16:creationId xmlns:a16="http://schemas.microsoft.com/office/drawing/2014/main" id="{90258F25-D012-1031-61D9-310FBB1F0733}"/>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48" name="Rectangle 447">
            <a:extLst>
              <a:ext uri="{FF2B5EF4-FFF2-40B4-BE49-F238E27FC236}">
                <a16:creationId xmlns:a16="http://schemas.microsoft.com/office/drawing/2014/main" id="{9C1FACF5-DD5E-70DE-EA60-DAA9969B3047}"/>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459" name="Ellipse 458">
            <a:extLst>
              <a:ext uri="{FF2B5EF4-FFF2-40B4-BE49-F238E27FC236}">
                <a16:creationId xmlns:a16="http://schemas.microsoft.com/office/drawing/2014/main" id="{7CB4187C-24E9-6B02-1AF7-FF72AA16823D}"/>
              </a:ext>
            </a:extLst>
          </p:cNvPr>
          <p:cNvSpPr/>
          <p:nvPr/>
        </p:nvSpPr>
        <p:spPr>
          <a:xfrm>
            <a:off x="6865624" y="2982092"/>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460" name="Ellipse 459">
            <a:extLst>
              <a:ext uri="{FF2B5EF4-FFF2-40B4-BE49-F238E27FC236}">
                <a16:creationId xmlns:a16="http://schemas.microsoft.com/office/drawing/2014/main" id="{035F36EA-1C13-A296-2A93-AE103881F6C4}"/>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61" name="Rectangle 460">
            <a:extLst>
              <a:ext uri="{FF2B5EF4-FFF2-40B4-BE49-F238E27FC236}">
                <a16:creationId xmlns:a16="http://schemas.microsoft.com/office/drawing/2014/main" id="{BA1CF992-47C9-C568-4D4E-866B961FC7B4}"/>
              </a:ext>
            </a:extLst>
          </p:cNvPr>
          <p:cNvSpPr/>
          <p:nvPr/>
        </p:nvSpPr>
        <p:spPr>
          <a:xfrm>
            <a:off x="6705473" y="3208015"/>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462" name="Ellipse 461">
            <a:extLst>
              <a:ext uri="{FF2B5EF4-FFF2-40B4-BE49-F238E27FC236}">
                <a16:creationId xmlns:a16="http://schemas.microsoft.com/office/drawing/2014/main" id="{075F48E4-9E61-C3FC-EC6D-D99C362CC394}"/>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cxnSp>
        <p:nvCxnSpPr>
          <p:cNvPr id="4" name="Connecteur droit avec flèche 3">
            <a:extLst>
              <a:ext uri="{FF2B5EF4-FFF2-40B4-BE49-F238E27FC236}">
                <a16:creationId xmlns:a16="http://schemas.microsoft.com/office/drawing/2014/main" id="{4132E614-0571-F8F5-D08B-E40912090784}"/>
              </a:ext>
            </a:extLst>
          </p:cNvPr>
          <p:cNvCxnSpPr>
            <a:cxnSpLocks/>
            <a:endCxn id="412" idx="7"/>
          </p:cNvCxnSpPr>
          <p:nvPr/>
        </p:nvCxnSpPr>
        <p:spPr>
          <a:xfrm flipH="1">
            <a:off x="5644961" y="742250"/>
            <a:ext cx="685237" cy="809443"/>
          </a:xfrm>
          <a:prstGeom prst="straightConnector1">
            <a:avLst/>
          </a:prstGeom>
          <a:ln w="762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8" name="Ellipse 7">
            <a:extLst>
              <a:ext uri="{FF2B5EF4-FFF2-40B4-BE49-F238E27FC236}">
                <a16:creationId xmlns:a16="http://schemas.microsoft.com/office/drawing/2014/main" id="{A00F54CA-3B03-6BE8-F297-3BAE0E4A0C3B}"/>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 name="Rectangle 2">
            <a:extLst>
              <a:ext uri="{FF2B5EF4-FFF2-40B4-BE49-F238E27FC236}">
                <a16:creationId xmlns:a16="http://schemas.microsoft.com/office/drawing/2014/main" id="{75D41418-8369-6C1E-2F0A-83BDE3A80473}"/>
              </a:ext>
            </a:extLst>
          </p:cNvPr>
          <p:cNvSpPr/>
          <p:nvPr/>
        </p:nvSpPr>
        <p:spPr>
          <a:xfrm>
            <a:off x="65963" y="102789"/>
            <a:ext cx="5166215" cy="6001643"/>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a) 1841 : En Egypte, Mehmet Ali renonce</a:t>
            </a:r>
          </a:p>
          <a:p>
            <a:r>
              <a:rPr lang="fr-FR" sz="1600" dirty="0"/>
              <a:t>A la Crète, la Syrie et même l’Arabie ; Mais pas au Soudan</a:t>
            </a:r>
          </a:p>
          <a:p>
            <a:r>
              <a:rPr lang="fr-FR" sz="1600" dirty="0"/>
              <a:t>NB : Pour l’Arabie, soulagement britannique…</a:t>
            </a:r>
          </a:p>
          <a:p>
            <a:r>
              <a:rPr lang="fr-FR" sz="1600" dirty="0"/>
              <a:t>*En échange, il obtient</a:t>
            </a:r>
          </a:p>
          <a:p>
            <a:r>
              <a:rPr lang="fr-FR" sz="1600" dirty="0"/>
              <a:t>L’Egypte-Soudan à titre héréditaire ; </a:t>
            </a:r>
            <a:r>
              <a:rPr lang="fr-FR" sz="1600" u="sng" dirty="0"/>
              <a:t>A suivre</a:t>
            </a:r>
            <a:r>
              <a:rPr lang="fr-FR" sz="1600" dirty="0"/>
              <a:t>…</a:t>
            </a:r>
          </a:p>
          <a:p>
            <a:endParaRPr lang="fr-FR" sz="1600" dirty="0"/>
          </a:p>
          <a:p>
            <a:r>
              <a:rPr lang="fr-FR" sz="1600" dirty="0"/>
              <a:t>b) 1841 : Pour l’Empire ottoman…</a:t>
            </a:r>
          </a:p>
          <a:p>
            <a:r>
              <a:rPr lang="fr-FR" sz="1600" dirty="0"/>
              <a:t>Il retrouve le contrôle militaire des Détroits</a:t>
            </a:r>
          </a:p>
          <a:p>
            <a:r>
              <a:rPr lang="fr-FR" sz="1600" dirty="0"/>
              <a:t>Conséquence : La Russie contrôle </a:t>
            </a:r>
            <a:r>
              <a:rPr lang="fr-FR" sz="1600" u="sng" dirty="0"/>
              <a:t>seulement</a:t>
            </a:r>
            <a:r>
              <a:rPr lang="fr-FR" sz="1600" dirty="0"/>
              <a:t> la mer Noire</a:t>
            </a:r>
          </a:p>
          <a:p>
            <a:r>
              <a:rPr lang="fr-FR" sz="1600" dirty="0"/>
              <a:t>Et la GB contrôle la Méditerranée</a:t>
            </a:r>
          </a:p>
          <a:p>
            <a:endParaRPr lang="fr-FR" sz="1600" dirty="0"/>
          </a:p>
          <a:p>
            <a:r>
              <a:rPr lang="fr-FR" sz="1600" dirty="0"/>
              <a:t>c) Pour la GB, selon le désir de Pitt le Jeune en 1791</a:t>
            </a:r>
          </a:p>
          <a:p>
            <a:r>
              <a:rPr lang="fr-FR" sz="1600" u="sng" dirty="0"/>
              <a:t>Elle est devenue le principal protecteur de l’Empire ottoman</a:t>
            </a:r>
          </a:p>
          <a:p>
            <a:r>
              <a:rPr lang="fr-FR" sz="1600" dirty="0"/>
              <a:t>Mais celui-ci étant toujours menacé par la Russie</a:t>
            </a:r>
          </a:p>
          <a:p>
            <a:r>
              <a:rPr lang="fr-FR" sz="1600" dirty="0"/>
              <a:t>Une Egypte autonome est finalement préférable</a:t>
            </a:r>
            <a:endParaRPr lang="fr-FR" sz="1600" u="sng" dirty="0"/>
          </a:p>
          <a:p>
            <a:r>
              <a:rPr lang="fr-FR" sz="1600" u="sng" dirty="0"/>
              <a:t>Pour le contrôle de </a:t>
            </a:r>
            <a:r>
              <a:rPr lang="fr-FR" sz="1600" i="1" u="sng" dirty="0"/>
              <a:t>l’Overland Route</a:t>
            </a:r>
            <a:r>
              <a:rPr lang="fr-FR" sz="1600" u="sng" dirty="0"/>
              <a:t> vers l’Inde, dont l’usage s’accroit</a:t>
            </a:r>
            <a:r>
              <a:rPr lang="fr-FR" sz="1600" dirty="0"/>
              <a:t> ; </a:t>
            </a:r>
            <a:r>
              <a:rPr lang="fr-FR" sz="1600" u="sng" dirty="0"/>
              <a:t>A suivre</a:t>
            </a:r>
            <a:r>
              <a:rPr lang="fr-FR" sz="1600" dirty="0"/>
              <a:t>…</a:t>
            </a:r>
            <a:endParaRPr lang="fr-FR" sz="1600" u="sng" dirty="0"/>
          </a:p>
          <a:p>
            <a:endParaRPr lang="fr-FR" sz="1600" dirty="0"/>
          </a:p>
          <a:p>
            <a:r>
              <a:rPr lang="fr-FR" sz="1600" dirty="0"/>
              <a:t>d) Pour la France, sa présence en Egypte se renforce</a:t>
            </a:r>
          </a:p>
          <a:p>
            <a:r>
              <a:rPr lang="fr-FR" sz="1600" dirty="0"/>
              <a:t>Dans l’administration et avec ses écoles, dans la société</a:t>
            </a:r>
          </a:p>
          <a:p>
            <a:r>
              <a:rPr lang="fr-FR" sz="1600" dirty="0"/>
              <a:t>Les </a:t>
            </a:r>
            <a:r>
              <a:rPr lang="fr-FR" sz="1600" i="1" dirty="0"/>
              <a:t>Levantins</a:t>
            </a:r>
            <a:r>
              <a:rPr lang="fr-FR" sz="1600" dirty="0"/>
              <a:t> francophones ; </a:t>
            </a:r>
            <a:r>
              <a:rPr lang="fr-FR" sz="1600" u="sng" dirty="0"/>
              <a:t>A suivre</a:t>
            </a:r>
            <a:r>
              <a:rPr lang="fr-FR" sz="1600" dirty="0"/>
              <a:t>…</a:t>
            </a:r>
          </a:p>
          <a:p>
            <a:endParaRPr lang="fr-FR" sz="1600" dirty="0"/>
          </a:p>
          <a:p>
            <a:r>
              <a:rPr lang="fr-FR" sz="1600" dirty="0"/>
              <a:t>NB : De plus : 1840-47 : Conquête de Algérie…</a:t>
            </a:r>
          </a:p>
          <a:p>
            <a:r>
              <a:rPr lang="fr-FR" sz="1600" dirty="0"/>
              <a:t>Malgré la résistance de l’émir </a:t>
            </a:r>
            <a:r>
              <a:rPr lang="fr-FR" sz="1600" dirty="0" err="1"/>
              <a:t>Abd</a:t>
            </a:r>
            <a:r>
              <a:rPr lang="fr-FR" sz="1600" dirty="0"/>
              <a:t> el-Kader ; </a:t>
            </a:r>
            <a:r>
              <a:rPr lang="fr-FR" sz="1600" u="sng" dirty="0"/>
              <a:t>A suivre</a:t>
            </a:r>
            <a:r>
              <a:rPr lang="fr-FR" sz="1600" dirty="0"/>
              <a:t>…</a:t>
            </a:r>
          </a:p>
        </p:txBody>
      </p:sp>
      <p:sp>
        <p:nvSpPr>
          <p:cNvPr id="2" name="Rectangle 1">
            <a:extLst>
              <a:ext uri="{FF2B5EF4-FFF2-40B4-BE49-F238E27FC236}">
                <a16:creationId xmlns:a16="http://schemas.microsoft.com/office/drawing/2014/main" id="{24B9E45A-B3AB-83C6-C53C-567829E04F55}"/>
              </a:ext>
            </a:extLst>
          </p:cNvPr>
          <p:cNvSpPr/>
          <p:nvPr/>
        </p:nvSpPr>
        <p:spPr>
          <a:xfrm>
            <a:off x="5303578" y="5546088"/>
            <a:ext cx="6644581" cy="1138773"/>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*1827-1841 : En Méditerranée orientale, après 14 ans de conflit</a:t>
            </a:r>
          </a:p>
          <a:p>
            <a:r>
              <a:rPr lang="fr-FR" sz="1700" dirty="0"/>
              <a:t>La rivalité Russie-GB se stabilise ; Jusqu’en 1853…</a:t>
            </a:r>
          </a:p>
          <a:p>
            <a:r>
              <a:rPr lang="fr-FR" sz="1700" u="sng" dirty="0"/>
              <a:t>En revanche, dans le même temps</a:t>
            </a:r>
            <a:r>
              <a:rPr lang="fr-FR" sz="1700" dirty="0"/>
              <a:t>…</a:t>
            </a:r>
          </a:p>
          <a:p>
            <a:r>
              <a:rPr lang="fr-FR" sz="1700" dirty="0"/>
              <a:t>*1828-42 : Côté Perse, et même plus loin, la situation s’envenime…</a:t>
            </a:r>
          </a:p>
        </p:txBody>
      </p:sp>
      <p:sp>
        <p:nvSpPr>
          <p:cNvPr id="6" name="Ellipse 5">
            <a:extLst>
              <a:ext uri="{FF2B5EF4-FFF2-40B4-BE49-F238E27FC236}">
                <a16:creationId xmlns:a16="http://schemas.microsoft.com/office/drawing/2014/main" id="{4DAA3F1A-4218-AA88-2498-4B667B799DC2}"/>
              </a:ext>
            </a:extLst>
          </p:cNvPr>
          <p:cNvSpPr/>
          <p:nvPr/>
        </p:nvSpPr>
        <p:spPr>
          <a:xfrm rot="333094">
            <a:off x="6726481" y="2084945"/>
            <a:ext cx="1341659" cy="2493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026D1409-6605-C767-8132-ABBE855B6448}"/>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 name="Ellipse 8">
            <a:extLst>
              <a:ext uri="{FF2B5EF4-FFF2-40B4-BE49-F238E27FC236}">
                <a16:creationId xmlns:a16="http://schemas.microsoft.com/office/drawing/2014/main" id="{4BA43733-1A87-E426-8C4D-0D6101E519A8}"/>
              </a:ext>
            </a:extLst>
          </p:cNvPr>
          <p:cNvSpPr/>
          <p:nvPr/>
        </p:nvSpPr>
        <p:spPr>
          <a:xfrm>
            <a:off x="6878857" y="4137953"/>
            <a:ext cx="275558" cy="253729"/>
          </a:xfrm>
          <a:prstGeom prst="ellipse">
            <a:avLst/>
          </a:prstGeom>
          <a:solidFill>
            <a:srgbClr val="ED7D3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0" name="Ellipse 9">
            <a:extLst>
              <a:ext uri="{FF2B5EF4-FFF2-40B4-BE49-F238E27FC236}">
                <a16:creationId xmlns:a16="http://schemas.microsoft.com/office/drawing/2014/main" id="{BA5B4D3A-6564-DB4A-72A3-61E597550E6A}"/>
              </a:ext>
            </a:extLst>
          </p:cNvPr>
          <p:cNvSpPr/>
          <p:nvPr/>
        </p:nvSpPr>
        <p:spPr>
          <a:xfrm>
            <a:off x="7903822" y="328271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Tree>
    <p:extLst>
      <p:ext uri="{BB962C8B-B14F-4D97-AF65-F5344CB8AC3E}">
        <p14:creationId xmlns:p14="http://schemas.microsoft.com/office/powerpoint/2010/main" val="3937596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F205E2-6501-6724-2CB9-571B478F1B87}"/>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5762D012-A43F-9F8E-64A5-4CAA01D1B2F3}"/>
              </a:ext>
            </a:extLst>
          </p:cNvPr>
          <p:cNvSpPr/>
          <p:nvPr/>
        </p:nvSpPr>
        <p:spPr>
          <a:xfrm>
            <a:off x="82018" y="110609"/>
            <a:ext cx="4817421" cy="649408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2) 1828-1834 : La Grande-Bretagne abandonne la Perse qui devient un protectorat russe</a:t>
            </a:r>
          </a:p>
          <a:p>
            <a:endParaRPr lang="fr-FR" sz="1600" dirty="0"/>
          </a:p>
          <a:p>
            <a:r>
              <a:rPr lang="fr-FR" sz="1600" dirty="0"/>
              <a:t>*La Perse ; Rappels…</a:t>
            </a:r>
          </a:p>
          <a:p>
            <a:endParaRPr lang="fr-FR" sz="1600" dirty="0"/>
          </a:p>
          <a:p>
            <a:r>
              <a:rPr lang="fr-FR" sz="1600" dirty="0"/>
              <a:t>*1796-1813-28 : Après trois guerres…</a:t>
            </a:r>
          </a:p>
          <a:p>
            <a:r>
              <a:rPr lang="fr-FR" sz="1600" dirty="0"/>
              <a:t>*1828 : La victoire russe contre la Perse est totale</a:t>
            </a:r>
          </a:p>
          <a:p>
            <a:endParaRPr lang="fr-FR" sz="1600" dirty="0"/>
          </a:p>
          <a:p>
            <a:r>
              <a:rPr lang="fr-FR" sz="1600" dirty="0"/>
              <a:t>*Les Russes ont conquis l’ensemble du Caucase</a:t>
            </a:r>
          </a:p>
          <a:p>
            <a:r>
              <a:rPr lang="fr-FR" sz="1600" dirty="0"/>
              <a:t>Et même au-delà jusqu’à l’Araxe, avec les annexions</a:t>
            </a:r>
          </a:p>
          <a:p>
            <a:r>
              <a:rPr lang="fr-FR" sz="1600" dirty="0"/>
              <a:t>Du nord de l’Azerbaïdjan et de l’Arménie d’Erevan</a:t>
            </a:r>
          </a:p>
          <a:p>
            <a:endParaRPr lang="fr-FR" sz="1700" dirty="0"/>
          </a:p>
          <a:p>
            <a:r>
              <a:rPr lang="fr-FR" sz="1600" dirty="0"/>
              <a:t>*1828</a:t>
            </a:r>
          </a:p>
          <a:p>
            <a:r>
              <a:rPr lang="fr-FR" sz="1600" dirty="0"/>
              <a:t>Seuls les peuples montagnards de </a:t>
            </a:r>
            <a:r>
              <a:rPr lang="fr-FR" sz="1600" dirty="0" err="1"/>
              <a:t>Ciscaucasie</a:t>
            </a:r>
            <a:r>
              <a:rPr lang="fr-FR" sz="1600" dirty="0"/>
              <a:t> résistent</a:t>
            </a:r>
          </a:p>
          <a:p>
            <a:r>
              <a:rPr lang="fr-FR" sz="1600" dirty="0"/>
              <a:t>- Tcherkesses, </a:t>
            </a:r>
            <a:r>
              <a:rPr lang="fr-FR" sz="1600" i="1" dirty="0"/>
              <a:t>Circassiens</a:t>
            </a:r>
            <a:r>
              <a:rPr lang="fr-FR" sz="1600" dirty="0"/>
              <a:t>, à l’ouest</a:t>
            </a:r>
          </a:p>
          <a:p>
            <a:r>
              <a:rPr lang="fr-FR" sz="1600" dirty="0"/>
              <a:t>- Avars et Tchétchènes à l’est autour de l’imam </a:t>
            </a:r>
            <a:r>
              <a:rPr lang="fr-FR" sz="1600" dirty="0" err="1"/>
              <a:t>Chamyl</a:t>
            </a:r>
            <a:endParaRPr lang="fr-FR" sz="1600" dirty="0"/>
          </a:p>
          <a:p>
            <a:r>
              <a:rPr lang="fr-FR" sz="1600" dirty="0"/>
              <a:t>Et sur ce terrain, la GB laisse faire…</a:t>
            </a:r>
          </a:p>
          <a:p>
            <a:endParaRPr lang="fr-FR" sz="1600" dirty="0"/>
          </a:p>
          <a:p>
            <a:r>
              <a:rPr lang="fr-FR" sz="1600" dirty="0"/>
              <a:t>*1834-36 : A Constantinople ; </a:t>
            </a:r>
            <a:r>
              <a:rPr lang="fr-FR" sz="1500" dirty="0"/>
              <a:t>Malgré les efforts</a:t>
            </a:r>
          </a:p>
          <a:p>
            <a:r>
              <a:rPr lang="fr-FR" sz="1500" dirty="0"/>
              <a:t>Du diplomate pro-circassien et </a:t>
            </a:r>
            <a:r>
              <a:rPr lang="fr-FR" sz="1500" dirty="0" err="1"/>
              <a:t>anti-russe</a:t>
            </a:r>
            <a:r>
              <a:rPr lang="fr-FR" sz="1500" dirty="0"/>
              <a:t> </a:t>
            </a:r>
            <a:r>
              <a:rPr lang="fr-FR" sz="1500" u="sng" dirty="0"/>
              <a:t>David Urquhart</a:t>
            </a:r>
          </a:p>
          <a:p>
            <a:r>
              <a:rPr lang="fr-FR" sz="1600" dirty="0"/>
              <a:t>Les Britanniques reconnaissent aux Russes</a:t>
            </a:r>
          </a:p>
          <a:p>
            <a:r>
              <a:rPr lang="fr-FR" sz="1600" dirty="0"/>
              <a:t>Le droit de conquérir ces peuples</a:t>
            </a:r>
          </a:p>
          <a:p>
            <a:r>
              <a:rPr lang="fr-FR" sz="1600" dirty="0"/>
              <a:t>Et de ce fait, ils renoncent à défendre le Caucase</a:t>
            </a:r>
          </a:p>
          <a:p>
            <a:r>
              <a:rPr lang="fr-FR" sz="1600" u="sng" dirty="0"/>
              <a:t>A suivre</a:t>
            </a:r>
            <a:r>
              <a:rPr lang="fr-FR" sz="1600" dirty="0"/>
              <a:t>…</a:t>
            </a:r>
          </a:p>
          <a:p>
            <a:endParaRPr lang="fr-FR" sz="1600" dirty="0"/>
          </a:p>
          <a:p>
            <a:r>
              <a:rPr lang="fr-FR" sz="1600" dirty="0"/>
              <a:t>*Et en Perse même…</a:t>
            </a:r>
            <a:endParaRPr lang="fr-FR" sz="1700" dirty="0"/>
          </a:p>
        </p:txBody>
      </p:sp>
      <p:pic>
        <p:nvPicPr>
          <p:cNvPr id="7" name="Picture 2" descr="C:\Users\Christophe\Pictures\My Scans\2014-11 (nov.)\scan0001.jpg">
            <a:extLst>
              <a:ext uri="{FF2B5EF4-FFF2-40B4-BE49-F238E27FC236}">
                <a16:creationId xmlns:a16="http://schemas.microsoft.com/office/drawing/2014/main" id="{85020418-CE4A-3D26-AA9D-E3DE3536A037}"/>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9" name="Ellipse 8">
            <a:extLst>
              <a:ext uri="{FF2B5EF4-FFF2-40B4-BE49-F238E27FC236}">
                <a16:creationId xmlns:a16="http://schemas.microsoft.com/office/drawing/2014/main" id="{4E815F61-55C6-A555-BACB-CC31AAC64C34}"/>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a:extLst>
              <a:ext uri="{FF2B5EF4-FFF2-40B4-BE49-F238E27FC236}">
                <a16:creationId xmlns:a16="http://schemas.microsoft.com/office/drawing/2014/main" id="{D7E37A5C-7177-3038-CB80-C51D0AF8C14D}"/>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1" name="Ellipse 10">
            <a:extLst>
              <a:ext uri="{FF2B5EF4-FFF2-40B4-BE49-F238E27FC236}">
                <a16:creationId xmlns:a16="http://schemas.microsoft.com/office/drawing/2014/main" id="{C2A0F6CC-5FD1-9B3B-28E9-3F4F1416BED0}"/>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2" name="Ellipse 11">
            <a:extLst>
              <a:ext uri="{FF2B5EF4-FFF2-40B4-BE49-F238E27FC236}">
                <a16:creationId xmlns:a16="http://schemas.microsoft.com/office/drawing/2014/main" id="{A4E6FB88-B107-A1A9-67BC-21E38554EB95}"/>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F5A7D372-B347-8306-293F-BB7AAC64FA65}"/>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19E28EB1-449F-FAF0-0B17-684F5B04F221}"/>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5" name="Ellipse 14">
            <a:extLst>
              <a:ext uri="{FF2B5EF4-FFF2-40B4-BE49-F238E27FC236}">
                <a16:creationId xmlns:a16="http://schemas.microsoft.com/office/drawing/2014/main" id="{97A1FE3F-32C1-75C8-E2BD-5C26C0257565}"/>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16" name="Ellipse 15">
            <a:extLst>
              <a:ext uri="{FF2B5EF4-FFF2-40B4-BE49-F238E27FC236}">
                <a16:creationId xmlns:a16="http://schemas.microsoft.com/office/drawing/2014/main" id="{20EEED2F-2FC0-E400-3212-EA665CD71B4C}"/>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7" name="Ellipse 16">
            <a:extLst>
              <a:ext uri="{FF2B5EF4-FFF2-40B4-BE49-F238E27FC236}">
                <a16:creationId xmlns:a16="http://schemas.microsoft.com/office/drawing/2014/main" id="{CC23D75A-9442-8BA1-7362-D6224BB2BFE4}"/>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8" name="Ellipse 17">
            <a:extLst>
              <a:ext uri="{FF2B5EF4-FFF2-40B4-BE49-F238E27FC236}">
                <a16:creationId xmlns:a16="http://schemas.microsoft.com/office/drawing/2014/main" id="{6524252E-957F-C342-3818-55A8033606EA}"/>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9" name="Ellipse 18">
            <a:extLst>
              <a:ext uri="{FF2B5EF4-FFF2-40B4-BE49-F238E27FC236}">
                <a16:creationId xmlns:a16="http://schemas.microsoft.com/office/drawing/2014/main" id="{A0486674-C881-4BD3-A70A-448D6F5F134E}"/>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0" name="Ellipse 19">
            <a:extLst>
              <a:ext uri="{FF2B5EF4-FFF2-40B4-BE49-F238E27FC236}">
                <a16:creationId xmlns:a16="http://schemas.microsoft.com/office/drawing/2014/main" id="{B9D32915-D1AD-2DF0-B079-61C5CB98217E}"/>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9AE7AAF0-4CE6-E9DF-59C1-9AAE56C2F863}"/>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2" name="Ellipse 21">
            <a:extLst>
              <a:ext uri="{FF2B5EF4-FFF2-40B4-BE49-F238E27FC236}">
                <a16:creationId xmlns:a16="http://schemas.microsoft.com/office/drawing/2014/main" id="{6D2349EB-B096-E776-7EF2-4B65D2F2502F}"/>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 name="Ellipse 22">
            <a:extLst>
              <a:ext uri="{FF2B5EF4-FFF2-40B4-BE49-F238E27FC236}">
                <a16:creationId xmlns:a16="http://schemas.microsoft.com/office/drawing/2014/main" id="{8C2C0D24-3A24-F86B-2229-81843AA54903}"/>
              </a:ext>
            </a:extLst>
          </p:cNvPr>
          <p:cNvSpPr/>
          <p:nvPr/>
        </p:nvSpPr>
        <p:spPr>
          <a:xfrm>
            <a:off x="8303424" y="267020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4" name="Ellipse 23">
            <a:extLst>
              <a:ext uri="{FF2B5EF4-FFF2-40B4-BE49-F238E27FC236}">
                <a16:creationId xmlns:a16="http://schemas.microsoft.com/office/drawing/2014/main" id="{D85F6C5B-7142-F256-4511-A73A2AE0D2B7}"/>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4061333E-FA60-059E-1237-54EDB48ED188}"/>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6" name="Ellipse 25">
            <a:extLst>
              <a:ext uri="{FF2B5EF4-FFF2-40B4-BE49-F238E27FC236}">
                <a16:creationId xmlns:a16="http://schemas.microsoft.com/office/drawing/2014/main" id="{92963C4C-6289-0614-0E74-0C0D43DBC4E6}"/>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7" name="Ellipse 26">
            <a:extLst>
              <a:ext uri="{FF2B5EF4-FFF2-40B4-BE49-F238E27FC236}">
                <a16:creationId xmlns:a16="http://schemas.microsoft.com/office/drawing/2014/main" id="{250CB3B5-EB6D-AE70-FEB7-38DF76B7038F}"/>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3FC1E8D5-4598-108F-3C91-EB6685B686C1}"/>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28">
            <a:extLst>
              <a:ext uri="{FF2B5EF4-FFF2-40B4-BE49-F238E27FC236}">
                <a16:creationId xmlns:a16="http://schemas.microsoft.com/office/drawing/2014/main" id="{8FC77D7D-D6C1-682F-C68D-13EF2EED834A}"/>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8F77C6CA-77CC-CD10-A57E-C68C55C52363}"/>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1F30B877-B60C-BF73-AB2A-E69E163E7CE5}"/>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2" name="Ellipse 31">
            <a:extLst>
              <a:ext uri="{FF2B5EF4-FFF2-40B4-BE49-F238E27FC236}">
                <a16:creationId xmlns:a16="http://schemas.microsoft.com/office/drawing/2014/main" id="{64C54A0B-D621-6E78-0B19-C2ABC0719F15}"/>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3" name="Ellipse 32">
            <a:extLst>
              <a:ext uri="{FF2B5EF4-FFF2-40B4-BE49-F238E27FC236}">
                <a16:creationId xmlns:a16="http://schemas.microsoft.com/office/drawing/2014/main" id="{A480A7C0-BFE0-F909-786C-B965F4FC019F}"/>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4" name="Ellipse 33">
            <a:extLst>
              <a:ext uri="{FF2B5EF4-FFF2-40B4-BE49-F238E27FC236}">
                <a16:creationId xmlns:a16="http://schemas.microsoft.com/office/drawing/2014/main" id="{589EB341-94B3-4382-DBA3-8982CD79DFF1}"/>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5" name="Ellipse 34">
            <a:extLst>
              <a:ext uri="{FF2B5EF4-FFF2-40B4-BE49-F238E27FC236}">
                <a16:creationId xmlns:a16="http://schemas.microsoft.com/office/drawing/2014/main" id="{956F59D2-979E-7789-63AF-FE19379E9C52}"/>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5C8B9110-7334-E4D2-1197-9AAA702F8F01}"/>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8" name="Ellipse 37">
            <a:extLst>
              <a:ext uri="{FF2B5EF4-FFF2-40B4-BE49-F238E27FC236}">
                <a16:creationId xmlns:a16="http://schemas.microsoft.com/office/drawing/2014/main" id="{C22A1DE3-13D9-3BE9-7FE9-4EE44F4792E4}"/>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41">
            <a:extLst>
              <a:ext uri="{FF2B5EF4-FFF2-40B4-BE49-F238E27FC236}">
                <a16:creationId xmlns:a16="http://schemas.microsoft.com/office/drawing/2014/main" id="{ED1C76CD-31CE-8FA4-A9CB-DE14CB0E3331}"/>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4" name="Ellipse 43">
            <a:extLst>
              <a:ext uri="{FF2B5EF4-FFF2-40B4-BE49-F238E27FC236}">
                <a16:creationId xmlns:a16="http://schemas.microsoft.com/office/drawing/2014/main" id="{83A556A7-B255-FAD6-1E15-20F1777378FC}"/>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46" name="Connecteur droit avec flèche 45">
            <a:extLst>
              <a:ext uri="{FF2B5EF4-FFF2-40B4-BE49-F238E27FC236}">
                <a16:creationId xmlns:a16="http://schemas.microsoft.com/office/drawing/2014/main" id="{C6421546-0259-52D4-7186-F812991061D2}"/>
              </a:ext>
            </a:extLst>
          </p:cNvPr>
          <p:cNvCxnSpPr>
            <a:cxnSpLocks/>
            <a:endCxn id="38"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8" name="Ellipse 47">
            <a:extLst>
              <a:ext uri="{FF2B5EF4-FFF2-40B4-BE49-F238E27FC236}">
                <a16:creationId xmlns:a16="http://schemas.microsoft.com/office/drawing/2014/main" id="{06F9A9CA-A5EB-6542-98C2-07B1BE58BEB9}"/>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49" name="Ellipse 48">
            <a:extLst>
              <a:ext uri="{FF2B5EF4-FFF2-40B4-BE49-F238E27FC236}">
                <a16:creationId xmlns:a16="http://schemas.microsoft.com/office/drawing/2014/main" id="{F821C0E8-FA1D-81D4-3988-1BC7EDCA71FE}"/>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2" name="Ellipse 51">
            <a:extLst>
              <a:ext uri="{FF2B5EF4-FFF2-40B4-BE49-F238E27FC236}">
                <a16:creationId xmlns:a16="http://schemas.microsoft.com/office/drawing/2014/main" id="{A1ADEC48-BC39-9049-C4FC-D7D6464CF377}"/>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6" name="Ellipse 55">
            <a:extLst>
              <a:ext uri="{FF2B5EF4-FFF2-40B4-BE49-F238E27FC236}">
                <a16:creationId xmlns:a16="http://schemas.microsoft.com/office/drawing/2014/main" id="{7B28F7B1-037A-C618-3223-B804526786F8}"/>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7" name="Ellipse 56">
            <a:extLst>
              <a:ext uri="{FF2B5EF4-FFF2-40B4-BE49-F238E27FC236}">
                <a16:creationId xmlns:a16="http://schemas.microsoft.com/office/drawing/2014/main" id="{0061655B-0F63-FE8D-A040-091CB3B05203}"/>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F8610B0A-1F9A-5A09-0054-7DAA03031582}"/>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1" name="Ellipse 60">
            <a:extLst>
              <a:ext uri="{FF2B5EF4-FFF2-40B4-BE49-F238E27FC236}">
                <a16:creationId xmlns:a16="http://schemas.microsoft.com/office/drawing/2014/main" id="{BF8C001E-6EC7-1F79-D68D-68B81B8083C5}"/>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62" name="Ellipse 61">
            <a:extLst>
              <a:ext uri="{FF2B5EF4-FFF2-40B4-BE49-F238E27FC236}">
                <a16:creationId xmlns:a16="http://schemas.microsoft.com/office/drawing/2014/main" id="{698FB692-E0F3-E96B-F22F-00481457AB0D}"/>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875C0DE4-F85E-5EAF-458E-DB7A6A761C6B}"/>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65" name="Ellipse 64">
            <a:extLst>
              <a:ext uri="{FF2B5EF4-FFF2-40B4-BE49-F238E27FC236}">
                <a16:creationId xmlns:a16="http://schemas.microsoft.com/office/drawing/2014/main" id="{C8229E2D-24E6-28E3-7E52-0FE05867C43E}"/>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68" name="Ellipse 67">
            <a:extLst>
              <a:ext uri="{FF2B5EF4-FFF2-40B4-BE49-F238E27FC236}">
                <a16:creationId xmlns:a16="http://schemas.microsoft.com/office/drawing/2014/main" id="{43A2C830-17EF-F8CB-D188-2FC63EEFF838}"/>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69" name="Ellipse 68">
            <a:extLst>
              <a:ext uri="{FF2B5EF4-FFF2-40B4-BE49-F238E27FC236}">
                <a16:creationId xmlns:a16="http://schemas.microsoft.com/office/drawing/2014/main" id="{D609119E-A3A9-46D1-66AF-CE730DC74191}"/>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71" name="Ellipse 70">
            <a:extLst>
              <a:ext uri="{FF2B5EF4-FFF2-40B4-BE49-F238E27FC236}">
                <a16:creationId xmlns:a16="http://schemas.microsoft.com/office/drawing/2014/main" id="{D60E4D16-47EE-C4C2-A790-FE61FAEA57E2}"/>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72" name="Ellipse 71">
            <a:extLst>
              <a:ext uri="{FF2B5EF4-FFF2-40B4-BE49-F238E27FC236}">
                <a16:creationId xmlns:a16="http://schemas.microsoft.com/office/drawing/2014/main" id="{BCEB4068-524B-13CB-EA66-A060E3C54B4F}"/>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75" name="Ellipse 74">
            <a:extLst>
              <a:ext uri="{FF2B5EF4-FFF2-40B4-BE49-F238E27FC236}">
                <a16:creationId xmlns:a16="http://schemas.microsoft.com/office/drawing/2014/main" id="{45FE5E2C-5EBD-09D3-B8F1-7317EB65B73B}"/>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76" name="Rectangle 75">
            <a:extLst>
              <a:ext uri="{FF2B5EF4-FFF2-40B4-BE49-F238E27FC236}">
                <a16:creationId xmlns:a16="http://schemas.microsoft.com/office/drawing/2014/main" id="{531D91F5-0344-A57D-8D51-FE8A8CED7281}"/>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77" name="Rectangle 76">
            <a:extLst>
              <a:ext uri="{FF2B5EF4-FFF2-40B4-BE49-F238E27FC236}">
                <a16:creationId xmlns:a16="http://schemas.microsoft.com/office/drawing/2014/main" id="{D83C7745-A4AA-A5A0-AF0C-AABC18DB3A5D}"/>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78" name="Ellipse 77">
            <a:extLst>
              <a:ext uri="{FF2B5EF4-FFF2-40B4-BE49-F238E27FC236}">
                <a16:creationId xmlns:a16="http://schemas.microsoft.com/office/drawing/2014/main" id="{D9C33A7F-8277-91A9-632B-F8CA9AB4187E}"/>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81" name="Ellipse 80">
            <a:extLst>
              <a:ext uri="{FF2B5EF4-FFF2-40B4-BE49-F238E27FC236}">
                <a16:creationId xmlns:a16="http://schemas.microsoft.com/office/drawing/2014/main" id="{2967E570-9211-55A5-453B-2AA1004A2760}"/>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82" name="Rectangle 81">
            <a:extLst>
              <a:ext uri="{FF2B5EF4-FFF2-40B4-BE49-F238E27FC236}">
                <a16:creationId xmlns:a16="http://schemas.microsoft.com/office/drawing/2014/main" id="{90CDC221-FE42-FAC3-CF78-99FAD6E32D4E}"/>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83" name="Rectangle 82">
            <a:extLst>
              <a:ext uri="{FF2B5EF4-FFF2-40B4-BE49-F238E27FC236}">
                <a16:creationId xmlns:a16="http://schemas.microsoft.com/office/drawing/2014/main" id="{5C451DCA-8BDF-9281-F06B-FEBA3C763B28}"/>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84" name="Connecteur droit 83">
            <a:extLst>
              <a:ext uri="{FF2B5EF4-FFF2-40B4-BE49-F238E27FC236}">
                <a16:creationId xmlns:a16="http://schemas.microsoft.com/office/drawing/2014/main" id="{E2BFB272-9CA7-26CC-6369-C751DA09B1EC}"/>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5" name="Ellipse 84">
            <a:extLst>
              <a:ext uri="{FF2B5EF4-FFF2-40B4-BE49-F238E27FC236}">
                <a16:creationId xmlns:a16="http://schemas.microsoft.com/office/drawing/2014/main" id="{FA296A46-AD01-9433-0D91-C1D35AC868F4}"/>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86" name="Connecteur droit 85">
            <a:extLst>
              <a:ext uri="{FF2B5EF4-FFF2-40B4-BE49-F238E27FC236}">
                <a16:creationId xmlns:a16="http://schemas.microsoft.com/office/drawing/2014/main" id="{7A864610-7B2E-C01D-5908-24C371407A63}"/>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Connecteur droit 86">
            <a:extLst>
              <a:ext uri="{FF2B5EF4-FFF2-40B4-BE49-F238E27FC236}">
                <a16:creationId xmlns:a16="http://schemas.microsoft.com/office/drawing/2014/main" id="{11127E91-24D3-14B3-9E9C-B64C5199A3E7}"/>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8" name="Ellipse 87">
            <a:extLst>
              <a:ext uri="{FF2B5EF4-FFF2-40B4-BE49-F238E27FC236}">
                <a16:creationId xmlns:a16="http://schemas.microsoft.com/office/drawing/2014/main" id="{F3B63A4C-CED9-7AFA-FB56-0259CF518029}"/>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9" name="Ellipse 88">
            <a:extLst>
              <a:ext uri="{FF2B5EF4-FFF2-40B4-BE49-F238E27FC236}">
                <a16:creationId xmlns:a16="http://schemas.microsoft.com/office/drawing/2014/main" id="{44AD3A47-F3CD-6B38-B446-223EF37F32AA}"/>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90" name="Ellipse 89">
            <a:extLst>
              <a:ext uri="{FF2B5EF4-FFF2-40B4-BE49-F238E27FC236}">
                <a16:creationId xmlns:a16="http://schemas.microsoft.com/office/drawing/2014/main" id="{9A391AFC-D8BE-806F-9E4A-E8432FB98887}"/>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Ellipse 90">
            <a:extLst>
              <a:ext uri="{FF2B5EF4-FFF2-40B4-BE49-F238E27FC236}">
                <a16:creationId xmlns:a16="http://schemas.microsoft.com/office/drawing/2014/main" id="{51DF4D8D-859F-994A-13FD-F3F95B39D79A}"/>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a:extLst>
              <a:ext uri="{FF2B5EF4-FFF2-40B4-BE49-F238E27FC236}">
                <a16:creationId xmlns:a16="http://schemas.microsoft.com/office/drawing/2014/main" id="{FE6E326E-E42A-E11A-2E56-23D8CCACD48A}"/>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a:extLst>
              <a:ext uri="{FF2B5EF4-FFF2-40B4-BE49-F238E27FC236}">
                <a16:creationId xmlns:a16="http://schemas.microsoft.com/office/drawing/2014/main" id="{D397A1CE-6B69-7EE7-BAB6-D494365F504B}"/>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6" name="Ellipse 95">
            <a:extLst>
              <a:ext uri="{FF2B5EF4-FFF2-40B4-BE49-F238E27FC236}">
                <a16:creationId xmlns:a16="http://schemas.microsoft.com/office/drawing/2014/main" id="{22F8163A-DEAD-5117-4200-F75CECE44B81}"/>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97" name="Ellipse 96">
            <a:extLst>
              <a:ext uri="{FF2B5EF4-FFF2-40B4-BE49-F238E27FC236}">
                <a16:creationId xmlns:a16="http://schemas.microsoft.com/office/drawing/2014/main" id="{46C2CF00-F940-8D20-FE35-2094553C716D}"/>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8" name="Ellipse 97">
            <a:extLst>
              <a:ext uri="{FF2B5EF4-FFF2-40B4-BE49-F238E27FC236}">
                <a16:creationId xmlns:a16="http://schemas.microsoft.com/office/drawing/2014/main" id="{B960F178-28D6-3929-7308-10A8A5642D7E}"/>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9" name="Ellipse 98">
            <a:extLst>
              <a:ext uri="{FF2B5EF4-FFF2-40B4-BE49-F238E27FC236}">
                <a16:creationId xmlns:a16="http://schemas.microsoft.com/office/drawing/2014/main" id="{2093398B-6370-809A-31B1-92C11EC4CE02}"/>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00" name="Ellipse 99">
            <a:extLst>
              <a:ext uri="{FF2B5EF4-FFF2-40B4-BE49-F238E27FC236}">
                <a16:creationId xmlns:a16="http://schemas.microsoft.com/office/drawing/2014/main" id="{FCC8461C-3635-4E2C-AA88-5AE3D9C5ADD0}"/>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16" name="Ellipse 115">
            <a:extLst>
              <a:ext uri="{FF2B5EF4-FFF2-40B4-BE49-F238E27FC236}">
                <a16:creationId xmlns:a16="http://schemas.microsoft.com/office/drawing/2014/main" id="{AB19206A-AB0A-7179-3AAE-4779D187F307}"/>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7" name="Ellipse 116">
            <a:extLst>
              <a:ext uri="{FF2B5EF4-FFF2-40B4-BE49-F238E27FC236}">
                <a16:creationId xmlns:a16="http://schemas.microsoft.com/office/drawing/2014/main" id="{F9D490D5-8E1C-C236-0D58-0EB6FB740428}"/>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8" name="Ellipse 117">
            <a:extLst>
              <a:ext uri="{FF2B5EF4-FFF2-40B4-BE49-F238E27FC236}">
                <a16:creationId xmlns:a16="http://schemas.microsoft.com/office/drawing/2014/main" id="{BEBB8732-22DE-2283-1E80-6AA94B6ADD17}"/>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9" name="Ellipse 118">
            <a:extLst>
              <a:ext uri="{FF2B5EF4-FFF2-40B4-BE49-F238E27FC236}">
                <a16:creationId xmlns:a16="http://schemas.microsoft.com/office/drawing/2014/main" id="{96AB0021-8AA6-C644-697B-DE46FED043E5}"/>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Ellipse 120">
            <a:extLst>
              <a:ext uri="{FF2B5EF4-FFF2-40B4-BE49-F238E27FC236}">
                <a16:creationId xmlns:a16="http://schemas.microsoft.com/office/drawing/2014/main" id="{E9FF4496-49B7-CDA2-27BD-7862017A7DE7}"/>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78B0685D-3DB4-1C3B-0FB4-9B1C5D64F2E7}"/>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3" name="Ellipse 122">
            <a:extLst>
              <a:ext uri="{FF2B5EF4-FFF2-40B4-BE49-F238E27FC236}">
                <a16:creationId xmlns:a16="http://schemas.microsoft.com/office/drawing/2014/main" id="{378CDFCC-25CA-E9B5-1B8A-D5A98627017D}"/>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Ellipse 123">
            <a:extLst>
              <a:ext uri="{FF2B5EF4-FFF2-40B4-BE49-F238E27FC236}">
                <a16:creationId xmlns:a16="http://schemas.microsoft.com/office/drawing/2014/main" id="{C0E9E2CF-BE6C-8453-F671-1CA13AAE58EB}"/>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5" name="Rectangle 124">
            <a:extLst>
              <a:ext uri="{FF2B5EF4-FFF2-40B4-BE49-F238E27FC236}">
                <a16:creationId xmlns:a16="http://schemas.microsoft.com/office/drawing/2014/main" id="{2680740C-72C3-1093-172D-54808F66DE6A}"/>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27" name="Rectangle 126">
            <a:extLst>
              <a:ext uri="{FF2B5EF4-FFF2-40B4-BE49-F238E27FC236}">
                <a16:creationId xmlns:a16="http://schemas.microsoft.com/office/drawing/2014/main" id="{1AEEF2D6-433C-4124-1129-1E15D324BAE4}"/>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29" name="Rectangle 128">
            <a:extLst>
              <a:ext uri="{FF2B5EF4-FFF2-40B4-BE49-F238E27FC236}">
                <a16:creationId xmlns:a16="http://schemas.microsoft.com/office/drawing/2014/main" id="{50DD1174-B5A2-9A24-F59D-6FCD4FAEF4AC}"/>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30" name="Ellipse 129">
            <a:extLst>
              <a:ext uri="{FF2B5EF4-FFF2-40B4-BE49-F238E27FC236}">
                <a16:creationId xmlns:a16="http://schemas.microsoft.com/office/drawing/2014/main" id="{5441F797-0B0C-7E3A-29C0-CBF7F0BBBF8C}"/>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31" name="Rectangle 130">
            <a:extLst>
              <a:ext uri="{FF2B5EF4-FFF2-40B4-BE49-F238E27FC236}">
                <a16:creationId xmlns:a16="http://schemas.microsoft.com/office/drawing/2014/main" id="{C15F85A2-B9FC-4EC6-ED57-664A92E8DF16}"/>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32" name="Rectangle 131">
            <a:extLst>
              <a:ext uri="{FF2B5EF4-FFF2-40B4-BE49-F238E27FC236}">
                <a16:creationId xmlns:a16="http://schemas.microsoft.com/office/drawing/2014/main" id="{FD39D6F1-09B4-E159-0292-57A0E36D8F2D}"/>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33" name="Rectangle 132">
            <a:extLst>
              <a:ext uri="{FF2B5EF4-FFF2-40B4-BE49-F238E27FC236}">
                <a16:creationId xmlns:a16="http://schemas.microsoft.com/office/drawing/2014/main" id="{46769D5B-4802-D37E-7519-C195D75AB9C5}"/>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44" name="Rectangle 143">
            <a:extLst>
              <a:ext uri="{FF2B5EF4-FFF2-40B4-BE49-F238E27FC236}">
                <a16:creationId xmlns:a16="http://schemas.microsoft.com/office/drawing/2014/main" id="{92D52F56-F7DE-DAC6-141A-8DE1110FB3A7}"/>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48" name="Rectangle 147">
            <a:extLst>
              <a:ext uri="{FF2B5EF4-FFF2-40B4-BE49-F238E27FC236}">
                <a16:creationId xmlns:a16="http://schemas.microsoft.com/office/drawing/2014/main" id="{4C0298FD-7DCC-FF3B-B840-654C60C9581E}"/>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49" name="Rectangle 148">
            <a:extLst>
              <a:ext uri="{FF2B5EF4-FFF2-40B4-BE49-F238E27FC236}">
                <a16:creationId xmlns:a16="http://schemas.microsoft.com/office/drawing/2014/main" id="{B6C1FC9A-92A2-7634-83F4-24142D375370}"/>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50" name="Ellipse 149">
            <a:extLst>
              <a:ext uri="{FF2B5EF4-FFF2-40B4-BE49-F238E27FC236}">
                <a16:creationId xmlns:a16="http://schemas.microsoft.com/office/drawing/2014/main" id="{34308F6B-1A30-8542-26F7-F0A467BF2E9C}"/>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51" name="Ellipse 150">
            <a:extLst>
              <a:ext uri="{FF2B5EF4-FFF2-40B4-BE49-F238E27FC236}">
                <a16:creationId xmlns:a16="http://schemas.microsoft.com/office/drawing/2014/main" id="{693525C8-DDDD-E362-444E-BD6CE1FA1E99}"/>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52" name="Ellipse 151">
            <a:extLst>
              <a:ext uri="{FF2B5EF4-FFF2-40B4-BE49-F238E27FC236}">
                <a16:creationId xmlns:a16="http://schemas.microsoft.com/office/drawing/2014/main" id="{6CDD07F7-F3D2-EDD9-BCDD-248AB5F08682}"/>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1A08E255-4C43-227B-AE71-966298155EE5}"/>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54" name="Rectangle 153">
            <a:extLst>
              <a:ext uri="{FF2B5EF4-FFF2-40B4-BE49-F238E27FC236}">
                <a16:creationId xmlns:a16="http://schemas.microsoft.com/office/drawing/2014/main" id="{83D58C0B-A994-320B-E69F-E623F5BF4A97}"/>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155" name="Ellipse 154">
            <a:extLst>
              <a:ext uri="{FF2B5EF4-FFF2-40B4-BE49-F238E27FC236}">
                <a16:creationId xmlns:a16="http://schemas.microsoft.com/office/drawing/2014/main" id="{75E66F99-347E-5E57-52DC-9B78E211D49F}"/>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57" name="Rectangle 156">
            <a:extLst>
              <a:ext uri="{FF2B5EF4-FFF2-40B4-BE49-F238E27FC236}">
                <a16:creationId xmlns:a16="http://schemas.microsoft.com/office/drawing/2014/main" id="{57DFCA61-5746-7FD3-0321-125AC89A4F97}"/>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58" name="Ellipse 157">
            <a:extLst>
              <a:ext uri="{FF2B5EF4-FFF2-40B4-BE49-F238E27FC236}">
                <a16:creationId xmlns:a16="http://schemas.microsoft.com/office/drawing/2014/main" id="{BAB7914C-8B50-E46D-54E4-F1638DAEAA78}"/>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A99240BF-F015-B007-96ED-BC40B43772EA}"/>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60" name="Ellipse 159">
            <a:extLst>
              <a:ext uri="{FF2B5EF4-FFF2-40B4-BE49-F238E27FC236}">
                <a16:creationId xmlns:a16="http://schemas.microsoft.com/office/drawing/2014/main" id="{87991582-4228-4A8D-65FD-229B3E7EF7A4}"/>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61" name="Ellipse 160">
            <a:extLst>
              <a:ext uri="{FF2B5EF4-FFF2-40B4-BE49-F238E27FC236}">
                <a16:creationId xmlns:a16="http://schemas.microsoft.com/office/drawing/2014/main" id="{83008063-7CB1-1E16-17FE-C3E24F3D061A}"/>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63" name="Rectangle 162">
            <a:extLst>
              <a:ext uri="{FF2B5EF4-FFF2-40B4-BE49-F238E27FC236}">
                <a16:creationId xmlns:a16="http://schemas.microsoft.com/office/drawing/2014/main" id="{2EF98422-9533-3E96-2646-01EA6E2B2BEA}"/>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67" name="Ellipse 166">
            <a:extLst>
              <a:ext uri="{FF2B5EF4-FFF2-40B4-BE49-F238E27FC236}">
                <a16:creationId xmlns:a16="http://schemas.microsoft.com/office/drawing/2014/main" id="{62201EE4-7018-869E-7A7D-1029F05DCA7C}"/>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69" name="Ellipse 168">
            <a:extLst>
              <a:ext uri="{FF2B5EF4-FFF2-40B4-BE49-F238E27FC236}">
                <a16:creationId xmlns:a16="http://schemas.microsoft.com/office/drawing/2014/main" id="{E9074EA6-5ADC-DEEA-51A6-124915D49866}"/>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1" name="Rectangle 170">
            <a:extLst>
              <a:ext uri="{FF2B5EF4-FFF2-40B4-BE49-F238E27FC236}">
                <a16:creationId xmlns:a16="http://schemas.microsoft.com/office/drawing/2014/main" id="{0EABEA02-D9ED-F4F6-0C40-FC6862BB6634}"/>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74" name="Ellipse 173">
            <a:extLst>
              <a:ext uri="{FF2B5EF4-FFF2-40B4-BE49-F238E27FC236}">
                <a16:creationId xmlns:a16="http://schemas.microsoft.com/office/drawing/2014/main" id="{1C47331B-539A-F71F-1181-A69B9F0D9A16}"/>
              </a:ext>
            </a:extLst>
          </p:cNvPr>
          <p:cNvSpPr/>
          <p:nvPr/>
        </p:nvSpPr>
        <p:spPr>
          <a:xfrm>
            <a:off x="8081083" y="2140878"/>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Ellipse 212">
            <a:extLst>
              <a:ext uri="{FF2B5EF4-FFF2-40B4-BE49-F238E27FC236}">
                <a16:creationId xmlns:a16="http://schemas.microsoft.com/office/drawing/2014/main" id="{2ABFE533-4755-A60E-29D2-26CAE08A24A0}"/>
              </a:ext>
            </a:extLst>
          </p:cNvPr>
          <p:cNvSpPr/>
          <p:nvPr/>
        </p:nvSpPr>
        <p:spPr>
          <a:xfrm>
            <a:off x="7792672" y="1999357"/>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Rectangle 1">
            <a:extLst>
              <a:ext uri="{FF2B5EF4-FFF2-40B4-BE49-F238E27FC236}">
                <a16:creationId xmlns:a16="http://schemas.microsoft.com/office/drawing/2014/main" id="{3FB00176-6FEC-8D42-07E9-6D7BCA30242C}"/>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1828-1834</a:t>
            </a:r>
            <a:endParaRPr lang="fr-FR" b="1" spc="-1" dirty="0">
              <a:latin typeface="Arial"/>
            </a:endParaRPr>
          </a:p>
        </p:txBody>
      </p:sp>
      <p:sp>
        <p:nvSpPr>
          <p:cNvPr id="232" name="Ellipse 231">
            <a:extLst>
              <a:ext uri="{FF2B5EF4-FFF2-40B4-BE49-F238E27FC236}">
                <a16:creationId xmlns:a16="http://schemas.microsoft.com/office/drawing/2014/main" id="{E9919D61-DE83-41E8-D65D-FD069954DAE4}"/>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Tree>
    <p:extLst>
      <p:ext uri="{BB962C8B-B14F-4D97-AF65-F5344CB8AC3E}">
        <p14:creationId xmlns:p14="http://schemas.microsoft.com/office/powerpoint/2010/main" val="3120433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381E6-E63A-9F1D-AB7A-7D175D0BB805}"/>
            </a:ext>
          </a:extLst>
        </p:cNvPr>
        <p:cNvGrpSpPr/>
        <p:nvPr/>
      </p:nvGrpSpPr>
      <p:grpSpPr>
        <a:xfrm>
          <a:off x="0" y="0"/>
          <a:ext cx="0" cy="0"/>
          <a:chOff x="0" y="0"/>
          <a:chExt cx="0" cy="0"/>
        </a:xfrm>
      </p:grpSpPr>
      <p:pic>
        <p:nvPicPr>
          <p:cNvPr id="166" name="Picture 2" descr="C:\Users\Christophe\Pictures\My Scans\2014-11 (nov.)\scan0001.jpg">
            <a:extLst>
              <a:ext uri="{FF2B5EF4-FFF2-40B4-BE49-F238E27FC236}">
                <a16:creationId xmlns:a16="http://schemas.microsoft.com/office/drawing/2014/main" id="{006BCBE6-2BE1-2B07-01DF-FA85915E891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67" name="Ellipse 166">
            <a:extLst>
              <a:ext uri="{FF2B5EF4-FFF2-40B4-BE49-F238E27FC236}">
                <a16:creationId xmlns:a16="http://schemas.microsoft.com/office/drawing/2014/main" id="{AB2731C7-2FA5-B4CF-EE57-25A5C4FFD7C1}"/>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5806EA65-E165-DED7-410A-58A5F136F9A7}"/>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71" name="Ellipse 170">
            <a:extLst>
              <a:ext uri="{FF2B5EF4-FFF2-40B4-BE49-F238E27FC236}">
                <a16:creationId xmlns:a16="http://schemas.microsoft.com/office/drawing/2014/main" id="{4E2BFB7C-196B-5754-0791-523B65A2B169}"/>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74" name="Ellipse 173">
            <a:extLst>
              <a:ext uri="{FF2B5EF4-FFF2-40B4-BE49-F238E27FC236}">
                <a16:creationId xmlns:a16="http://schemas.microsoft.com/office/drawing/2014/main" id="{382A692C-8BDD-44CD-CA05-9F6CAAAE3C4A}"/>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Ellipse 212">
            <a:extLst>
              <a:ext uri="{FF2B5EF4-FFF2-40B4-BE49-F238E27FC236}">
                <a16:creationId xmlns:a16="http://schemas.microsoft.com/office/drawing/2014/main" id="{8C727A18-0783-5520-D76F-95BBE1BD9A33}"/>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Ellipse 230">
            <a:extLst>
              <a:ext uri="{FF2B5EF4-FFF2-40B4-BE49-F238E27FC236}">
                <a16:creationId xmlns:a16="http://schemas.microsoft.com/office/drawing/2014/main" id="{937300A3-3219-E4C2-BC4B-C55FD355AC98}"/>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32" name="Ellipse 231">
            <a:extLst>
              <a:ext uri="{FF2B5EF4-FFF2-40B4-BE49-F238E27FC236}">
                <a16:creationId xmlns:a16="http://schemas.microsoft.com/office/drawing/2014/main" id="{2A1AF77F-D1EE-6CE5-37D6-79CB573B3A2E}"/>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33" name="Ellipse 232">
            <a:extLst>
              <a:ext uri="{FF2B5EF4-FFF2-40B4-BE49-F238E27FC236}">
                <a16:creationId xmlns:a16="http://schemas.microsoft.com/office/drawing/2014/main" id="{3EA9FC44-6853-16EF-280F-9252A67C01D5}"/>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34" name="Ellipse 233">
            <a:extLst>
              <a:ext uri="{FF2B5EF4-FFF2-40B4-BE49-F238E27FC236}">
                <a16:creationId xmlns:a16="http://schemas.microsoft.com/office/drawing/2014/main" id="{2C921D2F-E9BE-4015-A454-91EAD9D133D3}"/>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5" name="Ellipse 234">
            <a:extLst>
              <a:ext uri="{FF2B5EF4-FFF2-40B4-BE49-F238E27FC236}">
                <a16:creationId xmlns:a16="http://schemas.microsoft.com/office/drawing/2014/main" id="{73E0B987-4BC5-888F-674F-E056510B0120}"/>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6" name="Ellipse 235">
            <a:extLst>
              <a:ext uri="{FF2B5EF4-FFF2-40B4-BE49-F238E27FC236}">
                <a16:creationId xmlns:a16="http://schemas.microsoft.com/office/drawing/2014/main" id="{C30B34F5-49E1-F9C4-2E8B-10E877F1EE8A}"/>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7" name="Ellipse 236">
            <a:extLst>
              <a:ext uri="{FF2B5EF4-FFF2-40B4-BE49-F238E27FC236}">
                <a16:creationId xmlns:a16="http://schemas.microsoft.com/office/drawing/2014/main" id="{2C49FF4D-3617-1091-6287-EDB1346774BA}"/>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8" name="Ellipse 237">
            <a:extLst>
              <a:ext uri="{FF2B5EF4-FFF2-40B4-BE49-F238E27FC236}">
                <a16:creationId xmlns:a16="http://schemas.microsoft.com/office/drawing/2014/main" id="{740F9D19-F870-C321-4465-F6504DB4DD33}"/>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9" name="Ellipse 238">
            <a:extLst>
              <a:ext uri="{FF2B5EF4-FFF2-40B4-BE49-F238E27FC236}">
                <a16:creationId xmlns:a16="http://schemas.microsoft.com/office/drawing/2014/main" id="{F689ADB1-9E14-7E4F-196F-30863F05D431}"/>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0" name="Ellipse 239">
            <a:extLst>
              <a:ext uri="{FF2B5EF4-FFF2-40B4-BE49-F238E27FC236}">
                <a16:creationId xmlns:a16="http://schemas.microsoft.com/office/drawing/2014/main" id="{09DBD8D8-095A-5BB1-F721-6F59617ADA12}"/>
              </a:ext>
            </a:extLst>
          </p:cNvPr>
          <p:cNvSpPr/>
          <p:nvPr/>
        </p:nvSpPr>
        <p:spPr>
          <a:xfrm>
            <a:off x="8303424" y="267020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41" name="Ellipse 240">
            <a:extLst>
              <a:ext uri="{FF2B5EF4-FFF2-40B4-BE49-F238E27FC236}">
                <a16:creationId xmlns:a16="http://schemas.microsoft.com/office/drawing/2014/main" id="{CB2A4C7F-2B50-AFE3-1E18-8D6E79B80460}"/>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2" name="Ellipse 241">
            <a:extLst>
              <a:ext uri="{FF2B5EF4-FFF2-40B4-BE49-F238E27FC236}">
                <a16:creationId xmlns:a16="http://schemas.microsoft.com/office/drawing/2014/main" id="{995F8C23-ED92-4E77-6B87-238A4C782863}"/>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3" name="Ellipse 242">
            <a:extLst>
              <a:ext uri="{FF2B5EF4-FFF2-40B4-BE49-F238E27FC236}">
                <a16:creationId xmlns:a16="http://schemas.microsoft.com/office/drawing/2014/main" id="{7EFB45CB-5F72-FFFE-CB55-BFF37819D4D8}"/>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4" name="Ellipse 243">
            <a:extLst>
              <a:ext uri="{FF2B5EF4-FFF2-40B4-BE49-F238E27FC236}">
                <a16:creationId xmlns:a16="http://schemas.microsoft.com/office/drawing/2014/main" id="{85E2E03C-FC33-1BB4-1544-513AD1BD241A}"/>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5" name="Ellipse 244">
            <a:extLst>
              <a:ext uri="{FF2B5EF4-FFF2-40B4-BE49-F238E27FC236}">
                <a16:creationId xmlns:a16="http://schemas.microsoft.com/office/drawing/2014/main" id="{318D7F63-BBCB-58F6-4E2E-6C36E12BB64A}"/>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6" name="Connecteur droit 245">
            <a:extLst>
              <a:ext uri="{FF2B5EF4-FFF2-40B4-BE49-F238E27FC236}">
                <a16:creationId xmlns:a16="http://schemas.microsoft.com/office/drawing/2014/main" id="{589768AC-9051-DFBF-4226-22C017420554}"/>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7" name="Connecteur droit 246">
            <a:extLst>
              <a:ext uri="{FF2B5EF4-FFF2-40B4-BE49-F238E27FC236}">
                <a16:creationId xmlns:a16="http://schemas.microsoft.com/office/drawing/2014/main" id="{5FCACB1F-8A3E-EF59-F683-BB36D86A39BD}"/>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Connecteur droit 247">
            <a:extLst>
              <a:ext uri="{FF2B5EF4-FFF2-40B4-BE49-F238E27FC236}">
                <a16:creationId xmlns:a16="http://schemas.microsoft.com/office/drawing/2014/main" id="{08D74FD5-59E9-B9CF-FA99-2E18627BEBE9}"/>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9" name="Ellipse 248">
            <a:extLst>
              <a:ext uri="{FF2B5EF4-FFF2-40B4-BE49-F238E27FC236}">
                <a16:creationId xmlns:a16="http://schemas.microsoft.com/office/drawing/2014/main" id="{8AF445CE-BC97-94CB-74C2-1CF1C8572AF5}"/>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50" name="Ellipse 249">
            <a:extLst>
              <a:ext uri="{FF2B5EF4-FFF2-40B4-BE49-F238E27FC236}">
                <a16:creationId xmlns:a16="http://schemas.microsoft.com/office/drawing/2014/main" id="{EC6038D2-02DC-E3A5-FB9D-D90127DA7F3F}"/>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1" name="Ellipse 250">
            <a:extLst>
              <a:ext uri="{FF2B5EF4-FFF2-40B4-BE49-F238E27FC236}">
                <a16:creationId xmlns:a16="http://schemas.microsoft.com/office/drawing/2014/main" id="{BAD42645-FAC9-B742-9A17-CCD7C5FE46AF}"/>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52" name="Ellipse 251">
            <a:extLst>
              <a:ext uri="{FF2B5EF4-FFF2-40B4-BE49-F238E27FC236}">
                <a16:creationId xmlns:a16="http://schemas.microsoft.com/office/drawing/2014/main" id="{010B44AB-2A5D-2408-71CE-A12DDDDE8AE8}"/>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3" name="Ellipse 252">
            <a:extLst>
              <a:ext uri="{FF2B5EF4-FFF2-40B4-BE49-F238E27FC236}">
                <a16:creationId xmlns:a16="http://schemas.microsoft.com/office/drawing/2014/main" id="{97721891-0BCD-108A-77E0-40E744783CB0}"/>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54" name="Ellipse 253">
            <a:extLst>
              <a:ext uri="{FF2B5EF4-FFF2-40B4-BE49-F238E27FC236}">
                <a16:creationId xmlns:a16="http://schemas.microsoft.com/office/drawing/2014/main" id="{B1FF4261-CA9A-679B-4A16-0C68D6F3254E}"/>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5" name="Connecteur droit 254">
            <a:extLst>
              <a:ext uri="{FF2B5EF4-FFF2-40B4-BE49-F238E27FC236}">
                <a16:creationId xmlns:a16="http://schemas.microsoft.com/office/drawing/2014/main" id="{1CA25BAD-FFDD-20A0-6054-5701DCD93184}"/>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6" name="Ellipse 255">
            <a:extLst>
              <a:ext uri="{FF2B5EF4-FFF2-40B4-BE49-F238E27FC236}">
                <a16:creationId xmlns:a16="http://schemas.microsoft.com/office/drawing/2014/main" id="{C501A80F-B50B-7F36-83C9-CA30AE576740}"/>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257" name="Connecteur droit avec flèche 256">
            <a:extLst>
              <a:ext uri="{FF2B5EF4-FFF2-40B4-BE49-F238E27FC236}">
                <a16:creationId xmlns:a16="http://schemas.microsoft.com/office/drawing/2014/main" id="{6D462D8E-465E-A975-F3CD-E9E0097DB2FB}"/>
              </a:ext>
            </a:extLst>
          </p:cNvPr>
          <p:cNvCxnSpPr>
            <a:cxnSpLocks/>
            <a:endCxn id="254"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8" name="Ellipse 257">
            <a:extLst>
              <a:ext uri="{FF2B5EF4-FFF2-40B4-BE49-F238E27FC236}">
                <a16:creationId xmlns:a16="http://schemas.microsoft.com/office/drawing/2014/main" id="{8A2072FD-4A26-417F-AD33-7C9FB1FAFA5F}"/>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259" name="Ellipse 258">
            <a:extLst>
              <a:ext uri="{FF2B5EF4-FFF2-40B4-BE49-F238E27FC236}">
                <a16:creationId xmlns:a16="http://schemas.microsoft.com/office/drawing/2014/main" id="{62E3FAAF-B7B5-9C9C-2993-A36440777C2A}"/>
              </a:ext>
            </a:extLst>
          </p:cNvPr>
          <p:cNvSpPr/>
          <p:nvPr/>
        </p:nvSpPr>
        <p:spPr>
          <a:xfrm>
            <a:off x="9411308" y="272528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60" name="Ellipse 259">
            <a:extLst>
              <a:ext uri="{FF2B5EF4-FFF2-40B4-BE49-F238E27FC236}">
                <a16:creationId xmlns:a16="http://schemas.microsoft.com/office/drawing/2014/main" id="{6DEBAB1E-BEA7-2653-E3D5-AEC58B92E870}"/>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61" name="Ellipse 260">
            <a:extLst>
              <a:ext uri="{FF2B5EF4-FFF2-40B4-BE49-F238E27FC236}">
                <a16:creationId xmlns:a16="http://schemas.microsoft.com/office/drawing/2014/main" id="{D9AB7251-F1AA-987C-B446-8D05EE15D8BB}"/>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62" name="Ellipse 261">
            <a:extLst>
              <a:ext uri="{FF2B5EF4-FFF2-40B4-BE49-F238E27FC236}">
                <a16:creationId xmlns:a16="http://schemas.microsoft.com/office/drawing/2014/main" id="{0C2A6C1D-ED80-2869-9906-D5B487B6AA9A}"/>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3" name="Ellipse 262">
            <a:extLst>
              <a:ext uri="{FF2B5EF4-FFF2-40B4-BE49-F238E27FC236}">
                <a16:creationId xmlns:a16="http://schemas.microsoft.com/office/drawing/2014/main" id="{50475EA2-139E-973E-F5A9-B18B88E99D61}"/>
              </a:ext>
            </a:extLst>
          </p:cNvPr>
          <p:cNvSpPr/>
          <p:nvPr/>
        </p:nvSpPr>
        <p:spPr>
          <a:xfrm>
            <a:off x="9059386" y="2856276"/>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4" name="Ellipse 263">
            <a:extLst>
              <a:ext uri="{FF2B5EF4-FFF2-40B4-BE49-F238E27FC236}">
                <a16:creationId xmlns:a16="http://schemas.microsoft.com/office/drawing/2014/main" id="{C273C162-A6DD-D33A-ED97-82B726528475}"/>
              </a:ext>
            </a:extLst>
          </p:cNvPr>
          <p:cNvSpPr/>
          <p:nvPr/>
        </p:nvSpPr>
        <p:spPr>
          <a:xfrm>
            <a:off x="9311347" y="2978160"/>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5" name="Ellipse 264">
            <a:extLst>
              <a:ext uri="{FF2B5EF4-FFF2-40B4-BE49-F238E27FC236}">
                <a16:creationId xmlns:a16="http://schemas.microsoft.com/office/drawing/2014/main" id="{DF122B67-8E0A-60A2-2A6F-DC9EB039BFDE}"/>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66" name="Ellipse 265">
            <a:extLst>
              <a:ext uri="{FF2B5EF4-FFF2-40B4-BE49-F238E27FC236}">
                <a16:creationId xmlns:a16="http://schemas.microsoft.com/office/drawing/2014/main" id="{C3ECE232-11A3-613B-79A2-1EA341A6C879}"/>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267" name="Ellipse 266">
            <a:extLst>
              <a:ext uri="{FF2B5EF4-FFF2-40B4-BE49-F238E27FC236}">
                <a16:creationId xmlns:a16="http://schemas.microsoft.com/office/drawing/2014/main" id="{8300F4B3-9839-D630-0A55-9B0BE3AF58A4}"/>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8" name="Rectangle 267">
            <a:extLst>
              <a:ext uri="{FF2B5EF4-FFF2-40B4-BE49-F238E27FC236}">
                <a16:creationId xmlns:a16="http://schemas.microsoft.com/office/drawing/2014/main" id="{15A687C3-4218-9EC6-4C92-DD91E3D90DC7}"/>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269" name="Ellipse 268">
            <a:extLst>
              <a:ext uri="{FF2B5EF4-FFF2-40B4-BE49-F238E27FC236}">
                <a16:creationId xmlns:a16="http://schemas.microsoft.com/office/drawing/2014/main" id="{3D5C7103-B294-D5C9-53D0-0001501E6774}"/>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70" name="Ellipse 269">
            <a:extLst>
              <a:ext uri="{FF2B5EF4-FFF2-40B4-BE49-F238E27FC236}">
                <a16:creationId xmlns:a16="http://schemas.microsoft.com/office/drawing/2014/main" id="{93D6A390-F5DB-EA19-C66D-50BF3896BA4D}"/>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71" name="Ellipse 270">
            <a:extLst>
              <a:ext uri="{FF2B5EF4-FFF2-40B4-BE49-F238E27FC236}">
                <a16:creationId xmlns:a16="http://schemas.microsoft.com/office/drawing/2014/main" id="{F7C704DF-706E-16D1-7C5E-05447DDEAE4D}"/>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272" name="Ellipse 271">
            <a:extLst>
              <a:ext uri="{FF2B5EF4-FFF2-40B4-BE49-F238E27FC236}">
                <a16:creationId xmlns:a16="http://schemas.microsoft.com/office/drawing/2014/main" id="{456399A5-CE75-A94B-F63C-2B837811F30B}"/>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3" name="Ellipse 272">
            <a:extLst>
              <a:ext uri="{FF2B5EF4-FFF2-40B4-BE49-F238E27FC236}">
                <a16:creationId xmlns:a16="http://schemas.microsoft.com/office/drawing/2014/main" id="{7ABFD936-8BF2-EDB8-383C-7F7A7168BD27}"/>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4" name="Ellipse 273">
            <a:extLst>
              <a:ext uri="{FF2B5EF4-FFF2-40B4-BE49-F238E27FC236}">
                <a16:creationId xmlns:a16="http://schemas.microsoft.com/office/drawing/2014/main" id="{79B865F2-10C0-357F-1D3D-1A6D070F9175}"/>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5" name="Rectangle 274">
            <a:extLst>
              <a:ext uri="{FF2B5EF4-FFF2-40B4-BE49-F238E27FC236}">
                <a16:creationId xmlns:a16="http://schemas.microsoft.com/office/drawing/2014/main" id="{899021EB-3CB4-9EB0-69E0-656BEEB19078}"/>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276" name="Rectangle 275">
            <a:extLst>
              <a:ext uri="{FF2B5EF4-FFF2-40B4-BE49-F238E27FC236}">
                <a16:creationId xmlns:a16="http://schemas.microsoft.com/office/drawing/2014/main" id="{EFE96BB1-4E8F-E23D-5F5B-273ACB1B8231}"/>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277" name="Ellipse 276">
            <a:extLst>
              <a:ext uri="{FF2B5EF4-FFF2-40B4-BE49-F238E27FC236}">
                <a16:creationId xmlns:a16="http://schemas.microsoft.com/office/drawing/2014/main" id="{7B8E3147-3D58-97B5-E202-0D84738B932E}"/>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8" name="Ellipse 277">
            <a:extLst>
              <a:ext uri="{FF2B5EF4-FFF2-40B4-BE49-F238E27FC236}">
                <a16:creationId xmlns:a16="http://schemas.microsoft.com/office/drawing/2014/main" id="{E6E1004E-74DC-1899-2E5F-CD90B9739457}"/>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9" name="Rectangle 278">
            <a:extLst>
              <a:ext uri="{FF2B5EF4-FFF2-40B4-BE49-F238E27FC236}">
                <a16:creationId xmlns:a16="http://schemas.microsoft.com/office/drawing/2014/main" id="{99071D64-D3CF-86F9-2062-9432884F28D0}"/>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280" name="Rectangle 279">
            <a:extLst>
              <a:ext uri="{FF2B5EF4-FFF2-40B4-BE49-F238E27FC236}">
                <a16:creationId xmlns:a16="http://schemas.microsoft.com/office/drawing/2014/main" id="{C8F713D6-96C6-B737-7092-01E4C0C895B1}"/>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281" name="Connecteur droit 280">
            <a:extLst>
              <a:ext uri="{FF2B5EF4-FFF2-40B4-BE49-F238E27FC236}">
                <a16:creationId xmlns:a16="http://schemas.microsoft.com/office/drawing/2014/main" id="{D83350A9-7CE4-A21F-E968-CA4EB5DEF8B5}"/>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2" name="Ellipse 281">
            <a:extLst>
              <a:ext uri="{FF2B5EF4-FFF2-40B4-BE49-F238E27FC236}">
                <a16:creationId xmlns:a16="http://schemas.microsoft.com/office/drawing/2014/main" id="{C32CBAF8-16EC-8765-AB20-9DCE17D09A98}"/>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283" name="Connecteur droit 282">
            <a:extLst>
              <a:ext uri="{FF2B5EF4-FFF2-40B4-BE49-F238E27FC236}">
                <a16:creationId xmlns:a16="http://schemas.microsoft.com/office/drawing/2014/main" id="{C1C2E72D-D4BD-A9B1-3CEE-C197459B7060}"/>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4" name="Connecteur droit 283">
            <a:extLst>
              <a:ext uri="{FF2B5EF4-FFF2-40B4-BE49-F238E27FC236}">
                <a16:creationId xmlns:a16="http://schemas.microsoft.com/office/drawing/2014/main" id="{DF63D759-6023-ACFC-3233-5DDACAA214DF}"/>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5" name="Ellipse 284">
            <a:extLst>
              <a:ext uri="{FF2B5EF4-FFF2-40B4-BE49-F238E27FC236}">
                <a16:creationId xmlns:a16="http://schemas.microsoft.com/office/drawing/2014/main" id="{AB59B678-7B7C-665D-4EE6-C615C0540840}"/>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86" name="Ellipse 285">
            <a:extLst>
              <a:ext uri="{FF2B5EF4-FFF2-40B4-BE49-F238E27FC236}">
                <a16:creationId xmlns:a16="http://schemas.microsoft.com/office/drawing/2014/main" id="{E8012734-03B9-6A2E-A0F5-91B4F60FB706}"/>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87" name="Ellipse 286">
            <a:extLst>
              <a:ext uri="{FF2B5EF4-FFF2-40B4-BE49-F238E27FC236}">
                <a16:creationId xmlns:a16="http://schemas.microsoft.com/office/drawing/2014/main" id="{0D2DEACC-DE5F-F498-E565-EA6AD8B10B30}"/>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8" name="Ellipse 287">
            <a:extLst>
              <a:ext uri="{FF2B5EF4-FFF2-40B4-BE49-F238E27FC236}">
                <a16:creationId xmlns:a16="http://schemas.microsoft.com/office/drawing/2014/main" id="{DA1ADAC5-2AB8-1B06-687B-2C4EC0BF7ED2}"/>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9" name="Ellipse 288">
            <a:extLst>
              <a:ext uri="{FF2B5EF4-FFF2-40B4-BE49-F238E27FC236}">
                <a16:creationId xmlns:a16="http://schemas.microsoft.com/office/drawing/2014/main" id="{0EB7ACA9-4E80-91D5-3461-C1315C1F2F79}"/>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0" name="Ellipse 289">
            <a:extLst>
              <a:ext uri="{FF2B5EF4-FFF2-40B4-BE49-F238E27FC236}">
                <a16:creationId xmlns:a16="http://schemas.microsoft.com/office/drawing/2014/main" id="{F98309B6-0D23-78BD-4A97-1D1DCEEB9BB5}"/>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1" name="Ellipse 290">
            <a:extLst>
              <a:ext uri="{FF2B5EF4-FFF2-40B4-BE49-F238E27FC236}">
                <a16:creationId xmlns:a16="http://schemas.microsoft.com/office/drawing/2014/main" id="{8D249647-D87E-2CA8-561B-8DD10A3AB409}"/>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92" name="Ellipse 291">
            <a:extLst>
              <a:ext uri="{FF2B5EF4-FFF2-40B4-BE49-F238E27FC236}">
                <a16:creationId xmlns:a16="http://schemas.microsoft.com/office/drawing/2014/main" id="{9E41404A-9796-B2E2-03BE-07A191B0CB45}"/>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3" name="Ellipse 292">
            <a:extLst>
              <a:ext uri="{FF2B5EF4-FFF2-40B4-BE49-F238E27FC236}">
                <a16:creationId xmlns:a16="http://schemas.microsoft.com/office/drawing/2014/main" id="{FA71A488-53EE-91F4-9A8B-26DA3C47D758}"/>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4" name="Ellipse 293">
            <a:extLst>
              <a:ext uri="{FF2B5EF4-FFF2-40B4-BE49-F238E27FC236}">
                <a16:creationId xmlns:a16="http://schemas.microsoft.com/office/drawing/2014/main" id="{961B7E7B-2BDB-6EBB-3845-3CAE9E0ABC71}"/>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5" name="Ellipse 294">
            <a:extLst>
              <a:ext uri="{FF2B5EF4-FFF2-40B4-BE49-F238E27FC236}">
                <a16:creationId xmlns:a16="http://schemas.microsoft.com/office/drawing/2014/main" id="{F1B0BADC-79A9-0054-28CC-13B57E4C5A6B}"/>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96" name="Ellipse 295">
            <a:extLst>
              <a:ext uri="{FF2B5EF4-FFF2-40B4-BE49-F238E27FC236}">
                <a16:creationId xmlns:a16="http://schemas.microsoft.com/office/drawing/2014/main" id="{5EF54B96-C1BB-CA15-E478-79426C4288E0}"/>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7" name="Ellipse 296">
            <a:extLst>
              <a:ext uri="{FF2B5EF4-FFF2-40B4-BE49-F238E27FC236}">
                <a16:creationId xmlns:a16="http://schemas.microsoft.com/office/drawing/2014/main" id="{660E11F8-7014-101D-9B69-FAAFA9D3A9EC}"/>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8" name="Ellipse 297">
            <a:extLst>
              <a:ext uri="{FF2B5EF4-FFF2-40B4-BE49-F238E27FC236}">
                <a16:creationId xmlns:a16="http://schemas.microsoft.com/office/drawing/2014/main" id="{0E5B87C6-35BA-8298-4012-46538AEC45B4}"/>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9" name="Ellipse 298">
            <a:extLst>
              <a:ext uri="{FF2B5EF4-FFF2-40B4-BE49-F238E27FC236}">
                <a16:creationId xmlns:a16="http://schemas.microsoft.com/office/drawing/2014/main" id="{CF497C4E-9AA5-28D4-6F37-21D732CC3174}"/>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1" name="Ellipse 300">
            <a:extLst>
              <a:ext uri="{FF2B5EF4-FFF2-40B4-BE49-F238E27FC236}">
                <a16:creationId xmlns:a16="http://schemas.microsoft.com/office/drawing/2014/main" id="{F54ECF52-8C38-2AF2-0974-04648D454649}"/>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2" name="Ellipse 301">
            <a:extLst>
              <a:ext uri="{FF2B5EF4-FFF2-40B4-BE49-F238E27FC236}">
                <a16:creationId xmlns:a16="http://schemas.microsoft.com/office/drawing/2014/main" id="{83FED429-61B8-481F-A4CF-50827E68FB67}"/>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3" name="Ellipse 302">
            <a:extLst>
              <a:ext uri="{FF2B5EF4-FFF2-40B4-BE49-F238E27FC236}">
                <a16:creationId xmlns:a16="http://schemas.microsoft.com/office/drawing/2014/main" id="{57F49729-482F-1011-0391-EB5026DD43C0}"/>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4" name="Ellipse 303">
            <a:extLst>
              <a:ext uri="{FF2B5EF4-FFF2-40B4-BE49-F238E27FC236}">
                <a16:creationId xmlns:a16="http://schemas.microsoft.com/office/drawing/2014/main" id="{ECB5CAA5-C684-0A31-14CB-3BBF360DF3D4}"/>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5" name="Rectangle 304">
            <a:extLst>
              <a:ext uri="{FF2B5EF4-FFF2-40B4-BE49-F238E27FC236}">
                <a16:creationId xmlns:a16="http://schemas.microsoft.com/office/drawing/2014/main" id="{0FF5979F-79AE-EDF7-91C0-09461D4541E3}"/>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306" name="Rectangle 305">
            <a:extLst>
              <a:ext uri="{FF2B5EF4-FFF2-40B4-BE49-F238E27FC236}">
                <a16:creationId xmlns:a16="http://schemas.microsoft.com/office/drawing/2014/main" id="{7CCD0D6A-4182-4169-A933-7FB5D2559B40}"/>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308" name="Rectangle 307">
            <a:extLst>
              <a:ext uri="{FF2B5EF4-FFF2-40B4-BE49-F238E27FC236}">
                <a16:creationId xmlns:a16="http://schemas.microsoft.com/office/drawing/2014/main" id="{060E3DC9-6313-B6D1-5DCC-E6F548F7046D}"/>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309" name="Ellipse 308">
            <a:extLst>
              <a:ext uri="{FF2B5EF4-FFF2-40B4-BE49-F238E27FC236}">
                <a16:creationId xmlns:a16="http://schemas.microsoft.com/office/drawing/2014/main" id="{F294F3F6-552C-8EA3-688E-3A390E035D97}"/>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10" name="Rectangle 309">
            <a:extLst>
              <a:ext uri="{FF2B5EF4-FFF2-40B4-BE49-F238E27FC236}">
                <a16:creationId xmlns:a16="http://schemas.microsoft.com/office/drawing/2014/main" id="{02438D37-1DAC-D194-7825-9BF335B2173B}"/>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311" name="Rectangle 310">
            <a:extLst>
              <a:ext uri="{FF2B5EF4-FFF2-40B4-BE49-F238E27FC236}">
                <a16:creationId xmlns:a16="http://schemas.microsoft.com/office/drawing/2014/main" id="{FDDA82A0-1A0A-8A52-1807-F1B5CCCBD1F9}"/>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312" name="Rectangle 311">
            <a:extLst>
              <a:ext uri="{FF2B5EF4-FFF2-40B4-BE49-F238E27FC236}">
                <a16:creationId xmlns:a16="http://schemas.microsoft.com/office/drawing/2014/main" id="{8CD14AB1-74C0-A085-850C-8C740F875B70}"/>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313" name="Rectangle 312">
            <a:extLst>
              <a:ext uri="{FF2B5EF4-FFF2-40B4-BE49-F238E27FC236}">
                <a16:creationId xmlns:a16="http://schemas.microsoft.com/office/drawing/2014/main" id="{A9C47BE2-C99C-1519-E660-FDDF05EE3BF4}"/>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14" name="Rectangle 313">
            <a:extLst>
              <a:ext uri="{FF2B5EF4-FFF2-40B4-BE49-F238E27FC236}">
                <a16:creationId xmlns:a16="http://schemas.microsoft.com/office/drawing/2014/main" id="{5B49CD13-7985-1DE9-5E4A-F1CFE28301C8}"/>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315" name="Rectangle 314">
            <a:extLst>
              <a:ext uri="{FF2B5EF4-FFF2-40B4-BE49-F238E27FC236}">
                <a16:creationId xmlns:a16="http://schemas.microsoft.com/office/drawing/2014/main" id="{1303AF3C-861B-0312-B706-95D3C549F60F}"/>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316" name="Ellipse 315">
            <a:extLst>
              <a:ext uri="{FF2B5EF4-FFF2-40B4-BE49-F238E27FC236}">
                <a16:creationId xmlns:a16="http://schemas.microsoft.com/office/drawing/2014/main" id="{7118D01F-62C6-61F7-02B5-9628496B3398}"/>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17" name="Ellipse 316">
            <a:extLst>
              <a:ext uri="{FF2B5EF4-FFF2-40B4-BE49-F238E27FC236}">
                <a16:creationId xmlns:a16="http://schemas.microsoft.com/office/drawing/2014/main" id="{BACA13B5-EBD6-AAC1-0BB1-2CDD6F3ADE6F}"/>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18" name="Ellipse 317">
            <a:extLst>
              <a:ext uri="{FF2B5EF4-FFF2-40B4-BE49-F238E27FC236}">
                <a16:creationId xmlns:a16="http://schemas.microsoft.com/office/drawing/2014/main" id="{36E487C8-DE99-E984-AB8E-1288C5D1295F}"/>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9" name="Ellipse 318">
            <a:extLst>
              <a:ext uri="{FF2B5EF4-FFF2-40B4-BE49-F238E27FC236}">
                <a16:creationId xmlns:a16="http://schemas.microsoft.com/office/drawing/2014/main" id="{FCF1750F-0D21-CD6D-C391-08CFF52C38F2}"/>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0" name="Rectangle 319">
            <a:extLst>
              <a:ext uri="{FF2B5EF4-FFF2-40B4-BE49-F238E27FC236}">
                <a16:creationId xmlns:a16="http://schemas.microsoft.com/office/drawing/2014/main" id="{9A761672-6721-04FF-733C-92417552EB71}"/>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321" name="Ellipse 320">
            <a:extLst>
              <a:ext uri="{FF2B5EF4-FFF2-40B4-BE49-F238E27FC236}">
                <a16:creationId xmlns:a16="http://schemas.microsoft.com/office/drawing/2014/main" id="{F3C9CBFA-8E39-6BFF-CEB2-A9A12C226B07}"/>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322" name="Rectangle 321">
            <a:extLst>
              <a:ext uri="{FF2B5EF4-FFF2-40B4-BE49-F238E27FC236}">
                <a16:creationId xmlns:a16="http://schemas.microsoft.com/office/drawing/2014/main" id="{A3A13555-A14E-2187-904B-8EE1630A3FCC}"/>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323" name="Ellipse 322">
            <a:extLst>
              <a:ext uri="{FF2B5EF4-FFF2-40B4-BE49-F238E27FC236}">
                <a16:creationId xmlns:a16="http://schemas.microsoft.com/office/drawing/2014/main" id="{B8CCF9A9-FCFA-E8BD-C241-97D744987697}"/>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4" name="Ellipse 323">
            <a:extLst>
              <a:ext uri="{FF2B5EF4-FFF2-40B4-BE49-F238E27FC236}">
                <a16:creationId xmlns:a16="http://schemas.microsoft.com/office/drawing/2014/main" id="{25757FED-F8BF-FC9F-AEAE-45C56B5845AA}"/>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5" name="Ellipse 324">
            <a:extLst>
              <a:ext uri="{FF2B5EF4-FFF2-40B4-BE49-F238E27FC236}">
                <a16:creationId xmlns:a16="http://schemas.microsoft.com/office/drawing/2014/main" id="{3175F70F-1938-2DFB-DE6C-4C2A41CF1F53}"/>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26" name="Ellipse 325">
            <a:extLst>
              <a:ext uri="{FF2B5EF4-FFF2-40B4-BE49-F238E27FC236}">
                <a16:creationId xmlns:a16="http://schemas.microsoft.com/office/drawing/2014/main" id="{61776665-7DDE-CBFA-C875-A6D6496B296A}"/>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7" name="Rectangle 326">
            <a:extLst>
              <a:ext uri="{FF2B5EF4-FFF2-40B4-BE49-F238E27FC236}">
                <a16:creationId xmlns:a16="http://schemas.microsoft.com/office/drawing/2014/main" id="{9CF29C37-EEE2-E979-D516-AFCDBBB51DEA}"/>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328" name="Ellipse 327">
            <a:extLst>
              <a:ext uri="{FF2B5EF4-FFF2-40B4-BE49-F238E27FC236}">
                <a16:creationId xmlns:a16="http://schemas.microsoft.com/office/drawing/2014/main" id="{878BE59B-E330-D3CF-CB91-B17A84A812A7}"/>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329" name="Ellipse 328">
            <a:extLst>
              <a:ext uri="{FF2B5EF4-FFF2-40B4-BE49-F238E27FC236}">
                <a16:creationId xmlns:a16="http://schemas.microsoft.com/office/drawing/2014/main" id="{74F1B9D8-0B3D-892D-9C84-6D9953E21CF1}"/>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30" name="Rectangle 329">
            <a:extLst>
              <a:ext uri="{FF2B5EF4-FFF2-40B4-BE49-F238E27FC236}">
                <a16:creationId xmlns:a16="http://schemas.microsoft.com/office/drawing/2014/main" id="{0AFE937B-795A-C2D7-D08A-FA0B4612056A}"/>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331" name="Ellipse 330">
            <a:extLst>
              <a:ext uri="{FF2B5EF4-FFF2-40B4-BE49-F238E27FC236}">
                <a16:creationId xmlns:a16="http://schemas.microsoft.com/office/drawing/2014/main" id="{9FDB889D-DC36-1965-6353-63FA89FF151B}"/>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2" name="Ellipse 331">
            <a:extLst>
              <a:ext uri="{FF2B5EF4-FFF2-40B4-BE49-F238E27FC236}">
                <a16:creationId xmlns:a16="http://schemas.microsoft.com/office/drawing/2014/main" id="{C012FB1C-6640-D53C-41EF-3BDA52D23A54}"/>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5" name="Rectangle 1">
            <a:extLst>
              <a:ext uri="{FF2B5EF4-FFF2-40B4-BE49-F238E27FC236}">
                <a16:creationId xmlns:a16="http://schemas.microsoft.com/office/drawing/2014/main" id="{25355009-1F97-7694-D1E3-4376B3979689}"/>
              </a:ext>
            </a:extLst>
          </p:cNvPr>
          <p:cNvSpPr/>
          <p:nvPr/>
        </p:nvSpPr>
        <p:spPr>
          <a:xfrm>
            <a:off x="5506092" y="105925"/>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1828-1834</a:t>
            </a:r>
            <a:endParaRPr lang="fr-FR" b="1" spc="-1" dirty="0">
              <a:latin typeface="Arial"/>
            </a:endParaRPr>
          </a:p>
        </p:txBody>
      </p:sp>
      <p:sp>
        <p:nvSpPr>
          <p:cNvPr id="336" name="Ellipse 335">
            <a:extLst>
              <a:ext uri="{FF2B5EF4-FFF2-40B4-BE49-F238E27FC236}">
                <a16:creationId xmlns:a16="http://schemas.microsoft.com/office/drawing/2014/main" id="{8A206290-8735-A490-F2F8-C4A45CD38191}"/>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3" name="Rectangle 2">
            <a:extLst>
              <a:ext uri="{FF2B5EF4-FFF2-40B4-BE49-F238E27FC236}">
                <a16:creationId xmlns:a16="http://schemas.microsoft.com/office/drawing/2014/main" id="{523352F3-0BDC-8B00-844B-4A77BF67415D}"/>
              </a:ext>
            </a:extLst>
          </p:cNvPr>
          <p:cNvSpPr/>
          <p:nvPr/>
        </p:nvSpPr>
        <p:spPr>
          <a:xfrm>
            <a:off x="82016" y="110609"/>
            <a:ext cx="5381418" cy="4724370"/>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2) 1828-1834 : La Grande-Bretagne abandonne la Perse qui devient un protectorat russe</a:t>
            </a:r>
          </a:p>
          <a:p>
            <a:endParaRPr lang="fr-FR" sz="1600" dirty="0"/>
          </a:p>
          <a:p>
            <a:r>
              <a:rPr lang="fr-FR" sz="1600" dirty="0"/>
              <a:t>*1828 : La GB abandonne la Perse…</a:t>
            </a:r>
          </a:p>
          <a:p>
            <a:endParaRPr lang="fr-FR" sz="1600" dirty="0"/>
          </a:p>
          <a:p>
            <a:r>
              <a:rPr lang="fr-FR" sz="1600" dirty="0"/>
              <a:t>*Malgré les nombreux traités d’alliance (1800-08-14)</a:t>
            </a:r>
          </a:p>
          <a:p>
            <a:r>
              <a:rPr lang="fr-FR" sz="1600" dirty="0"/>
              <a:t>La GB, </a:t>
            </a:r>
            <a:r>
              <a:rPr lang="fr-FR" sz="1600" u="sng" dirty="0"/>
              <a:t>alliée de la Russie</a:t>
            </a:r>
            <a:r>
              <a:rPr lang="fr-FR" sz="1600" dirty="0"/>
              <a:t>, n’a pas honoré ses engagements</a:t>
            </a:r>
          </a:p>
          <a:p>
            <a:r>
              <a:rPr lang="fr-FR" sz="1600" dirty="0"/>
              <a:t>Et contrairement à l’Empire ottoman, elle choisit de se retirer…</a:t>
            </a:r>
          </a:p>
          <a:p>
            <a:endParaRPr lang="fr-FR" sz="1500" dirty="0"/>
          </a:p>
          <a:p>
            <a:r>
              <a:rPr lang="fr-FR" sz="1500" dirty="0"/>
              <a:t>*1828 : La GB propose une aide financière en échange de l’aide militaire ; Et finalement…</a:t>
            </a:r>
          </a:p>
          <a:p>
            <a:endParaRPr lang="fr-FR" sz="1600" dirty="0"/>
          </a:p>
          <a:p>
            <a:r>
              <a:rPr lang="fr-FR" sz="1600" dirty="0"/>
              <a:t>*1834 : Après avoir favorisé la montée sur le trône</a:t>
            </a:r>
          </a:p>
          <a:p>
            <a:r>
              <a:rPr lang="fr-FR" sz="1600" dirty="0"/>
              <a:t>De </a:t>
            </a:r>
            <a:r>
              <a:rPr lang="fr-FR" sz="1600" u="sng" dirty="0"/>
              <a:t>Mohammad Kadjar</a:t>
            </a:r>
            <a:r>
              <a:rPr lang="fr-FR" sz="1600" dirty="0"/>
              <a:t>, fils d’Abbas Mirza mort en 1833</a:t>
            </a:r>
          </a:p>
          <a:p>
            <a:r>
              <a:rPr lang="fr-FR" sz="1600" dirty="0"/>
              <a:t>La GB du ministre </a:t>
            </a:r>
            <a:r>
              <a:rPr lang="fr-FR" sz="1600" i="1" dirty="0"/>
              <a:t>whig</a:t>
            </a:r>
            <a:r>
              <a:rPr lang="fr-FR" sz="1600" dirty="0"/>
              <a:t> </a:t>
            </a:r>
            <a:r>
              <a:rPr lang="fr-FR" sz="1600" u="sng" dirty="0"/>
              <a:t>Palmerston</a:t>
            </a:r>
            <a:r>
              <a:rPr lang="fr-FR" sz="1600" dirty="0"/>
              <a:t> </a:t>
            </a:r>
          </a:p>
          <a:p>
            <a:r>
              <a:rPr lang="fr-FR" sz="1600" dirty="0"/>
              <a:t>Renonce à cette aide coûteuse et signe</a:t>
            </a:r>
          </a:p>
          <a:p>
            <a:r>
              <a:rPr lang="fr-FR" sz="1600" dirty="0"/>
              <a:t>Un traité avec la Russie garantissant l’indépendance persane…</a:t>
            </a:r>
          </a:p>
          <a:p>
            <a:endParaRPr lang="fr-FR" sz="1600" dirty="0"/>
          </a:p>
          <a:p>
            <a:r>
              <a:rPr lang="fr-FR" sz="1600" dirty="0"/>
              <a:t>*Trois conséquences à ce changement de cap…</a:t>
            </a:r>
          </a:p>
        </p:txBody>
      </p:sp>
    </p:spTree>
    <p:extLst>
      <p:ext uri="{BB962C8B-B14F-4D97-AF65-F5344CB8AC3E}">
        <p14:creationId xmlns:p14="http://schemas.microsoft.com/office/powerpoint/2010/main" val="33080343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E79D76-EEAA-F7BC-2FC1-35A3431A28EF}"/>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6A5858A-6A79-DB71-BD49-CACD67885D09}"/>
              </a:ext>
            </a:extLst>
          </p:cNvPr>
          <p:cNvSpPr/>
          <p:nvPr/>
        </p:nvSpPr>
        <p:spPr>
          <a:xfrm>
            <a:off x="82018" y="110609"/>
            <a:ext cx="4949004" cy="6494085"/>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a) </a:t>
            </a:r>
            <a:r>
              <a:rPr lang="fr-FR" sz="1600" i="1" dirty="0"/>
              <a:t>L’attitude de la GB fut perçue en Perse comme de la peur d’affronter les Russes et de secourir ses alliés. Et, ce qui était le plus gênant, c’est que les Russes se mirent à le croire également. </a:t>
            </a:r>
            <a:r>
              <a:rPr lang="fr-FR" sz="1600" dirty="0"/>
              <a:t>Le Grand Jeu, Peter </a:t>
            </a:r>
            <a:r>
              <a:rPr lang="fr-FR" sz="1600" dirty="0" err="1"/>
              <a:t>Hopkirk</a:t>
            </a:r>
            <a:r>
              <a:rPr lang="fr-FR" sz="1600" dirty="0"/>
              <a:t>, p. 143 </a:t>
            </a:r>
          </a:p>
          <a:p>
            <a:endParaRPr lang="fr-FR" sz="800" dirty="0"/>
          </a:p>
          <a:p>
            <a:r>
              <a:rPr lang="fr-FR" sz="1600" dirty="0"/>
              <a:t>b) Lâchée par les Britanniques, la Perse devient un protectorat russe : </a:t>
            </a:r>
            <a:r>
              <a:rPr lang="fr-FR" sz="1600" i="1" dirty="0"/>
              <a:t>L’influence des Britanniques en Perse s’évapora. Celle des Russes prit la place vacante. </a:t>
            </a:r>
            <a:r>
              <a:rPr lang="fr-FR" sz="1600" dirty="0"/>
              <a:t>p. 144</a:t>
            </a:r>
          </a:p>
          <a:p>
            <a:r>
              <a:rPr lang="fr-FR" sz="1600" dirty="0"/>
              <a:t>NB : Malgré l’incident de jan. 1829 : A Téhéran,</a:t>
            </a:r>
          </a:p>
          <a:p>
            <a:r>
              <a:rPr lang="fr-FR" sz="1600" dirty="0"/>
              <a:t>Assassinat de l’ambassadeur russe, vite pardonné…</a:t>
            </a:r>
          </a:p>
          <a:p>
            <a:endParaRPr lang="fr-FR" sz="800" dirty="0"/>
          </a:p>
          <a:p>
            <a:r>
              <a:rPr lang="fr-FR" sz="1600" dirty="0"/>
              <a:t>c) Pour le chah de Perse </a:t>
            </a:r>
            <a:r>
              <a:rPr lang="fr-FR" sz="1600" u="sng" dirty="0"/>
              <a:t>Mohammad Kadjar</a:t>
            </a:r>
            <a:r>
              <a:rPr lang="fr-FR" sz="1600" dirty="0"/>
              <a:t>…</a:t>
            </a:r>
          </a:p>
          <a:p>
            <a:r>
              <a:rPr lang="fr-FR" sz="1600" dirty="0"/>
              <a:t>Utiliser l’aide russe pour reprendre </a:t>
            </a:r>
            <a:r>
              <a:rPr lang="fr-FR" sz="1600" u="sng" dirty="0"/>
              <a:t>Hérat</a:t>
            </a:r>
            <a:r>
              <a:rPr lang="fr-FR" sz="1600" dirty="0"/>
              <a:t> aux Afghans</a:t>
            </a:r>
            <a:endParaRPr lang="fr-FR" sz="1600" u="sng" dirty="0"/>
          </a:p>
          <a:p>
            <a:r>
              <a:rPr lang="fr-FR" sz="1600" dirty="0"/>
              <a:t>Puis </a:t>
            </a:r>
            <a:r>
              <a:rPr lang="fr-FR" sz="1600" u="sng" dirty="0"/>
              <a:t>Kandahar</a:t>
            </a:r>
            <a:r>
              <a:rPr lang="fr-FR" sz="1600" dirty="0"/>
              <a:t>         ; Et Ghazni, entre Kandahar et Kaboul</a:t>
            </a:r>
          </a:p>
          <a:p>
            <a:endParaRPr lang="fr-FR" sz="1600" dirty="0"/>
          </a:p>
          <a:p>
            <a:r>
              <a:rPr lang="fr-FR" sz="1600" dirty="0"/>
              <a:t>*Conséquences : Dans les années 1830…</a:t>
            </a:r>
          </a:p>
          <a:p>
            <a:r>
              <a:rPr lang="fr-FR" sz="1600" dirty="0"/>
              <a:t>Contrairement à la Méditerranée orientale</a:t>
            </a:r>
          </a:p>
          <a:p>
            <a:r>
              <a:rPr lang="fr-FR" sz="1600" dirty="0"/>
              <a:t>Où la GB semble maîtriser la situation ; Et finalement…</a:t>
            </a:r>
          </a:p>
          <a:p>
            <a:r>
              <a:rPr lang="fr-FR" sz="1600" dirty="0"/>
              <a:t>En accord avec la Russie et contre la France…</a:t>
            </a:r>
          </a:p>
          <a:p>
            <a:endParaRPr lang="fr-FR" sz="1600" dirty="0"/>
          </a:p>
          <a:p>
            <a:r>
              <a:rPr lang="fr-FR" sz="1600" dirty="0"/>
              <a:t>*Côté Perse, la menace russe </a:t>
            </a:r>
            <a:r>
              <a:rPr lang="fr-FR" sz="1600" u="sng" dirty="0"/>
              <a:t>directe</a:t>
            </a:r>
            <a:r>
              <a:rPr lang="fr-FR" sz="1600" dirty="0"/>
              <a:t> contre les Indes</a:t>
            </a:r>
          </a:p>
          <a:p>
            <a:r>
              <a:rPr lang="fr-FR" sz="1600" dirty="0"/>
              <a:t>Semble plus réelle ; Et elle va amener la GB</a:t>
            </a:r>
          </a:p>
          <a:p>
            <a:r>
              <a:rPr lang="fr-FR" sz="1600" dirty="0"/>
              <a:t>A intervenir d’une manière plus coûteuse</a:t>
            </a:r>
          </a:p>
          <a:p>
            <a:r>
              <a:rPr lang="fr-FR" sz="1600" dirty="0"/>
              <a:t>Et même catastrophique en Afghanistan…</a:t>
            </a:r>
          </a:p>
          <a:p>
            <a:endParaRPr lang="fr-FR" sz="1600" dirty="0"/>
          </a:p>
          <a:p>
            <a:r>
              <a:rPr lang="fr-FR" sz="1600" dirty="0"/>
              <a:t>*Donc la Perse ; Mais aussi l’Inde et l’Afghanistan</a:t>
            </a:r>
          </a:p>
          <a:p>
            <a:r>
              <a:rPr lang="fr-FR" sz="1600" dirty="0"/>
              <a:t>Et entre les deux, le Pendjab ; Retour en 1793 et 1803…</a:t>
            </a:r>
          </a:p>
        </p:txBody>
      </p:sp>
      <p:pic>
        <p:nvPicPr>
          <p:cNvPr id="166" name="Picture 2" descr="C:\Users\Christophe\Pictures\My Scans\2014-11 (nov.)\scan0001.jpg">
            <a:extLst>
              <a:ext uri="{FF2B5EF4-FFF2-40B4-BE49-F238E27FC236}">
                <a16:creationId xmlns:a16="http://schemas.microsoft.com/office/drawing/2014/main" id="{CD47B6E4-7463-2A69-221B-9380347CC34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67" name="Ellipse 166">
            <a:extLst>
              <a:ext uri="{FF2B5EF4-FFF2-40B4-BE49-F238E27FC236}">
                <a16:creationId xmlns:a16="http://schemas.microsoft.com/office/drawing/2014/main" id="{71112098-0BC5-7BB3-4060-B0011DB40E3D}"/>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CCF77CC4-8621-AFDE-AD42-56A8229154E4}"/>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71" name="Ellipse 170">
            <a:extLst>
              <a:ext uri="{FF2B5EF4-FFF2-40B4-BE49-F238E27FC236}">
                <a16:creationId xmlns:a16="http://schemas.microsoft.com/office/drawing/2014/main" id="{D0395B36-43AF-90A8-8096-D1CC972FB83C}"/>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74" name="Ellipse 173">
            <a:extLst>
              <a:ext uri="{FF2B5EF4-FFF2-40B4-BE49-F238E27FC236}">
                <a16:creationId xmlns:a16="http://schemas.microsoft.com/office/drawing/2014/main" id="{3579A294-4CA0-F008-D569-454621C59479}"/>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Ellipse 212">
            <a:extLst>
              <a:ext uri="{FF2B5EF4-FFF2-40B4-BE49-F238E27FC236}">
                <a16:creationId xmlns:a16="http://schemas.microsoft.com/office/drawing/2014/main" id="{25A53B6A-52B1-54B8-68A8-FC6BFDD09122}"/>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Ellipse 230">
            <a:extLst>
              <a:ext uri="{FF2B5EF4-FFF2-40B4-BE49-F238E27FC236}">
                <a16:creationId xmlns:a16="http://schemas.microsoft.com/office/drawing/2014/main" id="{BE00A1E3-71F0-4BDD-9227-15682F8317DC}"/>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32" name="Ellipse 231">
            <a:extLst>
              <a:ext uri="{FF2B5EF4-FFF2-40B4-BE49-F238E27FC236}">
                <a16:creationId xmlns:a16="http://schemas.microsoft.com/office/drawing/2014/main" id="{15F6FCF7-D022-F100-F0F5-500B14D9B40F}"/>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33" name="Ellipse 232">
            <a:extLst>
              <a:ext uri="{FF2B5EF4-FFF2-40B4-BE49-F238E27FC236}">
                <a16:creationId xmlns:a16="http://schemas.microsoft.com/office/drawing/2014/main" id="{FB12D679-C89C-1FED-9F3A-4D11D93C076F}"/>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34" name="Ellipse 233">
            <a:extLst>
              <a:ext uri="{FF2B5EF4-FFF2-40B4-BE49-F238E27FC236}">
                <a16:creationId xmlns:a16="http://schemas.microsoft.com/office/drawing/2014/main" id="{79BACDDE-6E7E-7C6D-5D75-05A91621A05E}"/>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5" name="Ellipse 234">
            <a:extLst>
              <a:ext uri="{FF2B5EF4-FFF2-40B4-BE49-F238E27FC236}">
                <a16:creationId xmlns:a16="http://schemas.microsoft.com/office/drawing/2014/main" id="{1A4849F7-7EEA-BF39-A100-49BE5339AC7C}"/>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6" name="Ellipse 235">
            <a:extLst>
              <a:ext uri="{FF2B5EF4-FFF2-40B4-BE49-F238E27FC236}">
                <a16:creationId xmlns:a16="http://schemas.microsoft.com/office/drawing/2014/main" id="{027C0230-855A-FF94-5C20-614DCA6B1719}"/>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7" name="Ellipse 236">
            <a:extLst>
              <a:ext uri="{FF2B5EF4-FFF2-40B4-BE49-F238E27FC236}">
                <a16:creationId xmlns:a16="http://schemas.microsoft.com/office/drawing/2014/main" id="{A9050348-77D7-03AD-1B91-53384C55353C}"/>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8" name="Ellipse 237">
            <a:extLst>
              <a:ext uri="{FF2B5EF4-FFF2-40B4-BE49-F238E27FC236}">
                <a16:creationId xmlns:a16="http://schemas.microsoft.com/office/drawing/2014/main" id="{5E9BD194-C6C2-636D-8819-D0821A028C71}"/>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39" name="Ellipse 238">
            <a:extLst>
              <a:ext uri="{FF2B5EF4-FFF2-40B4-BE49-F238E27FC236}">
                <a16:creationId xmlns:a16="http://schemas.microsoft.com/office/drawing/2014/main" id="{FE70994E-76EA-8D5F-C045-B4EFFBF63639}"/>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0" name="Ellipse 239">
            <a:extLst>
              <a:ext uri="{FF2B5EF4-FFF2-40B4-BE49-F238E27FC236}">
                <a16:creationId xmlns:a16="http://schemas.microsoft.com/office/drawing/2014/main" id="{B3C207C3-E189-07E8-23C4-67B7737C1F94}"/>
              </a:ext>
            </a:extLst>
          </p:cNvPr>
          <p:cNvSpPr/>
          <p:nvPr/>
        </p:nvSpPr>
        <p:spPr>
          <a:xfrm>
            <a:off x="8303424" y="267020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41" name="Ellipse 240">
            <a:extLst>
              <a:ext uri="{FF2B5EF4-FFF2-40B4-BE49-F238E27FC236}">
                <a16:creationId xmlns:a16="http://schemas.microsoft.com/office/drawing/2014/main" id="{FF29E22A-AE61-392C-2F7D-4E1B3F29EE45}"/>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2" name="Ellipse 241">
            <a:extLst>
              <a:ext uri="{FF2B5EF4-FFF2-40B4-BE49-F238E27FC236}">
                <a16:creationId xmlns:a16="http://schemas.microsoft.com/office/drawing/2014/main" id="{A90F3B35-92C4-8988-2470-1EF9B945E71F}"/>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3" name="Ellipse 242">
            <a:extLst>
              <a:ext uri="{FF2B5EF4-FFF2-40B4-BE49-F238E27FC236}">
                <a16:creationId xmlns:a16="http://schemas.microsoft.com/office/drawing/2014/main" id="{0384FD46-CD16-DF43-27D7-27C60428E3D3}"/>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4" name="Ellipse 243">
            <a:extLst>
              <a:ext uri="{FF2B5EF4-FFF2-40B4-BE49-F238E27FC236}">
                <a16:creationId xmlns:a16="http://schemas.microsoft.com/office/drawing/2014/main" id="{0FEDBFDD-7E7A-1AA8-DD4C-B87FA2BBD33A}"/>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5" name="Ellipse 244">
            <a:extLst>
              <a:ext uri="{FF2B5EF4-FFF2-40B4-BE49-F238E27FC236}">
                <a16:creationId xmlns:a16="http://schemas.microsoft.com/office/drawing/2014/main" id="{A1E27F4C-367E-79CD-12A3-8C0A88C2D467}"/>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6" name="Connecteur droit 245">
            <a:extLst>
              <a:ext uri="{FF2B5EF4-FFF2-40B4-BE49-F238E27FC236}">
                <a16:creationId xmlns:a16="http://schemas.microsoft.com/office/drawing/2014/main" id="{94A5EC8C-7889-7C78-F32F-63634F09575A}"/>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7" name="Connecteur droit 246">
            <a:extLst>
              <a:ext uri="{FF2B5EF4-FFF2-40B4-BE49-F238E27FC236}">
                <a16:creationId xmlns:a16="http://schemas.microsoft.com/office/drawing/2014/main" id="{6900ED55-EDC1-B6E4-0396-C666160530DB}"/>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Connecteur droit 247">
            <a:extLst>
              <a:ext uri="{FF2B5EF4-FFF2-40B4-BE49-F238E27FC236}">
                <a16:creationId xmlns:a16="http://schemas.microsoft.com/office/drawing/2014/main" id="{6D4061FE-EF0C-42CC-4C8D-0D9579C7BBD1}"/>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49" name="Ellipse 248">
            <a:extLst>
              <a:ext uri="{FF2B5EF4-FFF2-40B4-BE49-F238E27FC236}">
                <a16:creationId xmlns:a16="http://schemas.microsoft.com/office/drawing/2014/main" id="{1353BC88-E27C-5A8C-E6ED-E05BFDB0A742}"/>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50" name="Ellipse 249">
            <a:extLst>
              <a:ext uri="{FF2B5EF4-FFF2-40B4-BE49-F238E27FC236}">
                <a16:creationId xmlns:a16="http://schemas.microsoft.com/office/drawing/2014/main" id="{160ADC3C-DE16-D76D-812A-CAEC68F6F258}"/>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1" name="Ellipse 250">
            <a:extLst>
              <a:ext uri="{FF2B5EF4-FFF2-40B4-BE49-F238E27FC236}">
                <a16:creationId xmlns:a16="http://schemas.microsoft.com/office/drawing/2014/main" id="{F3752959-87FD-F202-2D94-825F37A504C1}"/>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52" name="Ellipse 251">
            <a:extLst>
              <a:ext uri="{FF2B5EF4-FFF2-40B4-BE49-F238E27FC236}">
                <a16:creationId xmlns:a16="http://schemas.microsoft.com/office/drawing/2014/main" id="{4D7605A6-6E8B-B331-C14A-595276929C54}"/>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3" name="Ellipse 252">
            <a:extLst>
              <a:ext uri="{FF2B5EF4-FFF2-40B4-BE49-F238E27FC236}">
                <a16:creationId xmlns:a16="http://schemas.microsoft.com/office/drawing/2014/main" id="{552D628C-94AB-C3A5-E1A8-DD4FEF801305}"/>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54" name="Ellipse 253">
            <a:extLst>
              <a:ext uri="{FF2B5EF4-FFF2-40B4-BE49-F238E27FC236}">
                <a16:creationId xmlns:a16="http://schemas.microsoft.com/office/drawing/2014/main" id="{FD894A42-7894-B54B-354E-74668D11D902}"/>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5" name="Connecteur droit 254">
            <a:extLst>
              <a:ext uri="{FF2B5EF4-FFF2-40B4-BE49-F238E27FC236}">
                <a16:creationId xmlns:a16="http://schemas.microsoft.com/office/drawing/2014/main" id="{96FBF674-C1D9-6F35-8F7A-A59CB098D579}"/>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6" name="Ellipse 255">
            <a:extLst>
              <a:ext uri="{FF2B5EF4-FFF2-40B4-BE49-F238E27FC236}">
                <a16:creationId xmlns:a16="http://schemas.microsoft.com/office/drawing/2014/main" id="{BA31188B-3145-FDDD-74DD-C4ABAA071A71}"/>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257" name="Connecteur droit avec flèche 256">
            <a:extLst>
              <a:ext uri="{FF2B5EF4-FFF2-40B4-BE49-F238E27FC236}">
                <a16:creationId xmlns:a16="http://schemas.microsoft.com/office/drawing/2014/main" id="{CEA65BAC-03A3-0D4E-1607-EF6578B940E4}"/>
              </a:ext>
            </a:extLst>
          </p:cNvPr>
          <p:cNvCxnSpPr>
            <a:cxnSpLocks/>
            <a:endCxn id="254"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8" name="Ellipse 257">
            <a:extLst>
              <a:ext uri="{FF2B5EF4-FFF2-40B4-BE49-F238E27FC236}">
                <a16:creationId xmlns:a16="http://schemas.microsoft.com/office/drawing/2014/main" id="{3CD1EEC7-63DE-58F6-7657-145BFB5BCC35}"/>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259" name="Ellipse 258">
            <a:extLst>
              <a:ext uri="{FF2B5EF4-FFF2-40B4-BE49-F238E27FC236}">
                <a16:creationId xmlns:a16="http://schemas.microsoft.com/office/drawing/2014/main" id="{28E7B631-3C78-F506-E774-8937FBB54BA4}"/>
              </a:ext>
            </a:extLst>
          </p:cNvPr>
          <p:cNvSpPr/>
          <p:nvPr/>
        </p:nvSpPr>
        <p:spPr>
          <a:xfrm>
            <a:off x="9411308" y="272528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60" name="Ellipse 259">
            <a:extLst>
              <a:ext uri="{FF2B5EF4-FFF2-40B4-BE49-F238E27FC236}">
                <a16:creationId xmlns:a16="http://schemas.microsoft.com/office/drawing/2014/main" id="{C276CE66-52AB-F34C-D5E0-0173BE18625F}"/>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61" name="Ellipse 260">
            <a:extLst>
              <a:ext uri="{FF2B5EF4-FFF2-40B4-BE49-F238E27FC236}">
                <a16:creationId xmlns:a16="http://schemas.microsoft.com/office/drawing/2014/main" id="{3706029A-D903-69AF-0DE9-54C6831FF910}"/>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62" name="Ellipse 261">
            <a:extLst>
              <a:ext uri="{FF2B5EF4-FFF2-40B4-BE49-F238E27FC236}">
                <a16:creationId xmlns:a16="http://schemas.microsoft.com/office/drawing/2014/main" id="{E2DFC3A8-EDD2-E33A-B3A9-50A23F1DD1A0}"/>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5" name="Ellipse 264">
            <a:extLst>
              <a:ext uri="{FF2B5EF4-FFF2-40B4-BE49-F238E27FC236}">
                <a16:creationId xmlns:a16="http://schemas.microsoft.com/office/drawing/2014/main" id="{BBE6D3FE-9876-B41B-2024-8D23439034F9}"/>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66" name="Ellipse 265">
            <a:extLst>
              <a:ext uri="{FF2B5EF4-FFF2-40B4-BE49-F238E27FC236}">
                <a16:creationId xmlns:a16="http://schemas.microsoft.com/office/drawing/2014/main" id="{F1963361-511A-B660-4083-F6906AD4D984}"/>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267" name="Ellipse 266">
            <a:extLst>
              <a:ext uri="{FF2B5EF4-FFF2-40B4-BE49-F238E27FC236}">
                <a16:creationId xmlns:a16="http://schemas.microsoft.com/office/drawing/2014/main" id="{E8F4CF29-318C-E2B4-9009-A432A59F2EB6}"/>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8" name="Rectangle 267">
            <a:extLst>
              <a:ext uri="{FF2B5EF4-FFF2-40B4-BE49-F238E27FC236}">
                <a16:creationId xmlns:a16="http://schemas.microsoft.com/office/drawing/2014/main" id="{7283B6A1-E7E9-782A-CE10-DC9F75CD7F49}"/>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269" name="Ellipse 268">
            <a:extLst>
              <a:ext uri="{FF2B5EF4-FFF2-40B4-BE49-F238E27FC236}">
                <a16:creationId xmlns:a16="http://schemas.microsoft.com/office/drawing/2014/main" id="{A28C758D-7000-24A4-F74B-72665530D03F}"/>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70" name="Ellipse 269">
            <a:extLst>
              <a:ext uri="{FF2B5EF4-FFF2-40B4-BE49-F238E27FC236}">
                <a16:creationId xmlns:a16="http://schemas.microsoft.com/office/drawing/2014/main" id="{F2DFE34E-D2EF-205A-00F5-226290E86E29}"/>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71" name="Ellipse 270">
            <a:extLst>
              <a:ext uri="{FF2B5EF4-FFF2-40B4-BE49-F238E27FC236}">
                <a16:creationId xmlns:a16="http://schemas.microsoft.com/office/drawing/2014/main" id="{C7CC25FC-9A76-3E7A-9799-E9111479B3B6}"/>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272" name="Ellipse 271">
            <a:extLst>
              <a:ext uri="{FF2B5EF4-FFF2-40B4-BE49-F238E27FC236}">
                <a16:creationId xmlns:a16="http://schemas.microsoft.com/office/drawing/2014/main" id="{4C1FEE32-01F2-FF48-B2EA-E3132D050437}"/>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3" name="Ellipse 272">
            <a:extLst>
              <a:ext uri="{FF2B5EF4-FFF2-40B4-BE49-F238E27FC236}">
                <a16:creationId xmlns:a16="http://schemas.microsoft.com/office/drawing/2014/main" id="{B883DE9A-6971-1BA1-FF98-1D8260547C85}"/>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4" name="Ellipse 273">
            <a:extLst>
              <a:ext uri="{FF2B5EF4-FFF2-40B4-BE49-F238E27FC236}">
                <a16:creationId xmlns:a16="http://schemas.microsoft.com/office/drawing/2014/main" id="{CBE9E0C7-491E-CD56-2257-097A163F6046}"/>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5" name="Rectangle 274">
            <a:extLst>
              <a:ext uri="{FF2B5EF4-FFF2-40B4-BE49-F238E27FC236}">
                <a16:creationId xmlns:a16="http://schemas.microsoft.com/office/drawing/2014/main" id="{EDC7D847-7326-3B1A-4CEE-80DA255BA5DF}"/>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276" name="Rectangle 275">
            <a:extLst>
              <a:ext uri="{FF2B5EF4-FFF2-40B4-BE49-F238E27FC236}">
                <a16:creationId xmlns:a16="http://schemas.microsoft.com/office/drawing/2014/main" id="{1B00558A-6C6B-172F-AAAC-4EBD5ECBCB30}"/>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277" name="Ellipse 276">
            <a:extLst>
              <a:ext uri="{FF2B5EF4-FFF2-40B4-BE49-F238E27FC236}">
                <a16:creationId xmlns:a16="http://schemas.microsoft.com/office/drawing/2014/main" id="{8B618B00-CA3D-B970-C64D-1CE37263D481}"/>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8" name="Ellipse 277">
            <a:extLst>
              <a:ext uri="{FF2B5EF4-FFF2-40B4-BE49-F238E27FC236}">
                <a16:creationId xmlns:a16="http://schemas.microsoft.com/office/drawing/2014/main" id="{49FB36A7-5BA2-F339-556B-626D14F7EED2}"/>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79" name="Rectangle 278">
            <a:extLst>
              <a:ext uri="{FF2B5EF4-FFF2-40B4-BE49-F238E27FC236}">
                <a16:creationId xmlns:a16="http://schemas.microsoft.com/office/drawing/2014/main" id="{D3B2E8AB-5F2F-F7D8-0448-47C01E736EA1}"/>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280" name="Rectangle 279">
            <a:extLst>
              <a:ext uri="{FF2B5EF4-FFF2-40B4-BE49-F238E27FC236}">
                <a16:creationId xmlns:a16="http://schemas.microsoft.com/office/drawing/2014/main" id="{F6FB3190-6217-3B0A-B1BE-BDF55F9EF913}"/>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281" name="Connecteur droit 280">
            <a:extLst>
              <a:ext uri="{FF2B5EF4-FFF2-40B4-BE49-F238E27FC236}">
                <a16:creationId xmlns:a16="http://schemas.microsoft.com/office/drawing/2014/main" id="{D61AEF54-5646-3B4F-859E-6D6A0FE9C6F2}"/>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2" name="Ellipse 281">
            <a:extLst>
              <a:ext uri="{FF2B5EF4-FFF2-40B4-BE49-F238E27FC236}">
                <a16:creationId xmlns:a16="http://schemas.microsoft.com/office/drawing/2014/main" id="{6A230FC2-C875-A272-D0AB-0F083C4038CE}"/>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283" name="Connecteur droit 282">
            <a:extLst>
              <a:ext uri="{FF2B5EF4-FFF2-40B4-BE49-F238E27FC236}">
                <a16:creationId xmlns:a16="http://schemas.microsoft.com/office/drawing/2014/main" id="{1FDAB3D0-68DC-AD81-A924-37743C2BF872}"/>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4" name="Connecteur droit 283">
            <a:extLst>
              <a:ext uri="{FF2B5EF4-FFF2-40B4-BE49-F238E27FC236}">
                <a16:creationId xmlns:a16="http://schemas.microsoft.com/office/drawing/2014/main" id="{678539AF-DDB6-9AF4-85C6-48C5E620F245}"/>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5" name="Ellipse 284">
            <a:extLst>
              <a:ext uri="{FF2B5EF4-FFF2-40B4-BE49-F238E27FC236}">
                <a16:creationId xmlns:a16="http://schemas.microsoft.com/office/drawing/2014/main" id="{5BDB5DB0-8262-6B4F-37B9-91523C4C7ED6}"/>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86" name="Ellipse 285">
            <a:extLst>
              <a:ext uri="{FF2B5EF4-FFF2-40B4-BE49-F238E27FC236}">
                <a16:creationId xmlns:a16="http://schemas.microsoft.com/office/drawing/2014/main" id="{2BDC19D5-C883-690E-AD33-FC830A28B9E0}"/>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87" name="Ellipse 286">
            <a:extLst>
              <a:ext uri="{FF2B5EF4-FFF2-40B4-BE49-F238E27FC236}">
                <a16:creationId xmlns:a16="http://schemas.microsoft.com/office/drawing/2014/main" id="{4CCDABB4-3B23-CC51-14E4-30C1D4E9AC08}"/>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8" name="Ellipse 287">
            <a:extLst>
              <a:ext uri="{FF2B5EF4-FFF2-40B4-BE49-F238E27FC236}">
                <a16:creationId xmlns:a16="http://schemas.microsoft.com/office/drawing/2014/main" id="{8CF7DA5E-62CA-98D8-E912-93F73065930E}"/>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9" name="Ellipse 288">
            <a:extLst>
              <a:ext uri="{FF2B5EF4-FFF2-40B4-BE49-F238E27FC236}">
                <a16:creationId xmlns:a16="http://schemas.microsoft.com/office/drawing/2014/main" id="{BDDBE8E4-A210-987F-8427-7C1B4CA8589F}"/>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0" name="Ellipse 289">
            <a:extLst>
              <a:ext uri="{FF2B5EF4-FFF2-40B4-BE49-F238E27FC236}">
                <a16:creationId xmlns:a16="http://schemas.microsoft.com/office/drawing/2014/main" id="{D8AF8FAB-D98B-6710-EB87-10E2150D3934}"/>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1" name="Ellipse 290">
            <a:extLst>
              <a:ext uri="{FF2B5EF4-FFF2-40B4-BE49-F238E27FC236}">
                <a16:creationId xmlns:a16="http://schemas.microsoft.com/office/drawing/2014/main" id="{BFD74130-E053-CCEC-5D99-37AD17C99001}"/>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92" name="Ellipse 291">
            <a:extLst>
              <a:ext uri="{FF2B5EF4-FFF2-40B4-BE49-F238E27FC236}">
                <a16:creationId xmlns:a16="http://schemas.microsoft.com/office/drawing/2014/main" id="{6352A4E1-5832-A329-DD3C-1FEAE0BC46E3}"/>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3" name="Ellipse 292">
            <a:extLst>
              <a:ext uri="{FF2B5EF4-FFF2-40B4-BE49-F238E27FC236}">
                <a16:creationId xmlns:a16="http://schemas.microsoft.com/office/drawing/2014/main" id="{F2A30EAE-2BA2-00AB-5F75-97903FF6F69B}"/>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4" name="Ellipse 293">
            <a:extLst>
              <a:ext uri="{FF2B5EF4-FFF2-40B4-BE49-F238E27FC236}">
                <a16:creationId xmlns:a16="http://schemas.microsoft.com/office/drawing/2014/main" id="{FD6277B9-851F-9CEE-CB60-E769D1D8FD68}"/>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5" name="Ellipse 294">
            <a:extLst>
              <a:ext uri="{FF2B5EF4-FFF2-40B4-BE49-F238E27FC236}">
                <a16:creationId xmlns:a16="http://schemas.microsoft.com/office/drawing/2014/main" id="{45FEB324-F652-B951-1C1B-FE51032E9528}"/>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96" name="Ellipse 295">
            <a:extLst>
              <a:ext uri="{FF2B5EF4-FFF2-40B4-BE49-F238E27FC236}">
                <a16:creationId xmlns:a16="http://schemas.microsoft.com/office/drawing/2014/main" id="{5B991730-36BE-F30F-CAEA-AE8F4EC57E77}"/>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7" name="Ellipse 296">
            <a:extLst>
              <a:ext uri="{FF2B5EF4-FFF2-40B4-BE49-F238E27FC236}">
                <a16:creationId xmlns:a16="http://schemas.microsoft.com/office/drawing/2014/main" id="{E85E8CAC-44F8-3FF5-1065-B728B04FC3BB}"/>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8" name="Ellipse 297">
            <a:extLst>
              <a:ext uri="{FF2B5EF4-FFF2-40B4-BE49-F238E27FC236}">
                <a16:creationId xmlns:a16="http://schemas.microsoft.com/office/drawing/2014/main" id="{CA97C56D-1CA0-4441-1C16-C068855B3615}"/>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9" name="Ellipse 298">
            <a:extLst>
              <a:ext uri="{FF2B5EF4-FFF2-40B4-BE49-F238E27FC236}">
                <a16:creationId xmlns:a16="http://schemas.microsoft.com/office/drawing/2014/main" id="{0993BFF9-F431-5A46-F29D-E13FC08BAE99}"/>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1" name="Ellipse 300">
            <a:extLst>
              <a:ext uri="{FF2B5EF4-FFF2-40B4-BE49-F238E27FC236}">
                <a16:creationId xmlns:a16="http://schemas.microsoft.com/office/drawing/2014/main" id="{DB149D9B-5BB7-42E1-D9EE-DB35639CA855}"/>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2" name="Ellipse 301">
            <a:extLst>
              <a:ext uri="{FF2B5EF4-FFF2-40B4-BE49-F238E27FC236}">
                <a16:creationId xmlns:a16="http://schemas.microsoft.com/office/drawing/2014/main" id="{C21D6B35-5B18-8AEC-0C1A-CC70F05C02A6}"/>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3" name="Ellipse 302">
            <a:extLst>
              <a:ext uri="{FF2B5EF4-FFF2-40B4-BE49-F238E27FC236}">
                <a16:creationId xmlns:a16="http://schemas.microsoft.com/office/drawing/2014/main" id="{627EA123-440C-D1CE-0B03-CD204A7EA48F}"/>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4" name="Ellipse 303">
            <a:extLst>
              <a:ext uri="{FF2B5EF4-FFF2-40B4-BE49-F238E27FC236}">
                <a16:creationId xmlns:a16="http://schemas.microsoft.com/office/drawing/2014/main" id="{7999CBD9-0BF6-F294-97C8-E966AA524855}"/>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5" name="Rectangle 304">
            <a:extLst>
              <a:ext uri="{FF2B5EF4-FFF2-40B4-BE49-F238E27FC236}">
                <a16:creationId xmlns:a16="http://schemas.microsoft.com/office/drawing/2014/main" id="{754C1217-4C76-E283-E889-72E58C86DF7E}"/>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306" name="Rectangle 305">
            <a:extLst>
              <a:ext uri="{FF2B5EF4-FFF2-40B4-BE49-F238E27FC236}">
                <a16:creationId xmlns:a16="http://schemas.microsoft.com/office/drawing/2014/main" id="{F34BF389-2D0C-5A77-9AF7-3EF7A6EA1A0E}"/>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308" name="Rectangle 307">
            <a:extLst>
              <a:ext uri="{FF2B5EF4-FFF2-40B4-BE49-F238E27FC236}">
                <a16:creationId xmlns:a16="http://schemas.microsoft.com/office/drawing/2014/main" id="{CF2F1DC7-4BC2-C23A-09A1-A70A3C762DA6}"/>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309" name="Ellipse 308">
            <a:extLst>
              <a:ext uri="{FF2B5EF4-FFF2-40B4-BE49-F238E27FC236}">
                <a16:creationId xmlns:a16="http://schemas.microsoft.com/office/drawing/2014/main" id="{67121964-3A56-06C4-7140-2A4AAC8CD3C2}"/>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10" name="Rectangle 309">
            <a:extLst>
              <a:ext uri="{FF2B5EF4-FFF2-40B4-BE49-F238E27FC236}">
                <a16:creationId xmlns:a16="http://schemas.microsoft.com/office/drawing/2014/main" id="{2543B7FD-409F-B5A7-D012-7C0D85184D9E}"/>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311" name="Rectangle 310">
            <a:extLst>
              <a:ext uri="{FF2B5EF4-FFF2-40B4-BE49-F238E27FC236}">
                <a16:creationId xmlns:a16="http://schemas.microsoft.com/office/drawing/2014/main" id="{4429A706-BB8A-5C3D-B2DC-8C49CE46DE80}"/>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312" name="Rectangle 311">
            <a:extLst>
              <a:ext uri="{FF2B5EF4-FFF2-40B4-BE49-F238E27FC236}">
                <a16:creationId xmlns:a16="http://schemas.microsoft.com/office/drawing/2014/main" id="{8D4B4C40-7F52-7A25-773A-093E8533E21D}"/>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313" name="Rectangle 312">
            <a:extLst>
              <a:ext uri="{FF2B5EF4-FFF2-40B4-BE49-F238E27FC236}">
                <a16:creationId xmlns:a16="http://schemas.microsoft.com/office/drawing/2014/main" id="{2DEF5A5E-F3E9-2B60-F06F-0A7E32C81CE2}"/>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14" name="Rectangle 313">
            <a:extLst>
              <a:ext uri="{FF2B5EF4-FFF2-40B4-BE49-F238E27FC236}">
                <a16:creationId xmlns:a16="http://schemas.microsoft.com/office/drawing/2014/main" id="{3EF46DD4-73B6-F0AF-659B-F2BB824F9B27}"/>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315" name="Rectangle 314">
            <a:extLst>
              <a:ext uri="{FF2B5EF4-FFF2-40B4-BE49-F238E27FC236}">
                <a16:creationId xmlns:a16="http://schemas.microsoft.com/office/drawing/2014/main" id="{24E908DC-40B7-3229-7F51-BD02E98CB8DD}"/>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316" name="Ellipse 315">
            <a:extLst>
              <a:ext uri="{FF2B5EF4-FFF2-40B4-BE49-F238E27FC236}">
                <a16:creationId xmlns:a16="http://schemas.microsoft.com/office/drawing/2014/main" id="{3A536800-9026-6850-3154-9D6EDC06578B}"/>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17" name="Ellipse 316">
            <a:extLst>
              <a:ext uri="{FF2B5EF4-FFF2-40B4-BE49-F238E27FC236}">
                <a16:creationId xmlns:a16="http://schemas.microsoft.com/office/drawing/2014/main" id="{2EFDC9C8-0F59-3FAB-2B3C-36F132D3AB56}"/>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18" name="Ellipse 317">
            <a:extLst>
              <a:ext uri="{FF2B5EF4-FFF2-40B4-BE49-F238E27FC236}">
                <a16:creationId xmlns:a16="http://schemas.microsoft.com/office/drawing/2014/main" id="{BDB39272-1890-3E14-8762-A2F9CFE0E1A4}"/>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9" name="Ellipse 318">
            <a:extLst>
              <a:ext uri="{FF2B5EF4-FFF2-40B4-BE49-F238E27FC236}">
                <a16:creationId xmlns:a16="http://schemas.microsoft.com/office/drawing/2014/main" id="{91A39E52-4434-2D10-0F1D-7D33C11E2F78}"/>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0" name="Rectangle 319">
            <a:extLst>
              <a:ext uri="{FF2B5EF4-FFF2-40B4-BE49-F238E27FC236}">
                <a16:creationId xmlns:a16="http://schemas.microsoft.com/office/drawing/2014/main" id="{D5DC734F-D7C6-E032-42D7-65EBBF59784C}"/>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321" name="Ellipse 320">
            <a:extLst>
              <a:ext uri="{FF2B5EF4-FFF2-40B4-BE49-F238E27FC236}">
                <a16:creationId xmlns:a16="http://schemas.microsoft.com/office/drawing/2014/main" id="{B39403E5-DE38-7C63-D357-B7457E191EC4}"/>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322" name="Rectangle 321">
            <a:extLst>
              <a:ext uri="{FF2B5EF4-FFF2-40B4-BE49-F238E27FC236}">
                <a16:creationId xmlns:a16="http://schemas.microsoft.com/office/drawing/2014/main" id="{CBBBE3CE-F328-D865-C011-8ABDC494CE78}"/>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323" name="Ellipse 322">
            <a:extLst>
              <a:ext uri="{FF2B5EF4-FFF2-40B4-BE49-F238E27FC236}">
                <a16:creationId xmlns:a16="http://schemas.microsoft.com/office/drawing/2014/main" id="{6A75E22D-AB80-215B-50B4-B6DDD3817B2B}"/>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4" name="Ellipse 323">
            <a:extLst>
              <a:ext uri="{FF2B5EF4-FFF2-40B4-BE49-F238E27FC236}">
                <a16:creationId xmlns:a16="http://schemas.microsoft.com/office/drawing/2014/main" id="{767C4CE3-C199-D7A1-72A5-7A132D7E2DB3}"/>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5" name="Ellipse 324">
            <a:extLst>
              <a:ext uri="{FF2B5EF4-FFF2-40B4-BE49-F238E27FC236}">
                <a16:creationId xmlns:a16="http://schemas.microsoft.com/office/drawing/2014/main" id="{AF25518C-FEBC-8039-DD47-D2BF08E03ED7}"/>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26" name="Ellipse 325">
            <a:extLst>
              <a:ext uri="{FF2B5EF4-FFF2-40B4-BE49-F238E27FC236}">
                <a16:creationId xmlns:a16="http://schemas.microsoft.com/office/drawing/2014/main" id="{9F7281C4-9E1D-D534-8494-9ACBB6612449}"/>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7" name="Rectangle 326">
            <a:extLst>
              <a:ext uri="{FF2B5EF4-FFF2-40B4-BE49-F238E27FC236}">
                <a16:creationId xmlns:a16="http://schemas.microsoft.com/office/drawing/2014/main" id="{19A1F968-ED02-5326-0FDA-22633EB0992B}"/>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328" name="Ellipse 327">
            <a:extLst>
              <a:ext uri="{FF2B5EF4-FFF2-40B4-BE49-F238E27FC236}">
                <a16:creationId xmlns:a16="http://schemas.microsoft.com/office/drawing/2014/main" id="{23CB4861-4D81-12AB-F6A9-ADDCAA8F194B}"/>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329" name="Ellipse 328">
            <a:extLst>
              <a:ext uri="{FF2B5EF4-FFF2-40B4-BE49-F238E27FC236}">
                <a16:creationId xmlns:a16="http://schemas.microsoft.com/office/drawing/2014/main" id="{1044A1C8-B69A-93C0-4E88-9D7FD517D8DF}"/>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30" name="Rectangle 329">
            <a:extLst>
              <a:ext uri="{FF2B5EF4-FFF2-40B4-BE49-F238E27FC236}">
                <a16:creationId xmlns:a16="http://schemas.microsoft.com/office/drawing/2014/main" id="{A3A642FD-C5BD-3C56-2C18-AED550950BF4}"/>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331" name="Ellipse 330">
            <a:extLst>
              <a:ext uri="{FF2B5EF4-FFF2-40B4-BE49-F238E27FC236}">
                <a16:creationId xmlns:a16="http://schemas.microsoft.com/office/drawing/2014/main" id="{9E3F22B3-B907-9DDA-E5BF-AE6571BBE43D}"/>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2" name="Ellipse 331">
            <a:extLst>
              <a:ext uri="{FF2B5EF4-FFF2-40B4-BE49-F238E27FC236}">
                <a16:creationId xmlns:a16="http://schemas.microsoft.com/office/drawing/2014/main" id="{6D180B30-910F-AA9F-F47C-A22F34AAB394}"/>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5" name="Rectangle 1">
            <a:extLst>
              <a:ext uri="{FF2B5EF4-FFF2-40B4-BE49-F238E27FC236}">
                <a16:creationId xmlns:a16="http://schemas.microsoft.com/office/drawing/2014/main" id="{2C0B99B9-B073-49A7-0E64-59750955EE25}"/>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1831-1841</a:t>
            </a:r>
            <a:endParaRPr lang="fr-FR" b="1" spc="-1" dirty="0">
              <a:latin typeface="Arial"/>
            </a:endParaRPr>
          </a:p>
        </p:txBody>
      </p:sp>
      <p:sp>
        <p:nvSpPr>
          <p:cNvPr id="336" name="Ellipse 335">
            <a:extLst>
              <a:ext uri="{FF2B5EF4-FFF2-40B4-BE49-F238E27FC236}">
                <a16:creationId xmlns:a16="http://schemas.microsoft.com/office/drawing/2014/main" id="{23B9A612-FBDA-E9C4-C1C6-AAD67F1D33BB}"/>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4" name="Ellipse 3">
            <a:extLst>
              <a:ext uri="{FF2B5EF4-FFF2-40B4-BE49-F238E27FC236}">
                <a16:creationId xmlns:a16="http://schemas.microsoft.com/office/drawing/2014/main" id="{A84942B4-1C2F-FC61-DDF2-D3079862C55A}"/>
              </a:ext>
            </a:extLst>
          </p:cNvPr>
          <p:cNvSpPr/>
          <p:nvPr/>
        </p:nvSpPr>
        <p:spPr>
          <a:xfrm>
            <a:off x="9005742" y="277333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0" name="Ellipse 9">
            <a:extLst>
              <a:ext uri="{FF2B5EF4-FFF2-40B4-BE49-F238E27FC236}">
                <a16:creationId xmlns:a16="http://schemas.microsoft.com/office/drawing/2014/main" id="{64856282-7953-8612-A689-6E2DF4EFA293}"/>
              </a:ext>
            </a:extLst>
          </p:cNvPr>
          <p:cNvSpPr/>
          <p:nvPr/>
        </p:nvSpPr>
        <p:spPr>
          <a:xfrm>
            <a:off x="4675709" y="279706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1" name="Ellipse 10">
            <a:extLst>
              <a:ext uri="{FF2B5EF4-FFF2-40B4-BE49-F238E27FC236}">
                <a16:creationId xmlns:a16="http://schemas.microsoft.com/office/drawing/2014/main" id="{9C833169-B3B7-D61F-69F0-5499CCA21AFA}"/>
              </a:ext>
            </a:extLst>
          </p:cNvPr>
          <p:cNvSpPr/>
          <p:nvPr/>
        </p:nvSpPr>
        <p:spPr>
          <a:xfrm>
            <a:off x="1387210" y="307602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 name="Ellipse 11">
            <a:extLst>
              <a:ext uri="{FF2B5EF4-FFF2-40B4-BE49-F238E27FC236}">
                <a16:creationId xmlns:a16="http://schemas.microsoft.com/office/drawing/2014/main" id="{3DE02F2D-4B58-41AD-2CF9-F20B329A02ED}"/>
              </a:ext>
            </a:extLst>
          </p:cNvPr>
          <p:cNvSpPr/>
          <p:nvPr/>
        </p:nvSpPr>
        <p:spPr>
          <a:xfrm>
            <a:off x="9281300" y="295971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 name="Ellipse 2">
            <a:extLst>
              <a:ext uri="{FF2B5EF4-FFF2-40B4-BE49-F238E27FC236}">
                <a16:creationId xmlns:a16="http://schemas.microsoft.com/office/drawing/2014/main" id="{35DD6E52-E341-5815-FD75-A40B68E9793A}"/>
              </a:ext>
            </a:extLst>
          </p:cNvPr>
          <p:cNvSpPr/>
          <p:nvPr/>
        </p:nvSpPr>
        <p:spPr>
          <a:xfrm>
            <a:off x="4926612" y="305948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Tree>
    <p:extLst>
      <p:ext uri="{BB962C8B-B14F-4D97-AF65-F5344CB8AC3E}">
        <p14:creationId xmlns:p14="http://schemas.microsoft.com/office/powerpoint/2010/main" val="29417370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92F28-9705-D6E3-3303-80C761260C4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D3985FC-F686-9751-46D7-AB74FD9F341A}"/>
              </a:ext>
            </a:extLst>
          </p:cNvPr>
          <p:cNvSpPr/>
          <p:nvPr/>
        </p:nvSpPr>
        <p:spPr>
          <a:xfrm>
            <a:off x="85999" y="95535"/>
            <a:ext cx="4853255" cy="649408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3) 1803-1823 : Les Britanniques maîtres de l’Inde ; … </a:t>
            </a:r>
            <a:endParaRPr lang="fr-FR" sz="1600" dirty="0">
              <a:solidFill>
                <a:srgbClr val="FF0000"/>
              </a:solidFill>
            </a:endParaRPr>
          </a:p>
          <a:p>
            <a:endParaRPr lang="fr-FR" sz="1600" dirty="0"/>
          </a:p>
          <a:p>
            <a:r>
              <a:rPr lang="fr-FR" sz="1600" dirty="0"/>
              <a:t>*1803-18 : Les Britanniques maîtres de l’Inde</a:t>
            </a:r>
          </a:p>
          <a:p>
            <a:r>
              <a:rPr lang="fr-FR" sz="1600" i="1" dirty="0"/>
              <a:t>De fait</a:t>
            </a:r>
            <a:r>
              <a:rPr lang="fr-FR" sz="1600" dirty="0"/>
              <a:t>, l’Empire moghol n’existe plus</a:t>
            </a:r>
          </a:p>
          <a:p>
            <a:r>
              <a:rPr lang="fr-FR" sz="1600" dirty="0"/>
              <a:t>Et pendant ce temps, à l’ouest des Indes…</a:t>
            </a:r>
          </a:p>
          <a:p>
            <a:endParaRPr lang="fr-FR" sz="1600" dirty="0"/>
          </a:p>
          <a:p>
            <a:r>
              <a:rPr lang="fr-FR" sz="1600" dirty="0"/>
              <a:t>*Depuis 1793 et la mort de </a:t>
            </a:r>
            <a:r>
              <a:rPr lang="fr-FR" sz="1600" dirty="0" err="1"/>
              <a:t>Timour</a:t>
            </a:r>
            <a:r>
              <a:rPr lang="fr-FR" sz="1600" dirty="0"/>
              <a:t> Chah</a:t>
            </a:r>
          </a:p>
          <a:p>
            <a:r>
              <a:rPr lang="fr-FR" sz="1600" dirty="0"/>
              <a:t>Fils de son fondateur Ahmad Chah</a:t>
            </a:r>
          </a:p>
          <a:p>
            <a:r>
              <a:rPr lang="fr-FR" sz="1600" dirty="0"/>
              <a:t>L’Empire afghan décline et recule ; Tout en restant menaçant pour l’Inde désormais britannique</a:t>
            </a:r>
          </a:p>
          <a:p>
            <a:r>
              <a:rPr lang="fr-FR" sz="1600" dirty="0"/>
              <a:t>NB : Rappel : 1757 : Sac de Delhi</a:t>
            </a:r>
          </a:p>
          <a:p>
            <a:endParaRPr lang="fr-FR" sz="1600" dirty="0"/>
          </a:p>
          <a:p>
            <a:r>
              <a:rPr lang="fr-FR" sz="1600" dirty="0"/>
              <a:t>*1793-99 : Sous Zaman, petit-fils d’Ahmad Chah</a:t>
            </a:r>
          </a:p>
          <a:p>
            <a:r>
              <a:rPr lang="fr-FR" sz="1600" dirty="0"/>
              <a:t>L’Empire se morcèle ; Quatre points…</a:t>
            </a:r>
          </a:p>
          <a:p>
            <a:endParaRPr lang="fr-FR" sz="1600" dirty="0"/>
          </a:p>
          <a:p>
            <a:r>
              <a:rPr lang="fr-FR" sz="1600" dirty="0"/>
              <a:t>a) Les émirs de Kaboul perdent le contrôle du pays</a:t>
            </a:r>
          </a:p>
          <a:p>
            <a:endParaRPr lang="fr-FR" sz="1600" dirty="0"/>
          </a:p>
          <a:p>
            <a:r>
              <a:rPr lang="fr-FR" sz="1600" dirty="0"/>
              <a:t>b) Les villes afghanes s’autonomisent</a:t>
            </a:r>
          </a:p>
          <a:p>
            <a:r>
              <a:rPr lang="fr-FR" sz="1600" dirty="0"/>
              <a:t>Notamment Kandahar et Hérat (1750)</a:t>
            </a:r>
          </a:p>
          <a:p>
            <a:r>
              <a:rPr lang="fr-FR" sz="1600" dirty="0"/>
              <a:t>Villes de l’ouest par ailleurs convoitées par les Persans</a:t>
            </a:r>
          </a:p>
          <a:p>
            <a:endParaRPr lang="fr-FR" sz="1600" dirty="0"/>
          </a:p>
          <a:p>
            <a:r>
              <a:rPr lang="fr-FR" sz="1600" dirty="0"/>
              <a:t>c) Au nord…</a:t>
            </a:r>
          </a:p>
          <a:p>
            <a:r>
              <a:rPr lang="fr-FR" sz="1600" dirty="0"/>
              <a:t>L’émir de Boukhara Shah Murad </a:t>
            </a:r>
            <a:r>
              <a:rPr lang="fr-FR" sz="1600" dirty="0" err="1"/>
              <a:t>Manghit</a:t>
            </a:r>
            <a:r>
              <a:rPr lang="fr-FR" sz="1600" dirty="0"/>
              <a:t> (1785)</a:t>
            </a:r>
          </a:p>
          <a:p>
            <a:r>
              <a:rPr lang="fr-FR" sz="1600" dirty="0"/>
              <a:t>En profite pour conquérir la rive sud de l’Amou Daria</a:t>
            </a:r>
          </a:p>
          <a:p>
            <a:endParaRPr lang="fr-FR" sz="1600" dirty="0"/>
          </a:p>
          <a:p>
            <a:r>
              <a:rPr lang="fr-FR" sz="1600" dirty="0"/>
              <a:t>*Mais surtout…</a:t>
            </a:r>
          </a:p>
        </p:txBody>
      </p:sp>
      <p:pic>
        <p:nvPicPr>
          <p:cNvPr id="6" name="Picture 2" descr="C:\Users\Christophe\Pictures\My Scans\2014-11 (nov.)\scan0001.jpg">
            <a:extLst>
              <a:ext uri="{FF2B5EF4-FFF2-40B4-BE49-F238E27FC236}">
                <a16:creationId xmlns:a16="http://schemas.microsoft.com/office/drawing/2014/main" id="{E787A4C3-D3DF-E739-D29E-F4BADAE9EB6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E32E148F-6762-F82A-A439-A16F3E2E6EE8}"/>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116E5D74-1867-C1B7-70CB-2303F47F5C27}"/>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30" name="Ellipse 29">
            <a:extLst>
              <a:ext uri="{FF2B5EF4-FFF2-40B4-BE49-F238E27FC236}">
                <a16:creationId xmlns:a16="http://schemas.microsoft.com/office/drawing/2014/main" id="{0516EF6C-1256-9C52-5EFC-A6DACF91ABE3}"/>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32" name="Ellipse 31">
            <a:extLst>
              <a:ext uri="{FF2B5EF4-FFF2-40B4-BE49-F238E27FC236}">
                <a16:creationId xmlns:a16="http://schemas.microsoft.com/office/drawing/2014/main" id="{00739B4E-4531-1528-9E69-8C88708E2872}"/>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1D992E9D-D4BC-2D5D-86FD-3223121FBA1A}"/>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35278B27-D3AC-5E19-6DA0-33EA1F7C09FD}"/>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8" name="Ellipse 57">
            <a:extLst>
              <a:ext uri="{FF2B5EF4-FFF2-40B4-BE49-F238E27FC236}">
                <a16:creationId xmlns:a16="http://schemas.microsoft.com/office/drawing/2014/main" id="{89EB6534-54CA-6556-7EB1-C2F8D5B80F7D}"/>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60" name="Ellipse 59">
            <a:extLst>
              <a:ext uri="{FF2B5EF4-FFF2-40B4-BE49-F238E27FC236}">
                <a16:creationId xmlns:a16="http://schemas.microsoft.com/office/drawing/2014/main" id="{31E51EB4-F7FB-A080-FEE7-36815D9BB2B5}"/>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1" name="Ellipse 60">
            <a:extLst>
              <a:ext uri="{FF2B5EF4-FFF2-40B4-BE49-F238E27FC236}">
                <a16:creationId xmlns:a16="http://schemas.microsoft.com/office/drawing/2014/main" id="{6ABDC57B-BB8A-B519-E942-33863098DC59}"/>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2" name="Ellipse 61">
            <a:extLst>
              <a:ext uri="{FF2B5EF4-FFF2-40B4-BE49-F238E27FC236}">
                <a16:creationId xmlns:a16="http://schemas.microsoft.com/office/drawing/2014/main" id="{C4254208-B776-0436-8F64-36C2D8EDB5FE}"/>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4" name="Ellipse 63">
            <a:extLst>
              <a:ext uri="{FF2B5EF4-FFF2-40B4-BE49-F238E27FC236}">
                <a16:creationId xmlns:a16="http://schemas.microsoft.com/office/drawing/2014/main" id="{639DAD2C-8D48-3FC8-D3DB-2585F0DEB046}"/>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5" name="Ellipse 64">
            <a:extLst>
              <a:ext uri="{FF2B5EF4-FFF2-40B4-BE49-F238E27FC236}">
                <a16:creationId xmlns:a16="http://schemas.microsoft.com/office/drawing/2014/main" id="{0F9B88E4-74AD-51EB-59B2-BE3769B35AF8}"/>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B7A572D9-7D27-D5D2-26C9-D49C319BAC15}"/>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E4FB9C83-9D73-B136-3D1E-1A7D0187E195}"/>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9" name="Ellipse 78">
            <a:extLst>
              <a:ext uri="{FF2B5EF4-FFF2-40B4-BE49-F238E27FC236}">
                <a16:creationId xmlns:a16="http://schemas.microsoft.com/office/drawing/2014/main" id="{C6B1C4EB-7ED2-F07B-5F9D-C5A8BF9AFA4E}"/>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80" name="Ellipse 79">
            <a:extLst>
              <a:ext uri="{FF2B5EF4-FFF2-40B4-BE49-F238E27FC236}">
                <a16:creationId xmlns:a16="http://schemas.microsoft.com/office/drawing/2014/main" id="{629F5EF1-890E-1B12-5468-40EEF76776EA}"/>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09C1C516-2859-6837-3083-868A3EC65BA3}"/>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4" name="Ellipse 93">
            <a:extLst>
              <a:ext uri="{FF2B5EF4-FFF2-40B4-BE49-F238E27FC236}">
                <a16:creationId xmlns:a16="http://schemas.microsoft.com/office/drawing/2014/main" id="{5FFEB5DD-1E32-0DE4-B4E5-DB0B9F713E7E}"/>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Ellipse 100">
            <a:extLst>
              <a:ext uri="{FF2B5EF4-FFF2-40B4-BE49-F238E27FC236}">
                <a16:creationId xmlns:a16="http://schemas.microsoft.com/office/drawing/2014/main" id="{414300F1-802D-AF8F-9093-2E9A3FDD750F}"/>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2" name="Connecteur droit 101">
            <a:extLst>
              <a:ext uri="{FF2B5EF4-FFF2-40B4-BE49-F238E27FC236}">
                <a16:creationId xmlns:a16="http://schemas.microsoft.com/office/drawing/2014/main" id="{EA23FD52-6EFC-6F66-7C48-DAC04711F91C}"/>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8B262928-AD13-6CC0-3577-E88927439A43}"/>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73134E73-4193-C879-2A90-9D70A96EFB3F}"/>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5" name="Ellipse 104">
            <a:extLst>
              <a:ext uri="{FF2B5EF4-FFF2-40B4-BE49-F238E27FC236}">
                <a16:creationId xmlns:a16="http://schemas.microsoft.com/office/drawing/2014/main" id="{050A669D-3CF0-0F8C-3ABF-36E7D285714A}"/>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06" name="Ellipse 105">
            <a:extLst>
              <a:ext uri="{FF2B5EF4-FFF2-40B4-BE49-F238E27FC236}">
                <a16:creationId xmlns:a16="http://schemas.microsoft.com/office/drawing/2014/main" id="{61077E25-4D7F-A20B-AA22-D2A3CBFBD816}"/>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07" name="Ellipse 106">
            <a:extLst>
              <a:ext uri="{FF2B5EF4-FFF2-40B4-BE49-F238E27FC236}">
                <a16:creationId xmlns:a16="http://schemas.microsoft.com/office/drawing/2014/main" id="{FF819E83-5877-DFE9-74EB-3547DF5BE0F7}"/>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08" name="Ellipse 107">
            <a:extLst>
              <a:ext uri="{FF2B5EF4-FFF2-40B4-BE49-F238E27FC236}">
                <a16:creationId xmlns:a16="http://schemas.microsoft.com/office/drawing/2014/main" id="{1849056F-B68D-7056-9D89-82492E36AC97}"/>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a:extLst>
              <a:ext uri="{FF2B5EF4-FFF2-40B4-BE49-F238E27FC236}">
                <a16:creationId xmlns:a16="http://schemas.microsoft.com/office/drawing/2014/main" id="{5A86CB4D-11B2-9599-C856-6D90A482D5C9}"/>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10" name="Ellipse 109">
            <a:extLst>
              <a:ext uri="{FF2B5EF4-FFF2-40B4-BE49-F238E27FC236}">
                <a16:creationId xmlns:a16="http://schemas.microsoft.com/office/drawing/2014/main" id="{10D9A483-6A4C-F269-A7C5-746EBF601A08}"/>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1" name="Connecteur droit 110">
            <a:extLst>
              <a:ext uri="{FF2B5EF4-FFF2-40B4-BE49-F238E27FC236}">
                <a16:creationId xmlns:a16="http://schemas.microsoft.com/office/drawing/2014/main" id="{F8F536AD-EC59-8664-0F3E-B83740EB0487}"/>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2" name="Ellipse 111">
            <a:extLst>
              <a:ext uri="{FF2B5EF4-FFF2-40B4-BE49-F238E27FC236}">
                <a16:creationId xmlns:a16="http://schemas.microsoft.com/office/drawing/2014/main" id="{802CCE1C-861C-E0F5-A305-3E1E75D8B154}"/>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13" name="Connecteur droit avec flèche 112">
            <a:extLst>
              <a:ext uri="{FF2B5EF4-FFF2-40B4-BE49-F238E27FC236}">
                <a16:creationId xmlns:a16="http://schemas.microsoft.com/office/drawing/2014/main" id="{3F0F46EA-3566-32BB-BD55-34C9A3723E38}"/>
              </a:ext>
            </a:extLst>
          </p:cNvPr>
          <p:cNvCxnSpPr>
            <a:cxnSpLocks/>
            <a:endCxn id="110"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4" name="Ellipse 113">
            <a:extLst>
              <a:ext uri="{FF2B5EF4-FFF2-40B4-BE49-F238E27FC236}">
                <a16:creationId xmlns:a16="http://schemas.microsoft.com/office/drawing/2014/main" id="{BFF14B80-45E4-4591-79D5-0F321AA3BB35}"/>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15" name="Ellipse 114">
            <a:extLst>
              <a:ext uri="{FF2B5EF4-FFF2-40B4-BE49-F238E27FC236}">
                <a16:creationId xmlns:a16="http://schemas.microsoft.com/office/drawing/2014/main" id="{6E08534C-C6F4-A22F-1994-DA6263D07161}"/>
              </a:ext>
            </a:extLst>
          </p:cNvPr>
          <p:cNvSpPr/>
          <p:nvPr/>
        </p:nvSpPr>
        <p:spPr>
          <a:xfrm>
            <a:off x="9411308" y="272528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6" name="Ellipse 115">
            <a:extLst>
              <a:ext uri="{FF2B5EF4-FFF2-40B4-BE49-F238E27FC236}">
                <a16:creationId xmlns:a16="http://schemas.microsoft.com/office/drawing/2014/main" id="{0F8AC292-2C77-FFCB-2BEA-529E18B811E1}"/>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17" name="Ellipse 116">
            <a:extLst>
              <a:ext uri="{FF2B5EF4-FFF2-40B4-BE49-F238E27FC236}">
                <a16:creationId xmlns:a16="http://schemas.microsoft.com/office/drawing/2014/main" id="{CFF75F80-20E3-0D87-E240-C4C8B1517F30}"/>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18" name="Ellipse 117">
            <a:extLst>
              <a:ext uri="{FF2B5EF4-FFF2-40B4-BE49-F238E27FC236}">
                <a16:creationId xmlns:a16="http://schemas.microsoft.com/office/drawing/2014/main" id="{E38A88EA-6D33-BD68-8608-F60772FCB38E}"/>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Ellipse 120">
            <a:extLst>
              <a:ext uri="{FF2B5EF4-FFF2-40B4-BE49-F238E27FC236}">
                <a16:creationId xmlns:a16="http://schemas.microsoft.com/office/drawing/2014/main" id="{7AE1EA02-9746-9CC6-36E3-D5EF1F6C80BF}"/>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2" name="Ellipse 121">
            <a:extLst>
              <a:ext uri="{FF2B5EF4-FFF2-40B4-BE49-F238E27FC236}">
                <a16:creationId xmlns:a16="http://schemas.microsoft.com/office/drawing/2014/main" id="{6378D0ED-FEE0-19D4-486D-1581562C5806}"/>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3" name="Ellipse 122">
            <a:extLst>
              <a:ext uri="{FF2B5EF4-FFF2-40B4-BE49-F238E27FC236}">
                <a16:creationId xmlns:a16="http://schemas.microsoft.com/office/drawing/2014/main" id="{F94748A4-CD3E-85DF-60B8-26593E62AD08}"/>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Rectangle 123">
            <a:extLst>
              <a:ext uri="{FF2B5EF4-FFF2-40B4-BE49-F238E27FC236}">
                <a16:creationId xmlns:a16="http://schemas.microsoft.com/office/drawing/2014/main" id="{DAB9DD42-82D1-DEE2-6DCE-CFC103D6CCF3}"/>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25" name="Ellipse 124">
            <a:extLst>
              <a:ext uri="{FF2B5EF4-FFF2-40B4-BE49-F238E27FC236}">
                <a16:creationId xmlns:a16="http://schemas.microsoft.com/office/drawing/2014/main" id="{A6AA2567-4284-ED02-D5A6-ED05324321B7}"/>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6" name="Ellipse 125">
            <a:extLst>
              <a:ext uri="{FF2B5EF4-FFF2-40B4-BE49-F238E27FC236}">
                <a16:creationId xmlns:a16="http://schemas.microsoft.com/office/drawing/2014/main" id="{0E81EC23-45BB-4CE2-D306-F2E224CC0E37}"/>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27" name="Ellipse 126">
            <a:extLst>
              <a:ext uri="{FF2B5EF4-FFF2-40B4-BE49-F238E27FC236}">
                <a16:creationId xmlns:a16="http://schemas.microsoft.com/office/drawing/2014/main" id="{01F3F540-CE69-A60F-0DCA-DD2BD46C44A4}"/>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28" name="Ellipse 127">
            <a:extLst>
              <a:ext uri="{FF2B5EF4-FFF2-40B4-BE49-F238E27FC236}">
                <a16:creationId xmlns:a16="http://schemas.microsoft.com/office/drawing/2014/main" id="{72954F0D-1E95-F17D-75BD-13D7A6474F2A}"/>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9" name="Ellipse 128">
            <a:extLst>
              <a:ext uri="{FF2B5EF4-FFF2-40B4-BE49-F238E27FC236}">
                <a16:creationId xmlns:a16="http://schemas.microsoft.com/office/drawing/2014/main" id="{2049448C-69BA-ADBB-09B7-DE680DCC205E}"/>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1" name="Rectangle 130">
            <a:extLst>
              <a:ext uri="{FF2B5EF4-FFF2-40B4-BE49-F238E27FC236}">
                <a16:creationId xmlns:a16="http://schemas.microsoft.com/office/drawing/2014/main" id="{D84B9146-B5B5-33E9-4D92-71E60695BB29}"/>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32" name="Rectangle 131">
            <a:extLst>
              <a:ext uri="{FF2B5EF4-FFF2-40B4-BE49-F238E27FC236}">
                <a16:creationId xmlns:a16="http://schemas.microsoft.com/office/drawing/2014/main" id="{F562B954-DA09-9556-60EA-C27F9C108BF5}"/>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33" name="Ellipse 132">
            <a:extLst>
              <a:ext uri="{FF2B5EF4-FFF2-40B4-BE49-F238E27FC236}">
                <a16:creationId xmlns:a16="http://schemas.microsoft.com/office/drawing/2014/main" id="{94117598-3CDE-B635-5E9A-66652C86B208}"/>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860071B9-57C4-3C3A-E76F-2E1AE159E7A7}"/>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6" name="Rectangle 135">
            <a:extLst>
              <a:ext uri="{FF2B5EF4-FFF2-40B4-BE49-F238E27FC236}">
                <a16:creationId xmlns:a16="http://schemas.microsoft.com/office/drawing/2014/main" id="{E6E1AA5E-91EC-EC11-49AF-B7EEBDBF6336}"/>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37" name="Connecteur droit 136">
            <a:extLst>
              <a:ext uri="{FF2B5EF4-FFF2-40B4-BE49-F238E27FC236}">
                <a16:creationId xmlns:a16="http://schemas.microsoft.com/office/drawing/2014/main" id="{CCA12EB5-DA4F-E351-121D-A1675CAA793C}"/>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8" name="Ellipse 137">
            <a:extLst>
              <a:ext uri="{FF2B5EF4-FFF2-40B4-BE49-F238E27FC236}">
                <a16:creationId xmlns:a16="http://schemas.microsoft.com/office/drawing/2014/main" id="{8572D590-3C31-8E06-9337-69DF1AFA230D}"/>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39" name="Connecteur droit 138">
            <a:extLst>
              <a:ext uri="{FF2B5EF4-FFF2-40B4-BE49-F238E27FC236}">
                <a16:creationId xmlns:a16="http://schemas.microsoft.com/office/drawing/2014/main" id="{68C62402-C867-EEBD-910B-726341B2B77C}"/>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Connecteur droit 139">
            <a:extLst>
              <a:ext uri="{FF2B5EF4-FFF2-40B4-BE49-F238E27FC236}">
                <a16:creationId xmlns:a16="http://schemas.microsoft.com/office/drawing/2014/main" id="{D2C62BD4-7055-0571-57D7-0020CB869221}"/>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1" name="Ellipse 140">
            <a:extLst>
              <a:ext uri="{FF2B5EF4-FFF2-40B4-BE49-F238E27FC236}">
                <a16:creationId xmlns:a16="http://schemas.microsoft.com/office/drawing/2014/main" id="{163C56D6-ADC8-4C24-4DE9-5DEF39D0FC71}"/>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2" name="Ellipse 141">
            <a:extLst>
              <a:ext uri="{FF2B5EF4-FFF2-40B4-BE49-F238E27FC236}">
                <a16:creationId xmlns:a16="http://schemas.microsoft.com/office/drawing/2014/main" id="{9087717E-0E7C-AE85-5C0B-9A24D55F2085}"/>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3" name="Ellipse 142">
            <a:extLst>
              <a:ext uri="{FF2B5EF4-FFF2-40B4-BE49-F238E27FC236}">
                <a16:creationId xmlns:a16="http://schemas.microsoft.com/office/drawing/2014/main" id="{3A7F6680-E920-D0E6-7D62-B6AEC04F3F9C}"/>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24C93895-9379-9212-57DA-B228B4FFF63D}"/>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5720B787-4287-D9CB-6304-E22AEF2265A6}"/>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095F4572-CBB9-6F5D-5AC0-555E4BA073AC}"/>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Ellipse 146">
            <a:extLst>
              <a:ext uri="{FF2B5EF4-FFF2-40B4-BE49-F238E27FC236}">
                <a16:creationId xmlns:a16="http://schemas.microsoft.com/office/drawing/2014/main" id="{FC0C1D7C-265D-6DEA-B1A0-77AA139AD9AF}"/>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48" name="Ellipse 147">
            <a:extLst>
              <a:ext uri="{FF2B5EF4-FFF2-40B4-BE49-F238E27FC236}">
                <a16:creationId xmlns:a16="http://schemas.microsoft.com/office/drawing/2014/main" id="{6CE7F606-7A66-5219-C907-76340698F931}"/>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2B979501-F3B1-421C-71E7-56042009CECB}"/>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C11935FC-1A25-DBD7-1587-46BA02EDBF59}"/>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1" name="Ellipse 150">
            <a:extLst>
              <a:ext uri="{FF2B5EF4-FFF2-40B4-BE49-F238E27FC236}">
                <a16:creationId xmlns:a16="http://schemas.microsoft.com/office/drawing/2014/main" id="{33180FEA-447D-C222-A7BE-FA74F3FC88B2}"/>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2" name="Ellipse 151">
            <a:extLst>
              <a:ext uri="{FF2B5EF4-FFF2-40B4-BE49-F238E27FC236}">
                <a16:creationId xmlns:a16="http://schemas.microsoft.com/office/drawing/2014/main" id="{1072E457-A90F-5AE3-6CD2-6978AFF495A6}"/>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E5D9AF78-9ABF-6E3D-6823-0D8AC4F49764}"/>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0B53756D-AD95-7263-DB3D-B68AA95D5725}"/>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48976C8B-406A-4A0A-6FED-58DE8B47E703}"/>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EE0FA166-A110-C5C6-13A2-3F86D4013B5E}"/>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84095BB1-0606-25BA-B320-590120C115FD}"/>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0F1FCB2E-74A3-E3C2-5027-D2DD0393BE77}"/>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87206EE0-5F9A-AA0B-972D-F66D191EF5D5}"/>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Rectangle 160">
            <a:extLst>
              <a:ext uri="{FF2B5EF4-FFF2-40B4-BE49-F238E27FC236}">
                <a16:creationId xmlns:a16="http://schemas.microsoft.com/office/drawing/2014/main" id="{11DA2981-D2E8-CE87-0DCE-A915E0AD3DCF}"/>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62" name="Rectangle 161">
            <a:extLst>
              <a:ext uri="{FF2B5EF4-FFF2-40B4-BE49-F238E27FC236}">
                <a16:creationId xmlns:a16="http://schemas.microsoft.com/office/drawing/2014/main" id="{439876D3-9315-586F-C20E-AFC711E0FDF7}"/>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63" name="Rectangle 1">
            <a:extLst>
              <a:ext uri="{FF2B5EF4-FFF2-40B4-BE49-F238E27FC236}">
                <a16:creationId xmlns:a16="http://schemas.microsoft.com/office/drawing/2014/main" id="{3B85D63B-ADE2-DD98-1A9D-9BA143A431E4}"/>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1793-1803</a:t>
            </a:r>
            <a:endParaRPr lang="fr-FR" b="1" spc="-1" dirty="0">
              <a:latin typeface="Arial"/>
            </a:endParaRPr>
          </a:p>
        </p:txBody>
      </p:sp>
      <p:sp>
        <p:nvSpPr>
          <p:cNvPr id="164" name="Rectangle 163">
            <a:extLst>
              <a:ext uri="{FF2B5EF4-FFF2-40B4-BE49-F238E27FC236}">
                <a16:creationId xmlns:a16="http://schemas.microsoft.com/office/drawing/2014/main" id="{C7C944B5-ADA1-FD6A-E484-021BE7E33C8A}"/>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65" name="Ellipse 164">
            <a:extLst>
              <a:ext uri="{FF2B5EF4-FFF2-40B4-BE49-F238E27FC236}">
                <a16:creationId xmlns:a16="http://schemas.microsoft.com/office/drawing/2014/main" id="{2E6EEB73-85F6-0690-0A77-99FD11A7E4C1}"/>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66" name="Rectangle 165">
            <a:extLst>
              <a:ext uri="{FF2B5EF4-FFF2-40B4-BE49-F238E27FC236}">
                <a16:creationId xmlns:a16="http://schemas.microsoft.com/office/drawing/2014/main" id="{DA64CC80-D012-BC67-649D-C3436B3675C3}"/>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67" name="Rectangle 166">
            <a:extLst>
              <a:ext uri="{FF2B5EF4-FFF2-40B4-BE49-F238E27FC236}">
                <a16:creationId xmlns:a16="http://schemas.microsoft.com/office/drawing/2014/main" id="{0C29FAF2-D990-743D-7833-8DC19406A8CB}"/>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68" name="Rectangle 167">
            <a:extLst>
              <a:ext uri="{FF2B5EF4-FFF2-40B4-BE49-F238E27FC236}">
                <a16:creationId xmlns:a16="http://schemas.microsoft.com/office/drawing/2014/main" id="{BC756FCA-9F7E-D202-CB49-85960D3A4DFE}"/>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69" name="Rectangle 168">
            <a:extLst>
              <a:ext uri="{FF2B5EF4-FFF2-40B4-BE49-F238E27FC236}">
                <a16:creationId xmlns:a16="http://schemas.microsoft.com/office/drawing/2014/main" id="{CD46E8C4-8DB8-F684-6BEA-D24614ACC177}"/>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70" name="Rectangle 169">
            <a:extLst>
              <a:ext uri="{FF2B5EF4-FFF2-40B4-BE49-F238E27FC236}">
                <a16:creationId xmlns:a16="http://schemas.microsoft.com/office/drawing/2014/main" id="{531995C9-F96B-7D19-EAD7-1E69DC107B4B}"/>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71" name="Rectangle 170">
            <a:extLst>
              <a:ext uri="{FF2B5EF4-FFF2-40B4-BE49-F238E27FC236}">
                <a16:creationId xmlns:a16="http://schemas.microsoft.com/office/drawing/2014/main" id="{0452A8D3-85C8-A0FE-07F4-A187A051911C}"/>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72" name="Ellipse 171">
            <a:extLst>
              <a:ext uri="{FF2B5EF4-FFF2-40B4-BE49-F238E27FC236}">
                <a16:creationId xmlns:a16="http://schemas.microsoft.com/office/drawing/2014/main" id="{BEF1DE8D-95C8-BDA8-BE59-37B48384B129}"/>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3" name="Ellipse 172">
            <a:extLst>
              <a:ext uri="{FF2B5EF4-FFF2-40B4-BE49-F238E27FC236}">
                <a16:creationId xmlns:a16="http://schemas.microsoft.com/office/drawing/2014/main" id="{11164411-9F84-8E3E-E41A-DEE79E8C2F5B}"/>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74" name="Ellipse 173">
            <a:extLst>
              <a:ext uri="{FF2B5EF4-FFF2-40B4-BE49-F238E27FC236}">
                <a16:creationId xmlns:a16="http://schemas.microsoft.com/office/drawing/2014/main" id="{9E4CC58C-62D8-DBFF-50E1-1C3AC73C7DCA}"/>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Ellipse 174">
            <a:extLst>
              <a:ext uri="{FF2B5EF4-FFF2-40B4-BE49-F238E27FC236}">
                <a16:creationId xmlns:a16="http://schemas.microsoft.com/office/drawing/2014/main" id="{59904F0B-9FB7-3E2F-E48C-7EDFFD763DE3}"/>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6" name="Rectangle 175">
            <a:extLst>
              <a:ext uri="{FF2B5EF4-FFF2-40B4-BE49-F238E27FC236}">
                <a16:creationId xmlns:a16="http://schemas.microsoft.com/office/drawing/2014/main" id="{4C27FC07-CE52-A270-773C-B1D8330C87C0}"/>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177" name="Ellipse 176">
            <a:extLst>
              <a:ext uri="{FF2B5EF4-FFF2-40B4-BE49-F238E27FC236}">
                <a16:creationId xmlns:a16="http://schemas.microsoft.com/office/drawing/2014/main" id="{87D6A160-D8FB-9AAE-AE7F-CC1FAA22B073}"/>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78" name="Rectangle 177">
            <a:extLst>
              <a:ext uri="{FF2B5EF4-FFF2-40B4-BE49-F238E27FC236}">
                <a16:creationId xmlns:a16="http://schemas.microsoft.com/office/drawing/2014/main" id="{57EF07E7-E058-5625-1010-B26D2C7D5068}"/>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79" name="Ellipse 178">
            <a:extLst>
              <a:ext uri="{FF2B5EF4-FFF2-40B4-BE49-F238E27FC236}">
                <a16:creationId xmlns:a16="http://schemas.microsoft.com/office/drawing/2014/main" id="{BAF4EF9F-81D0-4F28-57F3-D4055BE8B657}"/>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Ellipse 179">
            <a:extLst>
              <a:ext uri="{FF2B5EF4-FFF2-40B4-BE49-F238E27FC236}">
                <a16:creationId xmlns:a16="http://schemas.microsoft.com/office/drawing/2014/main" id="{08C0AF88-11DD-2D67-832C-306DE413F5BB}"/>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1" name="Ellipse 180">
            <a:extLst>
              <a:ext uri="{FF2B5EF4-FFF2-40B4-BE49-F238E27FC236}">
                <a16:creationId xmlns:a16="http://schemas.microsoft.com/office/drawing/2014/main" id="{CB02079C-CCAD-8DC4-3F3C-17240C602702}"/>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82" name="Ellipse 181">
            <a:extLst>
              <a:ext uri="{FF2B5EF4-FFF2-40B4-BE49-F238E27FC236}">
                <a16:creationId xmlns:a16="http://schemas.microsoft.com/office/drawing/2014/main" id="{479BDB62-0890-478A-E301-22E074B43FFA}"/>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3" name="Rectangle 182">
            <a:extLst>
              <a:ext uri="{FF2B5EF4-FFF2-40B4-BE49-F238E27FC236}">
                <a16:creationId xmlns:a16="http://schemas.microsoft.com/office/drawing/2014/main" id="{A1FEF2E8-87E7-EFBA-FFA5-90B0A41144C5}"/>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84" name="Ellipse 183">
            <a:extLst>
              <a:ext uri="{FF2B5EF4-FFF2-40B4-BE49-F238E27FC236}">
                <a16:creationId xmlns:a16="http://schemas.microsoft.com/office/drawing/2014/main" id="{572D162B-DA68-1DAA-7364-F6005902586E}"/>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85" name="Ellipse 184">
            <a:extLst>
              <a:ext uri="{FF2B5EF4-FFF2-40B4-BE49-F238E27FC236}">
                <a16:creationId xmlns:a16="http://schemas.microsoft.com/office/drawing/2014/main" id="{47BC0D68-E503-68ED-089F-8D198670AB10}"/>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86" name="Rectangle 185">
            <a:extLst>
              <a:ext uri="{FF2B5EF4-FFF2-40B4-BE49-F238E27FC236}">
                <a16:creationId xmlns:a16="http://schemas.microsoft.com/office/drawing/2014/main" id="{8B71884D-6994-CDBF-04C5-0897EBD68F7D}"/>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87" name="Ellipse 186">
            <a:extLst>
              <a:ext uri="{FF2B5EF4-FFF2-40B4-BE49-F238E27FC236}">
                <a16:creationId xmlns:a16="http://schemas.microsoft.com/office/drawing/2014/main" id="{719C092A-DD1D-2492-5BD4-01447A425063}"/>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Ellipse 187">
            <a:extLst>
              <a:ext uri="{FF2B5EF4-FFF2-40B4-BE49-F238E27FC236}">
                <a16:creationId xmlns:a16="http://schemas.microsoft.com/office/drawing/2014/main" id="{29CE7A88-5563-96CA-80DE-0525D0A445E6}"/>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Ellipse 188">
            <a:extLst>
              <a:ext uri="{FF2B5EF4-FFF2-40B4-BE49-F238E27FC236}">
                <a16:creationId xmlns:a16="http://schemas.microsoft.com/office/drawing/2014/main" id="{148A200D-E187-48F7-2A6C-CAE66BEB19F6}"/>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90" name="Ellipse 189">
            <a:extLst>
              <a:ext uri="{FF2B5EF4-FFF2-40B4-BE49-F238E27FC236}">
                <a16:creationId xmlns:a16="http://schemas.microsoft.com/office/drawing/2014/main" id="{FFA923D9-DD56-8D50-48E2-2489279BC678}"/>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1" name="Rectangle 190">
            <a:extLst>
              <a:ext uri="{FF2B5EF4-FFF2-40B4-BE49-F238E27FC236}">
                <a16:creationId xmlns:a16="http://schemas.microsoft.com/office/drawing/2014/main" id="{D293910F-3BA3-E966-9B3A-4B924A9A8A82}"/>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2" name="Ellipse 1">
            <a:extLst>
              <a:ext uri="{FF2B5EF4-FFF2-40B4-BE49-F238E27FC236}">
                <a16:creationId xmlns:a16="http://schemas.microsoft.com/office/drawing/2014/main" id="{2727E1CA-8115-F64B-EBE2-9552442B59D9}"/>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 name="Ellipse 2">
            <a:extLst>
              <a:ext uri="{FF2B5EF4-FFF2-40B4-BE49-F238E27FC236}">
                <a16:creationId xmlns:a16="http://schemas.microsoft.com/office/drawing/2014/main" id="{EF4AB7FD-DA4D-0B72-7343-BF4C03DD2F1D}"/>
              </a:ext>
            </a:extLst>
          </p:cNvPr>
          <p:cNvSpPr/>
          <p:nvPr/>
        </p:nvSpPr>
        <p:spPr>
          <a:xfrm>
            <a:off x="9005742" y="277333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 name="Ellipse 3">
            <a:extLst>
              <a:ext uri="{FF2B5EF4-FFF2-40B4-BE49-F238E27FC236}">
                <a16:creationId xmlns:a16="http://schemas.microsoft.com/office/drawing/2014/main" id="{4E561B4C-9B07-BE21-630B-9AF176065F41}"/>
              </a:ext>
            </a:extLst>
          </p:cNvPr>
          <p:cNvSpPr/>
          <p:nvPr/>
        </p:nvSpPr>
        <p:spPr>
          <a:xfrm>
            <a:off x="9281300" y="295971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Tree>
    <p:extLst>
      <p:ext uri="{BB962C8B-B14F-4D97-AF65-F5344CB8AC3E}">
        <p14:creationId xmlns:p14="http://schemas.microsoft.com/office/powerpoint/2010/main" val="646322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F4CEB-EFC6-0C0A-A376-028B72F8974E}"/>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992E2F9-E57F-8BA6-CEFD-478CC83FA797}"/>
              </a:ext>
            </a:extLst>
          </p:cNvPr>
          <p:cNvSpPr/>
          <p:nvPr/>
        </p:nvSpPr>
        <p:spPr>
          <a:xfrm>
            <a:off x="85998" y="95535"/>
            <a:ext cx="4921005" cy="4031873"/>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3) 1803-1823 : … Déclin de l’Empire afghan des Durrani ; Avec </a:t>
            </a:r>
            <a:r>
              <a:rPr lang="fr-FR" sz="1600" b="1" dirty="0" err="1"/>
              <a:t>Ranjît</a:t>
            </a:r>
            <a:r>
              <a:rPr lang="fr-FR" sz="1600" b="1" dirty="0"/>
              <a:t> Singh, les Sikhs du Pendjab-Cachemire en profitent pour affirmer leur indépendance ; Le Pendjab s’allie aux Britanniques et devient un Etat tampon contre l’Afghanistan ; A Kaboul, l’émir </a:t>
            </a:r>
            <a:r>
              <a:rPr lang="fr-FR" sz="1600" b="1" dirty="0" err="1"/>
              <a:t>Dost</a:t>
            </a:r>
            <a:r>
              <a:rPr lang="fr-FR" sz="1600" b="1" dirty="0"/>
              <a:t> Muhammad s’empare du pouvoir</a:t>
            </a:r>
          </a:p>
          <a:p>
            <a:endParaRPr lang="fr-FR" sz="1600" dirty="0"/>
          </a:p>
          <a:p>
            <a:r>
              <a:rPr lang="fr-FR" sz="1600" dirty="0"/>
              <a:t>d) 1801-19 : Dans la plaine de l’Indus, avec </a:t>
            </a:r>
            <a:r>
              <a:rPr lang="fr-FR" sz="1600" u="sng" dirty="0" err="1"/>
              <a:t>Ranjît</a:t>
            </a:r>
            <a:r>
              <a:rPr lang="fr-FR" sz="1600" u="sng" dirty="0"/>
              <a:t> Singh</a:t>
            </a:r>
            <a:r>
              <a:rPr lang="fr-FR" sz="1600" dirty="0"/>
              <a:t> Les Sikhs du Pendjab profitent du déclin des émirs de Kaboul pour repousser la domination afghane</a:t>
            </a:r>
          </a:p>
          <a:p>
            <a:r>
              <a:rPr lang="fr-FR" sz="1600" dirty="0"/>
              <a:t>Conquête du Pendjab-Multan-Cachemire</a:t>
            </a:r>
          </a:p>
          <a:p>
            <a:endParaRPr lang="fr-FR" sz="1600" dirty="0"/>
          </a:p>
          <a:p>
            <a:r>
              <a:rPr lang="fr-FR" sz="1600" dirty="0"/>
              <a:t>*1823 : Les Sikhs s’emparent de Peshawar</a:t>
            </a:r>
          </a:p>
          <a:p>
            <a:r>
              <a:rPr lang="fr-FR" sz="1600" u="sng" dirty="0"/>
              <a:t>Les Afghans sont définitivement chassés de l’Inde</a:t>
            </a:r>
          </a:p>
          <a:p>
            <a:endParaRPr lang="fr-FR" sz="1600" dirty="0"/>
          </a:p>
          <a:p>
            <a:r>
              <a:rPr lang="fr-FR" sz="1600" dirty="0"/>
              <a:t>*Conséquence…</a:t>
            </a:r>
          </a:p>
        </p:txBody>
      </p:sp>
      <p:pic>
        <p:nvPicPr>
          <p:cNvPr id="6" name="Picture 2" descr="C:\Users\Christophe\Pictures\My Scans\2014-11 (nov.)\scan0001.jpg">
            <a:extLst>
              <a:ext uri="{FF2B5EF4-FFF2-40B4-BE49-F238E27FC236}">
                <a16:creationId xmlns:a16="http://schemas.microsoft.com/office/drawing/2014/main" id="{430BC856-AEF6-A641-2106-D37123ED41B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FE4A9E55-59F9-E34F-19D2-8A9A96114E21}"/>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71AE5BA5-CDFE-2350-AD86-1CBFDEF299AB}"/>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30" name="Ellipse 29">
            <a:extLst>
              <a:ext uri="{FF2B5EF4-FFF2-40B4-BE49-F238E27FC236}">
                <a16:creationId xmlns:a16="http://schemas.microsoft.com/office/drawing/2014/main" id="{8639C9DC-C6A1-243E-8289-3D32CEE169AD}"/>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32" name="Ellipse 31">
            <a:extLst>
              <a:ext uri="{FF2B5EF4-FFF2-40B4-BE49-F238E27FC236}">
                <a16:creationId xmlns:a16="http://schemas.microsoft.com/office/drawing/2014/main" id="{0AB07EB4-80B1-2A16-36AD-CDB49DA8EED8}"/>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4BDEB9FA-4B92-F536-E23E-3017399CECAF}"/>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F7CD273E-660F-F12C-EC9D-46BE160195E2}"/>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8" name="Ellipse 57">
            <a:extLst>
              <a:ext uri="{FF2B5EF4-FFF2-40B4-BE49-F238E27FC236}">
                <a16:creationId xmlns:a16="http://schemas.microsoft.com/office/drawing/2014/main" id="{8159C059-A94C-433C-0034-B8408F58E94C}"/>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60" name="Ellipse 59">
            <a:extLst>
              <a:ext uri="{FF2B5EF4-FFF2-40B4-BE49-F238E27FC236}">
                <a16:creationId xmlns:a16="http://schemas.microsoft.com/office/drawing/2014/main" id="{0750B658-ECE9-6A56-06C2-88E1146338FD}"/>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1" name="Ellipse 60">
            <a:extLst>
              <a:ext uri="{FF2B5EF4-FFF2-40B4-BE49-F238E27FC236}">
                <a16:creationId xmlns:a16="http://schemas.microsoft.com/office/drawing/2014/main" id="{07AEBA88-C3B9-0D46-7734-24A5D6DE3510}"/>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2" name="Ellipse 61">
            <a:extLst>
              <a:ext uri="{FF2B5EF4-FFF2-40B4-BE49-F238E27FC236}">
                <a16:creationId xmlns:a16="http://schemas.microsoft.com/office/drawing/2014/main" id="{F194182E-6D69-5909-FB23-505A31E371A4}"/>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4" name="Ellipse 63">
            <a:extLst>
              <a:ext uri="{FF2B5EF4-FFF2-40B4-BE49-F238E27FC236}">
                <a16:creationId xmlns:a16="http://schemas.microsoft.com/office/drawing/2014/main" id="{1B96CA5B-8056-B54E-1ACE-025DA7801A5B}"/>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5" name="Ellipse 64">
            <a:extLst>
              <a:ext uri="{FF2B5EF4-FFF2-40B4-BE49-F238E27FC236}">
                <a16:creationId xmlns:a16="http://schemas.microsoft.com/office/drawing/2014/main" id="{A1EF057A-F708-2A29-0EC9-374AF58D9BD2}"/>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177F9AE0-D9AC-F612-385B-61587B95402F}"/>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85E2BDBA-2616-7D67-E1BD-6938C5CAD2EE}"/>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9" name="Ellipse 78">
            <a:extLst>
              <a:ext uri="{FF2B5EF4-FFF2-40B4-BE49-F238E27FC236}">
                <a16:creationId xmlns:a16="http://schemas.microsoft.com/office/drawing/2014/main" id="{19701229-2027-9767-1918-B7DE03ACDCE6}"/>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80" name="Ellipse 79">
            <a:extLst>
              <a:ext uri="{FF2B5EF4-FFF2-40B4-BE49-F238E27FC236}">
                <a16:creationId xmlns:a16="http://schemas.microsoft.com/office/drawing/2014/main" id="{B2FB681F-F29A-9171-0014-C772307DC86F}"/>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93FDC860-9A65-6F2E-21E3-BCE529EE1C4D}"/>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4" name="Ellipse 93">
            <a:extLst>
              <a:ext uri="{FF2B5EF4-FFF2-40B4-BE49-F238E27FC236}">
                <a16:creationId xmlns:a16="http://schemas.microsoft.com/office/drawing/2014/main" id="{F3B8ED3A-DC85-FDFD-2AD6-7ECB478EEA9C}"/>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Ellipse 100">
            <a:extLst>
              <a:ext uri="{FF2B5EF4-FFF2-40B4-BE49-F238E27FC236}">
                <a16:creationId xmlns:a16="http://schemas.microsoft.com/office/drawing/2014/main" id="{47B9408E-C7B8-1542-98EA-11E0208CD6BF}"/>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2" name="Connecteur droit 101">
            <a:extLst>
              <a:ext uri="{FF2B5EF4-FFF2-40B4-BE49-F238E27FC236}">
                <a16:creationId xmlns:a16="http://schemas.microsoft.com/office/drawing/2014/main" id="{6EF06B2C-7387-2842-E390-30A7EB5A43F9}"/>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B7EADB9F-25B0-9B34-A4CF-E9C4516FD2F3}"/>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4A4AC182-1DE9-4AA9-3E47-53BD17FBF7AC}"/>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5" name="Ellipse 104">
            <a:extLst>
              <a:ext uri="{FF2B5EF4-FFF2-40B4-BE49-F238E27FC236}">
                <a16:creationId xmlns:a16="http://schemas.microsoft.com/office/drawing/2014/main" id="{0D191BEE-B804-BF5B-8C98-D6A96C80C230}"/>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06" name="Ellipse 105">
            <a:extLst>
              <a:ext uri="{FF2B5EF4-FFF2-40B4-BE49-F238E27FC236}">
                <a16:creationId xmlns:a16="http://schemas.microsoft.com/office/drawing/2014/main" id="{C88A2216-6EF8-A9D7-22FC-D1E69648DD2A}"/>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07" name="Ellipse 106">
            <a:extLst>
              <a:ext uri="{FF2B5EF4-FFF2-40B4-BE49-F238E27FC236}">
                <a16:creationId xmlns:a16="http://schemas.microsoft.com/office/drawing/2014/main" id="{560B3C62-0D2C-9641-CDB5-8917E31371D9}"/>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08" name="Ellipse 107">
            <a:extLst>
              <a:ext uri="{FF2B5EF4-FFF2-40B4-BE49-F238E27FC236}">
                <a16:creationId xmlns:a16="http://schemas.microsoft.com/office/drawing/2014/main" id="{59433A6C-DD89-AFF5-D6B8-0AD10AB37224}"/>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a:extLst>
              <a:ext uri="{FF2B5EF4-FFF2-40B4-BE49-F238E27FC236}">
                <a16:creationId xmlns:a16="http://schemas.microsoft.com/office/drawing/2014/main" id="{107EE481-8F42-32F9-F25C-901C3716C697}"/>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10" name="Ellipse 109">
            <a:extLst>
              <a:ext uri="{FF2B5EF4-FFF2-40B4-BE49-F238E27FC236}">
                <a16:creationId xmlns:a16="http://schemas.microsoft.com/office/drawing/2014/main" id="{5445C43A-7C6D-D6E7-D191-7E78D108A0EF}"/>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1" name="Connecteur droit 110">
            <a:extLst>
              <a:ext uri="{FF2B5EF4-FFF2-40B4-BE49-F238E27FC236}">
                <a16:creationId xmlns:a16="http://schemas.microsoft.com/office/drawing/2014/main" id="{A0FB5715-EB4C-F139-B778-E4C2001B9A26}"/>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2" name="Ellipse 111">
            <a:extLst>
              <a:ext uri="{FF2B5EF4-FFF2-40B4-BE49-F238E27FC236}">
                <a16:creationId xmlns:a16="http://schemas.microsoft.com/office/drawing/2014/main" id="{61B99490-4C00-266F-188B-D27B2792A4FA}"/>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13" name="Connecteur droit avec flèche 112">
            <a:extLst>
              <a:ext uri="{FF2B5EF4-FFF2-40B4-BE49-F238E27FC236}">
                <a16:creationId xmlns:a16="http://schemas.microsoft.com/office/drawing/2014/main" id="{82006972-BE64-270F-BB5E-7681F3E89170}"/>
              </a:ext>
            </a:extLst>
          </p:cNvPr>
          <p:cNvCxnSpPr>
            <a:cxnSpLocks/>
            <a:endCxn id="110"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4" name="Ellipse 113">
            <a:extLst>
              <a:ext uri="{FF2B5EF4-FFF2-40B4-BE49-F238E27FC236}">
                <a16:creationId xmlns:a16="http://schemas.microsoft.com/office/drawing/2014/main" id="{337BAB30-3B3F-9575-925D-6ED5783CAD34}"/>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15" name="Ellipse 114">
            <a:extLst>
              <a:ext uri="{FF2B5EF4-FFF2-40B4-BE49-F238E27FC236}">
                <a16:creationId xmlns:a16="http://schemas.microsoft.com/office/drawing/2014/main" id="{193CC0CB-BFF2-1493-8CB0-31DCEE5707F4}"/>
              </a:ext>
            </a:extLst>
          </p:cNvPr>
          <p:cNvSpPr/>
          <p:nvPr/>
        </p:nvSpPr>
        <p:spPr>
          <a:xfrm>
            <a:off x="9411308" y="272528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6" name="Ellipse 115">
            <a:extLst>
              <a:ext uri="{FF2B5EF4-FFF2-40B4-BE49-F238E27FC236}">
                <a16:creationId xmlns:a16="http://schemas.microsoft.com/office/drawing/2014/main" id="{DF9F973E-0810-E122-F337-405D85DB073F}"/>
              </a:ext>
            </a:extLst>
          </p:cNvPr>
          <p:cNvSpPr/>
          <p:nvPr/>
        </p:nvSpPr>
        <p:spPr>
          <a:xfrm>
            <a:off x="9742365" y="289456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17" name="Ellipse 116">
            <a:extLst>
              <a:ext uri="{FF2B5EF4-FFF2-40B4-BE49-F238E27FC236}">
                <a16:creationId xmlns:a16="http://schemas.microsoft.com/office/drawing/2014/main" id="{70229940-1ABA-114C-C894-26934F4349C3}"/>
              </a:ext>
            </a:extLst>
          </p:cNvPr>
          <p:cNvSpPr/>
          <p:nvPr/>
        </p:nvSpPr>
        <p:spPr>
          <a:xfrm>
            <a:off x="9531740" y="341294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18" name="Ellipse 117">
            <a:extLst>
              <a:ext uri="{FF2B5EF4-FFF2-40B4-BE49-F238E27FC236}">
                <a16:creationId xmlns:a16="http://schemas.microsoft.com/office/drawing/2014/main" id="{6C17BE28-1754-8226-9919-E6CD917D9DBD}"/>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Ellipse 120">
            <a:extLst>
              <a:ext uri="{FF2B5EF4-FFF2-40B4-BE49-F238E27FC236}">
                <a16:creationId xmlns:a16="http://schemas.microsoft.com/office/drawing/2014/main" id="{300EB527-377A-A48A-B3E6-407A0B031112}"/>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2" name="Ellipse 121">
            <a:extLst>
              <a:ext uri="{FF2B5EF4-FFF2-40B4-BE49-F238E27FC236}">
                <a16:creationId xmlns:a16="http://schemas.microsoft.com/office/drawing/2014/main" id="{F795AC63-1DAC-D86C-7047-37E539560FE5}"/>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3" name="Ellipse 122">
            <a:extLst>
              <a:ext uri="{FF2B5EF4-FFF2-40B4-BE49-F238E27FC236}">
                <a16:creationId xmlns:a16="http://schemas.microsoft.com/office/drawing/2014/main" id="{21352575-47D5-5CA4-809A-5B0887B2AA4E}"/>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Rectangle 123">
            <a:extLst>
              <a:ext uri="{FF2B5EF4-FFF2-40B4-BE49-F238E27FC236}">
                <a16:creationId xmlns:a16="http://schemas.microsoft.com/office/drawing/2014/main" id="{D2C73C20-7089-DF36-08E7-58AD0567A3F7}"/>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25" name="Ellipse 124">
            <a:extLst>
              <a:ext uri="{FF2B5EF4-FFF2-40B4-BE49-F238E27FC236}">
                <a16:creationId xmlns:a16="http://schemas.microsoft.com/office/drawing/2014/main" id="{E16F3A15-16B8-C7AB-57BF-3D3C6783127E}"/>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6" name="Ellipse 125">
            <a:extLst>
              <a:ext uri="{FF2B5EF4-FFF2-40B4-BE49-F238E27FC236}">
                <a16:creationId xmlns:a16="http://schemas.microsoft.com/office/drawing/2014/main" id="{21256CF2-0946-BE9E-6CB2-698F12207483}"/>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27" name="Ellipse 126">
            <a:extLst>
              <a:ext uri="{FF2B5EF4-FFF2-40B4-BE49-F238E27FC236}">
                <a16:creationId xmlns:a16="http://schemas.microsoft.com/office/drawing/2014/main" id="{15B218B6-1CA3-9E59-BF1C-B01A81592947}"/>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28" name="Ellipse 127">
            <a:extLst>
              <a:ext uri="{FF2B5EF4-FFF2-40B4-BE49-F238E27FC236}">
                <a16:creationId xmlns:a16="http://schemas.microsoft.com/office/drawing/2014/main" id="{4E0E1EA4-D12E-A92C-E290-9E21BDA5C3DA}"/>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9" name="Ellipse 128">
            <a:extLst>
              <a:ext uri="{FF2B5EF4-FFF2-40B4-BE49-F238E27FC236}">
                <a16:creationId xmlns:a16="http://schemas.microsoft.com/office/drawing/2014/main" id="{3A1489B7-1FD5-8782-CEDC-F4477EAFD1BB}"/>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1" name="Rectangle 130">
            <a:extLst>
              <a:ext uri="{FF2B5EF4-FFF2-40B4-BE49-F238E27FC236}">
                <a16:creationId xmlns:a16="http://schemas.microsoft.com/office/drawing/2014/main" id="{F140EA75-909E-5BFE-31DA-A3D0622D77DF}"/>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32" name="Rectangle 131">
            <a:extLst>
              <a:ext uri="{FF2B5EF4-FFF2-40B4-BE49-F238E27FC236}">
                <a16:creationId xmlns:a16="http://schemas.microsoft.com/office/drawing/2014/main" id="{B8B97EAF-092E-E2F7-F4AC-0EC02AB55382}"/>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33" name="Ellipse 132">
            <a:extLst>
              <a:ext uri="{FF2B5EF4-FFF2-40B4-BE49-F238E27FC236}">
                <a16:creationId xmlns:a16="http://schemas.microsoft.com/office/drawing/2014/main" id="{4BC86D1B-3154-1CAC-83E4-67013F1268E9}"/>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47641F54-7238-4E54-4F74-22017CF80804}"/>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5" name="Rectangle 134">
            <a:extLst>
              <a:ext uri="{FF2B5EF4-FFF2-40B4-BE49-F238E27FC236}">
                <a16:creationId xmlns:a16="http://schemas.microsoft.com/office/drawing/2014/main" id="{318AED25-0E9C-DABF-2022-107469834702}"/>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36" name="Rectangle 135">
            <a:extLst>
              <a:ext uri="{FF2B5EF4-FFF2-40B4-BE49-F238E27FC236}">
                <a16:creationId xmlns:a16="http://schemas.microsoft.com/office/drawing/2014/main" id="{BA8D6C79-3202-FBA4-D631-712213EF18A4}"/>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37" name="Connecteur droit 136">
            <a:extLst>
              <a:ext uri="{FF2B5EF4-FFF2-40B4-BE49-F238E27FC236}">
                <a16:creationId xmlns:a16="http://schemas.microsoft.com/office/drawing/2014/main" id="{B3BDFD5B-6B81-2812-643A-86BA34E90261}"/>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8" name="Ellipse 137">
            <a:extLst>
              <a:ext uri="{FF2B5EF4-FFF2-40B4-BE49-F238E27FC236}">
                <a16:creationId xmlns:a16="http://schemas.microsoft.com/office/drawing/2014/main" id="{380F4AC4-A352-2F18-4F9F-5FB5F6066DB8}"/>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39" name="Connecteur droit 138">
            <a:extLst>
              <a:ext uri="{FF2B5EF4-FFF2-40B4-BE49-F238E27FC236}">
                <a16:creationId xmlns:a16="http://schemas.microsoft.com/office/drawing/2014/main" id="{A2A5C30D-4904-0441-F241-31FAE7394A70}"/>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Connecteur droit 139">
            <a:extLst>
              <a:ext uri="{FF2B5EF4-FFF2-40B4-BE49-F238E27FC236}">
                <a16:creationId xmlns:a16="http://schemas.microsoft.com/office/drawing/2014/main" id="{F7D1011F-4697-D568-1313-D1FDBC681B60}"/>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1" name="Ellipse 140">
            <a:extLst>
              <a:ext uri="{FF2B5EF4-FFF2-40B4-BE49-F238E27FC236}">
                <a16:creationId xmlns:a16="http://schemas.microsoft.com/office/drawing/2014/main" id="{C18806CB-31C0-CA84-D4C1-9F223BB70059}"/>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2" name="Ellipse 141">
            <a:extLst>
              <a:ext uri="{FF2B5EF4-FFF2-40B4-BE49-F238E27FC236}">
                <a16:creationId xmlns:a16="http://schemas.microsoft.com/office/drawing/2014/main" id="{DF345220-39F5-BCA4-7C46-5CED947E7906}"/>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3" name="Ellipse 142">
            <a:extLst>
              <a:ext uri="{FF2B5EF4-FFF2-40B4-BE49-F238E27FC236}">
                <a16:creationId xmlns:a16="http://schemas.microsoft.com/office/drawing/2014/main" id="{468F88D1-1990-676E-1D4A-31FA59A2AEAB}"/>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2A25E31D-2602-BD3B-3C4A-F9E144CB52F3}"/>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5A825959-D980-430B-9C6F-B7BABBC72BF6}"/>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28DB1B84-7879-1BAE-FFAD-A7E70DBAF123}"/>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Ellipse 146">
            <a:extLst>
              <a:ext uri="{FF2B5EF4-FFF2-40B4-BE49-F238E27FC236}">
                <a16:creationId xmlns:a16="http://schemas.microsoft.com/office/drawing/2014/main" id="{B759E223-91C4-A281-D5B2-810F5EA013E2}"/>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48" name="Ellipse 147">
            <a:extLst>
              <a:ext uri="{FF2B5EF4-FFF2-40B4-BE49-F238E27FC236}">
                <a16:creationId xmlns:a16="http://schemas.microsoft.com/office/drawing/2014/main" id="{40FE3C27-B338-F54A-6D2F-F840414C3CC2}"/>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6B15B9A8-6666-CD6D-8908-763BC4DDABC5}"/>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08E9AF0F-83FA-1AEE-281F-863474522F3B}"/>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1" name="Ellipse 150">
            <a:extLst>
              <a:ext uri="{FF2B5EF4-FFF2-40B4-BE49-F238E27FC236}">
                <a16:creationId xmlns:a16="http://schemas.microsoft.com/office/drawing/2014/main" id="{EAFC8404-558F-EFCA-AC7C-33B5A0C97390}"/>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2" name="Ellipse 151">
            <a:extLst>
              <a:ext uri="{FF2B5EF4-FFF2-40B4-BE49-F238E27FC236}">
                <a16:creationId xmlns:a16="http://schemas.microsoft.com/office/drawing/2014/main" id="{F92D7371-8A7E-204C-8D31-81ABAC4C0D68}"/>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6104EB92-6263-25B4-47EA-5E665B62083E}"/>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0CF31E01-3A0C-E201-3340-57A891B9BD37}"/>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9CAECF70-6940-B172-177B-D56B6F83AC1F}"/>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C8928562-22A6-9DD4-AB53-F4A7EB6E58F7}"/>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F28E7E29-5649-A98F-2A1E-AA491A1C8CF9}"/>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A90AA75C-BD22-11FA-657C-87B9B9D41B7A}"/>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8A5307FC-2987-2A39-34D2-67EC0A7BB160}"/>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Rectangle 160">
            <a:extLst>
              <a:ext uri="{FF2B5EF4-FFF2-40B4-BE49-F238E27FC236}">
                <a16:creationId xmlns:a16="http://schemas.microsoft.com/office/drawing/2014/main" id="{58F8070B-5C74-477B-DF7D-E7B961DC9D64}"/>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62" name="Rectangle 161">
            <a:extLst>
              <a:ext uri="{FF2B5EF4-FFF2-40B4-BE49-F238E27FC236}">
                <a16:creationId xmlns:a16="http://schemas.microsoft.com/office/drawing/2014/main" id="{ADCFF3CA-653D-84A0-301C-54B6EC43220E}"/>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63" name="Rectangle 1">
            <a:extLst>
              <a:ext uri="{FF2B5EF4-FFF2-40B4-BE49-F238E27FC236}">
                <a16:creationId xmlns:a16="http://schemas.microsoft.com/office/drawing/2014/main" id="{56AFBA91-3049-0F5E-3134-8789FE484511}"/>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1801-1823</a:t>
            </a:r>
            <a:endParaRPr lang="fr-FR" b="1" spc="-1" dirty="0">
              <a:latin typeface="Arial"/>
            </a:endParaRPr>
          </a:p>
        </p:txBody>
      </p:sp>
      <p:sp>
        <p:nvSpPr>
          <p:cNvPr id="164" name="Rectangle 163">
            <a:extLst>
              <a:ext uri="{FF2B5EF4-FFF2-40B4-BE49-F238E27FC236}">
                <a16:creationId xmlns:a16="http://schemas.microsoft.com/office/drawing/2014/main" id="{A39B177C-9990-56F1-6721-940F3B051851}"/>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65" name="Ellipse 164">
            <a:extLst>
              <a:ext uri="{FF2B5EF4-FFF2-40B4-BE49-F238E27FC236}">
                <a16:creationId xmlns:a16="http://schemas.microsoft.com/office/drawing/2014/main" id="{FA62CA3E-638B-D292-4654-4EB31F1B0271}"/>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66" name="Rectangle 165">
            <a:extLst>
              <a:ext uri="{FF2B5EF4-FFF2-40B4-BE49-F238E27FC236}">
                <a16:creationId xmlns:a16="http://schemas.microsoft.com/office/drawing/2014/main" id="{2F5D5E62-3F34-83BA-4E81-81A1EADC0188}"/>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67" name="Rectangle 166">
            <a:extLst>
              <a:ext uri="{FF2B5EF4-FFF2-40B4-BE49-F238E27FC236}">
                <a16:creationId xmlns:a16="http://schemas.microsoft.com/office/drawing/2014/main" id="{4707C476-3267-330B-D5AD-8A3CAE49C33B}"/>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68" name="Rectangle 167">
            <a:extLst>
              <a:ext uri="{FF2B5EF4-FFF2-40B4-BE49-F238E27FC236}">
                <a16:creationId xmlns:a16="http://schemas.microsoft.com/office/drawing/2014/main" id="{79658811-0D3D-6F59-159A-39BC0BDDA9F1}"/>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69" name="Rectangle 168">
            <a:extLst>
              <a:ext uri="{FF2B5EF4-FFF2-40B4-BE49-F238E27FC236}">
                <a16:creationId xmlns:a16="http://schemas.microsoft.com/office/drawing/2014/main" id="{1FA9D4AF-E829-56FA-D1B6-F528791DD678}"/>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70" name="Rectangle 169">
            <a:extLst>
              <a:ext uri="{FF2B5EF4-FFF2-40B4-BE49-F238E27FC236}">
                <a16:creationId xmlns:a16="http://schemas.microsoft.com/office/drawing/2014/main" id="{DE4BA154-35B3-CAB0-56C6-58D0CC3D68CC}"/>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71" name="Rectangle 170">
            <a:extLst>
              <a:ext uri="{FF2B5EF4-FFF2-40B4-BE49-F238E27FC236}">
                <a16:creationId xmlns:a16="http://schemas.microsoft.com/office/drawing/2014/main" id="{7913313C-4B9B-0265-4E7B-660376904C9D}"/>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72" name="Ellipse 171">
            <a:extLst>
              <a:ext uri="{FF2B5EF4-FFF2-40B4-BE49-F238E27FC236}">
                <a16:creationId xmlns:a16="http://schemas.microsoft.com/office/drawing/2014/main" id="{1D166F38-D535-ADB2-0945-515DD7EFA7FD}"/>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3" name="Ellipse 172">
            <a:extLst>
              <a:ext uri="{FF2B5EF4-FFF2-40B4-BE49-F238E27FC236}">
                <a16:creationId xmlns:a16="http://schemas.microsoft.com/office/drawing/2014/main" id="{8FBFF097-D4CB-A291-0E80-3DD81DA3A227}"/>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74" name="Ellipse 173">
            <a:extLst>
              <a:ext uri="{FF2B5EF4-FFF2-40B4-BE49-F238E27FC236}">
                <a16:creationId xmlns:a16="http://schemas.microsoft.com/office/drawing/2014/main" id="{1331743A-00B3-4DFC-C4DF-6D92927BF94F}"/>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Ellipse 174">
            <a:extLst>
              <a:ext uri="{FF2B5EF4-FFF2-40B4-BE49-F238E27FC236}">
                <a16:creationId xmlns:a16="http://schemas.microsoft.com/office/drawing/2014/main" id="{6604AFEE-0B50-33F3-A288-B6917DF77B4D}"/>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6" name="Rectangle 175">
            <a:extLst>
              <a:ext uri="{FF2B5EF4-FFF2-40B4-BE49-F238E27FC236}">
                <a16:creationId xmlns:a16="http://schemas.microsoft.com/office/drawing/2014/main" id="{460E2709-2F5C-D553-698A-0418F5F57487}"/>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177" name="Ellipse 176">
            <a:extLst>
              <a:ext uri="{FF2B5EF4-FFF2-40B4-BE49-F238E27FC236}">
                <a16:creationId xmlns:a16="http://schemas.microsoft.com/office/drawing/2014/main" id="{0218634A-3B6E-9D07-184A-7CF4965A6444}"/>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78" name="Rectangle 177">
            <a:extLst>
              <a:ext uri="{FF2B5EF4-FFF2-40B4-BE49-F238E27FC236}">
                <a16:creationId xmlns:a16="http://schemas.microsoft.com/office/drawing/2014/main" id="{3C79BB51-9E7C-8C44-66E1-D76DEA0FD78A}"/>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79" name="Ellipse 178">
            <a:extLst>
              <a:ext uri="{FF2B5EF4-FFF2-40B4-BE49-F238E27FC236}">
                <a16:creationId xmlns:a16="http://schemas.microsoft.com/office/drawing/2014/main" id="{EA23061D-AD84-1238-6EB1-59EA8136F1DD}"/>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Ellipse 179">
            <a:extLst>
              <a:ext uri="{FF2B5EF4-FFF2-40B4-BE49-F238E27FC236}">
                <a16:creationId xmlns:a16="http://schemas.microsoft.com/office/drawing/2014/main" id="{96D3A28F-2E60-37E4-823B-8AEDD0EF45DC}"/>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1" name="Ellipse 180">
            <a:extLst>
              <a:ext uri="{FF2B5EF4-FFF2-40B4-BE49-F238E27FC236}">
                <a16:creationId xmlns:a16="http://schemas.microsoft.com/office/drawing/2014/main" id="{EF3DCFCE-C011-6FA7-043C-D7C82DD5A315}"/>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82" name="Ellipse 181">
            <a:extLst>
              <a:ext uri="{FF2B5EF4-FFF2-40B4-BE49-F238E27FC236}">
                <a16:creationId xmlns:a16="http://schemas.microsoft.com/office/drawing/2014/main" id="{5608E757-76A9-DDA2-6CB2-5B33FA0471B8}"/>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3" name="Rectangle 182">
            <a:extLst>
              <a:ext uri="{FF2B5EF4-FFF2-40B4-BE49-F238E27FC236}">
                <a16:creationId xmlns:a16="http://schemas.microsoft.com/office/drawing/2014/main" id="{832A9C83-0F68-B79E-00ED-8EB3B839F58C}"/>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84" name="Ellipse 183">
            <a:extLst>
              <a:ext uri="{FF2B5EF4-FFF2-40B4-BE49-F238E27FC236}">
                <a16:creationId xmlns:a16="http://schemas.microsoft.com/office/drawing/2014/main" id="{D1D29ED9-319A-2B0C-EE90-3C14423D42C5}"/>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85" name="Ellipse 184">
            <a:extLst>
              <a:ext uri="{FF2B5EF4-FFF2-40B4-BE49-F238E27FC236}">
                <a16:creationId xmlns:a16="http://schemas.microsoft.com/office/drawing/2014/main" id="{AC1B61CC-5D2E-1ACD-92BE-B8A05B041139}"/>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86" name="Rectangle 185">
            <a:extLst>
              <a:ext uri="{FF2B5EF4-FFF2-40B4-BE49-F238E27FC236}">
                <a16:creationId xmlns:a16="http://schemas.microsoft.com/office/drawing/2014/main" id="{2ED05544-A5B9-2D81-AA6C-6C9D5A631813}"/>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87" name="Ellipse 186">
            <a:extLst>
              <a:ext uri="{FF2B5EF4-FFF2-40B4-BE49-F238E27FC236}">
                <a16:creationId xmlns:a16="http://schemas.microsoft.com/office/drawing/2014/main" id="{0DA5D5C5-6373-C936-174A-D65ECD3685B9}"/>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Ellipse 187">
            <a:extLst>
              <a:ext uri="{FF2B5EF4-FFF2-40B4-BE49-F238E27FC236}">
                <a16:creationId xmlns:a16="http://schemas.microsoft.com/office/drawing/2014/main" id="{F200D308-FE0E-C383-7434-AC936846655E}"/>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Ellipse 188">
            <a:extLst>
              <a:ext uri="{FF2B5EF4-FFF2-40B4-BE49-F238E27FC236}">
                <a16:creationId xmlns:a16="http://schemas.microsoft.com/office/drawing/2014/main" id="{C7AD746D-FB1F-66FD-6A84-DE0F65529586}"/>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91" name="Ellipse 190">
            <a:extLst>
              <a:ext uri="{FF2B5EF4-FFF2-40B4-BE49-F238E27FC236}">
                <a16:creationId xmlns:a16="http://schemas.microsoft.com/office/drawing/2014/main" id="{740B3C7C-93A1-075A-F062-1E423DF4FE60}"/>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 name="Ellipse 1">
            <a:extLst>
              <a:ext uri="{FF2B5EF4-FFF2-40B4-BE49-F238E27FC236}">
                <a16:creationId xmlns:a16="http://schemas.microsoft.com/office/drawing/2014/main" id="{CBAD4B62-7EBB-0C3F-8B50-EA9927EE37F9}"/>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 name="Ellipse 3">
            <a:extLst>
              <a:ext uri="{FF2B5EF4-FFF2-40B4-BE49-F238E27FC236}">
                <a16:creationId xmlns:a16="http://schemas.microsoft.com/office/drawing/2014/main" id="{1BE206F2-3190-F3CE-CF90-4794691E8A5B}"/>
              </a:ext>
            </a:extLst>
          </p:cNvPr>
          <p:cNvSpPr/>
          <p:nvPr/>
        </p:nvSpPr>
        <p:spPr>
          <a:xfrm>
            <a:off x="9005742" y="277333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7" name="Ellipse 6">
            <a:extLst>
              <a:ext uri="{FF2B5EF4-FFF2-40B4-BE49-F238E27FC236}">
                <a16:creationId xmlns:a16="http://schemas.microsoft.com/office/drawing/2014/main" id="{A6F7FEF2-8830-95F3-5522-8D6BF0C91596}"/>
              </a:ext>
            </a:extLst>
          </p:cNvPr>
          <p:cNvSpPr/>
          <p:nvPr/>
        </p:nvSpPr>
        <p:spPr>
          <a:xfrm>
            <a:off x="9281300" y="295971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Tree>
    <p:extLst>
      <p:ext uri="{BB962C8B-B14F-4D97-AF65-F5344CB8AC3E}">
        <p14:creationId xmlns:p14="http://schemas.microsoft.com/office/powerpoint/2010/main" val="1434913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A5BAC2-4179-7553-D4D8-EB9264961C49}"/>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7F6AE2B1-1EB8-BC8A-F600-4A4C56B74B3B}"/>
              </a:ext>
            </a:extLst>
          </p:cNvPr>
          <p:cNvSpPr/>
          <p:nvPr/>
        </p:nvSpPr>
        <p:spPr>
          <a:xfrm>
            <a:off x="85998" y="95535"/>
            <a:ext cx="4921005" cy="6247864"/>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*Pour les Britanniques…</a:t>
            </a:r>
          </a:p>
          <a:p>
            <a:r>
              <a:rPr lang="fr-FR" sz="1600" dirty="0"/>
              <a:t>Protéger l’Inde contre un retour des Afghans</a:t>
            </a:r>
          </a:p>
          <a:p>
            <a:r>
              <a:rPr lang="fr-FR" sz="1600" dirty="0"/>
              <a:t>*1808 : Traité d’alliance GB-Pendjab</a:t>
            </a:r>
          </a:p>
          <a:p>
            <a:r>
              <a:rPr lang="fr-FR" sz="1600" dirty="0"/>
              <a:t>Le Pendjab et le Sind plus au sud deviennent</a:t>
            </a:r>
          </a:p>
          <a:p>
            <a:r>
              <a:rPr lang="fr-FR" sz="1600" dirty="0"/>
              <a:t>Des Etats-tampons contre la menace afghane ; Mais…</a:t>
            </a:r>
          </a:p>
          <a:p>
            <a:endParaRPr lang="fr-FR" sz="1600" dirty="0"/>
          </a:p>
          <a:p>
            <a:r>
              <a:rPr lang="fr-FR" sz="1600" dirty="0"/>
              <a:t>*1826 : A Kaboul, le Durrani </a:t>
            </a:r>
            <a:r>
              <a:rPr lang="fr-FR" sz="1600" dirty="0" err="1"/>
              <a:t>Barakzai</a:t>
            </a:r>
            <a:r>
              <a:rPr lang="fr-FR" sz="1600" dirty="0"/>
              <a:t> </a:t>
            </a:r>
            <a:r>
              <a:rPr lang="fr-FR" sz="1600" u="sng" dirty="0" err="1"/>
              <a:t>Dost</a:t>
            </a:r>
            <a:r>
              <a:rPr lang="fr-FR" sz="1600" u="sng" dirty="0"/>
              <a:t> Muhammad</a:t>
            </a:r>
            <a:r>
              <a:rPr lang="fr-FR" sz="1600" dirty="0"/>
              <a:t> S’empare du pouvoir ; Objectif : A l’est…</a:t>
            </a:r>
          </a:p>
          <a:p>
            <a:r>
              <a:rPr lang="fr-FR" sz="1600" dirty="0"/>
              <a:t>Reprendre Peshawar aux Sikhs, alliés des Britanniques</a:t>
            </a:r>
          </a:p>
          <a:p>
            <a:endParaRPr lang="fr-FR" sz="1600" dirty="0"/>
          </a:p>
          <a:p>
            <a:r>
              <a:rPr lang="fr-FR" sz="1600" dirty="0"/>
              <a:t>*Conséquence : 1830 : L’Afghanistan devient doublement Un enjeu pour les Britanniques…</a:t>
            </a:r>
          </a:p>
          <a:p>
            <a:endParaRPr lang="fr-FR" sz="1600" dirty="0"/>
          </a:p>
          <a:p>
            <a:r>
              <a:rPr lang="fr-FR" sz="1600" dirty="0"/>
              <a:t>a) En tant que </a:t>
            </a:r>
            <a:r>
              <a:rPr lang="fr-FR" sz="1600" i="1" dirty="0"/>
              <a:t>menaçant</a:t>
            </a:r>
            <a:r>
              <a:rPr lang="fr-FR" sz="1600" dirty="0"/>
              <a:t> sur sa frontière est</a:t>
            </a:r>
          </a:p>
          <a:p>
            <a:r>
              <a:rPr lang="fr-FR" sz="1600" dirty="0"/>
              <a:t>Contre le Pendjab…</a:t>
            </a:r>
          </a:p>
          <a:p>
            <a:endParaRPr lang="fr-FR" sz="1600" dirty="0"/>
          </a:p>
          <a:p>
            <a:r>
              <a:rPr lang="fr-FR" sz="1600" dirty="0"/>
              <a:t>b) En tant que </a:t>
            </a:r>
            <a:r>
              <a:rPr lang="fr-FR" sz="1600" i="1" dirty="0"/>
              <a:t>menacé</a:t>
            </a:r>
            <a:r>
              <a:rPr lang="fr-FR" sz="1600" dirty="0"/>
              <a:t> sur sa frontière ouest</a:t>
            </a:r>
          </a:p>
          <a:p>
            <a:r>
              <a:rPr lang="fr-FR" sz="1600" dirty="0"/>
              <a:t>Par la Perse, désormais contrôlée par la Russie</a:t>
            </a:r>
          </a:p>
          <a:p>
            <a:endParaRPr lang="fr-FR" sz="1600" dirty="0"/>
          </a:p>
          <a:p>
            <a:r>
              <a:rPr lang="fr-FR" sz="1600" dirty="0"/>
              <a:t>Ce qui à terme pourrait signifier</a:t>
            </a:r>
          </a:p>
          <a:p>
            <a:r>
              <a:rPr lang="fr-FR" sz="1600" dirty="0"/>
              <a:t>Un contrôle russe de l’Afghanistan</a:t>
            </a:r>
          </a:p>
          <a:p>
            <a:endParaRPr lang="fr-FR" sz="1600" dirty="0"/>
          </a:p>
          <a:p>
            <a:r>
              <a:rPr lang="fr-FR" sz="1600" dirty="0"/>
              <a:t>*Et chez les </a:t>
            </a:r>
            <a:r>
              <a:rPr lang="fr-FR" sz="1600" i="1" dirty="0"/>
              <a:t>russophobes</a:t>
            </a:r>
            <a:r>
              <a:rPr lang="fr-FR" sz="1600" dirty="0"/>
              <a:t> britanniques minoritaires</a:t>
            </a:r>
          </a:p>
          <a:p>
            <a:r>
              <a:rPr lang="fr-FR" sz="1600" dirty="0"/>
              <a:t>Conscients de cette menace</a:t>
            </a:r>
          </a:p>
          <a:p>
            <a:r>
              <a:rPr lang="fr-FR" sz="1600" dirty="0"/>
              <a:t>Deux approches différentes apparaissent…</a:t>
            </a:r>
          </a:p>
        </p:txBody>
      </p:sp>
      <p:pic>
        <p:nvPicPr>
          <p:cNvPr id="6" name="Picture 2" descr="C:\Users\Christophe\Pictures\My Scans\2014-11 (nov.)\scan0001.jpg">
            <a:extLst>
              <a:ext uri="{FF2B5EF4-FFF2-40B4-BE49-F238E27FC236}">
                <a16:creationId xmlns:a16="http://schemas.microsoft.com/office/drawing/2014/main" id="{D7D13019-6815-6588-1D91-C5C582E9B89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1" name="Ellipse 10">
            <a:extLst>
              <a:ext uri="{FF2B5EF4-FFF2-40B4-BE49-F238E27FC236}">
                <a16:creationId xmlns:a16="http://schemas.microsoft.com/office/drawing/2014/main" id="{73288320-6FA3-BDE3-F4E8-52522BBB82E3}"/>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1117778C-6F3A-A9F3-646B-153C0753594B}"/>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30" name="Ellipse 29">
            <a:extLst>
              <a:ext uri="{FF2B5EF4-FFF2-40B4-BE49-F238E27FC236}">
                <a16:creationId xmlns:a16="http://schemas.microsoft.com/office/drawing/2014/main" id="{124B2C9B-7EBA-ADDF-D498-33322D50E884}"/>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32" name="Ellipse 31">
            <a:extLst>
              <a:ext uri="{FF2B5EF4-FFF2-40B4-BE49-F238E27FC236}">
                <a16:creationId xmlns:a16="http://schemas.microsoft.com/office/drawing/2014/main" id="{5C2D98AD-3F6E-C878-2D9F-0FF09AA9273A}"/>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97CDD333-C611-6800-3925-8B4F7F196DED}"/>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Ellipse 56">
            <a:extLst>
              <a:ext uri="{FF2B5EF4-FFF2-40B4-BE49-F238E27FC236}">
                <a16:creationId xmlns:a16="http://schemas.microsoft.com/office/drawing/2014/main" id="{ACA6E013-89D8-B90F-F5C9-73519C2B6BF3}"/>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8" name="Ellipse 57">
            <a:extLst>
              <a:ext uri="{FF2B5EF4-FFF2-40B4-BE49-F238E27FC236}">
                <a16:creationId xmlns:a16="http://schemas.microsoft.com/office/drawing/2014/main" id="{CDCFD837-4044-F2F6-07BB-3059CC176EB5}"/>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60" name="Ellipse 59">
            <a:extLst>
              <a:ext uri="{FF2B5EF4-FFF2-40B4-BE49-F238E27FC236}">
                <a16:creationId xmlns:a16="http://schemas.microsoft.com/office/drawing/2014/main" id="{68E15E75-6AF6-74F6-47DE-7C5F668837C6}"/>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1" name="Ellipse 60">
            <a:extLst>
              <a:ext uri="{FF2B5EF4-FFF2-40B4-BE49-F238E27FC236}">
                <a16:creationId xmlns:a16="http://schemas.microsoft.com/office/drawing/2014/main" id="{11771024-289D-BE38-D510-CA7A3AC02A01}"/>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2" name="Ellipse 61">
            <a:extLst>
              <a:ext uri="{FF2B5EF4-FFF2-40B4-BE49-F238E27FC236}">
                <a16:creationId xmlns:a16="http://schemas.microsoft.com/office/drawing/2014/main" id="{48C5D6C6-A823-1CE0-DB85-93628E69D70E}"/>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4" name="Ellipse 63">
            <a:extLst>
              <a:ext uri="{FF2B5EF4-FFF2-40B4-BE49-F238E27FC236}">
                <a16:creationId xmlns:a16="http://schemas.microsoft.com/office/drawing/2014/main" id="{5970BC16-09D3-34F4-8FCE-FDA62843AED4}"/>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5" name="Ellipse 64">
            <a:extLst>
              <a:ext uri="{FF2B5EF4-FFF2-40B4-BE49-F238E27FC236}">
                <a16:creationId xmlns:a16="http://schemas.microsoft.com/office/drawing/2014/main" id="{61B0C09A-F317-0CF8-3DD8-E150F1182A41}"/>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0A4815E5-E1EB-CF75-83F1-3767F5C81E76}"/>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7AE56838-6702-8448-4FBF-B397F68405AD}"/>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9" name="Ellipse 78">
            <a:extLst>
              <a:ext uri="{FF2B5EF4-FFF2-40B4-BE49-F238E27FC236}">
                <a16:creationId xmlns:a16="http://schemas.microsoft.com/office/drawing/2014/main" id="{8BE1C53B-B68C-4783-9A67-89AB6220D0C5}"/>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80" name="Ellipse 79">
            <a:extLst>
              <a:ext uri="{FF2B5EF4-FFF2-40B4-BE49-F238E27FC236}">
                <a16:creationId xmlns:a16="http://schemas.microsoft.com/office/drawing/2014/main" id="{08C3F7FF-56D1-7D32-8155-FA1CA19C990C}"/>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3" name="Ellipse 82">
            <a:extLst>
              <a:ext uri="{FF2B5EF4-FFF2-40B4-BE49-F238E27FC236}">
                <a16:creationId xmlns:a16="http://schemas.microsoft.com/office/drawing/2014/main" id="{2FF506EA-7D4A-70CA-E3F2-2DA43E732968}"/>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4" name="Ellipse 93">
            <a:extLst>
              <a:ext uri="{FF2B5EF4-FFF2-40B4-BE49-F238E27FC236}">
                <a16:creationId xmlns:a16="http://schemas.microsoft.com/office/drawing/2014/main" id="{E1BD9C92-F245-8B33-BBA2-736DB869A1CB}"/>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1" name="Ellipse 100">
            <a:extLst>
              <a:ext uri="{FF2B5EF4-FFF2-40B4-BE49-F238E27FC236}">
                <a16:creationId xmlns:a16="http://schemas.microsoft.com/office/drawing/2014/main" id="{ADF18E96-31C0-A267-6A57-B3D6C08446F5}"/>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2" name="Connecteur droit 101">
            <a:extLst>
              <a:ext uri="{FF2B5EF4-FFF2-40B4-BE49-F238E27FC236}">
                <a16:creationId xmlns:a16="http://schemas.microsoft.com/office/drawing/2014/main" id="{9D46510F-E3B6-E780-1CC1-D8C20E698670}"/>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Connecteur droit 102">
            <a:extLst>
              <a:ext uri="{FF2B5EF4-FFF2-40B4-BE49-F238E27FC236}">
                <a16:creationId xmlns:a16="http://schemas.microsoft.com/office/drawing/2014/main" id="{1F8B6BD8-B55F-D3FB-10B0-7DCF9FDA25D4}"/>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8C4D7D0C-DAE5-184E-F26D-224D51D51C27}"/>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5" name="Ellipse 104">
            <a:extLst>
              <a:ext uri="{FF2B5EF4-FFF2-40B4-BE49-F238E27FC236}">
                <a16:creationId xmlns:a16="http://schemas.microsoft.com/office/drawing/2014/main" id="{413842C6-E012-2E61-CF55-F596CA518F45}"/>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06" name="Ellipse 105">
            <a:extLst>
              <a:ext uri="{FF2B5EF4-FFF2-40B4-BE49-F238E27FC236}">
                <a16:creationId xmlns:a16="http://schemas.microsoft.com/office/drawing/2014/main" id="{43A5008F-DC91-4BE3-C087-B5156D718D4F}"/>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07" name="Ellipse 106">
            <a:extLst>
              <a:ext uri="{FF2B5EF4-FFF2-40B4-BE49-F238E27FC236}">
                <a16:creationId xmlns:a16="http://schemas.microsoft.com/office/drawing/2014/main" id="{410DFB9B-63B5-EEAB-1D03-5E76D23BEDA5}"/>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08" name="Ellipse 107">
            <a:extLst>
              <a:ext uri="{FF2B5EF4-FFF2-40B4-BE49-F238E27FC236}">
                <a16:creationId xmlns:a16="http://schemas.microsoft.com/office/drawing/2014/main" id="{84055407-C88D-6C4D-762A-1F16651507D6}"/>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a:extLst>
              <a:ext uri="{FF2B5EF4-FFF2-40B4-BE49-F238E27FC236}">
                <a16:creationId xmlns:a16="http://schemas.microsoft.com/office/drawing/2014/main" id="{20457270-343E-8FBD-18D8-91182F25FE53}"/>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10" name="Ellipse 109">
            <a:extLst>
              <a:ext uri="{FF2B5EF4-FFF2-40B4-BE49-F238E27FC236}">
                <a16:creationId xmlns:a16="http://schemas.microsoft.com/office/drawing/2014/main" id="{CE132377-F648-27ED-85E1-4178422AA079}"/>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1" name="Connecteur droit 110">
            <a:extLst>
              <a:ext uri="{FF2B5EF4-FFF2-40B4-BE49-F238E27FC236}">
                <a16:creationId xmlns:a16="http://schemas.microsoft.com/office/drawing/2014/main" id="{15CB1DD2-17D0-7B7F-8FA0-C3DBD93DF4E6}"/>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2" name="Ellipse 111">
            <a:extLst>
              <a:ext uri="{FF2B5EF4-FFF2-40B4-BE49-F238E27FC236}">
                <a16:creationId xmlns:a16="http://schemas.microsoft.com/office/drawing/2014/main" id="{EBCDB89B-CAF3-BF0B-342B-A166396C0B14}"/>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13" name="Connecteur droit avec flèche 112">
            <a:extLst>
              <a:ext uri="{FF2B5EF4-FFF2-40B4-BE49-F238E27FC236}">
                <a16:creationId xmlns:a16="http://schemas.microsoft.com/office/drawing/2014/main" id="{F5226DA2-D73C-7B39-460D-7372A01CCA34}"/>
              </a:ext>
            </a:extLst>
          </p:cNvPr>
          <p:cNvCxnSpPr>
            <a:cxnSpLocks/>
            <a:endCxn id="110"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4" name="Ellipse 113">
            <a:extLst>
              <a:ext uri="{FF2B5EF4-FFF2-40B4-BE49-F238E27FC236}">
                <a16:creationId xmlns:a16="http://schemas.microsoft.com/office/drawing/2014/main" id="{696844AC-26E6-EFC1-150F-9814D6C877D3}"/>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15" name="Ellipse 114">
            <a:extLst>
              <a:ext uri="{FF2B5EF4-FFF2-40B4-BE49-F238E27FC236}">
                <a16:creationId xmlns:a16="http://schemas.microsoft.com/office/drawing/2014/main" id="{AFFF9570-837B-6DD0-C158-B68523258FB0}"/>
              </a:ext>
            </a:extLst>
          </p:cNvPr>
          <p:cNvSpPr/>
          <p:nvPr/>
        </p:nvSpPr>
        <p:spPr>
          <a:xfrm>
            <a:off x="9411308" y="272528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6" name="Ellipse 115">
            <a:extLst>
              <a:ext uri="{FF2B5EF4-FFF2-40B4-BE49-F238E27FC236}">
                <a16:creationId xmlns:a16="http://schemas.microsoft.com/office/drawing/2014/main" id="{91306291-D0A5-76C8-8C96-A22FA86687D3}"/>
              </a:ext>
            </a:extLst>
          </p:cNvPr>
          <p:cNvSpPr/>
          <p:nvPr/>
        </p:nvSpPr>
        <p:spPr>
          <a:xfrm>
            <a:off x="9742365" y="289456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17" name="Ellipse 116">
            <a:extLst>
              <a:ext uri="{FF2B5EF4-FFF2-40B4-BE49-F238E27FC236}">
                <a16:creationId xmlns:a16="http://schemas.microsoft.com/office/drawing/2014/main" id="{BB93B79B-10C3-D8C9-B70C-CE4A841C9D9B}"/>
              </a:ext>
            </a:extLst>
          </p:cNvPr>
          <p:cNvSpPr/>
          <p:nvPr/>
        </p:nvSpPr>
        <p:spPr>
          <a:xfrm>
            <a:off x="9531740" y="341294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18" name="Ellipse 117">
            <a:extLst>
              <a:ext uri="{FF2B5EF4-FFF2-40B4-BE49-F238E27FC236}">
                <a16:creationId xmlns:a16="http://schemas.microsoft.com/office/drawing/2014/main" id="{23A268D3-50D8-B6B1-4F92-6A4ABB7E6F40}"/>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1" name="Ellipse 120">
            <a:extLst>
              <a:ext uri="{FF2B5EF4-FFF2-40B4-BE49-F238E27FC236}">
                <a16:creationId xmlns:a16="http://schemas.microsoft.com/office/drawing/2014/main" id="{50C0C08C-E1B7-0969-833A-8D776CFE3E9F}"/>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2" name="Ellipse 121">
            <a:extLst>
              <a:ext uri="{FF2B5EF4-FFF2-40B4-BE49-F238E27FC236}">
                <a16:creationId xmlns:a16="http://schemas.microsoft.com/office/drawing/2014/main" id="{5A6C6EF3-E1F8-A3E9-C3D0-693E2E10C327}"/>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3" name="Ellipse 122">
            <a:extLst>
              <a:ext uri="{FF2B5EF4-FFF2-40B4-BE49-F238E27FC236}">
                <a16:creationId xmlns:a16="http://schemas.microsoft.com/office/drawing/2014/main" id="{FE2D949B-2F1E-42F8-7D0E-AF117A555A8E}"/>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Rectangle 123">
            <a:extLst>
              <a:ext uri="{FF2B5EF4-FFF2-40B4-BE49-F238E27FC236}">
                <a16:creationId xmlns:a16="http://schemas.microsoft.com/office/drawing/2014/main" id="{6C763138-7066-86CA-620C-C49D27C7A1EA}"/>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25" name="Ellipse 124">
            <a:extLst>
              <a:ext uri="{FF2B5EF4-FFF2-40B4-BE49-F238E27FC236}">
                <a16:creationId xmlns:a16="http://schemas.microsoft.com/office/drawing/2014/main" id="{ADD52F27-C36F-4E74-63AD-3043831B0721}"/>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6" name="Ellipse 125">
            <a:extLst>
              <a:ext uri="{FF2B5EF4-FFF2-40B4-BE49-F238E27FC236}">
                <a16:creationId xmlns:a16="http://schemas.microsoft.com/office/drawing/2014/main" id="{15B2C415-035C-7785-7211-0A530A002079}"/>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27" name="Ellipse 126">
            <a:extLst>
              <a:ext uri="{FF2B5EF4-FFF2-40B4-BE49-F238E27FC236}">
                <a16:creationId xmlns:a16="http://schemas.microsoft.com/office/drawing/2014/main" id="{61F1FACE-73AA-E1B0-95BE-949820954616}"/>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28" name="Ellipse 127">
            <a:extLst>
              <a:ext uri="{FF2B5EF4-FFF2-40B4-BE49-F238E27FC236}">
                <a16:creationId xmlns:a16="http://schemas.microsoft.com/office/drawing/2014/main" id="{BB53A864-BD82-9A17-801C-56F46E1AC2E9}"/>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9" name="Ellipse 128">
            <a:extLst>
              <a:ext uri="{FF2B5EF4-FFF2-40B4-BE49-F238E27FC236}">
                <a16:creationId xmlns:a16="http://schemas.microsoft.com/office/drawing/2014/main" id="{0020FB28-9287-6E69-5323-3BDCCD010CF6}"/>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1" name="Rectangle 130">
            <a:extLst>
              <a:ext uri="{FF2B5EF4-FFF2-40B4-BE49-F238E27FC236}">
                <a16:creationId xmlns:a16="http://schemas.microsoft.com/office/drawing/2014/main" id="{01C25B94-EFC7-95E5-A182-8F0911B5CCF7}"/>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32" name="Rectangle 131">
            <a:extLst>
              <a:ext uri="{FF2B5EF4-FFF2-40B4-BE49-F238E27FC236}">
                <a16:creationId xmlns:a16="http://schemas.microsoft.com/office/drawing/2014/main" id="{122C13B3-1049-48D5-C0BF-67C8686A3C09}"/>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33" name="Ellipse 132">
            <a:extLst>
              <a:ext uri="{FF2B5EF4-FFF2-40B4-BE49-F238E27FC236}">
                <a16:creationId xmlns:a16="http://schemas.microsoft.com/office/drawing/2014/main" id="{1D1EEE33-8495-7209-F406-52F3CFC44A30}"/>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0675CE34-AC1F-87B8-80D4-41D3AFC1C5CC}"/>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5" name="Rectangle 134">
            <a:extLst>
              <a:ext uri="{FF2B5EF4-FFF2-40B4-BE49-F238E27FC236}">
                <a16:creationId xmlns:a16="http://schemas.microsoft.com/office/drawing/2014/main" id="{16A97164-678E-30A7-F5CF-C4EFFD0E2025}"/>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36" name="Rectangle 135">
            <a:extLst>
              <a:ext uri="{FF2B5EF4-FFF2-40B4-BE49-F238E27FC236}">
                <a16:creationId xmlns:a16="http://schemas.microsoft.com/office/drawing/2014/main" id="{609B1028-FF23-22C3-1D8B-3CAB464BDDB0}"/>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37" name="Connecteur droit 136">
            <a:extLst>
              <a:ext uri="{FF2B5EF4-FFF2-40B4-BE49-F238E27FC236}">
                <a16:creationId xmlns:a16="http://schemas.microsoft.com/office/drawing/2014/main" id="{E0AD6868-A5C1-AAC1-B0F3-86E3186DE399}"/>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8" name="Ellipse 137">
            <a:extLst>
              <a:ext uri="{FF2B5EF4-FFF2-40B4-BE49-F238E27FC236}">
                <a16:creationId xmlns:a16="http://schemas.microsoft.com/office/drawing/2014/main" id="{35DC0439-DCB9-D1C8-1715-FBC002051214}"/>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39" name="Connecteur droit 138">
            <a:extLst>
              <a:ext uri="{FF2B5EF4-FFF2-40B4-BE49-F238E27FC236}">
                <a16:creationId xmlns:a16="http://schemas.microsoft.com/office/drawing/2014/main" id="{2673EB53-8D1A-3876-A7DB-96784FC7437C}"/>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Connecteur droit 139">
            <a:extLst>
              <a:ext uri="{FF2B5EF4-FFF2-40B4-BE49-F238E27FC236}">
                <a16:creationId xmlns:a16="http://schemas.microsoft.com/office/drawing/2014/main" id="{22CB156B-C444-DFE9-6A47-46FEB2E4E803}"/>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1" name="Ellipse 140">
            <a:extLst>
              <a:ext uri="{FF2B5EF4-FFF2-40B4-BE49-F238E27FC236}">
                <a16:creationId xmlns:a16="http://schemas.microsoft.com/office/drawing/2014/main" id="{1935C65B-C730-E48B-F91C-196A05F4959C}"/>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2" name="Ellipse 141">
            <a:extLst>
              <a:ext uri="{FF2B5EF4-FFF2-40B4-BE49-F238E27FC236}">
                <a16:creationId xmlns:a16="http://schemas.microsoft.com/office/drawing/2014/main" id="{C6BCFCB5-692C-970B-B653-AE839F7E4605}"/>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3" name="Ellipse 142">
            <a:extLst>
              <a:ext uri="{FF2B5EF4-FFF2-40B4-BE49-F238E27FC236}">
                <a16:creationId xmlns:a16="http://schemas.microsoft.com/office/drawing/2014/main" id="{E49B48EF-2725-DBAD-0088-A9009F449EBE}"/>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705CF444-D687-C71C-A35A-2A6316D8B674}"/>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E4AD9622-265C-12C3-E0D4-535838781455}"/>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569CF63E-4606-CE50-E119-F3D28F57C536}"/>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7" name="Ellipse 146">
            <a:extLst>
              <a:ext uri="{FF2B5EF4-FFF2-40B4-BE49-F238E27FC236}">
                <a16:creationId xmlns:a16="http://schemas.microsoft.com/office/drawing/2014/main" id="{1D25539F-DCD1-BE37-441B-F6B0785E72D5}"/>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48" name="Ellipse 147">
            <a:extLst>
              <a:ext uri="{FF2B5EF4-FFF2-40B4-BE49-F238E27FC236}">
                <a16:creationId xmlns:a16="http://schemas.microsoft.com/office/drawing/2014/main" id="{E03F49B2-34A2-F052-B4B7-274527A948FD}"/>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4B0B0563-1D77-9A6C-BD27-FF02019169AD}"/>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B63ABCC5-7011-2787-39C3-0C6663DB85BC}"/>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1" name="Ellipse 150">
            <a:extLst>
              <a:ext uri="{FF2B5EF4-FFF2-40B4-BE49-F238E27FC236}">
                <a16:creationId xmlns:a16="http://schemas.microsoft.com/office/drawing/2014/main" id="{2338CCFB-B52F-BE52-202F-DA1ACB744AFC}"/>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2" name="Ellipse 151">
            <a:extLst>
              <a:ext uri="{FF2B5EF4-FFF2-40B4-BE49-F238E27FC236}">
                <a16:creationId xmlns:a16="http://schemas.microsoft.com/office/drawing/2014/main" id="{ED1788E2-5522-FF1E-DE05-55C8A931D48A}"/>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6A1427F2-9736-EFCB-09FD-3F21A345AE49}"/>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ECF85BDF-8174-E85C-82E7-A433AED2864A}"/>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1542F668-6258-6AB2-D0F4-797C18830631}"/>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C7DE7118-F82B-3597-B6DD-60B6582CDBE9}"/>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65D00D1B-44C9-21F4-69F4-66885671CE08}"/>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C96DB58D-B461-A465-35B3-CD79D88C614A}"/>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767D5852-6918-A58C-79B7-5115834E31B9}"/>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Rectangle 160">
            <a:extLst>
              <a:ext uri="{FF2B5EF4-FFF2-40B4-BE49-F238E27FC236}">
                <a16:creationId xmlns:a16="http://schemas.microsoft.com/office/drawing/2014/main" id="{C9AA1E06-18FC-A8E5-58A9-3A1F8AA3E9DB}"/>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62" name="Rectangle 161">
            <a:extLst>
              <a:ext uri="{FF2B5EF4-FFF2-40B4-BE49-F238E27FC236}">
                <a16:creationId xmlns:a16="http://schemas.microsoft.com/office/drawing/2014/main" id="{4640AED4-9F56-69D6-FAB0-E79DBF730CD8}"/>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63" name="Rectangle 1">
            <a:extLst>
              <a:ext uri="{FF2B5EF4-FFF2-40B4-BE49-F238E27FC236}">
                <a16:creationId xmlns:a16="http://schemas.microsoft.com/office/drawing/2014/main" id="{F44C1130-F56B-76D2-5833-6D96A199D30E}"/>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1808-1830</a:t>
            </a:r>
            <a:endParaRPr lang="fr-FR" b="1" spc="-1" dirty="0">
              <a:latin typeface="Arial"/>
            </a:endParaRPr>
          </a:p>
        </p:txBody>
      </p:sp>
      <p:sp>
        <p:nvSpPr>
          <p:cNvPr id="164" name="Rectangle 163">
            <a:extLst>
              <a:ext uri="{FF2B5EF4-FFF2-40B4-BE49-F238E27FC236}">
                <a16:creationId xmlns:a16="http://schemas.microsoft.com/office/drawing/2014/main" id="{425447B4-8751-8D04-4DCA-71A5D7287E51}"/>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65" name="Ellipse 164">
            <a:extLst>
              <a:ext uri="{FF2B5EF4-FFF2-40B4-BE49-F238E27FC236}">
                <a16:creationId xmlns:a16="http://schemas.microsoft.com/office/drawing/2014/main" id="{8F8E1021-E5BB-9B2B-0E0C-91FD20B23CCB}"/>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66" name="Rectangle 165">
            <a:extLst>
              <a:ext uri="{FF2B5EF4-FFF2-40B4-BE49-F238E27FC236}">
                <a16:creationId xmlns:a16="http://schemas.microsoft.com/office/drawing/2014/main" id="{AF0E5A45-2C28-21A4-040E-98350590C083}"/>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67" name="Rectangle 166">
            <a:extLst>
              <a:ext uri="{FF2B5EF4-FFF2-40B4-BE49-F238E27FC236}">
                <a16:creationId xmlns:a16="http://schemas.microsoft.com/office/drawing/2014/main" id="{401AEF8C-15F0-748D-C35F-617A1ECADF19}"/>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68" name="Rectangle 167">
            <a:extLst>
              <a:ext uri="{FF2B5EF4-FFF2-40B4-BE49-F238E27FC236}">
                <a16:creationId xmlns:a16="http://schemas.microsoft.com/office/drawing/2014/main" id="{2CCBF2D5-F8C1-9AA0-0A7D-E2F51186D261}"/>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69" name="Rectangle 168">
            <a:extLst>
              <a:ext uri="{FF2B5EF4-FFF2-40B4-BE49-F238E27FC236}">
                <a16:creationId xmlns:a16="http://schemas.microsoft.com/office/drawing/2014/main" id="{84527859-CEB9-1EB6-768C-B3B915E7A7DD}"/>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70" name="Rectangle 169">
            <a:extLst>
              <a:ext uri="{FF2B5EF4-FFF2-40B4-BE49-F238E27FC236}">
                <a16:creationId xmlns:a16="http://schemas.microsoft.com/office/drawing/2014/main" id="{0191F0D8-8094-17C3-F4EB-E7FC6F97E8B5}"/>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71" name="Rectangle 170">
            <a:extLst>
              <a:ext uri="{FF2B5EF4-FFF2-40B4-BE49-F238E27FC236}">
                <a16:creationId xmlns:a16="http://schemas.microsoft.com/office/drawing/2014/main" id="{4E8B83CE-A7D9-CE3F-F9E9-DB3D5E26AB62}"/>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72" name="Ellipse 171">
            <a:extLst>
              <a:ext uri="{FF2B5EF4-FFF2-40B4-BE49-F238E27FC236}">
                <a16:creationId xmlns:a16="http://schemas.microsoft.com/office/drawing/2014/main" id="{9E440622-300D-2A51-2653-29BD1E173EEC}"/>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3" name="Ellipse 172">
            <a:extLst>
              <a:ext uri="{FF2B5EF4-FFF2-40B4-BE49-F238E27FC236}">
                <a16:creationId xmlns:a16="http://schemas.microsoft.com/office/drawing/2014/main" id="{9114D3DD-319B-B054-9F83-AE9542683368}"/>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74" name="Ellipse 173">
            <a:extLst>
              <a:ext uri="{FF2B5EF4-FFF2-40B4-BE49-F238E27FC236}">
                <a16:creationId xmlns:a16="http://schemas.microsoft.com/office/drawing/2014/main" id="{8CF42155-49D0-BA32-3CF5-AB31593C4644}"/>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5" name="Ellipse 174">
            <a:extLst>
              <a:ext uri="{FF2B5EF4-FFF2-40B4-BE49-F238E27FC236}">
                <a16:creationId xmlns:a16="http://schemas.microsoft.com/office/drawing/2014/main" id="{65BD698D-917C-22EB-5385-742E815847AB}"/>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6" name="Rectangle 175">
            <a:extLst>
              <a:ext uri="{FF2B5EF4-FFF2-40B4-BE49-F238E27FC236}">
                <a16:creationId xmlns:a16="http://schemas.microsoft.com/office/drawing/2014/main" id="{3AC273C5-F052-8B04-4A68-F17AF1C05EDC}"/>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177" name="Ellipse 176">
            <a:extLst>
              <a:ext uri="{FF2B5EF4-FFF2-40B4-BE49-F238E27FC236}">
                <a16:creationId xmlns:a16="http://schemas.microsoft.com/office/drawing/2014/main" id="{6EB71432-6EA9-38F7-8AF1-C5DFBD4F7485}"/>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78" name="Rectangle 177">
            <a:extLst>
              <a:ext uri="{FF2B5EF4-FFF2-40B4-BE49-F238E27FC236}">
                <a16:creationId xmlns:a16="http://schemas.microsoft.com/office/drawing/2014/main" id="{B0A7F509-B437-9B82-86DB-184F07F69E94}"/>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79" name="Ellipse 178">
            <a:extLst>
              <a:ext uri="{FF2B5EF4-FFF2-40B4-BE49-F238E27FC236}">
                <a16:creationId xmlns:a16="http://schemas.microsoft.com/office/drawing/2014/main" id="{7952FEF9-F53F-605B-8ED9-F7C87A52C977}"/>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0" name="Ellipse 179">
            <a:extLst>
              <a:ext uri="{FF2B5EF4-FFF2-40B4-BE49-F238E27FC236}">
                <a16:creationId xmlns:a16="http://schemas.microsoft.com/office/drawing/2014/main" id="{907E4CC1-9538-577B-DA86-CBDAA73921DB}"/>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1" name="Ellipse 180">
            <a:extLst>
              <a:ext uri="{FF2B5EF4-FFF2-40B4-BE49-F238E27FC236}">
                <a16:creationId xmlns:a16="http://schemas.microsoft.com/office/drawing/2014/main" id="{634E9251-7F19-201D-4EA6-B6038D60D173}"/>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82" name="Ellipse 181">
            <a:extLst>
              <a:ext uri="{FF2B5EF4-FFF2-40B4-BE49-F238E27FC236}">
                <a16:creationId xmlns:a16="http://schemas.microsoft.com/office/drawing/2014/main" id="{44A5D5CA-F79E-DB23-B614-AAE999E21780}"/>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3" name="Rectangle 182">
            <a:extLst>
              <a:ext uri="{FF2B5EF4-FFF2-40B4-BE49-F238E27FC236}">
                <a16:creationId xmlns:a16="http://schemas.microsoft.com/office/drawing/2014/main" id="{5816FF15-93EE-D666-2E86-869D535050DE}"/>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84" name="Ellipse 183">
            <a:extLst>
              <a:ext uri="{FF2B5EF4-FFF2-40B4-BE49-F238E27FC236}">
                <a16:creationId xmlns:a16="http://schemas.microsoft.com/office/drawing/2014/main" id="{2DC69C96-6E8C-721F-CE0A-E114B37F3996}"/>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85" name="Ellipse 184">
            <a:extLst>
              <a:ext uri="{FF2B5EF4-FFF2-40B4-BE49-F238E27FC236}">
                <a16:creationId xmlns:a16="http://schemas.microsoft.com/office/drawing/2014/main" id="{02ABE63B-3067-C2E3-09CE-78EFC9F3E5C3}"/>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86" name="Rectangle 185">
            <a:extLst>
              <a:ext uri="{FF2B5EF4-FFF2-40B4-BE49-F238E27FC236}">
                <a16:creationId xmlns:a16="http://schemas.microsoft.com/office/drawing/2014/main" id="{DAD10B4B-7B7E-5916-F775-83DEA4BCDC54}"/>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87" name="Ellipse 186">
            <a:extLst>
              <a:ext uri="{FF2B5EF4-FFF2-40B4-BE49-F238E27FC236}">
                <a16:creationId xmlns:a16="http://schemas.microsoft.com/office/drawing/2014/main" id="{A0AD5BD8-0D40-4BCE-6841-481552325D9F}"/>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Ellipse 187">
            <a:extLst>
              <a:ext uri="{FF2B5EF4-FFF2-40B4-BE49-F238E27FC236}">
                <a16:creationId xmlns:a16="http://schemas.microsoft.com/office/drawing/2014/main" id="{6B1BFE6B-39BA-88A4-6D45-0C1635EEE2D6}"/>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Ellipse 188">
            <a:extLst>
              <a:ext uri="{FF2B5EF4-FFF2-40B4-BE49-F238E27FC236}">
                <a16:creationId xmlns:a16="http://schemas.microsoft.com/office/drawing/2014/main" id="{8ED975CE-AF24-7A7D-3AB3-5141B4851D9A}"/>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91" name="Ellipse 190">
            <a:extLst>
              <a:ext uri="{FF2B5EF4-FFF2-40B4-BE49-F238E27FC236}">
                <a16:creationId xmlns:a16="http://schemas.microsoft.com/office/drawing/2014/main" id="{60EC79B3-5036-FBC6-0094-9FC98661EF4B}"/>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 name="Ellipse 1">
            <a:extLst>
              <a:ext uri="{FF2B5EF4-FFF2-40B4-BE49-F238E27FC236}">
                <a16:creationId xmlns:a16="http://schemas.microsoft.com/office/drawing/2014/main" id="{6932F55A-4095-4E6F-6F47-232FBEEF525C}"/>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 name="Ellipse 3">
            <a:extLst>
              <a:ext uri="{FF2B5EF4-FFF2-40B4-BE49-F238E27FC236}">
                <a16:creationId xmlns:a16="http://schemas.microsoft.com/office/drawing/2014/main" id="{2F9C07EF-7152-E3CB-9AEC-FED05FDEC8CE}"/>
              </a:ext>
            </a:extLst>
          </p:cNvPr>
          <p:cNvSpPr/>
          <p:nvPr/>
        </p:nvSpPr>
        <p:spPr>
          <a:xfrm>
            <a:off x="9005742" y="277333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7" name="Ellipse 6">
            <a:extLst>
              <a:ext uri="{FF2B5EF4-FFF2-40B4-BE49-F238E27FC236}">
                <a16:creationId xmlns:a16="http://schemas.microsoft.com/office/drawing/2014/main" id="{9B456B2C-1E35-9A9F-8950-3456EDB82C55}"/>
              </a:ext>
            </a:extLst>
          </p:cNvPr>
          <p:cNvSpPr/>
          <p:nvPr/>
        </p:nvSpPr>
        <p:spPr>
          <a:xfrm>
            <a:off x="9281300" y="295971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Tree>
    <p:extLst>
      <p:ext uri="{BB962C8B-B14F-4D97-AF65-F5344CB8AC3E}">
        <p14:creationId xmlns:p14="http://schemas.microsoft.com/office/powerpoint/2010/main" val="1877578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686C6A-A653-3515-8D58-8FBCB1873DB6}"/>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8999E896-1B1D-0750-7AF5-D83393092E40}"/>
              </a:ext>
            </a:extLst>
          </p:cNvPr>
          <p:cNvSpPr/>
          <p:nvPr/>
        </p:nvSpPr>
        <p:spPr>
          <a:xfrm>
            <a:off x="82019" y="110609"/>
            <a:ext cx="5055890" cy="6217087"/>
          </a:xfrm>
          <a:prstGeom prst="rect">
            <a:avLst/>
          </a:prstGeom>
          <a:solidFill>
            <a:schemeClr val="tx2">
              <a:lumMod val="20000"/>
              <a:lumOff val="80000"/>
            </a:schemeClr>
          </a:solidFill>
          <a:ln w="38100">
            <a:solidFill>
              <a:schemeClr val="tx1"/>
            </a:solidFill>
          </a:ln>
        </p:spPr>
        <p:txBody>
          <a:bodyPr wrap="square">
            <a:spAutoFit/>
          </a:bodyPr>
          <a:lstStyle/>
          <a:p>
            <a:r>
              <a:rPr lang="fr-FR" sz="1500" b="1" dirty="0"/>
              <a:t>4) 1834-1838 : Les Persans de Mohammad Chah, soutenus par les Russes, tentent de s’emparer de Hérat ; …</a:t>
            </a:r>
          </a:p>
          <a:p>
            <a:endParaRPr lang="fr-FR" sz="1600" dirty="0"/>
          </a:p>
          <a:p>
            <a:r>
              <a:rPr lang="fr-FR" sz="1600" dirty="0"/>
              <a:t>1) 1829-31…</a:t>
            </a:r>
          </a:p>
          <a:p>
            <a:r>
              <a:rPr lang="fr-FR" sz="1600" dirty="0"/>
              <a:t>Voyage de l’explorateur britannique </a:t>
            </a:r>
            <a:r>
              <a:rPr lang="fr-FR" sz="1600" u="sng" dirty="0"/>
              <a:t>Arthur </a:t>
            </a:r>
            <a:r>
              <a:rPr lang="fr-FR" sz="1600" u="sng" dirty="0" err="1"/>
              <a:t>Conolly</a:t>
            </a:r>
            <a:endParaRPr lang="fr-FR" sz="1600" u="sng" dirty="0"/>
          </a:p>
          <a:p>
            <a:r>
              <a:rPr lang="fr-FR" sz="1600" dirty="0"/>
              <a:t>De Moscou au Sind, en passant par Hérat ; Pour </a:t>
            </a:r>
            <a:r>
              <a:rPr lang="fr-FR" sz="1600" dirty="0" err="1"/>
              <a:t>Connoly</a:t>
            </a:r>
            <a:r>
              <a:rPr lang="fr-FR" sz="1600" dirty="0"/>
              <a:t>…</a:t>
            </a:r>
          </a:p>
          <a:p>
            <a:endParaRPr lang="fr-FR" sz="1600" dirty="0"/>
          </a:p>
          <a:p>
            <a:r>
              <a:rPr lang="fr-FR" sz="1600" dirty="0"/>
              <a:t>a) Si invasion russe, deux routes possibles…</a:t>
            </a:r>
          </a:p>
          <a:p>
            <a:r>
              <a:rPr lang="fr-FR" sz="1600" dirty="0"/>
              <a:t>*Khiva-</a:t>
            </a:r>
            <a:r>
              <a:rPr lang="fr-FR" sz="1600" dirty="0" err="1"/>
              <a:t>Balkh</a:t>
            </a:r>
            <a:r>
              <a:rPr lang="fr-FR" sz="1600" dirty="0"/>
              <a:t>-Hindou Kouch-Kaboul-passe de Khyber ; Ou…</a:t>
            </a:r>
          </a:p>
          <a:p>
            <a:r>
              <a:rPr lang="fr-FR" sz="1600" dirty="0"/>
              <a:t>*Caucase-Téhéran-Hérat-Kandahar-passe de Bolan ; Donc…</a:t>
            </a:r>
          </a:p>
          <a:p>
            <a:endParaRPr lang="fr-FR" sz="1600" dirty="0"/>
          </a:p>
          <a:p>
            <a:r>
              <a:rPr lang="fr-FR" sz="1600" dirty="0"/>
              <a:t>b) La clé de la sécurité de l’Inde contre les Russes</a:t>
            </a:r>
          </a:p>
          <a:p>
            <a:r>
              <a:rPr lang="fr-FR" sz="1600" dirty="0"/>
              <a:t>Est l’Afghanistan, </a:t>
            </a:r>
            <a:r>
              <a:rPr lang="fr-FR" sz="1600" i="1" dirty="0"/>
              <a:t>tombeau de toute invasion</a:t>
            </a:r>
            <a:r>
              <a:rPr lang="fr-FR" sz="1600" dirty="0"/>
              <a:t> ; Mais…</a:t>
            </a:r>
          </a:p>
          <a:p>
            <a:endParaRPr lang="fr-FR" sz="1600" dirty="0"/>
          </a:p>
          <a:p>
            <a:r>
              <a:rPr lang="fr-FR" sz="1600" dirty="0"/>
              <a:t>c) Seul un Afghanistan unifié sous l’autorité d’un seul chef à Kaboul ; Et il choisit Karman Shah</a:t>
            </a:r>
          </a:p>
          <a:p>
            <a:endParaRPr lang="fr-FR" sz="1600" dirty="0"/>
          </a:p>
          <a:p>
            <a:r>
              <a:rPr lang="fr-FR" sz="1600" dirty="0"/>
              <a:t>*Karman Shah, émir de Hérat depuis 1829</a:t>
            </a:r>
          </a:p>
          <a:p>
            <a:r>
              <a:rPr lang="fr-FR" sz="1600" dirty="0"/>
              <a:t>Hérat, grenier à grains de l’Asie centrale ; Et donc…</a:t>
            </a:r>
          </a:p>
          <a:p>
            <a:r>
              <a:rPr lang="fr-FR" sz="1600" dirty="0"/>
              <a:t>Hérat </a:t>
            </a:r>
            <a:r>
              <a:rPr lang="fr-FR" sz="1600" i="1" dirty="0"/>
              <a:t>qui ne doit en aucun prix tomber aux mains des Perses alliés aux Russes</a:t>
            </a:r>
          </a:p>
          <a:p>
            <a:endParaRPr lang="fr-FR" sz="1600" dirty="0"/>
          </a:p>
          <a:p>
            <a:r>
              <a:rPr lang="fr-FR" sz="1600" dirty="0"/>
              <a:t>*Karman Shah, arrière-petit-fils du fondateur Ahmad Chah</a:t>
            </a:r>
          </a:p>
          <a:p>
            <a:r>
              <a:rPr lang="fr-FR" sz="1600" dirty="0"/>
              <a:t>Et qui rêve de reprendre le trône</a:t>
            </a:r>
          </a:p>
          <a:p>
            <a:r>
              <a:rPr lang="fr-FR" sz="1600" dirty="0"/>
              <a:t>A l’usurpateur </a:t>
            </a:r>
            <a:r>
              <a:rPr lang="fr-FR" sz="1600" u="sng" dirty="0" err="1"/>
              <a:t>Dost</a:t>
            </a:r>
            <a:r>
              <a:rPr lang="fr-FR" sz="1600" u="sng" dirty="0"/>
              <a:t> Muhammad</a:t>
            </a:r>
            <a:r>
              <a:rPr lang="fr-FR" sz="1600" dirty="0"/>
              <a:t>…</a:t>
            </a:r>
          </a:p>
        </p:txBody>
      </p:sp>
      <p:pic>
        <p:nvPicPr>
          <p:cNvPr id="10" name="Image 9" descr="Une image contenant texte, dessin, Rectangle, carte&#10;&#10;Le contenu généré par l’IA peut être incorrect.">
            <a:extLst>
              <a:ext uri="{FF2B5EF4-FFF2-40B4-BE49-F238E27FC236}">
                <a16:creationId xmlns:a16="http://schemas.microsoft.com/office/drawing/2014/main" id="{32784B10-436A-8681-2E3C-E65F661ABD16}"/>
              </a:ext>
            </a:extLst>
          </p:cNvPr>
          <p:cNvPicPr>
            <a:picLocks noChangeAspect="1"/>
          </p:cNvPicPr>
          <p:nvPr/>
        </p:nvPicPr>
        <p:blipFill>
          <a:blip r:embed="rId2">
            <a:extLst>
              <a:ext uri="{28A0092B-C50C-407E-A947-70E740481C1C}">
                <a14:useLocalDpi xmlns:a14="http://schemas.microsoft.com/office/drawing/2010/main" val="0"/>
              </a:ext>
            </a:extLst>
          </a:blip>
          <a:srcRect l="35102" t="11127" r="20406" b="59559"/>
          <a:stretch>
            <a:fillRect/>
          </a:stretch>
        </p:blipFill>
        <p:spPr>
          <a:xfrm>
            <a:off x="5208850" y="114751"/>
            <a:ext cx="6886770" cy="6240749"/>
          </a:xfrm>
          <a:prstGeom prst="rect">
            <a:avLst/>
          </a:prstGeom>
          <a:ln w="38100">
            <a:solidFill>
              <a:schemeClr val="tx1"/>
            </a:solidFill>
          </a:ln>
        </p:spPr>
      </p:pic>
      <p:sp>
        <p:nvSpPr>
          <p:cNvPr id="12" name="Rectangle 11">
            <a:extLst>
              <a:ext uri="{FF2B5EF4-FFF2-40B4-BE49-F238E27FC236}">
                <a16:creationId xmlns:a16="http://schemas.microsoft.com/office/drawing/2014/main" id="{797B48C2-88C8-3B3B-D0A6-5A05B9CEDD59}"/>
              </a:ext>
            </a:extLst>
          </p:cNvPr>
          <p:cNvSpPr/>
          <p:nvPr/>
        </p:nvSpPr>
        <p:spPr>
          <a:xfrm>
            <a:off x="5538647" y="4776302"/>
            <a:ext cx="6575532" cy="2031325"/>
          </a:xfrm>
          <a:prstGeom prst="rect">
            <a:avLst/>
          </a:prstGeom>
          <a:solidFill>
            <a:schemeClr val="bg1"/>
          </a:solidFill>
          <a:ln w="12700">
            <a:solidFill>
              <a:schemeClr val="tx1"/>
            </a:solidFill>
          </a:ln>
        </p:spPr>
        <p:txBody>
          <a:bodyPr wrap="square">
            <a:spAutoFit/>
          </a:bodyPr>
          <a:lstStyle/>
          <a:p>
            <a:endParaRPr lang="fr-FR" dirty="0"/>
          </a:p>
          <a:p>
            <a:endParaRPr lang="fr-FR" dirty="0"/>
          </a:p>
          <a:p>
            <a:endParaRPr lang="fr-FR" dirty="0"/>
          </a:p>
          <a:p>
            <a:endParaRPr lang="fr-FR" dirty="0"/>
          </a:p>
          <a:p>
            <a:endParaRPr lang="fr-FR" dirty="0"/>
          </a:p>
          <a:p>
            <a:endParaRPr lang="fr-FR" dirty="0"/>
          </a:p>
          <a:p>
            <a:endParaRPr lang="fr-FR" dirty="0"/>
          </a:p>
        </p:txBody>
      </p:sp>
      <p:sp>
        <p:nvSpPr>
          <p:cNvPr id="36" name="Rectangle 35">
            <a:extLst>
              <a:ext uri="{FF2B5EF4-FFF2-40B4-BE49-F238E27FC236}">
                <a16:creationId xmlns:a16="http://schemas.microsoft.com/office/drawing/2014/main" id="{FCB0557C-1810-994B-A0D0-69C13F97D91E}"/>
              </a:ext>
            </a:extLst>
          </p:cNvPr>
          <p:cNvSpPr/>
          <p:nvPr/>
        </p:nvSpPr>
        <p:spPr>
          <a:xfrm>
            <a:off x="6654551" y="5902610"/>
            <a:ext cx="981208" cy="521818"/>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Mahmud</a:t>
            </a:r>
          </a:p>
          <a:p>
            <a:pPr algn="ctr">
              <a:defRPr/>
            </a:pPr>
            <a:r>
              <a:rPr lang="fr-FR" sz="1200" dirty="0">
                <a:solidFill>
                  <a:schemeClr val="tx1"/>
                </a:solidFill>
              </a:rPr>
              <a:t>1800-03</a:t>
            </a:r>
          </a:p>
          <a:p>
            <a:pPr algn="ctr">
              <a:defRPr/>
            </a:pPr>
            <a:r>
              <a:rPr lang="fr-FR" sz="1200" dirty="0">
                <a:solidFill>
                  <a:schemeClr val="tx1"/>
                </a:solidFill>
              </a:rPr>
              <a:t>1809-18</a:t>
            </a:r>
          </a:p>
        </p:txBody>
      </p:sp>
      <p:sp>
        <p:nvSpPr>
          <p:cNvPr id="37" name="Rectangle 36">
            <a:extLst>
              <a:ext uri="{FF2B5EF4-FFF2-40B4-BE49-F238E27FC236}">
                <a16:creationId xmlns:a16="http://schemas.microsoft.com/office/drawing/2014/main" id="{10AAE3F4-451D-34E4-D624-5E14888BB75A}"/>
              </a:ext>
            </a:extLst>
          </p:cNvPr>
          <p:cNvSpPr/>
          <p:nvPr/>
        </p:nvSpPr>
        <p:spPr>
          <a:xfrm>
            <a:off x="6654551" y="5408355"/>
            <a:ext cx="981208" cy="390996"/>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Timour</a:t>
            </a:r>
            <a:endParaRPr lang="fr-FR" sz="1200" dirty="0">
              <a:solidFill>
                <a:schemeClr val="tx1"/>
              </a:solidFill>
            </a:endParaRPr>
          </a:p>
          <a:p>
            <a:pPr algn="ctr">
              <a:defRPr/>
            </a:pPr>
            <a:r>
              <a:rPr lang="fr-FR" sz="1200" dirty="0">
                <a:solidFill>
                  <a:schemeClr val="tx1"/>
                </a:solidFill>
              </a:rPr>
              <a:t>1772-93</a:t>
            </a:r>
          </a:p>
        </p:txBody>
      </p:sp>
      <p:cxnSp>
        <p:nvCxnSpPr>
          <p:cNvPr id="38" name="Connecteur droit avec flèche 37">
            <a:extLst>
              <a:ext uri="{FF2B5EF4-FFF2-40B4-BE49-F238E27FC236}">
                <a16:creationId xmlns:a16="http://schemas.microsoft.com/office/drawing/2014/main" id="{59512CE7-BCC5-B1CE-387D-D8678A0B2F1A}"/>
              </a:ext>
            </a:extLst>
          </p:cNvPr>
          <p:cNvCxnSpPr>
            <a:cxnSpLocks/>
            <a:stCxn id="37" idx="2"/>
            <a:endCxn id="36" idx="0"/>
          </p:cNvCxnSpPr>
          <p:nvPr/>
        </p:nvCxnSpPr>
        <p:spPr>
          <a:xfrm>
            <a:off x="7145155" y="5799351"/>
            <a:ext cx="0" cy="10325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0F7DF8FE-A3B4-53EC-BE8C-94F1A9974136}"/>
              </a:ext>
            </a:extLst>
          </p:cNvPr>
          <p:cNvSpPr/>
          <p:nvPr/>
        </p:nvSpPr>
        <p:spPr>
          <a:xfrm>
            <a:off x="7731337" y="5910252"/>
            <a:ext cx="981208" cy="521818"/>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Shuja</a:t>
            </a:r>
            <a:endParaRPr lang="fr-FR" sz="1200" dirty="0">
              <a:solidFill>
                <a:schemeClr val="tx1"/>
              </a:solidFill>
            </a:endParaRPr>
          </a:p>
          <a:p>
            <a:pPr algn="ctr">
              <a:defRPr/>
            </a:pPr>
            <a:r>
              <a:rPr lang="fr-FR" sz="1200" dirty="0">
                <a:solidFill>
                  <a:schemeClr val="tx1"/>
                </a:solidFill>
              </a:rPr>
              <a:t>1803-09</a:t>
            </a:r>
          </a:p>
          <a:p>
            <a:pPr algn="ctr">
              <a:defRPr/>
            </a:pPr>
            <a:r>
              <a:rPr lang="fr-FR" sz="1200" dirty="0">
                <a:solidFill>
                  <a:schemeClr val="tx1"/>
                </a:solidFill>
              </a:rPr>
              <a:t>1839-42</a:t>
            </a:r>
          </a:p>
        </p:txBody>
      </p:sp>
      <p:sp>
        <p:nvSpPr>
          <p:cNvPr id="40" name="Rectangle 39">
            <a:extLst>
              <a:ext uri="{FF2B5EF4-FFF2-40B4-BE49-F238E27FC236}">
                <a16:creationId xmlns:a16="http://schemas.microsoft.com/office/drawing/2014/main" id="{21A14019-A71D-3ED5-26C4-745E99B3E533}"/>
              </a:ext>
            </a:extLst>
          </p:cNvPr>
          <p:cNvSpPr/>
          <p:nvPr/>
        </p:nvSpPr>
        <p:spPr>
          <a:xfrm>
            <a:off x="5602402" y="5896677"/>
            <a:ext cx="981208" cy="390996"/>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Zaman</a:t>
            </a:r>
          </a:p>
          <a:p>
            <a:pPr algn="ctr">
              <a:defRPr/>
            </a:pPr>
            <a:r>
              <a:rPr lang="fr-FR" sz="1200" dirty="0">
                <a:solidFill>
                  <a:schemeClr val="tx1"/>
                </a:solidFill>
              </a:rPr>
              <a:t>1793-99</a:t>
            </a:r>
          </a:p>
        </p:txBody>
      </p:sp>
      <p:cxnSp>
        <p:nvCxnSpPr>
          <p:cNvPr id="41" name="Connecteur : en angle 40">
            <a:extLst>
              <a:ext uri="{FF2B5EF4-FFF2-40B4-BE49-F238E27FC236}">
                <a16:creationId xmlns:a16="http://schemas.microsoft.com/office/drawing/2014/main" id="{7ACB8A8B-0F1B-412A-A458-3EFDB4FDF09E}"/>
              </a:ext>
            </a:extLst>
          </p:cNvPr>
          <p:cNvCxnSpPr>
            <a:cxnSpLocks/>
            <a:stCxn id="37" idx="2"/>
            <a:endCxn id="40" idx="0"/>
          </p:cNvCxnSpPr>
          <p:nvPr/>
        </p:nvCxnSpPr>
        <p:spPr>
          <a:xfrm rot="5400000">
            <a:off x="6570418" y="5321940"/>
            <a:ext cx="97326" cy="1052149"/>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BF7026F-A604-986F-7037-3B5A9B704956}"/>
              </a:ext>
            </a:extLst>
          </p:cNvPr>
          <p:cNvSpPr/>
          <p:nvPr/>
        </p:nvSpPr>
        <p:spPr>
          <a:xfrm>
            <a:off x="6654551" y="4945873"/>
            <a:ext cx="981208" cy="390996"/>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Ahmad Chah</a:t>
            </a:r>
          </a:p>
          <a:p>
            <a:pPr algn="ctr">
              <a:defRPr/>
            </a:pPr>
            <a:r>
              <a:rPr lang="fr-FR" sz="1200" dirty="0">
                <a:solidFill>
                  <a:schemeClr val="tx1"/>
                </a:solidFill>
              </a:rPr>
              <a:t>1747-72</a:t>
            </a:r>
          </a:p>
        </p:txBody>
      </p:sp>
      <p:cxnSp>
        <p:nvCxnSpPr>
          <p:cNvPr id="44" name="Connecteur droit avec flèche 43">
            <a:extLst>
              <a:ext uri="{FF2B5EF4-FFF2-40B4-BE49-F238E27FC236}">
                <a16:creationId xmlns:a16="http://schemas.microsoft.com/office/drawing/2014/main" id="{7F76956E-554F-D68C-2F19-5E8BB285478C}"/>
              </a:ext>
            </a:extLst>
          </p:cNvPr>
          <p:cNvCxnSpPr>
            <a:cxnSpLocks/>
            <a:stCxn id="43" idx="2"/>
            <a:endCxn id="37" idx="0"/>
          </p:cNvCxnSpPr>
          <p:nvPr/>
        </p:nvCxnSpPr>
        <p:spPr>
          <a:xfrm>
            <a:off x="7145155" y="5336869"/>
            <a:ext cx="0" cy="714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Connecteur : en angle 44">
            <a:extLst>
              <a:ext uri="{FF2B5EF4-FFF2-40B4-BE49-F238E27FC236}">
                <a16:creationId xmlns:a16="http://schemas.microsoft.com/office/drawing/2014/main" id="{E8E9668C-48AB-91A3-DEF0-63B1DDB1101B}"/>
              </a:ext>
            </a:extLst>
          </p:cNvPr>
          <p:cNvCxnSpPr>
            <a:cxnSpLocks/>
            <a:stCxn id="37" idx="2"/>
            <a:endCxn id="39" idx="0"/>
          </p:cNvCxnSpPr>
          <p:nvPr/>
        </p:nvCxnSpPr>
        <p:spPr>
          <a:xfrm rot="16200000" flipH="1">
            <a:off x="7628098" y="5316408"/>
            <a:ext cx="110901" cy="1076786"/>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D166B71-EAC1-062F-56BF-4824FFF71F5C}"/>
              </a:ext>
            </a:extLst>
          </p:cNvPr>
          <p:cNvSpPr/>
          <p:nvPr/>
        </p:nvSpPr>
        <p:spPr>
          <a:xfrm>
            <a:off x="5602402" y="4961237"/>
            <a:ext cx="950751" cy="794388"/>
          </a:xfrm>
          <a:prstGeom prst="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DURRANI</a:t>
            </a:r>
          </a:p>
          <a:p>
            <a:pPr algn="ctr">
              <a:defRPr/>
            </a:pPr>
            <a:r>
              <a:rPr lang="fr-FR" sz="1200" b="1" dirty="0">
                <a:solidFill>
                  <a:schemeClr val="tx1"/>
                </a:solidFill>
              </a:rPr>
              <a:t>POPALZAI</a:t>
            </a:r>
          </a:p>
          <a:p>
            <a:pPr algn="ctr">
              <a:defRPr/>
            </a:pPr>
            <a:r>
              <a:rPr lang="fr-FR" sz="1200" b="1" dirty="0">
                <a:solidFill>
                  <a:schemeClr val="tx1"/>
                </a:solidFill>
              </a:rPr>
              <a:t>Afghanistan</a:t>
            </a:r>
          </a:p>
          <a:p>
            <a:pPr algn="ctr">
              <a:defRPr/>
            </a:pPr>
            <a:r>
              <a:rPr lang="fr-FR" sz="1200" dirty="0">
                <a:solidFill>
                  <a:schemeClr val="tx1"/>
                </a:solidFill>
              </a:rPr>
              <a:t>1747-1826</a:t>
            </a:r>
          </a:p>
        </p:txBody>
      </p:sp>
      <p:sp>
        <p:nvSpPr>
          <p:cNvPr id="47" name="Rectangle 46">
            <a:extLst>
              <a:ext uri="{FF2B5EF4-FFF2-40B4-BE49-F238E27FC236}">
                <a16:creationId xmlns:a16="http://schemas.microsoft.com/office/drawing/2014/main" id="{2F87132A-BB1A-06AC-EFDC-9AACA1C86AFC}"/>
              </a:ext>
            </a:extLst>
          </p:cNvPr>
          <p:cNvSpPr/>
          <p:nvPr/>
        </p:nvSpPr>
        <p:spPr>
          <a:xfrm>
            <a:off x="8825605" y="5902610"/>
            <a:ext cx="981208" cy="521818"/>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Ali</a:t>
            </a:r>
          </a:p>
          <a:p>
            <a:pPr algn="ctr">
              <a:defRPr/>
            </a:pPr>
            <a:r>
              <a:rPr lang="fr-FR" sz="1200" dirty="0">
                <a:solidFill>
                  <a:schemeClr val="tx1"/>
                </a:solidFill>
              </a:rPr>
              <a:t>1819</a:t>
            </a:r>
          </a:p>
        </p:txBody>
      </p:sp>
      <p:cxnSp>
        <p:nvCxnSpPr>
          <p:cNvPr id="48" name="Connecteur : en angle 47">
            <a:extLst>
              <a:ext uri="{FF2B5EF4-FFF2-40B4-BE49-F238E27FC236}">
                <a16:creationId xmlns:a16="http://schemas.microsoft.com/office/drawing/2014/main" id="{DEA933D6-6E1F-7C7E-EBE3-0C76D455A875}"/>
              </a:ext>
            </a:extLst>
          </p:cNvPr>
          <p:cNvCxnSpPr>
            <a:cxnSpLocks/>
            <a:stCxn id="37" idx="2"/>
            <a:endCxn id="47" idx="0"/>
          </p:cNvCxnSpPr>
          <p:nvPr/>
        </p:nvCxnSpPr>
        <p:spPr>
          <a:xfrm rot="16200000" flipH="1">
            <a:off x="8179053" y="4765453"/>
            <a:ext cx="103259" cy="217105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 en angle 49">
            <a:extLst>
              <a:ext uri="{FF2B5EF4-FFF2-40B4-BE49-F238E27FC236}">
                <a16:creationId xmlns:a16="http://schemas.microsoft.com/office/drawing/2014/main" id="{7643855E-3C60-214E-3837-423592F152A0}"/>
              </a:ext>
            </a:extLst>
          </p:cNvPr>
          <p:cNvCxnSpPr>
            <a:cxnSpLocks/>
            <a:stCxn id="37" idx="2"/>
            <a:endCxn id="51" idx="0"/>
          </p:cNvCxnSpPr>
          <p:nvPr/>
        </p:nvCxnSpPr>
        <p:spPr>
          <a:xfrm rot="16200000" flipH="1">
            <a:off x="8722366" y="4222140"/>
            <a:ext cx="110901" cy="3265322"/>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Rectangle 50">
            <a:extLst>
              <a:ext uri="{FF2B5EF4-FFF2-40B4-BE49-F238E27FC236}">
                <a16:creationId xmlns:a16="http://schemas.microsoft.com/office/drawing/2014/main" id="{B9E96B63-0117-EC2D-5159-76657C946BEB}"/>
              </a:ext>
            </a:extLst>
          </p:cNvPr>
          <p:cNvSpPr/>
          <p:nvPr/>
        </p:nvSpPr>
        <p:spPr>
          <a:xfrm>
            <a:off x="9919873" y="5910252"/>
            <a:ext cx="981208" cy="521818"/>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Ayub</a:t>
            </a:r>
          </a:p>
          <a:p>
            <a:pPr algn="ctr">
              <a:defRPr/>
            </a:pPr>
            <a:r>
              <a:rPr lang="fr-FR" sz="1200" dirty="0">
                <a:solidFill>
                  <a:schemeClr val="tx1"/>
                </a:solidFill>
              </a:rPr>
              <a:t>1819-23</a:t>
            </a:r>
          </a:p>
        </p:txBody>
      </p:sp>
      <p:sp>
        <p:nvSpPr>
          <p:cNvPr id="52" name="Rectangle 51">
            <a:extLst>
              <a:ext uri="{FF2B5EF4-FFF2-40B4-BE49-F238E27FC236}">
                <a16:creationId xmlns:a16="http://schemas.microsoft.com/office/drawing/2014/main" id="{921B08CF-8304-CE19-0E31-60BDA739F7DC}"/>
              </a:ext>
            </a:extLst>
          </p:cNvPr>
          <p:cNvSpPr/>
          <p:nvPr/>
        </p:nvSpPr>
        <p:spPr>
          <a:xfrm>
            <a:off x="11016632" y="5861683"/>
            <a:ext cx="981208" cy="60367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Dost</a:t>
            </a:r>
            <a:r>
              <a:rPr lang="fr-FR" sz="1200" dirty="0">
                <a:solidFill>
                  <a:schemeClr val="tx1"/>
                </a:solidFill>
              </a:rPr>
              <a:t> Muhammad</a:t>
            </a:r>
          </a:p>
          <a:p>
            <a:pPr algn="ctr">
              <a:defRPr/>
            </a:pPr>
            <a:r>
              <a:rPr lang="fr-FR" sz="1200" dirty="0">
                <a:solidFill>
                  <a:schemeClr val="tx1"/>
                </a:solidFill>
              </a:rPr>
              <a:t>1826-63</a:t>
            </a:r>
          </a:p>
        </p:txBody>
      </p:sp>
      <p:sp>
        <p:nvSpPr>
          <p:cNvPr id="53" name="Rectangle 52">
            <a:extLst>
              <a:ext uri="{FF2B5EF4-FFF2-40B4-BE49-F238E27FC236}">
                <a16:creationId xmlns:a16="http://schemas.microsoft.com/office/drawing/2014/main" id="{34BF8144-2608-317C-85FE-72A1D8777A88}"/>
              </a:ext>
            </a:extLst>
          </p:cNvPr>
          <p:cNvSpPr/>
          <p:nvPr/>
        </p:nvSpPr>
        <p:spPr>
          <a:xfrm>
            <a:off x="11039045" y="5010384"/>
            <a:ext cx="950751" cy="794388"/>
          </a:xfrm>
          <a:prstGeom prst="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DURRANI</a:t>
            </a:r>
          </a:p>
          <a:p>
            <a:pPr algn="ctr">
              <a:defRPr/>
            </a:pPr>
            <a:r>
              <a:rPr lang="fr-FR" sz="1200" b="1" dirty="0">
                <a:solidFill>
                  <a:schemeClr val="tx1"/>
                </a:solidFill>
              </a:rPr>
              <a:t>BARAKZAI</a:t>
            </a:r>
          </a:p>
          <a:p>
            <a:pPr algn="ctr">
              <a:defRPr/>
            </a:pPr>
            <a:r>
              <a:rPr lang="fr-FR" sz="1200" b="1" dirty="0">
                <a:solidFill>
                  <a:schemeClr val="tx1"/>
                </a:solidFill>
              </a:rPr>
              <a:t>Afghanistan</a:t>
            </a:r>
          </a:p>
          <a:p>
            <a:pPr algn="ctr">
              <a:defRPr/>
            </a:pPr>
            <a:r>
              <a:rPr lang="fr-FR" sz="1200" dirty="0">
                <a:solidFill>
                  <a:schemeClr val="tx1"/>
                </a:solidFill>
              </a:rPr>
              <a:t>1826-1973</a:t>
            </a:r>
          </a:p>
        </p:txBody>
      </p:sp>
      <p:sp>
        <p:nvSpPr>
          <p:cNvPr id="54" name="Rectangle 53">
            <a:extLst>
              <a:ext uri="{FF2B5EF4-FFF2-40B4-BE49-F238E27FC236}">
                <a16:creationId xmlns:a16="http://schemas.microsoft.com/office/drawing/2014/main" id="{6E86DC5A-7155-109A-A2F6-7D1580E0A2CE}"/>
              </a:ext>
            </a:extLst>
          </p:cNvPr>
          <p:cNvSpPr/>
          <p:nvPr/>
        </p:nvSpPr>
        <p:spPr>
          <a:xfrm>
            <a:off x="6594547" y="6494959"/>
            <a:ext cx="1097280" cy="26003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Karman Shah</a:t>
            </a:r>
          </a:p>
        </p:txBody>
      </p:sp>
      <p:cxnSp>
        <p:nvCxnSpPr>
          <p:cNvPr id="55" name="Connecteur droit avec flèche 54">
            <a:extLst>
              <a:ext uri="{FF2B5EF4-FFF2-40B4-BE49-F238E27FC236}">
                <a16:creationId xmlns:a16="http://schemas.microsoft.com/office/drawing/2014/main" id="{A25EDF84-A45A-4877-C219-89B8889CE263}"/>
              </a:ext>
            </a:extLst>
          </p:cNvPr>
          <p:cNvCxnSpPr>
            <a:cxnSpLocks/>
            <a:stCxn id="36" idx="2"/>
            <a:endCxn id="54" idx="0"/>
          </p:cNvCxnSpPr>
          <p:nvPr/>
        </p:nvCxnSpPr>
        <p:spPr>
          <a:xfrm flipH="1">
            <a:off x="7143187" y="6424428"/>
            <a:ext cx="1968" cy="7053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7" name="Connecteur droit 66">
            <a:extLst>
              <a:ext uri="{FF2B5EF4-FFF2-40B4-BE49-F238E27FC236}">
                <a16:creationId xmlns:a16="http://schemas.microsoft.com/office/drawing/2014/main" id="{1F7ABAD5-36AB-D2EC-137A-5D99779DA158}"/>
              </a:ext>
            </a:extLst>
          </p:cNvPr>
          <p:cNvCxnSpPr>
            <a:cxnSpLocks/>
          </p:cNvCxnSpPr>
          <p:nvPr/>
        </p:nvCxnSpPr>
        <p:spPr>
          <a:xfrm flipH="1">
            <a:off x="10872308" y="2143760"/>
            <a:ext cx="631658" cy="87884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Connecteur droit avec flèche 73">
            <a:extLst>
              <a:ext uri="{FF2B5EF4-FFF2-40B4-BE49-F238E27FC236}">
                <a16:creationId xmlns:a16="http://schemas.microsoft.com/office/drawing/2014/main" id="{E89477E0-44A4-9EED-FEC9-518970242E9F}"/>
              </a:ext>
            </a:extLst>
          </p:cNvPr>
          <p:cNvCxnSpPr>
            <a:cxnSpLocks/>
          </p:cNvCxnSpPr>
          <p:nvPr/>
        </p:nvCxnSpPr>
        <p:spPr>
          <a:xfrm>
            <a:off x="11544572" y="2972235"/>
            <a:ext cx="388852" cy="100589"/>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4" name="Connecteur droit 103">
            <a:extLst>
              <a:ext uri="{FF2B5EF4-FFF2-40B4-BE49-F238E27FC236}">
                <a16:creationId xmlns:a16="http://schemas.microsoft.com/office/drawing/2014/main" id="{E2F36270-A85D-3F1F-8272-A921B31BE0F2}"/>
              </a:ext>
            </a:extLst>
          </p:cNvPr>
          <p:cNvCxnSpPr>
            <a:cxnSpLocks/>
          </p:cNvCxnSpPr>
          <p:nvPr/>
        </p:nvCxnSpPr>
        <p:spPr>
          <a:xfrm flipH="1">
            <a:off x="7588631" y="3302134"/>
            <a:ext cx="2184605"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8" name="Connecteur droit 107">
            <a:extLst>
              <a:ext uri="{FF2B5EF4-FFF2-40B4-BE49-F238E27FC236}">
                <a16:creationId xmlns:a16="http://schemas.microsoft.com/office/drawing/2014/main" id="{276B2A1B-90D4-C4B5-2AA7-FF77C3B2B4C4}"/>
              </a:ext>
            </a:extLst>
          </p:cNvPr>
          <p:cNvCxnSpPr>
            <a:cxnSpLocks/>
          </p:cNvCxnSpPr>
          <p:nvPr/>
        </p:nvCxnSpPr>
        <p:spPr>
          <a:xfrm flipH="1" flipV="1">
            <a:off x="9773236" y="3311431"/>
            <a:ext cx="863869" cy="56112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13" name="Connecteur droit 112">
            <a:extLst>
              <a:ext uri="{FF2B5EF4-FFF2-40B4-BE49-F238E27FC236}">
                <a16:creationId xmlns:a16="http://schemas.microsoft.com/office/drawing/2014/main" id="{7143D8CB-100D-47E4-0A77-660B760D9CF2}"/>
              </a:ext>
            </a:extLst>
          </p:cNvPr>
          <p:cNvCxnSpPr>
            <a:cxnSpLocks/>
          </p:cNvCxnSpPr>
          <p:nvPr/>
        </p:nvCxnSpPr>
        <p:spPr>
          <a:xfrm flipH="1" flipV="1">
            <a:off x="9454100" y="1862001"/>
            <a:ext cx="1280429" cy="76074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C7F44B58-39C9-5989-1B0F-218F90D67653}"/>
              </a:ext>
            </a:extLst>
          </p:cNvPr>
          <p:cNvCxnSpPr>
            <a:cxnSpLocks/>
          </p:cNvCxnSpPr>
          <p:nvPr/>
        </p:nvCxnSpPr>
        <p:spPr>
          <a:xfrm flipH="1" flipV="1">
            <a:off x="10734529" y="2622741"/>
            <a:ext cx="660818" cy="29912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3" name="Connecteur droit avec flèche 132">
            <a:extLst>
              <a:ext uri="{FF2B5EF4-FFF2-40B4-BE49-F238E27FC236}">
                <a16:creationId xmlns:a16="http://schemas.microsoft.com/office/drawing/2014/main" id="{3E47286B-F93A-327D-31DD-446C9B80A843}"/>
              </a:ext>
            </a:extLst>
          </p:cNvPr>
          <p:cNvCxnSpPr>
            <a:cxnSpLocks/>
          </p:cNvCxnSpPr>
          <p:nvPr/>
        </p:nvCxnSpPr>
        <p:spPr>
          <a:xfrm>
            <a:off x="11846560" y="3028968"/>
            <a:ext cx="345440" cy="4385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8" name="Connecteur droit avec flèche 147">
            <a:extLst>
              <a:ext uri="{FF2B5EF4-FFF2-40B4-BE49-F238E27FC236}">
                <a16:creationId xmlns:a16="http://schemas.microsoft.com/office/drawing/2014/main" id="{2509631A-D7D2-9E5C-2C58-09EC69F8A19D}"/>
              </a:ext>
            </a:extLst>
          </p:cNvPr>
          <p:cNvCxnSpPr>
            <a:cxnSpLocks/>
          </p:cNvCxnSpPr>
          <p:nvPr/>
        </p:nvCxnSpPr>
        <p:spPr>
          <a:xfrm>
            <a:off x="11107511" y="4178572"/>
            <a:ext cx="825913" cy="281668"/>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01" name="Ellipse 200">
            <a:extLst>
              <a:ext uri="{FF2B5EF4-FFF2-40B4-BE49-F238E27FC236}">
                <a16:creationId xmlns:a16="http://schemas.microsoft.com/office/drawing/2014/main" id="{9F0935BB-BB8C-4477-2F97-EB7D4AC28D8E}"/>
              </a:ext>
            </a:extLst>
          </p:cNvPr>
          <p:cNvSpPr/>
          <p:nvPr/>
        </p:nvSpPr>
        <p:spPr>
          <a:xfrm>
            <a:off x="10596750" y="249587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02" name="Ellipse 201">
            <a:extLst>
              <a:ext uri="{FF2B5EF4-FFF2-40B4-BE49-F238E27FC236}">
                <a16:creationId xmlns:a16="http://schemas.microsoft.com/office/drawing/2014/main" id="{C15CD079-3574-459F-BE28-14F88C771E8B}"/>
              </a:ext>
            </a:extLst>
          </p:cNvPr>
          <p:cNvSpPr/>
          <p:nvPr/>
        </p:nvSpPr>
        <p:spPr>
          <a:xfrm>
            <a:off x="10596750" y="3835399"/>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203" name="Connecteur droit avec flèche 202">
            <a:extLst>
              <a:ext uri="{FF2B5EF4-FFF2-40B4-BE49-F238E27FC236}">
                <a16:creationId xmlns:a16="http://schemas.microsoft.com/office/drawing/2014/main" id="{B0FCE5B4-23FD-CF92-793C-6DE0E1E998F5}"/>
              </a:ext>
            </a:extLst>
          </p:cNvPr>
          <p:cNvCxnSpPr>
            <a:cxnSpLocks/>
            <a:stCxn id="202" idx="5"/>
          </p:cNvCxnSpPr>
          <p:nvPr/>
        </p:nvCxnSpPr>
        <p:spPr>
          <a:xfrm>
            <a:off x="10831953" y="4051970"/>
            <a:ext cx="197931" cy="27862"/>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5" name="Ellipse 204">
            <a:extLst>
              <a:ext uri="{FF2B5EF4-FFF2-40B4-BE49-F238E27FC236}">
                <a16:creationId xmlns:a16="http://schemas.microsoft.com/office/drawing/2014/main" id="{2931C5BF-5CD2-F285-9CDE-CC2D23157295}"/>
              </a:ext>
            </a:extLst>
          </p:cNvPr>
          <p:cNvSpPr/>
          <p:nvPr/>
        </p:nvSpPr>
        <p:spPr>
          <a:xfrm>
            <a:off x="7450852" y="317527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cxnSp>
        <p:nvCxnSpPr>
          <p:cNvPr id="207" name="Connecteur droit 206">
            <a:extLst>
              <a:ext uri="{FF2B5EF4-FFF2-40B4-BE49-F238E27FC236}">
                <a16:creationId xmlns:a16="http://schemas.microsoft.com/office/drawing/2014/main" id="{33E02953-F90D-BEDA-8D7D-900762DCDA8D}"/>
              </a:ext>
            </a:extLst>
          </p:cNvPr>
          <p:cNvCxnSpPr>
            <a:cxnSpLocks/>
            <a:stCxn id="205" idx="1"/>
          </p:cNvCxnSpPr>
          <p:nvPr/>
        </p:nvCxnSpPr>
        <p:spPr>
          <a:xfrm flipH="1" flipV="1">
            <a:off x="6217920" y="1645430"/>
            <a:ext cx="1273287" cy="1566999"/>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0" name="Connecteur droit 209">
            <a:extLst>
              <a:ext uri="{FF2B5EF4-FFF2-40B4-BE49-F238E27FC236}">
                <a16:creationId xmlns:a16="http://schemas.microsoft.com/office/drawing/2014/main" id="{669B5648-A089-40F5-BBA5-05619CE5F156}"/>
              </a:ext>
            </a:extLst>
          </p:cNvPr>
          <p:cNvCxnSpPr>
            <a:cxnSpLocks/>
          </p:cNvCxnSpPr>
          <p:nvPr/>
        </p:nvCxnSpPr>
        <p:spPr>
          <a:xfrm flipH="1" flipV="1">
            <a:off x="5811520" y="110609"/>
            <a:ext cx="414000" cy="153482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5" name="Connecteur droit 214">
            <a:extLst>
              <a:ext uri="{FF2B5EF4-FFF2-40B4-BE49-F238E27FC236}">
                <a16:creationId xmlns:a16="http://schemas.microsoft.com/office/drawing/2014/main" id="{9E5A7F04-C527-FF07-B4CA-0A8FBFA37C12}"/>
              </a:ext>
            </a:extLst>
          </p:cNvPr>
          <p:cNvCxnSpPr>
            <a:cxnSpLocks/>
          </p:cNvCxnSpPr>
          <p:nvPr/>
        </p:nvCxnSpPr>
        <p:spPr>
          <a:xfrm flipH="1">
            <a:off x="7833360" y="1772295"/>
            <a:ext cx="1385537" cy="360946"/>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18" name="Connecteur droit 217">
            <a:extLst>
              <a:ext uri="{FF2B5EF4-FFF2-40B4-BE49-F238E27FC236}">
                <a16:creationId xmlns:a16="http://schemas.microsoft.com/office/drawing/2014/main" id="{FEED4AFE-27DB-669B-6603-7C80601C1ABD}"/>
              </a:ext>
            </a:extLst>
          </p:cNvPr>
          <p:cNvCxnSpPr>
            <a:cxnSpLocks/>
          </p:cNvCxnSpPr>
          <p:nvPr/>
        </p:nvCxnSpPr>
        <p:spPr>
          <a:xfrm flipH="1" flipV="1">
            <a:off x="6767789" y="562051"/>
            <a:ext cx="1076336" cy="157119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1" name="Connecteur droit 220">
            <a:extLst>
              <a:ext uri="{FF2B5EF4-FFF2-40B4-BE49-F238E27FC236}">
                <a16:creationId xmlns:a16="http://schemas.microsoft.com/office/drawing/2014/main" id="{04C7AB06-A3FA-772E-3C61-6FBB8C160096}"/>
              </a:ext>
            </a:extLst>
          </p:cNvPr>
          <p:cNvCxnSpPr>
            <a:cxnSpLocks/>
          </p:cNvCxnSpPr>
          <p:nvPr/>
        </p:nvCxnSpPr>
        <p:spPr>
          <a:xfrm flipH="1" flipV="1">
            <a:off x="6465958" y="142813"/>
            <a:ext cx="279849" cy="419238"/>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224" name="Ellipse 223">
            <a:extLst>
              <a:ext uri="{FF2B5EF4-FFF2-40B4-BE49-F238E27FC236}">
                <a16:creationId xmlns:a16="http://schemas.microsoft.com/office/drawing/2014/main" id="{1B17F7F8-2C85-D5DB-F456-C93ABD9D207C}"/>
              </a:ext>
            </a:extLst>
          </p:cNvPr>
          <p:cNvSpPr/>
          <p:nvPr/>
        </p:nvSpPr>
        <p:spPr>
          <a:xfrm rot="2278183">
            <a:off x="9781556" y="2011294"/>
            <a:ext cx="1956697" cy="2628645"/>
          </a:xfrm>
          <a:prstGeom prst="ellipse">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5" name="Ellipse 224">
            <a:extLst>
              <a:ext uri="{FF2B5EF4-FFF2-40B4-BE49-F238E27FC236}">
                <a16:creationId xmlns:a16="http://schemas.microsoft.com/office/drawing/2014/main" id="{BCDE8B62-FE00-0146-7927-780F7A052990}"/>
              </a:ext>
            </a:extLst>
          </p:cNvPr>
          <p:cNvSpPr/>
          <p:nvPr/>
        </p:nvSpPr>
        <p:spPr>
          <a:xfrm>
            <a:off x="10989529" y="404267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a:t>
            </a:r>
          </a:p>
        </p:txBody>
      </p:sp>
      <p:sp>
        <p:nvSpPr>
          <p:cNvPr id="226" name="Ellipse 225">
            <a:extLst>
              <a:ext uri="{FF2B5EF4-FFF2-40B4-BE49-F238E27FC236}">
                <a16:creationId xmlns:a16="http://schemas.microsoft.com/office/drawing/2014/main" id="{4DF395B6-F30B-61F0-3918-22DD9E413805}"/>
              </a:ext>
            </a:extLst>
          </p:cNvPr>
          <p:cNvSpPr/>
          <p:nvPr/>
        </p:nvSpPr>
        <p:spPr>
          <a:xfrm>
            <a:off x="11265087" y="279500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27" name="Ellipse 226">
            <a:extLst>
              <a:ext uri="{FF2B5EF4-FFF2-40B4-BE49-F238E27FC236}">
                <a16:creationId xmlns:a16="http://schemas.microsoft.com/office/drawing/2014/main" id="{BEE83770-B0B3-60C6-007D-ACEA71F4CAA3}"/>
              </a:ext>
            </a:extLst>
          </p:cNvPr>
          <p:cNvSpPr/>
          <p:nvPr/>
        </p:nvSpPr>
        <p:spPr>
          <a:xfrm>
            <a:off x="9635457" y="317527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28" name="Ellipse 227">
            <a:extLst>
              <a:ext uri="{FF2B5EF4-FFF2-40B4-BE49-F238E27FC236}">
                <a16:creationId xmlns:a16="http://schemas.microsoft.com/office/drawing/2014/main" id="{C97589AC-B63B-AB61-B637-4AA1455F70FC}"/>
              </a:ext>
            </a:extLst>
          </p:cNvPr>
          <p:cNvSpPr/>
          <p:nvPr/>
        </p:nvSpPr>
        <p:spPr>
          <a:xfrm>
            <a:off x="9218897" y="164543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Tree>
    <p:extLst>
      <p:ext uri="{BB962C8B-B14F-4D97-AF65-F5344CB8AC3E}">
        <p14:creationId xmlns:p14="http://schemas.microsoft.com/office/powerpoint/2010/main" val="24936773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731B5-F855-7F1C-8BC2-5E8D5B70E797}"/>
            </a:ext>
          </a:extLst>
        </p:cNvPr>
        <p:cNvGrpSpPr/>
        <p:nvPr/>
      </p:nvGrpSpPr>
      <p:grpSpPr>
        <a:xfrm>
          <a:off x="0" y="0"/>
          <a:ext cx="0" cy="0"/>
          <a:chOff x="0" y="0"/>
          <a:chExt cx="0" cy="0"/>
        </a:xfrm>
      </p:grpSpPr>
      <p:pic>
        <p:nvPicPr>
          <p:cNvPr id="3" name="Image 2" descr="Une image contenant texte, dessin, Rectangle, carte&#10;&#10;Le contenu généré par l’IA peut être incorrect.">
            <a:extLst>
              <a:ext uri="{FF2B5EF4-FFF2-40B4-BE49-F238E27FC236}">
                <a16:creationId xmlns:a16="http://schemas.microsoft.com/office/drawing/2014/main" id="{B4A62272-46DF-CF71-051B-ABBB9EDA8581}"/>
              </a:ext>
            </a:extLst>
          </p:cNvPr>
          <p:cNvPicPr>
            <a:picLocks noChangeAspect="1"/>
          </p:cNvPicPr>
          <p:nvPr/>
        </p:nvPicPr>
        <p:blipFill>
          <a:blip r:embed="rId2">
            <a:extLst>
              <a:ext uri="{28A0092B-C50C-407E-A947-70E740481C1C}">
                <a14:useLocalDpi xmlns:a14="http://schemas.microsoft.com/office/drawing/2010/main" val="0"/>
              </a:ext>
            </a:extLst>
          </a:blip>
          <a:srcRect l="35102" t="11127" r="20406" b="59559"/>
          <a:stretch>
            <a:fillRect/>
          </a:stretch>
        </p:blipFill>
        <p:spPr>
          <a:xfrm>
            <a:off x="5208850" y="114751"/>
            <a:ext cx="6886770" cy="6240749"/>
          </a:xfrm>
          <a:prstGeom prst="rect">
            <a:avLst/>
          </a:prstGeom>
          <a:ln w="38100">
            <a:solidFill>
              <a:schemeClr val="tx1"/>
            </a:solidFill>
          </a:ln>
        </p:spPr>
      </p:pic>
      <p:cxnSp>
        <p:nvCxnSpPr>
          <p:cNvPr id="44" name="Connecteur droit 43">
            <a:extLst>
              <a:ext uri="{FF2B5EF4-FFF2-40B4-BE49-F238E27FC236}">
                <a16:creationId xmlns:a16="http://schemas.microsoft.com/office/drawing/2014/main" id="{68F44F01-15A5-2294-6175-CC19E98ADFFC}"/>
              </a:ext>
            </a:extLst>
          </p:cNvPr>
          <p:cNvCxnSpPr>
            <a:cxnSpLocks/>
          </p:cNvCxnSpPr>
          <p:nvPr/>
        </p:nvCxnSpPr>
        <p:spPr>
          <a:xfrm flipH="1">
            <a:off x="10872308" y="2143760"/>
            <a:ext cx="631658" cy="87884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Connecteur droit avec flèche 44">
            <a:extLst>
              <a:ext uri="{FF2B5EF4-FFF2-40B4-BE49-F238E27FC236}">
                <a16:creationId xmlns:a16="http://schemas.microsoft.com/office/drawing/2014/main" id="{D37360F8-28B5-8736-8181-060432DAD94B}"/>
              </a:ext>
            </a:extLst>
          </p:cNvPr>
          <p:cNvCxnSpPr>
            <a:cxnSpLocks/>
          </p:cNvCxnSpPr>
          <p:nvPr/>
        </p:nvCxnSpPr>
        <p:spPr>
          <a:xfrm>
            <a:off x="11544572" y="2972235"/>
            <a:ext cx="388852" cy="100589"/>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Ellipse 52">
            <a:extLst>
              <a:ext uri="{FF2B5EF4-FFF2-40B4-BE49-F238E27FC236}">
                <a16:creationId xmlns:a16="http://schemas.microsoft.com/office/drawing/2014/main" id="{5C645138-F025-A129-60A4-296D490A7956}"/>
              </a:ext>
            </a:extLst>
          </p:cNvPr>
          <p:cNvSpPr/>
          <p:nvPr/>
        </p:nvSpPr>
        <p:spPr>
          <a:xfrm>
            <a:off x="10596750" y="2495877"/>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4" name="Ellipse 53">
            <a:extLst>
              <a:ext uri="{FF2B5EF4-FFF2-40B4-BE49-F238E27FC236}">
                <a16:creationId xmlns:a16="http://schemas.microsoft.com/office/drawing/2014/main" id="{7DF372BA-196C-7A60-9581-084C8C87022C}"/>
              </a:ext>
            </a:extLst>
          </p:cNvPr>
          <p:cNvSpPr/>
          <p:nvPr/>
        </p:nvSpPr>
        <p:spPr>
          <a:xfrm>
            <a:off x="10596750" y="3835399"/>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55" name="Connecteur droit avec flèche 54">
            <a:extLst>
              <a:ext uri="{FF2B5EF4-FFF2-40B4-BE49-F238E27FC236}">
                <a16:creationId xmlns:a16="http://schemas.microsoft.com/office/drawing/2014/main" id="{9E3D07CC-646F-E6C4-0EE8-B7B0F23107E4}"/>
              </a:ext>
            </a:extLst>
          </p:cNvPr>
          <p:cNvCxnSpPr>
            <a:cxnSpLocks/>
            <a:stCxn id="54" idx="5"/>
          </p:cNvCxnSpPr>
          <p:nvPr/>
        </p:nvCxnSpPr>
        <p:spPr>
          <a:xfrm>
            <a:off x="10831953" y="4051970"/>
            <a:ext cx="197931" cy="27862"/>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591AA1AD-88E5-7BAD-0B36-C499DB04CA2A}"/>
              </a:ext>
            </a:extLst>
          </p:cNvPr>
          <p:cNvSpPr/>
          <p:nvPr/>
        </p:nvSpPr>
        <p:spPr>
          <a:xfrm>
            <a:off x="7450852" y="3175271"/>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63" name="Ellipse 62">
            <a:extLst>
              <a:ext uri="{FF2B5EF4-FFF2-40B4-BE49-F238E27FC236}">
                <a16:creationId xmlns:a16="http://schemas.microsoft.com/office/drawing/2014/main" id="{BD6D43D6-E262-470D-F244-32B4F90D7B7D}"/>
              </a:ext>
            </a:extLst>
          </p:cNvPr>
          <p:cNvSpPr/>
          <p:nvPr/>
        </p:nvSpPr>
        <p:spPr>
          <a:xfrm>
            <a:off x="10989529" y="404267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a:t>
            </a:r>
          </a:p>
        </p:txBody>
      </p:sp>
      <p:sp>
        <p:nvSpPr>
          <p:cNvPr id="64" name="Ellipse 63">
            <a:extLst>
              <a:ext uri="{FF2B5EF4-FFF2-40B4-BE49-F238E27FC236}">
                <a16:creationId xmlns:a16="http://schemas.microsoft.com/office/drawing/2014/main" id="{F203E295-3A95-470C-71C9-E6A5E9FD345A}"/>
              </a:ext>
            </a:extLst>
          </p:cNvPr>
          <p:cNvSpPr/>
          <p:nvPr/>
        </p:nvSpPr>
        <p:spPr>
          <a:xfrm>
            <a:off x="11265087" y="279500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5" name="Ellipse 64">
            <a:extLst>
              <a:ext uri="{FF2B5EF4-FFF2-40B4-BE49-F238E27FC236}">
                <a16:creationId xmlns:a16="http://schemas.microsoft.com/office/drawing/2014/main" id="{436B12E9-AFD4-4297-9E2A-21BB6E1FE12B}"/>
              </a:ext>
            </a:extLst>
          </p:cNvPr>
          <p:cNvSpPr/>
          <p:nvPr/>
        </p:nvSpPr>
        <p:spPr>
          <a:xfrm>
            <a:off x="9635457" y="3175270"/>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6" name="Ellipse 65">
            <a:extLst>
              <a:ext uri="{FF2B5EF4-FFF2-40B4-BE49-F238E27FC236}">
                <a16:creationId xmlns:a16="http://schemas.microsoft.com/office/drawing/2014/main" id="{7A66EB39-ACC6-F17A-B521-4935216542BF}"/>
              </a:ext>
            </a:extLst>
          </p:cNvPr>
          <p:cNvSpPr/>
          <p:nvPr/>
        </p:nvSpPr>
        <p:spPr>
          <a:xfrm>
            <a:off x="9218897" y="1645430"/>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9" name="Rectangle 68">
            <a:extLst>
              <a:ext uri="{FF2B5EF4-FFF2-40B4-BE49-F238E27FC236}">
                <a16:creationId xmlns:a16="http://schemas.microsoft.com/office/drawing/2014/main" id="{955A9922-5239-0EE2-F62A-2B430B71130E}"/>
              </a:ext>
            </a:extLst>
          </p:cNvPr>
          <p:cNvSpPr/>
          <p:nvPr/>
        </p:nvSpPr>
        <p:spPr>
          <a:xfrm>
            <a:off x="82018" y="110609"/>
            <a:ext cx="5350806" cy="674030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4) 1834-1838 : Les Persans de Mohammad Chah, soutenue par les Russes, tentent de s’emparer de Hérat ; …</a:t>
            </a:r>
          </a:p>
          <a:p>
            <a:endParaRPr lang="fr-FR" sz="1600" dirty="0"/>
          </a:p>
          <a:p>
            <a:r>
              <a:rPr lang="fr-FR" sz="1600" dirty="0"/>
              <a:t>2) 1832-33</a:t>
            </a:r>
          </a:p>
          <a:p>
            <a:r>
              <a:rPr lang="fr-FR" sz="1600" dirty="0"/>
              <a:t>Voyage de l’explorateur britannique </a:t>
            </a:r>
            <a:r>
              <a:rPr lang="fr-FR" sz="1600" u="sng" dirty="0"/>
              <a:t>Alexander Burnes</a:t>
            </a:r>
            <a:endParaRPr lang="fr-FR" sz="1600" dirty="0"/>
          </a:p>
          <a:p>
            <a:r>
              <a:rPr lang="fr-FR" sz="1600" dirty="0"/>
              <a:t>De Delhi à Boukhara, en passant par Kaboul ; Pour Burnes…</a:t>
            </a:r>
          </a:p>
          <a:p>
            <a:endParaRPr lang="fr-FR" sz="1600" dirty="0"/>
          </a:p>
          <a:p>
            <a:r>
              <a:rPr lang="fr-FR" sz="1600" dirty="0"/>
              <a:t>*La GB doit soutenir </a:t>
            </a:r>
            <a:r>
              <a:rPr lang="fr-FR" sz="1600" u="sng" dirty="0" err="1"/>
              <a:t>Dost</a:t>
            </a:r>
            <a:r>
              <a:rPr lang="fr-FR" sz="1600" u="sng" dirty="0"/>
              <a:t> Mohammad</a:t>
            </a:r>
          </a:p>
          <a:p>
            <a:r>
              <a:rPr lang="fr-FR" sz="1600" dirty="0"/>
              <a:t>Seul capable d’unifier les tribus afghanes ; Mais…</a:t>
            </a:r>
          </a:p>
          <a:p>
            <a:endParaRPr lang="fr-FR" sz="1600" dirty="0"/>
          </a:p>
          <a:p>
            <a:r>
              <a:rPr lang="fr-FR" sz="1600" dirty="0"/>
              <a:t>*A Kaboul, </a:t>
            </a:r>
            <a:r>
              <a:rPr lang="fr-FR" sz="1600" dirty="0" err="1"/>
              <a:t>Dost</a:t>
            </a:r>
            <a:r>
              <a:rPr lang="fr-FR" sz="1600" dirty="0"/>
              <a:t> Muhammad lui propose de l’aider à renverser </a:t>
            </a:r>
            <a:r>
              <a:rPr lang="fr-FR" sz="1600" dirty="0" err="1"/>
              <a:t>Ranjît</a:t>
            </a:r>
            <a:r>
              <a:rPr lang="fr-FR" sz="1600" dirty="0"/>
              <a:t> Singh, allié des Britanniques ; Burnes refuse…</a:t>
            </a:r>
          </a:p>
          <a:p>
            <a:endParaRPr lang="fr-FR" sz="1600" dirty="0"/>
          </a:p>
          <a:p>
            <a:r>
              <a:rPr lang="fr-FR" sz="1600" i="1" dirty="0"/>
              <a:t>*Pour Calcutta, Le Pendjab est un allié sûr et non pas un souci La menace afghane, oui </a:t>
            </a:r>
            <a:r>
              <a:rPr lang="fr-FR" sz="1600" dirty="0"/>
              <a:t>; Et face à la possible menace russe…</a:t>
            </a:r>
          </a:p>
          <a:p>
            <a:r>
              <a:rPr lang="fr-FR" sz="1600" i="1" dirty="0"/>
              <a:t>*Calcutta avait besoin non pas de deux rivaux se faisant la guerre, mais de deux alliés de la GB puissants et stables pour servir de bouclier</a:t>
            </a:r>
            <a:r>
              <a:rPr lang="fr-FR" sz="1600" dirty="0"/>
              <a:t>, Peter </a:t>
            </a:r>
            <a:r>
              <a:rPr lang="fr-FR" sz="1600" dirty="0" err="1"/>
              <a:t>Hopkirk</a:t>
            </a:r>
            <a:r>
              <a:rPr lang="fr-FR" sz="1600" dirty="0"/>
              <a:t>, p. 181-82</a:t>
            </a:r>
          </a:p>
          <a:p>
            <a:endParaRPr lang="fr-FR" sz="1600" dirty="0"/>
          </a:p>
          <a:p>
            <a:r>
              <a:rPr lang="fr-FR" sz="1600" dirty="0"/>
              <a:t>*Donc Karman Shah de Hérat ou </a:t>
            </a:r>
            <a:r>
              <a:rPr lang="fr-FR" sz="1600" dirty="0" err="1"/>
              <a:t>Dost</a:t>
            </a:r>
            <a:r>
              <a:rPr lang="fr-FR" sz="1600" dirty="0"/>
              <a:t> Mohammad de Kaboul</a:t>
            </a:r>
          </a:p>
          <a:p>
            <a:r>
              <a:rPr lang="fr-FR" sz="1600" dirty="0"/>
              <a:t>Sans oublier un autre prétendant, </a:t>
            </a:r>
            <a:r>
              <a:rPr lang="fr-FR" sz="1600" u="sng" dirty="0"/>
              <a:t>Shah </a:t>
            </a:r>
            <a:r>
              <a:rPr lang="fr-FR" sz="1600" u="sng" dirty="0" err="1"/>
              <a:t>Shuja</a:t>
            </a:r>
            <a:endParaRPr lang="fr-FR" sz="1600" u="sng" dirty="0"/>
          </a:p>
          <a:p>
            <a:r>
              <a:rPr lang="fr-FR" sz="1600" dirty="0"/>
              <a:t>Réfugié depuis 1813 chez l’ennemi </a:t>
            </a:r>
            <a:r>
              <a:rPr lang="fr-FR" sz="1600" u="sng" dirty="0" err="1"/>
              <a:t>Ranjît</a:t>
            </a:r>
            <a:r>
              <a:rPr lang="fr-FR" sz="1600" u="sng" dirty="0"/>
              <a:t> Singh</a:t>
            </a:r>
            <a:endParaRPr lang="fr-FR" sz="1600" dirty="0"/>
          </a:p>
          <a:p>
            <a:r>
              <a:rPr lang="fr-FR" sz="1600" dirty="0"/>
              <a:t>Et donc potentiellement plus </a:t>
            </a:r>
            <a:r>
              <a:rPr lang="fr-FR" sz="1600" dirty="0" err="1"/>
              <a:t>britanno</a:t>
            </a:r>
            <a:r>
              <a:rPr lang="fr-FR" sz="1600" dirty="0"/>
              <a:t>-compatible…</a:t>
            </a:r>
          </a:p>
          <a:p>
            <a:r>
              <a:rPr lang="fr-FR" sz="1600" dirty="0"/>
              <a:t>NB : 1803-09 : Shah </a:t>
            </a:r>
            <a:r>
              <a:rPr lang="fr-FR" sz="1600" dirty="0" err="1"/>
              <a:t>Shuja</a:t>
            </a:r>
            <a:r>
              <a:rPr lang="fr-FR" sz="1600" dirty="0"/>
              <a:t> fut émir d’Afghanistan ; Avant d’être détrôné, il avait signé un traité d’alliance avec la GB</a:t>
            </a:r>
          </a:p>
          <a:p>
            <a:endParaRPr lang="fr-FR" sz="1600" dirty="0"/>
          </a:p>
          <a:p>
            <a:r>
              <a:rPr lang="fr-FR" sz="1600" dirty="0"/>
              <a:t>*A partir de 1834, la situation devient instable…</a:t>
            </a:r>
          </a:p>
        </p:txBody>
      </p:sp>
      <p:sp>
        <p:nvSpPr>
          <p:cNvPr id="70" name="Rectangle 69">
            <a:extLst>
              <a:ext uri="{FF2B5EF4-FFF2-40B4-BE49-F238E27FC236}">
                <a16:creationId xmlns:a16="http://schemas.microsoft.com/office/drawing/2014/main" id="{5EE95AD4-4DB9-6FAC-3BF4-6060F5DE2E61}"/>
              </a:ext>
            </a:extLst>
          </p:cNvPr>
          <p:cNvSpPr/>
          <p:nvPr/>
        </p:nvSpPr>
        <p:spPr>
          <a:xfrm>
            <a:off x="5538647" y="4776302"/>
            <a:ext cx="6575532" cy="2031325"/>
          </a:xfrm>
          <a:prstGeom prst="rect">
            <a:avLst/>
          </a:prstGeom>
          <a:solidFill>
            <a:schemeClr val="bg1"/>
          </a:solidFill>
          <a:ln w="12700">
            <a:solidFill>
              <a:schemeClr val="tx1"/>
            </a:solidFill>
          </a:ln>
        </p:spPr>
        <p:txBody>
          <a:bodyPr wrap="square">
            <a:spAutoFit/>
          </a:bodyPr>
          <a:lstStyle/>
          <a:p>
            <a:endParaRPr lang="fr-FR" dirty="0"/>
          </a:p>
          <a:p>
            <a:endParaRPr lang="fr-FR" dirty="0"/>
          </a:p>
          <a:p>
            <a:endParaRPr lang="fr-FR" dirty="0"/>
          </a:p>
          <a:p>
            <a:endParaRPr lang="fr-FR" dirty="0"/>
          </a:p>
          <a:p>
            <a:endParaRPr lang="fr-FR" dirty="0"/>
          </a:p>
          <a:p>
            <a:endParaRPr lang="fr-FR" dirty="0"/>
          </a:p>
          <a:p>
            <a:endParaRPr lang="fr-FR" dirty="0"/>
          </a:p>
        </p:txBody>
      </p:sp>
      <p:sp>
        <p:nvSpPr>
          <p:cNvPr id="72" name="Rectangle 71">
            <a:extLst>
              <a:ext uri="{FF2B5EF4-FFF2-40B4-BE49-F238E27FC236}">
                <a16:creationId xmlns:a16="http://schemas.microsoft.com/office/drawing/2014/main" id="{801F7ABA-7016-B2B1-C53A-F4B0B25B60D1}"/>
              </a:ext>
            </a:extLst>
          </p:cNvPr>
          <p:cNvSpPr/>
          <p:nvPr/>
        </p:nvSpPr>
        <p:spPr>
          <a:xfrm>
            <a:off x="6654551" y="5902610"/>
            <a:ext cx="981208" cy="521818"/>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Mahmud</a:t>
            </a:r>
          </a:p>
          <a:p>
            <a:pPr algn="ctr">
              <a:defRPr/>
            </a:pPr>
            <a:r>
              <a:rPr lang="fr-FR" sz="1200" dirty="0">
                <a:solidFill>
                  <a:schemeClr val="tx1"/>
                </a:solidFill>
              </a:rPr>
              <a:t>1800-03</a:t>
            </a:r>
          </a:p>
          <a:p>
            <a:pPr algn="ctr">
              <a:defRPr/>
            </a:pPr>
            <a:r>
              <a:rPr lang="fr-FR" sz="1200" dirty="0">
                <a:solidFill>
                  <a:schemeClr val="tx1"/>
                </a:solidFill>
              </a:rPr>
              <a:t>1809-18</a:t>
            </a:r>
          </a:p>
        </p:txBody>
      </p:sp>
      <p:sp>
        <p:nvSpPr>
          <p:cNvPr id="73" name="Rectangle 72">
            <a:extLst>
              <a:ext uri="{FF2B5EF4-FFF2-40B4-BE49-F238E27FC236}">
                <a16:creationId xmlns:a16="http://schemas.microsoft.com/office/drawing/2014/main" id="{28B37979-0855-50D5-E14F-454839ECD53D}"/>
              </a:ext>
            </a:extLst>
          </p:cNvPr>
          <p:cNvSpPr/>
          <p:nvPr/>
        </p:nvSpPr>
        <p:spPr>
          <a:xfrm>
            <a:off x="6654551" y="5408355"/>
            <a:ext cx="981208" cy="390996"/>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Timour</a:t>
            </a:r>
            <a:endParaRPr lang="fr-FR" sz="1200" dirty="0">
              <a:solidFill>
                <a:schemeClr val="tx1"/>
              </a:solidFill>
            </a:endParaRPr>
          </a:p>
          <a:p>
            <a:pPr algn="ctr">
              <a:defRPr/>
            </a:pPr>
            <a:r>
              <a:rPr lang="fr-FR" sz="1200" dirty="0">
                <a:solidFill>
                  <a:schemeClr val="tx1"/>
                </a:solidFill>
              </a:rPr>
              <a:t>1772-93</a:t>
            </a:r>
          </a:p>
        </p:txBody>
      </p:sp>
      <p:cxnSp>
        <p:nvCxnSpPr>
          <p:cNvPr id="74" name="Connecteur droit avec flèche 73">
            <a:extLst>
              <a:ext uri="{FF2B5EF4-FFF2-40B4-BE49-F238E27FC236}">
                <a16:creationId xmlns:a16="http://schemas.microsoft.com/office/drawing/2014/main" id="{25B9E234-4236-9B59-F5B6-88EB06CB8F2D}"/>
              </a:ext>
            </a:extLst>
          </p:cNvPr>
          <p:cNvCxnSpPr>
            <a:cxnSpLocks/>
            <a:stCxn id="73" idx="2"/>
            <a:endCxn id="72" idx="0"/>
          </p:cNvCxnSpPr>
          <p:nvPr/>
        </p:nvCxnSpPr>
        <p:spPr>
          <a:xfrm>
            <a:off x="7145155" y="5799351"/>
            <a:ext cx="0" cy="103259"/>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Rectangle 74">
            <a:extLst>
              <a:ext uri="{FF2B5EF4-FFF2-40B4-BE49-F238E27FC236}">
                <a16:creationId xmlns:a16="http://schemas.microsoft.com/office/drawing/2014/main" id="{E8E572DA-4A2E-0957-F860-3634640DE1BE}"/>
              </a:ext>
            </a:extLst>
          </p:cNvPr>
          <p:cNvSpPr/>
          <p:nvPr/>
        </p:nvSpPr>
        <p:spPr>
          <a:xfrm>
            <a:off x="7731337" y="5910252"/>
            <a:ext cx="981208" cy="521818"/>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Shuja</a:t>
            </a:r>
            <a:endParaRPr lang="fr-FR" sz="1200" dirty="0">
              <a:solidFill>
                <a:schemeClr val="tx1"/>
              </a:solidFill>
            </a:endParaRPr>
          </a:p>
          <a:p>
            <a:pPr algn="ctr">
              <a:defRPr/>
            </a:pPr>
            <a:r>
              <a:rPr lang="fr-FR" sz="1200" dirty="0">
                <a:solidFill>
                  <a:schemeClr val="tx1"/>
                </a:solidFill>
              </a:rPr>
              <a:t>1803-09</a:t>
            </a:r>
          </a:p>
          <a:p>
            <a:pPr algn="ctr">
              <a:defRPr/>
            </a:pPr>
            <a:r>
              <a:rPr lang="fr-FR" sz="1200" dirty="0">
                <a:solidFill>
                  <a:schemeClr val="tx1"/>
                </a:solidFill>
              </a:rPr>
              <a:t>1839-42</a:t>
            </a:r>
          </a:p>
        </p:txBody>
      </p:sp>
      <p:sp>
        <p:nvSpPr>
          <p:cNvPr id="77" name="Rectangle 76">
            <a:extLst>
              <a:ext uri="{FF2B5EF4-FFF2-40B4-BE49-F238E27FC236}">
                <a16:creationId xmlns:a16="http://schemas.microsoft.com/office/drawing/2014/main" id="{70EEF386-E9E2-56E7-9822-AE1713AC4745}"/>
              </a:ext>
            </a:extLst>
          </p:cNvPr>
          <p:cNvSpPr/>
          <p:nvPr/>
        </p:nvSpPr>
        <p:spPr>
          <a:xfrm>
            <a:off x="5602402" y="5896677"/>
            <a:ext cx="981208" cy="390996"/>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Zaman</a:t>
            </a:r>
          </a:p>
          <a:p>
            <a:pPr algn="ctr">
              <a:defRPr/>
            </a:pPr>
            <a:r>
              <a:rPr lang="fr-FR" sz="1200" dirty="0">
                <a:solidFill>
                  <a:schemeClr val="tx1"/>
                </a:solidFill>
              </a:rPr>
              <a:t>1793-99</a:t>
            </a:r>
          </a:p>
        </p:txBody>
      </p:sp>
      <p:cxnSp>
        <p:nvCxnSpPr>
          <p:cNvPr id="78" name="Connecteur : en angle 77">
            <a:extLst>
              <a:ext uri="{FF2B5EF4-FFF2-40B4-BE49-F238E27FC236}">
                <a16:creationId xmlns:a16="http://schemas.microsoft.com/office/drawing/2014/main" id="{BDA1A26F-C67B-5BD8-CC20-20DFD52739E9}"/>
              </a:ext>
            </a:extLst>
          </p:cNvPr>
          <p:cNvCxnSpPr>
            <a:cxnSpLocks/>
            <a:stCxn id="73" idx="2"/>
            <a:endCxn id="77" idx="0"/>
          </p:cNvCxnSpPr>
          <p:nvPr/>
        </p:nvCxnSpPr>
        <p:spPr>
          <a:xfrm rot="5400000">
            <a:off x="6570418" y="5321940"/>
            <a:ext cx="97326" cy="1052149"/>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Rectangle 78">
            <a:extLst>
              <a:ext uri="{FF2B5EF4-FFF2-40B4-BE49-F238E27FC236}">
                <a16:creationId xmlns:a16="http://schemas.microsoft.com/office/drawing/2014/main" id="{5B72B38C-AA7C-A699-E231-96CB6EE1ED97}"/>
              </a:ext>
            </a:extLst>
          </p:cNvPr>
          <p:cNvSpPr/>
          <p:nvPr/>
        </p:nvSpPr>
        <p:spPr>
          <a:xfrm>
            <a:off x="6654551" y="4945873"/>
            <a:ext cx="981208" cy="390996"/>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Ahmad Chah</a:t>
            </a:r>
          </a:p>
          <a:p>
            <a:pPr algn="ctr">
              <a:defRPr/>
            </a:pPr>
            <a:r>
              <a:rPr lang="fr-FR" sz="1200" dirty="0">
                <a:solidFill>
                  <a:schemeClr val="tx1"/>
                </a:solidFill>
              </a:rPr>
              <a:t>1747-72</a:t>
            </a:r>
          </a:p>
        </p:txBody>
      </p:sp>
      <p:cxnSp>
        <p:nvCxnSpPr>
          <p:cNvPr id="80" name="Connecteur droit avec flèche 79">
            <a:extLst>
              <a:ext uri="{FF2B5EF4-FFF2-40B4-BE49-F238E27FC236}">
                <a16:creationId xmlns:a16="http://schemas.microsoft.com/office/drawing/2014/main" id="{F230969B-F311-2728-D80B-8A6CC94E07A6}"/>
              </a:ext>
            </a:extLst>
          </p:cNvPr>
          <p:cNvCxnSpPr>
            <a:cxnSpLocks/>
            <a:stCxn id="79" idx="2"/>
            <a:endCxn id="73" idx="0"/>
          </p:cNvCxnSpPr>
          <p:nvPr/>
        </p:nvCxnSpPr>
        <p:spPr>
          <a:xfrm>
            <a:off x="7145155" y="5336869"/>
            <a:ext cx="0" cy="71486"/>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2" name="Connecteur : en angle 81">
            <a:extLst>
              <a:ext uri="{FF2B5EF4-FFF2-40B4-BE49-F238E27FC236}">
                <a16:creationId xmlns:a16="http://schemas.microsoft.com/office/drawing/2014/main" id="{EF5D557A-8771-7A53-9D1F-524B8C5A3096}"/>
              </a:ext>
            </a:extLst>
          </p:cNvPr>
          <p:cNvCxnSpPr>
            <a:cxnSpLocks/>
            <a:stCxn id="73" idx="2"/>
            <a:endCxn id="75" idx="0"/>
          </p:cNvCxnSpPr>
          <p:nvPr/>
        </p:nvCxnSpPr>
        <p:spPr>
          <a:xfrm rot="16200000" flipH="1">
            <a:off x="7628098" y="5316408"/>
            <a:ext cx="110901" cy="1076786"/>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3E511592-DE66-6440-DA60-23E0DE95FD65}"/>
              </a:ext>
            </a:extLst>
          </p:cNvPr>
          <p:cNvSpPr/>
          <p:nvPr/>
        </p:nvSpPr>
        <p:spPr>
          <a:xfrm>
            <a:off x="5602402" y="4961237"/>
            <a:ext cx="950751" cy="794388"/>
          </a:xfrm>
          <a:prstGeom prst="rect">
            <a:avLst/>
          </a:prstGeom>
          <a:solidFill>
            <a:schemeClr val="accent1">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DURRANI</a:t>
            </a:r>
          </a:p>
          <a:p>
            <a:pPr algn="ctr">
              <a:defRPr/>
            </a:pPr>
            <a:r>
              <a:rPr lang="fr-FR" sz="1200" b="1" dirty="0">
                <a:solidFill>
                  <a:schemeClr val="tx1"/>
                </a:solidFill>
              </a:rPr>
              <a:t>POPALZAI</a:t>
            </a:r>
          </a:p>
          <a:p>
            <a:pPr algn="ctr">
              <a:defRPr/>
            </a:pPr>
            <a:r>
              <a:rPr lang="fr-FR" sz="1200" b="1" dirty="0">
                <a:solidFill>
                  <a:schemeClr val="tx1"/>
                </a:solidFill>
              </a:rPr>
              <a:t>Afghanistan</a:t>
            </a:r>
          </a:p>
          <a:p>
            <a:pPr algn="ctr">
              <a:defRPr/>
            </a:pPr>
            <a:r>
              <a:rPr lang="fr-FR" sz="1200" dirty="0">
                <a:solidFill>
                  <a:schemeClr val="tx1"/>
                </a:solidFill>
              </a:rPr>
              <a:t>1747-1826</a:t>
            </a:r>
          </a:p>
        </p:txBody>
      </p:sp>
      <p:sp>
        <p:nvSpPr>
          <p:cNvPr id="84" name="Rectangle 83">
            <a:extLst>
              <a:ext uri="{FF2B5EF4-FFF2-40B4-BE49-F238E27FC236}">
                <a16:creationId xmlns:a16="http://schemas.microsoft.com/office/drawing/2014/main" id="{F5E0EFBB-FA64-BB7E-27E5-209A3B7D54F5}"/>
              </a:ext>
            </a:extLst>
          </p:cNvPr>
          <p:cNvSpPr/>
          <p:nvPr/>
        </p:nvSpPr>
        <p:spPr>
          <a:xfrm>
            <a:off x="8825605" y="5902610"/>
            <a:ext cx="981208" cy="521818"/>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Ali</a:t>
            </a:r>
          </a:p>
          <a:p>
            <a:pPr algn="ctr">
              <a:defRPr/>
            </a:pPr>
            <a:r>
              <a:rPr lang="fr-FR" sz="1200" dirty="0">
                <a:solidFill>
                  <a:schemeClr val="tx1"/>
                </a:solidFill>
              </a:rPr>
              <a:t>1819</a:t>
            </a:r>
          </a:p>
        </p:txBody>
      </p:sp>
      <p:cxnSp>
        <p:nvCxnSpPr>
          <p:cNvPr id="86" name="Connecteur : en angle 85">
            <a:extLst>
              <a:ext uri="{FF2B5EF4-FFF2-40B4-BE49-F238E27FC236}">
                <a16:creationId xmlns:a16="http://schemas.microsoft.com/office/drawing/2014/main" id="{D575134C-5E15-E8E2-7AE0-652868D3FB5F}"/>
              </a:ext>
            </a:extLst>
          </p:cNvPr>
          <p:cNvCxnSpPr>
            <a:cxnSpLocks/>
            <a:stCxn id="73" idx="2"/>
            <a:endCxn id="84" idx="0"/>
          </p:cNvCxnSpPr>
          <p:nvPr/>
        </p:nvCxnSpPr>
        <p:spPr>
          <a:xfrm rot="16200000" flipH="1">
            <a:off x="8179053" y="4765453"/>
            <a:ext cx="103259" cy="2171054"/>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Connecteur : en angle 96">
            <a:extLst>
              <a:ext uri="{FF2B5EF4-FFF2-40B4-BE49-F238E27FC236}">
                <a16:creationId xmlns:a16="http://schemas.microsoft.com/office/drawing/2014/main" id="{68F2502F-58A6-07A1-A64F-A8514CA472CC}"/>
              </a:ext>
            </a:extLst>
          </p:cNvPr>
          <p:cNvCxnSpPr>
            <a:cxnSpLocks/>
            <a:stCxn id="73" idx="2"/>
            <a:endCxn id="99" idx="0"/>
          </p:cNvCxnSpPr>
          <p:nvPr/>
        </p:nvCxnSpPr>
        <p:spPr>
          <a:xfrm rot="16200000" flipH="1">
            <a:off x="8722366" y="4222140"/>
            <a:ext cx="110901" cy="3265322"/>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9" name="Rectangle 98">
            <a:extLst>
              <a:ext uri="{FF2B5EF4-FFF2-40B4-BE49-F238E27FC236}">
                <a16:creationId xmlns:a16="http://schemas.microsoft.com/office/drawing/2014/main" id="{C2BBE390-8A96-31E7-14DD-C8AEB691D691}"/>
              </a:ext>
            </a:extLst>
          </p:cNvPr>
          <p:cNvSpPr/>
          <p:nvPr/>
        </p:nvSpPr>
        <p:spPr>
          <a:xfrm>
            <a:off x="9919873" y="5910252"/>
            <a:ext cx="981208" cy="521818"/>
          </a:xfrm>
          <a:prstGeom prst="rect">
            <a:avLst/>
          </a:prstGeom>
          <a:solidFill>
            <a:schemeClr val="accent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Ayub</a:t>
            </a:r>
          </a:p>
          <a:p>
            <a:pPr algn="ctr">
              <a:defRPr/>
            </a:pPr>
            <a:r>
              <a:rPr lang="fr-FR" sz="1200" dirty="0">
                <a:solidFill>
                  <a:schemeClr val="tx1"/>
                </a:solidFill>
              </a:rPr>
              <a:t>1819-23</a:t>
            </a:r>
          </a:p>
        </p:txBody>
      </p:sp>
      <p:sp>
        <p:nvSpPr>
          <p:cNvPr id="101" name="Rectangle 100">
            <a:extLst>
              <a:ext uri="{FF2B5EF4-FFF2-40B4-BE49-F238E27FC236}">
                <a16:creationId xmlns:a16="http://schemas.microsoft.com/office/drawing/2014/main" id="{F214D597-CC58-E78F-423E-3BB78F25B962}"/>
              </a:ext>
            </a:extLst>
          </p:cNvPr>
          <p:cNvSpPr/>
          <p:nvPr/>
        </p:nvSpPr>
        <p:spPr>
          <a:xfrm>
            <a:off x="11016632" y="5861683"/>
            <a:ext cx="981208" cy="603671"/>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err="1">
                <a:solidFill>
                  <a:schemeClr val="tx1"/>
                </a:solidFill>
              </a:rPr>
              <a:t>Dost</a:t>
            </a:r>
            <a:r>
              <a:rPr lang="fr-FR" sz="1200" dirty="0">
                <a:solidFill>
                  <a:schemeClr val="tx1"/>
                </a:solidFill>
              </a:rPr>
              <a:t> Muhammad</a:t>
            </a:r>
          </a:p>
          <a:p>
            <a:pPr algn="ctr">
              <a:defRPr/>
            </a:pPr>
            <a:r>
              <a:rPr lang="fr-FR" sz="1200" dirty="0">
                <a:solidFill>
                  <a:schemeClr val="tx1"/>
                </a:solidFill>
              </a:rPr>
              <a:t>1826-63</a:t>
            </a:r>
          </a:p>
        </p:txBody>
      </p:sp>
      <p:sp>
        <p:nvSpPr>
          <p:cNvPr id="102" name="Rectangle 101">
            <a:extLst>
              <a:ext uri="{FF2B5EF4-FFF2-40B4-BE49-F238E27FC236}">
                <a16:creationId xmlns:a16="http://schemas.microsoft.com/office/drawing/2014/main" id="{B1760592-97D3-4E5B-35F3-D3BA225930B2}"/>
              </a:ext>
            </a:extLst>
          </p:cNvPr>
          <p:cNvSpPr/>
          <p:nvPr/>
        </p:nvSpPr>
        <p:spPr>
          <a:xfrm>
            <a:off x="11039045" y="5010384"/>
            <a:ext cx="950751" cy="794388"/>
          </a:xfrm>
          <a:prstGeom prst="rect">
            <a:avLst/>
          </a:prstGeom>
          <a:solidFill>
            <a:schemeClr val="accent1">
              <a:lumMod val="60000"/>
              <a:lumOff val="4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b="1" dirty="0">
                <a:solidFill>
                  <a:schemeClr val="tx1"/>
                </a:solidFill>
              </a:rPr>
              <a:t>DURRANI</a:t>
            </a:r>
          </a:p>
          <a:p>
            <a:pPr algn="ctr">
              <a:defRPr/>
            </a:pPr>
            <a:r>
              <a:rPr lang="fr-FR" sz="1200" b="1" dirty="0">
                <a:solidFill>
                  <a:schemeClr val="tx1"/>
                </a:solidFill>
              </a:rPr>
              <a:t>BARAKZAI</a:t>
            </a:r>
          </a:p>
          <a:p>
            <a:pPr algn="ctr">
              <a:defRPr/>
            </a:pPr>
            <a:r>
              <a:rPr lang="fr-FR" sz="1200" b="1" dirty="0">
                <a:solidFill>
                  <a:schemeClr val="tx1"/>
                </a:solidFill>
              </a:rPr>
              <a:t>Afghanistan</a:t>
            </a:r>
          </a:p>
          <a:p>
            <a:pPr algn="ctr">
              <a:defRPr/>
            </a:pPr>
            <a:r>
              <a:rPr lang="fr-FR" sz="1200" dirty="0">
                <a:solidFill>
                  <a:schemeClr val="tx1"/>
                </a:solidFill>
              </a:rPr>
              <a:t>1826-1973</a:t>
            </a:r>
          </a:p>
        </p:txBody>
      </p:sp>
      <p:sp>
        <p:nvSpPr>
          <p:cNvPr id="103" name="Rectangle 102">
            <a:extLst>
              <a:ext uri="{FF2B5EF4-FFF2-40B4-BE49-F238E27FC236}">
                <a16:creationId xmlns:a16="http://schemas.microsoft.com/office/drawing/2014/main" id="{F4B5D2C0-4DC8-7DC4-C00D-666D8787B386}"/>
              </a:ext>
            </a:extLst>
          </p:cNvPr>
          <p:cNvSpPr/>
          <p:nvPr/>
        </p:nvSpPr>
        <p:spPr>
          <a:xfrm>
            <a:off x="6594547" y="6494959"/>
            <a:ext cx="1097280" cy="260039"/>
          </a:xfrm>
          <a:prstGeom prst="rect">
            <a:avLst/>
          </a:prstGeom>
          <a:solidFill>
            <a:srgbClr val="FFFF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200" dirty="0">
                <a:solidFill>
                  <a:schemeClr val="tx1"/>
                </a:solidFill>
              </a:rPr>
              <a:t>Karman Shah</a:t>
            </a:r>
          </a:p>
        </p:txBody>
      </p:sp>
      <p:cxnSp>
        <p:nvCxnSpPr>
          <p:cNvPr id="104" name="Connecteur droit avec flèche 103">
            <a:extLst>
              <a:ext uri="{FF2B5EF4-FFF2-40B4-BE49-F238E27FC236}">
                <a16:creationId xmlns:a16="http://schemas.microsoft.com/office/drawing/2014/main" id="{A9609368-19D3-6AAB-1387-1DA1FEEC819B}"/>
              </a:ext>
            </a:extLst>
          </p:cNvPr>
          <p:cNvCxnSpPr>
            <a:cxnSpLocks/>
            <a:stCxn id="72" idx="2"/>
            <a:endCxn id="103" idx="0"/>
          </p:cNvCxnSpPr>
          <p:nvPr/>
        </p:nvCxnSpPr>
        <p:spPr>
          <a:xfrm flipH="1">
            <a:off x="7143187" y="6424428"/>
            <a:ext cx="1968" cy="70531"/>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Ellipse 1">
            <a:extLst>
              <a:ext uri="{FF2B5EF4-FFF2-40B4-BE49-F238E27FC236}">
                <a16:creationId xmlns:a16="http://schemas.microsoft.com/office/drawing/2014/main" id="{97BA891D-6F3F-D2BA-4CB1-8527F9208A7D}"/>
              </a:ext>
            </a:extLst>
          </p:cNvPr>
          <p:cNvSpPr/>
          <p:nvPr/>
        </p:nvSpPr>
        <p:spPr>
          <a:xfrm>
            <a:off x="9919873" y="182399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Tree>
    <p:extLst>
      <p:ext uri="{BB962C8B-B14F-4D97-AF65-F5344CB8AC3E}">
        <p14:creationId xmlns:p14="http://schemas.microsoft.com/office/powerpoint/2010/main" val="1168143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B6536-2CF8-8DC9-A086-3EBF8A7592AC}"/>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692CEECF-E80B-1587-061C-9B23885B68C5}"/>
              </a:ext>
            </a:extLst>
          </p:cNvPr>
          <p:cNvSpPr/>
          <p:nvPr/>
        </p:nvSpPr>
        <p:spPr>
          <a:xfrm>
            <a:off x="106680" y="58320"/>
            <a:ext cx="11978640" cy="674136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sz="1600" b="1" dirty="0"/>
              <a:t>1873-1885 : Fin de la conquête russe du Turkestan ; 2</a:t>
            </a:r>
            <a:r>
              <a:rPr lang="fr-FR" sz="1600" b="1" baseline="30000" dirty="0"/>
              <a:t>ème</a:t>
            </a:r>
            <a:r>
              <a:rPr lang="fr-FR" sz="1600" b="1" dirty="0"/>
              <a:t> guerre </a:t>
            </a:r>
            <a:r>
              <a:rPr lang="fr-FR" sz="1600" b="1" dirty="0" err="1"/>
              <a:t>anglo</a:t>
            </a:r>
            <a:r>
              <a:rPr lang="fr-FR" sz="1600" b="1" dirty="0"/>
              <a:t>-afghane ; Crise anglo-russe de 1885 et apogée du Grand Jeu</a:t>
            </a:r>
          </a:p>
          <a:p>
            <a:r>
              <a:rPr lang="fr-FR" sz="1600" b="1" dirty="0"/>
              <a:t>1)</a:t>
            </a:r>
            <a:r>
              <a:rPr lang="fr-FR" sz="1600" dirty="0"/>
              <a:t> 1863-1873 : </a:t>
            </a:r>
            <a:r>
              <a:rPr lang="fr-FR" sz="1600" b="1" dirty="0"/>
              <a:t>(A)</a:t>
            </a:r>
            <a:r>
              <a:rPr lang="fr-FR" sz="1600" dirty="0"/>
              <a:t> Face à l’avancée russe au Turkestan, l’émir afghan </a:t>
            </a:r>
            <a:r>
              <a:rPr lang="fr-FR" sz="1600" dirty="0" err="1"/>
              <a:t>Shir</a:t>
            </a:r>
            <a:r>
              <a:rPr lang="fr-FR" sz="1600" dirty="0"/>
              <a:t> Ali réclame sans succès l’aide des Britanniques ; Accord russo-britannique sur la neutralité de l’Afghanistan</a:t>
            </a:r>
          </a:p>
          <a:p>
            <a:r>
              <a:rPr lang="fr-FR" sz="1600" b="1" dirty="0"/>
              <a:t>2)</a:t>
            </a:r>
            <a:r>
              <a:rPr lang="fr-FR" sz="1600" dirty="0"/>
              <a:t> 1875-1881 : </a:t>
            </a:r>
            <a:r>
              <a:rPr lang="fr-FR" sz="1600" b="1" dirty="0"/>
              <a:t>(T)</a:t>
            </a:r>
            <a:r>
              <a:rPr lang="fr-FR" sz="1600" dirty="0"/>
              <a:t> Au sud-est de la mer Caspienne, défaite et soumission des tribus turkmènes aux Russes ; Au Xinjiang (C), les Russes rendent </a:t>
            </a:r>
            <a:r>
              <a:rPr lang="fr-FR" sz="1600" dirty="0" err="1"/>
              <a:t>Kuldja</a:t>
            </a:r>
            <a:r>
              <a:rPr lang="fr-FR" sz="1600" dirty="0"/>
              <a:t> à la Chine</a:t>
            </a:r>
          </a:p>
          <a:p>
            <a:r>
              <a:rPr lang="fr-FR" sz="1600" b="1" dirty="0"/>
              <a:t>3)</a:t>
            </a:r>
            <a:r>
              <a:rPr lang="fr-FR" sz="1600" dirty="0"/>
              <a:t> 1875-1878 : </a:t>
            </a:r>
            <a:r>
              <a:rPr lang="fr-FR" sz="1600" b="1" dirty="0"/>
              <a:t>(A) (B) </a:t>
            </a:r>
            <a:r>
              <a:rPr lang="fr-FR" sz="1600" dirty="0"/>
              <a:t>Face à l’avancée russe dans la steppe turkmène, l’émir afghan </a:t>
            </a:r>
            <a:r>
              <a:rPr lang="fr-FR" sz="1600" dirty="0" err="1"/>
              <a:t>Shir</a:t>
            </a:r>
            <a:r>
              <a:rPr lang="fr-FR" sz="1600" dirty="0"/>
              <a:t> Ali réclame à nouveau et sans succès l’aide des Britanniques ; Puis se rapprochant des Russes, il provoque la colère britannique</a:t>
            </a:r>
          </a:p>
          <a:p>
            <a:r>
              <a:rPr lang="fr-FR" sz="1600" b="1" dirty="0"/>
              <a:t>4)</a:t>
            </a:r>
            <a:r>
              <a:rPr lang="fr-FR" sz="1600" dirty="0"/>
              <a:t> 1878-1881 : </a:t>
            </a:r>
            <a:r>
              <a:rPr lang="fr-FR" sz="1600" b="1" dirty="0"/>
              <a:t>(A)</a:t>
            </a:r>
            <a:r>
              <a:rPr lang="fr-FR" sz="1600" dirty="0"/>
              <a:t> 2</a:t>
            </a:r>
            <a:r>
              <a:rPr lang="fr-FR" sz="1600" baseline="30000" dirty="0"/>
              <a:t>ème</a:t>
            </a:r>
            <a:r>
              <a:rPr lang="fr-FR" sz="1600" dirty="0"/>
              <a:t> guerre </a:t>
            </a:r>
            <a:r>
              <a:rPr lang="fr-FR" sz="1600" dirty="0" err="1"/>
              <a:t>anglo</a:t>
            </a:r>
            <a:r>
              <a:rPr lang="fr-FR" sz="1600" dirty="0"/>
              <a:t>-afghane</a:t>
            </a:r>
          </a:p>
          <a:p>
            <a:r>
              <a:rPr lang="fr-FR" sz="1600" dirty="0"/>
              <a:t>*1878-1879 : Défaite afghane et mort de </a:t>
            </a:r>
            <a:r>
              <a:rPr lang="fr-FR" sz="1600" dirty="0" err="1"/>
              <a:t>Shir</a:t>
            </a:r>
            <a:r>
              <a:rPr lang="fr-FR" sz="1600" dirty="0"/>
              <a:t> Ali ; Son fils </a:t>
            </a:r>
            <a:r>
              <a:rPr lang="fr-FR" sz="1600" dirty="0" err="1"/>
              <a:t>Yakub</a:t>
            </a:r>
            <a:r>
              <a:rPr lang="fr-FR" sz="1600" dirty="0"/>
              <a:t> signe le traité de </a:t>
            </a:r>
            <a:r>
              <a:rPr lang="fr-FR" sz="1600" dirty="0" err="1"/>
              <a:t>Gandamak</a:t>
            </a:r>
            <a:r>
              <a:rPr lang="fr-FR" sz="1600" dirty="0"/>
              <a:t> : cession de territoires pachtounes ; L’Afghanistan devient un protectorat britannique</a:t>
            </a:r>
          </a:p>
          <a:p>
            <a:r>
              <a:rPr lang="fr-FR" sz="1600" dirty="0"/>
              <a:t>*1879-1881 : A Kaboul, révolte afghane contre les Britanniques dirigée par Ayub, frère de </a:t>
            </a:r>
            <a:r>
              <a:rPr lang="fr-FR" sz="1600" dirty="0" err="1"/>
              <a:t>Yakub</a:t>
            </a:r>
            <a:r>
              <a:rPr lang="fr-FR" sz="1600" dirty="0"/>
              <a:t> qui abdique ; Soutenu par les Britanniques, Abdur Rahman s’empare du trône et vainc son cousin Ayub</a:t>
            </a:r>
          </a:p>
          <a:p>
            <a:r>
              <a:rPr lang="fr-FR" sz="1600" b="1" dirty="0"/>
              <a:t>5)</a:t>
            </a:r>
            <a:r>
              <a:rPr lang="fr-FR" sz="1600" dirty="0"/>
              <a:t> 1881(-1901) : </a:t>
            </a:r>
            <a:r>
              <a:rPr lang="fr-FR" sz="1600" b="1" dirty="0"/>
              <a:t>(A)</a:t>
            </a:r>
            <a:r>
              <a:rPr lang="fr-FR" sz="1600" dirty="0"/>
              <a:t> Abdur Rahman, </a:t>
            </a:r>
            <a:r>
              <a:rPr lang="fr-FR" sz="1600" i="1" dirty="0"/>
              <a:t>l’émir de fer</a:t>
            </a:r>
            <a:r>
              <a:rPr lang="fr-FR" sz="1600" dirty="0"/>
              <a:t>, soumet l’ensemble du pays et rétablit l’Etat afghan</a:t>
            </a:r>
          </a:p>
          <a:p>
            <a:r>
              <a:rPr lang="fr-FR" sz="1600" b="1" dirty="0"/>
              <a:t>6)</a:t>
            </a:r>
            <a:r>
              <a:rPr lang="fr-FR" sz="1600" dirty="0"/>
              <a:t> 1884-1885 : </a:t>
            </a:r>
            <a:r>
              <a:rPr lang="fr-FR" sz="1600" b="1" dirty="0"/>
              <a:t>(T)</a:t>
            </a:r>
            <a:r>
              <a:rPr lang="fr-FR" sz="1600" dirty="0"/>
              <a:t> Les Russes s’emparent de la Merv perse et de l’oasis afghan de </a:t>
            </a:r>
            <a:r>
              <a:rPr lang="fr-FR" sz="1600" dirty="0" err="1"/>
              <a:t>Panjdeh</a:t>
            </a:r>
            <a:r>
              <a:rPr lang="fr-FR" sz="1600" dirty="0"/>
              <a:t> ; La Perse reconnaît la nouvelle frontière ; En revanche, côté afghan, l’avancée russe provoque une crise aiguë entre Russes et Britanniques</a:t>
            </a:r>
          </a:p>
          <a:p>
            <a:r>
              <a:rPr lang="fr-FR" sz="1600" dirty="0"/>
              <a:t>1885-1887 : Grâce à la volonté pacifique d’Abdur Rahman, Russes et Britanniques s’accordent et fixent la frontière nord de l’Afghanistan : </a:t>
            </a:r>
            <a:r>
              <a:rPr lang="fr-FR" sz="1600" dirty="0" err="1"/>
              <a:t>Pandjdeh</a:t>
            </a:r>
            <a:r>
              <a:rPr lang="fr-FR" sz="1600" dirty="0"/>
              <a:t> et Amou Daria</a:t>
            </a:r>
          </a:p>
          <a:p>
            <a:r>
              <a:rPr lang="fr-FR" sz="1600" dirty="0"/>
              <a:t>1880(-1906) : Au Turkestan, les Russes construisent les chemins de fer </a:t>
            </a:r>
            <a:r>
              <a:rPr lang="fr-FR" sz="1600" i="1" dirty="0" err="1"/>
              <a:t>Transaralien</a:t>
            </a:r>
            <a:r>
              <a:rPr lang="fr-FR" sz="1600" dirty="0"/>
              <a:t> et </a:t>
            </a:r>
            <a:r>
              <a:rPr lang="fr-FR" sz="1600" i="1" dirty="0"/>
              <a:t>Transcaspien</a:t>
            </a:r>
          </a:p>
        </p:txBody>
      </p:sp>
      <p:sp>
        <p:nvSpPr>
          <p:cNvPr id="2" name="PlaceHolder 1">
            <a:extLst>
              <a:ext uri="{FF2B5EF4-FFF2-40B4-BE49-F238E27FC236}">
                <a16:creationId xmlns:a16="http://schemas.microsoft.com/office/drawing/2014/main" id="{DC27F95F-9889-27C1-463E-63E0C3FFFDB1}"/>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5</a:t>
            </a:fld>
            <a:endParaRPr/>
          </a:p>
        </p:txBody>
      </p:sp>
    </p:spTree>
    <p:extLst>
      <p:ext uri="{BB962C8B-B14F-4D97-AF65-F5344CB8AC3E}">
        <p14:creationId xmlns:p14="http://schemas.microsoft.com/office/powerpoint/2010/main" val="42124786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D3F25-206F-D79F-A108-3F8000829A3C}"/>
            </a:ext>
          </a:extLst>
        </p:cNvPr>
        <p:cNvGrpSpPr/>
        <p:nvPr/>
      </p:nvGrpSpPr>
      <p:grpSpPr>
        <a:xfrm>
          <a:off x="0" y="0"/>
          <a:ext cx="0" cy="0"/>
          <a:chOff x="0" y="0"/>
          <a:chExt cx="0" cy="0"/>
        </a:xfrm>
      </p:grpSpPr>
      <p:pic>
        <p:nvPicPr>
          <p:cNvPr id="3" name="Image 2" descr="Une image contenant texte, dessin, Rectangle, carte&#10;&#10;Le contenu généré par l’IA peut être incorrect.">
            <a:extLst>
              <a:ext uri="{FF2B5EF4-FFF2-40B4-BE49-F238E27FC236}">
                <a16:creationId xmlns:a16="http://schemas.microsoft.com/office/drawing/2014/main" id="{36C538B9-39A8-4FCD-332A-5A82D11ED463}"/>
              </a:ext>
            </a:extLst>
          </p:cNvPr>
          <p:cNvPicPr>
            <a:picLocks noChangeAspect="1"/>
          </p:cNvPicPr>
          <p:nvPr/>
        </p:nvPicPr>
        <p:blipFill>
          <a:blip r:embed="rId2">
            <a:extLst>
              <a:ext uri="{28A0092B-C50C-407E-A947-70E740481C1C}">
                <a14:useLocalDpi xmlns:a14="http://schemas.microsoft.com/office/drawing/2010/main" val="0"/>
              </a:ext>
            </a:extLst>
          </a:blip>
          <a:srcRect l="35102" t="11127" r="20406" b="59559"/>
          <a:stretch>
            <a:fillRect/>
          </a:stretch>
        </p:blipFill>
        <p:spPr>
          <a:xfrm>
            <a:off x="5208850" y="114751"/>
            <a:ext cx="6886770" cy="6240749"/>
          </a:xfrm>
          <a:prstGeom prst="rect">
            <a:avLst/>
          </a:prstGeom>
          <a:ln w="38100">
            <a:solidFill>
              <a:schemeClr val="tx1"/>
            </a:solidFill>
          </a:ln>
        </p:spPr>
      </p:pic>
      <p:sp>
        <p:nvSpPr>
          <p:cNvPr id="64" name="Ellipse 63">
            <a:extLst>
              <a:ext uri="{FF2B5EF4-FFF2-40B4-BE49-F238E27FC236}">
                <a16:creationId xmlns:a16="http://schemas.microsoft.com/office/drawing/2014/main" id="{3F708EC3-A7FC-4C30-70C9-A261F1973FBF}"/>
              </a:ext>
            </a:extLst>
          </p:cNvPr>
          <p:cNvSpPr/>
          <p:nvPr/>
        </p:nvSpPr>
        <p:spPr>
          <a:xfrm>
            <a:off x="11265087" y="279500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 name="Rectangle 1">
            <a:extLst>
              <a:ext uri="{FF2B5EF4-FFF2-40B4-BE49-F238E27FC236}">
                <a16:creationId xmlns:a16="http://schemas.microsoft.com/office/drawing/2014/main" id="{23E83EE3-98EF-7779-0F92-6D743850548D}"/>
              </a:ext>
            </a:extLst>
          </p:cNvPr>
          <p:cNvSpPr/>
          <p:nvPr/>
        </p:nvSpPr>
        <p:spPr>
          <a:xfrm>
            <a:off x="82017" y="110609"/>
            <a:ext cx="5597423" cy="677108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4) 1834-1838 : Les Persans de Mohammad Chah, soutenus par les Russes, tentent de s’emparer de Hérat ; …</a:t>
            </a:r>
          </a:p>
          <a:p>
            <a:endParaRPr lang="fr-FR" sz="1600" dirty="0"/>
          </a:p>
          <a:p>
            <a:r>
              <a:rPr lang="fr-FR" sz="1600" dirty="0"/>
              <a:t>*1834 : Avec le soutien de </a:t>
            </a:r>
            <a:r>
              <a:rPr lang="fr-FR" sz="1600" u="sng" dirty="0" err="1"/>
              <a:t>Ranjît</a:t>
            </a:r>
            <a:r>
              <a:rPr lang="fr-FR" sz="1600" u="sng" dirty="0"/>
              <a:t> Singh</a:t>
            </a:r>
            <a:r>
              <a:rPr lang="fr-FR" sz="1600" dirty="0"/>
              <a:t> et des </a:t>
            </a:r>
            <a:r>
              <a:rPr lang="fr-FR" sz="1500" dirty="0"/>
              <a:t>GB,</a:t>
            </a:r>
            <a:r>
              <a:rPr lang="fr-FR" sz="1600" dirty="0"/>
              <a:t> </a:t>
            </a:r>
            <a:r>
              <a:rPr lang="fr-FR" sz="1600" u="sng" dirty="0"/>
              <a:t>Shah </a:t>
            </a:r>
            <a:r>
              <a:rPr lang="fr-FR" sz="1600" u="sng" dirty="0" err="1"/>
              <a:t>Shuja</a:t>
            </a:r>
            <a:r>
              <a:rPr lang="fr-FR" sz="1600" dirty="0"/>
              <a:t> Tente de s'emparer de Kandahar, sans succès ; En réaction…</a:t>
            </a:r>
          </a:p>
          <a:p>
            <a:endParaRPr lang="fr-FR" sz="1600" dirty="0"/>
          </a:p>
          <a:p>
            <a:r>
              <a:rPr lang="fr-FR" sz="1600" dirty="0"/>
              <a:t>*1835 : </a:t>
            </a:r>
            <a:r>
              <a:rPr lang="fr-FR" sz="1600" u="sng" dirty="0" err="1"/>
              <a:t>Dost</a:t>
            </a:r>
            <a:r>
              <a:rPr lang="fr-FR" sz="1600" u="sng" dirty="0"/>
              <a:t> Mohammad</a:t>
            </a:r>
            <a:r>
              <a:rPr lang="fr-FR" sz="1600" dirty="0"/>
              <a:t>         établit des contacts avec les Russes</a:t>
            </a:r>
          </a:p>
          <a:p>
            <a:r>
              <a:rPr lang="fr-FR" sz="1600" dirty="0"/>
              <a:t>Objectif : Tout en misant sur une aide des Britanniques plus proches, jouer la carte russe pour les inquiéter ; Et côté Perse…</a:t>
            </a:r>
          </a:p>
          <a:p>
            <a:endParaRPr lang="fr-FR" sz="1600" dirty="0"/>
          </a:p>
          <a:p>
            <a:r>
              <a:rPr lang="fr-FR" sz="1600" dirty="0"/>
              <a:t>*Août 1837 : Après avoir proposé à Karman de l’aider à renverser </a:t>
            </a:r>
            <a:r>
              <a:rPr lang="fr-FR" sz="1600" dirty="0" err="1"/>
              <a:t>Dost</a:t>
            </a:r>
            <a:r>
              <a:rPr lang="fr-FR" sz="1600" dirty="0"/>
              <a:t> Mohammad, </a:t>
            </a:r>
            <a:r>
              <a:rPr lang="fr-FR" sz="1600" u="sng" dirty="0"/>
              <a:t>Mohammad Kadjar</a:t>
            </a:r>
            <a:r>
              <a:rPr lang="fr-FR" sz="1600" dirty="0"/>
              <a:t>         lance son armée contre Hérat : </a:t>
            </a:r>
            <a:r>
              <a:rPr lang="fr-FR" sz="1600" i="1" dirty="0"/>
              <a:t>Conquérir Hérat ; Puis aider </a:t>
            </a:r>
            <a:r>
              <a:rPr lang="fr-FR" sz="1600" i="1" dirty="0" err="1"/>
              <a:t>Dost</a:t>
            </a:r>
            <a:r>
              <a:rPr lang="fr-FR" sz="1600" i="1" dirty="0"/>
              <a:t> Mohammad, redevenu vassal, à reprendre Peshawar à </a:t>
            </a:r>
            <a:r>
              <a:rPr lang="fr-FR" sz="1600" i="1" dirty="0" err="1"/>
              <a:t>Ranjît</a:t>
            </a:r>
            <a:r>
              <a:rPr lang="fr-FR" sz="1600" i="1" dirty="0"/>
              <a:t> Singh </a:t>
            </a:r>
          </a:p>
          <a:p>
            <a:r>
              <a:rPr lang="fr-FR" sz="1600" dirty="0"/>
              <a:t>Hérat         où se trouve le Britannique </a:t>
            </a:r>
            <a:r>
              <a:rPr lang="fr-FR" sz="1600" u="sng" dirty="0" err="1"/>
              <a:t>Eldred</a:t>
            </a:r>
            <a:r>
              <a:rPr lang="fr-FR" sz="1600" u="sng" dirty="0"/>
              <a:t> </a:t>
            </a:r>
            <a:r>
              <a:rPr lang="fr-FR" sz="1600" u="sng" dirty="0" err="1"/>
              <a:t>Pottinger</a:t>
            </a:r>
            <a:r>
              <a:rPr lang="fr-FR" sz="1600" dirty="0"/>
              <a:t>…</a:t>
            </a:r>
          </a:p>
          <a:p>
            <a:endParaRPr lang="fr-FR" sz="1600" dirty="0"/>
          </a:p>
          <a:p>
            <a:r>
              <a:rPr lang="fr-FR" sz="1600" dirty="0"/>
              <a:t>*Sept. 1837 : Envoyé par Lord Auckland, gouverneur de l’EIC</a:t>
            </a:r>
          </a:p>
          <a:p>
            <a:r>
              <a:rPr lang="fr-FR" sz="1600" dirty="0"/>
              <a:t>Burnes de retour à Kaboul      ; A nouveau, </a:t>
            </a:r>
            <a:r>
              <a:rPr lang="fr-FR" sz="1600" dirty="0" err="1"/>
              <a:t>Dost</a:t>
            </a:r>
            <a:r>
              <a:rPr lang="fr-FR" sz="1600" dirty="0"/>
              <a:t> Mohammad lui propose une alliance contre </a:t>
            </a:r>
            <a:r>
              <a:rPr lang="fr-FR" sz="1600" dirty="0" err="1"/>
              <a:t>Ranjît</a:t>
            </a:r>
            <a:r>
              <a:rPr lang="fr-FR" sz="1600" dirty="0"/>
              <a:t> Singh ; Refus du Britannique</a:t>
            </a:r>
          </a:p>
          <a:p>
            <a:endParaRPr lang="fr-FR" sz="1600" dirty="0"/>
          </a:p>
          <a:p>
            <a:r>
              <a:rPr lang="fr-FR" sz="1600" dirty="0"/>
              <a:t>*Nov. 1837 : Avec l’aide des Russes</a:t>
            </a:r>
          </a:p>
          <a:p>
            <a:r>
              <a:rPr lang="fr-FR" sz="1600" dirty="0"/>
              <a:t>Le Chah de Perse Mohammad Kadjar assiège Hérat ; Et surtout…</a:t>
            </a:r>
            <a:endParaRPr lang="fr-FR" sz="1600" i="1" dirty="0"/>
          </a:p>
          <a:p>
            <a:endParaRPr lang="fr-FR" sz="1600" dirty="0"/>
          </a:p>
          <a:p>
            <a:r>
              <a:rPr lang="fr-FR" sz="1600" dirty="0"/>
              <a:t>*Déc. 1837-avril 1838 : A Kaboul, arrivée du Russe </a:t>
            </a:r>
            <a:r>
              <a:rPr lang="fr-FR" sz="1600" u="sng" dirty="0"/>
              <a:t>Yan </a:t>
            </a:r>
            <a:r>
              <a:rPr lang="fr-FR" sz="1600" u="sng" dirty="0" err="1"/>
              <a:t>Vitkevitch</a:t>
            </a:r>
            <a:endParaRPr lang="fr-FR" sz="1600" u="sng" dirty="0"/>
          </a:p>
          <a:p>
            <a:r>
              <a:rPr lang="fr-FR" sz="1600" dirty="0"/>
              <a:t>Et malgré les menaces d’Auckland (!), </a:t>
            </a:r>
            <a:r>
              <a:rPr lang="fr-FR" sz="1600" dirty="0" err="1"/>
              <a:t>Dost</a:t>
            </a:r>
            <a:r>
              <a:rPr lang="fr-FR" sz="1600" dirty="0"/>
              <a:t> Mohammad le reçoit</a:t>
            </a:r>
          </a:p>
          <a:p>
            <a:endParaRPr lang="fr-FR" sz="1600" dirty="0"/>
          </a:p>
          <a:p>
            <a:r>
              <a:rPr lang="fr-FR" sz="1600" dirty="0"/>
              <a:t>*C’est la rupture : Burnes quitte Kaboul ;</a:t>
            </a:r>
          </a:p>
        </p:txBody>
      </p:sp>
      <p:sp>
        <p:nvSpPr>
          <p:cNvPr id="4" name="Ellipse 3">
            <a:extLst>
              <a:ext uri="{FF2B5EF4-FFF2-40B4-BE49-F238E27FC236}">
                <a16:creationId xmlns:a16="http://schemas.microsoft.com/office/drawing/2014/main" id="{69030516-99CE-7D41-5842-664147C57DCD}"/>
              </a:ext>
            </a:extLst>
          </p:cNvPr>
          <p:cNvSpPr/>
          <p:nvPr/>
        </p:nvSpPr>
        <p:spPr>
          <a:xfrm>
            <a:off x="2343409" y="167156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11" name="Connecteur droit avec flèche 10">
            <a:extLst>
              <a:ext uri="{FF2B5EF4-FFF2-40B4-BE49-F238E27FC236}">
                <a16:creationId xmlns:a16="http://schemas.microsoft.com/office/drawing/2014/main" id="{567F80AB-6720-7D68-D645-C543B260482D}"/>
              </a:ext>
            </a:extLst>
          </p:cNvPr>
          <p:cNvCxnSpPr>
            <a:cxnSpLocks/>
          </p:cNvCxnSpPr>
          <p:nvPr/>
        </p:nvCxnSpPr>
        <p:spPr>
          <a:xfrm flipV="1">
            <a:off x="7450852" y="3302135"/>
            <a:ext cx="2184605" cy="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7" name="Ellipse 26">
            <a:extLst>
              <a:ext uri="{FF2B5EF4-FFF2-40B4-BE49-F238E27FC236}">
                <a16:creationId xmlns:a16="http://schemas.microsoft.com/office/drawing/2014/main" id="{AA0B8150-D50B-B3E9-434A-66E216AF4C46}"/>
              </a:ext>
            </a:extLst>
          </p:cNvPr>
          <p:cNvSpPr/>
          <p:nvPr/>
        </p:nvSpPr>
        <p:spPr>
          <a:xfrm>
            <a:off x="9635457" y="317527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8" name="Ellipse 27">
            <a:extLst>
              <a:ext uri="{FF2B5EF4-FFF2-40B4-BE49-F238E27FC236}">
                <a16:creationId xmlns:a16="http://schemas.microsoft.com/office/drawing/2014/main" id="{D5375D8F-B36D-BB0E-5CC0-877E971E5769}"/>
              </a:ext>
            </a:extLst>
          </p:cNvPr>
          <p:cNvSpPr/>
          <p:nvPr/>
        </p:nvSpPr>
        <p:spPr>
          <a:xfrm>
            <a:off x="7450852" y="3175271"/>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9" name="Ellipse 28">
            <a:extLst>
              <a:ext uri="{FF2B5EF4-FFF2-40B4-BE49-F238E27FC236}">
                <a16:creationId xmlns:a16="http://schemas.microsoft.com/office/drawing/2014/main" id="{D1211D21-25F7-A2E6-6B1A-0409154BDCC5}"/>
              </a:ext>
            </a:extLst>
          </p:cNvPr>
          <p:cNvSpPr/>
          <p:nvPr/>
        </p:nvSpPr>
        <p:spPr>
          <a:xfrm>
            <a:off x="725193" y="364999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30" name="Ellipse 29">
            <a:extLst>
              <a:ext uri="{FF2B5EF4-FFF2-40B4-BE49-F238E27FC236}">
                <a16:creationId xmlns:a16="http://schemas.microsoft.com/office/drawing/2014/main" id="{911CAD48-AD99-2A08-0D61-1E4399F3F8DC}"/>
              </a:ext>
            </a:extLst>
          </p:cNvPr>
          <p:cNvSpPr/>
          <p:nvPr/>
        </p:nvSpPr>
        <p:spPr>
          <a:xfrm>
            <a:off x="3346515" y="2860128"/>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1" name="Rectangle 30">
            <a:extLst>
              <a:ext uri="{FF2B5EF4-FFF2-40B4-BE49-F238E27FC236}">
                <a16:creationId xmlns:a16="http://schemas.microsoft.com/office/drawing/2014/main" id="{CFFE98E0-A526-0D85-AF3E-4AC374804C36}"/>
              </a:ext>
            </a:extLst>
          </p:cNvPr>
          <p:cNvSpPr/>
          <p:nvPr/>
        </p:nvSpPr>
        <p:spPr>
          <a:xfrm>
            <a:off x="3622072" y="6484863"/>
            <a:ext cx="2738087" cy="338554"/>
          </a:xfrm>
          <a:prstGeom prst="rect">
            <a:avLst/>
          </a:prstGeom>
          <a:solidFill>
            <a:schemeClr val="tx2">
              <a:lumMod val="20000"/>
              <a:lumOff val="80000"/>
            </a:schemeClr>
          </a:solidFill>
          <a:ln w="38100">
            <a:noFill/>
          </a:ln>
        </p:spPr>
        <p:txBody>
          <a:bodyPr wrap="square">
            <a:spAutoFit/>
          </a:bodyPr>
          <a:lstStyle/>
          <a:p>
            <a:r>
              <a:rPr lang="fr-FR" sz="1600" dirty="0"/>
              <a:t>Et pendant ce temps à Hérat…</a:t>
            </a:r>
          </a:p>
        </p:txBody>
      </p:sp>
    </p:spTree>
    <p:extLst>
      <p:ext uri="{BB962C8B-B14F-4D97-AF65-F5344CB8AC3E}">
        <p14:creationId xmlns:p14="http://schemas.microsoft.com/office/powerpoint/2010/main" val="4650950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EFE830-2697-1568-CD85-CCAFFFCD0A1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36906701-2B78-E1AD-4EC8-4CAC77BFB623}"/>
              </a:ext>
            </a:extLst>
          </p:cNvPr>
          <p:cNvSpPr/>
          <p:nvPr/>
        </p:nvSpPr>
        <p:spPr>
          <a:xfrm>
            <a:off x="82019" y="110609"/>
            <a:ext cx="5007408" cy="610936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4) 1834-1838 : … Intervention navale des Britanniques et les Persans doivent renoncer ; …</a:t>
            </a:r>
          </a:p>
          <a:p>
            <a:endParaRPr lang="fr-FR" sz="1700" dirty="0"/>
          </a:p>
          <a:p>
            <a:r>
              <a:rPr lang="fr-FR" sz="1700" dirty="0"/>
              <a:t>*Depuis nov. 1837, face aux Persans, Hérat résiste</a:t>
            </a:r>
          </a:p>
          <a:p>
            <a:endParaRPr lang="fr-FR" sz="1700" dirty="0"/>
          </a:p>
          <a:p>
            <a:r>
              <a:rPr lang="fr-FR" sz="1700" dirty="0"/>
              <a:t>*Juin 1838 : Les Persans, dirigés par le Russe </a:t>
            </a:r>
            <a:r>
              <a:rPr lang="fr-FR" sz="1700" dirty="0" err="1"/>
              <a:t>Simonich</a:t>
            </a:r>
            <a:r>
              <a:rPr lang="fr-FR" sz="1700" dirty="0"/>
              <a:t> Echouent à s’emparer de la ville</a:t>
            </a:r>
          </a:p>
          <a:p>
            <a:r>
              <a:rPr lang="fr-FR" sz="1700" dirty="0"/>
              <a:t>Défendue par le Britannique </a:t>
            </a:r>
            <a:r>
              <a:rPr lang="fr-FR" sz="1700" u="sng" dirty="0" err="1"/>
              <a:t>Pottinger</a:t>
            </a:r>
            <a:r>
              <a:rPr lang="fr-FR" sz="1700" dirty="0"/>
              <a:t> </a:t>
            </a:r>
          </a:p>
          <a:p>
            <a:endParaRPr lang="fr-FR" sz="1700" dirty="0"/>
          </a:p>
          <a:p>
            <a:r>
              <a:rPr lang="fr-FR" sz="1700" dirty="0"/>
              <a:t>*A Londres, colère de </a:t>
            </a:r>
            <a:r>
              <a:rPr lang="fr-FR" sz="1700" u="sng" dirty="0"/>
              <a:t>Palmerston</a:t>
            </a:r>
            <a:r>
              <a:rPr lang="fr-FR" sz="1700" dirty="0"/>
              <a:t>…</a:t>
            </a:r>
            <a:endParaRPr lang="fr-FR" sz="1700" u="sng" dirty="0"/>
          </a:p>
          <a:p>
            <a:r>
              <a:rPr lang="fr-FR" sz="1700" i="1" dirty="0"/>
              <a:t>Une politique délibérément hostile à la GB</a:t>
            </a:r>
          </a:p>
          <a:p>
            <a:r>
              <a:rPr lang="fr-FR" sz="1700" dirty="0"/>
              <a:t>NB : Les Russes avaient misé sur l’inertie britannique</a:t>
            </a:r>
          </a:p>
          <a:p>
            <a:r>
              <a:rPr lang="fr-FR" sz="1700" dirty="0"/>
              <a:t>*Et…</a:t>
            </a:r>
          </a:p>
          <a:p>
            <a:endParaRPr lang="fr-FR" sz="1700" dirty="0"/>
          </a:p>
          <a:p>
            <a:r>
              <a:rPr lang="fr-FR" sz="1700" dirty="0"/>
              <a:t>*Juin 1838 : Les Britanniques réagissent enfin…</a:t>
            </a:r>
          </a:p>
          <a:p>
            <a:r>
              <a:rPr lang="fr-FR" sz="1700" dirty="0"/>
              <a:t>Par une intervention navale dans le Golfe Persique</a:t>
            </a:r>
          </a:p>
          <a:p>
            <a:r>
              <a:rPr lang="fr-FR" sz="1700" dirty="0"/>
              <a:t>Ils s’emparent de l’île de Kharg ; Et ils menacent </a:t>
            </a:r>
            <a:r>
              <a:rPr lang="fr-FR" sz="1700" u="sng" dirty="0"/>
              <a:t>Mohammad Chah</a:t>
            </a:r>
            <a:r>
              <a:rPr lang="fr-FR" sz="1700" dirty="0"/>
              <a:t> d’une invasion par le sud</a:t>
            </a:r>
          </a:p>
          <a:p>
            <a:endParaRPr lang="fr-FR" sz="1700" dirty="0"/>
          </a:p>
          <a:p>
            <a:r>
              <a:rPr lang="fr-FR" sz="1700" dirty="0"/>
              <a:t>*Sept. 1838 : Les Persans renoncent</a:t>
            </a:r>
          </a:p>
          <a:p>
            <a:r>
              <a:rPr lang="fr-FR" sz="1700" dirty="0"/>
              <a:t>Et lèvent le siège de Hérat</a:t>
            </a:r>
          </a:p>
          <a:p>
            <a:endParaRPr lang="fr-FR" sz="1700" dirty="0"/>
          </a:p>
          <a:p>
            <a:r>
              <a:rPr lang="fr-FR" sz="1700" dirty="0"/>
              <a:t>*Et pendant ce temps, à Kaboul…</a:t>
            </a:r>
          </a:p>
        </p:txBody>
      </p:sp>
      <p:pic>
        <p:nvPicPr>
          <p:cNvPr id="72" name="Image 71" descr="Une image contenant texte, dessin, Rectangle, carte&#10;&#10;Le contenu généré par l’IA peut être incorrect.">
            <a:extLst>
              <a:ext uri="{FF2B5EF4-FFF2-40B4-BE49-F238E27FC236}">
                <a16:creationId xmlns:a16="http://schemas.microsoft.com/office/drawing/2014/main" id="{53567D8C-DDFA-9BEC-1715-217FF11F431F}"/>
              </a:ext>
            </a:extLst>
          </p:cNvPr>
          <p:cNvPicPr>
            <a:picLocks noChangeAspect="1"/>
          </p:cNvPicPr>
          <p:nvPr/>
        </p:nvPicPr>
        <p:blipFill>
          <a:blip r:embed="rId2">
            <a:extLst>
              <a:ext uri="{28A0092B-C50C-407E-A947-70E740481C1C}">
                <a14:useLocalDpi xmlns:a14="http://schemas.microsoft.com/office/drawing/2010/main" val="0"/>
              </a:ext>
            </a:extLst>
          </a:blip>
          <a:srcRect l="35102" t="11127" r="20406" b="59559"/>
          <a:stretch>
            <a:fillRect/>
          </a:stretch>
        </p:blipFill>
        <p:spPr>
          <a:xfrm>
            <a:off x="5208850" y="114751"/>
            <a:ext cx="6886770" cy="6240749"/>
          </a:xfrm>
          <a:prstGeom prst="rect">
            <a:avLst/>
          </a:prstGeom>
          <a:ln w="38100">
            <a:solidFill>
              <a:schemeClr val="tx1"/>
            </a:solidFill>
          </a:ln>
        </p:spPr>
      </p:pic>
      <p:sp>
        <p:nvSpPr>
          <p:cNvPr id="77" name="Ellipse 76">
            <a:extLst>
              <a:ext uri="{FF2B5EF4-FFF2-40B4-BE49-F238E27FC236}">
                <a16:creationId xmlns:a16="http://schemas.microsoft.com/office/drawing/2014/main" id="{B22B16BC-8A72-FC57-D4A2-3B0EE54B6375}"/>
              </a:ext>
            </a:extLst>
          </p:cNvPr>
          <p:cNvSpPr/>
          <p:nvPr/>
        </p:nvSpPr>
        <p:spPr>
          <a:xfrm>
            <a:off x="11265087" y="279500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8" name="Ellipse 77">
            <a:extLst>
              <a:ext uri="{FF2B5EF4-FFF2-40B4-BE49-F238E27FC236}">
                <a16:creationId xmlns:a16="http://schemas.microsoft.com/office/drawing/2014/main" id="{DE7B0D64-1E93-C715-2ABE-0F4FC3117BD2}"/>
              </a:ext>
            </a:extLst>
          </p:cNvPr>
          <p:cNvSpPr/>
          <p:nvPr/>
        </p:nvSpPr>
        <p:spPr>
          <a:xfrm>
            <a:off x="9635457" y="317527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cxnSp>
        <p:nvCxnSpPr>
          <p:cNvPr id="80" name="Connecteur droit avec flèche 79">
            <a:extLst>
              <a:ext uri="{FF2B5EF4-FFF2-40B4-BE49-F238E27FC236}">
                <a16:creationId xmlns:a16="http://schemas.microsoft.com/office/drawing/2014/main" id="{8DB6534D-8128-66AC-C9A0-3E523F2342D9}"/>
              </a:ext>
            </a:extLst>
          </p:cNvPr>
          <p:cNvCxnSpPr>
            <a:cxnSpLocks/>
          </p:cNvCxnSpPr>
          <p:nvPr/>
        </p:nvCxnSpPr>
        <p:spPr>
          <a:xfrm flipV="1">
            <a:off x="7450852" y="3302135"/>
            <a:ext cx="2184605" cy="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82" name="Ellipse 81">
            <a:extLst>
              <a:ext uri="{FF2B5EF4-FFF2-40B4-BE49-F238E27FC236}">
                <a16:creationId xmlns:a16="http://schemas.microsoft.com/office/drawing/2014/main" id="{22666029-A020-1921-22D7-B7E255B5E67D}"/>
              </a:ext>
            </a:extLst>
          </p:cNvPr>
          <p:cNvSpPr/>
          <p:nvPr/>
        </p:nvSpPr>
        <p:spPr>
          <a:xfrm>
            <a:off x="7450852" y="3175271"/>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09" name="Ellipse 108">
            <a:extLst>
              <a:ext uri="{FF2B5EF4-FFF2-40B4-BE49-F238E27FC236}">
                <a16:creationId xmlns:a16="http://schemas.microsoft.com/office/drawing/2014/main" id="{0AF7096F-32C5-A6B9-2899-48B86996D4F3}"/>
              </a:ext>
            </a:extLst>
          </p:cNvPr>
          <p:cNvSpPr/>
          <p:nvPr/>
        </p:nvSpPr>
        <p:spPr>
          <a:xfrm>
            <a:off x="7184825" y="486894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110" name="Connecteur droit avec flèche 109">
            <a:extLst>
              <a:ext uri="{FF2B5EF4-FFF2-40B4-BE49-F238E27FC236}">
                <a16:creationId xmlns:a16="http://schemas.microsoft.com/office/drawing/2014/main" id="{5FEE4B49-E30F-5D7A-B808-90380918BCED}"/>
              </a:ext>
            </a:extLst>
          </p:cNvPr>
          <p:cNvCxnSpPr>
            <a:cxnSpLocks/>
            <a:endCxn id="109" idx="5"/>
          </p:cNvCxnSpPr>
          <p:nvPr/>
        </p:nvCxnSpPr>
        <p:spPr>
          <a:xfrm flipH="1" flipV="1">
            <a:off x="7420028" y="5085518"/>
            <a:ext cx="1012772" cy="81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eur droit 119">
            <a:extLst>
              <a:ext uri="{FF2B5EF4-FFF2-40B4-BE49-F238E27FC236}">
                <a16:creationId xmlns:a16="http://schemas.microsoft.com/office/drawing/2014/main" id="{6A025E62-5747-8F7C-4930-686C37BB945D}"/>
              </a:ext>
            </a:extLst>
          </p:cNvPr>
          <p:cNvCxnSpPr>
            <a:cxnSpLocks/>
          </p:cNvCxnSpPr>
          <p:nvPr/>
        </p:nvCxnSpPr>
        <p:spPr>
          <a:xfrm flipH="1">
            <a:off x="8422123" y="5537200"/>
            <a:ext cx="467877" cy="36576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3" name="Connecteur droit 132">
            <a:extLst>
              <a:ext uri="{FF2B5EF4-FFF2-40B4-BE49-F238E27FC236}">
                <a16:creationId xmlns:a16="http://schemas.microsoft.com/office/drawing/2014/main" id="{94E27D1F-BA4E-69D7-0C4C-7C2FE4875152}"/>
              </a:ext>
            </a:extLst>
          </p:cNvPr>
          <p:cNvCxnSpPr>
            <a:cxnSpLocks/>
          </p:cNvCxnSpPr>
          <p:nvPr/>
        </p:nvCxnSpPr>
        <p:spPr>
          <a:xfrm flipH="1" flipV="1">
            <a:off x="8890000" y="5537200"/>
            <a:ext cx="387478" cy="48768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5" name="Connecteur droit 164">
            <a:extLst>
              <a:ext uri="{FF2B5EF4-FFF2-40B4-BE49-F238E27FC236}">
                <a16:creationId xmlns:a16="http://schemas.microsoft.com/office/drawing/2014/main" id="{BC4EEABA-543F-F7D9-5EB8-66B6A6E25111}"/>
              </a:ext>
            </a:extLst>
          </p:cNvPr>
          <p:cNvCxnSpPr>
            <a:cxnSpLocks/>
          </p:cNvCxnSpPr>
          <p:nvPr/>
        </p:nvCxnSpPr>
        <p:spPr>
          <a:xfrm flipH="1" flipV="1">
            <a:off x="9277478" y="6024880"/>
            <a:ext cx="2818142" cy="14224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85165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437C8-81E1-6E0B-38D7-97A64B697BF3}"/>
            </a:ext>
          </a:extLst>
        </p:cNvPr>
        <p:cNvGrpSpPr/>
        <p:nvPr/>
      </p:nvGrpSpPr>
      <p:grpSpPr>
        <a:xfrm>
          <a:off x="0" y="0"/>
          <a:ext cx="0" cy="0"/>
          <a:chOff x="0" y="0"/>
          <a:chExt cx="0" cy="0"/>
        </a:xfrm>
      </p:grpSpPr>
      <p:pic>
        <p:nvPicPr>
          <p:cNvPr id="237" name="Picture 2" descr="C:\Users\Christophe\Pictures\My Scans\2014-11 (nov.)\scan0001.jpg">
            <a:extLst>
              <a:ext uri="{FF2B5EF4-FFF2-40B4-BE49-F238E27FC236}">
                <a16:creationId xmlns:a16="http://schemas.microsoft.com/office/drawing/2014/main" id="{7B6BA298-6F3E-814B-A46E-9F4EE2A7449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38" name="Ellipse 237">
            <a:extLst>
              <a:ext uri="{FF2B5EF4-FFF2-40B4-BE49-F238E27FC236}">
                <a16:creationId xmlns:a16="http://schemas.microsoft.com/office/drawing/2014/main" id="{6D1F6C85-D667-89E1-AAC9-C4875D865540}"/>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9" name="Ellipse 238">
            <a:extLst>
              <a:ext uri="{FF2B5EF4-FFF2-40B4-BE49-F238E27FC236}">
                <a16:creationId xmlns:a16="http://schemas.microsoft.com/office/drawing/2014/main" id="{709496A1-3C16-544E-3132-BDDBD1A1E9DC}"/>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240" name="Ellipse 239">
            <a:extLst>
              <a:ext uri="{FF2B5EF4-FFF2-40B4-BE49-F238E27FC236}">
                <a16:creationId xmlns:a16="http://schemas.microsoft.com/office/drawing/2014/main" id="{14887577-E3AD-EF0B-D3F2-38FA95FDF5C4}"/>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241" name="Ellipse 240">
            <a:extLst>
              <a:ext uri="{FF2B5EF4-FFF2-40B4-BE49-F238E27FC236}">
                <a16:creationId xmlns:a16="http://schemas.microsoft.com/office/drawing/2014/main" id="{C07A3084-FAB7-DE44-57E6-95CA4E45D2ED}"/>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2" name="Ellipse 241">
            <a:extLst>
              <a:ext uri="{FF2B5EF4-FFF2-40B4-BE49-F238E27FC236}">
                <a16:creationId xmlns:a16="http://schemas.microsoft.com/office/drawing/2014/main" id="{6E0BD1E8-86F4-7DA1-450F-05F33DC9E880}"/>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3" name="Ellipse 242">
            <a:extLst>
              <a:ext uri="{FF2B5EF4-FFF2-40B4-BE49-F238E27FC236}">
                <a16:creationId xmlns:a16="http://schemas.microsoft.com/office/drawing/2014/main" id="{37EE4E08-DF9D-A254-7574-4C2B3A242639}"/>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44" name="Ellipse 243">
            <a:extLst>
              <a:ext uri="{FF2B5EF4-FFF2-40B4-BE49-F238E27FC236}">
                <a16:creationId xmlns:a16="http://schemas.microsoft.com/office/drawing/2014/main" id="{00886576-F2F9-C505-8BEF-BA6BA87D105F}"/>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45" name="Ellipse 244">
            <a:extLst>
              <a:ext uri="{FF2B5EF4-FFF2-40B4-BE49-F238E27FC236}">
                <a16:creationId xmlns:a16="http://schemas.microsoft.com/office/drawing/2014/main" id="{1CDD0FA3-2CA7-095C-771F-726674917D3B}"/>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46" name="Ellipse 245">
            <a:extLst>
              <a:ext uri="{FF2B5EF4-FFF2-40B4-BE49-F238E27FC236}">
                <a16:creationId xmlns:a16="http://schemas.microsoft.com/office/drawing/2014/main" id="{32E8FF6B-4E37-C7E5-A151-65D0B08DE637}"/>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7" name="Ellipse 246">
            <a:extLst>
              <a:ext uri="{FF2B5EF4-FFF2-40B4-BE49-F238E27FC236}">
                <a16:creationId xmlns:a16="http://schemas.microsoft.com/office/drawing/2014/main" id="{C9E1E1E6-F552-78B5-CF9B-44B1A2357885}"/>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8" name="Ellipse 247">
            <a:extLst>
              <a:ext uri="{FF2B5EF4-FFF2-40B4-BE49-F238E27FC236}">
                <a16:creationId xmlns:a16="http://schemas.microsoft.com/office/drawing/2014/main" id="{B2DE3754-E649-F96A-5C1F-7126E48773A7}"/>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49" name="Ellipse 248">
            <a:extLst>
              <a:ext uri="{FF2B5EF4-FFF2-40B4-BE49-F238E27FC236}">
                <a16:creationId xmlns:a16="http://schemas.microsoft.com/office/drawing/2014/main" id="{0BD05537-64A3-8579-6594-A58D9AF3469D}"/>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0" name="Ellipse 249">
            <a:extLst>
              <a:ext uri="{FF2B5EF4-FFF2-40B4-BE49-F238E27FC236}">
                <a16:creationId xmlns:a16="http://schemas.microsoft.com/office/drawing/2014/main" id="{ACB5D4B0-0AEC-E3BF-2548-3186E753777C}"/>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1" name="Ellipse 250">
            <a:extLst>
              <a:ext uri="{FF2B5EF4-FFF2-40B4-BE49-F238E27FC236}">
                <a16:creationId xmlns:a16="http://schemas.microsoft.com/office/drawing/2014/main" id="{543373D9-070C-7128-0C57-197ED3DF2386}"/>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2" name="Ellipse 251">
            <a:extLst>
              <a:ext uri="{FF2B5EF4-FFF2-40B4-BE49-F238E27FC236}">
                <a16:creationId xmlns:a16="http://schemas.microsoft.com/office/drawing/2014/main" id="{D036F87C-6674-F2EF-E640-6A1159CD1002}"/>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3" name="Ellipse 252">
            <a:extLst>
              <a:ext uri="{FF2B5EF4-FFF2-40B4-BE49-F238E27FC236}">
                <a16:creationId xmlns:a16="http://schemas.microsoft.com/office/drawing/2014/main" id="{158A5A69-2DC9-783C-E968-4482ED4E2323}"/>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54" name="Ellipse 253">
            <a:extLst>
              <a:ext uri="{FF2B5EF4-FFF2-40B4-BE49-F238E27FC236}">
                <a16:creationId xmlns:a16="http://schemas.microsoft.com/office/drawing/2014/main" id="{08B9D6F5-1B1D-7E69-AC9E-DDD827ECE02C}"/>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55" name="Ellipse 254">
            <a:extLst>
              <a:ext uri="{FF2B5EF4-FFF2-40B4-BE49-F238E27FC236}">
                <a16:creationId xmlns:a16="http://schemas.microsoft.com/office/drawing/2014/main" id="{F2B75156-62BF-EBBE-0EF6-6540E5DC3ED6}"/>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6" name="Ellipse 255">
            <a:extLst>
              <a:ext uri="{FF2B5EF4-FFF2-40B4-BE49-F238E27FC236}">
                <a16:creationId xmlns:a16="http://schemas.microsoft.com/office/drawing/2014/main" id="{23BAFD03-5F0F-C6A2-87A5-3C1D394534E3}"/>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57" name="Connecteur droit 256">
            <a:extLst>
              <a:ext uri="{FF2B5EF4-FFF2-40B4-BE49-F238E27FC236}">
                <a16:creationId xmlns:a16="http://schemas.microsoft.com/office/drawing/2014/main" id="{9D18FD36-DBC1-E8D3-79AE-22513FB89F40}"/>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8" name="Connecteur droit 257">
            <a:extLst>
              <a:ext uri="{FF2B5EF4-FFF2-40B4-BE49-F238E27FC236}">
                <a16:creationId xmlns:a16="http://schemas.microsoft.com/office/drawing/2014/main" id="{854C1889-A739-7FFE-3732-E1593365F033}"/>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9" name="Connecteur droit 258">
            <a:extLst>
              <a:ext uri="{FF2B5EF4-FFF2-40B4-BE49-F238E27FC236}">
                <a16:creationId xmlns:a16="http://schemas.microsoft.com/office/drawing/2014/main" id="{A5B8E26B-8F84-6172-8482-54A60D89A5C1}"/>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60" name="Ellipse 259">
            <a:extLst>
              <a:ext uri="{FF2B5EF4-FFF2-40B4-BE49-F238E27FC236}">
                <a16:creationId xmlns:a16="http://schemas.microsoft.com/office/drawing/2014/main" id="{B4515916-0859-0EE4-51DA-52CADB8F814C}"/>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61" name="Ellipse 260">
            <a:extLst>
              <a:ext uri="{FF2B5EF4-FFF2-40B4-BE49-F238E27FC236}">
                <a16:creationId xmlns:a16="http://schemas.microsoft.com/office/drawing/2014/main" id="{330F16FD-B317-5E81-12F3-2CCC9939AA0F}"/>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62" name="Ellipse 261">
            <a:extLst>
              <a:ext uri="{FF2B5EF4-FFF2-40B4-BE49-F238E27FC236}">
                <a16:creationId xmlns:a16="http://schemas.microsoft.com/office/drawing/2014/main" id="{B0C0A660-FC46-3415-DA2F-C66D2F895EB4}"/>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63" name="Ellipse 262">
            <a:extLst>
              <a:ext uri="{FF2B5EF4-FFF2-40B4-BE49-F238E27FC236}">
                <a16:creationId xmlns:a16="http://schemas.microsoft.com/office/drawing/2014/main" id="{8C409C3E-AE14-7DA2-5670-1EBD319D3C7A}"/>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4" name="Ellipse 263">
            <a:extLst>
              <a:ext uri="{FF2B5EF4-FFF2-40B4-BE49-F238E27FC236}">
                <a16:creationId xmlns:a16="http://schemas.microsoft.com/office/drawing/2014/main" id="{335AA594-2A12-D5F1-7844-CF93755B292D}"/>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65" name="Ellipse 264">
            <a:extLst>
              <a:ext uri="{FF2B5EF4-FFF2-40B4-BE49-F238E27FC236}">
                <a16:creationId xmlns:a16="http://schemas.microsoft.com/office/drawing/2014/main" id="{59745279-923D-CC7D-AA32-D3FC25093829}"/>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66" name="Connecteur droit 265">
            <a:extLst>
              <a:ext uri="{FF2B5EF4-FFF2-40B4-BE49-F238E27FC236}">
                <a16:creationId xmlns:a16="http://schemas.microsoft.com/office/drawing/2014/main" id="{2C5815C1-317A-2E33-15D2-5B65737B510D}"/>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67" name="Ellipse 266">
            <a:extLst>
              <a:ext uri="{FF2B5EF4-FFF2-40B4-BE49-F238E27FC236}">
                <a16:creationId xmlns:a16="http://schemas.microsoft.com/office/drawing/2014/main" id="{05386E6B-9533-7690-A881-6712F310A77B}"/>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268" name="Connecteur droit avec flèche 267">
            <a:extLst>
              <a:ext uri="{FF2B5EF4-FFF2-40B4-BE49-F238E27FC236}">
                <a16:creationId xmlns:a16="http://schemas.microsoft.com/office/drawing/2014/main" id="{611259E3-748C-0F9E-1DC7-1B2FAD207F4E}"/>
              </a:ext>
            </a:extLst>
          </p:cNvPr>
          <p:cNvCxnSpPr>
            <a:cxnSpLocks/>
            <a:endCxn id="265"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9" name="Ellipse 268">
            <a:extLst>
              <a:ext uri="{FF2B5EF4-FFF2-40B4-BE49-F238E27FC236}">
                <a16:creationId xmlns:a16="http://schemas.microsoft.com/office/drawing/2014/main" id="{58ACEF95-6294-E06C-2CA6-6466736366C8}"/>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270" name="Ellipse 269">
            <a:extLst>
              <a:ext uri="{FF2B5EF4-FFF2-40B4-BE49-F238E27FC236}">
                <a16:creationId xmlns:a16="http://schemas.microsoft.com/office/drawing/2014/main" id="{085B98DB-A57F-0CF3-7A91-F914EC854604}"/>
              </a:ext>
            </a:extLst>
          </p:cNvPr>
          <p:cNvSpPr/>
          <p:nvPr/>
        </p:nvSpPr>
        <p:spPr>
          <a:xfrm>
            <a:off x="9411308" y="272528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71" name="Ellipse 270">
            <a:extLst>
              <a:ext uri="{FF2B5EF4-FFF2-40B4-BE49-F238E27FC236}">
                <a16:creationId xmlns:a16="http://schemas.microsoft.com/office/drawing/2014/main" id="{4734727D-F3EC-326F-35B6-8A7587E891D0}"/>
              </a:ext>
            </a:extLst>
          </p:cNvPr>
          <p:cNvSpPr/>
          <p:nvPr/>
        </p:nvSpPr>
        <p:spPr>
          <a:xfrm>
            <a:off x="9742365" y="289456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72" name="Ellipse 271">
            <a:extLst>
              <a:ext uri="{FF2B5EF4-FFF2-40B4-BE49-F238E27FC236}">
                <a16:creationId xmlns:a16="http://schemas.microsoft.com/office/drawing/2014/main" id="{D7E9E4EF-B5C9-601B-FCCE-5CB1FC60899D}"/>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73" name="Ellipse 272">
            <a:extLst>
              <a:ext uri="{FF2B5EF4-FFF2-40B4-BE49-F238E27FC236}">
                <a16:creationId xmlns:a16="http://schemas.microsoft.com/office/drawing/2014/main" id="{91BAF412-A334-59A3-AD01-16FAB2CB88BA}"/>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4" name="Ellipse 273">
            <a:extLst>
              <a:ext uri="{FF2B5EF4-FFF2-40B4-BE49-F238E27FC236}">
                <a16:creationId xmlns:a16="http://schemas.microsoft.com/office/drawing/2014/main" id="{85D0E4E6-5C7A-E332-7D62-E1CD7122F24D}"/>
              </a:ext>
            </a:extLst>
          </p:cNvPr>
          <p:cNvSpPr/>
          <p:nvPr/>
        </p:nvSpPr>
        <p:spPr>
          <a:xfrm>
            <a:off x="9059386" y="2856276"/>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5" name="Ellipse 274">
            <a:extLst>
              <a:ext uri="{FF2B5EF4-FFF2-40B4-BE49-F238E27FC236}">
                <a16:creationId xmlns:a16="http://schemas.microsoft.com/office/drawing/2014/main" id="{6D405C3C-95D5-0797-A3F9-ECC754F90C86}"/>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76" name="Ellipse 275">
            <a:extLst>
              <a:ext uri="{FF2B5EF4-FFF2-40B4-BE49-F238E27FC236}">
                <a16:creationId xmlns:a16="http://schemas.microsoft.com/office/drawing/2014/main" id="{B8FC620A-5843-84AA-B7B7-38924D69876F}"/>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277" name="Ellipse 276">
            <a:extLst>
              <a:ext uri="{FF2B5EF4-FFF2-40B4-BE49-F238E27FC236}">
                <a16:creationId xmlns:a16="http://schemas.microsoft.com/office/drawing/2014/main" id="{117FD48C-6166-25D4-5D99-62DF81D1DDEB}"/>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8" name="Rectangle 277">
            <a:extLst>
              <a:ext uri="{FF2B5EF4-FFF2-40B4-BE49-F238E27FC236}">
                <a16:creationId xmlns:a16="http://schemas.microsoft.com/office/drawing/2014/main" id="{849DBFF3-F289-943E-F904-E3E5D9F47F6F}"/>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279" name="Ellipse 278">
            <a:extLst>
              <a:ext uri="{FF2B5EF4-FFF2-40B4-BE49-F238E27FC236}">
                <a16:creationId xmlns:a16="http://schemas.microsoft.com/office/drawing/2014/main" id="{7C947DD1-C574-628B-38A1-7EFC0D595268}"/>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280" name="Ellipse 279">
            <a:extLst>
              <a:ext uri="{FF2B5EF4-FFF2-40B4-BE49-F238E27FC236}">
                <a16:creationId xmlns:a16="http://schemas.microsoft.com/office/drawing/2014/main" id="{AC1DB9A2-5911-A24F-DC87-0C294F8E013C}"/>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281" name="Ellipse 280">
            <a:extLst>
              <a:ext uri="{FF2B5EF4-FFF2-40B4-BE49-F238E27FC236}">
                <a16:creationId xmlns:a16="http://schemas.microsoft.com/office/drawing/2014/main" id="{9B3AB80C-46F4-8268-8259-3917A56D8B52}"/>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282" name="Ellipse 281">
            <a:extLst>
              <a:ext uri="{FF2B5EF4-FFF2-40B4-BE49-F238E27FC236}">
                <a16:creationId xmlns:a16="http://schemas.microsoft.com/office/drawing/2014/main" id="{C62614C0-F93D-7334-C47F-D6455F3B9EA8}"/>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83" name="Ellipse 282">
            <a:extLst>
              <a:ext uri="{FF2B5EF4-FFF2-40B4-BE49-F238E27FC236}">
                <a16:creationId xmlns:a16="http://schemas.microsoft.com/office/drawing/2014/main" id="{5B6EEE5C-B97A-4932-138F-A4F699F98745}"/>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85" name="Rectangle 284">
            <a:extLst>
              <a:ext uri="{FF2B5EF4-FFF2-40B4-BE49-F238E27FC236}">
                <a16:creationId xmlns:a16="http://schemas.microsoft.com/office/drawing/2014/main" id="{14744CA2-D263-6117-7268-BA90DE85377B}"/>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287" name="Ellipse 286">
            <a:extLst>
              <a:ext uri="{FF2B5EF4-FFF2-40B4-BE49-F238E27FC236}">
                <a16:creationId xmlns:a16="http://schemas.microsoft.com/office/drawing/2014/main" id="{45E0F0E6-E838-908B-DDEF-673B77094883}"/>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8" name="Ellipse 287">
            <a:extLst>
              <a:ext uri="{FF2B5EF4-FFF2-40B4-BE49-F238E27FC236}">
                <a16:creationId xmlns:a16="http://schemas.microsoft.com/office/drawing/2014/main" id="{03236994-475C-C3C8-FEBE-A6DDE87516A7}"/>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89" name="Rectangle 288">
            <a:extLst>
              <a:ext uri="{FF2B5EF4-FFF2-40B4-BE49-F238E27FC236}">
                <a16:creationId xmlns:a16="http://schemas.microsoft.com/office/drawing/2014/main" id="{F76AF9A8-D68A-2EA7-53DC-F4C888F3F53B}"/>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290" name="Rectangle 289">
            <a:extLst>
              <a:ext uri="{FF2B5EF4-FFF2-40B4-BE49-F238E27FC236}">
                <a16:creationId xmlns:a16="http://schemas.microsoft.com/office/drawing/2014/main" id="{90A7889A-23AF-7157-6341-16676D690E09}"/>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291" name="Connecteur droit 290">
            <a:extLst>
              <a:ext uri="{FF2B5EF4-FFF2-40B4-BE49-F238E27FC236}">
                <a16:creationId xmlns:a16="http://schemas.microsoft.com/office/drawing/2014/main" id="{09E513AB-C2DE-325F-7B14-C89888392F56}"/>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92" name="Ellipse 291">
            <a:extLst>
              <a:ext uri="{FF2B5EF4-FFF2-40B4-BE49-F238E27FC236}">
                <a16:creationId xmlns:a16="http://schemas.microsoft.com/office/drawing/2014/main" id="{67373C4B-7B04-4322-3DEA-034B4C9B4AD6}"/>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293" name="Connecteur droit 292">
            <a:extLst>
              <a:ext uri="{FF2B5EF4-FFF2-40B4-BE49-F238E27FC236}">
                <a16:creationId xmlns:a16="http://schemas.microsoft.com/office/drawing/2014/main" id="{0C612B86-64AB-6E1E-B82E-6E12C1A9953B}"/>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Connecteur droit 293">
            <a:extLst>
              <a:ext uri="{FF2B5EF4-FFF2-40B4-BE49-F238E27FC236}">
                <a16:creationId xmlns:a16="http://schemas.microsoft.com/office/drawing/2014/main" id="{869189CC-D297-F622-F8F2-F3F1FF769481}"/>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95" name="Ellipse 294">
            <a:extLst>
              <a:ext uri="{FF2B5EF4-FFF2-40B4-BE49-F238E27FC236}">
                <a16:creationId xmlns:a16="http://schemas.microsoft.com/office/drawing/2014/main" id="{8E945E87-DD29-5DE9-08EF-ACC56A3243BA}"/>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96" name="Ellipse 295">
            <a:extLst>
              <a:ext uri="{FF2B5EF4-FFF2-40B4-BE49-F238E27FC236}">
                <a16:creationId xmlns:a16="http://schemas.microsoft.com/office/drawing/2014/main" id="{7EB17A8C-8EDA-5E57-258A-C5A5F5AB1709}"/>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7" name="Ellipse 296">
            <a:extLst>
              <a:ext uri="{FF2B5EF4-FFF2-40B4-BE49-F238E27FC236}">
                <a16:creationId xmlns:a16="http://schemas.microsoft.com/office/drawing/2014/main" id="{2B600A07-4CFB-E3F5-A8DE-E314AB55DBB1}"/>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8" name="Ellipse 297">
            <a:extLst>
              <a:ext uri="{FF2B5EF4-FFF2-40B4-BE49-F238E27FC236}">
                <a16:creationId xmlns:a16="http://schemas.microsoft.com/office/drawing/2014/main" id="{06A74267-69B6-1533-22AF-4EBCDB8B54CC}"/>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9" name="Ellipse 298">
            <a:extLst>
              <a:ext uri="{FF2B5EF4-FFF2-40B4-BE49-F238E27FC236}">
                <a16:creationId xmlns:a16="http://schemas.microsoft.com/office/drawing/2014/main" id="{D9ECC4D5-0662-9BBE-F7F2-AB8062C7A66B}"/>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0" name="Ellipse 299">
            <a:extLst>
              <a:ext uri="{FF2B5EF4-FFF2-40B4-BE49-F238E27FC236}">
                <a16:creationId xmlns:a16="http://schemas.microsoft.com/office/drawing/2014/main" id="{5B4632BA-A93F-436F-7A04-13B926B48D46}"/>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1" name="Ellipse 300">
            <a:extLst>
              <a:ext uri="{FF2B5EF4-FFF2-40B4-BE49-F238E27FC236}">
                <a16:creationId xmlns:a16="http://schemas.microsoft.com/office/drawing/2014/main" id="{BDAF11C5-E403-055B-4ABA-1CC19D7570BE}"/>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302" name="Ellipse 301">
            <a:extLst>
              <a:ext uri="{FF2B5EF4-FFF2-40B4-BE49-F238E27FC236}">
                <a16:creationId xmlns:a16="http://schemas.microsoft.com/office/drawing/2014/main" id="{C1FE6A65-707A-2A9B-5CB1-42A39B3A6008}"/>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3" name="Ellipse 302">
            <a:extLst>
              <a:ext uri="{FF2B5EF4-FFF2-40B4-BE49-F238E27FC236}">
                <a16:creationId xmlns:a16="http://schemas.microsoft.com/office/drawing/2014/main" id="{B9C16F67-D121-C4EE-B09F-A5826E18A1A9}"/>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4" name="Ellipse 303">
            <a:extLst>
              <a:ext uri="{FF2B5EF4-FFF2-40B4-BE49-F238E27FC236}">
                <a16:creationId xmlns:a16="http://schemas.microsoft.com/office/drawing/2014/main" id="{9D5A206F-5A8F-C278-F22F-4B172A1F3D57}"/>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05" name="Ellipse 304">
            <a:extLst>
              <a:ext uri="{FF2B5EF4-FFF2-40B4-BE49-F238E27FC236}">
                <a16:creationId xmlns:a16="http://schemas.microsoft.com/office/drawing/2014/main" id="{99636564-D080-5D9F-E59A-91D6F253B591}"/>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06" name="Ellipse 305">
            <a:extLst>
              <a:ext uri="{FF2B5EF4-FFF2-40B4-BE49-F238E27FC236}">
                <a16:creationId xmlns:a16="http://schemas.microsoft.com/office/drawing/2014/main" id="{88515086-2009-DB96-2ECC-92B8506C6410}"/>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7" name="Ellipse 306">
            <a:extLst>
              <a:ext uri="{FF2B5EF4-FFF2-40B4-BE49-F238E27FC236}">
                <a16:creationId xmlns:a16="http://schemas.microsoft.com/office/drawing/2014/main" id="{4C905379-91D9-B5B4-AB5C-778D38245A4D}"/>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8" name="Ellipse 307">
            <a:extLst>
              <a:ext uri="{FF2B5EF4-FFF2-40B4-BE49-F238E27FC236}">
                <a16:creationId xmlns:a16="http://schemas.microsoft.com/office/drawing/2014/main" id="{98A1F569-F57F-9A0E-7B79-383EF05A9AFE}"/>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9" name="Ellipse 308">
            <a:extLst>
              <a:ext uri="{FF2B5EF4-FFF2-40B4-BE49-F238E27FC236}">
                <a16:creationId xmlns:a16="http://schemas.microsoft.com/office/drawing/2014/main" id="{DD53280F-4A30-B3EC-59ED-F13F8D191123}"/>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1" name="Ellipse 310">
            <a:extLst>
              <a:ext uri="{FF2B5EF4-FFF2-40B4-BE49-F238E27FC236}">
                <a16:creationId xmlns:a16="http://schemas.microsoft.com/office/drawing/2014/main" id="{36FB0900-DF36-7B94-644B-A7E953A008FE}"/>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2" name="Ellipse 311">
            <a:extLst>
              <a:ext uri="{FF2B5EF4-FFF2-40B4-BE49-F238E27FC236}">
                <a16:creationId xmlns:a16="http://schemas.microsoft.com/office/drawing/2014/main" id="{C063A9AB-EF19-9F01-F255-75EB6107D5F2}"/>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3" name="Ellipse 312">
            <a:extLst>
              <a:ext uri="{FF2B5EF4-FFF2-40B4-BE49-F238E27FC236}">
                <a16:creationId xmlns:a16="http://schemas.microsoft.com/office/drawing/2014/main" id="{80BF13F3-C005-1678-D0EB-AF93D7C67623}"/>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4" name="Ellipse 313">
            <a:extLst>
              <a:ext uri="{FF2B5EF4-FFF2-40B4-BE49-F238E27FC236}">
                <a16:creationId xmlns:a16="http://schemas.microsoft.com/office/drawing/2014/main" id="{AB774017-9435-7B7E-4E94-C68E30A25497}"/>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5" name="Rectangle 314">
            <a:extLst>
              <a:ext uri="{FF2B5EF4-FFF2-40B4-BE49-F238E27FC236}">
                <a16:creationId xmlns:a16="http://schemas.microsoft.com/office/drawing/2014/main" id="{EEA41889-9DE7-6716-84F8-3DCC39A1CCB4}"/>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316" name="Rectangle 315">
            <a:extLst>
              <a:ext uri="{FF2B5EF4-FFF2-40B4-BE49-F238E27FC236}">
                <a16:creationId xmlns:a16="http://schemas.microsoft.com/office/drawing/2014/main" id="{5DA34AD7-EE2E-EEFE-EA39-43F322507C0D}"/>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317" name="Rectangle 316">
            <a:extLst>
              <a:ext uri="{FF2B5EF4-FFF2-40B4-BE49-F238E27FC236}">
                <a16:creationId xmlns:a16="http://schemas.microsoft.com/office/drawing/2014/main" id="{7992C62B-9941-CB2F-DE2C-A2D02BBAB996}"/>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318" name="Ellipse 317">
            <a:extLst>
              <a:ext uri="{FF2B5EF4-FFF2-40B4-BE49-F238E27FC236}">
                <a16:creationId xmlns:a16="http://schemas.microsoft.com/office/drawing/2014/main" id="{2F962982-4FD8-93F7-9C97-4C4220A2DE98}"/>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19" name="Rectangle 318">
            <a:extLst>
              <a:ext uri="{FF2B5EF4-FFF2-40B4-BE49-F238E27FC236}">
                <a16:creationId xmlns:a16="http://schemas.microsoft.com/office/drawing/2014/main" id="{B29770ED-13A0-CCAB-B7DF-729CA31F2B5E}"/>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320" name="Rectangle 319">
            <a:extLst>
              <a:ext uri="{FF2B5EF4-FFF2-40B4-BE49-F238E27FC236}">
                <a16:creationId xmlns:a16="http://schemas.microsoft.com/office/drawing/2014/main" id="{CF008E0A-F739-8AD4-7102-317C37DD28B6}"/>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321" name="Rectangle 320">
            <a:extLst>
              <a:ext uri="{FF2B5EF4-FFF2-40B4-BE49-F238E27FC236}">
                <a16:creationId xmlns:a16="http://schemas.microsoft.com/office/drawing/2014/main" id="{3E80C3F0-2769-5CC5-B6BF-F808CFF4FC98}"/>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322" name="Rectangle 321">
            <a:extLst>
              <a:ext uri="{FF2B5EF4-FFF2-40B4-BE49-F238E27FC236}">
                <a16:creationId xmlns:a16="http://schemas.microsoft.com/office/drawing/2014/main" id="{B9D15F80-0648-B909-E33E-D02B782FDE74}"/>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23" name="Rectangle 322">
            <a:extLst>
              <a:ext uri="{FF2B5EF4-FFF2-40B4-BE49-F238E27FC236}">
                <a16:creationId xmlns:a16="http://schemas.microsoft.com/office/drawing/2014/main" id="{41479F25-537A-578C-B19C-480F7BAE2D02}"/>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324" name="Rectangle 323">
            <a:extLst>
              <a:ext uri="{FF2B5EF4-FFF2-40B4-BE49-F238E27FC236}">
                <a16:creationId xmlns:a16="http://schemas.microsoft.com/office/drawing/2014/main" id="{8C19F345-EE0C-D6A7-46F1-DEF6EBEC839A}"/>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325" name="Ellipse 324">
            <a:extLst>
              <a:ext uri="{FF2B5EF4-FFF2-40B4-BE49-F238E27FC236}">
                <a16:creationId xmlns:a16="http://schemas.microsoft.com/office/drawing/2014/main" id="{C3F5C174-0FCC-ECB8-E7E6-19D26FDDB656}"/>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326" name="Ellipse 325">
            <a:extLst>
              <a:ext uri="{FF2B5EF4-FFF2-40B4-BE49-F238E27FC236}">
                <a16:creationId xmlns:a16="http://schemas.microsoft.com/office/drawing/2014/main" id="{1912A79B-3CAD-2DD7-B132-034F61F686F8}"/>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27" name="Ellipse 326">
            <a:extLst>
              <a:ext uri="{FF2B5EF4-FFF2-40B4-BE49-F238E27FC236}">
                <a16:creationId xmlns:a16="http://schemas.microsoft.com/office/drawing/2014/main" id="{D88845D8-C491-C75E-3C31-AEE9CF93D16F}"/>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8" name="Ellipse 327">
            <a:extLst>
              <a:ext uri="{FF2B5EF4-FFF2-40B4-BE49-F238E27FC236}">
                <a16:creationId xmlns:a16="http://schemas.microsoft.com/office/drawing/2014/main" id="{BE7784AF-E6BA-4519-FD07-180F0C1261CA}"/>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29" name="Rectangle 328">
            <a:extLst>
              <a:ext uri="{FF2B5EF4-FFF2-40B4-BE49-F238E27FC236}">
                <a16:creationId xmlns:a16="http://schemas.microsoft.com/office/drawing/2014/main" id="{F4958140-3338-6A54-54DC-0FC5F8F6E9D2}"/>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330" name="Ellipse 329">
            <a:extLst>
              <a:ext uri="{FF2B5EF4-FFF2-40B4-BE49-F238E27FC236}">
                <a16:creationId xmlns:a16="http://schemas.microsoft.com/office/drawing/2014/main" id="{3BF82EB8-45BB-01B6-CE80-9E65DD05BB28}"/>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331" name="Rectangle 330">
            <a:extLst>
              <a:ext uri="{FF2B5EF4-FFF2-40B4-BE49-F238E27FC236}">
                <a16:creationId xmlns:a16="http://schemas.microsoft.com/office/drawing/2014/main" id="{FCF1D62B-6F83-78CC-391B-5C8D70012154}"/>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332" name="Ellipse 331">
            <a:extLst>
              <a:ext uri="{FF2B5EF4-FFF2-40B4-BE49-F238E27FC236}">
                <a16:creationId xmlns:a16="http://schemas.microsoft.com/office/drawing/2014/main" id="{9631DCFD-00F4-B8F9-8BC5-D3AE96ED1865}"/>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3" name="Ellipse 332">
            <a:extLst>
              <a:ext uri="{FF2B5EF4-FFF2-40B4-BE49-F238E27FC236}">
                <a16:creationId xmlns:a16="http://schemas.microsoft.com/office/drawing/2014/main" id="{9B12BEE9-AB7D-7AA0-5A22-C8C8FB999220}"/>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34" name="Ellipse 333">
            <a:extLst>
              <a:ext uri="{FF2B5EF4-FFF2-40B4-BE49-F238E27FC236}">
                <a16:creationId xmlns:a16="http://schemas.microsoft.com/office/drawing/2014/main" id="{EB3EC24F-B845-28E4-F7D2-F509461C3F40}"/>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35" name="Ellipse 334">
            <a:extLst>
              <a:ext uri="{FF2B5EF4-FFF2-40B4-BE49-F238E27FC236}">
                <a16:creationId xmlns:a16="http://schemas.microsoft.com/office/drawing/2014/main" id="{FC64A531-F952-F580-4009-5FBBD1EA4C29}"/>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36" name="Rectangle 335">
            <a:extLst>
              <a:ext uri="{FF2B5EF4-FFF2-40B4-BE49-F238E27FC236}">
                <a16:creationId xmlns:a16="http://schemas.microsoft.com/office/drawing/2014/main" id="{C23C2F19-C827-07B1-15B3-AB44565E52B5}"/>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337" name="Ellipse 336">
            <a:extLst>
              <a:ext uri="{FF2B5EF4-FFF2-40B4-BE49-F238E27FC236}">
                <a16:creationId xmlns:a16="http://schemas.microsoft.com/office/drawing/2014/main" id="{A0A29663-CAC4-817A-1D74-F2B6C78F12AB}"/>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338" name="Ellipse 337">
            <a:extLst>
              <a:ext uri="{FF2B5EF4-FFF2-40B4-BE49-F238E27FC236}">
                <a16:creationId xmlns:a16="http://schemas.microsoft.com/office/drawing/2014/main" id="{7C09C466-D959-77B8-1918-7CB663EEABD9}"/>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39" name="Rectangle 338">
            <a:extLst>
              <a:ext uri="{FF2B5EF4-FFF2-40B4-BE49-F238E27FC236}">
                <a16:creationId xmlns:a16="http://schemas.microsoft.com/office/drawing/2014/main" id="{A6CFA46B-49C5-37F7-A9CC-68E88E933D63}"/>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340" name="Ellipse 339">
            <a:extLst>
              <a:ext uri="{FF2B5EF4-FFF2-40B4-BE49-F238E27FC236}">
                <a16:creationId xmlns:a16="http://schemas.microsoft.com/office/drawing/2014/main" id="{4A9584F4-A298-EA39-3F8B-116C4A52CFDA}"/>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1" name="Ellipse 340">
            <a:extLst>
              <a:ext uri="{FF2B5EF4-FFF2-40B4-BE49-F238E27FC236}">
                <a16:creationId xmlns:a16="http://schemas.microsoft.com/office/drawing/2014/main" id="{C986B0D1-75D0-6F85-4C86-8EF5682C9F2E}"/>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2" name="Rectangle 341">
            <a:extLst>
              <a:ext uri="{FF2B5EF4-FFF2-40B4-BE49-F238E27FC236}">
                <a16:creationId xmlns:a16="http://schemas.microsoft.com/office/drawing/2014/main" id="{59CF8BD7-9B6F-5638-C3CC-0B8CE76853DB}"/>
              </a:ext>
            </a:extLst>
          </p:cNvPr>
          <p:cNvSpPr/>
          <p:nvPr/>
        </p:nvSpPr>
        <p:spPr>
          <a:xfrm>
            <a:off x="8837272" y="3000160"/>
            <a:ext cx="605445" cy="19961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1837</a:t>
            </a:r>
          </a:p>
        </p:txBody>
      </p:sp>
      <p:sp>
        <p:nvSpPr>
          <p:cNvPr id="343" name="Ellipse 342">
            <a:extLst>
              <a:ext uri="{FF2B5EF4-FFF2-40B4-BE49-F238E27FC236}">
                <a16:creationId xmlns:a16="http://schemas.microsoft.com/office/drawing/2014/main" id="{42F35B78-0C19-AE7D-5A1E-D6B3D83C7CAF}"/>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4" name="Connecteur droit avec flèche 343">
            <a:extLst>
              <a:ext uri="{FF2B5EF4-FFF2-40B4-BE49-F238E27FC236}">
                <a16:creationId xmlns:a16="http://schemas.microsoft.com/office/drawing/2014/main" id="{FF0EB2E8-19FD-E4F2-5D0B-916BBCC45AD3}"/>
              </a:ext>
            </a:extLst>
          </p:cNvPr>
          <p:cNvCxnSpPr>
            <a:cxnSpLocks/>
            <a:endCxn id="274" idx="2"/>
          </p:cNvCxnSpPr>
          <p:nvPr/>
        </p:nvCxnSpPr>
        <p:spPr>
          <a:xfrm>
            <a:off x="8473778" y="2818591"/>
            <a:ext cx="585608" cy="112172"/>
          </a:xfrm>
          <a:prstGeom prst="straightConnector1">
            <a:avLst/>
          </a:prstGeom>
          <a:ln w="76200">
            <a:solidFill>
              <a:srgbClr val="00206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45" name="Ellipse 344">
            <a:extLst>
              <a:ext uri="{FF2B5EF4-FFF2-40B4-BE49-F238E27FC236}">
                <a16:creationId xmlns:a16="http://schemas.microsoft.com/office/drawing/2014/main" id="{69F4AC49-D544-826D-1B0D-5199EF078B0A}"/>
              </a:ext>
            </a:extLst>
          </p:cNvPr>
          <p:cNvSpPr/>
          <p:nvPr/>
        </p:nvSpPr>
        <p:spPr>
          <a:xfrm>
            <a:off x="8303424" y="2670202"/>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46" name="Ellipse 345">
            <a:extLst>
              <a:ext uri="{FF2B5EF4-FFF2-40B4-BE49-F238E27FC236}">
                <a16:creationId xmlns:a16="http://schemas.microsoft.com/office/drawing/2014/main" id="{56171B1D-DABF-565E-8013-DD111ADE06AE}"/>
              </a:ext>
            </a:extLst>
          </p:cNvPr>
          <p:cNvSpPr/>
          <p:nvPr/>
        </p:nvSpPr>
        <p:spPr>
          <a:xfrm>
            <a:off x="8243100" y="3274402"/>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7" name="Connecteur droit avec flèche 346">
            <a:extLst>
              <a:ext uri="{FF2B5EF4-FFF2-40B4-BE49-F238E27FC236}">
                <a16:creationId xmlns:a16="http://schemas.microsoft.com/office/drawing/2014/main" id="{74EEE217-C0AD-ED2C-CF8F-59A6DA5C5AF9}"/>
              </a:ext>
            </a:extLst>
          </p:cNvPr>
          <p:cNvCxnSpPr>
            <a:cxnSpLocks/>
          </p:cNvCxnSpPr>
          <p:nvPr/>
        </p:nvCxnSpPr>
        <p:spPr>
          <a:xfrm flipH="1" flipV="1">
            <a:off x="8392361" y="3401559"/>
            <a:ext cx="670299" cy="32896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8" name="Rectangle 1">
            <a:extLst>
              <a:ext uri="{FF2B5EF4-FFF2-40B4-BE49-F238E27FC236}">
                <a16:creationId xmlns:a16="http://schemas.microsoft.com/office/drawing/2014/main" id="{7092672F-6F70-6DB6-6FA0-30075B8EF52B}"/>
              </a:ext>
            </a:extLst>
          </p:cNvPr>
          <p:cNvSpPr/>
          <p:nvPr/>
        </p:nvSpPr>
        <p:spPr>
          <a:xfrm>
            <a:off x="5081083" y="95806"/>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1837-1838</a:t>
            </a:r>
            <a:endParaRPr lang="fr-FR" b="1" spc="-1" dirty="0">
              <a:latin typeface="Arial"/>
            </a:endParaRPr>
          </a:p>
        </p:txBody>
      </p:sp>
      <p:sp>
        <p:nvSpPr>
          <p:cNvPr id="349" name="Rectangle 348">
            <a:extLst>
              <a:ext uri="{FF2B5EF4-FFF2-40B4-BE49-F238E27FC236}">
                <a16:creationId xmlns:a16="http://schemas.microsoft.com/office/drawing/2014/main" id="{A72FFF06-C16C-0FA6-F5C9-1BD050388CFF}"/>
              </a:ext>
            </a:extLst>
          </p:cNvPr>
          <p:cNvSpPr/>
          <p:nvPr/>
        </p:nvSpPr>
        <p:spPr>
          <a:xfrm>
            <a:off x="8947425" y="3641907"/>
            <a:ext cx="605445" cy="19961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1838</a:t>
            </a:r>
          </a:p>
        </p:txBody>
      </p:sp>
      <p:sp>
        <p:nvSpPr>
          <p:cNvPr id="350" name="Ellipse 349">
            <a:extLst>
              <a:ext uri="{FF2B5EF4-FFF2-40B4-BE49-F238E27FC236}">
                <a16:creationId xmlns:a16="http://schemas.microsoft.com/office/drawing/2014/main" id="{9ABD5E1D-2B99-DF7A-F576-B51F04C97D6A}"/>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351" name="Ellipse 350">
            <a:extLst>
              <a:ext uri="{FF2B5EF4-FFF2-40B4-BE49-F238E27FC236}">
                <a16:creationId xmlns:a16="http://schemas.microsoft.com/office/drawing/2014/main" id="{ACD6CDBF-AE94-D757-BA94-A4924436E9EE}"/>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 name="Rectangle 13">
            <a:extLst>
              <a:ext uri="{FF2B5EF4-FFF2-40B4-BE49-F238E27FC236}">
                <a16:creationId xmlns:a16="http://schemas.microsoft.com/office/drawing/2014/main" id="{F1EDA324-3896-72D7-20C3-B53B6728A45D}"/>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5" name="Rectangle 4">
            <a:extLst>
              <a:ext uri="{FF2B5EF4-FFF2-40B4-BE49-F238E27FC236}">
                <a16:creationId xmlns:a16="http://schemas.microsoft.com/office/drawing/2014/main" id="{DE770A39-C98D-1686-960C-22B137310A12}"/>
              </a:ext>
            </a:extLst>
          </p:cNvPr>
          <p:cNvSpPr/>
          <p:nvPr/>
        </p:nvSpPr>
        <p:spPr>
          <a:xfrm>
            <a:off x="82019" y="110609"/>
            <a:ext cx="4814147" cy="674030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4) 1834-1838 : … A Kaboul, déçu de l’alliance britannique avec le Pendjab, </a:t>
            </a:r>
            <a:r>
              <a:rPr lang="fr-FR" sz="1600" b="1" dirty="0" err="1"/>
              <a:t>Dost</a:t>
            </a:r>
            <a:r>
              <a:rPr lang="fr-FR" sz="1600" b="1" dirty="0"/>
              <a:t> Muhammad se rapproche des Russes</a:t>
            </a:r>
          </a:p>
          <a:p>
            <a:endParaRPr lang="fr-FR" sz="1600" dirty="0"/>
          </a:p>
          <a:p>
            <a:r>
              <a:rPr lang="fr-FR" sz="1600" dirty="0"/>
              <a:t>*1838 : Malgré l’échec des Perses et des Russes à Hérat Pour les Britanniques, la menace contre l’Inde, venant cette fois-ci de l’Afghanistan, est devenue réelle</a:t>
            </a:r>
          </a:p>
          <a:p>
            <a:endParaRPr lang="fr-FR" sz="1600" dirty="0"/>
          </a:p>
          <a:p>
            <a:r>
              <a:rPr lang="fr-FR" sz="1600" dirty="0"/>
              <a:t>*A Calcutta, pour Auckland…</a:t>
            </a:r>
          </a:p>
          <a:p>
            <a:r>
              <a:rPr lang="fr-FR" sz="1600" i="1" dirty="0"/>
              <a:t>Tant que </a:t>
            </a:r>
            <a:r>
              <a:rPr lang="fr-FR" sz="1600" i="1" dirty="0" err="1"/>
              <a:t>Dost</a:t>
            </a:r>
            <a:r>
              <a:rPr lang="fr-FR" sz="1600" i="1" dirty="0"/>
              <a:t> Mohammad serait au pouvoir à Kaboul,</a:t>
            </a:r>
          </a:p>
          <a:p>
            <a:r>
              <a:rPr lang="fr-FR" sz="1600" i="1" dirty="0"/>
              <a:t>il n’y aurait aucun espoir de garantir</a:t>
            </a:r>
          </a:p>
          <a:p>
            <a:r>
              <a:rPr lang="fr-FR" sz="1600" i="1" dirty="0"/>
              <a:t>La tranquillité à nos portes</a:t>
            </a:r>
          </a:p>
          <a:p>
            <a:endParaRPr lang="fr-FR" sz="1600" dirty="0"/>
          </a:p>
          <a:p>
            <a:r>
              <a:rPr lang="fr-FR" sz="1600" dirty="0"/>
              <a:t>*A Londres, pour Palmerston</a:t>
            </a:r>
          </a:p>
          <a:p>
            <a:r>
              <a:rPr lang="fr-FR" sz="1600" i="1" dirty="0"/>
              <a:t>Des Afghans, si les Russes veulent en faire des Russes</a:t>
            </a:r>
          </a:p>
          <a:p>
            <a:r>
              <a:rPr lang="fr-FR" sz="1600" i="1" dirty="0"/>
              <a:t>Il nous appartient d’en faire des Britanniques</a:t>
            </a:r>
          </a:p>
          <a:p>
            <a:endParaRPr lang="fr-FR" sz="1600" dirty="0"/>
          </a:p>
          <a:p>
            <a:r>
              <a:rPr lang="fr-FR" sz="1600" dirty="0"/>
              <a:t>*Juin 1838 : Les Britanniques décident d’intervenir en Afghanistan ; De détrôner </a:t>
            </a:r>
            <a:r>
              <a:rPr lang="fr-FR" sz="1600" u="sng" dirty="0" err="1"/>
              <a:t>Dost</a:t>
            </a:r>
            <a:r>
              <a:rPr lang="fr-FR" sz="1600" u="sng" dirty="0"/>
              <a:t> Muhammad</a:t>
            </a:r>
          </a:p>
          <a:p>
            <a:r>
              <a:rPr lang="fr-FR" sz="1600" dirty="0"/>
              <a:t>De le remplacer par </a:t>
            </a:r>
            <a:r>
              <a:rPr lang="fr-FR" sz="1600" u="sng" dirty="0"/>
              <a:t>Shah </a:t>
            </a:r>
            <a:r>
              <a:rPr lang="fr-FR" sz="1600" u="sng" dirty="0" err="1"/>
              <a:t>Shuja</a:t>
            </a:r>
            <a:r>
              <a:rPr lang="fr-FR" sz="1600" dirty="0"/>
              <a:t>, allié de </a:t>
            </a:r>
            <a:r>
              <a:rPr lang="fr-FR" sz="1600" u="sng" dirty="0" err="1"/>
              <a:t>Ranjît</a:t>
            </a:r>
            <a:r>
              <a:rPr lang="fr-FR" sz="1600" u="sng" dirty="0"/>
              <a:t> Singh</a:t>
            </a:r>
          </a:p>
          <a:p>
            <a:r>
              <a:rPr lang="fr-FR" sz="1600" dirty="0"/>
              <a:t>NB : Shah </a:t>
            </a:r>
            <a:r>
              <a:rPr lang="fr-FR" sz="1600" dirty="0" err="1"/>
              <a:t>Shuja</a:t>
            </a:r>
            <a:r>
              <a:rPr lang="fr-FR" sz="1600" dirty="0"/>
              <a:t> renonce à Peshawar</a:t>
            </a:r>
          </a:p>
          <a:p>
            <a:endParaRPr lang="fr-FR" sz="1600" dirty="0"/>
          </a:p>
          <a:p>
            <a:r>
              <a:rPr lang="fr-FR" sz="1600" dirty="0"/>
              <a:t>Et de faire de l’Afghanistan, comme le Pendjab</a:t>
            </a:r>
          </a:p>
          <a:p>
            <a:r>
              <a:rPr lang="fr-FR" sz="1600" dirty="0"/>
              <a:t>Un autre Etat tampon contre les Russes ; Et ce sera…</a:t>
            </a:r>
          </a:p>
          <a:p>
            <a:endParaRPr lang="fr-FR" sz="1600" dirty="0"/>
          </a:p>
          <a:p>
            <a:r>
              <a:rPr lang="fr-FR" sz="1600" dirty="0"/>
              <a:t>*1839-42</a:t>
            </a:r>
          </a:p>
          <a:p>
            <a:r>
              <a:rPr lang="fr-FR" sz="1600" dirty="0"/>
              <a:t>La catastrophique 1</a:t>
            </a:r>
            <a:r>
              <a:rPr lang="fr-FR" sz="1600" baseline="30000" dirty="0"/>
              <a:t>ère</a:t>
            </a:r>
            <a:r>
              <a:rPr lang="fr-FR" sz="1600" dirty="0"/>
              <a:t> guerre </a:t>
            </a:r>
            <a:r>
              <a:rPr lang="fr-FR" sz="1600" dirty="0" err="1"/>
              <a:t>anglo</a:t>
            </a:r>
            <a:r>
              <a:rPr lang="fr-FR" sz="1600" dirty="0"/>
              <a:t>-afghane…</a:t>
            </a:r>
          </a:p>
        </p:txBody>
      </p:sp>
    </p:spTree>
    <p:extLst>
      <p:ext uri="{BB962C8B-B14F-4D97-AF65-F5344CB8AC3E}">
        <p14:creationId xmlns:p14="http://schemas.microsoft.com/office/powerpoint/2010/main" val="23832337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8E412-77F9-28C4-A76F-585F8F71966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DEA9A14-338D-DFC9-3643-38B0AD2FC51F}"/>
              </a:ext>
            </a:extLst>
          </p:cNvPr>
          <p:cNvSpPr/>
          <p:nvPr/>
        </p:nvSpPr>
        <p:spPr>
          <a:xfrm>
            <a:off x="82018" y="110609"/>
            <a:ext cx="5033848" cy="5570756"/>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5) 1839-1843 : La 1</a:t>
            </a:r>
            <a:r>
              <a:rPr lang="fr-FR" sz="1700" b="1" baseline="30000" dirty="0"/>
              <a:t>ère</a:t>
            </a:r>
            <a:r>
              <a:rPr lang="fr-FR" sz="1700" b="1" dirty="0"/>
              <a:t> guerre </a:t>
            </a:r>
            <a:r>
              <a:rPr lang="fr-FR" sz="1700" b="1" dirty="0" err="1"/>
              <a:t>anglo</a:t>
            </a:r>
            <a:r>
              <a:rPr lang="fr-FR" sz="1700" b="1" dirty="0"/>
              <a:t>-afghane : Les Britanniques s’emparent de Kaboul, chassent </a:t>
            </a:r>
            <a:r>
              <a:rPr lang="fr-FR" sz="1700" b="1" dirty="0" err="1"/>
              <a:t>Dost</a:t>
            </a:r>
            <a:r>
              <a:rPr lang="fr-FR" sz="1700" b="1" dirty="0"/>
              <a:t> Muhammad du trône et y placent leur protégé, Shah </a:t>
            </a:r>
            <a:r>
              <a:rPr lang="fr-FR" sz="1700" b="1" dirty="0" err="1"/>
              <a:t>Shuja</a:t>
            </a:r>
            <a:r>
              <a:rPr lang="fr-FR" sz="1700" b="1" dirty="0"/>
              <a:t> ; …</a:t>
            </a:r>
          </a:p>
          <a:p>
            <a:endParaRPr lang="fr-FR" sz="1700" dirty="0"/>
          </a:p>
          <a:p>
            <a:r>
              <a:rPr lang="fr-FR" sz="1700" dirty="0"/>
              <a:t>*1839-42</a:t>
            </a:r>
          </a:p>
          <a:p>
            <a:r>
              <a:rPr lang="fr-FR" sz="1700" dirty="0"/>
              <a:t>La catastrophique 1</a:t>
            </a:r>
            <a:r>
              <a:rPr lang="fr-FR" sz="1700" baseline="30000" dirty="0"/>
              <a:t>ère</a:t>
            </a:r>
            <a:r>
              <a:rPr lang="fr-FR" sz="1700" dirty="0"/>
              <a:t> guerre </a:t>
            </a:r>
            <a:r>
              <a:rPr lang="fr-FR" sz="1700" dirty="0" err="1"/>
              <a:t>anglo</a:t>
            </a:r>
            <a:r>
              <a:rPr lang="fr-FR" sz="1700" dirty="0"/>
              <a:t>-afghane</a:t>
            </a:r>
          </a:p>
          <a:p>
            <a:endParaRPr lang="fr-FR" sz="1700" dirty="0"/>
          </a:p>
          <a:p>
            <a:r>
              <a:rPr lang="fr-FR" sz="1700" dirty="0"/>
              <a:t>*Avril-août 1839…</a:t>
            </a:r>
          </a:p>
          <a:p>
            <a:r>
              <a:rPr lang="fr-FR" sz="1700" dirty="0"/>
              <a:t>Après avoir débarqué à Karachi dans le Sind</a:t>
            </a:r>
          </a:p>
          <a:p>
            <a:r>
              <a:rPr lang="fr-FR" sz="1600" dirty="0"/>
              <a:t>NB : Et non par le Pendjab, satisfaisant ainsi </a:t>
            </a:r>
            <a:r>
              <a:rPr lang="fr-FR" sz="1600" u="sng" dirty="0" err="1"/>
              <a:t>Ranjît</a:t>
            </a:r>
            <a:r>
              <a:rPr lang="fr-FR" sz="1600" u="sng" dirty="0"/>
              <a:t> Singh</a:t>
            </a:r>
            <a:r>
              <a:rPr lang="fr-FR" sz="1600" dirty="0"/>
              <a:t>…</a:t>
            </a:r>
          </a:p>
          <a:p>
            <a:endParaRPr lang="fr-FR" sz="1700" dirty="0"/>
          </a:p>
          <a:p>
            <a:r>
              <a:rPr lang="fr-FR" sz="1700" dirty="0"/>
              <a:t>Traversé le Baloutchistan, Quetta et la passe de Bolan</a:t>
            </a:r>
          </a:p>
          <a:p>
            <a:r>
              <a:rPr lang="fr-FR" sz="1700" dirty="0"/>
              <a:t>Les Britanniques dirigés par </a:t>
            </a:r>
            <a:r>
              <a:rPr lang="fr-FR" sz="1700" u="sng" dirty="0"/>
              <a:t>William </a:t>
            </a:r>
            <a:r>
              <a:rPr lang="fr-FR" sz="1700" u="sng" dirty="0" err="1"/>
              <a:t>Macnaghten</a:t>
            </a:r>
            <a:r>
              <a:rPr lang="fr-FR" sz="1700" dirty="0"/>
              <a:t> </a:t>
            </a:r>
          </a:p>
          <a:p>
            <a:r>
              <a:rPr lang="fr-FR" sz="1700" dirty="0"/>
              <a:t>S’emparent de Kandahar, de Ghazni ; Et enfin de Kaboul</a:t>
            </a:r>
          </a:p>
          <a:p>
            <a:r>
              <a:rPr lang="fr-FR" sz="1700" dirty="0"/>
              <a:t>NB : </a:t>
            </a:r>
            <a:r>
              <a:rPr lang="fr-FR" sz="1700" dirty="0" err="1"/>
              <a:t>Macnaghten</a:t>
            </a:r>
            <a:r>
              <a:rPr lang="fr-FR" sz="1700" dirty="0"/>
              <a:t> secondé par Burnes et </a:t>
            </a:r>
            <a:r>
              <a:rPr lang="fr-FR" sz="1700" dirty="0" err="1"/>
              <a:t>Pottinger</a:t>
            </a:r>
            <a:endParaRPr lang="fr-FR" sz="1700" dirty="0"/>
          </a:p>
          <a:p>
            <a:endParaRPr lang="fr-FR" sz="1700" dirty="0"/>
          </a:p>
          <a:p>
            <a:r>
              <a:rPr lang="fr-FR" sz="1700" dirty="0"/>
              <a:t>*Ils chassent </a:t>
            </a:r>
            <a:r>
              <a:rPr lang="fr-FR" sz="1700" u="sng" dirty="0" err="1"/>
              <a:t>Dost</a:t>
            </a:r>
            <a:r>
              <a:rPr lang="fr-FR" sz="1700" u="sng" dirty="0"/>
              <a:t> Muhammad</a:t>
            </a:r>
            <a:r>
              <a:rPr lang="fr-FR" sz="1700" dirty="0"/>
              <a:t> du trône</a:t>
            </a:r>
          </a:p>
          <a:p>
            <a:r>
              <a:rPr lang="fr-FR" sz="1700" dirty="0"/>
              <a:t>Et y placent leur protégé, </a:t>
            </a:r>
            <a:r>
              <a:rPr lang="fr-FR" sz="1700" u="sng" dirty="0"/>
              <a:t>Shah </a:t>
            </a:r>
            <a:r>
              <a:rPr lang="fr-FR" sz="1700" u="sng" dirty="0" err="1"/>
              <a:t>Shuja</a:t>
            </a:r>
            <a:endParaRPr lang="fr-FR" sz="1700" dirty="0"/>
          </a:p>
          <a:p>
            <a:endParaRPr lang="fr-FR" sz="1700" dirty="0"/>
          </a:p>
          <a:p>
            <a:r>
              <a:rPr lang="fr-FR" sz="1700" dirty="0"/>
              <a:t>*Mais…</a:t>
            </a:r>
          </a:p>
        </p:txBody>
      </p:sp>
      <p:pic>
        <p:nvPicPr>
          <p:cNvPr id="2" name="Image 1" descr="Une image contenant texte, dessin, Rectangle, carte&#10;&#10;Le contenu généré par l’IA peut être incorrect.">
            <a:extLst>
              <a:ext uri="{FF2B5EF4-FFF2-40B4-BE49-F238E27FC236}">
                <a16:creationId xmlns:a16="http://schemas.microsoft.com/office/drawing/2014/main" id="{C2CDB257-5A64-0557-E00F-C0CCFF00B2CA}"/>
              </a:ext>
            </a:extLst>
          </p:cNvPr>
          <p:cNvPicPr>
            <a:picLocks noChangeAspect="1"/>
          </p:cNvPicPr>
          <p:nvPr/>
        </p:nvPicPr>
        <p:blipFill>
          <a:blip r:embed="rId2">
            <a:extLst>
              <a:ext uri="{28A0092B-C50C-407E-A947-70E740481C1C}">
                <a14:useLocalDpi xmlns:a14="http://schemas.microsoft.com/office/drawing/2010/main" val="0"/>
              </a:ext>
            </a:extLst>
          </a:blip>
          <a:srcRect l="35102" t="11127" r="20406" b="59559"/>
          <a:stretch>
            <a:fillRect/>
          </a:stretch>
        </p:blipFill>
        <p:spPr>
          <a:xfrm>
            <a:off x="5208850" y="114751"/>
            <a:ext cx="6886770" cy="6240749"/>
          </a:xfrm>
          <a:prstGeom prst="rect">
            <a:avLst/>
          </a:prstGeom>
          <a:ln w="38100">
            <a:solidFill>
              <a:schemeClr val="tx1"/>
            </a:solidFill>
          </a:ln>
        </p:spPr>
      </p:pic>
      <p:sp>
        <p:nvSpPr>
          <p:cNvPr id="5" name="Ellipse 4">
            <a:extLst>
              <a:ext uri="{FF2B5EF4-FFF2-40B4-BE49-F238E27FC236}">
                <a16:creationId xmlns:a16="http://schemas.microsoft.com/office/drawing/2014/main" id="{7D85D04F-2613-5D88-260E-0353F31C4481}"/>
              </a:ext>
            </a:extLst>
          </p:cNvPr>
          <p:cNvSpPr/>
          <p:nvPr/>
        </p:nvSpPr>
        <p:spPr>
          <a:xfrm>
            <a:off x="11265087" y="2795006"/>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0" name="Ellipse 9">
            <a:extLst>
              <a:ext uri="{FF2B5EF4-FFF2-40B4-BE49-F238E27FC236}">
                <a16:creationId xmlns:a16="http://schemas.microsoft.com/office/drawing/2014/main" id="{D5675578-5C23-845D-2FF8-382D12137B47}"/>
              </a:ext>
            </a:extLst>
          </p:cNvPr>
          <p:cNvSpPr/>
          <p:nvPr/>
        </p:nvSpPr>
        <p:spPr>
          <a:xfrm>
            <a:off x="7450852" y="3175271"/>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cxnSp>
        <p:nvCxnSpPr>
          <p:cNvPr id="26" name="Connecteur droit avec flèche 25">
            <a:extLst>
              <a:ext uri="{FF2B5EF4-FFF2-40B4-BE49-F238E27FC236}">
                <a16:creationId xmlns:a16="http://schemas.microsoft.com/office/drawing/2014/main" id="{296B9831-22AE-1A1C-5079-5D523A1F24B1}"/>
              </a:ext>
            </a:extLst>
          </p:cNvPr>
          <p:cNvCxnSpPr>
            <a:cxnSpLocks/>
            <a:endCxn id="5" idx="3"/>
          </p:cNvCxnSpPr>
          <p:nvPr/>
        </p:nvCxnSpPr>
        <p:spPr>
          <a:xfrm flipV="1">
            <a:off x="10706219" y="3011577"/>
            <a:ext cx="599223" cy="92171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1BF956C2-7E08-4ACF-DC51-C17B4CA2F01F}"/>
              </a:ext>
            </a:extLst>
          </p:cNvPr>
          <p:cNvCxnSpPr>
            <a:cxnSpLocks/>
          </p:cNvCxnSpPr>
          <p:nvPr/>
        </p:nvCxnSpPr>
        <p:spPr>
          <a:xfrm flipH="1" flipV="1">
            <a:off x="11135360" y="4165600"/>
            <a:ext cx="314960" cy="13716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Ellipse 34">
            <a:extLst>
              <a:ext uri="{FF2B5EF4-FFF2-40B4-BE49-F238E27FC236}">
                <a16:creationId xmlns:a16="http://schemas.microsoft.com/office/drawing/2014/main" id="{2BC5D6B1-0965-DD51-7B72-BEA1027CE3B0}"/>
              </a:ext>
            </a:extLst>
          </p:cNvPr>
          <p:cNvSpPr/>
          <p:nvPr/>
        </p:nvSpPr>
        <p:spPr>
          <a:xfrm>
            <a:off x="10573467" y="380642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8" name="Ellipse 37">
            <a:extLst>
              <a:ext uri="{FF2B5EF4-FFF2-40B4-BE49-F238E27FC236}">
                <a16:creationId xmlns:a16="http://schemas.microsoft.com/office/drawing/2014/main" id="{4CD7A0EB-9900-C530-2981-05CCABA4B402}"/>
              </a:ext>
            </a:extLst>
          </p:cNvPr>
          <p:cNvSpPr/>
          <p:nvPr/>
        </p:nvSpPr>
        <p:spPr>
          <a:xfrm>
            <a:off x="11305442" y="540044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cxnSp>
        <p:nvCxnSpPr>
          <p:cNvPr id="39" name="Connecteur droit avec flèche 38">
            <a:extLst>
              <a:ext uri="{FF2B5EF4-FFF2-40B4-BE49-F238E27FC236}">
                <a16:creationId xmlns:a16="http://schemas.microsoft.com/office/drawing/2014/main" id="{2F31FA32-460B-54D5-F19E-4F5A02A3E3F7}"/>
              </a:ext>
            </a:extLst>
          </p:cNvPr>
          <p:cNvCxnSpPr>
            <a:cxnSpLocks/>
          </p:cNvCxnSpPr>
          <p:nvPr/>
        </p:nvCxnSpPr>
        <p:spPr>
          <a:xfrm>
            <a:off x="10831953" y="4051970"/>
            <a:ext cx="197931" cy="27862"/>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Ellipse 39">
            <a:extLst>
              <a:ext uri="{FF2B5EF4-FFF2-40B4-BE49-F238E27FC236}">
                <a16:creationId xmlns:a16="http://schemas.microsoft.com/office/drawing/2014/main" id="{3BF502A8-A2D8-C7EF-7808-20736A6B85E1}"/>
              </a:ext>
            </a:extLst>
          </p:cNvPr>
          <p:cNvSpPr/>
          <p:nvPr/>
        </p:nvSpPr>
        <p:spPr>
          <a:xfrm>
            <a:off x="10989529" y="404267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a:t>
            </a:r>
          </a:p>
        </p:txBody>
      </p:sp>
      <p:cxnSp>
        <p:nvCxnSpPr>
          <p:cNvPr id="46" name="Connecteur droit avec flèche 45">
            <a:extLst>
              <a:ext uri="{FF2B5EF4-FFF2-40B4-BE49-F238E27FC236}">
                <a16:creationId xmlns:a16="http://schemas.microsoft.com/office/drawing/2014/main" id="{56F4814A-8A94-5B14-1BE1-29475712966F}"/>
              </a:ext>
            </a:extLst>
          </p:cNvPr>
          <p:cNvCxnSpPr>
            <a:cxnSpLocks/>
            <a:endCxn id="38" idx="4"/>
          </p:cNvCxnSpPr>
          <p:nvPr/>
        </p:nvCxnSpPr>
        <p:spPr>
          <a:xfrm flipH="1" flipV="1">
            <a:off x="11443221" y="5654176"/>
            <a:ext cx="97424" cy="4621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20F1E79A-8EC0-B9DD-311A-88BD8AD5B26F}"/>
              </a:ext>
            </a:extLst>
          </p:cNvPr>
          <p:cNvCxnSpPr>
            <a:cxnSpLocks/>
          </p:cNvCxnSpPr>
          <p:nvPr/>
        </p:nvCxnSpPr>
        <p:spPr>
          <a:xfrm flipH="1">
            <a:off x="11540645" y="6116320"/>
            <a:ext cx="46847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6" name="Ellipse 55">
            <a:extLst>
              <a:ext uri="{FF2B5EF4-FFF2-40B4-BE49-F238E27FC236}">
                <a16:creationId xmlns:a16="http://schemas.microsoft.com/office/drawing/2014/main" id="{9DA5F809-E2F1-14EF-A51A-6D64E040AB1D}"/>
              </a:ext>
            </a:extLst>
          </p:cNvPr>
          <p:cNvSpPr/>
          <p:nvPr/>
        </p:nvSpPr>
        <p:spPr>
          <a:xfrm>
            <a:off x="10998447" y="316383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7" name="Rectangle 1">
            <a:extLst>
              <a:ext uri="{FF2B5EF4-FFF2-40B4-BE49-F238E27FC236}">
                <a16:creationId xmlns:a16="http://schemas.microsoft.com/office/drawing/2014/main" id="{1674E5D9-3E0F-A4B8-6950-469DA1A39CE8}"/>
              </a:ext>
            </a:extLst>
          </p:cNvPr>
          <p:cNvSpPr/>
          <p:nvPr/>
        </p:nvSpPr>
        <p:spPr>
          <a:xfrm>
            <a:off x="5208850" y="110609"/>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1839-1843</a:t>
            </a:r>
            <a:endParaRPr lang="fr-FR" b="1" spc="-1" dirty="0">
              <a:latin typeface="Arial"/>
            </a:endParaRPr>
          </a:p>
        </p:txBody>
      </p:sp>
    </p:spTree>
    <p:extLst>
      <p:ext uri="{BB962C8B-B14F-4D97-AF65-F5344CB8AC3E}">
        <p14:creationId xmlns:p14="http://schemas.microsoft.com/office/powerpoint/2010/main" val="8180892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0C5C9-95A2-4CF0-12B2-6D5F07D95906}"/>
            </a:ext>
          </a:extLst>
        </p:cNvPr>
        <p:cNvGrpSpPr/>
        <p:nvPr/>
      </p:nvGrpSpPr>
      <p:grpSpPr>
        <a:xfrm>
          <a:off x="0" y="0"/>
          <a:ext cx="0" cy="0"/>
          <a:chOff x="0" y="0"/>
          <a:chExt cx="0" cy="0"/>
        </a:xfrm>
      </p:grpSpPr>
      <p:pic>
        <p:nvPicPr>
          <p:cNvPr id="13" name="Picture 2" descr="C:\Users\Christophe\Pictures\My Scans\2014-11 (nov.)\scan0001.jpg">
            <a:extLst>
              <a:ext uri="{FF2B5EF4-FFF2-40B4-BE49-F238E27FC236}">
                <a16:creationId xmlns:a16="http://schemas.microsoft.com/office/drawing/2014/main" id="{E602ACB9-715A-641E-14AE-3715A4B6838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4" name="Ellipse 13">
            <a:extLst>
              <a:ext uri="{FF2B5EF4-FFF2-40B4-BE49-F238E27FC236}">
                <a16:creationId xmlns:a16="http://schemas.microsoft.com/office/drawing/2014/main" id="{F4102001-6AA2-39A9-C8EA-3BA6C585BFC4}"/>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15225BD2-C6F8-C9ED-8E2C-5DD51E0E0968}"/>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6" name="Ellipse 15">
            <a:extLst>
              <a:ext uri="{FF2B5EF4-FFF2-40B4-BE49-F238E27FC236}">
                <a16:creationId xmlns:a16="http://schemas.microsoft.com/office/drawing/2014/main" id="{9C15C5A7-17BE-709E-A045-C9BB27EC6E0F}"/>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7" name="Ellipse 16">
            <a:extLst>
              <a:ext uri="{FF2B5EF4-FFF2-40B4-BE49-F238E27FC236}">
                <a16:creationId xmlns:a16="http://schemas.microsoft.com/office/drawing/2014/main" id="{86FE4EA2-BEDE-21EB-73F5-7C754D9D50E6}"/>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1B482C5E-17C7-B5B3-624C-F9C7E977F290}"/>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FA11DAE6-9555-A831-81EA-F7117223B5C2}"/>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8" name="Ellipse 27">
            <a:extLst>
              <a:ext uri="{FF2B5EF4-FFF2-40B4-BE49-F238E27FC236}">
                <a16:creationId xmlns:a16="http://schemas.microsoft.com/office/drawing/2014/main" id="{3166AEF8-49A7-A77B-3413-43A53C792152}"/>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9" name="Ellipse 28">
            <a:extLst>
              <a:ext uri="{FF2B5EF4-FFF2-40B4-BE49-F238E27FC236}">
                <a16:creationId xmlns:a16="http://schemas.microsoft.com/office/drawing/2014/main" id="{7A4F563F-6280-930A-527C-93359A5F62C8}"/>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1" name="Ellipse 30">
            <a:extLst>
              <a:ext uri="{FF2B5EF4-FFF2-40B4-BE49-F238E27FC236}">
                <a16:creationId xmlns:a16="http://schemas.microsoft.com/office/drawing/2014/main" id="{1695D38F-835F-52B5-0396-A24CBACF5036}"/>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2" name="Ellipse 41">
            <a:extLst>
              <a:ext uri="{FF2B5EF4-FFF2-40B4-BE49-F238E27FC236}">
                <a16:creationId xmlns:a16="http://schemas.microsoft.com/office/drawing/2014/main" id="{D2707415-3226-3301-0FD3-65BC84269790}"/>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 name="Ellipse 48">
            <a:extLst>
              <a:ext uri="{FF2B5EF4-FFF2-40B4-BE49-F238E27FC236}">
                <a16:creationId xmlns:a16="http://schemas.microsoft.com/office/drawing/2014/main" id="{9DF88847-CCCD-245C-3ED3-8957D79BA110}"/>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9" name="Ellipse 58">
            <a:extLst>
              <a:ext uri="{FF2B5EF4-FFF2-40B4-BE49-F238E27FC236}">
                <a16:creationId xmlns:a16="http://schemas.microsoft.com/office/drawing/2014/main" id="{AD1F46F7-70C1-5566-A54A-DD273A16D718}"/>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267A395B-675F-2AEB-D3CA-43C2D80C04EB}"/>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2728D044-D8A7-3735-EE80-5518D75202EF}"/>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1" name="Ellipse 80">
            <a:extLst>
              <a:ext uri="{FF2B5EF4-FFF2-40B4-BE49-F238E27FC236}">
                <a16:creationId xmlns:a16="http://schemas.microsoft.com/office/drawing/2014/main" id="{6CADEB52-12FF-3A23-778B-3A2C495A8E23}"/>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7F8A15BF-BE64-E7F2-FBD5-917D761FEB17}"/>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6" name="Ellipse 85">
            <a:extLst>
              <a:ext uri="{FF2B5EF4-FFF2-40B4-BE49-F238E27FC236}">
                <a16:creationId xmlns:a16="http://schemas.microsoft.com/office/drawing/2014/main" id="{16E64154-6B8A-4A2B-1C2F-7213438E1C71}"/>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2A8EFDAF-68BB-DF5A-F6C0-6096A6A74C02}"/>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8" name="Connecteur droit 87">
            <a:extLst>
              <a:ext uri="{FF2B5EF4-FFF2-40B4-BE49-F238E27FC236}">
                <a16:creationId xmlns:a16="http://schemas.microsoft.com/office/drawing/2014/main" id="{046E27D3-E50F-DDB4-AFC8-3A154726C7D5}"/>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9488CFF8-9D91-3A3E-9132-4210E400D5F4}"/>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5354AC25-92B2-5833-574F-B0150DEB7DC1}"/>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Ellipse 90">
            <a:extLst>
              <a:ext uri="{FF2B5EF4-FFF2-40B4-BE49-F238E27FC236}">
                <a16:creationId xmlns:a16="http://schemas.microsoft.com/office/drawing/2014/main" id="{EF3CCD04-D9A7-CD40-FE72-F762A41968DF}"/>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2" name="Ellipse 91">
            <a:extLst>
              <a:ext uri="{FF2B5EF4-FFF2-40B4-BE49-F238E27FC236}">
                <a16:creationId xmlns:a16="http://schemas.microsoft.com/office/drawing/2014/main" id="{B8E92CC1-D4F5-AE0B-68B4-08C971F7A080}"/>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3" name="Ellipse 92">
            <a:extLst>
              <a:ext uri="{FF2B5EF4-FFF2-40B4-BE49-F238E27FC236}">
                <a16:creationId xmlns:a16="http://schemas.microsoft.com/office/drawing/2014/main" id="{4D42D445-7431-6007-E8FA-DEAED2FFE5F2}"/>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94" name="Ellipse 93">
            <a:extLst>
              <a:ext uri="{FF2B5EF4-FFF2-40B4-BE49-F238E27FC236}">
                <a16:creationId xmlns:a16="http://schemas.microsoft.com/office/drawing/2014/main" id="{4E7DF1FF-44FD-6B65-9F48-5E5D32805AE7}"/>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Ellipse 94">
            <a:extLst>
              <a:ext uri="{FF2B5EF4-FFF2-40B4-BE49-F238E27FC236}">
                <a16:creationId xmlns:a16="http://schemas.microsoft.com/office/drawing/2014/main" id="{E4143A83-A96E-8A3C-3321-BF33ABE734E5}"/>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6" name="Ellipse 95">
            <a:extLst>
              <a:ext uri="{FF2B5EF4-FFF2-40B4-BE49-F238E27FC236}">
                <a16:creationId xmlns:a16="http://schemas.microsoft.com/office/drawing/2014/main" id="{6A58BD78-E76E-A23C-1CD3-ED60FC310F03}"/>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8" name="Connecteur droit 97">
            <a:extLst>
              <a:ext uri="{FF2B5EF4-FFF2-40B4-BE49-F238E27FC236}">
                <a16:creationId xmlns:a16="http://schemas.microsoft.com/office/drawing/2014/main" id="{13649142-1E2E-438B-F4B8-94C59E1DBFBF}"/>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Ellipse 99">
            <a:extLst>
              <a:ext uri="{FF2B5EF4-FFF2-40B4-BE49-F238E27FC236}">
                <a16:creationId xmlns:a16="http://schemas.microsoft.com/office/drawing/2014/main" id="{A282CE83-23D0-4728-7DB1-9EC55BC31C7D}"/>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11" name="Connecteur droit avec flèche 110">
            <a:extLst>
              <a:ext uri="{FF2B5EF4-FFF2-40B4-BE49-F238E27FC236}">
                <a16:creationId xmlns:a16="http://schemas.microsoft.com/office/drawing/2014/main" id="{7498DD44-06B4-4413-745D-46DA7CEF6666}"/>
              </a:ext>
            </a:extLst>
          </p:cNvPr>
          <p:cNvCxnSpPr>
            <a:cxnSpLocks/>
            <a:endCxn id="96"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4" name="Ellipse 113">
            <a:extLst>
              <a:ext uri="{FF2B5EF4-FFF2-40B4-BE49-F238E27FC236}">
                <a16:creationId xmlns:a16="http://schemas.microsoft.com/office/drawing/2014/main" id="{A99F6C43-CBD9-154F-99C6-33E7F548CE49}"/>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15" name="Ellipse 114">
            <a:extLst>
              <a:ext uri="{FF2B5EF4-FFF2-40B4-BE49-F238E27FC236}">
                <a16:creationId xmlns:a16="http://schemas.microsoft.com/office/drawing/2014/main" id="{81E23AA1-68D9-2E6B-DD80-8899C6FBE61A}"/>
              </a:ext>
            </a:extLst>
          </p:cNvPr>
          <p:cNvSpPr/>
          <p:nvPr/>
        </p:nvSpPr>
        <p:spPr>
          <a:xfrm>
            <a:off x="9411308" y="272528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6" name="Ellipse 115">
            <a:extLst>
              <a:ext uri="{FF2B5EF4-FFF2-40B4-BE49-F238E27FC236}">
                <a16:creationId xmlns:a16="http://schemas.microsoft.com/office/drawing/2014/main" id="{4BE7F88C-E785-FEB1-C433-85C27F4554E4}"/>
              </a:ext>
            </a:extLst>
          </p:cNvPr>
          <p:cNvSpPr/>
          <p:nvPr/>
        </p:nvSpPr>
        <p:spPr>
          <a:xfrm>
            <a:off x="9742365" y="289456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18" name="Ellipse 117">
            <a:extLst>
              <a:ext uri="{FF2B5EF4-FFF2-40B4-BE49-F238E27FC236}">
                <a16:creationId xmlns:a16="http://schemas.microsoft.com/office/drawing/2014/main" id="{9533289A-A3E6-8BA2-4D8B-F7D553F68FDF}"/>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21" name="Ellipse 120">
            <a:extLst>
              <a:ext uri="{FF2B5EF4-FFF2-40B4-BE49-F238E27FC236}">
                <a16:creationId xmlns:a16="http://schemas.microsoft.com/office/drawing/2014/main" id="{C0A1FF4C-61FA-688F-68ED-BE2FB524542A}"/>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4BC1ACAC-86A5-0624-1C04-59FDFD1E919E}"/>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4" name="Ellipse 123">
            <a:extLst>
              <a:ext uri="{FF2B5EF4-FFF2-40B4-BE49-F238E27FC236}">
                <a16:creationId xmlns:a16="http://schemas.microsoft.com/office/drawing/2014/main" id="{902ADC7D-64AB-415D-AFE0-2A11B527978A}"/>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6" name="Ellipse 125">
            <a:extLst>
              <a:ext uri="{FF2B5EF4-FFF2-40B4-BE49-F238E27FC236}">
                <a16:creationId xmlns:a16="http://schemas.microsoft.com/office/drawing/2014/main" id="{55911315-A90E-334F-61DB-85F77B5BF757}"/>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a:extLst>
              <a:ext uri="{FF2B5EF4-FFF2-40B4-BE49-F238E27FC236}">
                <a16:creationId xmlns:a16="http://schemas.microsoft.com/office/drawing/2014/main" id="{DF086089-8225-1423-3C2C-8140382B79EC}"/>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28" name="Ellipse 127">
            <a:extLst>
              <a:ext uri="{FF2B5EF4-FFF2-40B4-BE49-F238E27FC236}">
                <a16:creationId xmlns:a16="http://schemas.microsoft.com/office/drawing/2014/main" id="{04E1CCD7-E010-DD17-C727-B903FA303DD0}"/>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9" name="Ellipse 128">
            <a:extLst>
              <a:ext uri="{FF2B5EF4-FFF2-40B4-BE49-F238E27FC236}">
                <a16:creationId xmlns:a16="http://schemas.microsoft.com/office/drawing/2014/main" id="{E77672D4-D81D-53CB-17EC-22CF13D5E25E}"/>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30" name="Ellipse 129">
            <a:extLst>
              <a:ext uri="{FF2B5EF4-FFF2-40B4-BE49-F238E27FC236}">
                <a16:creationId xmlns:a16="http://schemas.microsoft.com/office/drawing/2014/main" id="{607B21C7-6429-642B-7E1D-57EF17109E09}"/>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31" name="Ellipse 130">
            <a:extLst>
              <a:ext uri="{FF2B5EF4-FFF2-40B4-BE49-F238E27FC236}">
                <a16:creationId xmlns:a16="http://schemas.microsoft.com/office/drawing/2014/main" id="{4CBDFD59-4B1F-1D8C-A943-AF52AA1A3390}"/>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2" name="Ellipse 131">
            <a:extLst>
              <a:ext uri="{FF2B5EF4-FFF2-40B4-BE49-F238E27FC236}">
                <a16:creationId xmlns:a16="http://schemas.microsoft.com/office/drawing/2014/main" id="{31187B54-6D64-A712-F850-9DCEE40B823A}"/>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5" name="Rectangle 134">
            <a:extLst>
              <a:ext uri="{FF2B5EF4-FFF2-40B4-BE49-F238E27FC236}">
                <a16:creationId xmlns:a16="http://schemas.microsoft.com/office/drawing/2014/main" id="{D78BB3C1-1DF2-FD0D-AFAF-597531F0B493}"/>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36" name="Rectangle 135">
            <a:extLst>
              <a:ext uri="{FF2B5EF4-FFF2-40B4-BE49-F238E27FC236}">
                <a16:creationId xmlns:a16="http://schemas.microsoft.com/office/drawing/2014/main" id="{9730283E-F7C1-CBAB-1E89-539AE15ADE78}"/>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37" name="Ellipse 136">
            <a:extLst>
              <a:ext uri="{FF2B5EF4-FFF2-40B4-BE49-F238E27FC236}">
                <a16:creationId xmlns:a16="http://schemas.microsoft.com/office/drawing/2014/main" id="{9DC9614E-651A-45C6-9415-2F312FB81257}"/>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06FD3EDF-79F5-793F-6053-FB3BAC5C16D3}"/>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9" name="Rectangle 138">
            <a:extLst>
              <a:ext uri="{FF2B5EF4-FFF2-40B4-BE49-F238E27FC236}">
                <a16:creationId xmlns:a16="http://schemas.microsoft.com/office/drawing/2014/main" id="{6C22DF5E-A313-B4E2-B4FD-FDA94F5FE84A}"/>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40" name="Rectangle 139">
            <a:extLst>
              <a:ext uri="{FF2B5EF4-FFF2-40B4-BE49-F238E27FC236}">
                <a16:creationId xmlns:a16="http://schemas.microsoft.com/office/drawing/2014/main" id="{25107D8B-B2C5-C048-4047-256B1CA52267}"/>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41" name="Connecteur droit 140">
            <a:extLst>
              <a:ext uri="{FF2B5EF4-FFF2-40B4-BE49-F238E27FC236}">
                <a16:creationId xmlns:a16="http://schemas.microsoft.com/office/drawing/2014/main" id="{ABA07227-B9BB-BACD-9549-6896344F88E4}"/>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2" name="Ellipse 141">
            <a:extLst>
              <a:ext uri="{FF2B5EF4-FFF2-40B4-BE49-F238E27FC236}">
                <a16:creationId xmlns:a16="http://schemas.microsoft.com/office/drawing/2014/main" id="{E31850D0-B10E-77C4-0496-E7249EAAA0AF}"/>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43" name="Connecteur droit 142">
            <a:extLst>
              <a:ext uri="{FF2B5EF4-FFF2-40B4-BE49-F238E27FC236}">
                <a16:creationId xmlns:a16="http://schemas.microsoft.com/office/drawing/2014/main" id="{9B871ED2-3BB1-1C49-F44E-13FF1971BC8F}"/>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A151656B-3E46-DA10-D6B7-2CA925CBE7FB}"/>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5" name="Ellipse 144">
            <a:extLst>
              <a:ext uri="{FF2B5EF4-FFF2-40B4-BE49-F238E27FC236}">
                <a16:creationId xmlns:a16="http://schemas.microsoft.com/office/drawing/2014/main" id="{B67994AE-522C-6BB5-E6BF-75582C2D696A}"/>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6" name="Ellipse 145">
            <a:extLst>
              <a:ext uri="{FF2B5EF4-FFF2-40B4-BE49-F238E27FC236}">
                <a16:creationId xmlns:a16="http://schemas.microsoft.com/office/drawing/2014/main" id="{D6E6A496-556B-18C1-EA26-FFA1389E4080}"/>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7" name="Ellipse 146">
            <a:extLst>
              <a:ext uri="{FF2B5EF4-FFF2-40B4-BE49-F238E27FC236}">
                <a16:creationId xmlns:a16="http://schemas.microsoft.com/office/drawing/2014/main" id="{CEC0AE4E-615A-0E4D-DCAE-10C0D9CD84A5}"/>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68AB1C16-F58E-C4CB-282E-D36C8DF955CD}"/>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ECC7A8B4-89CF-92B0-8ABD-32EE5AAEECC2}"/>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0D4A6B63-B647-7841-197C-5E4B2ECD2591}"/>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54414950-7ED3-3808-9681-655C1E420342}"/>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53" name="Ellipse 152">
            <a:extLst>
              <a:ext uri="{FF2B5EF4-FFF2-40B4-BE49-F238E27FC236}">
                <a16:creationId xmlns:a16="http://schemas.microsoft.com/office/drawing/2014/main" id="{AC73F89A-EC6C-7ED6-2F60-012FE97FC9F4}"/>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FEE68F44-B988-EBC9-428E-6114DD4B20EB}"/>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6FDBBC52-1335-0384-E842-551E073AE92F}"/>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6" name="Ellipse 155">
            <a:extLst>
              <a:ext uri="{FF2B5EF4-FFF2-40B4-BE49-F238E27FC236}">
                <a16:creationId xmlns:a16="http://schemas.microsoft.com/office/drawing/2014/main" id="{055F379C-ECF7-DE2E-3C27-41FF2D4D9D2A}"/>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7" name="Ellipse 156">
            <a:extLst>
              <a:ext uri="{FF2B5EF4-FFF2-40B4-BE49-F238E27FC236}">
                <a16:creationId xmlns:a16="http://schemas.microsoft.com/office/drawing/2014/main" id="{294D14FD-8A94-76A7-976F-9806495B9525}"/>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550B1415-DE6D-24AD-A55E-4E46C931D6F0}"/>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02CB983F-40CD-763C-8997-1FA37B6BED12}"/>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6C327BF4-C389-1887-5379-EEA5E9C0119E}"/>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A89E3FD4-A093-351C-D2D6-975D26C5C81A}"/>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Ellipse 162">
            <a:extLst>
              <a:ext uri="{FF2B5EF4-FFF2-40B4-BE49-F238E27FC236}">
                <a16:creationId xmlns:a16="http://schemas.microsoft.com/office/drawing/2014/main" id="{075C87FA-7071-147E-E707-9389C5B1EE7F}"/>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ADF85EF0-A097-B510-24C8-B2335BDD612C}"/>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C7620AAD-2884-51FA-0D83-D46F104F3692}"/>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Rectangle 165">
            <a:extLst>
              <a:ext uri="{FF2B5EF4-FFF2-40B4-BE49-F238E27FC236}">
                <a16:creationId xmlns:a16="http://schemas.microsoft.com/office/drawing/2014/main" id="{05CAA1E1-130A-22ED-5176-3FA2348392F0}"/>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67" name="Rectangle 166">
            <a:extLst>
              <a:ext uri="{FF2B5EF4-FFF2-40B4-BE49-F238E27FC236}">
                <a16:creationId xmlns:a16="http://schemas.microsoft.com/office/drawing/2014/main" id="{1732C2AC-D822-B052-5B2F-0C5A9A9559A8}"/>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68" name="Rectangle 167">
            <a:extLst>
              <a:ext uri="{FF2B5EF4-FFF2-40B4-BE49-F238E27FC236}">
                <a16:creationId xmlns:a16="http://schemas.microsoft.com/office/drawing/2014/main" id="{A7469B4E-61B4-35DD-E38B-76AF1E415D85}"/>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69" name="Ellipse 168">
            <a:extLst>
              <a:ext uri="{FF2B5EF4-FFF2-40B4-BE49-F238E27FC236}">
                <a16:creationId xmlns:a16="http://schemas.microsoft.com/office/drawing/2014/main" id="{2041B5B5-3617-B3F9-7500-5CA90E87715C}"/>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0" name="Rectangle 169">
            <a:extLst>
              <a:ext uri="{FF2B5EF4-FFF2-40B4-BE49-F238E27FC236}">
                <a16:creationId xmlns:a16="http://schemas.microsoft.com/office/drawing/2014/main" id="{C54A9DB6-03B5-0BDF-A8ED-B008728A1368}"/>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71" name="Rectangle 170">
            <a:extLst>
              <a:ext uri="{FF2B5EF4-FFF2-40B4-BE49-F238E27FC236}">
                <a16:creationId xmlns:a16="http://schemas.microsoft.com/office/drawing/2014/main" id="{49681CF6-D638-8718-9DB7-7066230667E3}"/>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72" name="Rectangle 171">
            <a:extLst>
              <a:ext uri="{FF2B5EF4-FFF2-40B4-BE49-F238E27FC236}">
                <a16:creationId xmlns:a16="http://schemas.microsoft.com/office/drawing/2014/main" id="{5601B759-0927-605D-F249-8DC88079E0B3}"/>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73" name="Rectangle 172">
            <a:extLst>
              <a:ext uri="{FF2B5EF4-FFF2-40B4-BE49-F238E27FC236}">
                <a16:creationId xmlns:a16="http://schemas.microsoft.com/office/drawing/2014/main" id="{2D4638B6-C0EB-2648-6D64-15D9052F4368}"/>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74" name="Rectangle 173">
            <a:extLst>
              <a:ext uri="{FF2B5EF4-FFF2-40B4-BE49-F238E27FC236}">
                <a16:creationId xmlns:a16="http://schemas.microsoft.com/office/drawing/2014/main" id="{071ECB90-37F1-B589-84B3-54360B9B00C8}"/>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75" name="Rectangle 174">
            <a:extLst>
              <a:ext uri="{FF2B5EF4-FFF2-40B4-BE49-F238E27FC236}">
                <a16:creationId xmlns:a16="http://schemas.microsoft.com/office/drawing/2014/main" id="{4D086530-DD75-1DB9-370F-3171A7133C62}"/>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76" name="Ellipse 175">
            <a:extLst>
              <a:ext uri="{FF2B5EF4-FFF2-40B4-BE49-F238E27FC236}">
                <a16:creationId xmlns:a16="http://schemas.microsoft.com/office/drawing/2014/main" id="{FC712AEB-4C4D-BAF2-D103-35BAD5E65E90}"/>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7" name="Ellipse 176">
            <a:extLst>
              <a:ext uri="{FF2B5EF4-FFF2-40B4-BE49-F238E27FC236}">
                <a16:creationId xmlns:a16="http://schemas.microsoft.com/office/drawing/2014/main" id="{DFF052C2-EB0D-EE21-A54D-93BBA6D9B81B}"/>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78" name="Ellipse 177">
            <a:extLst>
              <a:ext uri="{FF2B5EF4-FFF2-40B4-BE49-F238E27FC236}">
                <a16:creationId xmlns:a16="http://schemas.microsoft.com/office/drawing/2014/main" id="{F4DA51F3-C5E7-243B-8D16-AC520507F3B2}"/>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9" name="Ellipse 178">
            <a:extLst>
              <a:ext uri="{FF2B5EF4-FFF2-40B4-BE49-F238E27FC236}">
                <a16:creationId xmlns:a16="http://schemas.microsoft.com/office/drawing/2014/main" id="{27537CAC-B2D7-3082-EA26-AEA28BEF76AA}"/>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0" name="Rectangle 179">
            <a:extLst>
              <a:ext uri="{FF2B5EF4-FFF2-40B4-BE49-F238E27FC236}">
                <a16:creationId xmlns:a16="http://schemas.microsoft.com/office/drawing/2014/main" id="{E5435B89-6594-85B4-E71D-99EC960EFF87}"/>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181" name="Ellipse 180">
            <a:extLst>
              <a:ext uri="{FF2B5EF4-FFF2-40B4-BE49-F238E27FC236}">
                <a16:creationId xmlns:a16="http://schemas.microsoft.com/office/drawing/2014/main" id="{8DAB2996-8978-2708-A69F-4A6AFC39F82C}"/>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82" name="Rectangle 181">
            <a:extLst>
              <a:ext uri="{FF2B5EF4-FFF2-40B4-BE49-F238E27FC236}">
                <a16:creationId xmlns:a16="http://schemas.microsoft.com/office/drawing/2014/main" id="{84D4E0DC-2929-0905-F7B6-2FF7F9A2FD72}"/>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83" name="Ellipse 182">
            <a:extLst>
              <a:ext uri="{FF2B5EF4-FFF2-40B4-BE49-F238E27FC236}">
                <a16:creationId xmlns:a16="http://schemas.microsoft.com/office/drawing/2014/main" id="{93479B30-A96D-0BF6-7967-E10CBBF8219B}"/>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Ellipse 183">
            <a:extLst>
              <a:ext uri="{FF2B5EF4-FFF2-40B4-BE49-F238E27FC236}">
                <a16:creationId xmlns:a16="http://schemas.microsoft.com/office/drawing/2014/main" id="{56FA67FA-8462-F93C-C3CF-653BBADE3C5D}"/>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5" name="Ellipse 184">
            <a:extLst>
              <a:ext uri="{FF2B5EF4-FFF2-40B4-BE49-F238E27FC236}">
                <a16:creationId xmlns:a16="http://schemas.microsoft.com/office/drawing/2014/main" id="{220B200A-75B7-D8BA-788F-BA0E27D4EF53}"/>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86" name="Ellipse 185">
            <a:extLst>
              <a:ext uri="{FF2B5EF4-FFF2-40B4-BE49-F238E27FC236}">
                <a16:creationId xmlns:a16="http://schemas.microsoft.com/office/drawing/2014/main" id="{58AEB047-19B0-FAED-923D-FA45300B0A69}"/>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7" name="Rectangle 186">
            <a:extLst>
              <a:ext uri="{FF2B5EF4-FFF2-40B4-BE49-F238E27FC236}">
                <a16:creationId xmlns:a16="http://schemas.microsoft.com/office/drawing/2014/main" id="{2397F9C1-9789-EEB0-D656-0329FCB95047}"/>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88" name="Ellipse 187">
            <a:extLst>
              <a:ext uri="{FF2B5EF4-FFF2-40B4-BE49-F238E27FC236}">
                <a16:creationId xmlns:a16="http://schemas.microsoft.com/office/drawing/2014/main" id="{33F308D0-804B-F757-DCF7-B305394076CF}"/>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89" name="Ellipse 188">
            <a:extLst>
              <a:ext uri="{FF2B5EF4-FFF2-40B4-BE49-F238E27FC236}">
                <a16:creationId xmlns:a16="http://schemas.microsoft.com/office/drawing/2014/main" id="{C66DDAA7-1387-C936-6591-81488E55FB9D}"/>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0" name="Rectangle 189">
            <a:extLst>
              <a:ext uri="{FF2B5EF4-FFF2-40B4-BE49-F238E27FC236}">
                <a16:creationId xmlns:a16="http://schemas.microsoft.com/office/drawing/2014/main" id="{36010B04-EDCB-F5AF-301E-3FA279E1D734}"/>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91" name="Ellipse 190">
            <a:extLst>
              <a:ext uri="{FF2B5EF4-FFF2-40B4-BE49-F238E27FC236}">
                <a16:creationId xmlns:a16="http://schemas.microsoft.com/office/drawing/2014/main" id="{4CC45599-6990-D89B-4E05-18572CC9BD4A}"/>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Ellipse 191">
            <a:extLst>
              <a:ext uri="{FF2B5EF4-FFF2-40B4-BE49-F238E27FC236}">
                <a16:creationId xmlns:a16="http://schemas.microsoft.com/office/drawing/2014/main" id="{D285D55F-A31E-A2DC-630D-6EB0D7232CA4}"/>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3" name="Ellipse 192">
            <a:extLst>
              <a:ext uri="{FF2B5EF4-FFF2-40B4-BE49-F238E27FC236}">
                <a16:creationId xmlns:a16="http://schemas.microsoft.com/office/drawing/2014/main" id="{2C5D8AD1-B0F9-4F17-BAF0-B806A62AF469}"/>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4" name="Ellipse 193">
            <a:extLst>
              <a:ext uri="{FF2B5EF4-FFF2-40B4-BE49-F238E27FC236}">
                <a16:creationId xmlns:a16="http://schemas.microsoft.com/office/drawing/2014/main" id="{3EE307FC-7AE1-7482-B2DC-3ACE560A98A1}"/>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96" name="Rectangle 195">
            <a:extLst>
              <a:ext uri="{FF2B5EF4-FFF2-40B4-BE49-F238E27FC236}">
                <a16:creationId xmlns:a16="http://schemas.microsoft.com/office/drawing/2014/main" id="{3E6F1B95-9B6B-834D-4E4B-D60328CDB61B}"/>
              </a:ext>
            </a:extLst>
          </p:cNvPr>
          <p:cNvSpPr/>
          <p:nvPr/>
        </p:nvSpPr>
        <p:spPr>
          <a:xfrm>
            <a:off x="9145539" y="3560748"/>
            <a:ext cx="598257" cy="421102"/>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1839 1842</a:t>
            </a:r>
          </a:p>
        </p:txBody>
      </p:sp>
      <p:cxnSp>
        <p:nvCxnSpPr>
          <p:cNvPr id="197" name="Connecteur droit avec flèche 196">
            <a:extLst>
              <a:ext uri="{FF2B5EF4-FFF2-40B4-BE49-F238E27FC236}">
                <a16:creationId xmlns:a16="http://schemas.microsoft.com/office/drawing/2014/main" id="{91CA8A41-DB69-566B-56AA-91EE0AC3B022}"/>
              </a:ext>
            </a:extLst>
          </p:cNvPr>
          <p:cNvCxnSpPr>
            <a:cxnSpLocks/>
            <a:endCxn id="115" idx="4"/>
          </p:cNvCxnSpPr>
          <p:nvPr/>
        </p:nvCxnSpPr>
        <p:spPr>
          <a:xfrm flipV="1">
            <a:off x="9384128" y="2979013"/>
            <a:ext cx="164959" cy="3281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2" name="Ellipse 211">
            <a:extLst>
              <a:ext uri="{FF2B5EF4-FFF2-40B4-BE49-F238E27FC236}">
                <a16:creationId xmlns:a16="http://schemas.microsoft.com/office/drawing/2014/main" id="{D82E1F74-0770-E57E-1A7F-36761DA43F35}"/>
              </a:ext>
            </a:extLst>
          </p:cNvPr>
          <p:cNvSpPr/>
          <p:nvPr/>
        </p:nvSpPr>
        <p:spPr>
          <a:xfrm>
            <a:off x="9246349" y="3307189"/>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0" name="Ellipse 229">
            <a:extLst>
              <a:ext uri="{FF2B5EF4-FFF2-40B4-BE49-F238E27FC236}">
                <a16:creationId xmlns:a16="http://schemas.microsoft.com/office/drawing/2014/main" id="{C9941014-F532-9B44-DD44-4D2BF2553DDD}"/>
              </a:ext>
            </a:extLst>
          </p:cNvPr>
          <p:cNvSpPr/>
          <p:nvPr/>
        </p:nvSpPr>
        <p:spPr>
          <a:xfrm>
            <a:off x="9311347" y="2978160"/>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Rectangle 1">
            <a:extLst>
              <a:ext uri="{FF2B5EF4-FFF2-40B4-BE49-F238E27FC236}">
                <a16:creationId xmlns:a16="http://schemas.microsoft.com/office/drawing/2014/main" id="{4850369C-758B-2C02-5359-D462604F7B89}"/>
              </a:ext>
            </a:extLst>
          </p:cNvPr>
          <p:cNvSpPr/>
          <p:nvPr/>
        </p:nvSpPr>
        <p:spPr>
          <a:xfrm>
            <a:off x="5024776" y="95645"/>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1839-1843</a:t>
            </a:r>
            <a:endParaRPr lang="fr-FR" b="1" spc="-1" dirty="0">
              <a:latin typeface="Arial"/>
            </a:endParaRPr>
          </a:p>
        </p:txBody>
      </p:sp>
      <p:sp>
        <p:nvSpPr>
          <p:cNvPr id="232" name="Ellipse 231">
            <a:extLst>
              <a:ext uri="{FF2B5EF4-FFF2-40B4-BE49-F238E27FC236}">
                <a16:creationId xmlns:a16="http://schemas.microsoft.com/office/drawing/2014/main" id="{37452285-8FF4-C3F0-838B-AD1F391CF806}"/>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33" name="Ellipse 232">
            <a:extLst>
              <a:ext uri="{FF2B5EF4-FFF2-40B4-BE49-F238E27FC236}">
                <a16:creationId xmlns:a16="http://schemas.microsoft.com/office/drawing/2014/main" id="{135AE04D-A097-F009-E210-C8A1AFFCC91D}"/>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 name="Rectangle 1">
            <a:extLst>
              <a:ext uri="{FF2B5EF4-FFF2-40B4-BE49-F238E27FC236}">
                <a16:creationId xmlns:a16="http://schemas.microsoft.com/office/drawing/2014/main" id="{14D9998D-FEA1-86A6-06FE-66B9408710C6}"/>
              </a:ext>
            </a:extLst>
          </p:cNvPr>
          <p:cNvSpPr/>
          <p:nvPr/>
        </p:nvSpPr>
        <p:spPr>
          <a:xfrm>
            <a:off x="82018" y="110609"/>
            <a:ext cx="4917929" cy="6247864"/>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5) 1839-1843 : … Révolte afghane et massacre des Britanniques ; Les Britanniques reprennent Kaboul, replacent sur son trône </a:t>
            </a:r>
            <a:r>
              <a:rPr lang="fr-FR" sz="1600" b="1" dirty="0" err="1"/>
              <a:t>Dost</a:t>
            </a:r>
            <a:r>
              <a:rPr lang="fr-FR" sz="1600" b="1" dirty="0"/>
              <a:t> Muhammad ; L’Afghanistan devient un Etat tampon britannique contre les Russes </a:t>
            </a:r>
          </a:p>
          <a:p>
            <a:endParaRPr lang="fr-FR" sz="1600" dirty="0"/>
          </a:p>
          <a:p>
            <a:r>
              <a:rPr lang="fr-FR" sz="1600" dirty="0"/>
              <a:t>*1840-41 : Révolte des Afghans ; Burnes est assassiné</a:t>
            </a:r>
          </a:p>
          <a:p>
            <a:endParaRPr lang="fr-FR" sz="1600" dirty="0"/>
          </a:p>
          <a:p>
            <a:r>
              <a:rPr lang="fr-FR" sz="1600" dirty="0"/>
              <a:t>*Jan. 1842 : 16 500 Britanniques sont chassés de Kaboul</a:t>
            </a:r>
          </a:p>
          <a:p>
            <a:r>
              <a:rPr lang="fr-FR" sz="1600" dirty="0"/>
              <a:t>Avant d’être massacrés ; Dont </a:t>
            </a:r>
            <a:r>
              <a:rPr lang="fr-FR" sz="1600" u="sng" dirty="0" err="1"/>
              <a:t>Macnaghten</a:t>
            </a:r>
            <a:endParaRPr lang="fr-FR" sz="1600" dirty="0"/>
          </a:p>
          <a:p>
            <a:r>
              <a:rPr lang="fr-FR" sz="1600" dirty="0"/>
              <a:t>Et </a:t>
            </a:r>
            <a:r>
              <a:rPr lang="fr-FR" sz="1600" u="sng" dirty="0"/>
              <a:t>Shah </a:t>
            </a:r>
            <a:r>
              <a:rPr lang="fr-FR" sz="1600" u="sng" dirty="0" err="1"/>
              <a:t>Shuja</a:t>
            </a:r>
            <a:r>
              <a:rPr lang="fr-FR" sz="1600" dirty="0"/>
              <a:t> en avril ; </a:t>
            </a:r>
            <a:r>
              <a:rPr lang="fr-FR" sz="1600" dirty="0" err="1"/>
              <a:t>Pottinger</a:t>
            </a:r>
            <a:r>
              <a:rPr lang="fr-FR" sz="1600" dirty="0"/>
              <a:t> prisonnier</a:t>
            </a:r>
          </a:p>
          <a:p>
            <a:endParaRPr lang="fr-FR" sz="1600" dirty="0"/>
          </a:p>
          <a:p>
            <a:r>
              <a:rPr lang="fr-FR" sz="1600" dirty="0"/>
              <a:t>*Sept.-déc. 1842 : Après ce cuisant échec</a:t>
            </a:r>
          </a:p>
          <a:p>
            <a:r>
              <a:rPr lang="fr-FR" sz="1600" dirty="0"/>
              <a:t>Les Britanniques reprennent Kaboul</a:t>
            </a:r>
          </a:p>
          <a:p>
            <a:r>
              <a:rPr lang="fr-FR" sz="1600" dirty="0"/>
              <a:t>Ils placent sur le trône Sultan Shahpur, fils de Shah </a:t>
            </a:r>
            <a:r>
              <a:rPr lang="fr-FR" sz="1600" dirty="0" err="1"/>
              <a:t>Shuja</a:t>
            </a:r>
            <a:r>
              <a:rPr lang="fr-FR" sz="1600" dirty="0"/>
              <a:t> Puis ils s’en vont ; Et…</a:t>
            </a:r>
          </a:p>
          <a:p>
            <a:endParaRPr lang="fr-FR" sz="1600" dirty="0"/>
          </a:p>
          <a:p>
            <a:r>
              <a:rPr lang="fr-FR" sz="1600" dirty="0"/>
              <a:t>*1843 : Ils rétablissent </a:t>
            </a:r>
            <a:r>
              <a:rPr lang="fr-FR" sz="1600" u="sng" dirty="0" err="1"/>
              <a:t>Dost</a:t>
            </a:r>
            <a:r>
              <a:rPr lang="fr-FR" sz="1600" u="sng" dirty="0"/>
              <a:t> Muhammad</a:t>
            </a:r>
            <a:r>
              <a:rPr lang="fr-FR" sz="1600" dirty="0"/>
              <a:t> sur le trône de Kaboul (!) ; NB : En exil à Calcutta depuis 1839</a:t>
            </a:r>
          </a:p>
          <a:p>
            <a:r>
              <a:rPr lang="fr-FR" sz="1600" dirty="0"/>
              <a:t>Considéré finalement comme le seul homme fort</a:t>
            </a:r>
          </a:p>
          <a:p>
            <a:r>
              <a:rPr lang="fr-FR" sz="1600" dirty="0"/>
              <a:t>Capable d’unifier les tribus afghanes (Burnes !)</a:t>
            </a:r>
          </a:p>
          <a:p>
            <a:endParaRPr lang="fr-FR" sz="1600" dirty="0"/>
          </a:p>
          <a:p>
            <a:r>
              <a:rPr lang="fr-FR" sz="1600" dirty="0"/>
              <a:t>*En échange, </a:t>
            </a:r>
            <a:r>
              <a:rPr lang="fr-FR" sz="1600" dirty="0" err="1"/>
              <a:t>Dost</a:t>
            </a:r>
            <a:r>
              <a:rPr lang="fr-FR" sz="1600" dirty="0"/>
              <a:t> Muhammad exige des subsides à redistribuer et une </a:t>
            </a:r>
            <a:r>
              <a:rPr lang="fr-FR" sz="1600" i="1" dirty="0"/>
              <a:t>neutralité soutenue par la GB</a:t>
            </a:r>
          </a:p>
          <a:p>
            <a:endParaRPr lang="fr-FR" sz="1600" dirty="0"/>
          </a:p>
          <a:p>
            <a:r>
              <a:rPr lang="fr-FR" sz="1600" dirty="0"/>
              <a:t>*Un bilan paradoxal…</a:t>
            </a:r>
          </a:p>
        </p:txBody>
      </p:sp>
    </p:spTree>
    <p:extLst>
      <p:ext uri="{BB962C8B-B14F-4D97-AF65-F5344CB8AC3E}">
        <p14:creationId xmlns:p14="http://schemas.microsoft.com/office/powerpoint/2010/main" val="4117894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04611-78E8-05B9-87A1-CE0AC0F5A078}"/>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42DCC6E-5BA2-7BC0-7396-97E786A376F4}"/>
              </a:ext>
            </a:extLst>
          </p:cNvPr>
          <p:cNvSpPr>
            <a:spLocks noGrp="1"/>
          </p:cNvSpPr>
          <p:nvPr>
            <p:ph type="title"/>
          </p:nvPr>
        </p:nvSpPr>
        <p:spPr>
          <a:xfrm>
            <a:off x="318181" y="136525"/>
            <a:ext cx="11555638" cy="6584950"/>
          </a:xfrm>
          <a:solidFill>
            <a:srgbClr val="FFC000"/>
          </a:solidFill>
          <a:ln w="38100">
            <a:solidFill>
              <a:schemeClr val="tx1"/>
            </a:solidFill>
          </a:ln>
        </p:spPr>
        <p:txBody>
          <a:bodyPr anchor="ctr">
            <a:normAutofit/>
          </a:bodyPr>
          <a:lstStyle/>
          <a:p>
            <a:pPr algn="ctr"/>
            <a:r>
              <a:rPr lang="fr-FR" altLang="fr-FR" sz="2800" b="1" dirty="0">
                <a:latin typeface="+mn-lt"/>
                <a:cs typeface="Arial" panose="020B0604020202020204" pitchFamily="34" charset="0"/>
              </a:rPr>
              <a:t>LE PARTAGE DU MONDE, de</a:t>
            </a:r>
            <a:r>
              <a:rPr lang="fr-FR" sz="2800" b="1" dirty="0">
                <a:latin typeface="+mn-lt"/>
                <a:cs typeface="Arial" panose="020B0604020202020204" pitchFamily="34" charset="0"/>
              </a:rPr>
              <a:t> l’an 200 av. JC à nos jours</a:t>
            </a:r>
            <a:br>
              <a:rPr lang="fr-FR" sz="2800" b="1" dirty="0">
                <a:latin typeface="+mn-lt"/>
                <a:cs typeface="Arial" panose="020B0604020202020204" pitchFamily="34" charset="0"/>
              </a:rPr>
            </a:br>
            <a:r>
              <a:rPr lang="fr-FR" sz="2800" b="1" dirty="0">
                <a:latin typeface="+mn-lt"/>
                <a:cs typeface="Arial" panose="020B0604020202020204" pitchFamily="34" charset="0"/>
              </a:rPr>
              <a:t>Esquisse d’une histoire géopolitique universelle</a:t>
            </a:r>
            <a:br>
              <a:rPr lang="fr-FR" sz="2800" b="1" dirty="0">
                <a:latin typeface="+mn-lt"/>
                <a:cs typeface="Arial" panose="020B0604020202020204" pitchFamily="34" charset="0"/>
              </a:rPr>
            </a:br>
            <a:br>
              <a:rPr lang="fr-FR" sz="2800" b="1" dirty="0">
                <a:latin typeface="+mn-lt"/>
                <a:cs typeface="Arial" panose="020B0604020202020204" pitchFamily="34" charset="0"/>
              </a:rPr>
            </a:br>
            <a:r>
              <a:rPr lang="fr-FR" altLang="fr-FR" sz="2800" b="1" dirty="0">
                <a:latin typeface="+mn-lt"/>
                <a:cs typeface="Arial" panose="020B0604020202020204" pitchFamily="34" charset="0"/>
              </a:rPr>
              <a:t>Mardi 20 janvier 2026 (6/14)</a:t>
            </a:r>
            <a:br>
              <a:rPr lang="fr-FR" altLang="fr-FR" sz="2800" b="1" dirty="0">
                <a:latin typeface="+mn-lt"/>
                <a:cs typeface="Arial" panose="020B0604020202020204" pitchFamily="34" charset="0"/>
              </a:rPr>
            </a:br>
            <a:br>
              <a:rPr lang="fr-FR" altLang="fr-FR" sz="2800" b="1" dirty="0">
                <a:latin typeface="+mn-lt"/>
                <a:cs typeface="Arial" panose="020B0604020202020204" pitchFamily="34" charset="0"/>
              </a:rPr>
            </a:br>
            <a:r>
              <a:rPr lang="fr-FR" altLang="fr-FR" sz="2800" b="1" dirty="0">
                <a:solidFill>
                  <a:sysClr val="windowText" lastClr="000000"/>
                </a:solidFill>
                <a:latin typeface="+mn-lt"/>
                <a:cs typeface="Arial" panose="020B0604020202020204" pitchFamily="34" charset="0"/>
              </a:rPr>
              <a:t>8</a:t>
            </a:r>
            <a:r>
              <a:rPr lang="fr-FR" altLang="fr-FR" sz="2800" b="1" baseline="30000" dirty="0">
                <a:solidFill>
                  <a:sysClr val="windowText" lastClr="000000"/>
                </a:solidFill>
                <a:latin typeface="+mn-lt"/>
                <a:cs typeface="Arial" panose="020B0604020202020204" pitchFamily="34" charset="0"/>
              </a:rPr>
              <a:t>ème</a:t>
            </a:r>
            <a:r>
              <a:rPr lang="fr-FR" altLang="fr-FR" sz="2800" b="1" dirty="0">
                <a:solidFill>
                  <a:sysClr val="windowText" lastClr="000000"/>
                </a:solidFill>
                <a:latin typeface="+mn-lt"/>
                <a:cs typeface="Arial" panose="020B0604020202020204" pitchFamily="34" charset="0"/>
              </a:rPr>
              <a:t> période : 1815-1914</a:t>
            </a:r>
            <a:br>
              <a:rPr lang="fr-FR" altLang="fr-FR" sz="2800" b="1" dirty="0">
                <a:solidFill>
                  <a:sysClr val="windowText" lastClr="000000"/>
                </a:solidFill>
                <a:latin typeface="+mn-lt"/>
                <a:cs typeface="Arial" panose="020B0604020202020204" pitchFamily="34" charset="0"/>
              </a:rPr>
            </a:br>
            <a:r>
              <a:rPr lang="fr-FR" sz="2800" b="1" kern="0" dirty="0">
                <a:solidFill>
                  <a:sysClr val="windowText" lastClr="000000"/>
                </a:solidFill>
                <a:latin typeface="+mn-lt"/>
                <a:ea typeface="Times New Roman" panose="02020603050405020304" pitchFamily="18" charset="0"/>
              </a:rPr>
              <a:t>Europe et Russie à la conquête de l’Orient et de l’Asie</a:t>
            </a:r>
            <a:br>
              <a:rPr lang="fr-FR" sz="2800" b="1" kern="0" dirty="0">
                <a:solidFill>
                  <a:sysClr val="windowText" lastClr="000000"/>
                </a:solidFill>
                <a:latin typeface="+mn-lt"/>
                <a:ea typeface="Times New Roman" panose="02020603050405020304" pitchFamily="18" charset="0"/>
              </a:rPr>
            </a:br>
            <a:br>
              <a:rPr lang="fr-FR" sz="2800" b="1"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1792-1907 : En Orient, le Grand Jeu russo-britannique</a:t>
            </a:r>
            <a:br>
              <a:rPr lang="fr-FR" sz="2800"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Empire ottoman et Balkans ; Caucase et Perse ; Afghanistan</a:t>
            </a:r>
            <a:br>
              <a:rPr lang="fr-FR" sz="2800"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Inde britannique ; En Asie centrale, Turkestan russe et Xinjiang chinois</a:t>
            </a:r>
            <a:br>
              <a:rPr lang="fr-FR" sz="2800" kern="0" dirty="0">
                <a:solidFill>
                  <a:sysClr val="windowText" lastClr="000000"/>
                </a:solidFill>
                <a:latin typeface="+mn-lt"/>
                <a:ea typeface="Times New Roman" panose="02020603050405020304" pitchFamily="18" charset="0"/>
              </a:rPr>
            </a:br>
            <a:br>
              <a:rPr lang="fr-FR" sz="2800" kern="0" dirty="0">
                <a:solidFill>
                  <a:sysClr val="windowText" lastClr="000000"/>
                </a:solidFill>
                <a:latin typeface="+mn-lt"/>
                <a:ea typeface="Times New Roman" panose="02020603050405020304" pitchFamily="18" charset="0"/>
              </a:rPr>
            </a:br>
            <a:r>
              <a:rPr lang="fr-FR" sz="2800" kern="0" dirty="0">
                <a:solidFill>
                  <a:sysClr val="windowText" lastClr="000000"/>
                </a:solidFill>
                <a:latin typeface="+mn-lt"/>
                <a:ea typeface="Times New Roman" panose="02020603050405020304" pitchFamily="18" charset="0"/>
              </a:rPr>
              <a:t>Suite…</a:t>
            </a:r>
            <a:endParaRPr lang="fr-FR" sz="2800" dirty="0">
              <a:latin typeface="+mn-lt"/>
              <a:cs typeface="Arial" panose="020B0604020202020204" pitchFamily="34" charset="0"/>
            </a:endParaRPr>
          </a:p>
        </p:txBody>
      </p:sp>
      <p:sp>
        <p:nvSpPr>
          <p:cNvPr id="2" name="Espace réservé du numéro de diapositive 1">
            <a:extLst>
              <a:ext uri="{FF2B5EF4-FFF2-40B4-BE49-F238E27FC236}">
                <a16:creationId xmlns:a16="http://schemas.microsoft.com/office/drawing/2014/main" id="{8A191634-D9A7-A042-7B3F-4A5E193A8B6A}"/>
              </a:ext>
            </a:extLst>
          </p:cNvPr>
          <p:cNvSpPr>
            <a:spLocks noGrp="1"/>
          </p:cNvSpPr>
          <p:nvPr>
            <p:ph type="sldNum" sz="quarter" idx="12"/>
          </p:nvPr>
        </p:nvSpPr>
        <p:spPr/>
        <p:txBody>
          <a:bodyPr/>
          <a:lstStyle/>
          <a:p>
            <a:fld id="{BA0C08FF-24FF-499B-80B5-AC5D693AFF68}" type="slidenum">
              <a:rPr lang="fr-FR" smtClean="0"/>
              <a:t>55</a:t>
            </a:fld>
            <a:endParaRPr lang="fr-FR" dirty="0"/>
          </a:p>
        </p:txBody>
      </p:sp>
    </p:spTree>
    <p:extLst>
      <p:ext uri="{BB962C8B-B14F-4D97-AF65-F5344CB8AC3E}">
        <p14:creationId xmlns:p14="http://schemas.microsoft.com/office/powerpoint/2010/main" val="29378612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0BDF2-529D-9D46-37CB-84F9D98D925E}"/>
            </a:ext>
          </a:extLst>
        </p:cNvPr>
        <p:cNvGrpSpPr/>
        <p:nvPr/>
      </p:nvGrpSpPr>
      <p:grpSpPr>
        <a:xfrm>
          <a:off x="0" y="0"/>
          <a:ext cx="0" cy="0"/>
          <a:chOff x="0" y="0"/>
          <a:chExt cx="0" cy="0"/>
        </a:xfrm>
      </p:grpSpPr>
      <p:pic>
        <p:nvPicPr>
          <p:cNvPr id="13" name="Picture 2" descr="C:\Users\Christophe\Pictures\My Scans\2014-11 (nov.)\scan0001.jpg">
            <a:extLst>
              <a:ext uri="{FF2B5EF4-FFF2-40B4-BE49-F238E27FC236}">
                <a16:creationId xmlns:a16="http://schemas.microsoft.com/office/drawing/2014/main" id="{6EDA0865-D548-5CCE-78F8-D2612CBC1360}"/>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4" name="Ellipse 13">
            <a:extLst>
              <a:ext uri="{FF2B5EF4-FFF2-40B4-BE49-F238E27FC236}">
                <a16:creationId xmlns:a16="http://schemas.microsoft.com/office/drawing/2014/main" id="{2A8679C7-F864-2567-A514-05E2E4427F5D}"/>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4341A11B-C7AF-05B1-99F7-BB7E24C116E2}"/>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6" name="Ellipse 15">
            <a:extLst>
              <a:ext uri="{FF2B5EF4-FFF2-40B4-BE49-F238E27FC236}">
                <a16:creationId xmlns:a16="http://schemas.microsoft.com/office/drawing/2014/main" id="{3F013787-F261-35F8-3A90-3D9F894F9D63}"/>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7" name="Ellipse 16">
            <a:extLst>
              <a:ext uri="{FF2B5EF4-FFF2-40B4-BE49-F238E27FC236}">
                <a16:creationId xmlns:a16="http://schemas.microsoft.com/office/drawing/2014/main" id="{69604E88-854A-94AF-F79D-D92DCFD62903}"/>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67F380B6-1450-9D64-C8DF-887E71A01B19}"/>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5130BA32-E978-0F86-41C6-F27EF9280578}"/>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8" name="Ellipse 27">
            <a:extLst>
              <a:ext uri="{FF2B5EF4-FFF2-40B4-BE49-F238E27FC236}">
                <a16:creationId xmlns:a16="http://schemas.microsoft.com/office/drawing/2014/main" id="{10834E73-1841-B1CE-C971-A4AD0CD6DEE4}"/>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9" name="Ellipse 28">
            <a:extLst>
              <a:ext uri="{FF2B5EF4-FFF2-40B4-BE49-F238E27FC236}">
                <a16:creationId xmlns:a16="http://schemas.microsoft.com/office/drawing/2014/main" id="{B6983440-2B8C-44DF-4DCD-C47CC454AA00}"/>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1" name="Ellipse 30">
            <a:extLst>
              <a:ext uri="{FF2B5EF4-FFF2-40B4-BE49-F238E27FC236}">
                <a16:creationId xmlns:a16="http://schemas.microsoft.com/office/drawing/2014/main" id="{95C966A8-4CFA-069C-4C6F-D77389E7ADDE}"/>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2" name="Ellipse 41">
            <a:extLst>
              <a:ext uri="{FF2B5EF4-FFF2-40B4-BE49-F238E27FC236}">
                <a16:creationId xmlns:a16="http://schemas.microsoft.com/office/drawing/2014/main" id="{C37A38E3-8E26-4C89-C5A2-C33AAAF0B2A4}"/>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 name="Ellipse 48">
            <a:extLst>
              <a:ext uri="{FF2B5EF4-FFF2-40B4-BE49-F238E27FC236}">
                <a16:creationId xmlns:a16="http://schemas.microsoft.com/office/drawing/2014/main" id="{186AB10E-9BC4-0B18-6A01-A619E494528F}"/>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9" name="Ellipse 58">
            <a:extLst>
              <a:ext uri="{FF2B5EF4-FFF2-40B4-BE49-F238E27FC236}">
                <a16:creationId xmlns:a16="http://schemas.microsoft.com/office/drawing/2014/main" id="{68253293-7F6E-F009-7D9D-50D2144B6923}"/>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E1ECF09F-7C35-77BD-73EC-8E8FA7C623F9}"/>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C424FA55-F44C-3409-F660-2734ADB60C3E}"/>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1" name="Ellipse 80">
            <a:extLst>
              <a:ext uri="{FF2B5EF4-FFF2-40B4-BE49-F238E27FC236}">
                <a16:creationId xmlns:a16="http://schemas.microsoft.com/office/drawing/2014/main" id="{96CF9F77-48FA-C9B7-D919-07262B647AD3}"/>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2B5F4979-09D3-6504-AA7E-83FF4D1E3436}"/>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6" name="Ellipse 85">
            <a:extLst>
              <a:ext uri="{FF2B5EF4-FFF2-40B4-BE49-F238E27FC236}">
                <a16:creationId xmlns:a16="http://schemas.microsoft.com/office/drawing/2014/main" id="{0812167D-FA83-60A9-53EF-D037565BE849}"/>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5AC6E754-3398-B0BB-FC47-A580B215D1DF}"/>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8" name="Connecteur droit 87">
            <a:extLst>
              <a:ext uri="{FF2B5EF4-FFF2-40B4-BE49-F238E27FC236}">
                <a16:creationId xmlns:a16="http://schemas.microsoft.com/office/drawing/2014/main" id="{5FD1EA39-EA64-F9E9-E8C4-61B9D2865812}"/>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88E17923-027B-CBE2-BC74-40AAEEC2168A}"/>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D339F0B4-EAF3-EC2C-91A9-BB0733A0BA9F}"/>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Ellipse 90">
            <a:extLst>
              <a:ext uri="{FF2B5EF4-FFF2-40B4-BE49-F238E27FC236}">
                <a16:creationId xmlns:a16="http://schemas.microsoft.com/office/drawing/2014/main" id="{B9ED9A70-CAEF-A4AA-23AE-5E390BFB5225}"/>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2" name="Ellipse 91">
            <a:extLst>
              <a:ext uri="{FF2B5EF4-FFF2-40B4-BE49-F238E27FC236}">
                <a16:creationId xmlns:a16="http://schemas.microsoft.com/office/drawing/2014/main" id="{27584211-C99D-0A16-EAD4-D11A1FF6AA26}"/>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3" name="Ellipse 92">
            <a:extLst>
              <a:ext uri="{FF2B5EF4-FFF2-40B4-BE49-F238E27FC236}">
                <a16:creationId xmlns:a16="http://schemas.microsoft.com/office/drawing/2014/main" id="{98B6AD8A-134A-6EB1-311A-A40F4C8B3E6D}"/>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94" name="Ellipse 93">
            <a:extLst>
              <a:ext uri="{FF2B5EF4-FFF2-40B4-BE49-F238E27FC236}">
                <a16:creationId xmlns:a16="http://schemas.microsoft.com/office/drawing/2014/main" id="{E04D959D-1B60-9D3B-C7E0-3AB5189AC39B}"/>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Ellipse 94">
            <a:extLst>
              <a:ext uri="{FF2B5EF4-FFF2-40B4-BE49-F238E27FC236}">
                <a16:creationId xmlns:a16="http://schemas.microsoft.com/office/drawing/2014/main" id="{1A8FA20B-16C1-5E83-B2CA-826D8530EC8A}"/>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6" name="Ellipse 95">
            <a:extLst>
              <a:ext uri="{FF2B5EF4-FFF2-40B4-BE49-F238E27FC236}">
                <a16:creationId xmlns:a16="http://schemas.microsoft.com/office/drawing/2014/main" id="{7A8D282A-2E8B-557D-FF12-B30F45B163D6}"/>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8" name="Connecteur droit 97">
            <a:extLst>
              <a:ext uri="{FF2B5EF4-FFF2-40B4-BE49-F238E27FC236}">
                <a16:creationId xmlns:a16="http://schemas.microsoft.com/office/drawing/2014/main" id="{D5477291-11EA-2F6F-59C5-DEFB74CF7ED6}"/>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Ellipse 99">
            <a:extLst>
              <a:ext uri="{FF2B5EF4-FFF2-40B4-BE49-F238E27FC236}">
                <a16:creationId xmlns:a16="http://schemas.microsoft.com/office/drawing/2014/main" id="{6883CA61-BCF8-4924-684F-B31456671470}"/>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11" name="Connecteur droit avec flèche 110">
            <a:extLst>
              <a:ext uri="{FF2B5EF4-FFF2-40B4-BE49-F238E27FC236}">
                <a16:creationId xmlns:a16="http://schemas.microsoft.com/office/drawing/2014/main" id="{A1BBB8B1-E191-CD31-90B9-AB20E1219B2C}"/>
              </a:ext>
            </a:extLst>
          </p:cNvPr>
          <p:cNvCxnSpPr>
            <a:cxnSpLocks/>
            <a:endCxn id="96"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4" name="Ellipse 113">
            <a:extLst>
              <a:ext uri="{FF2B5EF4-FFF2-40B4-BE49-F238E27FC236}">
                <a16:creationId xmlns:a16="http://schemas.microsoft.com/office/drawing/2014/main" id="{7916BF1B-D69B-566F-DF21-FE98887C84EE}"/>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15" name="Ellipse 114">
            <a:extLst>
              <a:ext uri="{FF2B5EF4-FFF2-40B4-BE49-F238E27FC236}">
                <a16:creationId xmlns:a16="http://schemas.microsoft.com/office/drawing/2014/main" id="{DA9EAFC5-2319-DFDB-47FB-4C06D91BC0F3}"/>
              </a:ext>
            </a:extLst>
          </p:cNvPr>
          <p:cNvSpPr/>
          <p:nvPr/>
        </p:nvSpPr>
        <p:spPr>
          <a:xfrm>
            <a:off x="9411308" y="272528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6" name="Ellipse 115">
            <a:extLst>
              <a:ext uri="{FF2B5EF4-FFF2-40B4-BE49-F238E27FC236}">
                <a16:creationId xmlns:a16="http://schemas.microsoft.com/office/drawing/2014/main" id="{E121CF43-2C4D-36C7-3B25-4EFD4B47D5FF}"/>
              </a:ext>
            </a:extLst>
          </p:cNvPr>
          <p:cNvSpPr/>
          <p:nvPr/>
        </p:nvSpPr>
        <p:spPr>
          <a:xfrm>
            <a:off x="9742365" y="289456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18" name="Ellipse 117">
            <a:extLst>
              <a:ext uri="{FF2B5EF4-FFF2-40B4-BE49-F238E27FC236}">
                <a16:creationId xmlns:a16="http://schemas.microsoft.com/office/drawing/2014/main" id="{50F406AD-9ECC-1BFB-48F2-FDF51A03715D}"/>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21" name="Ellipse 120">
            <a:extLst>
              <a:ext uri="{FF2B5EF4-FFF2-40B4-BE49-F238E27FC236}">
                <a16:creationId xmlns:a16="http://schemas.microsoft.com/office/drawing/2014/main" id="{EBFBF1ED-6C7C-973E-E2A2-2F4AD907C48C}"/>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EAC52FA0-D1DB-408B-15C3-4D4694D38A12}"/>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4" name="Ellipse 123">
            <a:extLst>
              <a:ext uri="{FF2B5EF4-FFF2-40B4-BE49-F238E27FC236}">
                <a16:creationId xmlns:a16="http://schemas.microsoft.com/office/drawing/2014/main" id="{E0C3D0BA-0D94-C9CF-9AFD-FC135AE7B9D6}"/>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6" name="Ellipse 125">
            <a:extLst>
              <a:ext uri="{FF2B5EF4-FFF2-40B4-BE49-F238E27FC236}">
                <a16:creationId xmlns:a16="http://schemas.microsoft.com/office/drawing/2014/main" id="{D5FB1F6B-9A01-DE54-02F9-F523520921CF}"/>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a:extLst>
              <a:ext uri="{FF2B5EF4-FFF2-40B4-BE49-F238E27FC236}">
                <a16:creationId xmlns:a16="http://schemas.microsoft.com/office/drawing/2014/main" id="{BBC49F35-DD59-ABE8-5AF0-06CB31188BCD}"/>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28" name="Ellipse 127">
            <a:extLst>
              <a:ext uri="{FF2B5EF4-FFF2-40B4-BE49-F238E27FC236}">
                <a16:creationId xmlns:a16="http://schemas.microsoft.com/office/drawing/2014/main" id="{471E472D-FD80-5B3F-F54C-54CF81A56D14}"/>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9" name="Ellipse 128">
            <a:extLst>
              <a:ext uri="{FF2B5EF4-FFF2-40B4-BE49-F238E27FC236}">
                <a16:creationId xmlns:a16="http://schemas.microsoft.com/office/drawing/2014/main" id="{E6EB681A-BD00-31D4-3F16-2E8413060A80}"/>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30" name="Ellipse 129">
            <a:extLst>
              <a:ext uri="{FF2B5EF4-FFF2-40B4-BE49-F238E27FC236}">
                <a16:creationId xmlns:a16="http://schemas.microsoft.com/office/drawing/2014/main" id="{85B9F086-56FA-C647-3DDB-B2751E2E266C}"/>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31" name="Ellipse 130">
            <a:extLst>
              <a:ext uri="{FF2B5EF4-FFF2-40B4-BE49-F238E27FC236}">
                <a16:creationId xmlns:a16="http://schemas.microsoft.com/office/drawing/2014/main" id="{6076B697-1B49-7E26-F2D8-CB9C0B89C82B}"/>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2" name="Ellipse 131">
            <a:extLst>
              <a:ext uri="{FF2B5EF4-FFF2-40B4-BE49-F238E27FC236}">
                <a16:creationId xmlns:a16="http://schemas.microsoft.com/office/drawing/2014/main" id="{23B82262-3311-BB62-3EC0-DE166699F6DB}"/>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5" name="Rectangle 134">
            <a:extLst>
              <a:ext uri="{FF2B5EF4-FFF2-40B4-BE49-F238E27FC236}">
                <a16:creationId xmlns:a16="http://schemas.microsoft.com/office/drawing/2014/main" id="{2AE9DFB9-13CB-E3C0-454D-718F1A648F5A}"/>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36" name="Rectangle 135">
            <a:extLst>
              <a:ext uri="{FF2B5EF4-FFF2-40B4-BE49-F238E27FC236}">
                <a16:creationId xmlns:a16="http://schemas.microsoft.com/office/drawing/2014/main" id="{04535BD7-6A12-CD87-69DC-88A71AB18403}"/>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37" name="Ellipse 136">
            <a:extLst>
              <a:ext uri="{FF2B5EF4-FFF2-40B4-BE49-F238E27FC236}">
                <a16:creationId xmlns:a16="http://schemas.microsoft.com/office/drawing/2014/main" id="{8CD72BCB-7BF4-CE42-6AD1-1CAA6FFC9608}"/>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ABFD24F4-72D7-7A6F-13DB-67C3D3C38DF0}"/>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9" name="Rectangle 138">
            <a:extLst>
              <a:ext uri="{FF2B5EF4-FFF2-40B4-BE49-F238E27FC236}">
                <a16:creationId xmlns:a16="http://schemas.microsoft.com/office/drawing/2014/main" id="{14E1E2B4-79A9-ABEE-49D8-252BEB02F552}"/>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40" name="Rectangle 139">
            <a:extLst>
              <a:ext uri="{FF2B5EF4-FFF2-40B4-BE49-F238E27FC236}">
                <a16:creationId xmlns:a16="http://schemas.microsoft.com/office/drawing/2014/main" id="{57606C7B-19FA-DC83-8423-34EEAEC225F1}"/>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41" name="Connecteur droit 140">
            <a:extLst>
              <a:ext uri="{FF2B5EF4-FFF2-40B4-BE49-F238E27FC236}">
                <a16:creationId xmlns:a16="http://schemas.microsoft.com/office/drawing/2014/main" id="{EFA4FDBB-5603-EF74-F39C-8C714BD34EAC}"/>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2" name="Ellipse 141">
            <a:extLst>
              <a:ext uri="{FF2B5EF4-FFF2-40B4-BE49-F238E27FC236}">
                <a16:creationId xmlns:a16="http://schemas.microsoft.com/office/drawing/2014/main" id="{1DE1BA6F-17BB-0335-7852-540C1E262A09}"/>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43" name="Connecteur droit 142">
            <a:extLst>
              <a:ext uri="{FF2B5EF4-FFF2-40B4-BE49-F238E27FC236}">
                <a16:creationId xmlns:a16="http://schemas.microsoft.com/office/drawing/2014/main" id="{5D0B7B61-DC09-1A1D-D49B-087AFE8D69FC}"/>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C1B2F2AF-51ED-B874-2249-02F002622D3D}"/>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5" name="Ellipse 144">
            <a:extLst>
              <a:ext uri="{FF2B5EF4-FFF2-40B4-BE49-F238E27FC236}">
                <a16:creationId xmlns:a16="http://schemas.microsoft.com/office/drawing/2014/main" id="{389DF2AE-5226-BAEB-0CA7-AED0C80074A0}"/>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6" name="Ellipse 145">
            <a:extLst>
              <a:ext uri="{FF2B5EF4-FFF2-40B4-BE49-F238E27FC236}">
                <a16:creationId xmlns:a16="http://schemas.microsoft.com/office/drawing/2014/main" id="{9AF4982A-D89F-C4E4-3245-3AE15F839456}"/>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7" name="Ellipse 146">
            <a:extLst>
              <a:ext uri="{FF2B5EF4-FFF2-40B4-BE49-F238E27FC236}">
                <a16:creationId xmlns:a16="http://schemas.microsoft.com/office/drawing/2014/main" id="{98672014-53DD-1092-5B30-EEDCFE9FF32F}"/>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E6739475-4BD5-5626-A698-6F4459D9A183}"/>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09AB30A5-C6C1-2740-01F5-B75A97DB9F52}"/>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F228949D-FAEF-5EBF-6F49-C8C871F50CCB}"/>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B453B757-945A-7722-4BE5-E3FEB4EB3C13}"/>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53" name="Ellipse 152">
            <a:extLst>
              <a:ext uri="{FF2B5EF4-FFF2-40B4-BE49-F238E27FC236}">
                <a16:creationId xmlns:a16="http://schemas.microsoft.com/office/drawing/2014/main" id="{63A721AB-25CB-D627-5BF1-2EAED60972E4}"/>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6977DB14-EFCC-F9B7-C74A-FD68FD2C14BA}"/>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EBCC88B9-BB6A-3FA7-3EB6-03CE4FAB72D8}"/>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6" name="Ellipse 155">
            <a:extLst>
              <a:ext uri="{FF2B5EF4-FFF2-40B4-BE49-F238E27FC236}">
                <a16:creationId xmlns:a16="http://schemas.microsoft.com/office/drawing/2014/main" id="{5D17F66A-B1F8-B165-082A-2AF2EB1D69E6}"/>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7" name="Ellipse 156">
            <a:extLst>
              <a:ext uri="{FF2B5EF4-FFF2-40B4-BE49-F238E27FC236}">
                <a16:creationId xmlns:a16="http://schemas.microsoft.com/office/drawing/2014/main" id="{78E8FCB6-5A44-56FD-F115-6AA13F7E0C8A}"/>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81DBE49B-46E5-0E9D-F6F0-91E30722F69A}"/>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DD90A408-A255-629B-D4B5-189A43E270AE}"/>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C1B85882-C872-988A-40FD-A41A875FA0E7}"/>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F47CCD7A-18D3-3272-FC2D-6F05B163AFC3}"/>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Ellipse 162">
            <a:extLst>
              <a:ext uri="{FF2B5EF4-FFF2-40B4-BE49-F238E27FC236}">
                <a16:creationId xmlns:a16="http://schemas.microsoft.com/office/drawing/2014/main" id="{73E4ABF8-5057-229F-8056-AAA0535EC730}"/>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32752390-7523-3323-D935-BEA9CF3009F6}"/>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95523B4D-4919-31F8-558C-D52FEB69F5A4}"/>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Rectangle 165">
            <a:extLst>
              <a:ext uri="{FF2B5EF4-FFF2-40B4-BE49-F238E27FC236}">
                <a16:creationId xmlns:a16="http://schemas.microsoft.com/office/drawing/2014/main" id="{A7115F5B-8514-BFB9-E9B2-BF711E7F3B11}"/>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67" name="Rectangle 166">
            <a:extLst>
              <a:ext uri="{FF2B5EF4-FFF2-40B4-BE49-F238E27FC236}">
                <a16:creationId xmlns:a16="http://schemas.microsoft.com/office/drawing/2014/main" id="{01C73705-681F-2635-E09C-B9557052704A}"/>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68" name="Rectangle 167">
            <a:extLst>
              <a:ext uri="{FF2B5EF4-FFF2-40B4-BE49-F238E27FC236}">
                <a16:creationId xmlns:a16="http://schemas.microsoft.com/office/drawing/2014/main" id="{65D2FCB5-04AD-80EE-B33E-FE46C9E538B1}"/>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69" name="Ellipse 168">
            <a:extLst>
              <a:ext uri="{FF2B5EF4-FFF2-40B4-BE49-F238E27FC236}">
                <a16:creationId xmlns:a16="http://schemas.microsoft.com/office/drawing/2014/main" id="{07104453-6AEE-3C01-C2B0-14B0F5C8B957}"/>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0" name="Rectangle 169">
            <a:extLst>
              <a:ext uri="{FF2B5EF4-FFF2-40B4-BE49-F238E27FC236}">
                <a16:creationId xmlns:a16="http://schemas.microsoft.com/office/drawing/2014/main" id="{ACD11D4A-3633-18F9-D01D-7D7DA446D6DD}"/>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71" name="Rectangle 170">
            <a:extLst>
              <a:ext uri="{FF2B5EF4-FFF2-40B4-BE49-F238E27FC236}">
                <a16:creationId xmlns:a16="http://schemas.microsoft.com/office/drawing/2014/main" id="{55435AB6-882C-9524-BE14-0BD6449032D0}"/>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72" name="Rectangle 171">
            <a:extLst>
              <a:ext uri="{FF2B5EF4-FFF2-40B4-BE49-F238E27FC236}">
                <a16:creationId xmlns:a16="http://schemas.microsoft.com/office/drawing/2014/main" id="{E05DA098-BB61-5397-7D45-FE419181B0A8}"/>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73" name="Rectangle 172">
            <a:extLst>
              <a:ext uri="{FF2B5EF4-FFF2-40B4-BE49-F238E27FC236}">
                <a16:creationId xmlns:a16="http://schemas.microsoft.com/office/drawing/2014/main" id="{5AA66971-07B6-CEA6-FCAC-19C8F0D80D27}"/>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74" name="Rectangle 173">
            <a:extLst>
              <a:ext uri="{FF2B5EF4-FFF2-40B4-BE49-F238E27FC236}">
                <a16:creationId xmlns:a16="http://schemas.microsoft.com/office/drawing/2014/main" id="{973CCF96-1F5A-CE9A-91B6-C11AD50AE914}"/>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75" name="Rectangle 174">
            <a:extLst>
              <a:ext uri="{FF2B5EF4-FFF2-40B4-BE49-F238E27FC236}">
                <a16:creationId xmlns:a16="http://schemas.microsoft.com/office/drawing/2014/main" id="{450DB9BB-AAF2-D400-F23E-CF49C68C8E27}"/>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76" name="Ellipse 175">
            <a:extLst>
              <a:ext uri="{FF2B5EF4-FFF2-40B4-BE49-F238E27FC236}">
                <a16:creationId xmlns:a16="http://schemas.microsoft.com/office/drawing/2014/main" id="{D041A0F3-0CE1-ECED-35C0-EF12AC77F561}"/>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7" name="Ellipse 176">
            <a:extLst>
              <a:ext uri="{FF2B5EF4-FFF2-40B4-BE49-F238E27FC236}">
                <a16:creationId xmlns:a16="http://schemas.microsoft.com/office/drawing/2014/main" id="{8EE659CD-1F19-D4E7-022B-642ED2863A47}"/>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78" name="Ellipse 177">
            <a:extLst>
              <a:ext uri="{FF2B5EF4-FFF2-40B4-BE49-F238E27FC236}">
                <a16:creationId xmlns:a16="http://schemas.microsoft.com/office/drawing/2014/main" id="{9625B1F6-8185-5C3F-41A5-379DFAF04558}"/>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9" name="Ellipse 178">
            <a:extLst>
              <a:ext uri="{FF2B5EF4-FFF2-40B4-BE49-F238E27FC236}">
                <a16:creationId xmlns:a16="http://schemas.microsoft.com/office/drawing/2014/main" id="{68A5895B-7336-1EBE-5D63-3801C1EE1674}"/>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0" name="Rectangle 179">
            <a:extLst>
              <a:ext uri="{FF2B5EF4-FFF2-40B4-BE49-F238E27FC236}">
                <a16:creationId xmlns:a16="http://schemas.microsoft.com/office/drawing/2014/main" id="{D8E0F0FD-AD0D-506D-1F9E-777BCC02AE6B}"/>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181" name="Ellipse 180">
            <a:extLst>
              <a:ext uri="{FF2B5EF4-FFF2-40B4-BE49-F238E27FC236}">
                <a16:creationId xmlns:a16="http://schemas.microsoft.com/office/drawing/2014/main" id="{0BE9B759-537F-C048-3A79-D5DABE981787}"/>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82" name="Rectangle 181">
            <a:extLst>
              <a:ext uri="{FF2B5EF4-FFF2-40B4-BE49-F238E27FC236}">
                <a16:creationId xmlns:a16="http://schemas.microsoft.com/office/drawing/2014/main" id="{300F6B43-3A86-C1EF-1E8C-B56DB6E2452A}"/>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83" name="Ellipse 182">
            <a:extLst>
              <a:ext uri="{FF2B5EF4-FFF2-40B4-BE49-F238E27FC236}">
                <a16:creationId xmlns:a16="http://schemas.microsoft.com/office/drawing/2014/main" id="{C8C579B6-04BD-7FB6-1170-6C45DBD1164F}"/>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Ellipse 183">
            <a:extLst>
              <a:ext uri="{FF2B5EF4-FFF2-40B4-BE49-F238E27FC236}">
                <a16:creationId xmlns:a16="http://schemas.microsoft.com/office/drawing/2014/main" id="{8C273307-1DA7-FE8D-E078-E4596194CD42}"/>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5" name="Ellipse 184">
            <a:extLst>
              <a:ext uri="{FF2B5EF4-FFF2-40B4-BE49-F238E27FC236}">
                <a16:creationId xmlns:a16="http://schemas.microsoft.com/office/drawing/2014/main" id="{92D1A50E-E343-72D3-2428-12948FE226C8}"/>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86" name="Ellipse 185">
            <a:extLst>
              <a:ext uri="{FF2B5EF4-FFF2-40B4-BE49-F238E27FC236}">
                <a16:creationId xmlns:a16="http://schemas.microsoft.com/office/drawing/2014/main" id="{F962063C-BEAD-E68D-86A4-308D2CF97E6F}"/>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7" name="Rectangle 186">
            <a:extLst>
              <a:ext uri="{FF2B5EF4-FFF2-40B4-BE49-F238E27FC236}">
                <a16:creationId xmlns:a16="http://schemas.microsoft.com/office/drawing/2014/main" id="{B211ACA8-463B-8211-771A-76850B4DDFC5}"/>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88" name="Ellipse 187">
            <a:extLst>
              <a:ext uri="{FF2B5EF4-FFF2-40B4-BE49-F238E27FC236}">
                <a16:creationId xmlns:a16="http://schemas.microsoft.com/office/drawing/2014/main" id="{F87E35CB-43E0-D5B4-6BD0-CDA294BCF0EB}"/>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89" name="Ellipse 188">
            <a:extLst>
              <a:ext uri="{FF2B5EF4-FFF2-40B4-BE49-F238E27FC236}">
                <a16:creationId xmlns:a16="http://schemas.microsoft.com/office/drawing/2014/main" id="{7F705793-4785-C68A-1BCA-C491BE3CD5EF}"/>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0" name="Rectangle 189">
            <a:extLst>
              <a:ext uri="{FF2B5EF4-FFF2-40B4-BE49-F238E27FC236}">
                <a16:creationId xmlns:a16="http://schemas.microsoft.com/office/drawing/2014/main" id="{81E1C450-28B6-6A2F-1D20-0F9B319404CE}"/>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91" name="Ellipse 190">
            <a:extLst>
              <a:ext uri="{FF2B5EF4-FFF2-40B4-BE49-F238E27FC236}">
                <a16:creationId xmlns:a16="http://schemas.microsoft.com/office/drawing/2014/main" id="{3317C5A4-A5AE-ADDC-8443-BF615CBE512A}"/>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Ellipse 191">
            <a:extLst>
              <a:ext uri="{FF2B5EF4-FFF2-40B4-BE49-F238E27FC236}">
                <a16:creationId xmlns:a16="http://schemas.microsoft.com/office/drawing/2014/main" id="{31DF4C30-D843-9051-513C-97C48675FAED}"/>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3" name="Ellipse 192">
            <a:extLst>
              <a:ext uri="{FF2B5EF4-FFF2-40B4-BE49-F238E27FC236}">
                <a16:creationId xmlns:a16="http://schemas.microsoft.com/office/drawing/2014/main" id="{EF8B4BCD-26D2-38D7-CD37-53D2E9067B0A}"/>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4" name="Ellipse 193">
            <a:extLst>
              <a:ext uri="{FF2B5EF4-FFF2-40B4-BE49-F238E27FC236}">
                <a16:creationId xmlns:a16="http://schemas.microsoft.com/office/drawing/2014/main" id="{D240782D-5766-1A4B-287D-0985737135E3}"/>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96" name="Rectangle 195">
            <a:extLst>
              <a:ext uri="{FF2B5EF4-FFF2-40B4-BE49-F238E27FC236}">
                <a16:creationId xmlns:a16="http://schemas.microsoft.com/office/drawing/2014/main" id="{FC6611C3-B63E-8EDC-B079-BE82F8279E5F}"/>
              </a:ext>
            </a:extLst>
          </p:cNvPr>
          <p:cNvSpPr/>
          <p:nvPr/>
        </p:nvSpPr>
        <p:spPr>
          <a:xfrm>
            <a:off x="9145539" y="3560748"/>
            <a:ext cx="598257" cy="421102"/>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1839 1842</a:t>
            </a:r>
          </a:p>
        </p:txBody>
      </p:sp>
      <p:cxnSp>
        <p:nvCxnSpPr>
          <p:cNvPr id="197" name="Connecteur droit avec flèche 196">
            <a:extLst>
              <a:ext uri="{FF2B5EF4-FFF2-40B4-BE49-F238E27FC236}">
                <a16:creationId xmlns:a16="http://schemas.microsoft.com/office/drawing/2014/main" id="{22A8170C-D62C-D750-35FF-AA172A70D0BD}"/>
              </a:ext>
            </a:extLst>
          </p:cNvPr>
          <p:cNvCxnSpPr>
            <a:cxnSpLocks/>
            <a:endCxn id="115" idx="4"/>
          </p:cNvCxnSpPr>
          <p:nvPr/>
        </p:nvCxnSpPr>
        <p:spPr>
          <a:xfrm flipV="1">
            <a:off x="9384128" y="2979013"/>
            <a:ext cx="164959" cy="3281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2" name="Ellipse 211">
            <a:extLst>
              <a:ext uri="{FF2B5EF4-FFF2-40B4-BE49-F238E27FC236}">
                <a16:creationId xmlns:a16="http://schemas.microsoft.com/office/drawing/2014/main" id="{68923957-19E7-F418-69B8-1A45BFF61503}"/>
              </a:ext>
            </a:extLst>
          </p:cNvPr>
          <p:cNvSpPr/>
          <p:nvPr/>
        </p:nvSpPr>
        <p:spPr>
          <a:xfrm>
            <a:off x="9246349" y="3307189"/>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0" name="Ellipse 229">
            <a:extLst>
              <a:ext uri="{FF2B5EF4-FFF2-40B4-BE49-F238E27FC236}">
                <a16:creationId xmlns:a16="http://schemas.microsoft.com/office/drawing/2014/main" id="{51FEC6DF-5BB1-E5C5-E4C1-D50AC7274336}"/>
              </a:ext>
            </a:extLst>
          </p:cNvPr>
          <p:cNvSpPr/>
          <p:nvPr/>
        </p:nvSpPr>
        <p:spPr>
          <a:xfrm>
            <a:off x="9311347" y="2978160"/>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Rectangle 1">
            <a:extLst>
              <a:ext uri="{FF2B5EF4-FFF2-40B4-BE49-F238E27FC236}">
                <a16:creationId xmlns:a16="http://schemas.microsoft.com/office/drawing/2014/main" id="{AAAC4A91-DB57-FBD4-7F99-AF094F498185}"/>
              </a:ext>
            </a:extLst>
          </p:cNvPr>
          <p:cNvSpPr/>
          <p:nvPr/>
        </p:nvSpPr>
        <p:spPr>
          <a:xfrm>
            <a:off x="5024776" y="95645"/>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1839-1843</a:t>
            </a:r>
            <a:endParaRPr lang="fr-FR" b="1" spc="-1" dirty="0">
              <a:latin typeface="Arial"/>
            </a:endParaRPr>
          </a:p>
        </p:txBody>
      </p:sp>
      <p:sp>
        <p:nvSpPr>
          <p:cNvPr id="232" name="Ellipse 231">
            <a:extLst>
              <a:ext uri="{FF2B5EF4-FFF2-40B4-BE49-F238E27FC236}">
                <a16:creationId xmlns:a16="http://schemas.microsoft.com/office/drawing/2014/main" id="{E844176A-3ECB-474F-03F6-176B99BC4D19}"/>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33" name="Ellipse 232">
            <a:extLst>
              <a:ext uri="{FF2B5EF4-FFF2-40B4-BE49-F238E27FC236}">
                <a16:creationId xmlns:a16="http://schemas.microsoft.com/office/drawing/2014/main" id="{E381827D-F8D0-262D-2969-D73A5BBD1E7F}"/>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 name="Rectangle 1">
            <a:extLst>
              <a:ext uri="{FF2B5EF4-FFF2-40B4-BE49-F238E27FC236}">
                <a16:creationId xmlns:a16="http://schemas.microsoft.com/office/drawing/2014/main" id="{3E686450-E8F1-372A-415F-9DFFA66E538F}"/>
              </a:ext>
            </a:extLst>
          </p:cNvPr>
          <p:cNvSpPr/>
          <p:nvPr/>
        </p:nvSpPr>
        <p:spPr>
          <a:xfrm>
            <a:off x="82018" y="110609"/>
            <a:ext cx="4917929" cy="5262979"/>
          </a:xfrm>
          <a:prstGeom prst="rect">
            <a:avLst/>
          </a:prstGeom>
          <a:solidFill>
            <a:schemeClr val="tx2">
              <a:lumMod val="20000"/>
              <a:lumOff val="80000"/>
            </a:schemeClr>
          </a:solidFill>
          <a:ln w="38100">
            <a:solidFill>
              <a:schemeClr val="tx1"/>
            </a:solidFill>
          </a:ln>
        </p:spPr>
        <p:txBody>
          <a:bodyPr wrap="square">
            <a:spAutoFit/>
          </a:bodyPr>
          <a:lstStyle/>
          <a:p>
            <a:r>
              <a:rPr lang="fr-FR" sz="1600"/>
              <a:t>*Rappels </a:t>
            </a:r>
            <a:r>
              <a:rPr lang="fr-FR" sz="1600" dirty="0"/>
              <a:t>: 1839-42</a:t>
            </a:r>
          </a:p>
          <a:p>
            <a:r>
              <a:rPr lang="fr-FR" sz="1600" dirty="0"/>
              <a:t>La catastrophique 1</a:t>
            </a:r>
            <a:r>
              <a:rPr lang="fr-FR" sz="1600" baseline="30000" dirty="0"/>
              <a:t>ère</a:t>
            </a:r>
            <a:r>
              <a:rPr lang="fr-FR" sz="1600" dirty="0"/>
              <a:t> guerre </a:t>
            </a:r>
            <a:r>
              <a:rPr lang="fr-FR" sz="1600" dirty="0" err="1"/>
              <a:t>anglo</a:t>
            </a:r>
            <a:r>
              <a:rPr lang="fr-FR" sz="1600" dirty="0"/>
              <a:t>-afghane…</a:t>
            </a:r>
          </a:p>
          <a:p>
            <a:endParaRPr lang="fr-FR" sz="1600" dirty="0"/>
          </a:p>
          <a:p>
            <a:r>
              <a:rPr lang="fr-FR" sz="1600" dirty="0"/>
              <a:t>*1839 : A Kaboul, les Britanniques chassent</a:t>
            </a:r>
          </a:p>
          <a:p>
            <a:r>
              <a:rPr lang="fr-FR" sz="1600" u="sng" dirty="0" err="1"/>
              <a:t>Dost</a:t>
            </a:r>
            <a:r>
              <a:rPr lang="fr-FR" sz="1600" u="sng" dirty="0"/>
              <a:t> Muhammad</a:t>
            </a:r>
            <a:r>
              <a:rPr lang="fr-FR" sz="1600" dirty="0"/>
              <a:t> du trône soupçonné de collusion</a:t>
            </a:r>
          </a:p>
          <a:p>
            <a:r>
              <a:rPr lang="fr-FR" sz="1600" dirty="0"/>
              <a:t>Avec les Russes ; Et ils y placent leur protégé</a:t>
            </a:r>
          </a:p>
          <a:p>
            <a:r>
              <a:rPr lang="fr-FR" sz="1600" u="sng" dirty="0"/>
              <a:t>Shah </a:t>
            </a:r>
            <a:r>
              <a:rPr lang="fr-FR" sz="1600" u="sng" dirty="0" err="1"/>
              <a:t>Shuja</a:t>
            </a:r>
            <a:r>
              <a:rPr lang="fr-FR" sz="1600" dirty="0"/>
              <a:t>, chassé du trône afghan en 1809</a:t>
            </a:r>
          </a:p>
          <a:p>
            <a:r>
              <a:rPr lang="fr-FR" sz="1600" dirty="0"/>
              <a:t>Allié de </a:t>
            </a:r>
            <a:r>
              <a:rPr lang="fr-FR" sz="1600" u="sng" dirty="0" err="1"/>
              <a:t>Ranjît</a:t>
            </a:r>
            <a:r>
              <a:rPr lang="fr-FR" sz="1600" u="sng" dirty="0"/>
              <a:t> Singh</a:t>
            </a:r>
            <a:r>
              <a:rPr lang="fr-FR" sz="1600" dirty="0"/>
              <a:t> du Pendjab, lui-même allié des GB</a:t>
            </a:r>
          </a:p>
          <a:p>
            <a:endParaRPr lang="fr-FR" sz="1600" dirty="0"/>
          </a:p>
          <a:p>
            <a:r>
              <a:rPr lang="fr-FR" sz="1600" dirty="0"/>
              <a:t>*1840-41 : Révolte des Afghans</a:t>
            </a:r>
          </a:p>
          <a:p>
            <a:r>
              <a:rPr lang="fr-FR" sz="1600" dirty="0"/>
              <a:t>Contre Shah </a:t>
            </a:r>
            <a:r>
              <a:rPr lang="fr-FR" sz="1600" dirty="0" err="1"/>
              <a:t>Shuja</a:t>
            </a:r>
            <a:r>
              <a:rPr lang="fr-FR" sz="1600" dirty="0"/>
              <a:t> et les Britanniques</a:t>
            </a:r>
          </a:p>
          <a:p>
            <a:endParaRPr lang="fr-FR" sz="1600" dirty="0"/>
          </a:p>
          <a:p>
            <a:r>
              <a:rPr lang="fr-FR" sz="1600" dirty="0"/>
              <a:t>*Jan. 1842 : 16 500 Britanniques</a:t>
            </a:r>
          </a:p>
          <a:p>
            <a:r>
              <a:rPr lang="fr-FR" sz="1600" dirty="0"/>
              <a:t>Sont chassés de Kaboul avant d’être massacrés</a:t>
            </a:r>
          </a:p>
          <a:p>
            <a:endParaRPr lang="fr-FR" sz="1600" dirty="0"/>
          </a:p>
          <a:p>
            <a:r>
              <a:rPr lang="fr-FR" sz="1600" dirty="0"/>
              <a:t>*Sept.-déc. 1842 : Après ce cuisant échec</a:t>
            </a:r>
          </a:p>
          <a:p>
            <a:r>
              <a:rPr lang="fr-FR" sz="1600" dirty="0"/>
              <a:t>Les Britanniques reprennent Kaboul</a:t>
            </a:r>
          </a:p>
          <a:p>
            <a:r>
              <a:rPr lang="fr-FR" sz="1600" dirty="0"/>
              <a:t>Ils placent sur le trône Sultan Shahpur, fils de Shah </a:t>
            </a:r>
            <a:r>
              <a:rPr lang="fr-FR" sz="1600" dirty="0" err="1"/>
              <a:t>Shuja</a:t>
            </a:r>
            <a:r>
              <a:rPr lang="fr-FR" sz="1600" dirty="0"/>
              <a:t> Puis ils s’en vont (!)</a:t>
            </a:r>
          </a:p>
          <a:p>
            <a:endParaRPr lang="fr-FR" sz="1600" dirty="0"/>
          </a:p>
          <a:p>
            <a:r>
              <a:rPr lang="fr-FR" sz="1600" dirty="0"/>
              <a:t>*Et finalement…</a:t>
            </a:r>
          </a:p>
        </p:txBody>
      </p:sp>
    </p:spTree>
    <p:extLst>
      <p:ext uri="{BB962C8B-B14F-4D97-AF65-F5344CB8AC3E}">
        <p14:creationId xmlns:p14="http://schemas.microsoft.com/office/powerpoint/2010/main" val="963902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EDEE5-0F79-A240-5952-B1C619273739}"/>
            </a:ext>
          </a:extLst>
        </p:cNvPr>
        <p:cNvGrpSpPr/>
        <p:nvPr/>
      </p:nvGrpSpPr>
      <p:grpSpPr>
        <a:xfrm>
          <a:off x="0" y="0"/>
          <a:ext cx="0" cy="0"/>
          <a:chOff x="0" y="0"/>
          <a:chExt cx="0" cy="0"/>
        </a:xfrm>
      </p:grpSpPr>
      <p:pic>
        <p:nvPicPr>
          <p:cNvPr id="13" name="Picture 2" descr="C:\Users\Christophe\Pictures\My Scans\2014-11 (nov.)\scan0001.jpg">
            <a:extLst>
              <a:ext uri="{FF2B5EF4-FFF2-40B4-BE49-F238E27FC236}">
                <a16:creationId xmlns:a16="http://schemas.microsoft.com/office/drawing/2014/main" id="{6AECF978-9FAA-03A1-9EE5-EFDF926D096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4" name="Ellipse 13">
            <a:extLst>
              <a:ext uri="{FF2B5EF4-FFF2-40B4-BE49-F238E27FC236}">
                <a16:creationId xmlns:a16="http://schemas.microsoft.com/office/drawing/2014/main" id="{6ECB0848-7C87-7C35-F0DA-A7EFB52CE06A}"/>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llipse 14">
            <a:extLst>
              <a:ext uri="{FF2B5EF4-FFF2-40B4-BE49-F238E27FC236}">
                <a16:creationId xmlns:a16="http://schemas.microsoft.com/office/drawing/2014/main" id="{B10C2BC4-C0C9-B57D-D8C6-CC8312E44269}"/>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6" name="Ellipse 15">
            <a:extLst>
              <a:ext uri="{FF2B5EF4-FFF2-40B4-BE49-F238E27FC236}">
                <a16:creationId xmlns:a16="http://schemas.microsoft.com/office/drawing/2014/main" id="{22AA04E9-743F-C9EC-78DB-BC54D9A316F9}"/>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7" name="Ellipse 16">
            <a:extLst>
              <a:ext uri="{FF2B5EF4-FFF2-40B4-BE49-F238E27FC236}">
                <a16:creationId xmlns:a16="http://schemas.microsoft.com/office/drawing/2014/main" id="{315A4D02-04DB-EB37-47D0-8AE07C975739}"/>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A4A34F1B-7F3C-F40B-D9B9-81E1F1E9DC5D}"/>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2D369A60-2EAF-4619-EF10-B18C39E8018E}"/>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8" name="Ellipse 27">
            <a:extLst>
              <a:ext uri="{FF2B5EF4-FFF2-40B4-BE49-F238E27FC236}">
                <a16:creationId xmlns:a16="http://schemas.microsoft.com/office/drawing/2014/main" id="{F6634039-41B6-E7CA-ABF5-4FEDB1B76247}"/>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9" name="Ellipse 28">
            <a:extLst>
              <a:ext uri="{FF2B5EF4-FFF2-40B4-BE49-F238E27FC236}">
                <a16:creationId xmlns:a16="http://schemas.microsoft.com/office/drawing/2014/main" id="{8FEDCD35-D066-4658-EF0D-D1765DB35418}"/>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1" name="Ellipse 30">
            <a:extLst>
              <a:ext uri="{FF2B5EF4-FFF2-40B4-BE49-F238E27FC236}">
                <a16:creationId xmlns:a16="http://schemas.microsoft.com/office/drawing/2014/main" id="{CC6077BD-1239-0C71-D703-F4257AEEF867}"/>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2" name="Ellipse 41">
            <a:extLst>
              <a:ext uri="{FF2B5EF4-FFF2-40B4-BE49-F238E27FC236}">
                <a16:creationId xmlns:a16="http://schemas.microsoft.com/office/drawing/2014/main" id="{F57D33AC-E869-A82B-092C-127636AAFE0F}"/>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 name="Ellipse 48">
            <a:extLst>
              <a:ext uri="{FF2B5EF4-FFF2-40B4-BE49-F238E27FC236}">
                <a16:creationId xmlns:a16="http://schemas.microsoft.com/office/drawing/2014/main" id="{0A76470F-0E64-2AAD-B751-4F13AC44D63F}"/>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9" name="Ellipse 58">
            <a:extLst>
              <a:ext uri="{FF2B5EF4-FFF2-40B4-BE49-F238E27FC236}">
                <a16:creationId xmlns:a16="http://schemas.microsoft.com/office/drawing/2014/main" id="{C71D0E50-35A5-FDDB-0C5D-ACAF4083113E}"/>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A32AB04E-C240-DA3D-67D2-3720B3195B52}"/>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23B54FC9-7D9B-BBBD-CBFD-F106C0B5DD26}"/>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1" name="Ellipse 80">
            <a:extLst>
              <a:ext uri="{FF2B5EF4-FFF2-40B4-BE49-F238E27FC236}">
                <a16:creationId xmlns:a16="http://schemas.microsoft.com/office/drawing/2014/main" id="{0154F3C0-A0D3-C0B9-12DE-D17388A1340E}"/>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7FE1F05B-1ADC-2E50-FB40-B035F6B5990A}"/>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6" name="Ellipse 85">
            <a:extLst>
              <a:ext uri="{FF2B5EF4-FFF2-40B4-BE49-F238E27FC236}">
                <a16:creationId xmlns:a16="http://schemas.microsoft.com/office/drawing/2014/main" id="{43FD2943-4769-BEE1-DABA-8AF5E81F7612}"/>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3EEC10F0-3943-877C-DDED-093EF476FDEE}"/>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8" name="Connecteur droit 87">
            <a:extLst>
              <a:ext uri="{FF2B5EF4-FFF2-40B4-BE49-F238E27FC236}">
                <a16:creationId xmlns:a16="http://schemas.microsoft.com/office/drawing/2014/main" id="{6A3E23C0-0B0A-6D43-9C98-DF0545F95F2C}"/>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37170B17-75FA-4FC2-C692-C9AD97A911AF}"/>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Connecteur droit 89">
            <a:extLst>
              <a:ext uri="{FF2B5EF4-FFF2-40B4-BE49-F238E27FC236}">
                <a16:creationId xmlns:a16="http://schemas.microsoft.com/office/drawing/2014/main" id="{87ABAE0C-5C3C-1346-B6AC-6A31295C0DE7}"/>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1" name="Ellipse 90">
            <a:extLst>
              <a:ext uri="{FF2B5EF4-FFF2-40B4-BE49-F238E27FC236}">
                <a16:creationId xmlns:a16="http://schemas.microsoft.com/office/drawing/2014/main" id="{5A680BB6-3D64-19DE-E9F6-D509CEA7AE69}"/>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2" name="Ellipse 91">
            <a:extLst>
              <a:ext uri="{FF2B5EF4-FFF2-40B4-BE49-F238E27FC236}">
                <a16:creationId xmlns:a16="http://schemas.microsoft.com/office/drawing/2014/main" id="{7706DA48-C0AF-FF3C-F4C1-7F14D0AA7C26}"/>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3" name="Ellipse 92">
            <a:extLst>
              <a:ext uri="{FF2B5EF4-FFF2-40B4-BE49-F238E27FC236}">
                <a16:creationId xmlns:a16="http://schemas.microsoft.com/office/drawing/2014/main" id="{88D1A8E2-9275-EC05-6A9D-A16E0AC2E63D}"/>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94" name="Ellipse 93">
            <a:extLst>
              <a:ext uri="{FF2B5EF4-FFF2-40B4-BE49-F238E27FC236}">
                <a16:creationId xmlns:a16="http://schemas.microsoft.com/office/drawing/2014/main" id="{9C011884-43D5-DFAB-16F4-60A130E70E2C}"/>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5" name="Ellipse 94">
            <a:extLst>
              <a:ext uri="{FF2B5EF4-FFF2-40B4-BE49-F238E27FC236}">
                <a16:creationId xmlns:a16="http://schemas.microsoft.com/office/drawing/2014/main" id="{427CA844-7FF6-BD07-57DE-AE40150F1C9B}"/>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6" name="Ellipse 95">
            <a:extLst>
              <a:ext uri="{FF2B5EF4-FFF2-40B4-BE49-F238E27FC236}">
                <a16:creationId xmlns:a16="http://schemas.microsoft.com/office/drawing/2014/main" id="{135D9855-84B6-45E0-250D-2E306A6CA6CE}"/>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8" name="Connecteur droit 97">
            <a:extLst>
              <a:ext uri="{FF2B5EF4-FFF2-40B4-BE49-F238E27FC236}">
                <a16:creationId xmlns:a16="http://schemas.microsoft.com/office/drawing/2014/main" id="{7FD13C1D-9DD1-EDC1-34CE-A5A46F2B5DA6}"/>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Ellipse 99">
            <a:extLst>
              <a:ext uri="{FF2B5EF4-FFF2-40B4-BE49-F238E27FC236}">
                <a16:creationId xmlns:a16="http://schemas.microsoft.com/office/drawing/2014/main" id="{EF80DD24-4662-F527-636F-C37D26AA0432}"/>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11" name="Connecteur droit avec flèche 110">
            <a:extLst>
              <a:ext uri="{FF2B5EF4-FFF2-40B4-BE49-F238E27FC236}">
                <a16:creationId xmlns:a16="http://schemas.microsoft.com/office/drawing/2014/main" id="{6397A9E7-3CF9-E40E-91F7-8F725AEC3547}"/>
              </a:ext>
            </a:extLst>
          </p:cNvPr>
          <p:cNvCxnSpPr>
            <a:cxnSpLocks/>
            <a:endCxn id="96"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4" name="Ellipse 113">
            <a:extLst>
              <a:ext uri="{FF2B5EF4-FFF2-40B4-BE49-F238E27FC236}">
                <a16:creationId xmlns:a16="http://schemas.microsoft.com/office/drawing/2014/main" id="{80B3FC4F-8178-EC39-D6EB-6DC3A3D8C1FF}"/>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15" name="Ellipse 114">
            <a:extLst>
              <a:ext uri="{FF2B5EF4-FFF2-40B4-BE49-F238E27FC236}">
                <a16:creationId xmlns:a16="http://schemas.microsoft.com/office/drawing/2014/main" id="{E6F043F2-AB36-EA72-D64B-D35750002667}"/>
              </a:ext>
            </a:extLst>
          </p:cNvPr>
          <p:cNvSpPr/>
          <p:nvPr/>
        </p:nvSpPr>
        <p:spPr>
          <a:xfrm>
            <a:off x="9411308" y="272528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6" name="Ellipse 115">
            <a:extLst>
              <a:ext uri="{FF2B5EF4-FFF2-40B4-BE49-F238E27FC236}">
                <a16:creationId xmlns:a16="http://schemas.microsoft.com/office/drawing/2014/main" id="{0CD40EAF-AABC-4A5C-4EC9-9E101D2C7B1F}"/>
              </a:ext>
            </a:extLst>
          </p:cNvPr>
          <p:cNvSpPr/>
          <p:nvPr/>
        </p:nvSpPr>
        <p:spPr>
          <a:xfrm>
            <a:off x="9742365" y="289456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18" name="Ellipse 117">
            <a:extLst>
              <a:ext uri="{FF2B5EF4-FFF2-40B4-BE49-F238E27FC236}">
                <a16:creationId xmlns:a16="http://schemas.microsoft.com/office/drawing/2014/main" id="{752B1D36-693F-5538-DC87-616AD4E81CF1}"/>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21" name="Ellipse 120">
            <a:extLst>
              <a:ext uri="{FF2B5EF4-FFF2-40B4-BE49-F238E27FC236}">
                <a16:creationId xmlns:a16="http://schemas.microsoft.com/office/drawing/2014/main" id="{3EB5DE3E-61E1-31E2-5125-DE30301744D9}"/>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CC5F8FA5-0AEC-B25D-7743-374AF140C74B}"/>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4" name="Ellipse 123">
            <a:extLst>
              <a:ext uri="{FF2B5EF4-FFF2-40B4-BE49-F238E27FC236}">
                <a16:creationId xmlns:a16="http://schemas.microsoft.com/office/drawing/2014/main" id="{1695AF8A-8160-A76D-3A44-7EBEFB7EA198}"/>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6" name="Ellipse 125">
            <a:extLst>
              <a:ext uri="{FF2B5EF4-FFF2-40B4-BE49-F238E27FC236}">
                <a16:creationId xmlns:a16="http://schemas.microsoft.com/office/drawing/2014/main" id="{223C4216-5AE3-0A95-7317-3B481E417442}"/>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7" name="Rectangle 126">
            <a:extLst>
              <a:ext uri="{FF2B5EF4-FFF2-40B4-BE49-F238E27FC236}">
                <a16:creationId xmlns:a16="http://schemas.microsoft.com/office/drawing/2014/main" id="{B7608675-C478-92D1-4099-F956827925F0}"/>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28" name="Ellipse 127">
            <a:extLst>
              <a:ext uri="{FF2B5EF4-FFF2-40B4-BE49-F238E27FC236}">
                <a16:creationId xmlns:a16="http://schemas.microsoft.com/office/drawing/2014/main" id="{5BADC3E5-6B0E-F136-3E8D-3EE3AA65A03D}"/>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9" name="Ellipse 128">
            <a:extLst>
              <a:ext uri="{FF2B5EF4-FFF2-40B4-BE49-F238E27FC236}">
                <a16:creationId xmlns:a16="http://schemas.microsoft.com/office/drawing/2014/main" id="{8303047D-AA2D-0C45-C00E-983C686AB412}"/>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30" name="Ellipse 129">
            <a:extLst>
              <a:ext uri="{FF2B5EF4-FFF2-40B4-BE49-F238E27FC236}">
                <a16:creationId xmlns:a16="http://schemas.microsoft.com/office/drawing/2014/main" id="{90C76D96-3455-EF57-BD5E-5A666514B15A}"/>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31" name="Ellipse 130">
            <a:extLst>
              <a:ext uri="{FF2B5EF4-FFF2-40B4-BE49-F238E27FC236}">
                <a16:creationId xmlns:a16="http://schemas.microsoft.com/office/drawing/2014/main" id="{0410BB7E-ADD9-8182-0172-1996E9164BD2}"/>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2" name="Ellipse 131">
            <a:extLst>
              <a:ext uri="{FF2B5EF4-FFF2-40B4-BE49-F238E27FC236}">
                <a16:creationId xmlns:a16="http://schemas.microsoft.com/office/drawing/2014/main" id="{48D1DF43-F0A4-66AB-D4C8-188937F03515}"/>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5" name="Rectangle 134">
            <a:extLst>
              <a:ext uri="{FF2B5EF4-FFF2-40B4-BE49-F238E27FC236}">
                <a16:creationId xmlns:a16="http://schemas.microsoft.com/office/drawing/2014/main" id="{EEC96540-2A26-BC32-561D-D450F4217201}"/>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36" name="Rectangle 135">
            <a:extLst>
              <a:ext uri="{FF2B5EF4-FFF2-40B4-BE49-F238E27FC236}">
                <a16:creationId xmlns:a16="http://schemas.microsoft.com/office/drawing/2014/main" id="{26EC4980-4208-1535-0B45-DE0F667A5EDA}"/>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37" name="Ellipse 136">
            <a:extLst>
              <a:ext uri="{FF2B5EF4-FFF2-40B4-BE49-F238E27FC236}">
                <a16:creationId xmlns:a16="http://schemas.microsoft.com/office/drawing/2014/main" id="{431675EB-35B9-3AAB-9863-187B6297E1B7}"/>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8" name="Ellipse 137">
            <a:extLst>
              <a:ext uri="{FF2B5EF4-FFF2-40B4-BE49-F238E27FC236}">
                <a16:creationId xmlns:a16="http://schemas.microsoft.com/office/drawing/2014/main" id="{918BCAB9-E44B-7BC2-316C-DB33B542D8E6}"/>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9" name="Rectangle 138">
            <a:extLst>
              <a:ext uri="{FF2B5EF4-FFF2-40B4-BE49-F238E27FC236}">
                <a16:creationId xmlns:a16="http://schemas.microsoft.com/office/drawing/2014/main" id="{4E5252E8-9A30-643E-5165-305890966B1D}"/>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40" name="Rectangle 139">
            <a:extLst>
              <a:ext uri="{FF2B5EF4-FFF2-40B4-BE49-F238E27FC236}">
                <a16:creationId xmlns:a16="http://schemas.microsoft.com/office/drawing/2014/main" id="{02F02EF1-D8D4-BD23-E737-8EDEED033C77}"/>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41" name="Connecteur droit 140">
            <a:extLst>
              <a:ext uri="{FF2B5EF4-FFF2-40B4-BE49-F238E27FC236}">
                <a16:creationId xmlns:a16="http://schemas.microsoft.com/office/drawing/2014/main" id="{27117BD0-BAA1-A9A2-F2D3-D0176EAAA704}"/>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2" name="Ellipse 141">
            <a:extLst>
              <a:ext uri="{FF2B5EF4-FFF2-40B4-BE49-F238E27FC236}">
                <a16:creationId xmlns:a16="http://schemas.microsoft.com/office/drawing/2014/main" id="{576C0A22-094B-26B9-B336-D2A132E7E26E}"/>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43" name="Connecteur droit 142">
            <a:extLst>
              <a:ext uri="{FF2B5EF4-FFF2-40B4-BE49-F238E27FC236}">
                <a16:creationId xmlns:a16="http://schemas.microsoft.com/office/drawing/2014/main" id="{FDC12820-05F9-95E5-EC91-CEDE49C08913}"/>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4" name="Connecteur droit 143">
            <a:extLst>
              <a:ext uri="{FF2B5EF4-FFF2-40B4-BE49-F238E27FC236}">
                <a16:creationId xmlns:a16="http://schemas.microsoft.com/office/drawing/2014/main" id="{095CDE95-FFD6-7E24-8CE7-9FCE22CF43F0}"/>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5" name="Ellipse 144">
            <a:extLst>
              <a:ext uri="{FF2B5EF4-FFF2-40B4-BE49-F238E27FC236}">
                <a16:creationId xmlns:a16="http://schemas.microsoft.com/office/drawing/2014/main" id="{8471F6C1-F2EA-8CB3-6E05-325F29DBDA30}"/>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6" name="Ellipse 145">
            <a:extLst>
              <a:ext uri="{FF2B5EF4-FFF2-40B4-BE49-F238E27FC236}">
                <a16:creationId xmlns:a16="http://schemas.microsoft.com/office/drawing/2014/main" id="{4AACBE4A-1F47-A1D2-DCAC-F2BCCC1DC6D8}"/>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7" name="Ellipse 146">
            <a:extLst>
              <a:ext uri="{FF2B5EF4-FFF2-40B4-BE49-F238E27FC236}">
                <a16:creationId xmlns:a16="http://schemas.microsoft.com/office/drawing/2014/main" id="{7C5B04C4-4936-A50B-730D-EB8210738FCC}"/>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A1E93392-6B58-CCE9-493C-AE6E5023EA51}"/>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2705EFE4-C521-F7A6-0D35-D7A2300D80F3}"/>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1" name="Ellipse 150">
            <a:extLst>
              <a:ext uri="{FF2B5EF4-FFF2-40B4-BE49-F238E27FC236}">
                <a16:creationId xmlns:a16="http://schemas.microsoft.com/office/drawing/2014/main" id="{D36D7649-40DA-765F-4C31-B9F7342AFD85}"/>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2" name="Ellipse 151">
            <a:extLst>
              <a:ext uri="{FF2B5EF4-FFF2-40B4-BE49-F238E27FC236}">
                <a16:creationId xmlns:a16="http://schemas.microsoft.com/office/drawing/2014/main" id="{5F0AB32A-575E-5CFC-9E84-E80906E6552B}"/>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53" name="Ellipse 152">
            <a:extLst>
              <a:ext uri="{FF2B5EF4-FFF2-40B4-BE49-F238E27FC236}">
                <a16:creationId xmlns:a16="http://schemas.microsoft.com/office/drawing/2014/main" id="{0F152EB3-3399-E92E-49DC-A048F1308DE5}"/>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B211160D-C9D4-3DA9-D2C7-8506265A26E9}"/>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79995EFE-1F3E-660A-A3C5-4640D9684D24}"/>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6" name="Ellipse 155">
            <a:extLst>
              <a:ext uri="{FF2B5EF4-FFF2-40B4-BE49-F238E27FC236}">
                <a16:creationId xmlns:a16="http://schemas.microsoft.com/office/drawing/2014/main" id="{8BFA0995-E54C-3481-F58A-690E6647C30A}"/>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7" name="Ellipse 156">
            <a:extLst>
              <a:ext uri="{FF2B5EF4-FFF2-40B4-BE49-F238E27FC236}">
                <a16:creationId xmlns:a16="http://schemas.microsoft.com/office/drawing/2014/main" id="{A921E6C1-F92F-41E8-A7CE-77C027F31E08}"/>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A7D75F66-8F6C-DB41-BA29-9E4EFF353FF8}"/>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340490AB-5F22-8811-C76C-367C7F8CC26A}"/>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1925D710-00B6-7D51-672D-0B9BEB5CBA79}"/>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02FE1C60-454B-8AE6-257A-D3021CCE04F2}"/>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Ellipse 162">
            <a:extLst>
              <a:ext uri="{FF2B5EF4-FFF2-40B4-BE49-F238E27FC236}">
                <a16:creationId xmlns:a16="http://schemas.microsoft.com/office/drawing/2014/main" id="{73759456-992E-C148-0F61-12CE25BEFFEF}"/>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181082D7-6EB1-D66A-BF3B-1D3FA40108CB}"/>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D49B696F-B10C-A46F-0FB1-D6015B17E44E}"/>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Rectangle 165">
            <a:extLst>
              <a:ext uri="{FF2B5EF4-FFF2-40B4-BE49-F238E27FC236}">
                <a16:creationId xmlns:a16="http://schemas.microsoft.com/office/drawing/2014/main" id="{095BA90C-3F50-A966-6F8F-844E93173FD5}"/>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67" name="Rectangle 166">
            <a:extLst>
              <a:ext uri="{FF2B5EF4-FFF2-40B4-BE49-F238E27FC236}">
                <a16:creationId xmlns:a16="http://schemas.microsoft.com/office/drawing/2014/main" id="{ECCDFFE4-9DD1-E339-A974-AA42868BCD71}"/>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68" name="Rectangle 167">
            <a:extLst>
              <a:ext uri="{FF2B5EF4-FFF2-40B4-BE49-F238E27FC236}">
                <a16:creationId xmlns:a16="http://schemas.microsoft.com/office/drawing/2014/main" id="{7BCA5018-9E04-C36E-DC4A-0515816A40C8}"/>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69" name="Ellipse 168">
            <a:extLst>
              <a:ext uri="{FF2B5EF4-FFF2-40B4-BE49-F238E27FC236}">
                <a16:creationId xmlns:a16="http://schemas.microsoft.com/office/drawing/2014/main" id="{D58D9C6E-16CD-7437-8558-E35FC218DCAC}"/>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0" name="Rectangle 169">
            <a:extLst>
              <a:ext uri="{FF2B5EF4-FFF2-40B4-BE49-F238E27FC236}">
                <a16:creationId xmlns:a16="http://schemas.microsoft.com/office/drawing/2014/main" id="{155D92FA-D114-75C5-66E0-6F57EED1D3F6}"/>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71" name="Rectangle 170">
            <a:extLst>
              <a:ext uri="{FF2B5EF4-FFF2-40B4-BE49-F238E27FC236}">
                <a16:creationId xmlns:a16="http://schemas.microsoft.com/office/drawing/2014/main" id="{F45200FC-B311-1373-F738-60E30A6051E7}"/>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72" name="Rectangle 171">
            <a:extLst>
              <a:ext uri="{FF2B5EF4-FFF2-40B4-BE49-F238E27FC236}">
                <a16:creationId xmlns:a16="http://schemas.microsoft.com/office/drawing/2014/main" id="{12774612-14D8-E2D3-6A8B-D27B1037FD91}"/>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73" name="Rectangle 172">
            <a:extLst>
              <a:ext uri="{FF2B5EF4-FFF2-40B4-BE49-F238E27FC236}">
                <a16:creationId xmlns:a16="http://schemas.microsoft.com/office/drawing/2014/main" id="{21A4C0E4-48B8-C014-B70D-A1F443799795}"/>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74" name="Rectangle 173">
            <a:extLst>
              <a:ext uri="{FF2B5EF4-FFF2-40B4-BE49-F238E27FC236}">
                <a16:creationId xmlns:a16="http://schemas.microsoft.com/office/drawing/2014/main" id="{F9646EA8-8C8F-01E8-D373-D3D7F080122D}"/>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75" name="Rectangle 174">
            <a:extLst>
              <a:ext uri="{FF2B5EF4-FFF2-40B4-BE49-F238E27FC236}">
                <a16:creationId xmlns:a16="http://schemas.microsoft.com/office/drawing/2014/main" id="{9C58E6D3-3511-677D-D715-2F1986DBEF15}"/>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76" name="Ellipse 175">
            <a:extLst>
              <a:ext uri="{FF2B5EF4-FFF2-40B4-BE49-F238E27FC236}">
                <a16:creationId xmlns:a16="http://schemas.microsoft.com/office/drawing/2014/main" id="{EA1E0E4E-8B48-6415-8E73-002090447881}"/>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7" name="Ellipse 176">
            <a:extLst>
              <a:ext uri="{FF2B5EF4-FFF2-40B4-BE49-F238E27FC236}">
                <a16:creationId xmlns:a16="http://schemas.microsoft.com/office/drawing/2014/main" id="{9E2A7ECF-4600-EF94-529C-52B975F49EC0}"/>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78" name="Ellipse 177">
            <a:extLst>
              <a:ext uri="{FF2B5EF4-FFF2-40B4-BE49-F238E27FC236}">
                <a16:creationId xmlns:a16="http://schemas.microsoft.com/office/drawing/2014/main" id="{8AED0A43-E65B-845E-2028-54BDA4ECCA03}"/>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9" name="Ellipse 178">
            <a:extLst>
              <a:ext uri="{FF2B5EF4-FFF2-40B4-BE49-F238E27FC236}">
                <a16:creationId xmlns:a16="http://schemas.microsoft.com/office/drawing/2014/main" id="{A0EEF4F2-4A4C-1C24-C369-8541568C25A5}"/>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0" name="Rectangle 179">
            <a:extLst>
              <a:ext uri="{FF2B5EF4-FFF2-40B4-BE49-F238E27FC236}">
                <a16:creationId xmlns:a16="http://schemas.microsoft.com/office/drawing/2014/main" id="{89A7148A-28FF-A2C2-1160-3D53C7CD56A1}"/>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181" name="Ellipse 180">
            <a:extLst>
              <a:ext uri="{FF2B5EF4-FFF2-40B4-BE49-F238E27FC236}">
                <a16:creationId xmlns:a16="http://schemas.microsoft.com/office/drawing/2014/main" id="{E584A4CB-EB9B-F8A4-FCB4-94DD7B83DAC1}"/>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82" name="Rectangle 181">
            <a:extLst>
              <a:ext uri="{FF2B5EF4-FFF2-40B4-BE49-F238E27FC236}">
                <a16:creationId xmlns:a16="http://schemas.microsoft.com/office/drawing/2014/main" id="{B9CAFF78-4A43-B47F-F836-EB5313D17C3C}"/>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83" name="Ellipse 182">
            <a:extLst>
              <a:ext uri="{FF2B5EF4-FFF2-40B4-BE49-F238E27FC236}">
                <a16:creationId xmlns:a16="http://schemas.microsoft.com/office/drawing/2014/main" id="{5244F0D0-8B1F-2586-B1AB-D62F6A75A612}"/>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Ellipse 183">
            <a:extLst>
              <a:ext uri="{FF2B5EF4-FFF2-40B4-BE49-F238E27FC236}">
                <a16:creationId xmlns:a16="http://schemas.microsoft.com/office/drawing/2014/main" id="{79C86A5D-463E-264A-C5B2-615B976E586E}"/>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5" name="Ellipse 184">
            <a:extLst>
              <a:ext uri="{FF2B5EF4-FFF2-40B4-BE49-F238E27FC236}">
                <a16:creationId xmlns:a16="http://schemas.microsoft.com/office/drawing/2014/main" id="{9DB4EBD8-923D-560B-72F2-DB0E894A3B34}"/>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86" name="Ellipse 185">
            <a:extLst>
              <a:ext uri="{FF2B5EF4-FFF2-40B4-BE49-F238E27FC236}">
                <a16:creationId xmlns:a16="http://schemas.microsoft.com/office/drawing/2014/main" id="{DA86D0F8-46C6-6942-1F4E-14ADF1564342}"/>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7" name="Rectangle 186">
            <a:extLst>
              <a:ext uri="{FF2B5EF4-FFF2-40B4-BE49-F238E27FC236}">
                <a16:creationId xmlns:a16="http://schemas.microsoft.com/office/drawing/2014/main" id="{63C35F17-3876-CE15-E6D3-E33B74F3D7EC}"/>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88" name="Ellipse 187">
            <a:extLst>
              <a:ext uri="{FF2B5EF4-FFF2-40B4-BE49-F238E27FC236}">
                <a16:creationId xmlns:a16="http://schemas.microsoft.com/office/drawing/2014/main" id="{23B34236-8061-E98F-F5EB-CC318851478A}"/>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89" name="Ellipse 188">
            <a:extLst>
              <a:ext uri="{FF2B5EF4-FFF2-40B4-BE49-F238E27FC236}">
                <a16:creationId xmlns:a16="http://schemas.microsoft.com/office/drawing/2014/main" id="{C8EB31B6-5BFB-80A4-FE56-ABF742E79B40}"/>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0" name="Rectangle 189">
            <a:extLst>
              <a:ext uri="{FF2B5EF4-FFF2-40B4-BE49-F238E27FC236}">
                <a16:creationId xmlns:a16="http://schemas.microsoft.com/office/drawing/2014/main" id="{6A2555CA-FDE2-7771-8844-1FE216CC99AC}"/>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91" name="Ellipse 190">
            <a:extLst>
              <a:ext uri="{FF2B5EF4-FFF2-40B4-BE49-F238E27FC236}">
                <a16:creationId xmlns:a16="http://schemas.microsoft.com/office/drawing/2014/main" id="{12BA7ABA-232A-0975-B2C5-23BC9F813607}"/>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Ellipse 191">
            <a:extLst>
              <a:ext uri="{FF2B5EF4-FFF2-40B4-BE49-F238E27FC236}">
                <a16:creationId xmlns:a16="http://schemas.microsoft.com/office/drawing/2014/main" id="{A6ACD192-EDF1-2B61-58AE-32D03F4FE312}"/>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3" name="Ellipse 192">
            <a:extLst>
              <a:ext uri="{FF2B5EF4-FFF2-40B4-BE49-F238E27FC236}">
                <a16:creationId xmlns:a16="http://schemas.microsoft.com/office/drawing/2014/main" id="{09124F27-9863-484A-26EE-BC8A942D7911}"/>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4" name="Ellipse 193">
            <a:extLst>
              <a:ext uri="{FF2B5EF4-FFF2-40B4-BE49-F238E27FC236}">
                <a16:creationId xmlns:a16="http://schemas.microsoft.com/office/drawing/2014/main" id="{39EFB4B6-60EC-A2D3-A890-B96034DBEA13}"/>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96" name="Rectangle 195">
            <a:extLst>
              <a:ext uri="{FF2B5EF4-FFF2-40B4-BE49-F238E27FC236}">
                <a16:creationId xmlns:a16="http://schemas.microsoft.com/office/drawing/2014/main" id="{FEA85EBC-409D-2584-BA05-67E84C8A919B}"/>
              </a:ext>
            </a:extLst>
          </p:cNvPr>
          <p:cNvSpPr/>
          <p:nvPr/>
        </p:nvSpPr>
        <p:spPr>
          <a:xfrm>
            <a:off x="9145539" y="3560748"/>
            <a:ext cx="598257" cy="421102"/>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1839 1842</a:t>
            </a:r>
          </a:p>
        </p:txBody>
      </p:sp>
      <p:cxnSp>
        <p:nvCxnSpPr>
          <p:cNvPr id="197" name="Connecteur droit avec flèche 196">
            <a:extLst>
              <a:ext uri="{FF2B5EF4-FFF2-40B4-BE49-F238E27FC236}">
                <a16:creationId xmlns:a16="http://schemas.microsoft.com/office/drawing/2014/main" id="{CA71A0F2-2928-2DAA-633C-B26FA89FB894}"/>
              </a:ext>
            </a:extLst>
          </p:cNvPr>
          <p:cNvCxnSpPr>
            <a:cxnSpLocks/>
            <a:endCxn id="115" idx="4"/>
          </p:cNvCxnSpPr>
          <p:nvPr/>
        </p:nvCxnSpPr>
        <p:spPr>
          <a:xfrm flipV="1">
            <a:off x="9384128" y="2979013"/>
            <a:ext cx="164959" cy="32817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2" name="Ellipse 211">
            <a:extLst>
              <a:ext uri="{FF2B5EF4-FFF2-40B4-BE49-F238E27FC236}">
                <a16:creationId xmlns:a16="http://schemas.microsoft.com/office/drawing/2014/main" id="{5041073D-64AB-4BCE-944E-84773B67638D}"/>
              </a:ext>
            </a:extLst>
          </p:cNvPr>
          <p:cNvSpPr/>
          <p:nvPr/>
        </p:nvSpPr>
        <p:spPr>
          <a:xfrm>
            <a:off x="9246349" y="3307189"/>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0" name="Ellipse 229">
            <a:extLst>
              <a:ext uri="{FF2B5EF4-FFF2-40B4-BE49-F238E27FC236}">
                <a16:creationId xmlns:a16="http://schemas.microsoft.com/office/drawing/2014/main" id="{3F8A5390-3769-5B6B-7C04-5D964E1176EF}"/>
              </a:ext>
            </a:extLst>
          </p:cNvPr>
          <p:cNvSpPr/>
          <p:nvPr/>
        </p:nvSpPr>
        <p:spPr>
          <a:xfrm>
            <a:off x="9311347" y="2978160"/>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Rectangle 1">
            <a:extLst>
              <a:ext uri="{FF2B5EF4-FFF2-40B4-BE49-F238E27FC236}">
                <a16:creationId xmlns:a16="http://schemas.microsoft.com/office/drawing/2014/main" id="{991092B3-0CA4-79FD-8873-EFBFED33F6AB}"/>
              </a:ext>
            </a:extLst>
          </p:cNvPr>
          <p:cNvSpPr/>
          <p:nvPr/>
        </p:nvSpPr>
        <p:spPr>
          <a:xfrm>
            <a:off x="5024776" y="95645"/>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1839-1843</a:t>
            </a:r>
            <a:endParaRPr lang="fr-FR" b="1" spc="-1" dirty="0">
              <a:latin typeface="Arial"/>
            </a:endParaRPr>
          </a:p>
        </p:txBody>
      </p:sp>
      <p:sp>
        <p:nvSpPr>
          <p:cNvPr id="232" name="Ellipse 231">
            <a:extLst>
              <a:ext uri="{FF2B5EF4-FFF2-40B4-BE49-F238E27FC236}">
                <a16:creationId xmlns:a16="http://schemas.microsoft.com/office/drawing/2014/main" id="{1EAFEA76-3E6E-74E0-ADF2-5A071AE26B80}"/>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33" name="Ellipse 232">
            <a:extLst>
              <a:ext uri="{FF2B5EF4-FFF2-40B4-BE49-F238E27FC236}">
                <a16:creationId xmlns:a16="http://schemas.microsoft.com/office/drawing/2014/main" id="{F2ECE21F-01CF-CB49-78C6-B430F1479C73}"/>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 name="Rectangle 1">
            <a:extLst>
              <a:ext uri="{FF2B5EF4-FFF2-40B4-BE49-F238E27FC236}">
                <a16:creationId xmlns:a16="http://schemas.microsoft.com/office/drawing/2014/main" id="{6D0595FB-88B2-F0ED-BAF7-AC0AD1BBBDD8}"/>
              </a:ext>
            </a:extLst>
          </p:cNvPr>
          <p:cNvSpPr/>
          <p:nvPr/>
        </p:nvSpPr>
        <p:spPr>
          <a:xfrm>
            <a:off x="82018" y="110609"/>
            <a:ext cx="4917929" cy="3293209"/>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*1843 : Les Britanniques rétablissent</a:t>
            </a:r>
          </a:p>
          <a:p>
            <a:r>
              <a:rPr lang="fr-FR" sz="1600" u="sng" dirty="0" err="1"/>
              <a:t>Dost</a:t>
            </a:r>
            <a:r>
              <a:rPr lang="fr-FR" sz="1600" u="sng" dirty="0"/>
              <a:t> Muhammad</a:t>
            </a:r>
            <a:r>
              <a:rPr lang="fr-FR" sz="1600" dirty="0"/>
              <a:t> sur le trône de Kaboul (!!)</a:t>
            </a:r>
          </a:p>
          <a:p>
            <a:r>
              <a:rPr lang="fr-FR" sz="1600" dirty="0"/>
              <a:t>NB : En exil à Calcutta depuis 1839</a:t>
            </a:r>
          </a:p>
          <a:p>
            <a:endParaRPr lang="fr-FR" sz="1600" dirty="0"/>
          </a:p>
          <a:p>
            <a:r>
              <a:rPr lang="fr-FR" sz="1600" dirty="0"/>
              <a:t>*</a:t>
            </a:r>
            <a:r>
              <a:rPr lang="fr-FR" sz="1600" dirty="0" err="1"/>
              <a:t>Dost</a:t>
            </a:r>
            <a:r>
              <a:rPr lang="fr-FR" sz="1600" dirty="0"/>
              <a:t> Muhammad considéré finalement</a:t>
            </a:r>
          </a:p>
          <a:p>
            <a:r>
              <a:rPr lang="fr-FR" sz="1600" dirty="0"/>
              <a:t>Comme le seul homme fort</a:t>
            </a:r>
          </a:p>
          <a:p>
            <a:r>
              <a:rPr lang="fr-FR" sz="1600" dirty="0"/>
              <a:t>Capable d’unifier les tribus afghanes (</a:t>
            </a:r>
            <a:r>
              <a:rPr lang="fr-FR" sz="1600" u="sng" dirty="0"/>
              <a:t>Alexander Burnes</a:t>
            </a:r>
            <a:r>
              <a:rPr lang="fr-FR" sz="1600" dirty="0"/>
              <a:t> !)</a:t>
            </a:r>
          </a:p>
          <a:p>
            <a:endParaRPr lang="fr-FR" sz="1600" dirty="0"/>
          </a:p>
          <a:p>
            <a:r>
              <a:rPr lang="fr-FR" sz="1600" dirty="0"/>
              <a:t>*En échange, </a:t>
            </a:r>
            <a:r>
              <a:rPr lang="fr-FR" sz="1600" dirty="0" err="1"/>
              <a:t>Dost</a:t>
            </a:r>
            <a:r>
              <a:rPr lang="fr-FR" sz="1600" dirty="0"/>
              <a:t> Muhammad exige</a:t>
            </a:r>
          </a:p>
          <a:p>
            <a:r>
              <a:rPr lang="fr-FR" sz="1600" dirty="0"/>
              <a:t>Des subsides à redistribuer aux chefs afghans</a:t>
            </a:r>
          </a:p>
          <a:p>
            <a:r>
              <a:rPr lang="fr-FR" sz="1600" dirty="0"/>
              <a:t>Et </a:t>
            </a:r>
            <a:r>
              <a:rPr lang="fr-FR" sz="1600" i="1" dirty="0"/>
              <a:t>une neutralité soutenue par la GB</a:t>
            </a:r>
          </a:p>
          <a:p>
            <a:endParaRPr lang="fr-FR" sz="1600" dirty="0"/>
          </a:p>
          <a:p>
            <a:r>
              <a:rPr lang="fr-FR" sz="1600" dirty="0"/>
              <a:t>*1843 : Un bilan paradoxal…</a:t>
            </a:r>
          </a:p>
        </p:txBody>
      </p:sp>
    </p:spTree>
    <p:extLst>
      <p:ext uri="{BB962C8B-B14F-4D97-AF65-F5344CB8AC3E}">
        <p14:creationId xmlns:p14="http://schemas.microsoft.com/office/powerpoint/2010/main" val="18925737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10FCA-4918-C219-E2C0-84572C19EE9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A9A36DF-0A05-FC6C-D842-0234797327DF}"/>
              </a:ext>
            </a:extLst>
          </p:cNvPr>
          <p:cNvSpPr/>
          <p:nvPr/>
        </p:nvSpPr>
        <p:spPr>
          <a:xfrm>
            <a:off x="82018" y="110609"/>
            <a:ext cx="5800622" cy="4524315"/>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*1843 : Un bilan paradoxalement positif pour la GB…</a:t>
            </a:r>
          </a:p>
          <a:p>
            <a:endParaRPr lang="fr-FR" sz="1600" dirty="0"/>
          </a:p>
          <a:p>
            <a:r>
              <a:rPr lang="fr-FR" sz="1600" dirty="0"/>
              <a:t>*Malgré la catastrophe de 1842</a:t>
            </a:r>
          </a:p>
          <a:p>
            <a:r>
              <a:rPr lang="fr-FR" sz="1600" dirty="0"/>
              <a:t>Le dénouement lui est favorable…</a:t>
            </a:r>
          </a:p>
          <a:p>
            <a:endParaRPr lang="fr-FR" sz="1600" dirty="0"/>
          </a:p>
          <a:p>
            <a:r>
              <a:rPr lang="fr-FR" sz="1600" dirty="0"/>
              <a:t>*1843 : </a:t>
            </a:r>
            <a:r>
              <a:rPr lang="fr-FR" sz="1600" u="sng" dirty="0" err="1"/>
              <a:t>Dost</a:t>
            </a:r>
            <a:r>
              <a:rPr lang="fr-FR" sz="1600" u="sng" dirty="0"/>
              <a:t> Muhammad</a:t>
            </a:r>
            <a:r>
              <a:rPr lang="fr-FR" sz="1600" dirty="0"/>
              <a:t> en sort grand vainqueur</a:t>
            </a:r>
          </a:p>
          <a:p>
            <a:r>
              <a:rPr lang="fr-FR" sz="1600" dirty="0"/>
              <a:t>L’Afghanistan est </a:t>
            </a:r>
            <a:r>
              <a:rPr lang="fr-FR" sz="1600" i="1" dirty="0"/>
              <a:t>neutralisé</a:t>
            </a:r>
            <a:r>
              <a:rPr lang="fr-FR" sz="1600" dirty="0"/>
              <a:t>          ; Cependant…</a:t>
            </a:r>
          </a:p>
          <a:p>
            <a:endParaRPr lang="fr-FR" sz="1600" dirty="0"/>
          </a:p>
          <a:p>
            <a:r>
              <a:rPr lang="fr-FR" sz="1600" dirty="0"/>
              <a:t>*Pour les Britanniques, contrôler Peshawar et la passe de Khyber</a:t>
            </a:r>
          </a:p>
          <a:p>
            <a:r>
              <a:rPr lang="fr-FR" sz="1600" dirty="0"/>
              <a:t>*Conséquence : Conquérir le Pendjab…</a:t>
            </a:r>
          </a:p>
          <a:p>
            <a:r>
              <a:rPr lang="fr-FR" sz="1600" dirty="0"/>
              <a:t>Qui n’est plus d’aucune utilité en tant qu’Etat-tampon (!)</a:t>
            </a:r>
          </a:p>
          <a:p>
            <a:r>
              <a:rPr lang="fr-FR" sz="1600" dirty="0"/>
              <a:t>NB : Surtout que </a:t>
            </a:r>
            <a:r>
              <a:rPr lang="fr-FR" sz="1600" u="sng" dirty="0" err="1"/>
              <a:t>Ranjît</a:t>
            </a:r>
            <a:r>
              <a:rPr lang="fr-FR" sz="1600" u="sng" dirty="0"/>
              <a:t> Sikh</a:t>
            </a:r>
            <a:r>
              <a:rPr lang="fr-FR" sz="1600" dirty="0"/>
              <a:t> est mort en 1839</a:t>
            </a:r>
          </a:p>
          <a:p>
            <a:endParaRPr lang="fr-FR" sz="1600" dirty="0"/>
          </a:p>
          <a:p>
            <a:r>
              <a:rPr lang="fr-FR" sz="1600" dirty="0"/>
              <a:t>*Mais plus globalement…</a:t>
            </a:r>
          </a:p>
          <a:p>
            <a:r>
              <a:rPr lang="fr-FR" sz="1600" dirty="0"/>
              <a:t>*1840 : La GB peut terminer</a:t>
            </a:r>
          </a:p>
          <a:p>
            <a:r>
              <a:rPr lang="fr-FR" sz="1600" dirty="0"/>
              <a:t>La conquête du sous-continent indien (!!)</a:t>
            </a:r>
          </a:p>
          <a:p>
            <a:endParaRPr lang="fr-FR" sz="1600" dirty="0"/>
          </a:p>
          <a:p>
            <a:r>
              <a:rPr lang="fr-FR" sz="1600" dirty="0"/>
              <a:t>*Six dates…</a:t>
            </a:r>
          </a:p>
        </p:txBody>
      </p:sp>
      <p:pic>
        <p:nvPicPr>
          <p:cNvPr id="1026" name="Picture 2" descr="Inde : histoire - LAROUSSE">
            <a:extLst>
              <a:ext uri="{FF2B5EF4-FFF2-40B4-BE49-F238E27FC236}">
                <a16:creationId xmlns:a16="http://schemas.microsoft.com/office/drawing/2014/main" id="{6469649D-CDEE-4264-860E-90DD479C9BA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63920" y="110609"/>
            <a:ext cx="6146061" cy="66758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 name="Ellipse 4">
            <a:extLst>
              <a:ext uri="{FF2B5EF4-FFF2-40B4-BE49-F238E27FC236}">
                <a16:creationId xmlns:a16="http://schemas.microsoft.com/office/drawing/2014/main" id="{88CAADDD-EC85-1512-5A60-D3B2AD1AEE90}"/>
              </a:ext>
            </a:extLst>
          </p:cNvPr>
          <p:cNvSpPr/>
          <p:nvPr/>
        </p:nvSpPr>
        <p:spPr>
          <a:xfrm>
            <a:off x="10100144" y="262844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6" name="Ellipse 5">
            <a:extLst>
              <a:ext uri="{FF2B5EF4-FFF2-40B4-BE49-F238E27FC236}">
                <a16:creationId xmlns:a16="http://schemas.microsoft.com/office/drawing/2014/main" id="{0446AFB8-CCB6-7F73-F2A7-FE357DB96524}"/>
              </a:ext>
            </a:extLst>
          </p:cNvPr>
          <p:cNvSpPr/>
          <p:nvPr/>
        </p:nvSpPr>
        <p:spPr>
          <a:xfrm>
            <a:off x="10618836" y="1120002"/>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8" name="Ellipse 7">
            <a:extLst>
              <a:ext uri="{FF2B5EF4-FFF2-40B4-BE49-F238E27FC236}">
                <a16:creationId xmlns:a16="http://schemas.microsoft.com/office/drawing/2014/main" id="{41F3C6A2-4E04-B726-7450-056C2159009F}"/>
              </a:ext>
            </a:extLst>
          </p:cNvPr>
          <p:cNvSpPr/>
          <p:nvPr/>
        </p:nvSpPr>
        <p:spPr>
          <a:xfrm>
            <a:off x="11390996" y="25015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1" name="Ellipse 10">
            <a:extLst>
              <a:ext uri="{FF2B5EF4-FFF2-40B4-BE49-F238E27FC236}">
                <a16:creationId xmlns:a16="http://schemas.microsoft.com/office/drawing/2014/main" id="{BB29C1A1-824C-20B2-24CD-84735938C04F}"/>
              </a:ext>
            </a:extLst>
          </p:cNvPr>
          <p:cNvSpPr/>
          <p:nvPr/>
        </p:nvSpPr>
        <p:spPr>
          <a:xfrm>
            <a:off x="4986969" y="2374719"/>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2" name="Ellipse 11">
            <a:extLst>
              <a:ext uri="{FF2B5EF4-FFF2-40B4-BE49-F238E27FC236}">
                <a16:creationId xmlns:a16="http://schemas.microsoft.com/office/drawing/2014/main" id="{D90DE784-FADB-87AE-09CB-59B45D867D4C}"/>
              </a:ext>
            </a:extLst>
          </p:cNvPr>
          <p:cNvSpPr/>
          <p:nvPr/>
        </p:nvSpPr>
        <p:spPr>
          <a:xfrm>
            <a:off x="5456072" y="237472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9" name="Ellipse 18">
            <a:extLst>
              <a:ext uri="{FF2B5EF4-FFF2-40B4-BE49-F238E27FC236}">
                <a16:creationId xmlns:a16="http://schemas.microsoft.com/office/drawing/2014/main" id="{751F5AB9-F5DE-DFAC-BECD-944FCA8549D4}"/>
              </a:ext>
            </a:extLst>
          </p:cNvPr>
          <p:cNvSpPr/>
          <p:nvPr/>
        </p:nvSpPr>
        <p:spPr>
          <a:xfrm>
            <a:off x="5286225" y="2425384"/>
            <a:ext cx="128010" cy="1524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chemeClr val="tx1"/>
              </a:solidFill>
            </a:endParaRPr>
          </a:p>
        </p:txBody>
      </p:sp>
      <p:sp>
        <p:nvSpPr>
          <p:cNvPr id="25" name="Ellipse 24">
            <a:extLst>
              <a:ext uri="{FF2B5EF4-FFF2-40B4-BE49-F238E27FC236}">
                <a16:creationId xmlns:a16="http://schemas.microsoft.com/office/drawing/2014/main" id="{D2136ABA-3763-10BE-D717-119AE391A095}"/>
              </a:ext>
            </a:extLst>
          </p:cNvPr>
          <p:cNvSpPr/>
          <p:nvPr/>
        </p:nvSpPr>
        <p:spPr>
          <a:xfrm>
            <a:off x="7373115" y="50060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2" name="Ellipse 31">
            <a:extLst>
              <a:ext uri="{FF2B5EF4-FFF2-40B4-BE49-F238E27FC236}">
                <a16:creationId xmlns:a16="http://schemas.microsoft.com/office/drawing/2014/main" id="{90C222A3-0195-46A5-E8C5-698F9A581922}"/>
              </a:ext>
            </a:extLst>
          </p:cNvPr>
          <p:cNvSpPr/>
          <p:nvPr/>
        </p:nvSpPr>
        <p:spPr>
          <a:xfrm>
            <a:off x="6787278" y="75433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4" name="Ellipse 33">
            <a:extLst>
              <a:ext uri="{FF2B5EF4-FFF2-40B4-BE49-F238E27FC236}">
                <a16:creationId xmlns:a16="http://schemas.microsoft.com/office/drawing/2014/main" id="{EECD3554-F2C0-A697-5570-B71976786626}"/>
              </a:ext>
            </a:extLst>
          </p:cNvPr>
          <p:cNvSpPr/>
          <p:nvPr/>
        </p:nvSpPr>
        <p:spPr>
          <a:xfrm>
            <a:off x="8096331" y="993137"/>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8" name="Ellipse 37">
            <a:extLst>
              <a:ext uri="{FF2B5EF4-FFF2-40B4-BE49-F238E27FC236}">
                <a16:creationId xmlns:a16="http://schemas.microsoft.com/office/drawing/2014/main" id="{0D6AEF77-7760-FEAE-8B06-68BE3C9BEC65}"/>
              </a:ext>
            </a:extLst>
          </p:cNvPr>
          <p:cNvSpPr/>
          <p:nvPr/>
        </p:nvSpPr>
        <p:spPr>
          <a:xfrm>
            <a:off x="7749397" y="673010"/>
            <a:ext cx="285261" cy="25303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a:t>
            </a:r>
          </a:p>
        </p:txBody>
      </p:sp>
      <p:sp>
        <p:nvSpPr>
          <p:cNvPr id="39" name="Ellipse 38">
            <a:extLst>
              <a:ext uri="{FF2B5EF4-FFF2-40B4-BE49-F238E27FC236}">
                <a16:creationId xmlns:a16="http://schemas.microsoft.com/office/drawing/2014/main" id="{DDF7EB84-4A75-9429-C721-01E5049845AF}"/>
              </a:ext>
            </a:extLst>
          </p:cNvPr>
          <p:cNvSpPr/>
          <p:nvPr/>
        </p:nvSpPr>
        <p:spPr>
          <a:xfrm>
            <a:off x="6934825" y="987833"/>
            <a:ext cx="128010" cy="1524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chemeClr val="tx1"/>
              </a:solidFill>
            </a:endParaRPr>
          </a:p>
        </p:txBody>
      </p:sp>
      <p:sp>
        <p:nvSpPr>
          <p:cNvPr id="40" name="Ellipse 39">
            <a:extLst>
              <a:ext uri="{FF2B5EF4-FFF2-40B4-BE49-F238E27FC236}">
                <a16:creationId xmlns:a16="http://schemas.microsoft.com/office/drawing/2014/main" id="{F2AF2380-3D2E-881A-DBAA-26065E1B9AA3}"/>
              </a:ext>
            </a:extLst>
          </p:cNvPr>
          <p:cNvSpPr/>
          <p:nvPr/>
        </p:nvSpPr>
        <p:spPr>
          <a:xfrm>
            <a:off x="7647825" y="627468"/>
            <a:ext cx="128010" cy="1524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chemeClr val="tx1"/>
              </a:solidFill>
            </a:endParaRPr>
          </a:p>
        </p:txBody>
      </p:sp>
      <p:sp>
        <p:nvSpPr>
          <p:cNvPr id="41" name="Ellipse 40">
            <a:extLst>
              <a:ext uri="{FF2B5EF4-FFF2-40B4-BE49-F238E27FC236}">
                <a16:creationId xmlns:a16="http://schemas.microsoft.com/office/drawing/2014/main" id="{6F3B0A28-23EB-E2FC-5275-CD1FDEC5B258}"/>
              </a:ext>
            </a:extLst>
          </p:cNvPr>
          <p:cNvSpPr/>
          <p:nvPr/>
        </p:nvSpPr>
        <p:spPr>
          <a:xfrm rot="6098940">
            <a:off x="6967332" y="1627358"/>
            <a:ext cx="809359" cy="62253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0EFBA266-4988-5DD2-A721-6ACC9E9C7B9F}"/>
              </a:ext>
            </a:extLst>
          </p:cNvPr>
          <p:cNvSpPr/>
          <p:nvPr/>
        </p:nvSpPr>
        <p:spPr>
          <a:xfrm>
            <a:off x="6925057" y="112000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a:t>
            </a:r>
          </a:p>
        </p:txBody>
      </p:sp>
      <p:sp>
        <p:nvSpPr>
          <p:cNvPr id="46" name="Ellipse 45">
            <a:extLst>
              <a:ext uri="{FF2B5EF4-FFF2-40B4-BE49-F238E27FC236}">
                <a16:creationId xmlns:a16="http://schemas.microsoft.com/office/drawing/2014/main" id="{53936BCA-BA75-3C54-F676-CBDE0B2D7208}"/>
              </a:ext>
            </a:extLst>
          </p:cNvPr>
          <p:cNvSpPr/>
          <p:nvPr/>
        </p:nvSpPr>
        <p:spPr>
          <a:xfrm>
            <a:off x="7062836" y="132092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7" name="Ellipse 46">
            <a:extLst>
              <a:ext uri="{FF2B5EF4-FFF2-40B4-BE49-F238E27FC236}">
                <a16:creationId xmlns:a16="http://schemas.microsoft.com/office/drawing/2014/main" id="{DE86E893-C8CE-C0D2-05C3-748CEC188B8A}"/>
              </a:ext>
            </a:extLst>
          </p:cNvPr>
          <p:cNvSpPr/>
          <p:nvPr/>
        </p:nvSpPr>
        <p:spPr>
          <a:xfrm rot="21344544">
            <a:off x="11088287" y="1665538"/>
            <a:ext cx="1021789" cy="150508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 name="Ellipse 49">
            <a:extLst>
              <a:ext uri="{FF2B5EF4-FFF2-40B4-BE49-F238E27FC236}">
                <a16:creationId xmlns:a16="http://schemas.microsoft.com/office/drawing/2014/main" id="{31C8C211-6B7E-B39E-D548-C03F09EDCFD3}"/>
              </a:ext>
            </a:extLst>
          </p:cNvPr>
          <p:cNvSpPr/>
          <p:nvPr/>
        </p:nvSpPr>
        <p:spPr>
          <a:xfrm>
            <a:off x="2474699" y="162968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1" name="Ellipse 50">
            <a:extLst>
              <a:ext uri="{FF2B5EF4-FFF2-40B4-BE49-F238E27FC236}">
                <a16:creationId xmlns:a16="http://schemas.microsoft.com/office/drawing/2014/main" id="{163A5E7D-AE18-4579-062D-AF167B746272}"/>
              </a:ext>
            </a:extLst>
          </p:cNvPr>
          <p:cNvSpPr/>
          <p:nvPr/>
        </p:nvSpPr>
        <p:spPr>
          <a:xfrm>
            <a:off x="8444754" y="53589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52" name="Ellipse 51">
            <a:extLst>
              <a:ext uri="{FF2B5EF4-FFF2-40B4-BE49-F238E27FC236}">
                <a16:creationId xmlns:a16="http://schemas.microsoft.com/office/drawing/2014/main" id="{79D632DD-C59C-A838-E60E-6C81ECB3F6AA}"/>
              </a:ext>
            </a:extLst>
          </p:cNvPr>
          <p:cNvSpPr/>
          <p:nvPr/>
        </p:nvSpPr>
        <p:spPr>
          <a:xfrm rot="3405311">
            <a:off x="7714753" y="17935"/>
            <a:ext cx="817687" cy="174004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Ellipse 52">
            <a:extLst>
              <a:ext uri="{FF2B5EF4-FFF2-40B4-BE49-F238E27FC236}">
                <a16:creationId xmlns:a16="http://schemas.microsoft.com/office/drawing/2014/main" id="{DD813CF6-8961-404D-591E-9FDF04DE1162}"/>
              </a:ext>
            </a:extLst>
          </p:cNvPr>
          <p:cNvSpPr/>
          <p:nvPr/>
        </p:nvSpPr>
        <p:spPr>
          <a:xfrm rot="9277033">
            <a:off x="6342977" y="1385569"/>
            <a:ext cx="1176937" cy="57068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Ellipse 55">
            <a:extLst>
              <a:ext uri="{FF2B5EF4-FFF2-40B4-BE49-F238E27FC236}">
                <a16:creationId xmlns:a16="http://schemas.microsoft.com/office/drawing/2014/main" id="{212890BD-8FF0-29D3-F821-AE9E69195FCB}"/>
              </a:ext>
            </a:extLst>
          </p:cNvPr>
          <p:cNvSpPr/>
          <p:nvPr/>
        </p:nvSpPr>
        <p:spPr>
          <a:xfrm>
            <a:off x="6920205" y="1940559"/>
            <a:ext cx="285261" cy="25303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k</a:t>
            </a:r>
          </a:p>
        </p:txBody>
      </p:sp>
      <p:sp>
        <p:nvSpPr>
          <p:cNvPr id="57" name="Ellipse 56">
            <a:extLst>
              <a:ext uri="{FF2B5EF4-FFF2-40B4-BE49-F238E27FC236}">
                <a16:creationId xmlns:a16="http://schemas.microsoft.com/office/drawing/2014/main" id="{72E8AC13-3218-0ADC-F2AA-92E05967DDB3}"/>
              </a:ext>
            </a:extLst>
          </p:cNvPr>
          <p:cNvSpPr/>
          <p:nvPr/>
        </p:nvSpPr>
        <p:spPr>
          <a:xfrm>
            <a:off x="7062836" y="185134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8" name="Ellipse 57">
            <a:extLst>
              <a:ext uri="{FF2B5EF4-FFF2-40B4-BE49-F238E27FC236}">
                <a16:creationId xmlns:a16="http://schemas.microsoft.com/office/drawing/2014/main" id="{04BDD2CB-6D31-9E39-BD2B-3461036F04E6}"/>
              </a:ext>
            </a:extLst>
          </p:cNvPr>
          <p:cNvSpPr/>
          <p:nvPr/>
        </p:nvSpPr>
        <p:spPr>
          <a:xfrm>
            <a:off x="8544330" y="1588189"/>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60" name="Ellipse 59">
            <a:extLst>
              <a:ext uri="{FF2B5EF4-FFF2-40B4-BE49-F238E27FC236}">
                <a16:creationId xmlns:a16="http://schemas.microsoft.com/office/drawing/2014/main" id="{65F59648-ED86-0351-554A-BC405E4C3B25}"/>
              </a:ext>
            </a:extLst>
          </p:cNvPr>
          <p:cNvSpPr/>
          <p:nvPr/>
        </p:nvSpPr>
        <p:spPr>
          <a:xfrm>
            <a:off x="11413658" y="345804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61" name="Rectangle 60">
            <a:extLst>
              <a:ext uri="{FF2B5EF4-FFF2-40B4-BE49-F238E27FC236}">
                <a16:creationId xmlns:a16="http://schemas.microsoft.com/office/drawing/2014/main" id="{BE7C0BE8-0E99-6BB7-B749-A5D8937A0381}"/>
              </a:ext>
            </a:extLst>
          </p:cNvPr>
          <p:cNvSpPr/>
          <p:nvPr/>
        </p:nvSpPr>
        <p:spPr>
          <a:xfrm>
            <a:off x="10453892" y="940620"/>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Tree>
    <p:extLst>
      <p:ext uri="{BB962C8B-B14F-4D97-AF65-F5344CB8AC3E}">
        <p14:creationId xmlns:p14="http://schemas.microsoft.com/office/powerpoint/2010/main" val="26771164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17F83C-A10B-BDBD-ABA5-0767AC6F5F9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95789DC7-BA1C-DEC9-A000-4DF3397C0EC7}"/>
              </a:ext>
            </a:extLst>
          </p:cNvPr>
          <p:cNvSpPr/>
          <p:nvPr/>
        </p:nvSpPr>
        <p:spPr>
          <a:xfrm>
            <a:off x="82017" y="110609"/>
            <a:ext cx="5817836" cy="452431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6) 1843-1852 : Devenus inutiles en tant qu’Etats tampons, les Britanniques conquièrent le Sind et le Pendjab-Cachemire ; …</a:t>
            </a:r>
          </a:p>
          <a:p>
            <a:endParaRPr lang="fr-FR" sz="1600" dirty="0"/>
          </a:p>
          <a:p>
            <a:r>
              <a:rPr lang="fr-FR" sz="1600" dirty="0"/>
              <a:t>1) 1839 : A l’ouest, le Baloutchistan occidental occupé…</a:t>
            </a:r>
          </a:p>
          <a:p>
            <a:endParaRPr lang="fr-FR" sz="1600" dirty="0"/>
          </a:p>
          <a:p>
            <a:r>
              <a:rPr lang="fr-FR" sz="1600" dirty="0"/>
              <a:t>*Lors de la guerre contre les Afghans (1839-42)</a:t>
            </a:r>
          </a:p>
          <a:p>
            <a:r>
              <a:rPr lang="fr-FR" sz="1600" dirty="0"/>
              <a:t>Les Britanniques ont pu mesurer l’importance stratégique</a:t>
            </a:r>
          </a:p>
          <a:p>
            <a:r>
              <a:rPr lang="fr-FR" sz="1600" dirty="0"/>
              <a:t>De la passe de Bolan pour atteindre Kandahar</a:t>
            </a:r>
          </a:p>
          <a:p>
            <a:endParaRPr lang="fr-FR" sz="1600" dirty="0"/>
          </a:p>
          <a:p>
            <a:r>
              <a:rPr lang="fr-FR" sz="1600" dirty="0"/>
              <a:t>*Sans annexer, ils maintiennent leur contrôle sur Quetta ; Et…</a:t>
            </a:r>
          </a:p>
          <a:p>
            <a:r>
              <a:rPr lang="fr-FR" sz="1600" dirty="0"/>
              <a:t>*1854 : Le Baloutchistan occidental deviendra</a:t>
            </a:r>
          </a:p>
          <a:p>
            <a:r>
              <a:rPr lang="fr-FR" sz="1600" dirty="0"/>
              <a:t>Un Etat princier du </a:t>
            </a:r>
            <a:r>
              <a:rPr lang="fr-FR" sz="1600" i="1" dirty="0"/>
              <a:t>Raj</a:t>
            </a:r>
            <a:r>
              <a:rPr lang="fr-FR" sz="1600" dirty="0"/>
              <a:t> britannique</a:t>
            </a:r>
          </a:p>
          <a:p>
            <a:endParaRPr lang="fr-FR" sz="1600" dirty="0"/>
          </a:p>
          <a:p>
            <a:r>
              <a:rPr lang="fr-FR" sz="1600" dirty="0">
                <a:solidFill>
                  <a:srgbClr val="FF0000"/>
                </a:solidFill>
              </a:rPr>
              <a:t>NB : 1749-94 : A </a:t>
            </a:r>
            <a:r>
              <a:rPr lang="fr-FR" sz="1600" dirty="0" err="1">
                <a:solidFill>
                  <a:srgbClr val="FF0000"/>
                </a:solidFill>
              </a:rPr>
              <a:t>Kalat</a:t>
            </a:r>
            <a:r>
              <a:rPr lang="fr-FR" sz="1600" dirty="0">
                <a:solidFill>
                  <a:srgbClr val="FF0000"/>
                </a:solidFill>
              </a:rPr>
              <a:t>, la capitale…</a:t>
            </a:r>
          </a:p>
          <a:p>
            <a:r>
              <a:rPr lang="fr-FR" sz="1600" dirty="0">
                <a:solidFill>
                  <a:srgbClr val="FF0000"/>
                </a:solidFill>
              </a:rPr>
              <a:t>Son khan Nasir était parvenu à maintenir</a:t>
            </a:r>
          </a:p>
          <a:p>
            <a:r>
              <a:rPr lang="fr-FR" sz="1600" dirty="0">
                <a:solidFill>
                  <a:srgbClr val="FF0000"/>
                </a:solidFill>
              </a:rPr>
              <a:t>La souveraineté face à l’empire afghan d’Ahmad Khan</a:t>
            </a:r>
          </a:p>
          <a:p>
            <a:r>
              <a:rPr lang="fr-FR" sz="1600" dirty="0">
                <a:solidFill>
                  <a:srgbClr val="FF0000"/>
                </a:solidFill>
              </a:rPr>
              <a:t>*1794-1831 : Mahmoud Khan</a:t>
            </a:r>
          </a:p>
          <a:p>
            <a:r>
              <a:rPr lang="fr-FR" sz="1600" dirty="0">
                <a:solidFill>
                  <a:srgbClr val="FF0000"/>
                </a:solidFill>
              </a:rPr>
              <a:t>*1831-Nov. 1839 : Mohammad </a:t>
            </a:r>
            <a:r>
              <a:rPr lang="fr-FR" sz="1600" dirty="0" err="1">
                <a:solidFill>
                  <a:srgbClr val="FF0000"/>
                </a:solidFill>
              </a:rPr>
              <a:t>Mehrab</a:t>
            </a:r>
            <a:r>
              <a:rPr lang="fr-FR" sz="1600" dirty="0">
                <a:solidFill>
                  <a:srgbClr val="FF0000"/>
                </a:solidFill>
              </a:rPr>
              <a:t> Khan II</a:t>
            </a:r>
          </a:p>
        </p:txBody>
      </p:sp>
      <p:pic>
        <p:nvPicPr>
          <p:cNvPr id="2" name="Picture 2" descr="Inde : histoire - LAROUSSE">
            <a:extLst>
              <a:ext uri="{FF2B5EF4-FFF2-40B4-BE49-F238E27FC236}">
                <a16:creationId xmlns:a16="http://schemas.microsoft.com/office/drawing/2014/main" id="{09EE0976-47D5-8F35-72D2-1D7749CD90B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63920" y="110609"/>
            <a:ext cx="6146061" cy="66758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B127FC5D-D3E5-8A7D-1659-C4ACC211D9BD}"/>
              </a:ext>
            </a:extLst>
          </p:cNvPr>
          <p:cNvSpPr/>
          <p:nvPr/>
        </p:nvSpPr>
        <p:spPr>
          <a:xfrm>
            <a:off x="10100144" y="262844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1" name="Ellipse 30">
            <a:extLst>
              <a:ext uri="{FF2B5EF4-FFF2-40B4-BE49-F238E27FC236}">
                <a16:creationId xmlns:a16="http://schemas.microsoft.com/office/drawing/2014/main" id="{DC907130-7DFA-58EA-48DB-D479B48DA718}"/>
              </a:ext>
            </a:extLst>
          </p:cNvPr>
          <p:cNvSpPr/>
          <p:nvPr/>
        </p:nvSpPr>
        <p:spPr>
          <a:xfrm>
            <a:off x="4164247" y="188796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a:t>
            </a:r>
          </a:p>
        </p:txBody>
      </p:sp>
      <p:sp>
        <p:nvSpPr>
          <p:cNvPr id="32" name="Ellipse 31">
            <a:extLst>
              <a:ext uri="{FF2B5EF4-FFF2-40B4-BE49-F238E27FC236}">
                <a16:creationId xmlns:a16="http://schemas.microsoft.com/office/drawing/2014/main" id="{67620113-C14D-8C1F-B34E-5E9826C556F0}"/>
              </a:ext>
            </a:extLst>
          </p:cNvPr>
          <p:cNvSpPr/>
          <p:nvPr/>
        </p:nvSpPr>
        <p:spPr>
          <a:xfrm>
            <a:off x="4588520" y="188796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3" name="Ellipse 32">
            <a:extLst>
              <a:ext uri="{FF2B5EF4-FFF2-40B4-BE49-F238E27FC236}">
                <a16:creationId xmlns:a16="http://schemas.microsoft.com/office/drawing/2014/main" id="{105AC018-5E06-A985-7488-8090CFC4AFC9}"/>
              </a:ext>
            </a:extLst>
          </p:cNvPr>
          <p:cNvSpPr/>
          <p:nvPr/>
        </p:nvSpPr>
        <p:spPr>
          <a:xfrm>
            <a:off x="4006044" y="1938624"/>
            <a:ext cx="128010" cy="1524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chemeClr val="tx1"/>
              </a:solidFill>
            </a:endParaRPr>
          </a:p>
        </p:txBody>
      </p:sp>
      <p:sp>
        <p:nvSpPr>
          <p:cNvPr id="35" name="Ellipse 34">
            <a:extLst>
              <a:ext uri="{FF2B5EF4-FFF2-40B4-BE49-F238E27FC236}">
                <a16:creationId xmlns:a16="http://schemas.microsoft.com/office/drawing/2014/main" id="{CB6FAA95-AA02-D470-4630-EAC51F715C74}"/>
              </a:ext>
            </a:extLst>
          </p:cNvPr>
          <p:cNvSpPr/>
          <p:nvPr/>
        </p:nvSpPr>
        <p:spPr>
          <a:xfrm>
            <a:off x="7373115" y="50060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2" name="Ellipse 41">
            <a:extLst>
              <a:ext uri="{FF2B5EF4-FFF2-40B4-BE49-F238E27FC236}">
                <a16:creationId xmlns:a16="http://schemas.microsoft.com/office/drawing/2014/main" id="{3C1EFB56-5952-740C-AABF-8DE4863B6890}"/>
              </a:ext>
            </a:extLst>
          </p:cNvPr>
          <p:cNvSpPr/>
          <p:nvPr/>
        </p:nvSpPr>
        <p:spPr>
          <a:xfrm>
            <a:off x="7647825" y="627468"/>
            <a:ext cx="128010" cy="1524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chemeClr val="tx1"/>
              </a:solidFill>
            </a:endParaRPr>
          </a:p>
        </p:txBody>
      </p:sp>
      <p:sp>
        <p:nvSpPr>
          <p:cNvPr id="43" name="Ellipse 42">
            <a:extLst>
              <a:ext uri="{FF2B5EF4-FFF2-40B4-BE49-F238E27FC236}">
                <a16:creationId xmlns:a16="http://schemas.microsoft.com/office/drawing/2014/main" id="{0B4B4E40-4CA6-6AA5-0D49-ED3CE7FDE971}"/>
              </a:ext>
            </a:extLst>
          </p:cNvPr>
          <p:cNvSpPr/>
          <p:nvPr/>
        </p:nvSpPr>
        <p:spPr>
          <a:xfrm rot="6098940">
            <a:off x="6967332" y="1627358"/>
            <a:ext cx="809359" cy="62253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717AD0F1-F123-703F-F838-DFE1DB731DB7}"/>
              </a:ext>
            </a:extLst>
          </p:cNvPr>
          <p:cNvSpPr/>
          <p:nvPr/>
        </p:nvSpPr>
        <p:spPr>
          <a:xfrm rot="9277033">
            <a:off x="6342977" y="1385569"/>
            <a:ext cx="1176937" cy="57068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Ellipse 47">
            <a:extLst>
              <a:ext uri="{FF2B5EF4-FFF2-40B4-BE49-F238E27FC236}">
                <a16:creationId xmlns:a16="http://schemas.microsoft.com/office/drawing/2014/main" id="{EA7A6787-623D-7A37-667F-11ECED4F999F}"/>
              </a:ext>
            </a:extLst>
          </p:cNvPr>
          <p:cNvSpPr/>
          <p:nvPr/>
        </p:nvSpPr>
        <p:spPr>
          <a:xfrm>
            <a:off x="6920205" y="1940559"/>
            <a:ext cx="285261" cy="25303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k</a:t>
            </a:r>
          </a:p>
        </p:txBody>
      </p:sp>
      <p:sp>
        <p:nvSpPr>
          <p:cNvPr id="51" name="Ellipse 50">
            <a:extLst>
              <a:ext uri="{FF2B5EF4-FFF2-40B4-BE49-F238E27FC236}">
                <a16:creationId xmlns:a16="http://schemas.microsoft.com/office/drawing/2014/main" id="{7B9102BC-7D68-2B15-EAA6-88991144DE2E}"/>
              </a:ext>
            </a:extLst>
          </p:cNvPr>
          <p:cNvSpPr/>
          <p:nvPr/>
        </p:nvSpPr>
        <p:spPr>
          <a:xfrm>
            <a:off x="8096331" y="993137"/>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2" name="Ellipse 51">
            <a:extLst>
              <a:ext uri="{FF2B5EF4-FFF2-40B4-BE49-F238E27FC236}">
                <a16:creationId xmlns:a16="http://schemas.microsoft.com/office/drawing/2014/main" id="{E683EE08-15A1-3F0D-817C-BC61A21F1011}"/>
              </a:ext>
            </a:extLst>
          </p:cNvPr>
          <p:cNvSpPr/>
          <p:nvPr/>
        </p:nvSpPr>
        <p:spPr>
          <a:xfrm>
            <a:off x="7062836" y="185134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3" name="Ellipse 52">
            <a:extLst>
              <a:ext uri="{FF2B5EF4-FFF2-40B4-BE49-F238E27FC236}">
                <a16:creationId xmlns:a16="http://schemas.microsoft.com/office/drawing/2014/main" id="{7254D090-D952-F47C-A08A-E6AAEBC802D2}"/>
              </a:ext>
            </a:extLst>
          </p:cNvPr>
          <p:cNvSpPr/>
          <p:nvPr/>
        </p:nvSpPr>
        <p:spPr>
          <a:xfrm>
            <a:off x="8444754" y="53589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54" name="Ellipse 53">
            <a:extLst>
              <a:ext uri="{FF2B5EF4-FFF2-40B4-BE49-F238E27FC236}">
                <a16:creationId xmlns:a16="http://schemas.microsoft.com/office/drawing/2014/main" id="{8FA183EC-27BC-D89C-C3BF-49768ED48912}"/>
              </a:ext>
            </a:extLst>
          </p:cNvPr>
          <p:cNvSpPr/>
          <p:nvPr/>
        </p:nvSpPr>
        <p:spPr>
          <a:xfrm>
            <a:off x="7749397" y="673010"/>
            <a:ext cx="285261" cy="25303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a:t>
            </a:r>
          </a:p>
        </p:txBody>
      </p:sp>
      <p:cxnSp>
        <p:nvCxnSpPr>
          <p:cNvPr id="83" name="Connecteur droit avec flèche 82">
            <a:extLst>
              <a:ext uri="{FF2B5EF4-FFF2-40B4-BE49-F238E27FC236}">
                <a16:creationId xmlns:a16="http://schemas.microsoft.com/office/drawing/2014/main" id="{F8864B48-47C1-E99E-B060-9E36F1AF6D9D}"/>
              </a:ext>
            </a:extLst>
          </p:cNvPr>
          <p:cNvCxnSpPr>
            <a:cxnSpLocks/>
            <a:endCxn id="6" idx="6"/>
          </p:cNvCxnSpPr>
          <p:nvPr/>
        </p:nvCxnSpPr>
        <p:spPr>
          <a:xfrm flipH="1" flipV="1">
            <a:off x="7072606" y="1643959"/>
            <a:ext cx="1471724" cy="710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9" name="Ellipse 88">
            <a:extLst>
              <a:ext uri="{FF2B5EF4-FFF2-40B4-BE49-F238E27FC236}">
                <a16:creationId xmlns:a16="http://schemas.microsoft.com/office/drawing/2014/main" id="{50D3AF07-9952-5B1E-87CE-BF4FFD87B6D7}"/>
              </a:ext>
            </a:extLst>
          </p:cNvPr>
          <p:cNvSpPr/>
          <p:nvPr/>
        </p:nvSpPr>
        <p:spPr>
          <a:xfrm>
            <a:off x="8544330" y="1588189"/>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90" name="Ellipse 89">
            <a:extLst>
              <a:ext uri="{FF2B5EF4-FFF2-40B4-BE49-F238E27FC236}">
                <a16:creationId xmlns:a16="http://schemas.microsoft.com/office/drawing/2014/main" id="{0E03D17B-434D-5494-ABF5-B65B66F06975}"/>
              </a:ext>
            </a:extLst>
          </p:cNvPr>
          <p:cNvSpPr/>
          <p:nvPr/>
        </p:nvSpPr>
        <p:spPr>
          <a:xfrm rot="3405311">
            <a:off x="7714753" y="17935"/>
            <a:ext cx="817687" cy="174004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a:extLst>
              <a:ext uri="{FF2B5EF4-FFF2-40B4-BE49-F238E27FC236}">
                <a16:creationId xmlns:a16="http://schemas.microsoft.com/office/drawing/2014/main" id="{A4AFB653-9E0C-07D0-639C-942EB9111F09}"/>
              </a:ext>
            </a:extLst>
          </p:cNvPr>
          <p:cNvSpPr/>
          <p:nvPr/>
        </p:nvSpPr>
        <p:spPr>
          <a:xfrm>
            <a:off x="10618836" y="1120002"/>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5" name="Ellipse 94">
            <a:extLst>
              <a:ext uri="{FF2B5EF4-FFF2-40B4-BE49-F238E27FC236}">
                <a16:creationId xmlns:a16="http://schemas.microsoft.com/office/drawing/2014/main" id="{6C7652BA-2E0B-426F-393D-BEEDFE789244}"/>
              </a:ext>
            </a:extLst>
          </p:cNvPr>
          <p:cNvSpPr/>
          <p:nvPr/>
        </p:nvSpPr>
        <p:spPr>
          <a:xfrm>
            <a:off x="11390996" y="25015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6" name="Ellipse 95">
            <a:extLst>
              <a:ext uri="{FF2B5EF4-FFF2-40B4-BE49-F238E27FC236}">
                <a16:creationId xmlns:a16="http://schemas.microsoft.com/office/drawing/2014/main" id="{5169BFB9-F9AA-35A9-3D86-6A42B57726C3}"/>
              </a:ext>
            </a:extLst>
          </p:cNvPr>
          <p:cNvSpPr/>
          <p:nvPr/>
        </p:nvSpPr>
        <p:spPr>
          <a:xfrm rot="21344544">
            <a:off x="11088287" y="1665538"/>
            <a:ext cx="1021789" cy="150508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7" name="Ellipse 96">
            <a:extLst>
              <a:ext uri="{FF2B5EF4-FFF2-40B4-BE49-F238E27FC236}">
                <a16:creationId xmlns:a16="http://schemas.microsoft.com/office/drawing/2014/main" id="{6A56645E-05B1-8E9A-661D-1A390AE1D91F}"/>
              </a:ext>
            </a:extLst>
          </p:cNvPr>
          <p:cNvSpPr/>
          <p:nvPr/>
        </p:nvSpPr>
        <p:spPr>
          <a:xfrm>
            <a:off x="11413658" y="345804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98" name="Rectangle 97">
            <a:extLst>
              <a:ext uri="{FF2B5EF4-FFF2-40B4-BE49-F238E27FC236}">
                <a16:creationId xmlns:a16="http://schemas.microsoft.com/office/drawing/2014/main" id="{363BA68E-B82B-7C87-D5F5-8C9E7D0E7B20}"/>
              </a:ext>
            </a:extLst>
          </p:cNvPr>
          <p:cNvSpPr/>
          <p:nvPr/>
        </p:nvSpPr>
        <p:spPr>
          <a:xfrm>
            <a:off x="10453892" y="940620"/>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3" name="Ellipse 2">
            <a:extLst>
              <a:ext uri="{FF2B5EF4-FFF2-40B4-BE49-F238E27FC236}">
                <a16:creationId xmlns:a16="http://schemas.microsoft.com/office/drawing/2014/main" id="{08005773-DFE3-29C9-306F-182765A2B2D4}"/>
              </a:ext>
            </a:extLst>
          </p:cNvPr>
          <p:cNvSpPr/>
          <p:nvPr/>
        </p:nvSpPr>
        <p:spPr>
          <a:xfrm>
            <a:off x="6787278" y="754333"/>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 name="Ellipse 3">
            <a:extLst>
              <a:ext uri="{FF2B5EF4-FFF2-40B4-BE49-F238E27FC236}">
                <a16:creationId xmlns:a16="http://schemas.microsoft.com/office/drawing/2014/main" id="{A9BB1429-E936-1259-C61C-943F4F653FE6}"/>
              </a:ext>
            </a:extLst>
          </p:cNvPr>
          <p:cNvSpPr/>
          <p:nvPr/>
        </p:nvSpPr>
        <p:spPr>
          <a:xfrm>
            <a:off x="7065471" y="1357622"/>
            <a:ext cx="128010" cy="1524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chemeClr val="tx1"/>
              </a:solidFill>
            </a:endParaRPr>
          </a:p>
        </p:txBody>
      </p:sp>
      <p:sp>
        <p:nvSpPr>
          <p:cNvPr id="5" name="Ellipse 4">
            <a:extLst>
              <a:ext uri="{FF2B5EF4-FFF2-40B4-BE49-F238E27FC236}">
                <a16:creationId xmlns:a16="http://schemas.microsoft.com/office/drawing/2014/main" id="{966C0589-EA7B-A054-FD24-12F595C73D39}"/>
              </a:ext>
            </a:extLst>
          </p:cNvPr>
          <p:cNvSpPr/>
          <p:nvPr/>
        </p:nvSpPr>
        <p:spPr>
          <a:xfrm>
            <a:off x="6925057" y="1120003"/>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a:t>
            </a:r>
          </a:p>
        </p:txBody>
      </p:sp>
      <p:sp>
        <p:nvSpPr>
          <p:cNvPr id="6" name="Ellipse 5">
            <a:extLst>
              <a:ext uri="{FF2B5EF4-FFF2-40B4-BE49-F238E27FC236}">
                <a16:creationId xmlns:a16="http://schemas.microsoft.com/office/drawing/2014/main" id="{8911E109-1374-3CC7-883D-6A3E400B21AC}"/>
              </a:ext>
            </a:extLst>
          </p:cNvPr>
          <p:cNvSpPr/>
          <p:nvPr/>
        </p:nvSpPr>
        <p:spPr>
          <a:xfrm>
            <a:off x="6797048" y="151709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Tree>
    <p:extLst>
      <p:ext uri="{BB962C8B-B14F-4D97-AF65-F5344CB8AC3E}">
        <p14:creationId xmlns:p14="http://schemas.microsoft.com/office/powerpoint/2010/main" val="1788568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EB421D-B9FA-3919-D3BB-15C033B85ACD}"/>
            </a:ext>
          </a:extLst>
        </p:cNvPr>
        <p:cNvGrpSpPr/>
        <p:nvPr/>
      </p:nvGrpSpPr>
      <p:grpSpPr>
        <a:xfrm>
          <a:off x="0" y="0"/>
          <a:ext cx="0" cy="0"/>
          <a:chOff x="0" y="0"/>
          <a:chExt cx="0" cy="0"/>
        </a:xfrm>
      </p:grpSpPr>
      <p:sp>
        <p:nvSpPr>
          <p:cNvPr id="169" name="Titre 2">
            <a:extLst>
              <a:ext uri="{FF2B5EF4-FFF2-40B4-BE49-F238E27FC236}">
                <a16:creationId xmlns:a16="http://schemas.microsoft.com/office/drawing/2014/main" id="{C611D6E6-303B-F1CD-E154-619138E8FB27}"/>
              </a:ext>
            </a:extLst>
          </p:cNvPr>
          <p:cNvSpPr/>
          <p:nvPr/>
        </p:nvSpPr>
        <p:spPr>
          <a:xfrm>
            <a:off x="106680" y="58320"/>
            <a:ext cx="11978640" cy="674136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r>
              <a:rPr lang="fr-FR" altLang="fr-FR" sz="1600" b="1" dirty="0">
                <a:cs typeface="Arial" panose="020B0604020202020204" pitchFamily="34" charset="0"/>
              </a:rPr>
              <a:t>1885-1907 : La fin du Grand Jeu</a:t>
            </a:r>
            <a:endParaRPr lang="fr-FR" sz="1600" b="1" spc="-1" dirty="0"/>
          </a:p>
          <a:p>
            <a:r>
              <a:rPr lang="fr-FR" sz="1600" b="1" dirty="0"/>
              <a:t>1)</a:t>
            </a:r>
            <a:r>
              <a:rPr lang="fr-FR" sz="1600" dirty="0"/>
              <a:t> (1871-)1895 : </a:t>
            </a:r>
            <a:r>
              <a:rPr lang="fr-FR" sz="1600" b="1" dirty="0"/>
              <a:t>(P) (A) </a:t>
            </a:r>
            <a:r>
              <a:rPr lang="fr-FR" sz="1600" dirty="0"/>
              <a:t>Les fixations des frontières définitives de l’Afghanistan et de la Perse</a:t>
            </a:r>
          </a:p>
          <a:p>
            <a:r>
              <a:rPr lang="fr-FR" sz="1600" dirty="0"/>
              <a:t>*(1871-)1893 : Au sud et à l’est, les lignes britanniques Goldsmith et Durand : Partage du Baloutchistan en trois ; A l’est de l’Afghanistan, cessions des zones tribales pachtounes à l’Inde britannique</a:t>
            </a:r>
          </a:p>
          <a:p>
            <a:r>
              <a:rPr lang="fr-FR" sz="1600" dirty="0"/>
              <a:t>*1891-1895 : Cessions du Haut-Badakhchan et du Pamir à la Russie ; L’Afghanistan acquiert l’appendice de Wakhan, petite zone tampon jusqu’à la Chine, entre l’Empire russe et l’Empire britanniques des Indes </a:t>
            </a:r>
          </a:p>
          <a:p>
            <a:r>
              <a:rPr lang="fr-FR" sz="1600" b="1" dirty="0"/>
              <a:t>2)</a:t>
            </a:r>
            <a:r>
              <a:rPr lang="fr-FR" sz="1600" dirty="0"/>
              <a:t> (1848-)1896 : </a:t>
            </a:r>
            <a:r>
              <a:rPr lang="fr-FR" sz="1600" b="1" dirty="0"/>
              <a:t>(P)</a:t>
            </a:r>
            <a:r>
              <a:rPr lang="fr-FR" sz="1600" dirty="0"/>
              <a:t> En Perse, échec du règne réformateur de </a:t>
            </a:r>
            <a:r>
              <a:rPr lang="fr-FR" sz="1600" dirty="0" err="1"/>
              <a:t>Nassereddin</a:t>
            </a:r>
            <a:r>
              <a:rPr lang="fr-FR" sz="1600" dirty="0"/>
              <a:t> Chah</a:t>
            </a:r>
          </a:p>
          <a:p>
            <a:r>
              <a:rPr lang="fr-FR" sz="1600" b="1" dirty="0"/>
              <a:t>3)</a:t>
            </a:r>
            <a:r>
              <a:rPr lang="fr-FR" sz="1600" dirty="0"/>
              <a:t> 1904-1905 : En Europe, renversement des alliances : Entente cordiale franco-britannique et rapprochement russo-britannique</a:t>
            </a:r>
          </a:p>
          <a:p>
            <a:r>
              <a:rPr lang="fr-FR" sz="1600" b="1" dirty="0"/>
              <a:t>4)</a:t>
            </a:r>
            <a:r>
              <a:rPr lang="fr-FR" sz="1600" dirty="0"/>
              <a:t> 1907 : </a:t>
            </a:r>
            <a:r>
              <a:rPr lang="fr-FR" sz="1600" b="1" dirty="0"/>
              <a:t>(P) </a:t>
            </a:r>
            <a:r>
              <a:rPr lang="fr-FR" sz="1600" dirty="0"/>
              <a:t>En Perse, convention russo-britannique et partage de la Perse indépendante en deux zones d’influence</a:t>
            </a:r>
          </a:p>
          <a:p>
            <a:endParaRPr lang="fr-FR" sz="1600" b="1" dirty="0"/>
          </a:p>
        </p:txBody>
      </p:sp>
      <p:sp>
        <p:nvSpPr>
          <p:cNvPr id="2" name="PlaceHolder 1">
            <a:extLst>
              <a:ext uri="{FF2B5EF4-FFF2-40B4-BE49-F238E27FC236}">
                <a16:creationId xmlns:a16="http://schemas.microsoft.com/office/drawing/2014/main" id="{0954A6E6-B26C-E94F-B95F-EC0F02C837B1}"/>
              </a:ext>
            </a:extLst>
          </p:cNvPr>
          <p:cNvSpPr>
            <a:spLocks noGrp="1"/>
          </p:cNvSpPr>
          <p:nvPr>
            <p:ph type="sldNum" sz="quarter" idx="12"/>
          </p:nvPr>
        </p:nvSpPr>
        <p:spPr>
          <a:prstGeom prst="rect">
            <a:avLst/>
          </a:prstGeom>
          <a:noFill/>
          <a:ln w="0">
            <a:noFill/>
          </a:ln>
        </p:spPr>
        <p:txBody>
          <a:bodyPr lIns="90000" tIns="45000" rIns="90000" bIns="45000" anchor="ctr">
            <a:noAutofit/>
          </a:bodyPr>
          <a:lstStyle>
            <a:defPPr>
              <a:defRPr lang="fr-FR"/>
            </a:defPPr>
            <a:lvl1pPr marL="0" indent="0" algn="r" defTabSz="914400" rtl="0" eaLnBrk="1" latinLnBrk="0" hangingPunct="1">
              <a:lnSpc>
                <a:spcPct val="100000"/>
              </a:lnSpc>
              <a:buNone/>
              <a:tabLst>
                <a:tab pos="0" algn="l"/>
              </a:tabLst>
              <a:defRPr lang="fr-FR" sz="1200" b="0" strike="noStrike" kern="1200" spc="-1">
                <a:solidFill>
                  <a:srgbClr val="8B8B8B"/>
                </a:solidFill>
                <a:latin typeface="Calibri"/>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5896438-8A0B-4EA3-9B45-871AE853AD8F}" type="slidenum">
              <a:rPr lang="fr-FR" smtClean="0"/>
              <a:pPr/>
              <a:t>6</a:t>
            </a:fld>
            <a:endParaRPr/>
          </a:p>
        </p:txBody>
      </p:sp>
    </p:spTree>
    <p:extLst>
      <p:ext uri="{BB962C8B-B14F-4D97-AF65-F5344CB8AC3E}">
        <p14:creationId xmlns:p14="http://schemas.microsoft.com/office/powerpoint/2010/main" val="37589782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62C458-6A82-6887-6AE4-9498BF9E2A6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1C0BC727-5E44-8694-D44B-3F1F09B68A96}"/>
              </a:ext>
            </a:extLst>
          </p:cNvPr>
          <p:cNvSpPr/>
          <p:nvPr/>
        </p:nvSpPr>
        <p:spPr>
          <a:xfrm>
            <a:off x="82017" y="110609"/>
            <a:ext cx="5817836" cy="502047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6) 1843-1852 : Devenus inutiles en tant qu’Etats tampons, les Britanniques conquièrent le Sind et le Pendjab-Cachemire ; …</a:t>
            </a:r>
          </a:p>
          <a:p>
            <a:endParaRPr lang="fr-FR" sz="1500" dirty="0"/>
          </a:p>
          <a:p>
            <a:r>
              <a:rPr lang="fr-FR" sz="1500" dirty="0"/>
              <a:t>2) 1843 : Dans le bas-Indus, les Britanniques annexent le Sind</a:t>
            </a:r>
          </a:p>
          <a:p>
            <a:r>
              <a:rPr lang="fr-FR" sz="1500" dirty="0"/>
              <a:t>La capitale Hyderabad et le port de Karachi…</a:t>
            </a:r>
          </a:p>
          <a:p>
            <a:r>
              <a:rPr lang="fr-FR" sz="1500" dirty="0"/>
              <a:t>NB : 1783-1843 : Dynastie musulmane des </a:t>
            </a:r>
            <a:r>
              <a:rPr lang="fr-FR" sz="1500" dirty="0" err="1"/>
              <a:t>Taipur</a:t>
            </a:r>
            <a:endParaRPr lang="fr-FR" sz="1500" dirty="0"/>
          </a:p>
          <a:p>
            <a:endParaRPr lang="fr-FR" sz="1600" dirty="0"/>
          </a:p>
          <a:p>
            <a:pPr>
              <a:lnSpc>
                <a:spcPct val="107000"/>
              </a:lnSpc>
            </a:pPr>
            <a:r>
              <a:rPr lang="fr-FR" sz="1600" dirty="0"/>
              <a:t>3) 1846 : Dans la haute vallée de l’Indus, le Cachemire</a:t>
            </a:r>
          </a:p>
          <a:p>
            <a:pPr>
              <a:lnSpc>
                <a:spcPct val="107000"/>
              </a:lnSpc>
            </a:pPr>
            <a:r>
              <a:rPr lang="fr-FR" sz="1600" dirty="0"/>
              <a:t>Se détache du Pendjab et devient un Etat princier</a:t>
            </a:r>
          </a:p>
          <a:p>
            <a:endParaRPr lang="fr-FR" sz="1600" dirty="0"/>
          </a:p>
          <a:p>
            <a:r>
              <a:rPr lang="fr-FR" sz="1600" dirty="0"/>
              <a:t>4) 1845-49 : Conquête du Pendjab des Sikhs</a:t>
            </a:r>
          </a:p>
          <a:p>
            <a:r>
              <a:rPr lang="fr-FR" sz="1600" dirty="0"/>
              <a:t>Et notamment de Peshawar, définitivement</a:t>
            </a:r>
          </a:p>
          <a:p>
            <a:r>
              <a:rPr lang="fr-FR" sz="1600" dirty="0"/>
              <a:t>NB : Frontière non encore fixée (1896)</a:t>
            </a:r>
          </a:p>
          <a:p>
            <a:endParaRPr lang="fr-FR" sz="1600" dirty="0"/>
          </a:p>
          <a:p>
            <a:r>
              <a:rPr lang="fr-FR" sz="1600" dirty="0"/>
              <a:t>*</a:t>
            </a:r>
            <a:r>
              <a:rPr lang="fr-FR" sz="1600" u="sng" dirty="0"/>
              <a:t>1839-49 : Toute la plaine de l’Indus devient britannique</a:t>
            </a:r>
          </a:p>
          <a:p>
            <a:r>
              <a:rPr lang="fr-FR" sz="1600" dirty="0"/>
              <a:t>NB : Selon l’historien </a:t>
            </a:r>
            <a:r>
              <a:rPr lang="fr-FR" sz="1600" dirty="0" err="1"/>
              <a:t>Mountstuart</a:t>
            </a:r>
            <a:r>
              <a:rPr lang="fr-FR" sz="1600" dirty="0"/>
              <a:t> Elphinstone…</a:t>
            </a:r>
          </a:p>
          <a:p>
            <a:r>
              <a:rPr lang="fr-FR" sz="1600" i="1" dirty="0"/>
              <a:t>La GB est comme un bagarreur, qui s’étant fait battre dans la rue, frappe sa femme pour se venger</a:t>
            </a:r>
          </a:p>
          <a:p>
            <a:endParaRPr lang="fr-FR" sz="1700" dirty="0"/>
          </a:p>
          <a:p>
            <a:r>
              <a:rPr lang="fr-FR" sz="1700" dirty="0"/>
              <a:t>*Et à l’est…</a:t>
            </a:r>
            <a:endParaRPr lang="fr-FR" sz="1600" dirty="0"/>
          </a:p>
        </p:txBody>
      </p:sp>
      <p:pic>
        <p:nvPicPr>
          <p:cNvPr id="2" name="Picture 2" descr="Inde : histoire - LAROUSSE">
            <a:extLst>
              <a:ext uri="{FF2B5EF4-FFF2-40B4-BE49-F238E27FC236}">
                <a16:creationId xmlns:a16="http://schemas.microsoft.com/office/drawing/2014/main" id="{119E963A-1A05-8742-06CA-0E086E6730F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63920" y="110609"/>
            <a:ext cx="6146061" cy="66758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2" name="Ellipse 11">
            <a:extLst>
              <a:ext uri="{FF2B5EF4-FFF2-40B4-BE49-F238E27FC236}">
                <a16:creationId xmlns:a16="http://schemas.microsoft.com/office/drawing/2014/main" id="{E16920D2-CBB5-B357-6980-AFFDB7E86A47}"/>
              </a:ext>
            </a:extLst>
          </p:cNvPr>
          <p:cNvSpPr/>
          <p:nvPr/>
        </p:nvSpPr>
        <p:spPr>
          <a:xfrm>
            <a:off x="10100144" y="262844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5" name="Ellipse 34">
            <a:extLst>
              <a:ext uri="{FF2B5EF4-FFF2-40B4-BE49-F238E27FC236}">
                <a16:creationId xmlns:a16="http://schemas.microsoft.com/office/drawing/2014/main" id="{7EE17443-4777-632C-48A3-AAA36A2B586F}"/>
              </a:ext>
            </a:extLst>
          </p:cNvPr>
          <p:cNvSpPr/>
          <p:nvPr/>
        </p:nvSpPr>
        <p:spPr>
          <a:xfrm>
            <a:off x="7373115" y="50060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8" name="Ellipse 37">
            <a:extLst>
              <a:ext uri="{FF2B5EF4-FFF2-40B4-BE49-F238E27FC236}">
                <a16:creationId xmlns:a16="http://schemas.microsoft.com/office/drawing/2014/main" id="{60B708A1-A638-1D43-C19E-84BC73A8D77F}"/>
              </a:ext>
            </a:extLst>
          </p:cNvPr>
          <p:cNvSpPr/>
          <p:nvPr/>
        </p:nvSpPr>
        <p:spPr>
          <a:xfrm>
            <a:off x="6787278" y="75433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1" name="Ellipse 40">
            <a:extLst>
              <a:ext uri="{FF2B5EF4-FFF2-40B4-BE49-F238E27FC236}">
                <a16:creationId xmlns:a16="http://schemas.microsoft.com/office/drawing/2014/main" id="{72948D24-9465-B2BB-6D96-954E83E24DDE}"/>
              </a:ext>
            </a:extLst>
          </p:cNvPr>
          <p:cNvSpPr/>
          <p:nvPr/>
        </p:nvSpPr>
        <p:spPr>
          <a:xfrm>
            <a:off x="7065471" y="1357622"/>
            <a:ext cx="128010" cy="1524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chemeClr val="tx1"/>
              </a:solidFill>
            </a:endParaRPr>
          </a:p>
        </p:txBody>
      </p:sp>
      <p:sp>
        <p:nvSpPr>
          <p:cNvPr id="42" name="Ellipse 41">
            <a:extLst>
              <a:ext uri="{FF2B5EF4-FFF2-40B4-BE49-F238E27FC236}">
                <a16:creationId xmlns:a16="http://schemas.microsoft.com/office/drawing/2014/main" id="{ECF40575-D033-4CC8-75D9-B9550786150B}"/>
              </a:ext>
            </a:extLst>
          </p:cNvPr>
          <p:cNvSpPr/>
          <p:nvPr/>
        </p:nvSpPr>
        <p:spPr>
          <a:xfrm>
            <a:off x="7647825" y="627468"/>
            <a:ext cx="128010" cy="1524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chemeClr val="tx1"/>
              </a:solidFill>
            </a:endParaRPr>
          </a:p>
        </p:txBody>
      </p:sp>
      <p:sp>
        <p:nvSpPr>
          <p:cNvPr id="43" name="Ellipse 42">
            <a:extLst>
              <a:ext uri="{FF2B5EF4-FFF2-40B4-BE49-F238E27FC236}">
                <a16:creationId xmlns:a16="http://schemas.microsoft.com/office/drawing/2014/main" id="{D245AA9F-1DB7-F4CC-4F02-C55003DE74A8}"/>
              </a:ext>
            </a:extLst>
          </p:cNvPr>
          <p:cNvSpPr/>
          <p:nvPr/>
        </p:nvSpPr>
        <p:spPr>
          <a:xfrm rot="6098940">
            <a:off x="6967332" y="1627358"/>
            <a:ext cx="809359" cy="62253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llipse 43">
            <a:extLst>
              <a:ext uri="{FF2B5EF4-FFF2-40B4-BE49-F238E27FC236}">
                <a16:creationId xmlns:a16="http://schemas.microsoft.com/office/drawing/2014/main" id="{B6C534A6-0D48-EAEB-24BC-D0D43F36A59A}"/>
              </a:ext>
            </a:extLst>
          </p:cNvPr>
          <p:cNvSpPr/>
          <p:nvPr/>
        </p:nvSpPr>
        <p:spPr>
          <a:xfrm rot="9277033">
            <a:off x="6342977" y="1385569"/>
            <a:ext cx="1176937" cy="57068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 name="Ellipse 44">
            <a:extLst>
              <a:ext uri="{FF2B5EF4-FFF2-40B4-BE49-F238E27FC236}">
                <a16:creationId xmlns:a16="http://schemas.microsoft.com/office/drawing/2014/main" id="{61712A70-6E02-5ACB-A8D5-CF3B86B2BB96}"/>
              </a:ext>
            </a:extLst>
          </p:cNvPr>
          <p:cNvSpPr/>
          <p:nvPr/>
        </p:nvSpPr>
        <p:spPr>
          <a:xfrm>
            <a:off x="6925057" y="1120003"/>
            <a:ext cx="275558" cy="253729"/>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a:t>
            </a:r>
          </a:p>
        </p:txBody>
      </p:sp>
      <p:sp>
        <p:nvSpPr>
          <p:cNvPr id="46" name="Ellipse 45">
            <a:extLst>
              <a:ext uri="{FF2B5EF4-FFF2-40B4-BE49-F238E27FC236}">
                <a16:creationId xmlns:a16="http://schemas.microsoft.com/office/drawing/2014/main" id="{1021B75B-7F33-3391-E685-7603C53F5EFE}"/>
              </a:ext>
            </a:extLst>
          </p:cNvPr>
          <p:cNvSpPr/>
          <p:nvPr/>
        </p:nvSpPr>
        <p:spPr>
          <a:xfrm rot="2798576">
            <a:off x="7687865" y="600493"/>
            <a:ext cx="466639" cy="112983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Ellipse 46">
            <a:extLst>
              <a:ext uri="{FF2B5EF4-FFF2-40B4-BE49-F238E27FC236}">
                <a16:creationId xmlns:a16="http://schemas.microsoft.com/office/drawing/2014/main" id="{DC4029D9-B5CC-6F60-AADF-65039DC940D1}"/>
              </a:ext>
            </a:extLst>
          </p:cNvPr>
          <p:cNvSpPr/>
          <p:nvPr/>
        </p:nvSpPr>
        <p:spPr>
          <a:xfrm>
            <a:off x="6797048" y="151709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8" name="Ellipse 47">
            <a:extLst>
              <a:ext uri="{FF2B5EF4-FFF2-40B4-BE49-F238E27FC236}">
                <a16:creationId xmlns:a16="http://schemas.microsoft.com/office/drawing/2014/main" id="{1F196093-69EB-10C1-AE74-7CF56B06164A}"/>
              </a:ext>
            </a:extLst>
          </p:cNvPr>
          <p:cNvSpPr/>
          <p:nvPr/>
        </p:nvSpPr>
        <p:spPr>
          <a:xfrm>
            <a:off x="6920205" y="1940559"/>
            <a:ext cx="285261" cy="25303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k</a:t>
            </a:r>
          </a:p>
        </p:txBody>
      </p:sp>
      <p:sp>
        <p:nvSpPr>
          <p:cNvPr id="50" name="Ellipse 49">
            <a:extLst>
              <a:ext uri="{FF2B5EF4-FFF2-40B4-BE49-F238E27FC236}">
                <a16:creationId xmlns:a16="http://schemas.microsoft.com/office/drawing/2014/main" id="{84A28926-06AA-6A0E-5F14-55A895629373}"/>
              </a:ext>
            </a:extLst>
          </p:cNvPr>
          <p:cNvSpPr/>
          <p:nvPr/>
        </p:nvSpPr>
        <p:spPr>
          <a:xfrm rot="3405311">
            <a:off x="8171979" y="235183"/>
            <a:ext cx="834957" cy="86560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BAF0A95F-6663-DA66-65B2-E77CAE7B5B0A}"/>
              </a:ext>
            </a:extLst>
          </p:cNvPr>
          <p:cNvSpPr/>
          <p:nvPr/>
        </p:nvSpPr>
        <p:spPr>
          <a:xfrm>
            <a:off x="8096331" y="99313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2" name="Ellipse 51">
            <a:extLst>
              <a:ext uri="{FF2B5EF4-FFF2-40B4-BE49-F238E27FC236}">
                <a16:creationId xmlns:a16="http://schemas.microsoft.com/office/drawing/2014/main" id="{78D25BF4-7F3A-D268-2DE9-9C8193D6B6B7}"/>
              </a:ext>
            </a:extLst>
          </p:cNvPr>
          <p:cNvSpPr/>
          <p:nvPr/>
        </p:nvSpPr>
        <p:spPr>
          <a:xfrm>
            <a:off x="7062836" y="185134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3" name="Ellipse 52">
            <a:extLst>
              <a:ext uri="{FF2B5EF4-FFF2-40B4-BE49-F238E27FC236}">
                <a16:creationId xmlns:a16="http://schemas.microsoft.com/office/drawing/2014/main" id="{BCF753C8-15DC-9C72-D29F-6A597A5CFC5F}"/>
              </a:ext>
            </a:extLst>
          </p:cNvPr>
          <p:cNvSpPr/>
          <p:nvPr/>
        </p:nvSpPr>
        <p:spPr>
          <a:xfrm>
            <a:off x="8444754" y="535893"/>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54" name="Ellipse 53">
            <a:extLst>
              <a:ext uri="{FF2B5EF4-FFF2-40B4-BE49-F238E27FC236}">
                <a16:creationId xmlns:a16="http://schemas.microsoft.com/office/drawing/2014/main" id="{4C7DDA9E-3CF0-9EC3-A9A6-059230D54655}"/>
              </a:ext>
            </a:extLst>
          </p:cNvPr>
          <p:cNvSpPr/>
          <p:nvPr/>
        </p:nvSpPr>
        <p:spPr>
          <a:xfrm>
            <a:off x="7749397" y="673010"/>
            <a:ext cx="285261" cy="25303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a:t>
            </a:r>
          </a:p>
        </p:txBody>
      </p:sp>
      <p:cxnSp>
        <p:nvCxnSpPr>
          <p:cNvPr id="84" name="Connecteur droit avec flèche 83">
            <a:extLst>
              <a:ext uri="{FF2B5EF4-FFF2-40B4-BE49-F238E27FC236}">
                <a16:creationId xmlns:a16="http://schemas.microsoft.com/office/drawing/2014/main" id="{0DD108AB-0E6A-94C8-BA04-17776C8A6EC0}"/>
              </a:ext>
            </a:extLst>
          </p:cNvPr>
          <p:cNvCxnSpPr>
            <a:cxnSpLocks/>
          </p:cNvCxnSpPr>
          <p:nvPr/>
        </p:nvCxnSpPr>
        <p:spPr>
          <a:xfrm flipH="1">
            <a:off x="7338394" y="1705243"/>
            <a:ext cx="1333823" cy="2729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eur droit avec flèche 85">
            <a:extLst>
              <a:ext uri="{FF2B5EF4-FFF2-40B4-BE49-F238E27FC236}">
                <a16:creationId xmlns:a16="http://schemas.microsoft.com/office/drawing/2014/main" id="{0E2EC255-5A17-4A48-5F87-87842A5F5983}"/>
              </a:ext>
            </a:extLst>
          </p:cNvPr>
          <p:cNvCxnSpPr>
            <a:cxnSpLocks/>
          </p:cNvCxnSpPr>
          <p:nvPr/>
        </p:nvCxnSpPr>
        <p:spPr>
          <a:xfrm flipH="1" flipV="1">
            <a:off x="8331534" y="1209708"/>
            <a:ext cx="307623" cy="4204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Connecteur droit avec flèche 87">
            <a:extLst>
              <a:ext uri="{FF2B5EF4-FFF2-40B4-BE49-F238E27FC236}">
                <a16:creationId xmlns:a16="http://schemas.microsoft.com/office/drawing/2014/main" id="{B3DDB625-657E-F56E-B125-A6FF8A1AC17A}"/>
              </a:ext>
            </a:extLst>
          </p:cNvPr>
          <p:cNvCxnSpPr>
            <a:cxnSpLocks/>
          </p:cNvCxnSpPr>
          <p:nvPr/>
        </p:nvCxnSpPr>
        <p:spPr>
          <a:xfrm flipH="1" flipV="1">
            <a:off x="8582533" y="789622"/>
            <a:ext cx="89684" cy="8405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Ellipse 2">
            <a:extLst>
              <a:ext uri="{FF2B5EF4-FFF2-40B4-BE49-F238E27FC236}">
                <a16:creationId xmlns:a16="http://schemas.microsoft.com/office/drawing/2014/main" id="{2A6B6AA6-F9FF-C58D-D4D3-8D6309C6B73C}"/>
              </a:ext>
            </a:extLst>
          </p:cNvPr>
          <p:cNvSpPr/>
          <p:nvPr/>
        </p:nvSpPr>
        <p:spPr>
          <a:xfrm>
            <a:off x="11413658" y="345804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4" name="Ellipse 3">
            <a:extLst>
              <a:ext uri="{FF2B5EF4-FFF2-40B4-BE49-F238E27FC236}">
                <a16:creationId xmlns:a16="http://schemas.microsoft.com/office/drawing/2014/main" id="{74BD864D-8DA7-CF0D-9BFB-733E4E41D291}"/>
              </a:ext>
            </a:extLst>
          </p:cNvPr>
          <p:cNvSpPr/>
          <p:nvPr/>
        </p:nvSpPr>
        <p:spPr>
          <a:xfrm>
            <a:off x="10618836" y="1120002"/>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 name="Rectangle 4">
            <a:extLst>
              <a:ext uri="{FF2B5EF4-FFF2-40B4-BE49-F238E27FC236}">
                <a16:creationId xmlns:a16="http://schemas.microsoft.com/office/drawing/2014/main" id="{9BFE4234-E70C-E484-152B-BFD05D297E8B}"/>
              </a:ext>
            </a:extLst>
          </p:cNvPr>
          <p:cNvSpPr/>
          <p:nvPr/>
        </p:nvSpPr>
        <p:spPr>
          <a:xfrm>
            <a:off x="10453892" y="940620"/>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6" name="Ellipse 5">
            <a:extLst>
              <a:ext uri="{FF2B5EF4-FFF2-40B4-BE49-F238E27FC236}">
                <a16:creationId xmlns:a16="http://schemas.microsoft.com/office/drawing/2014/main" id="{2291895D-7B99-F42A-FBA0-82E50F859562}"/>
              </a:ext>
            </a:extLst>
          </p:cNvPr>
          <p:cNvSpPr/>
          <p:nvPr/>
        </p:nvSpPr>
        <p:spPr>
          <a:xfrm rot="21344544">
            <a:off x="11088287" y="1665538"/>
            <a:ext cx="1021789" cy="150508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DBB5851F-5BE5-3BB8-4B5B-A15EB361D085}"/>
              </a:ext>
            </a:extLst>
          </p:cNvPr>
          <p:cNvSpPr/>
          <p:nvPr/>
        </p:nvSpPr>
        <p:spPr>
          <a:xfrm>
            <a:off x="11390996" y="25015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cxnSp>
        <p:nvCxnSpPr>
          <p:cNvPr id="9" name="Connecteur droit avec flèche 8">
            <a:extLst>
              <a:ext uri="{FF2B5EF4-FFF2-40B4-BE49-F238E27FC236}">
                <a16:creationId xmlns:a16="http://schemas.microsoft.com/office/drawing/2014/main" id="{DE623D69-71B7-E038-B364-F37C3B402DED}"/>
              </a:ext>
            </a:extLst>
          </p:cNvPr>
          <p:cNvCxnSpPr>
            <a:cxnSpLocks/>
          </p:cNvCxnSpPr>
          <p:nvPr/>
        </p:nvCxnSpPr>
        <p:spPr>
          <a:xfrm flipH="1" flipV="1">
            <a:off x="7072606" y="1643959"/>
            <a:ext cx="1471724" cy="710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F2D28BE1-DCDA-EFAE-522B-F7BA539D2E2F}"/>
              </a:ext>
            </a:extLst>
          </p:cNvPr>
          <p:cNvSpPr/>
          <p:nvPr/>
        </p:nvSpPr>
        <p:spPr>
          <a:xfrm>
            <a:off x="8544330" y="1588189"/>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Tree>
    <p:extLst>
      <p:ext uri="{BB962C8B-B14F-4D97-AF65-F5344CB8AC3E}">
        <p14:creationId xmlns:p14="http://schemas.microsoft.com/office/powerpoint/2010/main" val="4128243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DF5E6-DC45-30C9-1F23-9304342361E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B7F2C20-5E91-41EA-1C11-C7DD7E7A27B9}"/>
              </a:ext>
            </a:extLst>
          </p:cNvPr>
          <p:cNvSpPr/>
          <p:nvPr/>
        </p:nvSpPr>
        <p:spPr>
          <a:xfrm>
            <a:off x="82017" y="110609"/>
            <a:ext cx="5765231" cy="5924699"/>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6) 1843-1852 : … A l’est, avec la conquête de la côte birmane, extension maximale de l’Inde britannique ; …</a:t>
            </a:r>
          </a:p>
          <a:p>
            <a:endParaRPr lang="fr-FR" sz="1700" dirty="0"/>
          </a:p>
          <a:p>
            <a:r>
              <a:rPr lang="fr-FR" sz="1600" dirty="0"/>
              <a:t>5) 1849 : Entre Népal et Bhoutan</a:t>
            </a:r>
            <a:r>
              <a:rPr lang="fr-FR" sz="1700" dirty="0"/>
              <a:t>…</a:t>
            </a:r>
          </a:p>
          <a:p>
            <a:r>
              <a:rPr lang="fr-FR" sz="1700" dirty="0"/>
              <a:t>Annexion du Sikkim, proche de </a:t>
            </a:r>
            <a:r>
              <a:rPr lang="fr-FR" sz="1700" dirty="0" err="1"/>
              <a:t>Lhasa</a:t>
            </a:r>
            <a:endParaRPr lang="fr-FR" sz="1700" dirty="0"/>
          </a:p>
          <a:p>
            <a:r>
              <a:rPr lang="fr-FR" sz="1700" dirty="0">
                <a:solidFill>
                  <a:srgbClr val="FF0000"/>
                </a:solidFill>
              </a:rPr>
              <a:t>NB : 1792-1841 : Avec l’aide de la Chine</a:t>
            </a:r>
          </a:p>
          <a:p>
            <a:r>
              <a:rPr lang="fr-FR" sz="1700" dirty="0">
                <a:solidFill>
                  <a:srgbClr val="FF0000"/>
                </a:solidFill>
              </a:rPr>
              <a:t>Le Tibet annexé repousse à l’ouest les attaques népalaises</a:t>
            </a:r>
          </a:p>
          <a:p>
            <a:r>
              <a:rPr lang="fr-FR" sz="1700" dirty="0"/>
              <a:t>*Et enfin… </a:t>
            </a:r>
          </a:p>
          <a:p>
            <a:endParaRPr lang="fr-FR" sz="1700" dirty="0"/>
          </a:p>
          <a:p>
            <a:r>
              <a:rPr lang="fr-FR" sz="1700" dirty="0"/>
              <a:t>6) 1852 : 2</a:t>
            </a:r>
            <a:r>
              <a:rPr lang="fr-FR" sz="1700" baseline="30000" dirty="0"/>
              <a:t>nde</a:t>
            </a:r>
            <a:r>
              <a:rPr lang="fr-FR" sz="1700" dirty="0"/>
              <a:t> guerre </a:t>
            </a:r>
            <a:r>
              <a:rPr lang="fr-FR" sz="1700" dirty="0" err="1"/>
              <a:t>anglo-birmane</a:t>
            </a:r>
            <a:r>
              <a:rPr lang="fr-FR" sz="1700" dirty="0"/>
              <a:t> ; A partir de Rangoon…</a:t>
            </a:r>
          </a:p>
          <a:p>
            <a:r>
              <a:rPr lang="fr-FR" sz="1700" dirty="0"/>
              <a:t>Annexion de la côte birmane jusqu’au Siam</a:t>
            </a:r>
          </a:p>
          <a:p>
            <a:endParaRPr lang="fr-FR" sz="1700" dirty="0"/>
          </a:p>
          <a:p>
            <a:r>
              <a:rPr lang="fr-FR" sz="1600" dirty="0"/>
              <a:t>NB : 1839 : Occupation britannique d’Aden</a:t>
            </a:r>
          </a:p>
          <a:p>
            <a:r>
              <a:rPr lang="fr-FR" sz="1600" dirty="0"/>
              <a:t>NB : 1853 : Traité avec les pirates du Golfe persique</a:t>
            </a:r>
          </a:p>
          <a:p>
            <a:r>
              <a:rPr lang="fr-FR" sz="1600" dirty="0"/>
              <a:t>La Côte des Pirates devient la côte de la Trêve</a:t>
            </a:r>
          </a:p>
          <a:p>
            <a:r>
              <a:rPr lang="fr-FR" sz="1600" dirty="0"/>
              <a:t>Futurs Emirats Arabes Unis</a:t>
            </a:r>
          </a:p>
          <a:p>
            <a:endParaRPr lang="fr-FR" sz="1600" dirty="0">
              <a:solidFill>
                <a:srgbClr val="FF0000"/>
              </a:solidFill>
            </a:endParaRPr>
          </a:p>
          <a:p>
            <a:r>
              <a:rPr lang="fr-FR" sz="1600" dirty="0">
                <a:solidFill>
                  <a:srgbClr val="FF0000"/>
                </a:solidFill>
              </a:rPr>
              <a:t>*1801-02 : Traités d’amitié avec Mascate et Aden</a:t>
            </a:r>
          </a:p>
          <a:p>
            <a:r>
              <a:rPr lang="fr-FR" sz="1600" dirty="0">
                <a:solidFill>
                  <a:srgbClr val="FF0000"/>
                </a:solidFill>
              </a:rPr>
              <a:t>*1819-Jan. 1820 : A Ras el </a:t>
            </a:r>
            <a:r>
              <a:rPr lang="fr-FR" sz="1600" dirty="0" err="1">
                <a:solidFill>
                  <a:srgbClr val="FF0000"/>
                </a:solidFill>
              </a:rPr>
              <a:t>Khaïmah</a:t>
            </a:r>
            <a:r>
              <a:rPr lang="fr-FR" sz="1600" dirty="0">
                <a:solidFill>
                  <a:srgbClr val="FF0000"/>
                </a:solidFill>
              </a:rPr>
              <a:t>…</a:t>
            </a:r>
          </a:p>
          <a:p>
            <a:r>
              <a:rPr lang="fr-FR" sz="1600" dirty="0">
                <a:solidFill>
                  <a:srgbClr val="FF0000"/>
                </a:solidFill>
              </a:rPr>
              <a:t>Victoire britannique contre les pirates </a:t>
            </a:r>
            <a:r>
              <a:rPr lang="fr-FR" sz="1600" dirty="0" err="1">
                <a:solidFill>
                  <a:srgbClr val="FF0000"/>
                </a:solidFill>
              </a:rPr>
              <a:t>Qawasim</a:t>
            </a:r>
            <a:endParaRPr lang="fr-FR" sz="1600" dirty="0">
              <a:solidFill>
                <a:srgbClr val="FF0000"/>
              </a:solidFill>
            </a:endParaRPr>
          </a:p>
          <a:p>
            <a:r>
              <a:rPr lang="fr-FR" sz="1600" dirty="0">
                <a:solidFill>
                  <a:srgbClr val="FF0000"/>
                </a:solidFill>
              </a:rPr>
              <a:t>Et 1</a:t>
            </a:r>
            <a:r>
              <a:rPr lang="fr-FR" sz="1600" baseline="30000" dirty="0">
                <a:solidFill>
                  <a:srgbClr val="FF0000"/>
                </a:solidFill>
              </a:rPr>
              <a:t>er</a:t>
            </a:r>
            <a:r>
              <a:rPr lang="fr-FR" sz="1600" dirty="0">
                <a:solidFill>
                  <a:srgbClr val="FF0000"/>
                </a:solidFill>
              </a:rPr>
              <a:t> traité de paix du résident britannique de Bouchir </a:t>
            </a:r>
          </a:p>
          <a:p>
            <a:endParaRPr lang="fr-FR" sz="1600" dirty="0">
              <a:solidFill>
                <a:srgbClr val="FF0000"/>
              </a:solidFill>
            </a:endParaRPr>
          </a:p>
          <a:p>
            <a:r>
              <a:rPr lang="fr-FR" sz="1700" dirty="0"/>
              <a:t>*1840 : Bilan global en deux points…</a:t>
            </a:r>
          </a:p>
        </p:txBody>
      </p:sp>
      <p:pic>
        <p:nvPicPr>
          <p:cNvPr id="3" name="Picture 2" descr="Inde : histoire - LAROUSSE">
            <a:extLst>
              <a:ext uri="{FF2B5EF4-FFF2-40B4-BE49-F238E27FC236}">
                <a16:creationId xmlns:a16="http://schemas.microsoft.com/office/drawing/2014/main" id="{3DB30E0D-04F7-A4CA-8AAC-AB44E757C8E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963920" y="110609"/>
            <a:ext cx="6146061" cy="66758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 name="Ellipse 5">
            <a:extLst>
              <a:ext uri="{FF2B5EF4-FFF2-40B4-BE49-F238E27FC236}">
                <a16:creationId xmlns:a16="http://schemas.microsoft.com/office/drawing/2014/main" id="{15C33D22-CBE3-B934-EE6F-C0BB23B28F87}"/>
              </a:ext>
            </a:extLst>
          </p:cNvPr>
          <p:cNvSpPr/>
          <p:nvPr/>
        </p:nvSpPr>
        <p:spPr>
          <a:xfrm>
            <a:off x="10190480" y="1762130"/>
            <a:ext cx="185222" cy="1784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s</a:t>
            </a:r>
          </a:p>
        </p:txBody>
      </p:sp>
      <p:sp>
        <p:nvSpPr>
          <p:cNvPr id="7" name="Ellipse 6">
            <a:extLst>
              <a:ext uri="{FF2B5EF4-FFF2-40B4-BE49-F238E27FC236}">
                <a16:creationId xmlns:a16="http://schemas.microsoft.com/office/drawing/2014/main" id="{03887050-EF6F-252F-2BA2-5DAB0D7AE14C}"/>
              </a:ext>
            </a:extLst>
          </p:cNvPr>
          <p:cNvSpPr/>
          <p:nvPr/>
        </p:nvSpPr>
        <p:spPr>
          <a:xfrm>
            <a:off x="10618836" y="1120002"/>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1" name="Ellipse 10">
            <a:extLst>
              <a:ext uri="{FF2B5EF4-FFF2-40B4-BE49-F238E27FC236}">
                <a16:creationId xmlns:a16="http://schemas.microsoft.com/office/drawing/2014/main" id="{115ABA51-4BCF-0378-6DEC-799510651FBE}"/>
              </a:ext>
            </a:extLst>
          </p:cNvPr>
          <p:cNvSpPr/>
          <p:nvPr/>
        </p:nvSpPr>
        <p:spPr>
          <a:xfrm>
            <a:off x="11390996" y="250158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cxnSp>
        <p:nvCxnSpPr>
          <p:cNvPr id="38" name="Connecteur droit avec flèche 37">
            <a:extLst>
              <a:ext uri="{FF2B5EF4-FFF2-40B4-BE49-F238E27FC236}">
                <a16:creationId xmlns:a16="http://schemas.microsoft.com/office/drawing/2014/main" id="{2F16CE3E-8C19-DC59-6932-10051FAB1286}"/>
              </a:ext>
            </a:extLst>
          </p:cNvPr>
          <p:cNvCxnSpPr>
            <a:cxnSpLocks/>
            <a:endCxn id="6" idx="4"/>
          </p:cNvCxnSpPr>
          <p:nvPr/>
        </p:nvCxnSpPr>
        <p:spPr>
          <a:xfrm flipV="1">
            <a:off x="10237923" y="1940559"/>
            <a:ext cx="45168" cy="6878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Ellipse 41">
            <a:extLst>
              <a:ext uri="{FF2B5EF4-FFF2-40B4-BE49-F238E27FC236}">
                <a16:creationId xmlns:a16="http://schemas.microsoft.com/office/drawing/2014/main" id="{F6BAF432-4C89-EA20-C359-12D2B03CAAA5}"/>
              </a:ext>
            </a:extLst>
          </p:cNvPr>
          <p:cNvSpPr/>
          <p:nvPr/>
        </p:nvSpPr>
        <p:spPr>
          <a:xfrm>
            <a:off x="10100144" y="2628448"/>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3" name="Ellipse 42">
            <a:extLst>
              <a:ext uri="{FF2B5EF4-FFF2-40B4-BE49-F238E27FC236}">
                <a16:creationId xmlns:a16="http://schemas.microsoft.com/office/drawing/2014/main" id="{5E793814-E6BF-4AD0-DD10-3C53564CEBF0}"/>
              </a:ext>
            </a:extLst>
          </p:cNvPr>
          <p:cNvSpPr/>
          <p:nvPr/>
        </p:nvSpPr>
        <p:spPr>
          <a:xfrm>
            <a:off x="11413658" y="345804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52" name="Rectangle 51">
            <a:extLst>
              <a:ext uri="{FF2B5EF4-FFF2-40B4-BE49-F238E27FC236}">
                <a16:creationId xmlns:a16="http://schemas.microsoft.com/office/drawing/2014/main" id="{B8B561FE-A533-2690-DE4E-A99FDB17D3AE}"/>
              </a:ext>
            </a:extLst>
          </p:cNvPr>
          <p:cNvSpPr/>
          <p:nvPr/>
        </p:nvSpPr>
        <p:spPr>
          <a:xfrm>
            <a:off x="10453892" y="940620"/>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53" name="Ellipse 52">
            <a:extLst>
              <a:ext uri="{FF2B5EF4-FFF2-40B4-BE49-F238E27FC236}">
                <a16:creationId xmlns:a16="http://schemas.microsoft.com/office/drawing/2014/main" id="{802477A8-0967-D9CC-50C2-2244D13B8058}"/>
              </a:ext>
            </a:extLst>
          </p:cNvPr>
          <p:cNvSpPr/>
          <p:nvPr/>
        </p:nvSpPr>
        <p:spPr>
          <a:xfrm rot="21344544">
            <a:off x="11088287" y="1665538"/>
            <a:ext cx="1021789" cy="150508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4" name="Connecteur droit avec flèche 53">
            <a:extLst>
              <a:ext uri="{FF2B5EF4-FFF2-40B4-BE49-F238E27FC236}">
                <a16:creationId xmlns:a16="http://schemas.microsoft.com/office/drawing/2014/main" id="{7F9A9B04-76FE-721D-D899-C50692AB7083}"/>
              </a:ext>
            </a:extLst>
          </p:cNvPr>
          <p:cNvCxnSpPr>
            <a:cxnSpLocks/>
          </p:cNvCxnSpPr>
          <p:nvPr/>
        </p:nvCxnSpPr>
        <p:spPr>
          <a:xfrm flipV="1">
            <a:off x="11528775" y="2755313"/>
            <a:ext cx="0" cy="67368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Ellipse 3">
            <a:extLst>
              <a:ext uri="{FF2B5EF4-FFF2-40B4-BE49-F238E27FC236}">
                <a16:creationId xmlns:a16="http://schemas.microsoft.com/office/drawing/2014/main" id="{10555E85-8CC3-4E2B-F97F-D3B19C0999A9}"/>
              </a:ext>
            </a:extLst>
          </p:cNvPr>
          <p:cNvSpPr/>
          <p:nvPr/>
        </p:nvSpPr>
        <p:spPr>
          <a:xfrm>
            <a:off x="7373115" y="50060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 name="Ellipse 4">
            <a:extLst>
              <a:ext uri="{FF2B5EF4-FFF2-40B4-BE49-F238E27FC236}">
                <a16:creationId xmlns:a16="http://schemas.microsoft.com/office/drawing/2014/main" id="{7981A521-F89A-89D0-6ADB-3F1A5D7AE831}"/>
              </a:ext>
            </a:extLst>
          </p:cNvPr>
          <p:cNvSpPr/>
          <p:nvPr/>
        </p:nvSpPr>
        <p:spPr>
          <a:xfrm>
            <a:off x="6787278" y="75433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 name="Ellipse 7">
            <a:extLst>
              <a:ext uri="{FF2B5EF4-FFF2-40B4-BE49-F238E27FC236}">
                <a16:creationId xmlns:a16="http://schemas.microsoft.com/office/drawing/2014/main" id="{103FB41A-5F10-E1D7-5757-CCA6C9E52448}"/>
              </a:ext>
            </a:extLst>
          </p:cNvPr>
          <p:cNvSpPr/>
          <p:nvPr/>
        </p:nvSpPr>
        <p:spPr>
          <a:xfrm>
            <a:off x="7065471" y="1357622"/>
            <a:ext cx="128010" cy="1524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chemeClr val="tx1"/>
              </a:solidFill>
            </a:endParaRPr>
          </a:p>
        </p:txBody>
      </p:sp>
      <p:sp>
        <p:nvSpPr>
          <p:cNvPr id="9" name="Ellipse 8">
            <a:extLst>
              <a:ext uri="{FF2B5EF4-FFF2-40B4-BE49-F238E27FC236}">
                <a16:creationId xmlns:a16="http://schemas.microsoft.com/office/drawing/2014/main" id="{046DA6F0-DA01-E85E-4B5C-952F7A9DE0FB}"/>
              </a:ext>
            </a:extLst>
          </p:cNvPr>
          <p:cNvSpPr/>
          <p:nvPr/>
        </p:nvSpPr>
        <p:spPr>
          <a:xfrm>
            <a:off x="7647825" y="627468"/>
            <a:ext cx="128010" cy="152400"/>
          </a:xfrm>
          <a:prstGeom prst="ellipse">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b="1" dirty="0">
              <a:solidFill>
                <a:schemeClr val="tx1"/>
              </a:solidFill>
            </a:endParaRPr>
          </a:p>
        </p:txBody>
      </p:sp>
      <p:sp>
        <p:nvSpPr>
          <p:cNvPr id="10" name="Ellipse 9">
            <a:extLst>
              <a:ext uri="{FF2B5EF4-FFF2-40B4-BE49-F238E27FC236}">
                <a16:creationId xmlns:a16="http://schemas.microsoft.com/office/drawing/2014/main" id="{8592297D-19F4-2D01-E18E-8E30E3A16EAF}"/>
              </a:ext>
            </a:extLst>
          </p:cNvPr>
          <p:cNvSpPr/>
          <p:nvPr/>
        </p:nvSpPr>
        <p:spPr>
          <a:xfrm rot="6098940">
            <a:off x="6967332" y="1627358"/>
            <a:ext cx="809359" cy="62253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39BBB8C3-A2A7-5225-B539-5584E5C63D2D}"/>
              </a:ext>
            </a:extLst>
          </p:cNvPr>
          <p:cNvSpPr/>
          <p:nvPr/>
        </p:nvSpPr>
        <p:spPr>
          <a:xfrm rot="9277033">
            <a:off x="6342977" y="1385569"/>
            <a:ext cx="1176937" cy="57068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6ECCEF15-E030-15C8-5210-7354AB91061D}"/>
              </a:ext>
            </a:extLst>
          </p:cNvPr>
          <p:cNvSpPr/>
          <p:nvPr/>
        </p:nvSpPr>
        <p:spPr>
          <a:xfrm>
            <a:off x="6925057" y="1120003"/>
            <a:ext cx="275558" cy="253729"/>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q</a:t>
            </a:r>
          </a:p>
        </p:txBody>
      </p:sp>
      <p:sp>
        <p:nvSpPr>
          <p:cNvPr id="14" name="Ellipse 13">
            <a:extLst>
              <a:ext uri="{FF2B5EF4-FFF2-40B4-BE49-F238E27FC236}">
                <a16:creationId xmlns:a16="http://schemas.microsoft.com/office/drawing/2014/main" id="{CEDC8414-BE78-5F8F-99BC-42145DA00268}"/>
              </a:ext>
            </a:extLst>
          </p:cNvPr>
          <p:cNvSpPr/>
          <p:nvPr/>
        </p:nvSpPr>
        <p:spPr>
          <a:xfrm rot="2798576">
            <a:off x="7687865" y="600493"/>
            <a:ext cx="466639" cy="112983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715DFFD0-1B51-0FE1-90F1-BBF4922AC3B6}"/>
              </a:ext>
            </a:extLst>
          </p:cNvPr>
          <p:cNvSpPr/>
          <p:nvPr/>
        </p:nvSpPr>
        <p:spPr>
          <a:xfrm>
            <a:off x="6797048" y="151709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5" name="Ellipse 34">
            <a:extLst>
              <a:ext uri="{FF2B5EF4-FFF2-40B4-BE49-F238E27FC236}">
                <a16:creationId xmlns:a16="http://schemas.microsoft.com/office/drawing/2014/main" id="{EAF54D7B-6CCD-4DDA-338A-E5ED93680CFF}"/>
              </a:ext>
            </a:extLst>
          </p:cNvPr>
          <p:cNvSpPr/>
          <p:nvPr/>
        </p:nvSpPr>
        <p:spPr>
          <a:xfrm>
            <a:off x="6920205" y="1940559"/>
            <a:ext cx="285261" cy="253039"/>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k</a:t>
            </a:r>
          </a:p>
        </p:txBody>
      </p:sp>
      <p:sp>
        <p:nvSpPr>
          <p:cNvPr id="36" name="Ellipse 35">
            <a:extLst>
              <a:ext uri="{FF2B5EF4-FFF2-40B4-BE49-F238E27FC236}">
                <a16:creationId xmlns:a16="http://schemas.microsoft.com/office/drawing/2014/main" id="{36EB1789-3E31-6E22-69CD-34E00C4B6D00}"/>
              </a:ext>
            </a:extLst>
          </p:cNvPr>
          <p:cNvSpPr/>
          <p:nvPr/>
        </p:nvSpPr>
        <p:spPr>
          <a:xfrm rot="3405311">
            <a:off x="8171979" y="235183"/>
            <a:ext cx="834957" cy="86560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llipse 36">
            <a:extLst>
              <a:ext uri="{FF2B5EF4-FFF2-40B4-BE49-F238E27FC236}">
                <a16:creationId xmlns:a16="http://schemas.microsoft.com/office/drawing/2014/main" id="{F465929D-7AE2-5871-E6BA-3715DE483C18}"/>
              </a:ext>
            </a:extLst>
          </p:cNvPr>
          <p:cNvSpPr/>
          <p:nvPr/>
        </p:nvSpPr>
        <p:spPr>
          <a:xfrm>
            <a:off x="8096331" y="993137"/>
            <a:ext cx="275558" cy="253729"/>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9" name="Ellipse 38">
            <a:extLst>
              <a:ext uri="{FF2B5EF4-FFF2-40B4-BE49-F238E27FC236}">
                <a16:creationId xmlns:a16="http://schemas.microsoft.com/office/drawing/2014/main" id="{6FF83CB8-19B0-23F2-F12C-4B80F61ABDE8}"/>
              </a:ext>
            </a:extLst>
          </p:cNvPr>
          <p:cNvSpPr/>
          <p:nvPr/>
        </p:nvSpPr>
        <p:spPr>
          <a:xfrm>
            <a:off x="7062836" y="1851344"/>
            <a:ext cx="275558" cy="253729"/>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0" name="Ellipse 39">
            <a:extLst>
              <a:ext uri="{FF2B5EF4-FFF2-40B4-BE49-F238E27FC236}">
                <a16:creationId xmlns:a16="http://schemas.microsoft.com/office/drawing/2014/main" id="{BA99DE46-45DF-147B-8DF0-CBF5B185EE73}"/>
              </a:ext>
            </a:extLst>
          </p:cNvPr>
          <p:cNvSpPr/>
          <p:nvPr/>
        </p:nvSpPr>
        <p:spPr>
          <a:xfrm>
            <a:off x="8444754" y="535893"/>
            <a:ext cx="275558" cy="253729"/>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1" name="Ellipse 40">
            <a:extLst>
              <a:ext uri="{FF2B5EF4-FFF2-40B4-BE49-F238E27FC236}">
                <a16:creationId xmlns:a16="http://schemas.microsoft.com/office/drawing/2014/main" id="{9260F5FC-8933-D44B-3548-A0EAE5B0D244}"/>
              </a:ext>
            </a:extLst>
          </p:cNvPr>
          <p:cNvSpPr/>
          <p:nvPr/>
        </p:nvSpPr>
        <p:spPr>
          <a:xfrm>
            <a:off x="7749397" y="673010"/>
            <a:ext cx="285261" cy="253039"/>
          </a:xfrm>
          <a:prstGeom prst="ellipse">
            <a:avLst/>
          </a:prstGeom>
          <a:solidFill>
            <a:schemeClr val="accent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a:t>
            </a:r>
          </a:p>
        </p:txBody>
      </p:sp>
      <p:cxnSp>
        <p:nvCxnSpPr>
          <p:cNvPr id="45" name="Connecteur droit avec flèche 44">
            <a:extLst>
              <a:ext uri="{FF2B5EF4-FFF2-40B4-BE49-F238E27FC236}">
                <a16:creationId xmlns:a16="http://schemas.microsoft.com/office/drawing/2014/main" id="{074BB5DD-E87B-2F3C-981B-10520B47128C}"/>
              </a:ext>
            </a:extLst>
          </p:cNvPr>
          <p:cNvCxnSpPr>
            <a:cxnSpLocks/>
          </p:cNvCxnSpPr>
          <p:nvPr/>
        </p:nvCxnSpPr>
        <p:spPr>
          <a:xfrm flipH="1">
            <a:off x="7338394" y="1705243"/>
            <a:ext cx="1333823" cy="27296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Connecteur droit avec flèche 45">
            <a:extLst>
              <a:ext uri="{FF2B5EF4-FFF2-40B4-BE49-F238E27FC236}">
                <a16:creationId xmlns:a16="http://schemas.microsoft.com/office/drawing/2014/main" id="{41FBA33A-712E-1B80-2512-60BA6FFA5EB0}"/>
              </a:ext>
            </a:extLst>
          </p:cNvPr>
          <p:cNvCxnSpPr>
            <a:cxnSpLocks/>
          </p:cNvCxnSpPr>
          <p:nvPr/>
        </p:nvCxnSpPr>
        <p:spPr>
          <a:xfrm flipH="1" flipV="1">
            <a:off x="8331534" y="1209708"/>
            <a:ext cx="307623" cy="42048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onnecteur droit avec flèche 46">
            <a:extLst>
              <a:ext uri="{FF2B5EF4-FFF2-40B4-BE49-F238E27FC236}">
                <a16:creationId xmlns:a16="http://schemas.microsoft.com/office/drawing/2014/main" id="{ABAF50EA-5787-19D4-5AF8-9C158E281CA2}"/>
              </a:ext>
            </a:extLst>
          </p:cNvPr>
          <p:cNvCxnSpPr>
            <a:cxnSpLocks/>
          </p:cNvCxnSpPr>
          <p:nvPr/>
        </p:nvCxnSpPr>
        <p:spPr>
          <a:xfrm flipH="1" flipV="1">
            <a:off x="8582533" y="789622"/>
            <a:ext cx="89684" cy="8405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cteur droit avec flèche 48">
            <a:extLst>
              <a:ext uri="{FF2B5EF4-FFF2-40B4-BE49-F238E27FC236}">
                <a16:creationId xmlns:a16="http://schemas.microsoft.com/office/drawing/2014/main" id="{ACDDA9B0-E39A-694A-B290-DE97287DC19D}"/>
              </a:ext>
            </a:extLst>
          </p:cNvPr>
          <p:cNvCxnSpPr>
            <a:cxnSpLocks/>
          </p:cNvCxnSpPr>
          <p:nvPr/>
        </p:nvCxnSpPr>
        <p:spPr>
          <a:xfrm flipH="1" flipV="1">
            <a:off x="7072606" y="1643959"/>
            <a:ext cx="1471724" cy="7109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Ellipse 50">
            <a:extLst>
              <a:ext uri="{FF2B5EF4-FFF2-40B4-BE49-F238E27FC236}">
                <a16:creationId xmlns:a16="http://schemas.microsoft.com/office/drawing/2014/main" id="{3A6A11F4-DC4C-E803-8809-98ED9D9DEA28}"/>
              </a:ext>
            </a:extLst>
          </p:cNvPr>
          <p:cNvSpPr/>
          <p:nvPr/>
        </p:nvSpPr>
        <p:spPr>
          <a:xfrm>
            <a:off x="8544330" y="1588189"/>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Tree>
    <p:extLst>
      <p:ext uri="{BB962C8B-B14F-4D97-AF65-F5344CB8AC3E}">
        <p14:creationId xmlns:p14="http://schemas.microsoft.com/office/powerpoint/2010/main" val="10161178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62F57-AC3E-6289-FEAB-ED6825A9DAEC}"/>
            </a:ext>
          </a:extLst>
        </p:cNvPr>
        <p:cNvGrpSpPr/>
        <p:nvPr/>
      </p:nvGrpSpPr>
      <p:grpSpPr>
        <a:xfrm>
          <a:off x="0" y="0"/>
          <a:ext cx="0" cy="0"/>
          <a:chOff x="0" y="0"/>
          <a:chExt cx="0" cy="0"/>
        </a:xfrm>
      </p:grpSpPr>
      <p:pic>
        <p:nvPicPr>
          <p:cNvPr id="56" name="Picture 2" descr="C:\Users\Christophe\Pictures\My Scans\2014-11 (nov.)\scan0001.jpg">
            <a:extLst>
              <a:ext uri="{FF2B5EF4-FFF2-40B4-BE49-F238E27FC236}">
                <a16:creationId xmlns:a16="http://schemas.microsoft.com/office/drawing/2014/main" id="{28B798C9-D835-D93E-9AE3-4149329E132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7" name="Ellipse 56">
            <a:extLst>
              <a:ext uri="{FF2B5EF4-FFF2-40B4-BE49-F238E27FC236}">
                <a16:creationId xmlns:a16="http://schemas.microsoft.com/office/drawing/2014/main" id="{755E399B-1099-FE0E-06FD-E6F5D7CA9D37}"/>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AE4F4796-1AE2-D743-9C15-8F6F3B60CCA1}"/>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60" name="Ellipse 59">
            <a:extLst>
              <a:ext uri="{FF2B5EF4-FFF2-40B4-BE49-F238E27FC236}">
                <a16:creationId xmlns:a16="http://schemas.microsoft.com/office/drawing/2014/main" id="{BDA2B0A6-ED21-24E0-8679-17467E1B29BA}"/>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61" name="Ellipse 60">
            <a:extLst>
              <a:ext uri="{FF2B5EF4-FFF2-40B4-BE49-F238E27FC236}">
                <a16:creationId xmlns:a16="http://schemas.microsoft.com/office/drawing/2014/main" id="{EE44ACA1-5432-F982-3D49-5FBD9A93C89B}"/>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C8AA3357-D4DC-ACBB-2EC6-A682D2B09C22}"/>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4DA5F94C-88EA-BDBD-2A49-6ED69F3E31AA}"/>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4" name="Ellipse 63">
            <a:extLst>
              <a:ext uri="{FF2B5EF4-FFF2-40B4-BE49-F238E27FC236}">
                <a16:creationId xmlns:a16="http://schemas.microsoft.com/office/drawing/2014/main" id="{7D85AF7E-730F-8F9E-DEF3-480D8D417B60}"/>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65" name="Ellipse 64">
            <a:extLst>
              <a:ext uri="{FF2B5EF4-FFF2-40B4-BE49-F238E27FC236}">
                <a16:creationId xmlns:a16="http://schemas.microsoft.com/office/drawing/2014/main" id="{BE7E0C67-BFE5-35E8-4E5E-4E07A4627020}"/>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6" name="Ellipse 65">
            <a:extLst>
              <a:ext uri="{FF2B5EF4-FFF2-40B4-BE49-F238E27FC236}">
                <a16:creationId xmlns:a16="http://schemas.microsoft.com/office/drawing/2014/main" id="{B67BB6C0-C96D-4BEC-CFFB-711345B2A862}"/>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7" name="Ellipse 66">
            <a:extLst>
              <a:ext uri="{FF2B5EF4-FFF2-40B4-BE49-F238E27FC236}">
                <a16:creationId xmlns:a16="http://schemas.microsoft.com/office/drawing/2014/main" id="{6B3D1503-9CFD-BCD2-1703-9C1EB0C97F45}"/>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8" name="Ellipse 67">
            <a:extLst>
              <a:ext uri="{FF2B5EF4-FFF2-40B4-BE49-F238E27FC236}">
                <a16:creationId xmlns:a16="http://schemas.microsoft.com/office/drawing/2014/main" id="{21DEA785-F5C1-6B0E-5843-9263BFF1751C}"/>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9" name="Ellipse 68">
            <a:extLst>
              <a:ext uri="{FF2B5EF4-FFF2-40B4-BE49-F238E27FC236}">
                <a16:creationId xmlns:a16="http://schemas.microsoft.com/office/drawing/2014/main" id="{D09C4C60-55FC-FA0E-CB77-9D7EC042AF25}"/>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AB9387C7-D860-4F2A-7BAE-1027C80379A8}"/>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1" name="Ellipse 70">
            <a:extLst>
              <a:ext uri="{FF2B5EF4-FFF2-40B4-BE49-F238E27FC236}">
                <a16:creationId xmlns:a16="http://schemas.microsoft.com/office/drawing/2014/main" id="{32387778-59B9-13FA-2459-D4B3BD69CE95}"/>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918DB106-3AC9-DEE2-ABAE-830FFCBACBD2}"/>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884C8910-EF3F-8520-2D43-5A36C7F4F13C}"/>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5" name="Ellipse 84">
            <a:extLst>
              <a:ext uri="{FF2B5EF4-FFF2-40B4-BE49-F238E27FC236}">
                <a16:creationId xmlns:a16="http://schemas.microsoft.com/office/drawing/2014/main" id="{99915AA6-56F5-E69B-A63D-005321009D41}"/>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338345DB-CB7A-9E91-B53E-1E7F8A1315BC}"/>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1" name="Connecteur droit 90">
            <a:extLst>
              <a:ext uri="{FF2B5EF4-FFF2-40B4-BE49-F238E27FC236}">
                <a16:creationId xmlns:a16="http://schemas.microsoft.com/office/drawing/2014/main" id="{4F36EDFD-02C8-D82B-8F93-769AAF3ABC85}"/>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FA636CDE-B5AC-7F60-9E8B-D6DB0F09503D}"/>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B3594684-0AF5-6F6A-3DF4-975A713D5456}"/>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8503929E-B17C-D1E3-6966-D4D4E931992F}"/>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16" name="Ellipse 115">
            <a:extLst>
              <a:ext uri="{FF2B5EF4-FFF2-40B4-BE49-F238E27FC236}">
                <a16:creationId xmlns:a16="http://schemas.microsoft.com/office/drawing/2014/main" id="{9A9FD4ED-1866-05EC-C63E-6C9CD878FF75}"/>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8" name="Ellipse 117">
            <a:extLst>
              <a:ext uri="{FF2B5EF4-FFF2-40B4-BE49-F238E27FC236}">
                <a16:creationId xmlns:a16="http://schemas.microsoft.com/office/drawing/2014/main" id="{8ED42715-CC47-75AD-694F-089D0009359A}"/>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21" name="Ellipse 120">
            <a:extLst>
              <a:ext uri="{FF2B5EF4-FFF2-40B4-BE49-F238E27FC236}">
                <a16:creationId xmlns:a16="http://schemas.microsoft.com/office/drawing/2014/main" id="{9DEF3DE3-BBE5-9C20-3C77-2B20C1B6779F}"/>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6AC05361-CF22-AB4C-3EA5-E29B299341C9}"/>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24" name="Ellipse 123">
            <a:extLst>
              <a:ext uri="{FF2B5EF4-FFF2-40B4-BE49-F238E27FC236}">
                <a16:creationId xmlns:a16="http://schemas.microsoft.com/office/drawing/2014/main" id="{14DF71EB-8E61-98C8-118D-70BCCF31C702}"/>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6" name="Connecteur droit 125">
            <a:extLst>
              <a:ext uri="{FF2B5EF4-FFF2-40B4-BE49-F238E27FC236}">
                <a16:creationId xmlns:a16="http://schemas.microsoft.com/office/drawing/2014/main" id="{F63EEB4E-EFE0-F44C-5F72-B63E1D5EA62A}"/>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7" name="Ellipse 126">
            <a:extLst>
              <a:ext uri="{FF2B5EF4-FFF2-40B4-BE49-F238E27FC236}">
                <a16:creationId xmlns:a16="http://schemas.microsoft.com/office/drawing/2014/main" id="{AFCBEF32-2671-AAD4-F158-736D246E627C}"/>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28" name="Connecteur droit avec flèche 127">
            <a:extLst>
              <a:ext uri="{FF2B5EF4-FFF2-40B4-BE49-F238E27FC236}">
                <a16:creationId xmlns:a16="http://schemas.microsoft.com/office/drawing/2014/main" id="{70F69359-1CF6-5DE6-8D15-66225D79D7F2}"/>
              </a:ext>
            </a:extLst>
          </p:cNvPr>
          <p:cNvCxnSpPr>
            <a:cxnSpLocks/>
            <a:endCxn id="124"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9" name="Ellipse 128">
            <a:extLst>
              <a:ext uri="{FF2B5EF4-FFF2-40B4-BE49-F238E27FC236}">
                <a16:creationId xmlns:a16="http://schemas.microsoft.com/office/drawing/2014/main" id="{0CF45D73-E34E-9311-50D1-A4873F27E6F3}"/>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30" name="Ellipse 129">
            <a:extLst>
              <a:ext uri="{FF2B5EF4-FFF2-40B4-BE49-F238E27FC236}">
                <a16:creationId xmlns:a16="http://schemas.microsoft.com/office/drawing/2014/main" id="{2240C796-0EA4-0AA3-ACED-A50888BDD131}"/>
              </a:ext>
            </a:extLst>
          </p:cNvPr>
          <p:cNvSpPr/>
          <p:nvPr/>
        </p:nvSpPr>
        <p:spPr>
          <a:xfrm>
            <a:off x="9411308" y="272528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1" name="Ellipse 130">
            <a:extLst>
              <a:ext uri="{FF2B5EF4-FFF2-40B4-BE49-F238E27FC236}">
                <a16:creationId xmlns:a16="http://schemas.microsoft.com/office/drawing/2014/main" id="{F2319680-77BA-5E9A-B986-4D2BD14AD06C}"/>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E2EB54D5-5E1F-71FE-CD88-51B9896B6877}"/>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4" name="Ellipse 133">
            <a:extLst>
              <a:ext uri="{FF2B5EF4-FFF2-40B4-BE49-F238E27FC236}">
                <a16:creationId xmlns:a16="http://schemas.microsoft.com/office/drawing/2014/main" id="{CFCFE7D0-DE8C-46D5-C68D-A8B9CD75BF97}"/>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35" name="Ellipse 134">
            <a:extLst>
              <a:ext uri="{FF2B5EF4-FFF2-40B4-BE49-F238E27FC236}">
                <a16:creationId xmlns:a16="http://schemas.microsoft.com/office/drawing/2014/main" id="{8383993D-7503-B1F1-FA9C-7871DCA5276B}"/>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a:extLst>
              <a:ext uri="{FF2B5EF4-FFF2-40B4-BE49-F238E27FC236}">
                <a16:creationId xmlns:a16="http://schemas.microsoft.com/office/drawing/2014/main" id="{3E51A913-BEB4-3263-55E1-E08E8DAF9A06}"/>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37" name="Ellipse 136">
            <a:extLst>
              <a:ext uri="{FF2B5EF4-FFF2-40B4-BE49-F238E27FC236}">
                <a16:creationId xmlns:a16="http://schemas.microsoft.com/office/drawing/2014/main" id="{5771D48E-A6AB-8987-D651-05CFDE0B3B6C}"/>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38" name="Ellipse 137">
            <a:extLst>
              <a:ext uri="{FF2B5EF4-FFF2-40B4-BE49-F238E27FC236}">
                <a16:creationId xmlns:a16="http://schemas.microsoft.com/office/drawing/2014/main" id="{D849A60D-86FF-AE9E-808F-A75AA3E9B315}"/>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39" name="Ellipse 138">
            <a:extLst>
              <a:ext uri="{FF2B5EF4-FFF2-40B4-BE49-F238E27FC236}">
                <a16:creationId xmlns:a16="http://schemas.microsoft.com/office/drawing/2014/main" id="{5C2A64FD-3C33-EEA8-930A-46555D6A8BBE}"/>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40" name="Ellipse 139">
            <a:extLst>
              <a:ext uri="{FF2B5EF4-FFF2-40B4-BE49-F238E27FC236}">
                <a16:creationId xmlns:a16="http://schemas.microsoft.com/office/drawing/2014/main" id="{222FB974-5C96-8073-2ACA-AA1767A19F6A}"/>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1" name="Ellipse 140">
            <a:extLst>
              <a:ext uri="{FF2B5EF4-FFF2-40B4-BE49-F238E27FC236}">
                <a16:creationId xmlns:a16="http://schemas.microsoft.com/office/drawing/2014/main" id="{C512ABC9-993F-B2FB-17B1-0FD190115263}"/>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2" name="Rectangle 141">
            <a:extLst>
              <a:ext uri="{FF2B5EF4-FFF2-40B4-BE49-F238E27FC236}">
                <a16:creationId xmlns:a16="http://schemas.microsoft.com/office/drawing/2014/main" id="{3C2AE52A-D086-5A43-1260-B6C98FE7C815}"/>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43" name="Rectangle 142">
            <a:extLst>
              <a:ext uri="{FF2B5EF4-FFF2-40B4-BE49-F238E27FC236}">
                <a16:creationId xmlns:a16="http://schemas.microsoft.com/office/drawing/2014/main" id="{C271734D-EBD8-4103-52A8-47DAA41DC249}"/>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44" name="Ellipse 143">
            <a:extLst>
              <a:ext uri="{FF2B5EF4-FFF2-40B4-BE49-F238E27FC236}">
                <a16:creationId xmlns:a16="http://schemas.microsoft.com/office/drawing/2014/main" id="{0C1AB0C6-D1FA-67EF-8F7D-37763EB1E178}"/>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5" name="Rectangle 144">
            <a:extLst>
              <a:ext uri="{FF2B5EF4-FFF2-40B4-BE49-F238E27FC236}">
                <a16:creationId xmlns:a16="http://schemas.microsoft.com/office/drawing/2014/main" id="{0406435C-9F8F-DC2C-4717-9C7FF1872CCB}"/>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46" name="Rectangle 145">
            <a:extLst>
              <a:ext uri="{FF2B5EF4-FFF2-40B4-BE49-F238E27FC236}">
                <a16:creationId xmlns:a16="http://schemas.microsoft.com/office/drawing/2014/main" id="{143B7C94-E52C-FE87-2412-009855D0755F}"/>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47" name="Connecteur droit 146">
            <a:extLst>
              <a:ext uri="{FF2B5EF4-FFF2-40B4-BE49-F238E27FC236}">
                <a16:creationId xmlns:a16="http://schemas.microsoft.com/office/drawing/2014/main" id="{4396702E-6896-E762-B8DA-4827B4DC79C8}"/>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9" name="Ellipse 148">
            <a:extLst>
              <a:ext uri="{FF2B5EF4-FFF2-40B4-BE49-F238E27FC236}">
                <a16:creationId xmlns:a16="http://schemas.microsoft.com/office/drawing/2014/main" id="{86F9B949-0CDC-65D2-005D-CC07F0FD1E09}"/>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50" name="Connecteur droit 149">
            <a:extLst>
              <a:ext uri="{FF2B5EF4-FFF2-40B4-BE49-F238E27FC236}">
                <a16:creationId xmlns:a16="http://schemas.microsoft.com/office/drawing/2014/main" id="{5684717F-4C33-7E37-6521-AC85EEE1A295}"/>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Connecteur droit 150">
            <a:extLst>
              <a:ext uri="{FF2B5EF4-FFF2-40B4-BE49-F238E27FC236}">
                <a16:creationId xmlns:a16="http://schemas.microsoft.com/office/drawing/2014/main" id="{C3F91F61-AA79-74B4-66A5-3425D9F1D1F3}"/>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Ellipse 151">
            <a:extLst>
              <a:ext uri="{FF2B5EF4-FFF2-40B4-BE49-F238E27FC236}">
                <a16:creationId xmlns:a16="http://schemas.microsoft.com/office/drawing/2014/main" id="{A2C60D55-AC16-579E-D34B-6AE38CC2ABC6}"/>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3" name="Ellipse 152">
            <a:extLst>
              <a:ext uri="{FF2B5EF4-FFF2-40B4-BE49-F238E27FC236}">
                <a16:creationId xmlns:a16="http://schemas.microsoft.com/office/drawing/2014/main" id="{8C5DD2B7-FF30-C409-9EDB-314AEC944ED4}"/>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4" name="Ellipse 153">
            <a:extLst>
              <a:ext uri="{FF2B5EF4-FFF2-40B4-BE49-F238E27FC236}">
                <a16:creationId xmlns:a16="http://schemas.microsoft.com/office/drawing/2014/main" id="{382F1AF0-BC1A-4344-9414-B84FE7D8523C}"/>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A87851F4-AB6E-2285-29F7-55A7D8AC48B8}"/>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ACFA7E3F-657F-9B61-9584-8BA5ED6248AA}"/>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5012DB98-FA2A-523E-B65B-3FB8EE063EF2}"/>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279338F6-237B-48C0-9531-A06A25FC8CF9}"/>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59" name="Ellipse 158">
            <a:extLst>
              <a:ext uri="{FF2B5EF4-FFF2-40B4-BE49-F238E27FC236}">
                <a16:creationId xmlns:a16="http://schemas.microsoft.com/office/drawing/2014/main" id="{57FF56EC-E1B9-0B8F-8D16-67A61423D37F}"/>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9EE86B43-BE75-CBA7-2BFC-421EE801D269}"/>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B466CF28-772B-5647-EECF-F6A3FB36BE83}"/>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62" name="Ellipse 161">
            <a:extLst>
              <a:ext uri="{FF2B5EF4-FFF2-40B4-BE49-F238E27FC236}">
                <a16:creationId xmlns:a16="http://schemas.microsoft.com/office/drawing/2014/main" id="{9D07FA5E-A854-9371-9357-3BD34CE6CCD1}"/>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63" name="Ellipse 162">
            <a:extLst>
              <a:ext uri="{FF2B5EF4-FFF2-40B4-BE49-F238E27FC236}">
                <a16:creationId xmlns:a16="http://schemas.microsoft.com/office/drawing/2014/main" id="{8EA77E41-91D9-B121-6E1F-E67BA3ED8BE6}"/>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C7C7B4EE-2D7B-6EC5-6A82-8313D21B3A2B}"/>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467B4E49-F80A-A8F7-DDAE-09BDFCFDC72F}"/>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Ellipse 165">
            <a:extLst>
              <a:ext uri="{FF2B5EF4-FFF2-40B4-BE49-F238E27FC236}">
                <a16:creationId xmlns:a16="http://schemas.microsoft.com/office/drawing/2014/main" id="{8C4C557C-2B47-51C7-7999-776AFE8A666F}"/>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570D19F7-C6CA-8835-9EF7-4FE079C32B67}"/>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B84716B7-7B05-6AB2-B4BD-7F002D7EF665}"/>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1F75EC2E-5986-4F42-6E70-890698EB979B}"/>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53CD3A04-B909-B954-7F0D-9C16F37E4E1C}"/>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Rectangle 170">
            <a:extLst>
              <a:ext uri="{FF2B5EF4-FFF2-40B4-BE49-F238E27FC236}">
                <a16:creationId xmlns:a16="http://schemas.microsoft.com/office/drawing/2014/main" id="{1841F26F-2D17-425D-3C5B-02357D560E50}"/>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72" name="Rectangle 171">
            <a:extLst>
              <a:ext uri="{FF2B5EF4-FFF2-40B4-BE49-F238E27FC236}">
                <a16:creationId xmlns:a16="http://schemas.microsoft.com/office/drawing/2014/main" id="{101EDD6A-7FF4-2562-DF4D-7501D7B296E2}"/>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73" name="Rectangle 172">
            <a:extLst>
              <a:ext uri="{FF2B5EF4-FFF2-40B4-BE49-F238E27FC236}">
                <a16:creationId xmlns:a16="http://schemas.microsoft.com/office/drawing/2014/main" id="{F258CCCD-E6DC-A04F-436B-E23BE2E4EA2D}"/>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74" name="Ellipse 173">
            <a:extLst>
              <a:ext uri="{FF2B5EF4-FFF2-40B4-BE49-F238E27FC236}">
                <a16:creationId xmlns:a16="http://schemas.microsoft.com/office/drawing/2014/main" id="{24EB6779-1A1D-9D90-7740-63A94F334BE1}"/>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5" name="Rectangle 174">
            <a:extLst>
              <a:ext uri="{FF2B5EF4-FFF2-40B4-BE49-F238E27FC236}">
                <a16:creationId xmlns:a16="http://schemas.microsoft.com/office/drawing/2014/main" id="{43AC5CB8-E44C-C9CA-110B-961BB1AD02CE}"/>
              </a:ext>
            </a:extLst>
          </p:cNvPr>
          <p:cNvSpPr/>
          <p:nvPr/>
        </p:nvSpPr>
        <p:spPr>
          <a:xfrm>
            <a:off x="7811905" y="2253074"/>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76" name="Rectangle 175">
            <a:extLst>
              <a:ext uri="{FF2B5EF4-FFF2-40B4-BE49-F238E27FC236}">
                <a16:creationId xmlns:a16="http://schemas.microsoft.com/office/drawing/2014/main" id="{26CBA538-1B57-B4AC-97EB-1F225B018E4F}"/>
              </a:ext>
            </a:extLst>
          </p:cNvPr>
          <p:cNvSpPr/>
          <p:nvPr/>
        </p:nvSpPr>
        <p:spPr>
          <a:xfrm>
            <a:off x="7342831" y="1509827"/>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77" name="Rectangle 176">
            <a:extLst>
              <a:ext uri="{FF2B5EF4-FFF2-40B4-BE49-F238E27FC236}">
                <a16:creationId xmlns:a16="http://schemas.microsoft.com/office/drawing/2014/main" id="{7085982E-B4B3-BA4C-C7E2-D25687071543}"/>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78" name="Rectangle 177">
            <a:extLst>
              <a:ext uri="{FF2B5EF4-FFF2-40B4-BE49-F238E27FC236}">
                <a16:creationId xmlns:a16="http://schemas.microsoft.com/office/drawing/2014/main" id="{D87D24D8-1662-E939-91D7-AF04C2F89469}"/>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79" name="Rectangle 178">
            <a:extLst>
              <a:ext uri="{FF2B5EF4-FFF2-40B4-BE49-F238E27FC236}">
                <a16:creationId xmlns:a16="http://schemas.microsoft.com/office/drawing/2014/main" id="{C4057F06-C7A2-0391-CFA9-F47479BDD03D}"/>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80" name="Rectangle 179">
            <a:extLst>
              <a:ext uri="{FF2B5EF4-FFF2-40B4-BE49-F238E27FC236}">
                <a16:creationId xmlns:a16="http://schemas.microsoft.com/office/drawing/2014/main" id="{33D95193-E16E-1AC9-83D3-2B2AFE343F94}"/>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81" name="Ellipse 180">
            <a:extLst>
              <a:ext uri="{FF2B5EF4-FFF2-40B4-BE49-F238E27FC236}">
                <a16:creationId xmlns:a16="http://schemas.microsoft.com/office/drawing/2014/main" id="{F29781EC-68E2-3878-FC22-A40372DFB0B9}"/>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82" name="Ellipse 181">
            <a:extLst>
              <a:ext uri="{FF2B5EF4-FFF2-40B4-BE49-F238E27FC236}">
                <a16:creationId xmlns:a16="http://schemas.microsoft.com/office/drawing/2014/main" id="{6B17AA51-7F2C-C072-0008-909286FD0FC0}"/>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3" name="Ellipse 182">
            <a:extLst>
              <a:ext uri="{FF2B5EF4-FFF2-40B4-BE49-F238E27FC236}">
                <a16:creationId xmlns:a16="http://schemas.microsoft.com/office/drawing/2014/main" id="{3DC7CB2F-1C82-8F06-B79A-585C0CD589EB}"/>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Ellipse 183">
            <a:extLst>
              <a:ext uri="{FF2B5EF4-FFF2-40B4-BE49-F238E27FC236}">
                <a16:creationId xmlns:a16="http://schemas.microsoft.com/office/drawing/2014/main" id="{FD677F4E-A026-F968-13A3-4794BEC2121B}"/>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6" name="Ellipse 185">
            <a:extLst>
              <a:ext uri="{FF2B5EF4-FFF2-40B4-BE49-F238E27FC236}">
                <a16:creationId xmlns:a16="http://schemas.microsoft.com/office/drawing/2014/main" id="{138ED47C-7B74-F48E-626B-6C407D9A92E6}"/>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87" name="Rectangle 186">
            <a:extLst>
              <a:ext uri="{FF2B5EF4-FFF2-40B4-BE49-F238E27FC236}">
                <a16:creationId xmlns:a16="http://schemas.microsoft.com/office/drawing/2014/main" id="{02A09247-E4A6-800E-AF7B-496652EAD0F4}"/>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88" name="Ellipse 187">
            <a:extLst>
              <a:ext uri="{FF2B5EF4-FFF2-40B4-BE49-F238E27FC236}">
                <a16:creationId xmlns:a16="http://schemas.microsoft.com/office/drawing/2014/main" id="{7CDA6016-2956-C428-0CC1-AFAA7834A8B7}"/>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Ellipse 188">
            <a:extLst>
              <a:ext uri="{FF2B5EF4-FFF2-40B4-BE49-F238E27FC236}">
                <a16:creationId xmlns:a16="http://schemas.microsoft.com/office/drawing/2014/main" id="{A99E57A8-608F-627F-7C76-B00A40C07C45}"/>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0" name="Ellipse 189">
            <a:extLst>
              <a:ext uri="{FF2B5EF4-FFF2-40B4-BE49-F238E27FC236}">
                <a16:creationId xmlns:a16="http://schemas.microsoft.com/office/drawing/2014/main" id="{5242CFBB-77ED-F13A-9C60-CE2E0201ABA5}"/>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91" name="Ellipse 190">
            <a:extLst>
              <a:ext uri="{FF2B5EF4-FFF2-40B4-BE49-F238E27FC236}">
                <a16:creationId xmlns:a16="http://schemas.microsoft.com/office/drawing/2014/main" id="{DD14D830-6935-F2BA-545A-DED8665EDC40}"/>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2" name="Rectangle 191">
            <a:extLst>
              <a:ext uri="{FF2B5EF4-FFF2-40B4-BE49-F238E27FC236}">
                <a16:creationId xmlns:a16="http://schemas.microsoft.com/office/drawing/2014/main" id="{1D899DC2-11F7-DBAE-DACE-44F6BE2D097A}"/>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93" name="Ellipse 192">
            <a:extLst>
              <a:ext uri="{FF2B5EF4-FFF2-40B4-BE49-F238E27FC236}">
                <a16:creationId xmlns:a16="http://schemas.microsoft.com/office/drawing/2014/main" id="{4047CD47-ED77-D4FC-06AE-D3BE0AFB0624}"/>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94" name="Ellipse 193">
            <a:extLst>
              <a:ext uri="{FF2B5EF4-FFF2-40B4-BE49-F238E27FC236}">
                <a16:creationId xmlns:a16="http://schemas.microsoft.com/office/drawing/2014/main" id="{EFDDD268-AEC2-6C4F-DC34-9F5A58F25A5B}"/>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5" name="Rectangle 194">
            <a:extLst>
              <a:ext uri="{FF2B5EF4-FFF2-40B4-BE49-F238E27FC236}">
                <a16:creationId xmlns:a16="http://schemas.microsoft.com/office/drawing/2014/main" id="{5B36BDAE-2A69-C65D-3EFC-1DAEA5005FD0}"/>
              </a:ext>
            </a:extLst>
          </p:cNvPr>
          <p:cNvSpPr/>
          <p:nvPr/>
        </p:nvSpPr>
        <p:spPr>
          <a:xfrm>
            <a:off x="6705473" y="3208015"/>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96" name="Ellipse 195">
            <a:extLst>
              <a:ext uri="{FF2B5EF4-FFF2-40B4-BE49-F238E27FC236}">
                <a16:creationId xmlns:a16="http://schemas.microsoft.com/office/drawing/2014/main" id="{D67AF4E1-A65A-A611-922D-6CA6B4626335}"/>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7" name="Ellipse 196">
            <a:extLst>
              <a:ext uri="{FF2B5EF4-FFF2-40B4-BE49-F238E27FC236}">
                <a16:creationId xmlns:a16="http://schemas.microsoft.com/office/drawing/2014/main" id="{BCB232D8-3B6D-23A4-F854-5A9F39FCFCA4}"/>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Ellipse 211">
            <a:extLst>
              <a:ext uri="{FF2B5EF4-FFF2-40B4-BE49-F238E27FC236}">
                <a16:creationId xmlns:a16="http://schemas.microsoft.com/office/drawing/2014/main" id="{0D1A939F-7259-4930-CB75-435BA6801DEB}"/>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7" name="Ellipse 226">
            <a:extLst>
              <a:ext uri="{FF2B5EF4-FFF2-40B4-BE49-F238E27FC236}">
                <a16:creationId xmlns:a16="http://schemas.microsoft.com/office/drawing/2014/main" id="{59098C60-782C-C659-2CB8-CE0A473B769E}"/>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28" name="Ellipse 227">
            <a:extLst>
              <a:ext uri="{FF2B5EF4-FFF2-40B4-BE49-F238E27FC236}">
                <a16:creationId xmlns:a16="http://schemas.microsoft.com/office/drawing/2014/main" id="{8CC82CC4-EE75-5DCB-98C0-470D54C7A7C4}"/>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0" name="Ellipse 229">
            <a:extLst>
              <a:ext uri="{FF2B5EF4-FFF2-40B4-BE49-F238E27FC236}">
                <a16:creationId xmlns:a16="http://schemas.microsoft.com/office/drawing/2014/main" id="{9069C91B-F467-26F4-FC92-C9B2FAAD0F87}"/>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31" name="Ellipse 230">
            <a:extLst>
              <a:ext uri="{FF2B5EF4-FFF2-40B4-BE49-F238E27FC236}">
                <a16:creationId xmlns:a16="http://schemas.microsoft.com/office/drawing/2014/main" id="{7ECBAC9F-A69B-08FC-093A-AEF0E90E5BBF}"/>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2" name="Ellipse 231">
            <a:extLst>
              <a:ext uri="{FF2B5EF4-FFF2-40B4-BE49-F238E27FC236}">
                <a16:creationId xmlns:a16="http://schemas.microsoft.com/office/drawing/2014/main" id="{80F9BC86-D887-DD92-C989-A84BD981CA67}"/>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3" name="Ellipse 232">
            <a:extLst>
              <a:ext uri="{FF2B5EF4-FFF2-40B4-BE49-F238E27FC236}">
                <a16:creationId xmlns:a16="http://schemas.microsoft.com/office/drawing/2014/main" id="{1B8E8920-7EAA-38C2-AEEC-39A36D0C0056}"/>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34" name="Rectangle 233">
            <a:extLst>
              <a:ext uri="{FF2B5EF4-FFF2-40B4-BE49-F238E27FC236}">
                <a16:creationId xmlns:a16="http://schemas.microsoft.com/office/drawing/2014/main" id="{6B035567-8A85-147F-FF8F-AE4C338C676C}"/>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235" name="Ellipse 234">
            <a:extLst>
              <a:ext uri="{FF2B5EF4-FFF2-40B4-BE49-F238E27FC236}">
                <a16:creationId xmlns:a16="http://schemas.microsoft.com/office/drawing/2014/main" id="{BA69FF06-E0B6-725A-53B3-FEEFD460B518}"/>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6" name="Rectangle 235">
            <a:extLst>
              <a:ext uri="{FF2B5EF4-FFF2-40B4-BE49-F238E27FC236}">
                <a16:creationId xmlns:a16="http://schemas.microsoft.com/office/drawing/2014/main" id="{BAE8669D-5A54-7505-DFB9-F09669062B69}"/>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237" name="Ellipse 236">
            <a:extLst>
              <a:ext uri="{FF2B5EF4-FFF2-40B4-BE49-F238E27FC236}">
                <a16:creationId xmlns:a16="http://schemas.microsoft.com/office/drawing/2014/main" id="{E062CF62-487F-2C2E-8787-D9865405C9B0}"/>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8" name="Rectangle 237">
            <a:extLst>
              <a:ext uri="{FF2B5EF4-FFF2-40B4-BE49-F238E27FC236}">
                <a16:creationId xmlns:a16="http://schemas.microsoft.com/office/drawing/2014/main" id="{9A83398D-7572-C8F9-701C-7ABCD2DAC12D}"/>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39" name="Ellipse 238">
            <a:extLst>
              <a:ext uri="{FF2B5EF4-FFF2-40B4-BE49-F238E27FC236}">
                <a16:creationId xmlns:a16="http://schemas.microsoft.com/office/drawing/2014/main" id="{45B8AC24-DA09-37FE-92D5-9DCA5F7D06A6}"/>
              </a:ext>
            </a:extLst>
          </p:cNvPr>
          <p:cNvSpPr/>
          <p:nvPr/>
        </p:nvSpPr>
        <p:spPr>
          <a:xfrm>
            <a:off x="11874494" y="3493192"/>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41" name="Rectangle 240">
            <a:extLst>
              <a:ext uri="{FF2B5EF4-FFF2-40B4-BE49-F238E27FC236}">
                <a16:creationId xmlns:a16="http://schemas.microsoft.com/office/drawing/2014/main" id="{74FD55C4-2331-B3AF-A2CA-27FDA48AA4E7}"/>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43" name="Ellipse 242">
            <a:extLst>
              <a:ext uri="{FF2B5EF4-FFF2-40B4-BE49-F238E27FC236}">
                <a16:creationId xmlns:a16="http://schemas.microsoft.com/office/drawing/2014/main" id="{2B925A05-B8C5-8D67-585C-BE6CCFD344F3}"/>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4" name="Rectangle 243">
            <a:extLst>
              <a:ext uri="{FF2B5EF4-FFF2-40B4-BE49-F238E27FC236}">
                <a16:creationId xmlns:a16="http://schemas.microsoft.com/office/drawing/2014/main" id="{A224AE91-E581-B775-7155-B4321E01D225}"/>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45" name="Ellipse 244">
            <a:extLst>
              <a:ext uri="{FF2B5EF4-FFF2-40B4-BE49-F238E27FC236}">
                <a16:creationId xmlns:a16="http://schemas.microsoft.com/office/drawing/2014/main" id="{03EF730F-3210-6127-F3A0-29E0BA13FCF1}"/>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6" name="Rectangle 245">
            <a:extLst>
              <a:ext uri="{FF2B5EF4-FFF2-40B4-BE49-F238E27FC236}">
                <a16:creationId xmlns:a16="http://schemas.microsoft.com/office/drawing/2014/main" id="{78E3984C-14AF-D21C-E61D-91F2EAF21145}"/>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 name="Rectangle 1">
            <a:extLst>
              <a:ext uri="{FF2B5EF4-FFF2-40B4-BE49-F238E27FC236}">
                <a16:creationId xmlns:a16="http://schemas.microsoft.com/office/drawing/2014/main" id="{5F8E3132-B9B2-D94D-EB8E-37B354433E03}"/>
              </a:ext>
            </a:extLst>
          </p:cNvPr>
          <p:cNvSpPr/>
          <p:nvPr/>
        </p:nvSpPr>
        <p:spPr>
          <a:xfrm>
            <a:off x="82016" y="110609"/>
            <a:ext cx="4806102" cy="3046988"/>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6) 1843-1852 : … Brève période de détente entre Russes et Britanniques</a:t>
            </a:r>
            <a:endParaRPr lang="fr-FR" sz="1600" dirty="0"/>
          </a:p>
          <a:p>
            <a:endParaRPr lang="fr-FR" sz="1600" dirty="0"/>
          </a:p>
          <a:p>
            <a:r>
              <a:rPr lang="fr-FR" sz="1600" dirty="0"/>
              <a:t>a) La catastrophe afghane de 1842</a:t>
            </a:r>
          </a:p>
          <a:p>
            <a:r>
              <a:rPr lang="fr-FR" sz="1600" dirty="0"/>
              <a:t>Aura pendant longtemps une influence</a:t>
            </a:r>
          </a:p>
          <a:p>
            <a:r>
              <a:rPr lang="fr-FR" sz="1600" dirty="0"/>
              <a:t>Sur la politique britannique en Asie centrale</a:t>
            </a:r>
          </a:p>
          <a:p>
            <a:endParaRPr lang="fr-FR" sz="1600" dirty="0"/>
          </a:p>
          <a:p>
            <a:r>
              <a:rPr lang="fr-FR" sz="1600" dirty="0"/>
              <a:t>*Plus aucune intervention</a:t>
            </a:r>
          </a:p>
          <a:p>
            <a:r>
              <a:rPr lang="fr-FR" sz="1600" dirty="0"/>
              <a:t>Ce qui bénéficiera à la progression des Russes</a:t>
            </a:r>
          </a:p>
          <a:p>
            <a:endParaRPr lang="fr-FR" sz="1600" dirty="0"/>
          </a:p>
          <a:p>
            <a:r>
              <a:rPr lang="fr-FR" sz="1600" dirty="0"/>
              <a:t>NB : 1878-80 : 2</a:t>
            </a:r>
            <a:r>
              <a:rPr lang="fr-FR" sz="1600" baseline="30000" dirty="0"/>
              <a:t>ème</a:t>
            </a:r>
            <a:r>
              <a:rPr lang="fr-FR" sz="1600" dirty="0"/>
              <a:t> guerre </a:t>
            </a:r>
            <a:r>
              <a:rPr lang="fr-FR" sz="1600" dirty="0" err="1"/>
              <a:t>anglo</a:t>
            </a:r>
            <a:r>
              <a:rPr lang="fr-FR" sz="1600" dirty="0"/>
              <a:t>-afghane</a:t>
            </a:r>
          </a:p>
          <a:p>
            <a:r>
              <a:rPr lang="fr-FR" sz="1600" dirty="0"/>
              <a:t>1919 : 3</a:t>
            </a:r>
            <a:r>
              <a:rPr lang="fr-FR" sz="1600" baseline="30000" dirty="0"/>
              <a:t>ème</a:t>
            </a:r>
            <a:r>
              <a:rPr lang="fr-FR" sz="1600" dirty="0"/>
              <a:t> guerre </a:t>
            </a:r>
            <a:r>
              <a:rPr lang="fr-FR" sz="1600" dirty="0" err="1"/>
              <a:t>anglo</a:t>
            </a:r>
            <a:r>
              <a:rPr lang="fr-FR" sz="1600" dirty="0"/>
              <a:t>-afghane ! </a:t>
            </a:r>
            <a:r>
              <a:rPr lang="fr-FR" sz="1600" u="sng" dirty="0"/>
              <a:t>A suivre</a:t>
            </a:r>
            <a:r>
              <a:rPr lang="fr-FR" sz="1600" dirty="0"/>
              <a:t>…</a:t>
            </a:r>
          </a:p>
        </p:txBody>
      </p:sp>
      <p:sp>
        <p:nvSpPr>
          <p:cNvPr id="3" name="Rectangle 2">
            <a:extLst>
              <a:ext uri="{FF2B5EF4-FFF2-40B4-BE49-F238E27FC236}">
                <a16:creationId xmlns:a16="http://schemas.microsoft.com/office/drawing/2014/main" id="{A486F4AF-4D30-2A42-DC76-3D254C91A2DC}"/>
              </a:ext>
            </a:extLst>
          </p:cNvPr>
          <p:cNvSpPr/>
          <p:nvPr/>
        </p:nvSpPr>
        <p:spPr>
          <a:xfrm>
            <a:off x="7352297" y="1691886"/>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Tree>
    <p:extLst>
      <p:ext uri="{BB962C8B-B14F-4D97-AF65-F5344CB8AC3E}">
        <p14:creationId xmlns:p14="http://schemas.microsoft.com/office/powerpoint/2010/main" val="38431481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5BD9B-6EE7-F30A-973F-A1926039765F}"/>
            </a:ext>
          </a:extLst>
        </p:cNvPr>
        <p:cNvGrpSpPr/>
        <p:nvPr/>
      </p:nvGrpSpPr>
      <p:grpSpPr>
        <a:xfrm>
          <a:off x="0" y="0"/>
          <a:ext cx="0" cy="0"/>
          <a:chOff x="0" y="0"/>
          <a:chExt cx="0" cy="0"/>
        </a:xfrm>
      </p:grpSpPr>
      <p:pic>
        <p:nvPicPr>
          <p:cNvPr id="56" name="Picture 2" descr="C:\Users\Christophe\Pictures\My Scans\2014-11 (nov.)\scan0001.jpg">
            <a:extLst>
              <a:ext uri="{FF2B5EF4-FFF2-40B4-BE49-F238E27FC236}">
                <a16:creationId xmlns:a16="http://schemas.microsoft.com/office/drawing/2014/main" id="{EF7EBA8B-DF11-772A-FC59-0373EED5FB9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7" name="Ellipse 56">
            <a:extLst>
              <a:ext uri="{FF2B5EF4-FFF2-40B4-BE49-F238E27FC236}">
                <a16:creationId xmlns:a16="http://schemas.microsoft.com/office/drawing/2014/main" id="{8E1CB742-3D01-8A5D-94A1-31E2D1CEAAD2}"/>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13C0F1B4-9C14-8307-12E0-7A1BE6DB47D9}"/>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60" name="Ellipse 59">
            <a:extLst>
              <a:ext uri="{FF2B5EF4-FFF2-40B4-BE49-F238E27FC236}">
                <a16:creationId xmlns:a16="http://schemas.microsoft.com/office/drawing/2014/main" id="{2BED1D37-4F79-439B-7503-C285803BE196}"/>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61" name="Ellipse 60">
            <a:extLst>
              <a:ext uri="{FF2B5EF4-FFF2-40B4-BE49-F238E27FC236}">
                <a16:creationId xmlns:a16="http://schemas.microsoft.com/office/drawing/2014/main" id="{02BBF8FE-941F-2E37-FADE-7DD5D987CB91}"/>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4634B161-02BC-E27F-BD87-6342C92C625D}"/>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60A10EBF-7A12-9D02-14AE-F1B7F78FD259}"/>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4" name="Ellipse 63">
            <a:extLst>
              <a:ext uri="{FF2B5EF4-FFF2-40B4-BE49-F238E27FC236}">
                <a16:creationId xmlns:a16="http://schemas.microsoft.com/office/drawing/2014/main" id="{E3070931-7841-8516-45C4-3501EEF180CC}"/>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65" name="Ellipse 64">
            <a:extLst>
              <a:ext uri="{FF2B5EF4-FFF2-40B4-BE49-F238E27FC236}">
                <a16:creationId xmlns:a16="http://schemas.microsoft.com/office/drawing/2014/main" id="{18A6D1E4-DC71-B745-F066-D5AA293ED065}"/>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6" name="Ellipse 65">
            <a:extLst>
              <a:ext uri="{FF2B5EF4-FFF2-40B4-BE49-F238E27FC236}">
                <a16:creationId xmlns:a16="http://schemas.microsoft.com/office/drawing/2014/main" id="{067B4595-C6EA-D787-814C-1ECCAB568460}"/>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7" name="Ellipse 66">
            <a:extLst>
              <a:ext uri="{FF2B5EF4-FFF2-40B4-BE49-F238E27FC236}">
                <a16:creationId xmlns:a16="http://schemas.microsoft.com/office/drawing/2014/main" id="{E38DC722-219E-6818-5D13-8FE2376848DD}"/>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8" name="Ellipse 67">
            <a:extLst>
              <a:ext uri="{FF2B5EF4-FFF2-40B4-BE49-F238E27FC236}">
                <a16:creationId xmlns:a16="http://schemas.microsoft.com/office/drawing/2014/main" id="{943BC36B-078E-1A7F-B771-124305CEC3A4}"/>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9" name="Ellipse 68">
            <a:extLst>
              <a:ext uri="{FF2B5EF4-FFF2-40B4-BE49-F238E27FC236}">
                <a16:creationId xmlns:a16="http://schemas.microsoft.com/office/drawing/2014/main" id="{11CA9DD2-B056-A80D-4BAE-BA07FD393867}"/>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DF52C2DC-2897-B6B7-9121-A678226209E6}"/>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1" name="Ellipse 70">
            <a:extLst>
              <a:ext uri="{FF2B5EF4-FFF2-40B4-BE49-F238E27FC236}">
                <a16:creationId xmlns:a16="http://schemas.microsoft.com/office/drawing/2014/main" id="{DE3C2E44-13B1-9F93-0990-7BF138F4BD6E}"/>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DFA15539-C4F3-1E26-580F-F3DDD32E43B1}"/>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AEAEEFFC-BBDC-E7B8-CFE9-457F2C4A5556}"/>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5" name="Ellipse 84">
            <a:extLst>
              <a:ext uri="{FF2B5EF4-FFF2-40B4-BE49-F238E27FC236}">
                <a16:creationId xmlns:a16="http://schemas.microsoft.com/office/drawing/2014/main" id="{C9FF1E24-1E57-665A-B899-D9E35D15D123}"/>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EF4A253D-127C-270E-B784-8897EF276BF4}"/>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1" name="Connecteur droit 90">
            <a:extLst>
              <a:ext uri="{FF2B5EF4-FFF2-40B4-BE49-F238E27FC236}">
                <a16:creationId xmlns:a16="http://schemas.microsoft.com/office/drawing/2014/main" id="{EC4AE612-D7CB-62AD-7294-7AFBE414E4BB}"/>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3CE879AA-8DC2-0DD4-015C-0202DA92B0B5}"/>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0742BF15-9BD5-6D73-DBBD-738FC9A79E0E}"/>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077529CC-C249-C9CB-71D0-B6ECCE0E7358}"/>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16" name="Ellipse 115">
            <a:extLst>
              <a:ext uri="{FF2B5EF4-FFF2-40B4-BE49-F238E27FC236}">
                <a16:creationId xmlns:a16="http://schemas.microsoft.com/office/drawing/2014/main" id="{26E03CEC-6C2F-9A9D-E2FA-79DFDE3ABB13}"/>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8" name="Ellipse 117">
            <a:extLst>
              <a:ext uri="{FF2B5EF4-FFF2-40B4-BE49-F238E27FC236}">
                <a16:creationId xmlns:a16="http://schemas.microsoft.com/office/drawing/2014/main" id="{187BD6E2-6ACC-04A9-84D0-00410E84A9E4}"/>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21" name="Ellipse 120">
            <a:extLst>
              <a:ext uri="{FF2B5EF4-FFF2-40B4-BE49-F238E27FC236}">
                <a16:creationId xmlns:a16="http://schemas.microsoft.com/office/drawing/2014/main" id="{EBF872CE-1718-E801-7CD3-F406CC0911A3}"/>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97FBAAB2-E957-0709-4B67-3BBD7071D278}"/>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24" name="Ellipse 123">
            <a:extLst>
              <a:ext uri="{FF2B5EF4-FFF2-40B4-BE49-F238E27FC236}">
                <a16:creationId xmlns:a16="http://schemas.microsoft.com/office/drawing/2014/main" id="{AB0E4A8C-AC91-5FF4-8C05-677ED70917F9}"/>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6" name="Connecteur droit 125">
            <a:extLst>
              <a:ext uri="{FF2B5EF4-FFF2-40B4-BE49-F238E27FC236}">
                <a16:creationId xmlns:a16="http://schemas.microsoft.com/office/drawing/2014/main" id="{B56E8D06-6C75-87FF-2333-06B9FA7CEB5A}"/>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7" name="Ellipse 126">
            <a:extLst>
              <a:ext uri="{FF2B5EF4-FFF2-40B4-BE49-F238E27FC236}">
                <a16:creationId xmlns:a16="http://schemas.microsoft.com/office/drawing/2014/main" id="{99642A48-25EC-719C-A93C-54EE7358A168}"/>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28" name="Connecteur droit avec flèche 127">
            <a:extLst>
              <a:ext uri="{FF2B5EF4-FFF2-40B4-BE49-F238E27FC236}">
                <a16:creationId xmlns:a16="http://schemas.microsoft.com/office/drawing/2014/main" id="{BDC635CF-298F-CA34-E6E3-5EC261372031}"/>
              </a:ext>
            </a:extLst>
          </p:cNvPr>
          <p:cNvCxnSpPr>
            <a:cxnSpLocks/>
            <a:endCxn id="124"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9" name="Ellipse 128">
            <a:extLst>
              <a:ext uri="{FF2B5EF4-FFF2-40B4-BE49-F238E27FC236}">
                <a16:creationId xmlns:a16="http://schemas.microsoft.com/office/drawing/2014/main" id="{60E7F495-41C9-C69D-BABC-FA3BF973C721}"/>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30" name="Ellipse 129">
            <a:extLst>
              <a:ext uri="{FF2B5EF4-FFF2-40B4-BE49-F238E27FC236}">
                <a16:creationId xmlns:a16="http://schemas.microsoft.com/office/drawing/2014/main" id="{D7F08C7E-DEAB-EC6D-2623-953CF89F1F12}"/>
              </a:ext>
            </a:extLst>
          </p:cNvPr>
          <p:cNvSpPr/>
          <p:nvPr/>
        </p:nvSpPr>
        <p:spPr>
          <a:xfrm>
            <a:off x="9411308" y="272528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1" name="Ellipse 130">
            <a:extLst>
              <a:ext uri="{FF2B5EF4-FFF2-40B4-BE49-F238E27FC236}">
                <a16:creationId xmlns:a16="http://schemas.microsoft.com/office/drawing/2014/main" id="{18E2000F-FF57-8879-0F22-2A52E2CB5097}"/>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C7D590C9-C367-1268-02F3-36888FD4AC53}"/>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4" name="Ellipse 133">
            <a:extLst>
              <a:ext uri="{FF2B5EF4-FFF2-40B4-BE49-F238E27FC236}">
                <a16:creationId xmlns:a16="http://schemas.microsoft.com/office/drawing/2014/main" id="{C3E6013D-8050-8952-A548-B7BC124C5186}"/>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35" name="Ellipse 134">
            <a:extLst>
              <a:ext uri="{FF2B5EF4-FFF2-40B4-BE49-F238E27FC236}">
                <a16:creationId xmlns:a16="http://schemas.microsoft.com/office/drawing/2014/main" id="{13ED1F7E-D592-3FAE-C88F-8966AC974B37}"/>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a:extLst>
              <a:ext uri="{FF2B5EF4-FFF2-40B4-BE49-F238E27FC236}">
                <a16:creationId xmlns:a16="http://schemas.microsoft.com/office/drawing/2014/main" id="{0E9E4EC1-8376-2117-DC5D-7B2C517FBEAA}"/>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37" name="Ellipse 136">
            <a:extLst>
              <a:ext uri="{FF2B5EF4-FFF2-40B4-BE49-F238E27FC236}">
                <a16:creationId xmlns:a16="http://schemas.microsoft.com/office/drawing/2014/main" id="{338090DD-A263-2882-0951-B97C3C490338}"/>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38" name="Ellipse 137">
            <a:extLst>
              <a:ext uri="{FF2B5EF4-FFF2-40B4-BE49-F238E27FC236}">
                <a16:creationId xmlns:a16="http://schemas.microsoft.com/office/drawing/2014/main" id="{19F64584-4606-0837-F658-14AF715B90E8}"/>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39" name="Ellipse 138">
            <a:extLst>
              <a:ext uri="{FF2B5EF4-FFF2-40B4-BE49-F238E27FC236}">
                <a16:creationId xmlns:a16="http://schemas.microsoft.com/office/drawing/2014/main" id="{ECDA66B5-52FA-95BE-E192-4D84747014A0}"/>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40" name="Ellipse 139">
            <a:extLst>
              <a:ext uri="{FF2B5EF4-FFF2-40B4-BE49-F238E27FC236}">
                <a16:creationId xmlns:a16="http://schemas.microsoft.com/office/drawing/2014/main" id="{65FF0CB8-CF90-0813-5FE6-C91A6C49AC15}"/>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1" name="Ellipse 140">
            <a:extLst>
              <a:ext uri="{FF2B5EF4-FFF2-40B4-BE49-F238E27FC236}">
                <a16:creationId xmlns:a16="http://schemas.microsoft.com/office/drawing/2014/main" id="{6D3A86E3-BF3B-DB78-7922-F0088F7D00BB}"/>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2" name="Rectangle 141">
            <a:extLst>
              <a:ext uri="{FF2B5EF4-FFF2-40B4-BE49-F238E27FC236}">
                <a16:creationId xmlns:a16="http://schemas.microsoft.com/office/drawing/2014/main" id="{68EED879-B080-9D99-BA64-3CCE192ECACF}"/>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43" name="Rectangle 142">
            <a:extLst>
              <a:ext uri="{FF2B5EF4-FFF2-40B4-BE49-F238E27FC236}">
                <a16:creationId xmlns:a16="http://schemas.microsoft.com/office/drawing/2014/main" id="{E8B6EAF8-94FC-155C-778D-3971EABB59C1}"/>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44" name="Ellipse 143">
            <a:extLst>
              <a:ext uri="{FF2B5EF4-FFF2-40B4-BE49-F238E27FC236}">
                <a16:creationId xmlns:a16="http://schemas.microsoft.com/office/drawing/2014/main" id="{65A7E307-86A4-1AEE-E8D9-732E6D3BAE11}"/>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5" name="Rectangle 144">
            <a:extLst>
              <a:ext uri="{FF2B5EF4-FFF2-40B4-BE49-F238E27FC236}">
                <a16:creationId xmlns:a16="http://schemas.microsoft.com/office/drawing/2014/main" id="{770D89DF-9478-8131-1ED1-080377E51AB3}"/>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46" name="Rectangle 145">
            <a:extLst>
              <a:ext uri="{FF2B5EF4-FFF2-40B4-BE49-F238E27FC236}">
                <a16:creationId xmlns:a16="http://schemas.microsoft.com/office/drawing/2014/main" id="{877EFC0C-630A-CD21-B6C9-7558F5D2C004}"/>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47" name="Connecteur droit 146">
            <a:extLst>
              <a:ext uri="{FF2B5EF4-FFF2-40B4-BE49-F238E27FC236}">
                <a16:creationId xmlns:a16="http://schemas.microsoft.com/office/drawing/2014/main" id="{C7B70B59-F7A2-E4FB-492B-18D12A019E38}"/>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9" name="Ellipse 148">
            <a:extLst>
              <a:ext uri="{FF2B5EF4-FFF2-40B4-BE49-F238E27FC236}">
                <a16:creationId xmlns:a16="http://schemas.microsoft.com/office/drawing/2014/main" id="{E623D80E-0764-7484-1B64-1BAAB9534677}"/>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50" name="Connecteur droit 149">
            <a:extLst>
              <a:ext uri="{FF2B5EF4-FFF2-40B4-BE49-F238E27FC236}">
                <a16:creationId xmlns:a16="http://schemas.microsoft.com/office/drawing/2014/main" id="{CEFDB39F-072E-1265-E26A-C4CAAAA72AB7}"/>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Connecteur droit 150">
            <a:extLst>
              <a:ext uri="{FF2B5EF4-FFF2-40B4-BE49-F238E27FC236}">
                <a16:creationId xmlns:a16="http://schemas.microsoft.com/office/drawing/2014/main" id="{43D6F497-2523-CFD5-178E-9007408DD373}"/>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Ellipse 151">
            <a:extLst>
              <a:ext uri="{FF2B5EF4-FFF2-40B4-BE49-F238E27FC236}">
                <a16:creationId xmlns:a16="http://schemas.microsoft.com/office/drawing/2014/main" id="{4424CBB1-D8C4-CFB2-6679-4046A49655F1}"/>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3" name="Ellipse 152">
            <a:extLst>
              <a:ext uri="{FF2B5EF4-FFF2-40B4-BE49-F238E27FC236}">
                <a16:creationId xmlns:a16="http://schemas.microsoft.com/office/drawing/2014/main" id="{4B39917E-9C25-9B1F-C36C-F23E27BCA605}"/>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4" name="Ellipse 153">
            <a:extLst>
              <a:ext uri="{FF2B5EF4-FFF2-40B4-BE49-F238E27FC236}">
                <a16:creationId xmlns:a16="http://schemas.microsoft.com/office/drawing/2014/main" id="{352B9BE2-029E-BF60-6225-CDE5B53BFCAC}"/>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198B6BA6-3B57-CF69-E330-39D76AE63A8B}"/>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BC9CF69D-07C2-5E08-D1D9-E971BE10CB42}"/>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8F45D9AA-F0EF-4230-F80D-35985BE6FFE7}"/>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0B9FF3A0-E2DC-E40D-661A-9E0102892102}"/>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59" name="Ellipse 158">
            <a:extLst>
              <a:ext uri="{FF2B5EF4-FFF2-40B4-BE49-F238E27FC236}">
                <a16:creationId xmlns:a16="http://schemas.microsoft.com/office/drawing/2014/main" id="{B9728049-009C-DF09-95C5-197FBAFFD73C}"/>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A2A68E93-2F06-6266-42B6-0870F048A4A9}"/>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29CD5CFD-F113-C4E5-BBAD-DA1F9AC19BB2}"/>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62" name="Ellipse 161">
            <a:extLst>
              <a:ext uri="{FF2B5EF4-FFF2-40B4-BE49-F238E27FC236}">
                <a16:creationId xmlns:a16="http://schemas.microsoft.com/office/drawing/2014/main" id="{027A72B5-509E-77DB-B3E8-8CC4942AFBE8}"/>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63" name="Ellipse 162">
            <a:extLst>
              <a:ext uri="{FF2B5EF4-FFF2-40B4-BE49-F238E27FC236}">
                <a16:creationId xmlns:a16="http://schemas.microsoft.com/office/drawing/2014/main" id="{D54031FB-14B8-AED5-0BB2-4DB5C3435AAF}"/>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4FA029A8-1DB6-A209-E31C-81C8B858C730}"/>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F9E268E0-34C4-33EC-0B36-3A202DB09839}"/>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Ellipse 165">
            <a:extLst>
              <a:ext uri="{FF2B5EF4-FFF2-40B4-BE49-F238E27FC236}">
                <a16:creationId xmlns:a16="http://schemas.microsoft.com/office/drawing/2014/main" id="{548C29FF-4D7D-D69C-113E-96AA885F081C}"/>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97ACE57A-9BAC-90DD-78D7-EA5D21565972}"/>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F8BDE1B6-91A7-98E2-428A-593C31DAA247}"/>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7DF74D63-893E-7CE0-B094-701973D29B66}"/>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A989A3BA-1702-936A-7337-733E34DF1755}"/>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Rectangle 170">
            <a:extLst>
              <a:ext uri="{FF2B5EF4-FFF2-40B4-BE49-F238E27FC236}">
                <a16:creationId xmlns:a16="http://schemas.microsoft.com/office/drawing/2014/main" id="{E1B6CF1C-934F-A114-9A88-4E1BCF7971E1}"/>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72" name="Rectangle 171">
            <a:extLst>
              <a:ext uri="{FF2B5EF4-FFF2-40B4-BE49-F238E27FC236}">
                <a16:creationId xmlns:a16="http://schemas.microsoft.com/office/drawing/2014/main" id="{2B0199B2-8D40-2EAA-B2E7-17DFB099CC60}"/>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73" name="Rectangle 172">
            <a:extLst>
              <a:ext uri="{FF2B5EF4-FFF2-40B4-BE49-F238E27FC236}">
                <a16:creationId xmlns:a16="http://schemas.microsoft.com/office/drawing/2014/main" id="{3EDB0DF1-B281-7A88-0EE9-20A6B40425CD}"/>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74" name="Ellipse 173">
            <a:extLst>
              <a:ext uri="{FF2B5EF4-FFF2-40B4-BE49-F238E27FC236}">
                <a16:creationId xmlns:a16="http://schemas.microsoft.com/office/drawing/2014/main" id="{81D50FD7-53BE-A039-6207-A331BDFFFB31}"/>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5" name="Rectangle 174">
            <a:extLst>
              <a:ext uri="{FF2B5EF4-FFF2-40B4-BE49-F238E27FC236}">
                <a16:creationId xmlns:a16="http://schemas.microsoft.com/office/drawing/2014/main" id="{A0EA8AE3-61C2-66E8-479D-013832D72FE5}"/>
              </a:ext>
            </a:extLst>
          </p:cNvPr>
          <p:cNvSpPr/>
          <p:nvPr/>
        </p:nvSpPr>
        <p:spPr>
          <a:xfrm>
            <a:off x="7811905" y="2253074"/>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76" name="Rectangle 175">
            <a:extLst>
              <a:ext uri="{FF2B5EF4-FFF2-40B4-BE49-F238E27FC236}">
                <a16:creationId xmlns:a16="http://schemas.microsoft.com/office/drawing/2014/main" id="{5A931460-167D-4FF3-3CC2-3EE33C899452}"/>
              </a:ext>
            </a:extLst>
          </p:cNvPr>
          <p:cNvSpPr/>
          <p:nvPr/>
        </p:nvSpPr>
        <p:spPr>
          <a:xfrm>
            <a:off x="7342831" y="1509827"/>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77" name="Rectangle 176">
            <a:extLst>
              <a:ext uri="{FF2B5EF4-FFF2-40B4-BE49-F238E27FC236}">
                <a16:creationId xmlns:a16="http://schemas.microsoft.com/office/drawing/2014/main" id="{B481F6B3-D4E3-D305-B8A4-5965AB9A151C}"/>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78" name="Rectangle 177">
            <a:extLst>
              <a:ext uri="{FF2B5EF4-FFF2-40B4-BE49-F238E27FC236}">
                <a16:creationId xmlns:a16="http://schemas.microsoft.com/office/drawing/2014/main" id="{8C17A6FF-6E92-D7A8-C7CA-127794E44D73}"/>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79" name="Rectangle 178">
            <a:extLst>
              <a:ext uri="{FF2B5EF4-FFF2-40B4-BE49-F238E27FC236}">
                <a16:creationId xmlns:a16="http://schemas.microsoft.com/office/drawing/2014/main" id="{EFD504D6-6571-BA4D-A7AF-FFFD1B42933E}"/>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80" name="Rectangle 179">
            <a:extLst>
              <a:ext uri="{FF2B5EF4-FFF2-40B4-BE49-F238E27FC236}">
                <a16:creationId xmlns:a16="http://schemas.microsoft.com/office/drawing/2014/main" id="{B5A10E1C-E4F8-5897-0CBE-8729717A9C48}"/>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81" name="Ellipse 180">
            <a:extLst>
              <a:ext uri="{FF2B5EF4-FFF2-40B4-BE49-F238E27FC236}">
                <a16:creationId xmlns:a16="http://schemas.microsoft.com/office/drawing/2014/main" id="{DC9B3F93-6F93-DF78-6E2C-2829D7ED2B3E}"/>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82" name="Ellipse 181">
            <a:extLst>
              <a:ext uri="{FF2B5EF4-FFF2-40B4-BE49-F238E27FC236}">
                <a16:creationId xmlns:a16="http://schemas.microsoft.com/office/drawing/2014/main" id="{732D6DA6-84C4-E433-EE22-DE9F3CC6A82E}"/>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3" name="Ellipse 182">
            <a:extLst>
              <a:ext uri="{FF2B5EF4-FFF2-40B4-BE49-F238E27FC236}">
                <a16:creationId xmlns:a16="http://schemas.microsoft.com/office/drawing/2014/main" id="{BEB8BC13-B44C-05BE-2F40-4F9774D3C9D7}"/>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Ellipse 183">
            <a:extLst>
              <a:ext uri="{FF2B5EF4-FFF2-40B4-BE49-F238E27FC236}">
                <a16:creationId xmlns:a16="http://schemas.microsoft.com/office/drawing/2014/main" id="{00677FB3-E7F4-66A0-D202-7DE71B32D700}"/>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6" name="Ellipse 185">
            <a:extLst>
              <a:ext uri="{FF2B5EF4-FFF2-40B4-BE49-F238E27FC236}">
                <a16:creationId xmlns:a16="http://schemas.microsoft.com/office/drawing/2014/main" id="{06E9BDA3-7576-6867-A132-7EBF318283A1}"/>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87" name="Rectangle 186">
            <a:extLst>
              <a:ext uri="{FF2B5EF4-FFF2-40B4-BE49-F238E27FC236}">
                <a16:creationId xmlns:a16="http://schemas.microsoft.com/office/drawing/2014/main" id="{43923E74-C03C-BD27-3EB9-756113F92D2E}"/>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88" name="Ellipse 187">
            <a:extLst>
              <a:ext uri="{FF2B5EF4-FFF2-40B4-BE49-F238E27FC236}">
                <a16:creationId xmlns:a16="http://schemas.microsoft.com/office/drawing/2014/main" id="{3FAE0E0C-B44E-324B-19AF-D66A1A94F7EC}"/>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Ellipse 188">
            <a:extLst>
              <a:ext uri="{FF2B5EF4-FFF2-40B4-BE49-F238E27FC236}">
                <a16:creationId xmlns:a16="http://schemas.microsoft.com/office/drawing/2014/main" id="{2932CEE1-1F2B-C406-FA73-617AA5095E1C}"/>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0" name="Ellipse 189">
            <a:extLst>
              <a:ext uri="{FF2B5EF4-FFF2-40B4-BE49-F238E27FC236}">
                <a16:creationId xmlns:a16="http://schemas.microsoft.com/office/drawing/2014/main" id="{A984F108-14E1-2B8A-AD68-8FD217CBCDD6}"/>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91" name="Ellipse 190">
            <a:extLst>
              <a:ext uri="{FF2B5EF4-FFF2-40B4-BE49-F238E27FC236}">
                <a16:creationId xmlns:a16="http://schemas.microsoft.com/office/drawing/2014/main" id="{3B150E9B-5B94-B5EE-583B-EA8FD4F77FE4}"/>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2" name="Rectangle 191">
            <a:extLst>
              <a:ext uri="{FF2B5EF4-FFF2-40B4-BE49-F238E27FC236}">
                <a16:creationId xmlns:a16="http://schemas.microsoft.com/office/drawing/2014/main" id="{5FD753A1-2BFE-8270-9F70-DAC40556EFBF}"/>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93" name="Ellipse 192">
            <a:extLst>
              <a:ext uri="{FF2B5EF4-FFF2-40B4-BE49-F238E27FC236}">
                <a16:creationId xmlns:a16="http://schemas.microsoft.com/office/drawing/2014/main" id="{163D58DA-D3BE-A555-C944-8DC910426A38}"/>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94" name="Ellipse 193">
            <a:extLst>
              <a:ext uri="{FF2B5EF4-FFF2-40B4-BE49-F238E27FC236}">
                <a16:creationId xmlns:a16="http://schemas.microsoft.com/office/drawing/2014/main" id="{8462BB92-5942-BB28-FA19-F64F51DE6CA5}"/>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5" name="Rectangle 194">
            <a:extLst>
              <a:ext uri="{FF2B5EF4-FFF2-40B4-BE49-F238E27FC236}">
                <a16:creationId xmlns:a16="http://schemas.microsoft.com/office/drawing/2014/main" id="{E31655F9-6D7A-A5B4-8A64-32BC78B634F0}"/>
              </a:ext>
            </a:extLst>
          </p:cNvPr>
          <p:cNvSpPr/>
          <p:nvPr/>
        </p:nvSpPr>
        <p:spPr>
          <a:xfrm>
            <a:off x="6705473" y="3208015"/>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96" name="Ellipse 195">
            <a:extLst>
              <a:ext uri="{FF2B5EF4-FFF2-40B4-BE49-F238E27FC236}">
                <a16:creationId xmlns:a16="http://schemas.microsoft.com/office/drawing/2014/main" id="{4891A705-509E-2D51-0AAA-8A1F78718C83}"/>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7" name="Ellipse 196">
            <a:extLst>
              <a:ext uri="{FF2B5EF4-FFF2-40B4-BE49-F238E27FC236}">
                <a16:creationId xmlns:a16="http://schemas.microsoft.com/office/drawing/2014/main" id="{4BC710AB-C2B6-BB4D-FC35-45E1E7438551}"/>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Ellipse 211">
            <a:extLst>
              <a:ext uri="{FF2B5EF4-FFF2-40B4-BE49-F238E27FC236}">
                <a16:creationId xmlns:a16="http://schemas.microsoft.com/office/drawing/2014/main" id="{17044A51-C49B-BF73-D88B-918D5576E31E}"/>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7" name="Ellipse 226">
            <a:extLst>
              <a:ext uri="{FF2B5EF4-FFF2-40B4-BE49-F238E27FC236}">
                <a16:creationId xmlns:a16="http://schemas.microsoft.com/office/drawing/2014/main" id="{B56FC62D-0073-89F1-01DB-24FE0096ADCA}"/>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28" name="Ellipse 227">
            <a:extLst>
              <a:ext uri="{FF2B5EF4-FFF2-40B4-BE49-F238E27FC236}">
                <a16:creationId xmlns:a16="http://schemas.microsoft.com/office/drawing/2014/main" id="{B9B6D7E7-E2C5-4861-386B-762F95D5788A}"/>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30" name="Ellipse 229">
            <a:extLst>
              <a:ext uri="{FF2B5EF4-FFF2-40B4-BE49-F238E27FC236}">
                <a16:creationId xmlns:a16="http://schemas.microsoft.com/office/drawing/2014/main" id="{42CC910E-D6E7-69A7-AFAB-8F84AFB521FC}"/>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31" name="Ellipse 230">
            <a:extLst>
              <a:ext uri="{FF2B5EF4-FFF2-40B4-BE49-F238E27FC236}">
                <a16:creationId xmlns:a16="http://schemas.microsoft.com/office/drawing/2014/main" id="{EA9C685C-323B-BA76-E193-62B1F13CC715}"/>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2" name="Ellipse 231">
            <a:extLst>
              <a:ext uri="{FF2B5EF4-FFF2-40B4-BE49-F238E27FC236}">
                <a16:creationId xmlns:a16="http://schemas.microsoft.com/office/drawing/2014/main" id="{29D0D02A-1D41-F778-C720-B6BBACF70497}"/>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3" name="Ellipse 232">
            <a:extLst>
              <a:ext uri="{FF2B5EF4-FFF2-40B4-BE49-F238E27FC236}">
                <a16:creationId xmlns:a16="http://schemas.microsoft.com/office/drawing/2014/main" id="{E3B9009F-1DB8-93B9-33FB-C23C8F80C313}"/>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34" name="Rectangle 233">
            <a:extLst>
              <a:ext uri="{FF2B5EF4-FFF2-40B4-BE49-F238E27FC236}">
                <a16:creationId xmlns:a16="http://schemas.microsoft.com/office/drawing/2014/main" id="{D6AED5B3-0DCE-DD3F-09C0-BFB00608D4F7}"/>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235" name="Ellipse 234">
            <a:extLst>
              <a:ext uri="{FF2B5EF4-FFF2-40B4-BE49-F238E27FC236}">
                <a16:creationId xmlns:a16="http://schemas.microsoft.com/office/drawing/2014/main" id="{E259BA16-2851-5B0A-CBA4-E0C423E8034F}"/>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6" name="Rectangle 235">
            <a:extLst>
              <a:ext uri="{FF2B5EF4-FFF2-40B4-BE49-F238E27FC236}">
                <a16:creationId xmlns:a16="http://schemas.microsoft.com/office/drawing/2014/main" id="{DEC4E5B7-188D-742E-FF2E-37D083E368D8}"/>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237" name="Ellipse 236">
            <a:extLst>
              <a:ext uri="{FF2B5EF4-FFF2-40B4-BE49-F238E27FC236}">
                <a16:creationId xmlns:a16="http://schemas.microsoft.com/office/drawing/2014/main" id="{1F700D38-C57A-2B3E-451C-2C50B2E4029D}"/>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8" name="Rectangle 237">
            <a:extLst>
              <a:ext uri="{FF2B5EF4-FFF2-40B4-BE49-F238E27FC236}">
                <a16:creationId xmlns:a16="http://schemas.microsoft.com/office/drawing/2014/main" id="{38ADC169-7B38-A15D-7AAF-60359BF8B92A}"/>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39" name="Ellipse 238">
            <a:extLst>
              <a:ext uri="{FF2B5EF4-FFF2-40B4-BE49-F238E27FC236}">
                <a16:creationId xmlns:a16="http://schemas.microsoft.com/office/drawing/2014/main" id="{E9FC799B-1DFD-1A8A-791F-38A603751F5A}"/>
              </a:ext>
            </a:extLst>
          </p:cNvPr>
          <p:cNvSpPr/>
          <p:nvPr/>
        </p:nvSpPr>
        <p:spPr>
          <a:xfrm>
            <a:off x="11874494" y="3493192"/>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41" name="Rectangle 240">
            <a:extLst>
              <a:ext uri="{FF2B5EF4-FFF2-40B4-BE49-F238E27FC236}">
                <a16:creationId xmlns:a16="http://schemas.microsoft.com/office/drawing/2014/main" id="{E328719F-5209-04CD-2C03-EFF9B5806E14}"/>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43" name="Ellipse 242">
            <a:extLst>
              <a:ext uri="{FF2B5EF4-FFF2-40B4-BE49-F238E27FC236}">
                <a16:creationId xmlns:a16="http://schemas.microsoft.com/office/drawing/2014/main" id="{59C753A5-D904-F976-94E7-71485710D5CC}"/>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4" name="Rectangle 243">
            <a:extLst>
              <a:ext uri="{FF2B5EF4-FFF2-40B4-BE49-F238E27FC236}">
                <a16:creationId xmlns:a16="http://schemas.microsoft.com/office/drawing/2014/main" id="{0B96342F-C53F-E209-06CA-17D25B792091}"/>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45" name="Ellipse 244">
            <a:extLst>
              <a:ext uri="{FF2B5EF4-FFF2-40B4-BE49-F238E27FC236}">
                <a16:creationId xmlns:a16="http://schemas.microsoft.com/office/drawing/2014/main" id="{E2531534-6739-DDDD-AAEB-36D9777BB59D}"/>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6" name="Rectangle 245">
            <a:extLst>
              <a:ext uri="{FF2B5EF4-FFF2-40B4-BE49-F238E27FC236}">
                <a16:creationId xmlns:a16="http://schemas.microsoft.com/office/drawing/2014/main" id="{2C6D9DFC-3AA7-F7E8-A106-EE76C776FD14}"/>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 name="Rectangle 1">
            <a:extLst>
              <a:ext uri="{FF2B5EF4-FFF2-40B4-BE49-F238E27FC236}">
                <a16:creationId xmlns:a16="http://schemas.microsoft.com/office/drawing/2014/main" id="{CEA271BA-C255-8E62-9658-68EE87862915}"/>
              </a:ext>
            </a:extLst>
          </p:cNvPr>
          <p:cNvSpPr/>
          <p:nvPr/>
        </p:nvSpPr>
        <p:spPr>
          <a:xfrm>
            <a:off x="82016" y="110609"/>
            <a:ext cx="4950450" cy="6247864"/>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6) 1843-1852 : … Brève période de détente entre Russes et Britanniques</a:t>
            </a:r>
            <a:endParaRPr lang="fr-FR" sz="1600" dirty="0"/>
          </a:p>
          <a:p>
            <a:endParaRPr lang="fr-FR" sz="1600" dirty="0"/>
          </a:p>
          <a:p>
            <a:r>
              <a:rPr lang="fr-FR" sz="1600" dirty="0"/>
              <a:t>b) Malgré la progression des Russes</a:t>
            </a:r>
          </a:p>
          <a:p>
            <a:r>
              <a:rPr lang="fr-FR" sz="1600" dirty="0"/>
              <a:t>*1812-29 : En mer Noire</a:t>
            </a:r>
          </a:p>
          <a:p>
            <a:r>
              <a:rPr lang="fr-FR" sz="1600" dirty="0"/>
              <a:t>*1828 : Dans le Caucase et en Perse (1830)</a:t>
            </a:r>
          </a:p>
          <a:p>
            <a:r>
              <a:rPr lang="fr-FR" sz="1600" dirty="0"/>
              <a:t>Pour la GB, le bilan est globalement positif…</a:t>
            </a:r>
          </a:p>
          <a:p>
            <a:endParaRPr lang="fr-FR" sz="1600" dirty="0"/>
          </a:p>
          <a:p>
            <a:r>
              <a:rPr lang="fr-FR" sz="1600" dirty="0"/>
              <a:t>*1841 : Un Empire ottoman menacé mais sous leur protection ; Une Egypte autonome mais contrôlée</a:t>
            </a:r>
          </a:p>
          <a:p>
            <a:r>
              <a:rPr lang="fr-FR" sz="1600" dirty="0"/>
              <a:t>*1837-43 : Une Perse vaincue ; Un Afghanistan neutralisé</a:t>
            </a:r>
          </a:p>
          <a:p>
            <a:r>
              <a:rPr lang="fr-FR" sz="1600" dirty="0"/>
              <a:t>*1843-49 : Puis avec les conquêtes du Pendjab-Sind</a:t>
            </a:r>
          </a:p>
          <a:p>
            <a:r>
              <a:rPr lang="fr-FR" sz="1600" dirty="0"/>
              <a:t>*1852 : Et de la Birmanie : Une Inde sécurisée et à son apogée territorial</a:t>
            </a:r>
          </a:p>
          <a:p>
            <a:r>
              <a:rPr lang="fr-FR" sz="1600" dirty="0"/>
              <a:t>NB : 1842-53 : Ouvertures de la Chine et du Japon </a:t>
            </a:r>
            <a:r>
              <a:rPr lang="fr-FR" sz="1600" u="sng" dirty="0"/>
              <a:t>Conséquence</a:t>
            </a:r>
            <a:r>
              <a:rPr lang="fr-FR" sz="1600" dirty="0"/>
              <a:t>…</a:t>
            </a:r>
          </a:p>
          <a:p>
            <a:endParaRPr lang="fr-FR" sz="1600" dirty="0"/>
          </a:p>
          <a:p>
            <a:r>
              <a:rPr lang="fr-FR" sz="1600" dirty="0"/>
              <a:t>*1842-53 : Période de détente, une </a:t>
            </a:r>
            <a:r>
              <a:rPr lang="fr-FR" sz="1600" i="1" dirty="0"/>
              <a:t>mi-temps</a:t>
            </a:r>
          </a:p>
          <a:p>
            <a:endParaRPr lang="fr-FR" sz="1600" dirty="0"/>
          </a:p>
          <a:p>
            <a:r>
              <a:rPr lang="fr-FR" sz="1600" dirty="0"/>
              <a:t>*En Asie centrale, le Grand Jeu est en suspens</a:t>
            </a:r>
          </a:p>
          <a:p>
            <a:endParaRPr lang="fr-FR" sz="1600" dirty="0"/>
          </a:p>
          <a:p>
            <a:r>
              <a:rPr lang="fr-FR" sz="1600" dirty="0"/>
              <a:t>*En revanche, côté ottoman, de nouvelles ambitions russes vont relancer la Question d’Orient</a:t>
            </a:r>
          </a:p>
          <a:p>
            <a:r>
              <a:rPr lang="fr-FR" sz="1600" dirty="0"/>
              <a:t>Avec cette fois-ci, avec la guerre de Crimée</a:t>
            </a:r>
          </a:p>
          <a:p>
            <a:r>
              <a:rPr lang="fr-FR" sz="1600" dirty="0"/>
              <a:t>Un conflit direct entre Russes et Britanniques…</a:t>
            </a:r>
          </a:p>
        </p:txBody>
      </p:sp>
      <p:sp>
        <p:nvSpPr>
          <p:cNvPr id="3" name="Rectangle 2">
            <a:extLst>
              <a:ext uri="{FF2B5EF4-FFF2-40B4-BE49-F238E27FC236}">
                <a16:creationId xmlns:a16="http://schemas.microsoft.com/office/drawing/2014/main" id="{B7C9D887-2CEC-5552-EF22-1729107B1BAA}"/>
              </a:ext>
            </a:extLst>
          </p:cNvPr>
          <p:cNvSpPr/>
          <p:nvPr/>
        </p:nvSpPr>
        <p:spPr>
          <a:xfrm>
            <a:off x="7352297" y="1691886"/>
            <a:ext cx="564705" cy="191049"/>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Tree>
    <p:extLst>
      <p:ext uri="{BB962C8B-B14F-4D97-AF65-F5344CB8AC3E}">
        <p14:creationId xmlns:p14="http://schemas.microsoft.com/office/powerpoint/2010/main" val="40365440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13B85-862F-1ED5-9667-FBD96C814642}"/>
            </a:ext>
          </a:extLst>
        </p:cNvPr>
        <p:cNvGrpSpPr/>
        <p:nvPr/>
      </p:nvGrpSpPr>
      <p:grpSpPr>
        <a:xfrm>
          <a:off x="0" y="0"/>
          <a:ext cx="0" cy="0"/>
          <a:chOff x="0" y="0"/>
          <a:chExt cx="0" cy="0"/>
        </a:xfrm>
      </p:grpSpPr>
      <p:pic>
        <p:nvPicPr>
          <p:cNvPr id="57" name="Picture 2" descr="C:\Users\Christophe\Pictures\My Scans\2014-11 (nov.)\scan0001.jpg">
            <a:extLst>
              <a:ext uri="{FF2B5EF4-FFF2-40B4-BE49-F238E27FC236}">
                <a16:creationId xmlns:a16="http://schemas.microsoft.com/office/drawing/2014/main" id="{31436BC1-C459-F137-D24C-9F669D549B8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8" name="Ellipse 57">
            <a:extLst>
              <a:ext uri="{FF2B5EF4-FFF2-40B4-BE49-F238E27FC236}">
                <a16:creationId xmlns:a16="http://schemas.microsoft.com/office/drawing/2014/main" id="{048B1403-3DFD-FF5D-04A9-6FF416F6D3E3}"/>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C832295E-FC33-718F-F5BB-21B7894B3BCF}"/>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61" name="Ellipse 60">
            <a:extLst>
              <a:ext uri="{FF2B5EF4-FFF2-40B4-BE49-F238E27FC236}">
                <a16:creationId xmlns:a16="http://schemas.microsoft.com/office/drawing/2014/main" id="{6C4FD638-ADDF-DAAA-F937-7D22434B4670}"/>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62" name="Ellipse 61">
            <a:extLst>
              <a:ext uri="{FF2B5EF4-FFF2-40B4-BE49-F238E27FC236}">
                <a16:creationId xmlns:a16="http://schemas.microsoft.com/office/drawing/2014/main" id="{F3DC72CD-D5DA-A21B-97EF-07EBF46CD12A}"/>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2BF3D00F-1C3B-D78D-8280-8FC8C6015552}"/>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Ellipse 63">
            <a:extLst>
              <a:ext uri="{FF2B5EF4-FFF2-40B4-BE49-F238E27FC236}">
                <a16:creationId xmlns:a16="http://schemas.microsoft.com/office/drawing/2014/main" id="{9A02C040-C1F1-D9B8-9FD6-2E35744DB70E}"/>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5" name="Ellipse 64">
            <a:extLst>
              <a:ext uri="{FF2B5EF4-FFF2-40B4-BE49-F238E27FC236}">
                <a16:creationId xmlns:a16="http://schemas.microsoft.com/office/drawing/2014/main" id="{4EBBAF52-FB18-78A4-91D2-6679054D89CD}"/>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66" name="Ellipse 65">
            <a:extLst>
              <a:ext uri="{FF2B5EF4-FFF2-40B4-BE49-F238E27FC236}">
                <a16:creationId xmlns:a16="http://schemas.microsoft.com/office/drawing/2014/main" id="{ECCC8BBD-9E2A-D8D1-C606-6A5723155DEE}"/>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7" name="Ellipse 66">
            <a:extLst>
              <a:ext uri="{FF2B5EF4-FFF2-40B4-BE49-F238E27FC236}">
                <a16:creationId xmlns:a16="http://schemas.microsoft.com/office/drawing/2014/main" id="{EF2C59D2-E556-9D06-4194-E119C95D32AC}"/>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8" name="Ellipse 67">
            <a:extLst>
              <a:ext uri="{FF2B5EF4-FFF2-40B4-BE49-F238E27FC236}">
                <a16:creationId xmlns:a16="http://schemas.microsoft.com/office/drawing/2014/main" id="{C174380D-3501-32DF-4FC3-D760A0420EAA}"/>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9" name="Ellipse 68">
            <a:extLst>
              <a:ext uri="{FF2B5EF4-FFF2-40B4-BE49-F238E27FC236}">
                <a16:creationId xmlns:a16="http://schemas.microsoft.com/office/drawing/2014/main" id="{3C6CA2AB-6DDE-E2E5-360C-67BFE485C958}"/>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0" name="Ellipse 69">
            <a:extLst>
              <a:ext uri="{FF2B5EF4-FFF2-40B4-BE49-F238E27FC236}">
                <a16:creationId xmlns:a16="http://schemas.microsoft.com/office/drawing/2014/main" id="{7A393CE3-8082-97C7-5B0F-5BEB91CC13F1}"/>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1" name="Ellipse 70">
            <a:extLst>
              <a:ext uri="{FF2B5EF4-FFF2-40B4-BE49-F238E27FC236}">
                <a16:creationId xmlns:a16="http://schemas.microsoft.com/office/drawing/2014/main" id="{C83664F4-9146-90C3-D4FD-DEC02E000FA5}"/>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C9F05784-0D1C-3EFC-DD5C-73BBBA4B5F35}"/>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1" name="Ellipse 80">
            <a:extLst>
              <a:ext uri="{FF2B5EF4-FFF2-40B4-BE49-F238E27FC236}">
                <a16:creationId xmlns:a16="http://schemas.microsoft.com/office/drawing/2014/main" id="{118564E6-7956-D15B-5831-832D5C64F97E}"/>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5" name="Ellipse 84">
            <a:extLst>
              <a:ext uri="{FF2B5EF4-FFF2-40B4-BE49-F238E27FC236}">
                <a16:creationId xmlns:a16="http://schemas.microsoft.com/office/drawing/2014/main" id="{60E6C4A0-ADE8-5E2A-D084-08E5E2BCE5EA}"/>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7" name="Ellipse 86">
            <a:extLst>
              <a:ext uri="{FF2B5EF4-FFF2-40B4-BE49-F238E27FC236}">
                <a16:creationId xmlns:a16="http://schemas.microsoft.com/office/drawing/2014/main" id="{A8DB4D75-E447-FB6B-AC15-CB06F9214F1F}"/>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1" name="Ellipse 90">
            <a:extLst>
              <a:ext uri="{FF2B5EF4-FFF2-40B4-BE49-F238E27FC236}">
                <a16:creationId xmlns:a16="http://schemas.microsoft.com/office/drawing/2014/main" id="{82FEF4C4-6B95-4EF5-A0CF-1DEA722B954E}"/>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11" name="Connecteur droit 110">
            <a:extLst>
              <a:ext uri="{FF2B5EF4-FFF2-40B4-BE49-F238E27FC236}">
                <a16:creationId xmlns:a16="http://schemas.microsoft.com/office/drawing/2014/main" id="{80A88CB5-B756-157E-1E61-BEAE760FC731}"/>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0C094B3D-2B17-8970-EE25-238758A2DF27}"/>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Connecteur droit 114">
            <a:extLst>
              <a:ext uri="{FF2B5EF4-FFF2-40B4-BE49-F238E27FC236}">
                <a16:creationId xmlns:a16="http://schemas.microsoft.com/office/drawing/2014/main" id="{E91C4AF1-05C3-85BD-8DD6-417246242D34}"/>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6" name="Ellipse 115">
            <a:extLst>
              <a:ext uri="{FF2B5EF4-FFF2-40B4-BE49-F238E27FC236}">
                <a16:creationId xmlns:a16="http://schemas.microsoft.com/office/drawing/2014/main" id="{087BD994-A2B4-FE00-BA99-01EBB0E335F3}"/>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18" name="Ellipse 117">
            <a:extLst>
              <a:ext uri="{FF2B5EF4-FFF2-40B4-BE49-F238E27FC236}">
                <a16:creationId xmlns:a16="http://schemas.microsoft.com/office/drawing/2014/main" id="{D6812CE5-5FE6-7270-53C7-73C797E7EEC3}"/>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21" name="Ellipse 120">
            <a:extLst>
              <a:ext uri="{FF2B5EF4-FFF2-40B4-BE49-F238E27FC236}">
                <a16:creationId xmlns:a16="http://schemas.microsoft.com/office/drawing/2014/main" id="{95CB3B3F-19D4-2D4E-3EDB-A906C8A2BCFF}"/>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22" name="Ellipse 121">
            <a:extLst>
              <a:ext uri="{FF2B5EF4-FFF2-40B4-BE49-F238E27FC236}">
                <a16:creationId xmlns:a16="http://schemas.microsoft.com/office/drawing/2014/main" id="{C71B6F7D-A872-5C9B-D522-B9CC8D36D160}"/>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4" name="Ellipse 123">
            <a:extLst>
              <a:ext uri="{FF2B5EF4-FFF2-40B4-BE49-F238E27FC236}">
                <a16:creationId xmlns:a16="http://schemas.microsoft.com/office/drawing/2014/main" id="{6D59DA3C-5333-7265-A993-2B8350C27315}"/>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26" name="Ellipse 125">
            <a:extLst>
              <a:ext uri="{FF2B5EF4-FFF2-40B4-BE49-F238E27FC236}">
                <a16:creationId xmlns:a16="http://schemas.microsoft.com/office/drawing/2014/main" id="{9B971F1D-D3BB-8513-5FDB-4151A9B25A2F}"/>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7" name="Connecteur droit 126">
            <a:extLst>
              <a:ext uri="{FF2B5EF4-FFF2-40B4-BE49-F238E27FC236}">
                <a16:creationId xmlns:a16="http://schemas.microsoft.com/office/drawing/2014/main" id="{54AA3B67-572E-DB10-14D2-416D2215C9A5}"/>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8" name="Ellipse 127">
            <a:extLst>
              <a:ext uri="{FF2B5EF4-FFF2-40B4-BE49-F238E27FC236}">
                <a16:creationId xmlns:a16="http://schemas.microsoft.com/office/drawing/2014/main" id="{DF50F895-7E82-53BE-8F03-101D16D33EEE}"/>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29" name="Connecteur droit avec flèche 128">
            <a:extLst>
              <a:ext uri="{FF2B5EF4-FFF2-40B4-BE49-F238E27FC236}">
                <a16:creationId xmlns:a16="http://schemas.microsoft.com/office/drawing/2014/main" id="{10BF2009-7104-E15D-A682-FF605669D0A1}"/>
              </a:ext>
            </a:extLst>
          </p:cNvPr>
          <p:cNvCxnSpPr>
            <a:cxnSpLocks/>
            <a:endCxn id="126"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0" name="Ellipse 129">
            <a:extLst>
              <a:ext uri="{FF2B5EF4-FFF2-40B4-BE49-F238E27FC236}">
                <a16:creationId xmlns:a16="http://schemas.microsoft.com/office/drawing/2014/main" id="{B1EA3F82-DDE1-B0E2-48C8-008D7C33FB84}"/>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31" name="Ellipse 130">
            <a:extLst>
              <a:ext uri="{FF2B5EF4-FFF2-40B4-BE49-F238E27FC236}">
                <a16:creationId xmlns:a16="http://schemas.microsoft.com/office/drawing/2014/main" id="{EC36E5D9-A702-D2A1-0556-600ACC0CF82C}"/>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2" name="Ellipse 131">
            <a:extLst>
              <a:ext uri="{FF2B5EF4-FFF2-40B4-BE49-F238E27FC236}">
                <a16:creationId xmlns:a16="http://schemas.microsoft.com/office/drawing/2014/main" id="{E6A700AE-0079-7107-75DD-8E899692546C}"/>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781571C7-2E9E-5A25-5A32-6B906F2169AC}"/>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5" name="Ellipse 134">
            <a:extLst>
              <a:ext uri="{FF2B5EF4-FFF2-40B4-BE49-F238E27FC236}">
                <a16:creationId xmlns:a16="http://schemas.microsoft.com/office/drawing/2014/main" id="{D003E283-BB7A-D672-B3B7-D1248AB42C3C}"/>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36" name="Ellipse 135">
            <a:extLst>
              <a:ext uri="{FF2B5EF4-FFF2-40B4-BE49-F238E27FC236}">
                <a16:creationId xmlns:a16="http://schemas.microsoft.com/office/drawing/2014/main" id="{937228C9-4E09-1C8A-3A0B-113154031E86}"/>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7" name="Rectangle 136">
            <a:extLst>
              <a:ext uri="{FF2B5EF4-FFF2-40B4-BE49-F238E27FC236}">
                <a16:creationId xmlns:a16="http://schemas.microsoft.com/office/drawing/2014/main" id="{42170C81-6846-76D6-B514-5D8159246764}"/>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38" name="Ellipse 137">
            <a:extLst>
              <a:ext uri="{FF2B5EF4-FFF2-40B4-BE49-F238E27FC236}">
                <a16:creationId xmlns:a16="http://schemas.microsoft.com/office/drawing/2014/main" id="{F550BBF9-075F-7F23-4E96-20026E9CB097}"/>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39" name="Ellipse 138">
            <a:extLst>
              <a:ext uri="{FF2B5EF4-FFF2-40B4-BE49-F238E27FC236}">
                <a16:creationId xmlns:a16="http://schemas.microsoft.com/office/drawing/2014/main" id="{5672E0A1-B895-D8F0-BAB3-BED1C06DAA81}"/>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40" name="Ellipse 139">
            <a:extLst>
              <a:ext uri="{FF2B5EF4-FFF2-40B4-BE49-F238E27FC236}">
                <a16:creationId xmlns:a16="http://schemas.microsoft.com/office/drawing/2014/main" id="{F415BCF0-414A-17A7-B2A6-F51EAB196B65}"/>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41" name="Ellipse 140">
            <a:extLst>
              <a:ext uri="{FF2B5EF4-FFF2-40B4-BE49-F238E27FC236}">
                <a16:creationId xmlns:a16="http://schemas.microsoft.com/office/drawing/2014/main" id="{517868D8-6216-D73A-3F78-8085BADB5FBB}"/>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2" name="Ellipse 141">
            <a:extLst>
              <a:ext uri="{FF2B5EF4-FFF2-40B4-BE49-F238E27FC236}">
                <a16:creationId xmlns:a16="http://schemas.microsoft.com/office/drawing/2014/main" id="{DCB3AB7F-60FA-65BA-842D-45068F1355C4}"/>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3" name="Rectangle 142">
            <a:extLst>
              <a:ext uri="{FF2B5EF4-FFF2-40B4-BE49-F238E27FC236}">
                <a16:creationId xmlns:a16="http://schemas.microsoft.com/office/drawing/2014/main" id="{0BC7963C-8AC4-E1BE-56B7-9A943E9E54D0}"/>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44" name="Rectangle 143">
            <a:extLst>
              <a:ext uri="{FF2B5EF4-FFF2-40B4-BE49-F238E27FC236}">
                <a16:creationId xmlns:a16="http://schemas.microsoft.com/office/drawing/2014/main" id="{3EC06179-10F2-095A-8BFD-E2FA181818F4}"/>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45" name="Ellipse 144">
            <a:extLst>
              <a:ext uri="{FF2B5EF4-FFF2-40B4-BE49-F238E27FC236}">
                <a16:creationId xmlns:a16="http://schemas.microsoft.com/office/drawing/2014/main" id="{22A20282-7872-73B7-2EA3-1544472868F0}"/>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6" name="Rectangle 145">
            <a:extLst>
              <a:ext uri="{FF2B5EF4-FFF2-40B4-BE49-F238E27FC236}">
                <a16:creationId xmlns:a16="http://schemas.microsoft.com/office/drawing/2014/main" id="{1B6FC39D-2722-FDE8-9D64-8F4698F30A7A}"/>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47" name="Rectangle 146">
            <a:extLst>
              <a:ext uri="{FF2B5EF4-FFF2-40B4-BE49-F238E27FC236}">
                <a16:creationId xmlns:a16="http://schemas.microsoft.com/office/drawing/2014/main" id="{07248F15-A866-18AD-BB10-AA9CFDF2C57E}"/>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49" name="Connecteur droit 148">
            <a:extLst>
              <a:ext uri="{FF2B5EF4-FFF2-40B4-BE49-F238E27FC236}">
                <a16:creationId xmlns:a16="http://schemas.microsoft.com/office/drawing/2014/main" id="{70D98880-2752-F9B4-97C8-29D5C60381D2}"/>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0" name="Ellipse 149">
            <a:extLst>
              <a:ext uri="{FF2B5EF4-FFF2-40B4-BE49-F238E27FC236}">
                <a16:creationId xmlns:a16="http://schemas.microsoft.com/office/drawing/2014/main" id="{3B3530D8-563E-4CEB-2FD1-BA8D31BF783A}"/>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51" name="Connecteur droit 150">
            <a:extLst>
              <a:ext uri="{FF2B5EF4-FFF2-40B4-BE49-F238E27FC236}">
                <a16:creationId xmlns:a16="http://schemas.microsoft.com/office/drawing/2014/main" id="{CBA7CE45-A9F0-2221-195A-3F4FE3DD972A}"/>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Connecteur droit 151">
            <a:extLst>
              <a:ext uri="{FF2B5EF4-FFF2-40B4-BE49-F238E27FC236}">
                <a16:creationId xmlns:a16="http://schemas.microsoft.com/office/drawing/2014/main" id="{E59B866A-F237-D0F0-EF70-5CA385357B93}"/>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3" name="Ellipse 152">
            <a:extLst>
              <a:ext uri="{FF2B5EF4-FFF2-40B4-BE49-F238E27FC236}">
                <a16:creationId xmlns:a16="http://schemas.microsoft.com/office/drawing/2014/main" id="{79492E8E-848B-246F-7E12-102131044F7B}"/>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4" name="Ellipse 153">
            <a:extLst>
              <a:ext uri="{FF2B5EF4-FFF2-40B4-BE49-F238E27FC236}">
                <a16:creationId xmlns:a16="http://schemas.microsoft.com/office/drawing/2014/main" id="{A799002B-710C-3A0B-439A-8B922ABF09AD}"/>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5" name="Ellipse 154">
            <a:extLst>
              <a:ext uri="{FF2B5EF4-FFF2-40B4-BE49-F238E27FC236}">
                <a16:creationId xmlns:a16="http://schemas.microsoft.com/office/drawing/2014/main" id="{3C9694BE-6051-05B3-A8AA-A40FEFAEE435}"/>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E48450D0-D533-28AD-209D-0AFB64456494}"/>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752C2757-4473-51E8-3BB9-10F952CA86BD}"/>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B73BC22B-7C73-C599-1D2C-DC5DEF6B4710}"/>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B0D5D2D9-1DC3-4089-E347-F00AD51D0EC3}"/>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60" name="Ellipse 159">
            <a:extLst>
              <a:ext uri="{FF2B5EF4-FFF2-40B4-BE49-F238E27FC236}">
                <a16:creationId xmlns:a16="http://schemas.microsoft.com/office/drawing/2014/main" id="{83926C02-0645-9AFC-FDCD-99279F7261B1}"/>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7BE7EEA1-9F49-82A8-6065-63F4E3093E37}"/>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85903154-EEDF-12BD-3FF1-2E5DC4C37EC5}"/>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63" name="Ellipse 162">
            <a:extLst>
              <a:ext uri="{FF2B5EF4-FFF2-40B4-BE49-F238E27FC236}">
                <a16:creationId xmlns:a16="http://schemas.microsoft.com/office/drawing/2014/main" id="{2A6A9591-ACFD-7051-A65D-5F6D32380D71}"/>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64" name="Ellipse 163">
            <a:extLst>
              <a:ext uri="{FF2B5EF4-FFF2-40B4-BE49-F238E27FC236}">
                <a16:creationId xmlns:a16="http://schemas.microsoft.com/office/drawing/2014/main" id="{BBCB93C5-1D70-6AAF-BB41-D9DAA9F5788D}"/>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80F82178-3A15-1205-87B3-706FD73E93E1}"/>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Ellipse 165">
            <a:extLst>
              <a:ext uri="{FF2B5EF4-FFF2-40B4-BE49-F238E27FC236}">
                <a16:creationId xmlns:a16="http://schemas.microsoft.com/office/drawing/2014/main" id="{51F6BEA2-8FEE-8134-F5D4-469CB935F74D}"/>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81C1E325-803C-0674-01C6-4F0F0F999D1C}"/>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8C738FC8-9564-3603-C436-497571237C87}"/>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40D243AC-DC31-3DD9-7A46-725880306233}"/>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166587B7-FE77-B8CC-4916-A1766335302C}"/>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Ellipse 170">
            <a:extLst>
              <a:ext uri="{FF2B5EF4-FFF2-40B4-BE49-F238E27FC236}">
                <a16:creationId xmlns:a16="http://schemas.microsoft.com/office/drawing/2014/main" id="{E442723C-25F0-314A-E671-9CB8D786867A}"/>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2" name="Rectangle 171">
            <a:extLst>
              <a:ext uri="{FF2B5EF4-FFF2-40B4-BE49-F238E27FC236}">
                <a16:creationId xmlns:a16="http://schemas.microsoft.com/office/drawing/2014/main" id="{E3B6EF1A-8A5B-A70F-26C3-8075B26C1FAE}"/>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73" name="Rectangle 172">
            <a:extLst>
              <a:ext uri="{FF2B5EF4-FFF2-40B4-BE49-F238E27FC236}">
                <a16:creationId xmlns:a16="http://schemas.microsoft.com/office/drawing/2014/main" id="{1A15C3F7-F4F9-FE0C-3590-D2940EB93783}"/>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74" name="Rectangle 173">
            <a:extLst>
              <a:ext uri="{FF2B5EF4-FFF2-40B4-BE49-F238E27FC236}">
                <a16:creationId xmlns:a16="http://schemas.microsoft.com/office/drawing/2014/main" id="{4E1CFE59-AEA5-D662-9244-217DD2587E7B}"/>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75" name="Ellipse 174">
            <a:extLst>
              <a:ext uri="{FF2B5EF4-FFF2-40B4-BE49-F238E27FC236}">
                <a16:creationId xmlns:a16="http://schemas.microsoft.com/office/drawing/2014/main" id="{FB9B8EBE-00EF-B309-BBDC-289F22D9A7CC}"/>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6" name="Rectangle 175">
            <a:extLst>
              <a:ext uri="{FF2B5EF4-FFF2-40B4-BE49-F238E27FC236}">
                <a16:creationId xmlns:a16="http://schemas.microsoft.com/office/drawing/2014/main" id="{AA1FFBF1-12CB-8B53-7894-DA63DC156C2F}"/>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77" name="Rectangle 176">
            <a:extLst>
              <a:ext uri="{FF2B5EF4-FFF2-40B4-BE49-F238E27FC236}">
                <a16:creationId xmlns:a16="http://schemas.microsoft.com/office/drawing/2014/main" id="{ED30C10D-3FFD-4C94-BAE9-76FDC6F9C102}"/>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78" name="Rectangle 177">
            <a:extLst>
              <a:ext uri="{FF2B5EF4-FFF2-40B4-BE49-F238E27FC236}">
                <a16:creationId xmlns:a16="http://schemas.microsoft.com/office/drawing/2014/main" id="{3D141BD6-5628-30FB-2D1E-949466AEE1B5}"/>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79" name="Rectangle 178">
            <a:extLst>
              <a:ext uri="{FF2B5EF4-FFF2-40B4-BE49-F238E27FC236}">
                <a16:creationId xmlns:a16="http://schemas.microsoft.com/office/drawing/2014/main" id="{6546D622-0133-538E-3AAB-552B4B642E17}"/>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80" name="Rectangle 179">
            <a:extLst>
              <a:ext uri="{FF2B5EF4-FFF2-40B4-BE49-F238E27FC236}">
                <a16:creationId xmlns:a16="http://schemas.microsoft.com/office/drawing/2014/main" id="{8E4B4EB4-C82F-001D-45FF-497494D98B72}"/>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81" name="Rectangle 180">
            <a:extLst>
              <a:ext uri="{FF2B5EF4-FFF2-40B4-BE49-F238E27FC236}">
                <a16:creationId xmlns:a16="http://schemas.microsoft.com/office/drawing/2014/main" id="{0EBF4CD4-993A-B659-810B-1877B1C5B17E}"/>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82" name="Ellipse 181">
            <a:extLst>
              <a:ext uri="{FF2B5EF4-FFF2-40B4-BE49-F238E27FC236}">
                <a16:creationId xmlns:a16="http://schemas.microsoft.com/office/drawing/2014/main" id="{A434F349-C150-D03B-02F7-91E9BA34A7FD}"/>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83" name="Ellipse 182">
            <a:extLst>
              <a:ext uri="{FF2B5EF4-FFF2-40B4-BE49-F238E27FC236}">
                <a16:creationId xmlns:a16="http://schemas.microsoft.com/office/drawing/2014/main" id="{7856DEE9-B55E-35C4-F2C9-BB216E5CD61E}"/>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4" name="Ellipse 183">
            <a:extLst>
              <a:ext uri="{FF2B5EF4-FFF2-40B4-BE49-F238E27FC236}">
                <a16:creationId xmlns:a16="http://schemas.microsoft.com/office/drawing/2014/main" id="{0950B0EE-1AFD-1225-99B0-1C5180C677C7}"/>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Ellipse 184">
            <a:extLst>
              <a:ext uri="{FF2B5EF4-FFF2-40B4-BE49-F238E27FC236}">
                <a16:creationId xmlns:a16="http://schemas.microsoft.com/office/drawing/2014/main" id="{01A62CDA-65DA-11A0-BA6D-1E8C038AB73F}"/>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6" name="Ellipse 185">
            <a:extLst>
              <a:ext uri="{FF2B5EF4-FFF2-40B4-BE49-F238E27FC236}">
                <a16:creationId xmlns:a16="http://schemas.microsoft.com/office/drawing/2014/main" id="{AEBF8BA8-31D9-62A4-AA4D-2E3F021BA4A4}"/>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87" name="Rectangle 186">
            <a:extLst>
              <a:ext uri="{FF2B5EF4-FFF2-40B4-BE49-F238E27FC236}">
                <a16:creationId xmlns:a16="http://schemas.microsoft.com/office/drawing/2014/main" id="{1344A8D1-DB61-F8F5-45A3-8A5080B38877}"/>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88" name="Ellipse 187">
            <a:extLst>
              <a:ext uri="{FF2B5EF4-FFF2-40B4-BE49-F238E27FC236}">
                <a16:creationId xmlns:a16="http://schemas.microsoft.com/office/drawing/2014/main" id="{3FDCE1F2-A5BD-19A4-3E2B-75584DF9B930}"/>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9" name="Ellipse 188">
            <a:extLst>
              <a:ext uri="{FF2B5EF4-FFF2-40B4-BE49-F238E27FC236}">
                <a16:creationId xmlns:a16="http://schemas.microsoft.com/office/drawing/2014/main" id="{370A8264-52AC-7929-627F-04FF00639B54}"/>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0" name="Ellipse 189">
            <a:extLst>
              <a:ext uri="{FF2B5EF4-FFF2-40B4-BE49-F238E27FC236}">
                <a16:creationId xmlns:a16="http://schemas.microsoft.com/office/drawing/2014/main" id="{D54663FD-A170-B2D6-D763-1076BF0717D0}"/>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91" name="Ellipse 190">
            <a:extLst>
              <a:ext uri="{FF2B5EF4-FFF2-40B4-BE49-F238E27FC236}">
                <a16:creationId xmlns:a16="http://schemas.microsoft.com/office/drawing/2014/main" id="{1DDA6BD8-9021-D688-74CB-90B0C32499A8}"/>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2" name="Rectangle 191">
            <a:extLst>
              <a:ext uri="{FF2B5EF4-FFF2-40B4-BE49-F238E27FC236}">
                <a16:creationId xmlns:a16="http://schemas.microsoft.com/office/drawing/2014/main" id="{9B83D846-C0CA-BEC4-33BA-C0F0B5A0FAA1}"/>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93" name="Ellipse 192">
            <a:extLst>
              <a:ext uri="{FF2B5EF4-FFF2-40B4-BE49-F238E27FC236}">
                <a16:creationId xmlns:a16="http://schemas.microsoft.com/office/drawing/2014/main" id="{87C257B5-2FCA-2605-B4B5-9C884A8C054C}"/>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94" name="Ellipse 193">
            <a:extLst>
              <a:ext uri="{FF2B5EF4-FFF2-40B4-BE49-F238E27FC236}">
                <a16:creationId xmlns:a16="http://schemas.microsoft.com/office/drawing/2014/main" id="{5D30C10B-57C5-1F74-AE80-E603E6F5E24E}"/>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5" name="Rectangle 194">
            <a:extLst>
              <a:ext uri="{FF2B5EF4-FFF2-40B4-BE49-F238E27FC236}">
                <a16:creationId xmlns:a16="http://schemas.microsoft.com/office/drawing/2014/main" id="{4EB6C505-4CC1-215B-8DCC-4BC0FBB4E557}"/>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96" name="Ellipse 195">
            <a:extLst>
              <a:ext uri="{FF2B5EF4-FFF2-40B4-BE49-F238E27FC236}">
                <a16:creationId xmlns:a16="http://schemas.microsoft.com/office/drawing/2014/main" id="{9A0499EB-B695-7103-84BA-ECBB5098A8CB}"/>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7" name="Ellipse 196">
            <a:extLst>
              <a:ext uri="{FF2B5EF4-FFF2-40B4-BE49-F238E27FC236}">
                <a16:creationId xmlns:a16="http://schemas.microsoft.com/office/drawing/2014/main" id="{F09E356B-7E66-1D5B-D5CE-313C9D37D986}"/>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Ellipse 211">
            <a:extLst>
              <a:ext uri="{FF2B5EF4-FFF2-40B4-BE49-F238E27FC236}">
                <a16:creationId xmlns:a16="http://schemas.microsoft.com/office/drawing/2014/main" id="{C88F9E1A-6A3C-D89D-46E2-D4C61C9321BA}"/>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7" name="Ellipse 226">
            <a:extLst>
              <a:ext uri="{FF2B5EF4-FFF2-40B4-BE49-F238E27FC236}">
                <a16:creationId xmlns:a16="http://schemas.microsoft.com/office/drawing/2014/main" id="{80CE8046-30C7-5811-D001-B56AAE2EA0EE}"/>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28" name="Ellipse 227">
            <a:extLst>
              <a:ext uri="{FF2B5EF4-FFF2-40B4-BE49-F238E27FC236}">
                <a16:creationId xmlns:a16="http://schemas.microsoft.com/office/drawing/2014/main" id="{06303694-2A98-6D38-CC4C-4C849E33FF07}"/>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29" name="Ellipse 228">
            <a:extLst>
              <a:ext uri="{FF2B5EF4-FFF2-40B4-BE49-F238E27FC236}">
                <a16:creationId xmlns:a16="http://schemas.microsoft.com/office/drawing/2014/main" id="{C8D299F4-7794-358D-800F-DF041742D7C7}"/>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30" name="Ellipse 229">
            <a:extLst>
              <a:ext uri="{FF2B5EF4-FFF2-40B4-BE49-F238E27FC236}">
                <a16:creationId xmlns:a16="http://schemas.microsoft.com/office/drawing/2014/main" id="{30DA5189-CD0E-687F-E107-6F25468C90BD}"/>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1" name="Ellipse 230">
            <a:extLst>
              <a:ext uri="{FF2B5EF4-FFF2-40B4-BE49-F238E27FC236}">
                <a16:creationId xmlns:a16="http://schemas.microsoft.com/office/drawing/2014/main" id="{09811956-4F5B-A3DE-C91E-40BFABA048FB}"/>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2" name="Ellipse 231">
            <a:extLst>
              <a:ext uri="{FF2B5EF4-FFF2-40B4-BE49-F238E27FC236}">
                <a16:creationId xmlns:a16="http://schemas.microsoft.com/office/drawing/2014/main" id="{C5E955C8-E348-C5F9-79EC-FBE795C0287F}"/>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33" name="Rectangle 232">
            <a:extLst>
              <a:ext uri="{FF2B5EF4-FFF2-40B4-BE49-F238E27FC236}">
                <a16:creationId xmlns:a16="http://schemas.microsoft.com/office/drawing/2014/main" id="{B422A65F-0E12-B054-DB8A-FE70DAB0A68A}"/>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234" name="Ellipse 233">
            <a:extLst>
              <a:ext uri="{FF2B5EF4-FFF2-40B4-BE49-F238E27FC236}">
                <a16:creationId xmlns:a16="http://schemas.microsoft.com/office/drawing/2014/main" id="{59FFB978-7679-A043-6675-95F669709FD4}"/>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5" name="Rectangle 234">
            <a:extLst>
              <a:ext uri="{FF2B5EF4-FFF2-40B4-BE49-F238E27FC236}">
                <a16:creationId xmlns:a16="http://schemas.microsoft.com/office/drawing/2014/main" id="{FFA1EA8A-9DE6-E330-B762-6CB7E6B78CEF}"/>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236" name="Ellipse 235">
            <a:extLst>
              <a:ext uri="{FF2B5EF4-FFF2-40B4-BE49-F238E27FC236}">
                <a16:creationId xmlns:a16="http://schemas.microsoft.com/office/drawing/2014/main" id="{0607252B-FE97-941B-52E4-2264CBF914C2}"/>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7" name="Rectangle 236">
            <a:extLst>
              <a:ext uri="{FF2B5EF4-FFF2-40B4-BE49-F238E27FC236}">
                <a16:creationId xmlns:a16="http://schemas.microsoft.com/office/drawing/2014/main" id="{A227F0FF-FDF4-9C4A-E8AD-48A12AD94784}"/>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38" name="Ellipse 237">
            <a:extLst>
              <a:ext uri="{FF2B5EF4-FFF2-40B4-BE49-F238E27FC236}">
                <a16:creationId xmlns:a16="http://schemas.microsoft.com/office/drawing/2014/main" id="{02CB7BB2-785E-2B4E-68D9-FD73C102D523}"/>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9" name="Rectangle 238">
            <a:extLst>
              <a:ext uri="{FF2B5EF4-FFF2-40B4-BE49-F238E27FC236}">
                <a16:creationId xmlns:a16="http://schemas.microsoft.com/office/drawing/2014/main" id="{11144263-35AA-6ADA-3DC9-25F7AB02A097}"/>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40" name="Ellipse 239">
            <a:extLst>
              <a:ext uri="{FF2B5EF4-FFF2-40B4-BE49-F238E27FC236}">
                <a16:creationId xmlns:a16="http://schemas.microsoft.com/office/drawing/2014/main" id="{EE94E114-003F-2AC3-A6D6-FA5FB704781F}"/>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1" name="Rectangle 240">
            <a:extLst>
              <a:ext uri="{FF2B5EF4-FFF2-40B4-BE49-F238E27FC236}">
                <a16:creationId xmlns:a16="http://schemas.microsoft.com/office/drawing/2014/main" id="{BBEA4EA6-B238-A879-3D91-2AAFE2F4A180}"/>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42" name="Ellipse 241">
            <a:extLst>
              <a:ext uri="{FF2B5EF4-FFF2-40B4-BE49-F238E27FC236}">
                <a16:creationId xmlns:a16="http://schemas.microsoft.com/office/drawing/2014/main" id="{2CED642B-2CF0-67D3-623A-1F9F7FFB45F8}"/>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3" name="Rectangle 242">
            <a:extLst>
              <a:ext uri="{FF2B5EF4-FFF2-40B4-BE49-F238E27FC236}">
                <a16:creationId xmlns:a16="http://schemas.microsoft.com/office/drawing/2014/main" id="{29BE6586-260D-6DA7-4C1F-84DD0AA96FEA}"/>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44" name="Rectangle 1">
            <a:extLst>
              <a:ext uri="{FF2B5EF4-FFF2-40B4-BE49-F238E27FC236}">
                <a16:creationId xmlns:a16="http://schemas.microsoft.com/office/drawing/2014/main" id="{FE06562E-8C7F-79ED-E546-20ADC003A6D7}"/>
              </a:ext>
            </a:extLst>
          </p:cNvPr>
          <p:cNvSpPr/>
          <p:nvPr/>
        </p:nvSpPr>
        <p:spPr>
          <a:xfrm>
            <a:off x="5326767" y="109596"/>
            <a:ext cx="658022"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1844</a:t>
            </a:r>
            <a:endParaRPr lang="fr-FR" b="1" spc="-1" dirty="0">
              <a:latin typeface="Arial"/>
            </a:endParaRPr>
          </a:p>
        </p:txBody>
      </p:sp>
      <p:sp>
        <p:nvSpPr>
          <p:cNvPr id="2" name="Rectangle 1">
            <a:extLst>
              <a:ext uri="{FF2B5EF4-FFF2-40B4-BE49-F238E27FC236}">
                <a16:creationId xmlns:a16="http://schemas.microsoft.com/office/drawing/2014/main" id="{C5EFCB25-0FE3-8D09-87CA-3EF850D62CC9}"/>
              </a:ext>
            </a:extLst>
          </p:cNvPr>
          <p:cNvSpPr/>
          <p:nvPr/>
        </p:nvSpPr>
        <p:spPr>
          <a:xfrm>
            <a:off x="92666" y="45528"/>
            <a:ext cx="5148271" cy="6232475"/>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7) 1853-1856 : La guerre de Crimée : …</a:t>
            </a:r>
          </a:p>
          <a:p>
            <a:endParaRPr lang="fr-FR" sz="800" dirty="0"/>
          </a:p>
          <a:p>
            <a:r>
              <a:rPr lang="fr-FR" sz="1700" dirty="0"/>
              <a:t>*1853-56 : La guerre de Crimée ; Ses prodromes…</a:t>
            </a:r>
          </a:p>
          <a:p>
            <a:endParaRPr lang="fr-FR" sz="1700" dirty="0"/>
          </a:p>
          <a:p>
            <a:r>
              <a:rPr lang="fr-FR" sz="1700" dirty="0"/>
              <a:t>*1844 : Après les événements récents de 1831-40</a:t>
            </a:r>
          </a:p>
          <a:p>
            <a:r>
              <a:rPr lang="fr-FR" sz="1700" dirty="0"/>
              <a:t>Le tsar </a:t>
            </a:r>
            <a:r>
              <a:rPr lang="fr-FR" sz="1700" u="sng" dirty="0"/>
              <a:t>Nicolas 1</a:t>
            </a:r>
            <a:r>
              <a:rPr lang="fr-FR" sz="1700" u="sng" baseline="30000" dirty="0"/>
              <a:t>er</a:t>
            </a:r>
            <a:r>
              <a:rPr lang="fr-FR" sz="1700" dirty="0"/>
              <a:t> relance la Question d’Orient…</a:t>
            </a:r>
          </a:p>
          <a:p>
            <a:endParaRPr lang="fr-FR" sz="1700" dirty="0"/>
          </a:p>
          <a:p>
            <a:r>
              <a:rPr lang="fr-FR" sz="1700" dirty="0"/>
              <a:t>*Dans un mémorandum, et comme sa mère Catherine II en 1770, il propose aux Autrichiens et aux Britanniques</a:t>
            </a:r>
          </a:p>
          <a:p>
            <a:r>
              <a:rPr lang="fr-FR" sz="1600" dirty="0"/>
              <a:t>NB : Et non plus Venise devenue autrichienne depuis 1797 </a:t>
            </a:r>
            <a:r>
              <a:rPr lang="fr-FR" sz="1700" dirty="0"/>
              <a:t>Un dépeçage et un partage de l’Empire ottoman</a:t>
            </a:r>
          </a:p>
          <a:p>
            <a:endParaRPr lang="fr-FR" sz="1700" i="1" spc="-1" dirty="0">
              <a:solidFill>
                <a:srgbClr val="000000"/>
              </a:solidFill>
              <a:cs typeface="Calibri" panose="020F0502020204030204" pitchFamily="34" charset="0"/>
            </a:endParaRPr>
          </a:p>
          <a:p>
            <a:r>
              <a:rPr lang="fr-FR" sz="1700" i="1" spc="-1" dirty="0">
                <a:solidFill>
                  <a:srgbClr val="000000"/>
                </a:solidFill>
                <a:cs typeface="Calibri" panose="020F0502020204030204" pitchFamily="34" charset="0"/>
              </a:rPr>
              <a:t>*On ne saurait se dissimuler combien cet empire renferme d’éléments de dissolution</a:t>
            </a:r>
          </a:p>
          <a:p>
            <a:r>
              <a:rPr lang="fr-FR" sz="1700" spc="-1" dirty="0">
                <a:solidFill>
                  <a:srgbClr val="000000"/>
                </a:solidFill>
                <a:cs typeface="Calibri" panose="020F0502020204030204" pitchFamily="34" charset="0"/>
              </a:rPr>
              <a:t>NB : 1821-40 : Grèce et Egypte</a:t>
            </a:r>
          </a:p>
          <a:p>
            <a:r>
              <a:rPr lang="fr-FR" sz="1700" i="1" spc="-1" dirty="0">
                <a:solidFill>
                  <a:srgbClr val="000000"/>
                </a:solidFill>
                <a:cs typeface="Calibri" panose="020F0502020204030204" pitchFamily="34" charset="0"/>
              </a:rPr>
              <a:t>Et</a:t>
            </a:r>
            <a:r>
              <a:rPr lang="fr-FR" sz="1700" spc="-1" dirty="0">
                <a:solidFill>
                  <a:srgbClr val="000000"/>
                </a:solidFill>
                <a:cs typeface="Calibri" panose="020F0502020204030204" pitchFamily="34" charset="0"/>
              </a:rPr>
              <a:t> </a:t>
            </a:r>
            <a:r>
              <a:rPr lang="fr-FR" sz="1700" i="1" spc="-1" dirty="0">
                <a:solidFill>
                  <a:srgbClr val="000000"/>
                </a:solidFill>
                <a:cs typeface="Calibri" panose="020F0502020204030204" pitchFamily="34" charset="0"/>
              </a:rPr>
              <a:t>des circonstances peuvent hâter sa chute</a:t>
            </a:r>
            <a:endParaRPr lang="fr-FR" sz="1700" spc="-1" dirty="0">
              <a:solidFill>
                <a:srgbClr val="000000"/>
              </a:solidFill>
              <a:cs typeface="Calibri" panose="020F0502020204030204" pitchFamily="34" charset="0"/>
            </a:endParaRPr>
          </a:p>
          <a:p>
            <a:r>
              <a:rPr lang="fr-FR" sz="1700" i="1" spc="-1" dirty="0">
                <a:solidFill>
                  <a:srgbClr val="000000"/>
                </a:solidFill>
                <a:cs typeface="Calibri" panose="020F0502020204030204" pitchFamily="34" charset="0"/>
              </a:rPr>
              <a:t>Si nous prévoyons qu’il doit crouler,</a:t>
            </a:r>
          </a:p>
          <a:p>
            <a:r>
              <a:rPr lang="fr-FR" sz="1700" i="1" spc="-1" dirty="0">
                <a:solidFill>
                  <a:srgbClr val="000000"/>
                </a:solidFill>
                <a:cs typeface="Calibri" panose="020F0502020204030204" pitchFamily="34" charset="0"/>
              </a:rPr>
              <a:t>Se concerter préalablement sur ce qui concerne L’établissement d’un nouvel ordre de choses</a:t>
            </a:r>
            <a:endParaRPr lang="fr-FR" sz="1700" spc="-1" dirty="0">
              <a:solidFill>
                <a:srgbClr val="000000"/>
              </a:solidFill>
              <a:cs typeface="Calibri" panose="020F0502020204030204" pitchFamily="34" charset="0"/>
            </a:endParaRP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a:t>
            </a:r>
            <a:r>
              <a:rPr lang="fr-FR" sz="1700" dirty="0"/>
              <a:t>Refus des intéressés ; Toutefois, la GB loue </a:t>
            </a:r>
            <a:r>
              <a:rPr lang="fr-FR" sz="1700" i="1" dirty="0"/>
              <a:t>les bonnes intentions</a:t>
            </a:r>
            <a:r>
              <a:rPr lang="fr-FR" sz="1700" dirty="0"/>
              <a:t> ; Et le tsar en conclut </a:t>
            </a:r>
            <a:r>
              <a:rPr lang="fr-FR" sz="1700" i="1" dirty="0"/>
              <a:t>une volonté commune d’agir</a:t>
            </a:r>
            <a:r>
              <a:rPr lang="fr-FR" sz="1700" dirty="0"/>
              <a:t>… ; </a:t>
            </a:r>
            <a:r>
              <a:rPr lang="fr-FR" sz="1700" i="1" dirty="0"/>
              <a:t>Un malentendu qui allait se révéler extrêmement préjudiciable pour les deux parties</a:t>
            </a:r>
            <a:r>
              <a:rPr lang="fr-FR" sz="1700" dirty="0"/>
              <a:t>…</a:t>
            </a:r>
          </a:p>
        </p:txBody>
      </p:sp>
    </p:spTree>
    <p:extLst>
      <p:ext uri="{BB962C8B-B14F-4D97-AF65-F5344CB8AC3E}">
        <p14:creationId xmlns:p14="http://schemas.microsoft.com/office/powerpoint/2010/main" val="105437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8F9A3-4BBE-41C5-6881-BE4E2A5EADDA}"/>
            </a:ext>
          </a:extLst>
        </p:cNvPr>
        <p:cNvGrpSpPr/>
        <p:nvPr/>
      </p:nvGrpSpPr>
      <p:grpSpPr>
        <a:xfrm>
          <a:off x="0" y="0"/>
          <a:ext cx="0" cy="0"/>
          <a:chOff x="0" y="0"/>
          <a:chExt cx="0" cy="0"/>
        </a:xfrm>
      </p:grpSpPr>
      <p:pic>
        <p:nvPicPr>
          <p:cNvPr id="56" name="Picture 2" descr="C:\Users\Christophe\Pictures\My Scans\2014-11 (nov.)\scan0001.jpg">
            <a:extLst>
              <a:ext uri="{FF2B5EF4-FFF2-40B4-BE49-F238E27FC236}">
                <a16:creationId xmlns:a16="http://schemas.microsoft.com/office/drawing/2014/main" id="{40F68401-A76C-7CDC-B89B-23DF7B62897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7" name="Ellipse 56">
            <a:extLst>
              <a:ext uri="{FF2B5EF4-FFF2-40B4-BE49-F238E27FC236}">
                <a16:creationId xmlns:a16="http://schemas.microsoft.com/office/drawing/2014/main" id="{29CA0310-B3B5-31A0-F260-CD1B66EB1DCF}"/>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F889F2FC-0BA1-4420-D1BA-E13A0C7BAD7B}"/>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60" name="Ellipse 59">
            <a:extLst>
              <a:ext uri="{FF2B5EF4-FFF2-40B4-BE49-F238E27FC236}">
                <a16:creationId xmlns:a16="http://schemas.microsoft.com/office/drawing/2014/main" id="{D556F939-9165-161E-0102-7842ED269756}"/>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61" name="Ellipse 60">
            <a:extLst>
              <a:ext uri="{FF2B5EF4-FFF2-40B4-BE49-F238E27FC236}">
                <a16:creationId xmlns:a16="http://schemas.microsoft.com/office/drawing/2014/main" id="{29E7D860-3A2C-4E99-9B29-61989C5B17F0}"/>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849B2750-CE6B-D330-A270-08E3C101BB9A}"/>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CAA9EF1F-7F37-D34D-4F48-324512D5C71D}"/>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4" name="Ellipse 63">
            <a:extLst>
              <a:ext uri="{FF2B5EF4-FFF2-40B4-BE49-F238E27FC236}">
                <a16:creationId xmlns:a16="http://schemas.microsoft.com/office/drawing/2014/main" id="{68AFBEFA-78D7-6E80-5B11-F7DB6F1DFA0B}"/>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65" name="Ellipse 64">
            <a:extLst>
              <a:ext uri="{FF2B5EF4-FFF2-40B4-BE49-F238E27FC236}">
                <a16:creationId xmlns:a16="http://schemas.microsoft.com/office/drawing/2014/main" id="{ACC7B93E-7156-A810-5364-1812BECC1437}"/>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6" name="Ellipse 65">
            <a:extLst>
              <a:ext uri="{FF2B5EF4-FFF2-40B4-BE49-F238E27FC236}">
                <a16:creationId xmlns:a16="http://schemas.microsoft.com/office/drawing/2014/main" id="{00CF1684-EC24-7839-6232-F42A9B7428E4}"/>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7" name="Ellipse 66">
            <a:extLst>
              <a:ext uri="{FF2B5EF4-FFF2-40B4-BE49-F238E27FC236}">
                <a16:creationId xmlns:a16="http://schemas.microsoft.com/office/drawing/2014/main" id="{06C5DAC7-3A81-7F7C-B7E1-0F43CA01A8D1}"/>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8" name="Ellipse 67">
            <a:extLst>
              <a:ext uri="{FF2B5EF4-FFF2-40B4-BE49-F238E27FC236}">
                <a16:creationId xmlns:a16="http://schemas.microsoft.com/office/drawing/2014/main" id="{021D41F8-AEFA-6055-8153-F2DC984B2902}"/>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9" name="Ellipse 68">
            <a:extLst>
              <a:ext uri="{FF2B5EF4-FFF2-40B4-BE49-F238E27FC236}">
                <a16:creationId xmlns:a16="http://schemas.microsoft.com/office/drawing/2014/main" id="{1E0AEAA2-F8BA-B33F-AFD6-7D1637989386}"/>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CBA522C7-F96D-C0FA-DE15-5699F47C1843}"/>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1" name="Ellipse 70">
            <a:extLst>
              <a:ext uri="{FF2B5EF4-FFF2-40B4-BE49-F238E27FC236}">
                <a16:creationId xmlns:a16="http://schemas.microsoft.com/office/drawing/2014/main" id="{8C83CCAE-4916-044D-1C8B-269C9615833D}"/>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33951815-531F-66A6-D734-FD1D5AF81DA0}"/>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ABC91480-3A4D-DD2A-16F1-A3830789C3CC}"/>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5" name="Ellipse 84">
            <a:extLst>
              <a:ext uri="{FF2B5EF4-FFF2-40B4-BE49-F238E27FC236}">
                <a16:creationId xmlns:a16="http://schemas.microsoft.com/office/drawing/2014/main" id="{8FBD9737-E8F2-46B1-31C9-3AA83CB4268D}"/>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6E49F507-E184-5C8D-8FDF-1D8787A62FE7}"/>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1" name="Connecteur droit 90">
            <a:extLst>
              <a:ext uri="{FF2B5EF4-FFF2-40B4-BE49-F238E27FC236}">
                <a16:creationId xmlns:a16="http://schemas.microsoft.com/office/drawing/2014/main" id="{1AFB8DE3-564F-8837-68A4-B0FE28B5AD45}"/>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EF4D57ED-7643-70E8-B686-32D2B618F74B}"/>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C9C15F0E-AF6C-2A1E-5116-8140CE506C29}"/>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5A17BE0B-EA61-FEC2-1A28-EE48F64EF3C5}"/>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16" name="Ellipse 115">
            <a:extLst>
              <a:ext uri="{FF2B5EF4-FFF2-40B4-BE49-F238E27FC236}">
                <a16:creationId xmlns:a16="http://schemas.microsoft.com/office/drawing/2014/main" id="{4A5442DF-C74E-0075-336F-01A937BDBE81}"/>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8" name="Ellipse 117">
            <a:extLst>
              <a:ext uri="{FF2B5EF4-FFF2-40B4-BE49-F238E27FC236}">
                <a16:creationId xmlns:a16="http://schemas.microsoft.com/office/drawing/2014/main" id="{A2181231-7335-B81B-1FFE-FE262E6F2678}"/>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21" name="Ellipse 120">
            <a:extLst>
              <a:ext uri="{FF2B5EF4-FFF2-40B4-BE49-F238E27FC236}">
                <a16:creationId xmlns:a16="http://schemas.microsoft.com/office/drawing/2014/main" id="{19F1D19E-54D1-C363-CAFB-D4E4218D6CB0}"/>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DE26E979-A741-1796-F3AF-68797789FC89}"/>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24" name="Ellipse 123">
            <a:extLst>
              <a:ext uri="{FF2B5EF4-FFF2-40B4-BE49-F238E27FC236}">
                <a16:creationId xmlns:a16="http://schemas.microsoft.com/office/drawing/2014/main" id="{3424E7CB-CF25-06B5-428E-495C75BDA0B3}"/>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6" name="Connecteur droit 125">
            <a:extLst>
              <a:ext uri="{FF2B5EF4-FFF2-40B4-BE49-F238E27FC236}">
                <a16:creationId xmlns:a16="http://schemas.microsoft.com/office/drawing/2014/main" id="{48DBD634-A6E8-34C1-0739-DC5FCB86BBA3}"/>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7" name="Ellipse 126">
            <a:extLst>
              <a:ext uri="{FF2B5EF4-FFF2-40B4-BE49-F238E27FC236}">
                <a16:creationId xmlns:a16="http://schemas.microsoft.com/office/drawing/2014/main" id="{5AF7E6BA-70C3-375B-FE21-46AC424F4A13}"/>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28" name="Connecteur droit avec flèche 127">
            <a:extLst>
              <a:ext uri="{FF2B5EF4-FFF2-40B4-BE49-F238E27FC236}">
                <a16:creationId xmlns:a16="http://schemas.microsoft.com/office/drawing/2014/main" id="{4AC20E98-688C-4DF0-7E02-F045543EBC45}"/>
              </a:ext>
            </a:extLst>
          </p:cNvPr>
          <p:cNvCxnSpPr>
            <a:cxnSpLocks/>
            <a:endCxn id="124"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9" name="Ellipse 128">
            <a:extLst>
              <a:ext uri="{FF2B5EF4-FFF2-40B4-BE49-F238E27FC236}">
                <a16:creationId xmlns:a16="http://schemas.microsoft.com/office/drawing/2014/main" id="{B22D7DD9-0B9F-6A1A-D78C-A74049233735}"/>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30" name="Ellipse 129">
            <a:extLst>
              <a:ext uri="{FF2B5EF4-FFF2-40B4-BE49-F238E27FC236}">
                <a16:creationId xmlns:a16="http://schemas.microsoft.com/office/drawing/2014/main" id="{F6E8E754-B0BD-56A6-DFE0-4EA68FD21113}"/>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1" name="Ellipse 130">
            <a:extLst>
              <a:ext uri="{FF2B5EF4-FFF2-40B4-BE49-F238E27FC236}">
                <a16:creationId xmlns:a16="http://schemas.microsoft.com/office/drawing/2014/main" id="{7B23DE98-2565-7203-08AD-34E13B2915BA}"/>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AFE4A549-53BD-BE0B-0268-AE3C010CF87A}"/>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4" name="Ellipse 133">
            <a:extLst>
              <a:ext uri="{FF2B5EF4-FFF2-40B4-BE49-F238E27FC236}">
                <a16:creationId xmlns:a16="http://schemas.microsoft.com/office/drawing/2014/main" id="{75E8D24E-B40D-F93E-5DC9-F06EF8C7F4D5}"/>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35" name="Ellipse 134">
            <a:extLst>
              <a:ext uri="{FF2B5EF4-FFF2-40B4-BE49-F238E27FC236}">
                <a16:creationId xmlns:a16="http://schemas.microsoft.com/office/drawing/2014/main" id="{57E205DC-C541-CB22-DECC-9BA9569DFECB}"/>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a:extLst>
              <a:ext uri="{FF2B5EF4-FFF2-40B4-BE49-F238E27FC236}">
                <a16:creationId xmlns:a16="http://schemas.microsoft.com/office/drawing/2014/main" id="{9C0AE5FF-B438-4655-4339-D21828A2E3C8}"/>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37" name="Ellipse 136">
            <a:extLst>
              <a:ext uri="{FF2B5EF4-FFF2-40B4-BE49-F238E27FC236}">
                <a16:creationId xmlns:a16="http://schemas.microsoft.com/office/drawing/2014/main" id="{92BA5243-C114-E790-2B36-2F38B79E5903}"/>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38" name="Ellipse 137">
            <a:extLst>
              <a:ext uri="{FF2B5EF4-FFF2-40B4-BE49-F238E27FC236}">
                <a16:creationId xmlns:a16="http://schemas.microsoft.com/office/drawing/2014/main" id="{52EC9969-2935-340F-3946-E126A4EC1F9B}"/>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39" name="Ellipse 138">
            <a:extLst>
              <a:ext uri="{FF2B5EF4-FFF2-40B4-BE49-F238E27FC236}">
                <a16:creationId xmlns:a16="http://schemas.microsoft.com/office/drawing/2014/main" id="{4E0A5FC9-92B3-B288-38C7-479B10414B76}"/>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40" name="Ellipse 139">
            <a:extLst>
              <a:ext uri="{FF2B5EF4-FFF2-40B4-BE49-F238E27FC236}">
                <a16:creationId xmlns:a16="http://schemas.microsoft.com/office/drawing/2014/main" id="{1944E3AF-7694-6523-8531-81ACA5A6B2D3}"/>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1" name="Ellipse 140">
            <a:extLst>
              <a:ext uri="{FF2B5EF4-FFF2-40B4-BE49-F238E27FC236}">
                <a16:creationId xmlns:a16="http://schemas.microsoft.com/office/drawing/2014/main" id="{21D8FA9D-4CEB-F047-3476-F662C167F15D}"/>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2" name="Rectangle 141">
            <a:extLst>
              <a:ext uri="{FF2B5EF4-FFF2-40B4-BE49-F238E27FC236}">
                <a16:creationId xmlns:a16="http://schemas.microsoft.com/office/drawing/2014/main" id="{A01DDD57-CA9A-F451-F388-EE17A064A9F6}"/>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43" name="Rectangle 142">
            <a:extLst>
              <a:ext uri="{FF2B5EF4-FFF2-40B4-BE49-F238E27FC236}">
                <a16:creationId xmlns:a16="http://schemas.microsoft.com/office/drawing/2014/main" id="{D4B960DD-2B83-9B98-868D-82837FCD63EB}"/>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44" name="Ellipse 143">
            <a:extLst>
              <a:ext uri="{FF2B5EF4-FFF2-40B4-BE49-F238E27FC236}">
                <a16:creationId xmlns:a16="http://schemas.microsoft.com/office/drawing/2014/main" id="{FDBE31A5-542A-DFE6-6ED9-BD03016D178D}"/>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5" name="Rectangle 144">
            <a:extLst>
              <a:ext uri="{FF2B5EF4-FFF2-40B4-BE49-F238E27FC236}">
                <a16:creationId xmlns:a16="http://schemas.microsoft.com/office/drawing/2014/main" id="{6337D42C-BDC7-9623-C5E6-809951BDF73C}"/>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46" name="Rectangle 145">
            <a:extLst>
              <a:ext uri="{FF2B5EF4-FFF2-40B4-BE49-F238E27FC236}">
                <a16:creationId xmlns:a16="http://schemas.microsoft.com/office/drawing/2014/main" id="{AA0F66CD-789D-3D0B-0D70-DE072EC39005}"/>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47" name="Connecteur droit 146">
            <a:extLst>
              <a:ext uri="{FF2B5EF4-FFF2-40B4-BE49-F238E27FC236}">
                <a16:creationId xmlns:a16="http://schemas.microsoft.com/office/drawing/2014/main" id="{8D09F242-5360-BF3B-2D4B-EE3687AE1124}"/>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9" name="Ellipse 148">
            <a:extLst>
              <a:ext uri="{FF2B5EF4-FFF2-40B4-BE49-F238E27FC236}">
                <a16:creationId xmlns:a16="http://schemas.microsoft.com/office/drawing/2014/main" id="{13BE00F2-6B12-8B71-DEE1-462769986EA3}"/>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50" name="Connecteur droit 149">
            <a:extLst>
              <a:ext uri="{FF2B5EF4-FFF2-40B4-BE49-F238E27FC236}">
                <a16:creationId xmlns:a16="http://schemas.microsoft.com/office/drawing/2014/main" id="{B2BCCDEC-1FC8-B07D-6692-FDD267C54FA3}"/>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Connecteur droit 150">
            <a:extLst>
              <a:ext uri="{FF2B5EF4-FFF2-40B4-BE49-F238E27FC236}">
                <a16:creationId xmlns:a16="http://schemas.microsoft.com/office/drawing/2014/main" id="{37C34389-5E2D-1E94-12BE-3184E87D565F}"/>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Ellipse 151">
            <a:extLst>
              <a:ext uri="{FF2B5EF4-FFF2-40B4-BE49-F238E27FC236}">
                <a16:creationId xmlns:a16="http://schemas.microsoft.com/office/drawing/2014/main" id="{470EA27E-0D35-4687-0CBD-0B2329C3FE37}"/>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3" name="Ellipse 152">
            <a:extLst>
              <a:ext uri="{FF2B5EF4-FFF2-40B4-BE49-F238E27FC236}">
                <a16:creationId xmlns:a16="http://schemas.microsoft.com/office/drawing/2014/main" id="{1CA02556-C83F-C87A-2C3B-153AA9D9675A}"/>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4" name="Ellipse 153">
            <a:extLst>
              <a:ext uri="{FF2B5EF4-FFF2-40B4-BE49-F238E27FC236}">
                <a16:creationId xmlns:a16="http://schemas.microsoft.com/office/drawing/2014/main" id="{9B890C6B-00C1-297E-9408-3FCEBAF76F64}"/>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EF4AADF6-821C-891A-E03B-B6B95BC77AD8}"/>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84E2332F-9B89-D424-A952-3278F827EEAA}"/>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4CC2D5EA-8735-25E5-FA38-B3725FE58BFF}"/>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7A813C1F-7283-EA40-81D8-3AF0370560B6}"/>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59" name="Ellipse 158">
            <a:extLst>
              <a:ext uri="{FF2B5EF4-FFF2-40B4-BE49-F238E27FC236}">
                <a16:creationId xmlns:a16="http://schemas.microsoft.com/office/drawing/2014/main" id="{D90D7AE9-8D5A-3FE6-DD91-7BD619F6232E}"/>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897258A2-FBC3-70BF-86BC-91D68F664B9F}"/>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ECC1DC47-4241-886A-7780-BFB4D4EB57E5}"/>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62" name="Ellipse 161">
            <a:extLst>
              <a:ext uri="{FF2B5EF4-FFF2-40B4-BE49-F238E27FC236}">
                <a16:creationId xmlns:a16="http://schemas.microsoft.com/office/drawing/2014/main" id="{722C8DCC-F2D1-880B-8734-A5829183FC0F}"/>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63" name="Ellipse 162">
            <a:extLst>
              <a:ext uri="{FF2B5EF4-FFF2-40B4-BE49-F238E27FC236}">
                <a16:creationId xmlns:a16="http://schemas.microsoft.com/office/drawing/2014/main" id="{6444E10A-5F5F-5C2E-B323-47D7FB630A6F}"/>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B8D03C2A-F285-8F47-926C-F4AF3C42B53C}"/>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BBA0283C-4C56-B39B-FE0F-B53B114437DB}"/>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Ellipse 165">
            <a:extLst>
              <a:ext uri="{FF2B5EF4-FFF2-40B4-BE49-F238E27FC236}">
                <a16:creationId xmlns:a16="http://schemas.microsoft.com/office/drawing/2014/main" id="{587D7014-C106-BA18-E92C-9FD515D3ED32}"/>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99B1D950-CA8E-DE11-FF18-36DFD73F9676}"/>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D137CA23-080D-ABA8-7981-6EC6B6E2DE6B}"/>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1B962266-B4C4-0306-5343-84F2D0A767B4}"/>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0A4A19AD-9F5A-540E-365B-D7A63D058E19}"/>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Rectangle 170">
            <a:extLst>
              <a:ext uri="{FF2B5EF4-FFF2-40B4-BE49-F238E27FC236}">
                <a16:creationId xmlns:a16="http://schemas.microsoft.com/office/drawing/2014/main" id="{71A3E64A-B662-3D65-2322-FBD078D915BA}"/>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72" name="Rectangle 171">
            <a:extLst>
              <a:ext uri="{FF2B5EF4-FFF2-40B4-BE49-F238E27FC236}">
                <a16:creationId xmlns:a16="http://schemas.microsoft.com/office/drawing/2014/main" id="{951CFA47-0100-4C78-A8A4-2E957F7DC3AA}"/>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73" name="Rectangle 172">
            <a:extLst>
              <a:ext uri="{FF2B5EF4-FFF2-40B4-BE49-F238E27FC236}">
                <a16:creationId xmlns:a16="http://schemas.microsoft.com/office/drawing/2014/main" id="{394AEEA5-E698-AE6F-6938-CC1BCC8E3692}"/>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74" name="Ellipse 173">
            <a:extLst>
              <a:ext uri="{FF2B5EF4-FFF2-40B4-BE49-F238E27FC236}">
                <a16:creationId xmlns:a16="http://schemas.microsoft.com/office/drawing/2014/main" id="{5D15FF53-96A5-11A0-AA80-E94411256B6D}"/>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5" name="Rectangle 174">
            <a:extLst>
              <a:ext uri="{FF2B5EF4-FFF2-40B4-BE49-F238E27FC236}">
                <a16:creationId xmlns:a16="http://schemas.microsoft.com/office/drawing/2014/main" id="{4476CEC2-BB43-4A0F-FB9A-10920F7556D2}"/>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76" name="Rectangle 175">
            <a:extLst>
              <a:ext uri="{FF2B5EF4-FFF2-40B4-BE49-F238E27FC236}">
                <a16:creationId xmlns:a16="http://schemas.microsoft.com/office/drawing/2014/main" id="{82826309-1D90-1CA0-8309-CE294D28A01B}"/>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77" name="Rectangle 176">
            <a:extLst>
              <a:ext uri="{FF2B5EF4-FFF2-40B4-BE49-F238E27FC236}">
                <a16:creationId xmlns:a16="http://schemas.microsoft.com/office/drawing/2014/main" id="{C4797E75-3798-2853-2861-06D52AFFD752}"/>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78" name="Rectangle 177">
            <a:extLst>
              <a:ext uri="{FF2B5EF4-FFF2-40B4-BE49-F238E27FC236}">
                <a16:creationId xmlns:a16="http://schemas.microsoft.com/office/drawing/2014/main" id="{F692E36D-6609-E40F-1640-02E920C062A7}"/>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79" name="Rectangle 178">
            <a:extLst>
              <a:ext uri="{FF2B5EF4-FFF2-40B4-BE49-F238E27FC236}">
                <a16:creationId xmlns:a16="http://schemas.microsoft.com/office/drawing/2014/main" id="{E95C3526-BB98-4220-DA78-A167729731E1}"/>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80" name="Rectangle 179">
            <a:extLst>
              <a:ext uri="{FF2B5EF4-FFF2-40B4-BE49-F238E27FC236}">
                <a16:creationId xmlns:a16="http://schemas.microsoft.com/office/drawing/2014/main" id="{DC16A3C4-E97A-E9C5-A2F7-B7CF6EAF46DC}"/>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81" name="Ellipse 180">
            <a:extLst>
              <a:ext uri="{FF2B5EF4-FFF2-40B4-BE49-F238E27FC236}">
                <a16:creationId xmlns:a16="http://schemas.microsoft.com/office/drawing/2014/main" id="{CE064129-B642-D794-3058-A6C2B0C68A34}"/>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82" name="Ellipse 181">
            <a:extLst>
              <a:ext uri="{FF2B5EF4-FFF2-40B4-BE49-F238E27FC236}">
                <a16:creationId xmlns:a16="http://schemas.microsoft.com/office/drawing/2014/main" id="{5402A721-8D77-084E-6DD3-2C824FCCC886}"/>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3" name="Ellipse 182">
            <a:extLst>
              <a:ext uri="{FF2B5EF4-FFF2-40B4-BE49-F238E27FC236}">
                <a16:creationId xmlns:a16="http://schemas.microsoft.com/office/drawing/2014/main" id="{0857E199-D00A-E6B3-170C-D450CD60F681}"/>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Ellipse 183">
            <a:extLst>
              <a:ext uri="{FF2B5EF4-FFF2-40B4-BE49-F238E27FC236}">
                <a16:creationId xmlns:a16="http://schemas.microsoft.com/office/drawing/2014/main" id="{B4F71019-3DFD-A73C-11FC-2B835AD8D237}"/>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5" name="Ellipse 184">
            <a:extLst>
              <a:ext uri="{FF2B5EF4-FFF2-40B4-BE49-F238E27FC236}">
                <a16:creationId xmlns:a16="http://schemas.microsoft.com/office/drawing/2014/main" id="{2C1B5802-C056-F86E-311F-3C14312DFF2A}"/>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86" name="Rectangle 185">
            <a:extLst>
              <a:ext uri="{FF2B5EF4-FFF2-40B4-BE49-F238E27FC236}">
                <a16:creationId xmlns:a16="http://schemas.microsoft.com/office/drawing/2014/main" id="{D6336E49-4B82-BC2F-7317-20734A27C92B}"/>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87" name="Ellipse 186">
            <a:extLst>
              <a:ext uri="{FF2B5EF4-FFF2-40B4-BE49-F238E27FC236}">
                <a16:creationId xmlns:a16="http://schemas.microsoft.com/office/drawing/2014/main" id="{12148C93-DC6C-2E0B-2A81-52E678951447}"/>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Ellipse 187">
            <a:extLst>
              <a:ext uri="{FF2B5EF4-FFF2-40B4-BE49-F238E27FC236}">
                <a16:creationId xmlns:a16="http://schemas.microsoft.com/office/drawing/2014/main" id="{E2B3D102-C847-FAB4-4510-60A01CD61FA4}"/>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9" name="Ellipse 188">
            <a:extLst>
              <a:ext uri="{FF2B5EF4-FFF2-40B4-BE49-F238E27FC236}">
                <a16:creationId xmlns:a16="http://schemas.microsoft.com/office/drawing/2014/main" id="{5991E2C4-A50C-E811-BEEF-966D06419ACB}"/>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90" name="Ellipse 189">
            <a:extLst>
              <a:ext uri="{FF2B5EF4-FFF2-40B4-BE49-F238E27FC236}">
                <a16:creationId xmlns:a16="http://schemas.microsoft.com/office/drawing/2014/main" id="{FAE25A1F-545B-2B9B-9857-18AE804B45EF}"/>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1" name="Rectangle 190">
            <a:extLst>
              <a:ext uri="{FF2B5EF4-FFF2-40B4-BE49-F238E27FC236}">
                <a16:creationId xmlns:a16="http://schemas.microsoft.com/office/drawing/2014/main" id="{FC3C4C39-BC98-8A85-5A7F-687923DC7DA0}"/>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92" name="Ellipse 191">
            <a:extLst>
              <a:ext uri="{FF2B5EF4-FFF2-40B4-BE49-F238E27FC236}">
                <a16:creationId xmlns:a16="http://schemas.microsoft.com/office/drawing/2014/main" id="{02901C7E-2D6C-5CFE-9E1C-FF3E8F1DD6E4}"/>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93" name="Ellipse 192">
            <a:extLst>
              <a:ext uri="{FF2B5EF4-FFF2-40B4-BE49-F238E27FC236}">
                <a16:creationId xmlns:a16="http://schemas.microsoft.com/office/drawing/2014/main" id="{D08629F5-6B23-FC79-E758-DE21BCDDA99B}"/>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4" name="Rectangle 193">
            <a:extLst>
              <a:ext uri="{FF2B5EF4-FFF2-40B4-BE49-F238E27FC236}">
                <a16:creationId xmlns:a16="http://schemas.microsoft.com/office/drawing/2014/main" id="{C20B3FFA-3589-EAF7-1F3D-AC1DFD22CF4F}"/>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95" name="Ellipse 194">
            <a:extLst>
              <a:ext uri="{FF2B5EF4-FFF2-40B4-BE49-F238E27FC236}">
                <a16:creationId xmlns:a16="http://schemas.microsoft.com/office/drawing/2014/main" id="{838A6539-BACD-2E45-8ED1-3377E950A9DE}"/>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6" name="Ellipse 195">
            <a:extLst>
              <a:ext uri="{FF2B5EF4-FFF2-40B4-BE49-F238E27FC236}">
                <a16:creationId xmlns:a16="http://schemas.microsoft.com/office/drawing/2014/main" id="{ABFE4169-ED4B-34C6-675D-130CF1552E91}"/>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7" name="Ellipse 196">
            <a:extLst>
              <a:ext uri="{FF2B5EF4-FFF2-40B4-BE49-F238E27FC236}">
                <a16:creationId xmlns:a16="http://schemas.microsoft.com/office/drawing/2014/main" id="{25D58C17-ACBD-EAE0-2D29-636F12350547}"/>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Ellipse 211">
            <a:extLst>
              <a:ext uri="{FF2B5EF4-FFF2-40B4-BE49-F238E27FC236}">
                <a16:creationId xmlns:a16="http://schemas.microsoft.com/office/drawing/2014/main" id="{EC3FBA04-4BBC-1F4E-4AB2-0929C1D952FE}"/>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27" name="Ellipse 226">
            <a:extLst>
              <a:ext uri="{FF2B5EF4-FFF2-40B4-BE49-F238E27FC236}">
                <a16:creationId xmlns:a16="http://schemas.microsoft.com/office/drawing/2014/main" id="{79F9FB9E-1DF8-004B-42BB-DB6167825A73}"/>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28" name="Ellipse 227">
            <a:extLst>
              <a:ext uri="{FF2B5EF4-FFF2-40B4-BE49-F238E27FC236}">
                <a16:creationId xmlns:a16="http://schemas.microsoft.com/office/drawing/2014/main" id="{09E75773-0052-B764-2858-A80DE57AE09F}"/>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29" name="Ellipse 228">
            <a:extLst>
              <a:ext uri="{FF2B5EF4-FFF2-40B4-BE49-F238E27FC236}">
                <a16:creationId xmlns:a16="http://schemas.microsoft.com/office/drawing/2014/main" id="{6CBBBAEA-72E8-0EA1-C6F3-B25772C6FBB8}"/>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0" name="Ellipse 229">
            <a:extLst>
              <a:ext uri="{FF2B5EF4-FFF2-40B4-BE49-F238E27FC236}">
                <a16:creationId xmlns:a16="http://schemas.microsoft.com/office/drawing/2014/main" id="{0227080C-D9F0-0280-74E4-665FDCDD8FD0}"/>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Ellipse 230">
            <a:extLst>
              <a:ext uri="{FF2B5EF4-FFF2-40B4-BE49-F238E27FC236}">
                <a16:creationId xmlns:a16="http://schemas.microsoft.com/office/drawing/2014/main" id="{6DA25F11-D618-5351-BA21-F3FD4CB49D38}"/>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32" name="Rectangle 231">
            <a:extLst>
              <a:ext uri="{FF2B5EF4-FFF2-40B4-BE49-F238E27FC236}">
                <a16:creationId xmlns:a16="http://schemas.microsoft.com/office/drawing/2014/main" id="{75D5AA7F-945C-3878-9307-ECD6FF89A983}"/>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233" name="Ellipse 232">
            <a:extLst>
              <a:ext uri="{FF2B5EF4-FFF2-40B4-BE49-F238E27FC236}">
                <a16:creationId xmlns:a16="http://schemas.microsoft.com/office/drawing/2014/main" id="{1520D305-143A-AFA8-944D-237A1C3CB4F1}"/>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4" name="Rectangle 233">
            <a:extLst>
              <a:ext uri="{FF2B5EF4-FFF2-40B4-BE49-F238E27FC236}">
                <a16:creationId xmlns:a16="http://schemas.microsoft.com/office/drawing/2014/main" id="{1933C0A6-534F-9412-AAFE-580548E29E5C}"/>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235" name="Ellipse 234">
            <a:extLst>
              <a:ext uri="{FF2B5EF4-FFF2-40B4-BE49-F238E27FC236}">
                <a16:creationId xmlns:a16="http://schemas.microsoft.com/office/drawing/2014/main" id="{19EC91A7-ED55-C040-B712-2EF65D446A4F}"/>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6" name="Rectangle 235">
            <a:extLst>
              <a:ext uri="{FF2B5EF4-FFF2-40B4-BE49-F238E27FC236}">
                <a16:creationId xmlns:a16="http://schemas.microsoft.com/office/drawing/2014/main" id="{4779BFF2-CE5A-39B7-6AE6-32C678653EE1}"/>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37" name="Ellipse 236">
            <a:extLst>
              <a:ext uri="{FF2B5EF4-FFF2-40B4-BE49-F238E27FC236}">
                <a16:creationId xmlns:a16="http://schemas.microsoft.com/office/drawing/2014/main" id="{9D069CEF-97B7-A751-293C-CDA39E1310D9}"/>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8" name="Rectangle 237">
            <a:extLst>
              <a:ext uri="{FF2B5EF4-FFF2-40B4-BE49-F238E27FC236}">
                <a16:creationId xmlns:a16="http://schemas.microsoft.com/office/drawing/2014/main" id="{B225F4C7-601D-2242-5076-B290276002C0}"/>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39" name="Ellipse 238">
            <a:extLst>
              <a:ext uri="{FF2B5EF4-FFF2-40B4-BE49-F238E27FC236}">
                <a16:creationId xmlns:a16="http://schemas.microsoft.com/office/drawing/2014/main" id="{C870A87A-5990-F570-11C4-294022EB856F}"/>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0" name="Rectangle 239">
            <a:extLst>
              <a:ext uri="{FF2B5EF4-FFF2-40B4-BE49-F238E27FC236}">
                <a16:creationId xmlns:a16="http://schemas.microsoft.com/office/drawing/2014/main" id="{5B3437E9-3369-ED31-787C-90C019E1DCB8}"/>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41" name="Ellipse 240">
            <a:extLst>
              <a:ext uri="{FF2B5EF4-FFF2-40B4-BE49-F238E27FC236}">
                <a16:creationId xmlns:a16="http://schemas.microsoft.com/office/drawing/2014/main" id="{1ACBBB26-382A-F3E2-AE42-2AA35D64C8C9}"/>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2" name="Rectangle 241">
            <a:extLst>
              <a:ext uri="{FF2B5EF4-FFF2-40B4-BE49-F238E27FC236}">
                <a16:creationId xmlns:a16="http://schemas.microsoft.com/office/drawing/2014/main" id="{3D209D1E-423B-B1BA-C78A-6CEDEC6B1647}"/>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43" name="Rectangle 1">
            <a:extLst>
              <a:ext uri="{FF2B5EF4-FFF2-40B4-BE49-F238E27FC236}">
                <a16:creationId xmlns:a16="http://schemas.microsoft.com/office/drawing/2014/main" id="{567D8CBD-ACD7-834B-F17F-CD539DBCF530}"/>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1853-1856</a:t>
            </a:r>
            <a:endParaRPr lang="fr-FR" b="1" spc="-1" dirty="0">
              <a:latin typeface="Arial"/>
            </a:endParaRPr>
          </a:p>
        </p:txBody>
      </p:sp>
      <p:sp>
        <p:nvSpPr>
          <p:cNvPr id="3" name="Rectangle 2">
            <a:extLst>
              <a:ext uri="{FF2B5EF4-FFF2-40B4-BE49-F238E27FC236}">
                <a16:creationId xmlns:a16="http://schemas.microsoft.com/office/drawing/2014/main" id="{598F28A0-186E-46E2-286B-F1B45AC49F4F}"/>
              </a:ext>
            </a:extLst>
          </p:cNvPr>
          <p:cNvSpPr/>
          <p:nvPr/>
        </p:nvSpPr>
        <p:spPr>
          <a:xfrm>
            <a:off x="82018" y="110609"/>
            <a:ext cx="4916733" cy="375487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7) 1853-1856 : La guerre de Crimée : …</a:t>
            </a:r>
          </a:p>
          <a:p>
            <a:endParaRPr lang="fr-FR" sz="1700" dirty="0"/>
          </a:p>
          <a:p>
            <a:r>
              <a:rPr lang="fr-FR" sz="1700" dirty="0"/>
              <a:t>*1848-49 : Les révolutions européennes…</a:t>
            </a:r>
          </a:p>
          <a:p>
            <a:endParaRPr lang="fr-FR" sz="1700" dirty="0"/>
          </a:p>
          <a:p>
            <a:r>
              <a:rPr lang="fr-FR" sz="1700" dirty="0"/>
              <a:t>*</a:t>
            </a:r>
            <a:r>
              <a:rPr lang="fr-FR" sz="1700" u="sng" dirty="0"/>
              <a:t>Nicolas 1</a:t>
            </a:r>
            <a:r>
              <a:rPr lang="fr-FR" sz="1700" u="sng" baseline="30000" dirty="0"/>
              <a:t>er</a:t>
            </a:r>
            <a:r>
              <a:rPr lang="fr-FR" sz="1700" dirty="0"/>
              <a:t> affirme sa détestation</a:t>
            </a:r>
          </a:p>
          <a:p>
            <a:r>
              <a:rPr lang="fr-FR" sz="1700" dirty="0"/>
              <a:t>D’une limitation du pouvoir absolu</a:t>
            </a:r>
          </a:p>
          <a:p>
            <a:r>
              <a:rPr lang="fr-FR" sz="1700" dirty="0"/>
              <a:t>Et devient </a:t>
            </a:r>
            <a:r>
              <a:rPr lang="fr-FR" sz="1700" i="1" dirty="0"/>
              <a:t>le gendarme de l’Europe</a:t>
            </a:r>
            <a:r>
              <a:rPr lang="fr-FR" sz="1700" dirty="0"/>
              <a:t>…</a:t>
            </a:r>
            <a:endParaRPr lang="fr-FR" sz="1700" i="1" dirty="0"/>
          </a:p>
          <a:p>
            <a:endParaRPr lang="fr-FR" sz="1700" dirty="0"/>
          </a:p>
          <a:p>
            <a:r>
              <a:rPr lang="fr-FR" sz="1700" dirty="0"/>
              <a:t>*La Russie aide l’Autriche à mâter la révolte hongroise</a:t>
            </a:r>
          </a:p>
          <a:p>
            <a:r>
              <a:rPr lang="fr-FR" sz="1700" dirty="0"/>
              <a:t>Russes et Ottomans s’allient pour mâter les révoltes roumaines ; </a:t>
            </a:r>
            <a:r>
              <a:rPr lang="fr-FR" sz="1700" u="sng" dirty="0"/>
              <a:t>Comme en 1815…</a:t>
            </a:r>
          </a:p>
          <a:p>
            <a:r>
              <a:rPr lang="fr-FR" sz="1700" u="sng" dirty="0"/>
              <a:t>La Russie, principal rempart contre la subversion…</a:t>
            </a:r>
          </a:p>
          <a:p>
            <a:endParaRPr lang="fr-FR" sz="1700" dirty="0"/>
          </a:p>
          <a:p>
            <a:r>
              <a:rPr lang="fr-FR" sz="1700" dirty="0"/>
              <a:t>*Mais, revers de la médaille,…</a:t>
            </a:r>
          </a:p>
        </p:txBody>
      </p:sp>
    </p:spTree>
    <p:extLst>
      <p:ext uri="{BB962C8B-B14F-4D97-AF65-F5344CB8AC3E}">
        <p14:creationId xmlns:p14="http://schemas.microsoft.com/office/powerpoint/2010/main" val="27097121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BBC66-DBEF-9A50-2FB5-FCB833BDA489}"/>
            </a:ext>
          </a:extLst>
        </p:cNvPr>
        <p:cNvGrpSpPr/>
        <p:nvPr/>
      </p:nvGrpSpPr>
      <p:grpSpPr>
        <a:xfrm>
          <a:off x="0" y="0"/>
          <a:ext cx="0" cy="0"/>
          <a:chOff x="0" y="0"/>
          <a:chExt cx="0" cy="0"/>
        </a:xfrm>
      </p:grpSpPr>
      <p:pic>
        <p:nvPicPr>
          <p:cNvPr id="56" name="Picture 2" descr="C:\Users\Christophe\Pictures\My Scans\2014-11 (nov.)\scan0001.jpg">
            <a:extLst>
              <a:ext uri="{FF2B5EF4-FFF2-40B4-BE49-F238E27FC236}">
                <a16:creationId xmlns:a16="http://schemas.microsoft.com/office/drawing/2014/main" id="{83A291AD-C1E0-9D6F-1444-956F75E9006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7" name="Ellipse 56">
            <a:extLst>
              <a:ext uri="{FF2B5EF4-FFF2-40B4-BE49-F238E27FC236}">
                <a16:creationId xmlns:a16="http://schemas.microsoft.com/office/drawing/2014/main" id="{B7F3620C-CBC1-853C-1B0E-06A4F4018BED}"/>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DF5B60B5-9929-9701-EE85-C67706F85CB7}"/>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60" name="Ellipse 59">
            <a:extLst>
              <a:ext uri="{FF2B5EF4-FFF2-40B4-BE49-F238E27FC236}">
                <a16:creationId xmlns:a16="http://schemas.microsoft.com/office/drawing/2014/main" id="{957F8F41-3F50-D060-B760-8B9D383A5F07}"/>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61" name="Ellipse 60">
            <a:extLst>
              <a:ext uri="{FF2B5EF4-FFF2-40B4-BE49-F238E27FC236}">
                <a16:creationId xmlns:a16="http://schemas.microsoft.com/office/drawing/2014/main" id="{663A404F-B407-8E49-3DBC-D33A9E09418A}"/>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2D86B931-9E57-2FA4-3875-6B225C4BE389}"/>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47F9D249-76A3-8A3C-1DFA-BEE1AAD24F6C}"/>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4" name="Ellipse 63">
            <a:extLst>
              <a:ext uri="{FF2B5EF4-FFF2-40B4-BE49-F238E27FC236}">
                <a16:creationId xmlns:a16="http://schemas.microsoft.com/office/drawing/2014/main" id="{CD087833-4E31-D3DD-54E4-AF9E1BF175A7}"/>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65" name="Ellipse 64">
            <a:extLst>
              <a:ext uri="{FF2B5EF4-FFF2-40B4-BE49-F238E27FC236}">
                <a16:creationId xmlns:a16="http://schemas.microsoft.com/office/drawing/2014/main" id="{ED1E8E0A-977B-5BCF-FF95-D26447572CFE}"/>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6" name="Ellipse 65">
            <a:extLst>
              <a:ext uri="{FF2B5EF4-FFF2-40B4-BE49-F238E27FC236}">
                <a16:creationId xmlns:a16="http://schemas.microsoft.com/office/drawing/2014/main" id="{9EBDE2C2-F7E0-32F6-E793-CFA5ACDE0087}"/>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7" name="Ellipse 66">
            <a:extLst>
              <a:ext uri="{FF2B5EF4-FFF2-40B4-BE49-F238E27FC236}">
                <a16:creationId xmlns:a16="http://schemas.microsoft.com/office/drawing/2014/main" id="{5EF7C31D-E113-A4D4-07CF-7F7DB20CDB17}"/>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8" name="Ellipse 67">
            <a:extLst>
              <a:ext uri="{FF2B5EF4-FFF2-40B4-BE49-F238E27FC236}">
                <a16:creationId xmlns:a16="http://schemas.microsoft.com/office/drawing/2014/main" id="{6439DB38-F032-094C-E917-2547401B64F9}"/>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9" name="Ellipse 68">
            <a:extLst>
              <a:ext uri="{FF2B5EF4-FFF2-40B4-BE49-F238E27FC236}">
                <a16:creationId xmlns:a16="http://schemas.microsoft.com/office/drawing/2014/main" id="{DAC1D73C-5694-F6B7-DD0A-C0E9EF6340E2}"/>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EC51568D-1149-ECDE-A0E2-CD61312068D6}"/>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1" name="Ellipse 70">
            <a:extLst>
              <a:ext uri="{FF2B5EF4-FFF2-40B4-BE49-F238E27FC236}">
                <a16:creationId xmlns:a16="http://schemas.microsoft.com/office/drawing/2014/main" id="{EBA48128-FB28-F7E7-5190-882B45CBCCB3}"/>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B0610221-201B-48F1-1080-E271EBFEA8D6}"/>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D2D88BE7-D1E7-E0BB-B743-AFF104EFD78A}"/>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5" name="Ellipse 84">
            <a:extLst>
              <a:ext uri="{FF2B5EF4-FFF2-40B4-BE49-F238E27FC236}">
                <a16:creationId xmlns:a16="http://schemas.microsoft.com/office/drawing/2014/main" id="{3AB22015-56DE-EE24-02B1-E334813FF493}"/>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3D0F19F0-21B4-95AB-7B7E-1A01343502FE}"/>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1" name="Connecteur droit 90">
            <a:extLst>
              <a:ext uri="{FF2B5EF4-FFF2-40B4-BE49-F238E27FC236}">
                <a16:creationId xmlns:a16="http://schemas.microsoft.com/office/drawing/2014/main" id="{8EF51331-376C-893C-5A48-006F39B4654C}"/>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C1C4C85F-7EE2-9674-6E61-9C53594621EC}"/>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5BEA5F11-2163-26F6-2707-6F6B9479C5C2}"/>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FA628980-7AF9-DEAF-EAA4-CC516F1193E1}"/>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16" name="Ellipse 115">
            <a:extLst>
              <a:ext uri="{FF2B5EF4-FFF2-40B4-BE49-F238E27FC236}">
                <a16:creationId xmlns:a16="http://schemas.microsoft.com/office/drawing/2014/main" id="{F35D38FE-363E-9E9D-6C08-0B0DFA3EE050}"/>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8" name="Ellipse 117">
            <a:extLst>
              <a:ext uri="{FF2B5EF4-FFF2-40B4-BE49-F238E27FC236}">
                <a16:creationId xmlns:a16="http://schemas.microsoft.com/office/drawing/2014/main" id="{1365D1CE-2F21-001B-E97F-FBB30A0C0DDD}"/>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21" name="Ellipse 120">
            <a:extLst>
              <a:ext uri="{FF2B5EF4-FFF2-40B4-BE49-F238E27FC236}">
                <a16:creationId xmlns:a16="http://schemas.microsoft.com/office/drawing/2014/main" id="{32EEA856-8148-5438-8F34-829A35EA344D}"/>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8BDDA9ED-ED32-DFC2-F7E3-5ECF678FFA11}"/>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24" name="Ellipse 123">
            <a:extLst>
              <a:ext uri="{FF2B5EF4-FFF2-40B4-BE49-F238E27FC236}">
                <a16:creationId xmlns:a16="http://schemas.microsoft.com/office/drawing/2014/main" id="{CA84F982-1046-B103-E7B0-56295F3DA040}"/>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6" name="Connecteur droit 125">
            <a:extLst>
              <a:ext uri="{FF2B5EF4-FFF2-40B4-BE49-F238E27FC236}">
                <a16:creationId xmlns:a16="http://schemas.microsoft.com/office/drawing/2014/main" id="{7B2BEF83-4A47-EF1B-951C-8CAADC4F8FA3}"/>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7" name="Ellipse 126">
            <a:extLst>
              <a:ext uri="{FF2B5EF4-FFF2-40B4-BE49-F238E27FC236}">
                <a16:creationId xmlns:a16="http://schemas.microsoft.com/office/drawing/2014/main" id="{2F0888B8-7249-17AE-3B6C-D44AD8BFC4F8}"/>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28" name="Connecteur droit avec flèche 127">
            <a:extLst>
              <a:ext uri="{FF2B5EF4-FFF2-40B4-BE49-F238E27FC236}">
                <a16:creationId xmlns:a16="http://schemas.microsoft.com/office/drawing/2014/main" id="{49BFF526-CE14-ECC9-C348-650219601B37}"/>
              </a:ext>
            </a:extLst>
          </p:cNvPr>
          <p:cNvCxnSpPr>
            <a:cxnSpLocks/>
            <a:endCxn id="124"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9" name="Ellipse 128">
            <a:extLst>
              <a:ext uri="{FF2B5EF4-FFF2-40B4-BE49-F238E27FC236}">
                <a16:creationId xmlns:a16="http://schemas.microsoft.com/office/drawing/2014/main" id="{1443DB01-B5BF-D889-D356-293F5EB2EDCF}"/>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30" name="Ellipse 129">
            <a:extLst>
              <a:ext uri="{FF2B5EF4-FFF2-40B4-BE49-F238E27FC236}">
                <a16:creationId xmlns:a16="http://schemas.microsoft.com/office/drawing/2014/main" id="{5C531D2F-F157-EFDD-BBEB-87D1FA861548}"/>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1" name="Ellipse 130">
            <a:extLst>
              <a:ext uri="{FF2B5EF4-FFF2-40B4-BE49-F238E27FC236}">
                <a16:creationId xmlns:a16="http://schemas.microsoft.com/office/drawing/2014/main" id="{FFA63A57-3687-CF8F-36C1-08A851E73159}"/>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F6ED61E1-7B1C-6290-B6C3-D5189FF235BC}"/>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4" name="Ellipse 133">
            <a:extLst>
              <a:ext uri="{FF2B5EF4-FFF2-40B4-BE49-F238E27FC236}">
                <a16:creationId xmlns:a16="http://schemas.microsoft.com/office/drawing/2014/main" id="{C37E8569-BA4F-45CE-C9ED-B6BB0DBCFB4C}"/>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35" name="Ellipse 134">
            <a:extLst>
              <a:ext uri="{FF2B5EF4-FFF2-40B4-BE49-F238E27FC236}">
                <a16:creationId xmlns:a16="http://schemas.microsoft.com/office/drawing/2014/main" id="{27F1BA93-847F-2C53-1BF2-73CF2B1D1EB0}"/>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a:extLst>
              <a:ext uri="{FF2B5EF4-FFF2-40B4-BE49-F238E27FC236}">
                <a16:creationId xmlns:a16="http://schemas.microsoft.com/office/drawing/2014/main" id="{47F9E4F2-7669-7230-C5E1-5C49E2627F0A}"/>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37" name="Ellipse 136">
            <a:extLst>
              <a:ext uri="{FF2B5EF4-FFF2-40B4-BE49-F238E27FC236}">
                <a16:creationId xmlns:a16="http://schemas.microsoft.com/office/drawing/2014/main" id="{81D5102F-7E79-C38F-0697-B09BF25DFFEC}"/>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38" name="Ellipse 137">
            <a:extLst>
              <a:ext uri="{FF2B5EF4-FFF2-40B4-BE49-F238E27FC236}">
                <a16:creationId xmlns:a16="http://schemas.microsoft.com/office/drawing/2014/main" id="{D6AC52AC-4C38-B999-3B6E-68B73E3C4FA7}"/>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39" name="Ellipse 138">
            <a:extLst>
              <a:ext uri="{FF2B5EF4-FFF2-40B4-BE49-F238E27FC236}">
                <a16:creationId xmlns:a16="http://schemas.microsoft.com/office/drawing/2014/main" id="{EEAB8E0A-C153-C085-F316-BAE6E765CFB9}"/>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40" name="Ellipse 139">
            <a:extLst>
              <a:ext uri="{FF2B5EF4-FFF2-40B4-BE49-F238E27FC236}">
                <a16:creationId xmlns:a16="http://schemas.microsoft.com/office/drawing/2014/main" id="{01BE5283-613A-48C5-9D0D-C77E935BB5D6}"/>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1" name="Ellipse 140">
            <a:extLst>
              <a:ext uri="{FF2B5EF4-FFF2-40B4-BE49-F238E27FC236}">
                <a16:creationId xmlns:a16="http://schemas.microsoft.com/office/drawing/2014/main" id="{E2EFCBE7-3234-441C-7672-28CDA04CCB44}"/>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2" name="Rectangle 141">
            <a:extLst>
              <a:ext uri="{FF2B5EF4-FFF2-40B4-BE49-F238E27FC236}">
                <a16:creationId xmlns:a16="http://schemas.microsoft.com/office/drawing/2014/main" id="{C387DC5A-2FCC-518E-D57C-AA8CA56CAB71}"/>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43" name="Rectangle 142">
            <a:extLst>
              <a:ext uri="{FF2B5EF4-FFF2-40B4-BE49-F238E27FC236}">
                <a16:creationId xmlns:a16="http://schemas.microsoft.com/office/drawing/2014/main" id="{7538F46D-D7FB-5634-DAFE-32C5D9F44B06}"/>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44" name="Ellipse 143">
            <a:extLst>
              <a:ext uri="{FF2B5EF4-FFF2-40B4-BE49-F238E27FC236}">
                <a16:creationId xmlns:a16="http://schemas.microsoft.com/office/drawing/2014/main" id="{B170DB62-5FA0-C9EC-5D7A-5C666D9730B3}"/>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5" name="Rectangle 144">
            <a:extLst>
              <a:ext uri="{FF2B5EF4-FFF2-40B4-BE49-F238E27FC236}">
                <a16:creationId xmlns:a16="http://schemas.microsoft.com/office/drawing/2014/main" id="{C2133A4A-E857-63C3-F520-775558E48A18}"/>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46" name="Rectangle 145">
            <a:extLst>
              <a:ext uri="{FF2B5EF4-FFF2-40B4-BE49-F238E27FC236}">
                <a16:creationId xmlns:a16="http://schemas.microsoft.com/office/drawing/2014/main" id="{1BB2AD95-70DA-0A84-376D-38183701CF32}"/>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47" name="Connecteur droit 146">
            <a:extLst>
              <a:ext uri="{FF2B5EF4-FFF2-40B4-BE49-F238E27FC236}">
                <a16:creationId xmlns:a16="http://schemas.microsoft.com/office/drawing/2014/main" id="{2A9A37AE-EF06-EB06-C486-F45C29B65AC7}"/>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9" name="Ellipse 148">
            <a:extLst>
              <a:ext uri="{FF2B5EF4-FFF2-40B4-BE49-F238E27FC236}">
                <a16:creationId xmlns:a16="http://schemas.microsoft.com/office/drawing/2014/main" id="{2A9A0446-AB7F-E97F-4B8A-B681D8D58C86}"/>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50" name="Connecteur droit 149">
            <a:extLst>
              <a:ext uri="{FF2B5EF4-FFF2-40B4-BE49-F238E27FC236}">
                <a16:creationId xmlns:a16="http://schemas.microsoft.com/office/drawing/2014/main" id="{FB1FB2EA-38BA-3202-0A85-3349F84E0907}"/>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Connecteur droit 150">
            <a:extLst>
              <a:ext uri="{FF2B5EF4-FFF2-40B4-BE49-F238E27FC236}">
                <a16:creationId xmlns:a16="http://schemas.microsoft.com/office/drawing/2014/main" id="{E6C55CD7-A704-DC83-D256-4720676434F3}"/>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Ellipse 151">
            <a:extLst>
              <a:ext uri="{FF2B5EF4-FFF2-40B4-BE49-F238E27FC236}">
                <a16:creationId xmlns:a16="http://schemas.microsoft.com/office/drawing/2014/main" id="{7A9B3093-C122-E7F9-38A0-3B109AC52317}"/>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3" name="Ellipse 152">
            <a:extLst>
              <a:ext uri="{FF2B5EF4-FFF2-40B4-BE49-F238E27FC236}">
                <a16:creationId xmlns:a16="http://schemas.microsoft.com/office/drawing/2014/main" id="{1BC1EF1D-E580-6D24-74A3-95792F6077B3}"/>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4" name="Ellipse 153">
            <a:extLst>
              <a:ext uri="{FF2B5EF4-FFF2-40B4-BE49-F238E27FC236}">
                <a16:creationId xmlns:a16="http://schemas.microsoft.com/office/drawing/2014/main" id="{A0A1D61D-EC8C-6E6A-5C57-7615F4FEAC48}"/>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C2965800-8573-FE10-B233-0FEC51C822A6}"/>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911ABA59-E826-E560-63C8-D749CC8A3B03}"/>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F063F84D-EFD4-58DC-5C09-8A98F3F2D105}"/>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E9B9387C-D752-E356-19ED-939755518417}"/>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59" name="Ellipse 158">
            <a:extLst>
              <a:ext uri="{FF2B5EF4-FFF2-40B4-BE49-F238E27FC236}">
                <a16:creationId xmlns:a16="http://schemas.microsoft.com/office/drawing/2014/main" id="{FCA7361F-172B-C356-1940-2BCD21D7BA85}"/>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723EE62F-D3F9-C61B-7B99-556245F5E818}"/>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CC3B14E2-2207-E474-CE89-0A07DC2A072E}"/>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62" name="Ellipse 161">
            <a:extLst>
              <a:ext uri="{FF2B5EF4-FFF2-40B4-BE49-F238E27FC236}">
                <a16:creationId xmlns:a16="http://schemas.microsoft.com/office/drawing/2014/main" id="{AB3B2A28-5F46-6D5A-8DFA-43E396CFACDE}"/>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63" name="Ellipse 162">
            <a:extLst>
              <a:ext uri="{FF2B5EF4-FFF2-40B4-BE49-F238E27FC236}">
                <a16:creationId xmlns:a16="http://schemas.microsoft.com/office/drawing/2014/main" id="{BA3BF849-F252-EF11-1995-22C7DAE83FCB}"/>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76916C42-1450-87AA-743B-DB13528D1B29}"/>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9FA259C3-6507-CF98-666B-91796D77376C}"/>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Ellipse 165">
            <a:extLst>
              <a:ext uri="{FF2B5EF4-FFF2-40B4-BE49-F238E27FC236}">
                <a16:creationId xmlns:a16="http://schemas.microsoft.com/office/drawing/2014/main" id="{D62D1D2E-6FF4-36AF-A19D-C14A24B42EEB}"/>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3AA0CB3B-9032-1927-C030-298EB0CE0591}"/>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6A85EE74-27D8-6296-8F04-865236754430}"/>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D1A15F78-C34F-FF62-C470-85C8395EE22B}"/>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F759CC24-103C-E0F7-F826-1936223991A0}"/>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Rectangle 170">
            <a:extLst>
              <a:ext uri="{FF2B5EF4-FFF2-40B4-BE49-F238E27FC236}">
                <a16:creationId xmlns:a16="http://schemas.microsoft.com/office/drawing/2014/main" id="{56D37629-FE36-A0D3-96BD-C4D17F2A6A93}"/>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72" name="Rectangle 171">
            <a:extLst>
              <a:ext uri="{FF2B5EF4-FFF2-40B4-BE49-F238E27FC236}">
                <a16:creationId xmlns:a16="http://schemas.microsoft.com/office/drawing/2014/main" id="{C41DB7AB-3C55-D29C-681E-01F55073B34C}"/>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73" name="Rectangle 172">
            <a:extLst>
              <a:ext uri="{FF2B5EF4-FFF2-40B4-BE49-F238E27FC236}">
                <a16:creationId xmlns:a16="http://schemas.microsoft.com/office/drawing/2014/main" id="{D1864DED-EA40-399F-25DC-260740BEB375}"/>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74" name="Ellipse 173">
            <a:extLst>
              <a:ext uri="{FF2B5EF4-FFF2-40B4-BE49-F238E27FC236}">
                <a16:creationId xmlns:a16="http://schemas.microsoft.com/office/drawing/2014/main" id="{1565A14E-7281-4DA4-17C1-5F31DD23CF38}"/>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5" name="Rectangle 174">
            <a:extLst>
              <a:ext uri="{FF2B5EF4-FFF2-40B4-BE49-F238E27FC236}">
                <a16:creationId xmlns:a16="http://schemas.microsoft.com/office/drawing/2014/main" id="{32F4B753-E534-D889-AE62-BBD7FE283FB7}"/>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76" name="Rectangle 175">
            <a:extLst>
              <a:ext uri="{FF2B5EF4-FFF2-40B4-BE49-F238E27FC236}">
                <a16:creationId xmlns:a16="http://schemas.microsoft.com/office/drawing/2014/main" id="{1A045328-D653-92B3-5828-5920BBCE416B}"/>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77" name="Rectangle 176">
            <a:extLst>
              <a:ext uri="{FF2B5EF4-FFF2-40B4-BE49-F238E27FC236}">
                <a16:creationId xmlns:a16="http://schemas.microsoft.com/office/drawing/2014/main" id="{791D414A-9FDF-8FD9-529B-5B2DCA13B614}"/>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78" name="Rectangle 177">
            <a:extLst>
              <a:ext uri="{FF2B5EF4-FFF2-40B4-BE49-F238E27FC236}">
                <a16:creationId xmlns:a16="http://schemas.microsoft.com/office/drawing/2014/main" id="{B355EFF0-B600-5660-B515-2257D22A1E80}"/>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79" name="Rectangle 178">
            <a:extLst>
              <a:ext uri="{FF2B5EF4-FFF2-40B4-BE49-F238E27FC236}">
                <a16:creationId xmlns:a16="http://schemas.microsoft.com/office/drawing/2014/main" id="{786B783D-EE01-C948-B81D-E572C3D3C86D}"/>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80" name="Rectangle 179">
            <a:extLst>
              <a:ext uri="{FF2B5EF4-FFF2-40B4-BE49-F238E27FC236}">
                <a16:creationId xmlns:a16="http://schemas.microsoft.com/office/drawing/2014/main" id="{979E019A-0BF7-4521-4618-4198C3F807EF}"/>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81" name="Ellipse 180">
            <a:extLst>
              <a:ext uri="{FF2B5EF4-FFF2-40B4-BE49-F238E27FC236}">
                <a16:creationId xmlns:a16="http://schemas.microsoft.com/office/drawing/2014/main" id="{E712CC9A-5FCE-9ABC-BE54-D238D55DF283}"/>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82" name="Ellipse 181">
            <a:extLst>
              <a:ext uri="{FF2B5EF4-FFF2-40B4-BE49-F238E27FC236}">
                <a16:creationId xmlns:a16="http://schemas.microsoft.com/office/drawing/2014/main" id="{BAEB09EE-CEBF-5F8F-C269-289A43FC6463}"/>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3" name="Ellipse 182">
            <a:extLst>
              <a:ext uri="{FF2B5EF4-FFF2-40B4-BE49-F238E27FC236}">
                <a16:creationId xmlns:a16="http://schemas.microsoft.com/office/drawing/2014/main" id="{9261CE89-56C6-21C2-8A66-BBEC5613D58E}"/>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Ellipse 183">
            <a:extLst>
              <a:ext uri="{FF2B5EF4-FFF2-40B4-BE49-F238E27FC236}">
                <a16:creationId xmlns:a16="http://schemas.microsoft.com/office/drawing/2014/main" id="{6409628F-C036-4766-6BE9-73FBC2BFBCA2}"/>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5" name="Ellipse 184">
            <a:extLst>
              <a:ext uri="{FF2B5EF4-FFF2-40B4-BE49-F238E27FC236}">
                <a16:creationId xmlns:a16="http://schemas.microsoft.com/office/drawing/2014/main" id="{7EA20D09-7DB7-EC66-9155-977AB2CF69BC}"/>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86" name="Rectangle 185">
            <a:extLst>
              <a:ext uri="{FF2B5EF4-FFF2-40B4-BE49-F238E27FC236}">
                <a16:creationId xmlns:a16="http://schemas.microsoft.com/office/drawing/2014/main" id="{D8E8D19E-C0BC-17BF-B0A7-6DB0A2077EFA}"/>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87" name="Ellipse 186">
            <a:extLst>
              <a:ext uri="{FF2B5EF4-FFF2-40B4-BE49-F238E27FC236}">
                <a16:creationId xmlns:a16="http://schemas.microsoft.com/office/drawing/2014/main" id="{D92AC413-0646-B76A-8CC3-CCBF752AD8F3}"/>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Ellipse 187">
            <a:extLst>
              <a:ext uri="{FF2B5EF4-FFF2-40B4-BE49-F238E27FC236}">
                <a16:creationId xmlns:a16="http://schemas.microsoft.com/office/drawing/2014/main" id="{2723DA49-0E16-7F51-3CD4-707FDB5444B1}"/>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9" name="Ellipse 188">
            <a:extLst>
              <a:ext uri="{FF2B5EF4-FFF2-40B4-BE49-F238E27FC236}">
                <a16:creationId xmlns:a16="http://schemas.microsoft.com/office/drawing/2014/main" id="{0B6ADA67-D6B7-0FB3-0ECE-56B37CF8E727}"/>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90" name="Ellipse 189">
            <a:extLst>
              <a:ext uri="{FF2B5EF4-FFF2-40B4-BE49-F238E27FC236}">
                <a16:creationId xmlns:a16="http://schemas.microsoft.com/office/drawing/2014/main" id="{6E21BDC0-6D98-93FC-AF6F-F1A656B22E29}"/>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1" name="Rectangle 190">
            <a:extLst>
              <a:ext uri="{FF2B5EF4-FFF2-40B4-BE49-F238E27FC236}">
                <a16:creationId xmlns:a16="http://schemas.microsoft.com/office/drawing/2014/main" id="{60076C89-B3D2-8DB8-45E0-0E18C161B601}"/>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92" name="Ellipse 191">
            <a:extLst>
              <a:ext uri="{FF2B5EF4-FFF2-40B4-BE49-F238E27FC236}">
                <a16:creationId xmlns:a16="http://schemas.microsoft.com/office/drawing/2014/main" id="{93CA8874-707C-5D49-3C88-363E9E471859}"/>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93" name="Ellipse 192">
            <a:extLst>
              <a:ext uri="{FF2B5EF4-FFF2-40B4-BE49-F238E27FC236}">
                <a16:creationId xmlns:a16="http://schemas.microsoft.com/office/drawing/2014/main" id="{71D5CA36-88AA-3739-0ACE-E93AA548AEFB}"/>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4" name="Rectangle 193">
            <a:extLst>
              <a:ext uri="{FF2B5EF4-FFF2-40B4-BE49-F238E27FC236}">
                <a16:creationId xmlns:a16="http://schemas.microsoft.com/office/drawing/2014/main" id="{3D76A8F3-1715-C5D6-5CD6-8A8B41CD0127}"/>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95" name="Ellipse 194">
            <a:extLst>
              <a:ext uri="{FF2B5EF4-FFF2-40B4-BE49-F238E27FC236}">
                <a16:creationId xmlns:a16="http://schemas.microsoft.com/office/drawing/2014/main" id="{6AF660F0-7776-CE07-24F2-679B5C9A6287}"/>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6" name="Ellipse 195">
            <a:extLst>
              <a:ext uri="{FF2B5EF4-FFF2-40B4-BE49-F238E27FC236}">
                <a16:creationId xmlns:a16="http://schemas.microsoft.com/office/drawing/2014/main" id="{007C0FEC-32B1-03DE-F485-F92391EB146C}"/>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7" name="Ellipse 196">
            <a:extLst>
              <a:ext uri="{FF2B5EF4-FFF2-40B4-BE49-F238E27FC236}">
                <a16:creationId xmlns:a16="http://schemas.microsoft.com/office/drawing/2014/main" id="{8315D508-878A-5928-91AF-1AEC6727DCBE}"/>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Ellipse 211">
            <a:extLst>
              <a:ext uri="{FF2B5EF4-FFF2-40B4-BE49-F238E27FC236}">
                <a16:creationId xmlns:a16="http://schemas.microsoft.com/office/drawing/2014/main" id="{316C52BB-DBFF-A960-96F2-CDBD3C588E06}"/>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27" name="Ellipse 226">
            <a:extLst>
              <a:ext uri="{FF2B5EF4-FFF2-40B4-BE49-F238E27FC236}">
                <a16:creationId xmlns:a16="http://schemas.microsoft.com/office/drawing/2014/main" id="{BBBBB661-AE44-F7A9-8226-3DE244B1C36B}"/>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28" name="Ellipse 227">
            <a:extLst>
              <a:ext uri="{FF2B5EF4-FFF2-40B4-BE49-F238E27FC236}">
                <a16:creationId xmlns:a16="http://schemas.microsoft.com/office/drawing/2014/main" id="{8EB40B0F-F708-19A4-453C-41CC5C4793FB}"/>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29" name="Ellipse 228">
            <a:extLst>
              <a:ext uri="{FF2B5EF4-FFF2-40B4-BE49-F238E27FC236}">
                <a16:creationId xmlns:a16="http://schemas.microsoft.com/office/drawing/2014/main" id="{B88E2CB9-2C38-DF98-4F1F-4A880557A355}"/>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0" name="Ellipse 229">
            <a:extLst>
              <a:ext uri="{FF2B5EF4-FFF2-40B4-BE49-F238E27FC236}">
                <a16:creationId xmlns:a16="http://schemas.microsoft.com/office/drawing/2014/main" id="{B2D080DA-C44A-BF94-A7DB-E7ADC9924B67}"/>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Ellipse 230">
            <a:extLst>
              <a:ext uri="{FF2B5EF4-FFF2-40B4-BE49-F238E27FC236}">
                <a16:creationId xmlns:a16="http://schemas.microsoft.com/office/drawing/2014/main" id="{9BFE26B7-3D50-DFE1-D78A-737133234FD4}"/>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32" name="Rectangle 231">
            <a:extLst>
              <a:ext uri="{FF2B5EF4-FFF2-40B4-BE49-F238E27FC236}">
                <a16:creationId xmlns:a16="http://schemas.microsoft.com/office/drawing/2014/main" id="{52675882-E854-31A0-6D7A-FDACE6999D11}"/>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233" name="Ellipse 232">
            <a:extLst>
              <a:ext uri="{FF2B5EF4-FFF2-40B4-BE49-F238E27FC236}">
                <a16:creationId xmlns:a16="http://schemas.microsoft.com/office/drawing/2014/main" id="{52611AFD-11BC-564B-AD4F-E58BF9979E05}"/>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4" name="Rectangle 233">
            <a:extLst>
              <a:ext uri="{FF2B5EF4-FFF2-40B4-BE49-F238E27FC236}">
                <a16:creationId xmlns:a16="http://schemas.microsoft.com/office/drawing/2014/main" id="{30DF883B-EA5E-20F0-F233-0EB7380FFB11}"/>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235" name="Ellipse 234">
            <a:extLst>
              <a:ext uri="{FF2B5EF4-FFF2-40B4-BE49-F238E27FC236}">
                <a16:creationId xmlns:a16="http://schemas.microsoft.com/office/drawing/2014/main" id="{DFFC8FD4-7A06-3392-BAEF-401BC2591C6B}"/>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6" name="Rectangle 235">
            <a:extLst>
              <a:ext uri="{FF2B5EF4-FFF2-40B4-BE49-F238E27FC236}">
                <a16:creationId xmlns:a16="http://schemas.microsoft.com/office/drawing/2014/main" id="{BF263DE3-8486-30C6-C89F-02BAE77A2C51}"/>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37" name="Ellipse 236">
            <a:extLst>
              <a:ext uri="{FF2B5EF4-FFF2-40B4-BE49-F238E27FC236}">
                <a16:creationId xmlns:a16="http://schemas.microsoft.com/office/drawing/2014/main" id="{56ABC8CF-F0C4-94A6-076D-A98A7C97273B}"/>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8" name="Rectangle 237">
            <a:extLst>
              <a:ext uri="{FF2B5EF4-FFF2-40B4-BE49-F238E27FC236}">
                <a16:creationId xmlns:a16="http://schemas.microsoft.com/office/drawing/2014/main" id="{8FE518BB-02FA-29D2-55DB-93C30E444BF2}"/>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39" name="Ellipse 238">
            <a:extLst>
              <a:ext uri="{FF2B5EF4-FFF2-40B4-BE49-F238E27FC236}">
                <a16:creationId xmlns:a16="http://schemas.microsoft.com/office/drawing/2014/main" id="{7821E77A-FE1A-3ACA-80A1-13F4B0B6EE51}"/>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0" name="Rectangle 239">
            <a:extLst>
              <a:ext uri="{FF2B5EF4-FFF2-40B4-BE49-F238E27FC236}">
                <a16:creationId xmlns:a16="http://schemas.microsoft.com/office/drawing/2014/main" id="{E1D7067A-3B9D-5677-B249-906C9D84CA78}"/>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41" name="Ellipse 240">
            <a:extLst>
              <a:ext uri="{FF2B5EF4-FFF2-40B4-BE49-F238E27FC236}">
                <a16:creationId xmlns:a16="http://schemas.microsoft.com/office/drawing/2014/main" id="{96F6A738-61E1-428E-4ADD-99310AAA117C}"/>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2" name="Rectangle 241">
            <a:extLst>
              <a:ext uri="{FF2B5EF4-FFF2-40B4-BE49-F238E27FC236}">
                <a16:creationId xmlns:a16="http://schemas.microsoft.com/office/drawing/2014/main" id="{50CA9D9F-3E7F-8080-C333-21F78A02A6EF}"/>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43" name="Rectangle 1">
            <a:extLst>
              <a:ext uri="{FF2B5EF4-FFF2-40B4-BE49-F238E27FC236}">
                <a16:creationId xmlns:a16="http://schemas.microsoft.com/office/drawing/2014/main" id="{F8553786-EFC0-CC93-DF8F-2E343572E94F}"/>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1853-1856</a:t>
            </a:r>
            <a:endParaRPr lang="fr-FR" b="1" spc="-1" dirty="0">
              <a:latin typeface="Arial"/>
            </a:endParaRPr>
          </a:p>
        </p:txBody>
      </p:sp>
      <p:sp>
        <p:nvSpPr>
          <p:cNvPr id="3" name="Rectangle 2">
            <a:extLst>
              <a:ext uri="{FF2B5EF4-FFF2-40B4-BE49-F238E27FC236}">
                <a16:creationId xmlns:a16="http://schemas.microsoft.com/office/drawing/2014/main" id="{2AF5CE08-0C99-6ACC-FBDD-398588AE9487}"/>
              </a:ext>
            </a:extLst>
          </p:cNvPr>
          <p:cNvSpPr/>
          <p:nvPr/>
        </p:nvSpPr>
        <p:spPr>
          <a:xfrm>
            <a:off x="82018" y="110609"/>
            <a:ext cx="4978954" cy="5539978"/>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7) 1853-1856 : La guerre de Crimée : …</a:t>
            </a:r>
          </a:p>
          <a:p>
            <a:endParaRPr lang="fr-FR" sz="1700" dirty="0"/>
          </a:p>
          <a:p>
            <a:r>
              <a:rPr lang="fr-FR" sz="1700" dirty="0"/>
              <a:t>*1849 : </a:t>
            </a:r>
            <a:r>
              <a:rPr lang="fr-FR" sz="1600" dirty="0"/>
              <a:t>A Paris et à Londres, les nombreux réfugiés hongrois, roumains ; Et polonais mâtés en 1831</a:t>
            </a:r>
          </a:p>
          <a:p>
            <a:r>
              <a:rPr lang="fr-FR" sz="1600" dirty="0"/>
              <a:t>Donnent une image exécrable de la Russie de </a:t>
            </a:r>
            <a:r>
              <a:rPr lang="fr-FR" sz="1600" u="sng" dirty="0"/>
              <a:t>Nicolas 1</a:t>
            </a:r>
            <a:r>
              <a:rPr lang="fr-FR" sz="1600" u="sng" baseline="30000" dirty="0"/>
              <a:t>er</a:t>
            </a:r>
            <a:r>
              <a:rPr lang="fr-FR" sz="1600" dirty="0"/>
              <a:t> </a:t>
            </a:r>
            <a:r>
              <a:rPr lang="fr-FR" sz="1600" spc="-1" dirty="0">
                <a:solidFill>
                  <a:srgbClr val="000000"/>
                </a:solidFill>
                <a:cs typeface="Calibri" panose="020F0502020204030204" pitchFamily="34" charset="0"/>
              </a:rPr>
              <a:t> </a:t>
            </a:r>
          </a:p>
          <a:p>
            <a:r>
              <a:rPr lang="fr-FR" sz="1600" spc="-1" dirty="0">
                <a:solidFill>
                  <a:srgbClr val="000000"/>
                </a:solidFill>
                <a:cs typeface="Calibri" panose="020F0502020204030204" pitchFamily="34" charset="0"/>
              </a:rPr>
              <a:t>NB : Sans parler des </a:t>
            </a:r>
            <a:r>
              <a:rPr lang="fr-FR" sz="1600" i="1" spc="-1" dirty="0">
                <a:solidFill>
                  <a:srgbClr val="000000"/>
                </a:solidFill>
                <a:cs typeface="Calibri" panose="020F0502020204030204" pitchFamily="34" charset="0"/>
              </a:rPr>
              <a:t>Circassiens</a:t>
            </a:r>
            <a:r>
              <a:rPr lang="fr-FR" sz="1600" spc="-1" dirty="0">
                <a:solidFill>
                  <a:srgbClr val="000000"/>
                </a:solidFill>
                <a:cs typeface="Calibri" panose="020F0502020204030204" pitchFamily="34" charset="0"/>
              </a:rPr>
              <a:t> révoltés du Caucase</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*La </a:t>
            </a:r>
            <a:r>
              <a:rPr lang="fr-FR" sz="1700" i="1" spc="-1" dirty="0">
                <a:solidFill>
                  <a:srgbClr val="000000"/>
                </a:solidFill>
                <a:cs typeface="Calibri" panose="020F0502020204030204" pitchFamily="34" charset="0"/>
              </a:rPr>
              <a:t>russophobie</a:t>
            </a:r>
            <a:r>
              <a:rPr lang="fr-FR" sz="1700" spc="-1" dirty="0">
                <a:solidFill>
                  <a:srgbClr val="000000"/>
                </a:solidFill>
                <a:cs typeface="Calibri" panose="020F0502020204030204" pitchFamily="34" charset="0"/>
              </a:rPr>
              <a:t> - minoritaire depuis 1815 - domine</a:t>
            </a:r>
          </a:p>
          <a:p>
            <a:r>
              <a:rPr lang="fr-FR" sz="1700" spc="-1" dirty="0">
                <a:solidFill>
                  <a:srgbClr val="000000"/>
                </a:solidFill>
                <a:cs typeface="Calibri" panose="020F0502020204030204" pitchFamily="34" charset="0"/>
              </a:rPr>
              <a:t>La tyrannie tsariste, la barbarie et le panslavisme russes deviennent des dangers pour l’Europe</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NB : Mars 1854 : Pour le Britannique </a:t>
            </a:r>
            <a:r>
              <a:rPr lang="fr-FR" sz="1700" i="1" spc="-1" dirty="0">
                <a:solidFill>
                  <a:srgbClr val="000000"/>
                </a:solidFill>
                <a:cs typeface="Calibri" panose="020F0502020204030204" pitchFamily="34" charset="0"/>
              </a:rPr>
              <a:t>whig</a:t>
            </a:r>
            <a:r>
              <a:rPr lang="fr-FR" sz="1700" spc="-1" dirty="0">
                <a:solidFill>
                  <a:srgbClr val="000000"/>
                </a:solidFill>
                <a:cs typeface="Calibri" panose="020F0502020204030204" pitchFamily="34" charset="0"/>
              </a:rPr>
              <a:t> </a:t>
            </a:r>
            <a:r>
              <a:rPr lang="fr-FR" sz="1700" u="sng" spc="-1" dirty="0">
                <a:solidFill>
                  <a:srgbClr val="000000"/>
                </a:solidFill>
                <a:cs typeface="Calibri" panose="020F0502020204030204" pitchFamily="34" charset="0"/>
              </a:rPr>
              <a:t>Palmerston</a:t>
            </a:r>
            <a:r>
              <a:rPr lang="fr-FR" sz="1700" spc="-1" dirty="0">
                <a:solidFill>
                  <a:srgbClr val="000000"/>
                </a:solidFill>
                <a:cs typeface="Calibri" panose="020F0502020204030204" pitchFamily="34" charset="0"/>
              </a:rPr>
              <a:t> Annuler toutes les acquisitions russes : Finlande, Pays baltes, Pologne ; Moldavie et Valachie à l’Autriche</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*Et curieusement, une </a:t>
            </a:r>
            <a:r>
              <a:rPr lang="fr-FR" sz="1700" i="1" spc="-1" dirty="0">
                <a:solidFill>
                  <a:srgbClr val="000000"/>
                </a:solidFill>
                <a:cs typeface="Calibri" panose="020F0502020204030204" pitchFamily="34" charset="0"/>
              </a:rPr>
              <a:t>bonne image</a:t>
            </a:r>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De l’Empire ottoman qui accueille Hongrois et Polonais</a:t>
            </a:r>
          </a:p>
          <a:p>
            <a:r>
              <a:rPr lang="fr-FR" sz="1700" spc="-1" dirty="0">
                <a:solidFill>
                  <a:srgbClr val="000000"/>
                </a:solidFill>
                <a:cs typeface="Calibri" panose="020F0502020204030204" pitchFamily="34" charset="0"/>
              </a:rPr>
              <a:t>Et justement…</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*1853 : En ce qui concerne cet Empire ottoman</a:t>
            </a:r>
          </a:p>
          <a:p>
            <a:r>
              <a:rPr lang="fr-FR" sz="1700" spc="-1" dirty="0">
                <a:solidFill>
                  <a:srgbClr val="000000"/>
                </a:solidFill>
                <a:cs typeface="Calibri" panose="020F0502020204030204" pitchFamily="34" charset="0"/>
              </a:rPr>
              <a:t>Nicolas 1</a:t>
            </a:r>
            <a:r>
              <a:rPr lang="fr-FR" sz="1700" spc="-1" baseline="30000" dirty="0">
                <a:solidFill>
                  <a:srgbClr val="000000"/>
                </a:solidFill>
                <a:cs typeface="Calibri" panose="020F0502020204030204" pitchFamily="34" charset="0"/>
              </a:rPr>
              <a:t>er</a:t>
            </a:r>
            <a:r>
              <a:rPr lang="fr-FR" sz="1700" spc="-1" dirty="0">
                <a:solidFill>
                  <a:srgbClr val="000000"/>
                </a:solidFill>
                <a:cs typeface="Calibri" panose="020F0502020204030204" pitchFamily="34" charset="0"/>
              </a:rPr>
              <a:t> n’a pas renoncé à son projet de 1844…</a:t>
            </a:r>
          </a:p>
        </p:txBody>
      </p:sp>
    </p:spTree>
    <p:extLst>
      <p:ext uri="{BB962C8B-B14F-4D97-AF65-F5344CB8AC3E}">
        <p14:creationId xmlns:p14="http://schemas.microsoft.com/office/powerpoint/2010/main" val="27791827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883F7-2C2E-2FA3-9BAE-1DF2299D75AF}"/>
            </a:ext>
          </a:extLst>
        </p:cNvPr>
        <p:cNvGrpSpPr/>
        <p:nvPr/>
      </p:nvGrpSpPr>
      <p:grpSpPr>
        <a:xfrm>
          <a:off x="0" y="0"/>
          <a:ext cx="0" cy="0"/>
          <a:chOff x="0" y="0"/>
          <a:chExt cx="0" cy="0"/>
        </a:xfrm>
      </p:grpSpPr>
      <p:pic>
        <p:nvPicPr>
          <p:cNvPr id="56" name="Picture 2" descr="C:\Users\Christophe\Pictures\My Scans\2014-11 (nov.)\scan0001.jpg">
            <a:extLst>
              <a:ext uri="{FF2B5EF4-FFF2-40B4-BE49-F238E27FC236}">
                <a16:creationId xmlns:a16="http://schemas.microsoft.com/office/drawing/2014/main" id="{461A42BF-A897-0C7E-5B36-C2DAC48758B1}"/>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7" name="Ellipse 56">
            <a:extLst>
              <a:ext uri="{FF2B5EF4-FFF2-40B4-BE49-F238E27FC236}">
                <a16:creationId xmlns:a16="http://schemas.microsoft.com/office/drawing/2014/main" id="{C4EFC76D-52E3-8C6C-B365-063C565CB936}"/>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13F0D868-6A87-EFAA-6972-7709589EFEC2}"/>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60" name="Ellipse 59">
            <a:extLst>
              <a:ext uri="{FF2B5EF4-FFF2-40B4-BE49-F238E27FC236}">
                <a16:creationId xmlns:a16="http://schemas.microsoft.com/office/drawing/2014/main" id="{4137B7D4-9B9C-B0F1-A047-B702600CED55}"/>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61" name="Ellipse 60">
            <a:extLst>
              <a:ext uri="{FF2B5EF4-FFF2-40B4-BE49-F238E27FC236}">
                <a16:creationId xmlns:a16="http://schemas.microsoft.com/office/drawing/2014/main" id="{A627455D-7BD2-A855-EBBF-28078AFE66A0}"/>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3D6EFC40-31C4-D9C4-DE4B-FF55A5DF421B}"/>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FA450775-DA46-ECA8-1B0F-F804CB405EF7}"/>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4" name="Ellipse 63">
            <a:extLst>
              <a:ext uri="{FF2B5EF4-FFF2-40B4-BE49-F238E27FC236}">
                <a16:creationId xmlns:a16="http://schemas.microsoft.com/office/drawing/2014/main" id="{C98CAE3D-5F86-CF60-9AA5-FDA1D1F741DC}"/>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65" name="Ellipse 64">
            <a:extLst>
              <a:ext uri="{FF2B5EF4-FFF2-40B4-BE49-F238E27FC236}">
                <a16:creationId xmlns:a16="http://schemas.microsoft.com/office/drawing/2014/main" id="{CB4CA4F3-8CE7-6AF0-97C0-479656714EA5}"/>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6" name="Ellipse 65">
            <a:extLst>
              <a:ext uri="{FF2B5EF4-FFF2-40B4-BE49-F238E27FC236}">
                <a16:creationId xmlns:a16="http://schemas.microsoft.com/office/drawing/2014/main" id="{B24DFA8B-3CB4-5BB7-A799-D88457F6B428}"/>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7" name="Ellipse 66">
            <a:extLst>
              <a:ext uri="{FF2B5EF4-FFF2-40B4-BE49-F238E27FC236}">
                <a16:creationId xmlns:a16="http://schemas.microsoft.com/office/drawing/2014/main" id="{CF0EFAB5-DAB6-2B93-A742-5EA4BB8BC898}"/>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8" name="Ellipse 67">
            <a:extLst>
              <a:ext uri="{FF2B5EF4-FFF2-40B4-BE49-F238E27FC236}">
                <a16:creationId xmlns:a16="http://schemas.microsoft.com/office/drawing/2014/main" id="{A335852D-4FDF-78BB-DE45-E8EB7B6B6FFD}"/>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9" name="Ellipse 68">
            <a:extLst>
              <a:ext uri="{FF2B5EF4-FFF2-40B4-BE49-F238E27FC236}">
                <a16:creationId xmlns:a16="http://schemas.microsoft.com/office/drawing/2014/main" id="{2671EF7D-D85C-D240-016C-F4B0E7A1C9FD}"/>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EC88432C-7B5C-C30A-4AEF-3D70D410C462}"/>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1" name="Ellipse 70">
            <a:extLst>
              <a:ext uri="{FF2B5EF4-FFF2-40B4-BE49-F238E27FC236}">
                <a16:creationId xmlns:a16="http://schemas.microsoft.com/office/drawing/2014/main" id="{B6FF5412-BAD9-9205-394D-B96D64ED7E53}"/>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E04DABB0-42DD-B0A4-2399-BA873DA4A817}"/>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28F8425F-CBF2-5851-10DA-DDC68DC21593}"/>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5" name="Ellipse 84">
            <a:extLst>
              <a:ext uri="{FF2B5EF4-FFF2-40B4-BE49-F238E27FC236}">
                <a16:creationId xmlns:a16="http://schemas.microsoft.com/office/drawing/2014/main" id="{DCEBAA52-7889-783E-BF74-941A08B2AB0D}"/>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CC5C7E18-1543-F41B-3A33-9C8044B87A43}"/>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1" name="Connecteur droit 90">
            <a:extLst>
              <a:ext uri="{FF2B5EF4-FFF2-40B4-BE49-F238E27FC236}">
                <a16:creationId xmlns:a16="http://schemas.microsoft.com/office/drawing/2014/main" id="{F15A9AA1-4C4E-6266-AE22-A916CC8EA26C}"/>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44CE1242-C0C2-8FA3-3EBC-1927D250347D}"/>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044496B3-F8D0-C6D0-49C3-6A057757872F}"/>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0D010CCB-4941-F258-D5D4-EEDCED61854D}"/>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16" name="Ellipse 115">
            <a:extLst>
              <a:ext uri="{FF2B5EF4-FFF2-40B4-BE49-F238E27FC236}">
                <a16:creationId xmlns:a16="http://schemas.microsoft.com/office/drawing/2014/main" id="{2E675CA4-EF0E-5045-693B-F709E514E7B0}"/>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8" name="Ellipse 117">
            <a:extLst>
              <a:ext uri="{FF2B5EF4-FFF2-40B4-BE49-F238E27FC236}">
                <a16:creationId xmlns:a16="http://schemas.microsoft.com/office/drawing/2014/main" id="{264B2CF3-888F-37F3-F003-A4A7884A8451}"/>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21" name="Ellipse 120">
            <a:extLst>
              <a:ext uri="{FF2B5EF4-FFF2-40B4-BE49-F238E27FC236}">
                <a16:creationId xmlns:a16="http://schemas.microsoft.com/office/drawing/2014/main" id="{49A561E1-D381-2C6C-34B3-73AE1C3920FD}"/>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CB8DAA44-8447-F16D-4E91-95D36ABCC93D}"/>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24" name="Ellipse 123">
            <a:extLst>
              <a:ext uri="{FF2B5EF4-FFF2-40B4-BE49-F238E27FC236}">
                <a16:creationId xmlns:a16="http://schemas.microsoft.com/office/drawing/2014/main" id="{F8ECAD62-3B8D-4FE3-DE73-4FD82E623E23}"/>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6" name="Connecteur droit 125">
            <a:extLst>
              <a:ext uri="{FF2B5EF4-FFF2-40B4-BE49-F238E27FC236}">
                <a16:creationId xmlns:a16="http://schemas.microsoft.com/office/drawing/2014/main" id="{1B93D9CF-D260-85CC-A739-336EAACAC604}"/>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7" name="Ellipse 126">
            <a:extLst>
              <a:ext uri="{FF2B5EF4-FFF2-40B4-BE49-F238E27FC236}">
                <a16:creationId xmlns:a16="http://schemas.microsoft.com/office/drawing/2014/main" id="{0703EAEB-6BA1-8773-E9C9-C8879E533405}"/>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28" name="Connecteur droit avec flèche 127">
            <a:extLst>
              <a:ext uri="{FF2B5EF4-FFF2-40B4-BE49-F238E27FC236}">
                <a16:creationId xmlns:a16="http://schemas.microsoft.com/office/drawing/2014/main" id="{BB1E9122-4FF1-B7A3-0378-B5662D680984}"/>
              </a:ext>
            </a:extLst>
          </p:cNvPr>
          <p:cNvCxnSpPr>
            <a:cxnSpLocks/>
            <a:endCxn id="124"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9" name="Ellipse 128">
            <a:extLst>
              <a:ext uri="{FF2B5EF4-FFF2-40B4-BE49-F238E27FC236}">
                <a16:creationId xmlns:a16="http://schemas.microsoft.com/office/drawing/2014/main" id="{08FA0018-8DE8-D39B-E8FF-3DB67324518C}"/>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30" name="Ellipse 129">
            <a:extLst>
              <a:ext uri="{FF2B5EF4-FFF2-40B4-BE49-F238E27FC236}">
                <a16:creationId xmlns:a16="http://schemas.microsoft.com/office/drawing/2014/main" id="{D0BBA99A-AD11-6D2C-5292-0C03A478FC06}"/>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1" name="Ellipse 130">
            <a:extLst>
              <a:ext uri="{FF2B5EF4-FFF2-40B4-BE49-F238E27FC236}">
                <a16:creationId xmlns:a16="http://schemas.microsoft.com/office/drawing/2014/main" id="{F74B0704-EB8F-CBD5-34CF-21E62AF54D3C}"/>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8EF5FC8B-FF31-A762-17D5-92B9BCEA35C4}"/>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4" name="Ellipse 133">
            <a:extLst>
              <a:ext uri="{FF2B5EF4-FFF2-40B4-BE49-F238E27FC236}">
                <a16:creationId xmlns:a16="http://schemas.microsoft.com/office/drawing/2014/main" id="{E68E518A-DED5-AB6E-A5BC-2CF3FE1406CB}"/>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35" name="Ellipse 134">
            <a:extLst>
              <a:ext uri="{FF2B5EF4-FFF2-40B4-BE49-F238E27FC236}">
                <a16:creationId xmlns:a16="http://schemas.microsoft.com/office/drawing/2014/main" id="{7F5553F3-9CBC-53CF-CFAF-B70C6527950A}"/>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a:extLst>
              <a:ext uri="{FF2B5EF4-FFF2-40B4-BE49-F238E27FC236}">
                <a16:creationId xmlns:a16="http://schemas.microsoft.com/office/drawing/2014/main" id="{BA54E3FD-2C76-F5B5-DBBA-897855EB32FF}"/>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37" name="Ellipse 136">
            <a:extLst>
              <a:ext uri="{FF2B5EF4-FFF2-40B4-BE49-F238E27FC236}">
                <a16:creationId xmlns:a16="http://schemas.microsoft.com/office/drawing/2014/main" id="{31A02E78-ACEA-1575-F2F4-F4B8F1BFDDD9}"/>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38" name="Ellipse 137">
            <a:extLst>
              <a:ext uri="{FF2B5EF4-FFF2-40B4-BE49-F238E27FC236}">
                <a16:creationId xmlns:a16="http://schemas.microsoft.com/office/drawing/2014/main" id="{9ED86C18-8D4A-8964-53C4-C905576E99A0}"/>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39" name="Ellipse 138">
            <a:extLst>
              <a:ext uri="{FF2B5EF4-FFF2-40B4-BE49-F238E27FC236}">
                <a16:creationId xmlns:a16="http://schemas.microsoft.com/office/drawing/2014/main" id="{77EA0287-DA20-C7E5-3BC7-4CA0EB8E526B}"/>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40" name="Ellipse 139">
            <a:extLst>
              <a:ext uri="{FF2B5EF4-FFF2-40B4-BE49-F238E27FC236}">
                <a16:creationId xmlns:a16="http://schemas.microsoft.com/office/drawing/2014/main" id="{925F0594-C9CF-0A07-37E5-E9051A31A041}"/>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1" name="Ellipse 140">
            <a:extLst>
              <a:ext uri="{FF2B5EF4-FFF2-40B4-BE49-F238E27FC236}">
                <a16:creationId xmlns:a16="http://schemas.microsoft.com/office/drawing/2014/main" id="{9CBF747C-3DAD-8E02-C20F-2B3B4CA4F9A5}"/>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2" name="Rectangle 141">
            <a:extLst>
              <a:ext uri="{FF2B5EF4-FFF2-40B4-BE49-F238E27FC236}">
                <a16:creationId xmlns:a16="http://schemas.microsoft.com/office/drawing/2014/main" id="{6CB65BE6-23F4-19AA-780B-E71C8DF08CCE}"/>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43" name="Rectangle 142">
            <a:extLst>
              <a:ext uri="{FF2B5EF4-FFF2-40B4-BE49-F238E27FC236}">
                <a16:creationId xmlns:a16="http://schemas.microsoft.com/office/drawing/2014/main" id="{90FCD8C2-4B25-0CAF-6D0E-F78DF9E9A063}"/>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44" name="Ellipse 143">
            <a:extLst>
              <a:ext uri="{FF2B5EF4-FFF2-40B4-BE49-F238E27FC236}">
                <a16:creationId xmlns:a16="http://schemas.microsoft.com/office/drawing/2014/main" id="{0B19CDF4-5413-85EF-866E-3674736E4365}"/>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5" name="Rectangle 144">
            <a:extLst>
              <a:ext uri="{FF2B5EF4-FFF2-40B4-BE49-F238E27FC236}">
                <a16:creationId xmlns:a16="http://schemas.microsoft.com/office/drawing/2014/main" id="{FFECD8F4-B9F7-E8C7-D440-3CC02C42B9B8}"/>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46" name="Rectangle 145">
            <a:extLst>
              <a:ext uri="{FF2B5EF4-FFF2-40B4-BE49-F238E27FC236}">
                <a16:creationId xmlns:a16="http://schemas.microsoft.com/office/drawing/2014/main" id="{10D85629-C0ED-221E-73C4-65963F03E696}"/>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47" name="Connecteur droit 146">
            <a:extLst>
              <a:ext uri="{FF2B5EF4-FFF2-40B4-BE49-F238E27FC236}">
                <a16:creationId xmlns:a16="http://schemas.microsoft.com/office/drawing/2014/main" id="{E3D41092-F3C9-0C6D-EE35-5AC32FDBAF3B}"/>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9" name="Ellipse 148">
            <a:extLst>
              <a:ext uri="{FF2B5EF4-FFF2-40B4-BE49-F238E27FC236}">
                <a16:creationId xmlns:a16="http://schemas.microsoft.com/office/drawing/2014/main" id="{0859007D-4276-3912-4A8B-DD61378DAE8D}"/>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50" name="Connecteur droit 149">
            <a:extLst>
              <a:ext uri="{FF2B5EF4-FFF2-40B4-BE49-F238E27FC236}">
                <a16:creationId xmlns:a16="http://schemas.microsoft.com/office/drawing/2014/main" id="{049BB0F6-C4F4-6900-2702-55C69F500C8E}"/>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Connecteur droit 150">
            <a:extLst>
              <a:ext uri="{FF2B5EF4-FFF2-40B4-BE49-F238E27FC236}">
                <a16:creationId xmlns:a16="http://schemas.microsoft.com/office/drawing/2014/main" id="{7A832A45-9D95-2C52-37FF-77F1BCCB29CA}"/>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Ellipse 151">
            <a:extLst>
              <a:ext uri="{FF2B5EF4-FFF2-40B4-BE49-F238E27FC236}">
                <a16:creationId xmlns:a16="http://schemas.microsoft.com/office/drawing/2014/main" id="{19DB7386-6C86-32EB-9930-A21ECAE175B7}"/>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3" name="Ellipse 152">
            <a:extLst>
              <a:ext uri="{FF2B5EF4-FFF2-40B4-BE49-F238E27FC236}">
                <a16:creationId xmlns:a16="http://schemas.microsoft.com/office/drawing/2014/main" id="{0B6ADAD7-59F5-4735-8C09-835F21DB3817}"/>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4" name="Ellipse 153">
            <a:extLst>
              <a:ext uri="{FF2B5EF4-FFF2-40B4-BE49-F238E27FC236}">
                <a16:creationId xmlns:a16="http://schemas.microsoft.com/office/drawing/2014/main" id="{CF838E5E-330E-FF52-4589-BEB4F9375456}"/>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A8C2C06D-74C8-1BC5-FBD9-85D1B100BE6B}"/>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034F313F-CC34-0C6E-6DFE-9FAF3E2EF46E}"/>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A103C2FE-F8E8-861D-1483-8514C56383EB}"/>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AFB6F507-1DBA-EF9A-1FD1-C491979DF373}"/>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59" name="Ellipse 158">
            <a:extLst>
              <a:ext uri="{FF2B5EF4-FFF2-40B4-BE49-F238E27FC236}">
                <a16:creationId xmlns:a16="http://schemas.microsoft.com/office/drawing/2014/main" id="{7616AAB6-35FE-7B07-6211-905C5070DF84}"/>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0817624A-9807-E8DD-38FD-81D3F0EA268A}"/>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AC96DC39-9F23-DB8D-B2AB-B50FE6D160BA}"/>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62" name="Ellipse 161">
            <a:extLst>
              <a:ext uri="{FF2B5EF4-FFF2-40B4-BE49-F238E27FC236}">
                <a16:creationId xmlns:a16="http://schemas.microsoft.com/office/drawing/2014/main" id="{FA8DDA6E-A26F-94B1-CAF6-F60C88CB07D1}"/>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63" name="Ellipse 162">
            <a:extLst>
              <a:ext uri="{FF2B5EF4-FFF2-40B4-BE49-F238E27FC236}">
                <a16:creationId xmlns:a16="http://schemas.microsoft.com/office/drawing/2014/main" id="{EE6777BA-87D5-9E0E-132C-F7B6CD5C8C38}"/>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5C6B2BA5-B0D8-F3A3-151C-106A2DBCB03E}"/>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919AA742-3C38-D7F5-F200-7913A5DE8B6B}"/>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Ellipse 165">
            <a:extLst>
              <a:ext uri="{FF2B5EF4-FFF2-40B4-BE49-F238E27FC236}">
                <a16:creationId xmlns:a16="http://schemas.microsoft.com/office/drawing/2014/main" id="{2C05E717-B8D9-445A-914D-85F2ED76908B}"/>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62157435-5EF7-919F-2317-95BD8565E055}"/>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D2E3D7BC-0EAD-7277-286A-C3D1B4D3270E}"/>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9525B147-3EE4-5C4B-3CFA-C505E876CB4A}"/>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D90425C3-1AE8-586F-90F1-A04E75D65D8F}"/>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Rectangle 170">
            <a:extLst>
              <a:ext uri="{FF2B5EF4-FFF2-40B4-BE49-F238E27FC236}">
                <a16:creationId xmlns:a16="http://schemas.microsoft.com/office/drawing/2014/main" id="{5BFA78D1-C045-5709-45DC-58626CCC9E7D}"/>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72" name="Rectangle 171">
            <a:extLst>
              <a:ext uri="{FF2B5EF4-FFF2-40B4-BE49-F238E27FC236}">
                <a16:creationId xmlns:a16="http://schemas.microsoft.com/office/drawing/2014/main" id="{1E9CF46C-4BC0-EC20-7190-A8E7AE8EF129}"/>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73" name="Rectangle 172">
            <a:extLst>
              <a:ext uri="{FF2B5EF4-FFF2-40B4-BE49-F238E27FC236}">
                <a16:creationId xmlns:a16="http://schemas.microsoft.com/office/drawing/2014/main" id="{5D337303-EF64-C8B1-CB74-CF427872A5B9}"/>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74" name="Ellipse 173">
            <a:extLst>
              <a:ext uri="{FF2B5EF4-FFF2-40B4-BE49-F238E27FC236}">
                <a16:creationId xmlns:a16="http://schemas.microsoft.com/office/drawing/2014/main" id="{8AAD702A-88E7-0ACE-00B1-C39E4DE15DC0}"/>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5" name="Rectangle 174">
            <a:extLst>
              <a:ext uri="{FF2B5EF4-FFF2-40B4-BE49-F238E27FC236}">
                <a16:creationId xmlns:a16="http://schemas.microsoft.com/office/drawing/2014/main" id="{58787C73-AAE8-DFC4-794A-F5F23952DBCF}"/>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76" name="Rectangle 175">
            <a:extLst>
              <a:ext uri="{FF2B5EF4-FFF2-40B4-BE49-F238E27FC236}">
                <a16:creationId xmlns:a16="http://schemas.microsoft.com/office/drawing/2014/main" id="{B76DF989-F673-0919-FDFA-61413448B7E9}"/>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77" name="Rectangle 176">
            <a:extLst>
              <a:ext uri="{FF2B5EF4-FFF2-40B4-BE49-F238E27FC236}">
                <a16:creationId xmlns:a16="http://schemas.microsoft.com/office/drawing/2014/main" id="{E4CDDD4C-955C-35D8-9BAE-0080658EE46A}"/>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78" name="Rectangle 177">
            <a:extLst>
              <a:ext uri="{FF2B5EF4-FFF2-40B4-BE49-F238E27FC236}">
                <a16:creationId xmlns:a16="http://schemas.microsoft.com/office/drawing/2014/main" id="{10E35417-F0E6-CAAD-D1E5-6793B985393C}"/>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79" name="Rectangle 178">
            <a:extLst>
              <a:ext uri="{FF2B5EF4-FFF2-40B4-BE49-F238E27FC236}">
                <a16:creationId xmlns:a16="http://schemas.microsoft.com/office/drawing/2014/main" id="{37F9F882-BB67-6E6F-93EE-8E3FDBD14EAC}"/>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80" name="Rectangle 179">
            <a:extLst>
              <a:ext uri="{FF2B5EF4-FFF2-40B4-BE49-F238E27FC236}">
                <a16:creationId xmlns:a16="http://schemas.microsoft.com/office/drawing/2014/main" id="{70A2CCB2-E3A9-76AF-F533-C72D3FD63BD5}"/>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81" name="Ellipse 180">
            <a:extLst>
              <a:ext uri="{FF2B5EF4-FFF2-40B4-BE49-F238E27FC236}">
                <a16:creationId xmlns:a16="http://schemas.microsoft.com/office/drawing/2014/main" id="{E4A2FC3B-77A1-24DD-1372-EBA35278BB04}"/>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82" name="Ellipse 181">
            <a:extLst>
              <a:ext uri="{FF2B5EF4-FFF2-40B4-BE49-F238E27FC236}">
                <a16:creationId xmlns:a16="http://schemas.microsoft.com/office/drawing/2014/main" id="{29D3AD40-986D-8876-DC8B-F91A370254F8}"/>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3" name="Ellipse 182">
            <a:extLst>
              <a:ext uri="{FF2B5EF4-FFF2-40B4-BE49-F238E27FC236}">
                <a16:creationId xmlns:a16="http://schemas.microsoft.com/office/drawing/2014/main" id="{6065F6C8-27DF-3841-0428-440093EF1D4B}"/>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Ellipse 183">
            <a:extLst>
              <a:ext uri="{FF2B5EF4-FFF2-40B4-BE49-F238E27FC236}">
                <a16:creationId xmlns:a16="http://schemas.microsoft.com/office/drawing/2014/main" id="{E2AA92C9-4B39-50E5-C3DE-1D0CD5506D0E}"/>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5" name="Ellipse 184">
            <a:extLst>
              <a:ext uri="{FF2B5EF4-FFF2-40B4-BE49-F238E27FC236}">
                <a16:creationId xmlns:a16="http://schemas.microsoft.com/office/drawing/2014/main" id="{E7F04B4E-9332-952D-00F9-545C66DB1487}"/>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86" name="Rectangle 185">
            <a:extLst>
              <a:ext uri="{FF2B5EF4-FFF2-40B4-BE49-F238E27FC236}">
                <a16:creationId xmlns:a16="http://schemas.microsoft.com/office/drawing/2014/main" id="{1349B92E-A93D-63E4-8CD2-7B65CD1F2FB8}"/>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87" name="Ellipse 186">
            <a:extLst>
              <a:ext uri="{FF2B5EF4-FFF2-40B4-BE49-F238E27FC236}">
                <a16:creationId xmlns:a16="http://schemas.microsoft.com/office/drawing/2014/main" id="{E11B0434-B89A-D846-111C-458483B67E26}"/>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Ellipse 187">
            <a:extLst>
              <a:ext uri="{FF2B5EF4-FFF2-40B4-BE49-F238E27FC236}">
                <a16:creationId xmlns:a16="http://schemas.microsoft.com/office/drawing/2014/main" id="{12E90A34-04EF-A883-62A4-4F1041E5AD6F}"/>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9" name="Ellipse 188">
            <a:extLst>
              <a:ext uri="{FF2B5EF4-FFF2-40B4-BE49-F238E27FC236}">
                <a16:creationId xmlns:a16="http://schemas.microsoft.com/office/drawing/2014/main" id="{FAB71A42-2F46-253D-BEAF-034DDE8999AA}"/>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90" name="Ellipse 189">
            <a:extLst>
              <a:ext uri="{FF2B5EF4-FFF2-40B4-BE49-F238E27FC236}">
                <a16:creationId xmlns:a16="http://schemas.microsoft.com/office/drawing/2014/main" id="{5EF6EE19-1C74-B025-A360-FC446B0DD2EB}"/>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1" name="Rectangle 190">
            <a:extLst>
              <a:ext uri="{FF2B5EF4-FFF2-40B4-BE49-F238E27FC236}">
                <a16:creationId xmlns:a16="http://schemas.microsoft.com/office/drawing/2014/main" id="{57A9B938-0744-3019-3282-F4D932B32CAC}"/>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92" name="Ellipse 191">
            <a:extLst>
              <a:ext uri="{FF2B5EF4-FFF2-40B4-BE49-F238E27FC236}">
                <a16:creationId xmlns:a16="http://schemas.microsoft.com/office/drawing/2014/main" id="{A7BBCB72-D58D-345D-2E65-81B27703E512}"/>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93" name="Ellipse 192">
            <a:extLst>
              <a:ext uri="{FF2B5EF4-FFF2-40B4-BE49-F238E27FC236}">
                <a16:creationId xmlns:a16="http://schemas.microsoft.com/office/drawing/2014/main" id="{0A21D5DB-79E7-7C67-6229-E771AAD49709}"/>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4" name="Rectangle 193">
            <a:extLst>
              <a:ext uri="{FF2B5EF4-FFF2-40B4-BE49-F238E27FC236}">
                <a16:creationId xmlns:a16="http://schemas.microsoft.com/office/drawing/2014/main" id="{B95525D2-F17D-7B84-236C-D231A506322B}"/>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95" name="Ellipse 194">
            <a:extLst>
              <a:ext uri="{FF2B5EF4-FFF2-40B4-BE49-F238E27FC236}">
                <a16:creationId xmlns:a16="http://schemas.microsoft.com/office/drawing/2014/main" id="{A2A2D07F-14F8-4D40-205F-FE4CAC3467A1}"/>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6" name="Ellipse 195">
            <a:extLst>
              <a:ext uri="{FF2B5EF4-FFF2-40B4-BE49-F238E27FC236}">
                <a16:creationId xmlns:a16="http://schemas.microsoft.com/office/drawing/2014/main" id="{A0836566-429C-35F2-2670-8A48E212A51F}"/>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7" name="Ellipse 196">
            <a:extLst>
              <a:ext uri="{FF2B5EF4-FFF2-40B4-BE49-F238E27FC236}">
                <a16:creationId xmlns:a16="http://schemas.microsoft.com/office/drawing/2014/main" id="{69F1152C-3197-60EF-B50E-E2328E8517E0}"/>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Ellipse 211">
            <a:extLst>
              <a:ext uri="{FF2B5EF4-FFF2-40B4-BE49-F238E27FC236}">
                <a16:creationId xmlns:a16="http://schemas.microsoft.com/office/drawing/2014/main" id="{23A1279B-2A75-F79F-275D-9D9C7E50E4D4}"/>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27" name="Ellipse 226">
            <a:extLst>
              <a:ext uri="{FF2B5EF4-FFF2-40B4-BE49-F238E27FC236}">
                <a16:creationId xmlns:a16="http://schemas.microsoft.com/office/drawing/2014/main" id="{B032C90D-85A6-CA30-C033-36D812242B10}"/>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28" name="Ellipse 227">
            <a:extLst>
              <a:ext uri="{FF2B5EF4-FFF2-40B4-BE49-F238E27FC236}">
                <a16:creationId xmlns:a16="http://schemas.microsoft.com/office/drawing/2014/main" id="{4AEC1BD0-7393-88EB-6C2F-3E574A97062A}"/>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29" name="Ellipse 228">
            <a:extLst>
              <a:ext uri="{FF2B5EF4-FFF2-40B4-BE49-F238E27FC236}">
                <a16:creationId xmlns:a16="http://schemas.microsoft.com/office/drawing/2014/main" id="{7249B76E-77F7-A391-8768-83D24540044F}"/>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0" name="Ellipse 229">
            <a:extLst>
              <a:ext uri="{FF2B5EF4-FFF2-40B4-BE49-F238E27FC236}">
                <a16:creationId xmlns:a16="http://schemas.microsoft.com/office/drawing/2014/main" id="{4ED6154A-A0E7-6763-FAC4-D4DD68B0EAD7}"/>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Ellipse 230">
            <a:extLst>
              <a:ext uri="{FF2B5EF4-FFF2-40B4-BE49-F238E27FC236}">
                <a16:creationId xmlns:a16="http://schemas.microsoft.com/office/drawing/2014/main" id="{AFAE9C33-2615-0D74-BB7F-B17D3FEDC2B2}"/>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32" name="Rectangle 231">
            <a:extLst>
              <a:ext uri="{FF2B5EF4-FFF2-40B4-BE49-F238E27FC236}">
                <a16:creationId xmlns:a16="http://schemas.microsoft.com/office/drawing/2014/main" id="{ECAA0340-D96F-7CC9-A288-D8EB32BC28EC}"/>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233" name="Ellipse 232">
            <a:extLst>
              <a:ext uri="{FF2B5EF4-FFF2-40B4-BE49-F238E27FC236}">
                <a16:creationId xmlns:a16="http://schemas.microsoft.com/office/drawing/2014/main" id="{9FA50E54-1102-7138-B7C1-4B1AEFC87A06}"/>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4" name="Rectangle 233">
            <a:extLst>
              <a:ext uri="{FF2B5EF4-FFF2-40B4-BE49-F238E27FC236}">
                <a16:creationId xmlns:a16="http://schemas.microsoft.com/office/drawing/2014/main" id="{D1EDD96F-6B9D-1821-87F4-DC07B694B0E2}"/>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235" name="Ellipse 234">
            <a:extLst>
              <a:ext uri="{FF2B5EF4-FFF2-40B4-BE49-F238E27FC236}">
                <a16:creationId xmlns:a16="http://schemas.microsoft.com/office/drawing/2014/main" id="{8EE68E8A-3668-7D84-54DE-FC0748D73355}"/>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6" name="Rectangle 235">
            <a:extLst>
              <a:ext uri="{FF2B5EF4-FFF2-40B4-BE49-F238E27FC236}">
                <a16:creationId xmlns:a16="http://schemas.microsoft.com/office/drawing/2014/main" id="{5D1C6E55-EB5F-BC73-6252-989066A1A48C}"/>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37" name="Ellipse 236">
            <a:extLst>
              <a:ext uri="{FF2B5EF4-FFF2-40B4-BE49-F238E27FC236}">
                <a16:creationId xmlns:a16="http://schemas.microsoft.com/office/drawing/2014/main" id="{C0236B52-157A-E942-5B9C-CA242D42B9A8}"/>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8" name="Rectangle 237">
            <a:extLst>
              <a:ext uri="{FF2B5EF4-FFF2-40B4-BE49-F238E27FC236}">
                <a16:creationId xmlns:a16="http://schemas.microsoft.com/office/drawing/2014/main" id="{7CEB078D-48DE-DA8C-EEE5-8ED5400F9069}"/>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39" name="Ellipse 238">
            <a:extLst>
              <a:ext uri="{FF2B5EF4-FFF2-40B4-BE49-F238E27FC236}">
                <a16:creationId xmlns:a16="http://schemas.microsoft.com/office/drawing/2014/main" id="{57509578-5793-08F6-FA5F-5661626D9E0B}"/>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0" name="Rectangle 239">
            <a:extLst>
              <a:ext uri="{FF2B5EF4-FFF2-40B4-BE49-F238E27FC236}">
                <a16:creationId xmlns:a16="http://schemas.microsoft.com/office/drawing/2014/main" id="{0BC373A7-EADA-C171-15A9-61EFA1142703}"/>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41" name="Ellipse 240">
            <a:extLst>
              <a:ext uri="{FF2B5EF4-FFF2-40B4-BE49-F238E27FC236}">
                <a16:creationId xmlns:a16="http://schemas.microsoft.com/office/drawing/2014/main" id="{973597D7-B700-AB13-539B-ABB1D6200F70}"/>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2" name="Rectangle 241">
            <a:extLst>
              <a:ext uri="{FF2B5EF4-FFF2-40B4-BE49-F238E27FC236}">
                <a16:creationId xmlns:a16="http://schemas.microsoft.com/office/drawing/2014/main" id="{9CBF1245-2323-2739-231F-7D5DA73FCC0C}"/>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43" name="Rectangle 1">
            <a:extLst>
              <a:ext uri="{FF2B5EF4-FFF2-40B4-BE49-F238E27FC236}">
                <a16:creationId xmlns:a16="http://schemas.microsoft.com/office/drawing/2014/main" id="{105C46B4-2338-65A5-E380-666903B89335}"/>
              </a:ext>
            </a:extLst>
          </p:cNvPr>
          <p:cNvSpPr/>
          <p:nvPr/>
        </p:nvSpPr>
        <p:spPr>
          <a:xfrm>
            <a:off x="5210841" y="95645"/>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1853-1856</a:t>
            </a:r>
            <a:endParaRPr lang="fr-FR" b="1" spc="-1" dirty="0">
              <a:latin typeface="Arial"/>
            </a:endParaRPr>
          </a:p>
        </p:txBody>
      </p:sp>
      <p:sp>
        <p:nvSpPr>
          <p:cNvPr id="2" name="Rectangle 1">
            <a:extLst>
              <a:ext uri="{FF2B5EF4-FFF2-40B4-BE49-F238E27FC236}">
                <a16:creationId xmlns:a16="http://schemas.microsoft.com/office/drawing/2014/main" id="{0F51C3CE-6D6F-AF61-3703-FBCCA280D370}"/>
              </a:ext>
            </a:extLst>
          </p:cNvPr>
          <p:cNvSpPr/>
          <p:nvPr/>
        </p:nvSpPr>
        <p:spPr>
          <a:xfrm>
            <a:off x="82018" y="110609"/>
            <a:ext cx="4841705" cy="4278094"/>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7) 1853-1856 : … Pour imposer une protection des populations chrétiennes de l’Empire ottoman, la Russie lui déclare la guerre …</a:t>
            </a:r>
          </a:p>
          <a:p>
            <a:endParaRPr lang="fr-FR" sz="1600" dirty="0">
              <a:solidFill>
                <a:srgbClr val="FF0000"/>
              </a:solidFill>
            </a:endParaRPr>
          </a:p>
          <a:p>
            <a:r>
              <a:rPr lang="fr-FR" sz="1600" dirty="0"/>
              <a:t>*Fév. 1853 : A Saint-Pétersbourg…</a:t>
            </a:r>
          </a:p>
          <a:p>
            <a:r>
              <a:rPr lang="fr-FR" sz="1600" spc="-1" dirty="0">
                <a:solidFill>
                  <a:srgbClr val="000000"/>
                </a:solidFill>
                <a:cs typeface="Calibri" panose="020F0502020204030204" pitchFamily="34" charset="0"/>
              </a:rPr>
              <a:t>Le tsar </a:t>
            </a:r>
            <a:r>
              <a:rPr lang="fr-FR" sz="1600" u="sng" spc="-1" dirty="0">
                <a:solidFill>
                  <a:srgbClr val="000000"/>
                </a:solidFill>
                <a:cs typeface="Calibri" panose="020F0502020204030204" pitchFamily="34" charset="0"/>
              </a:rPr>
              <a:t>Nicolas</a:t>
            </a:r>
            <a:r>
              <a:rPr lang="fr-FR" sz="1600" spc="-1" dirty="0">
                <a:solidFill>
                  <a:srgbClr val="000000"/>
                </a:solidFill>
                <a:cs typeface="Calibri" panose="020F0502020204030204" pitchFamily="34" charset="0"/>
              </a:rPr>
              <a:t> reprend son diagnostic de 1844</a:t>
            </a:r>
          </a:p>
          <a:p>
            <a:r>
              <a:rPr lang="fr-FR" sz="1600" i="1" spc="-1" dirty="0">
                <a:solidFill>
                  <a:srgbClr val="000000"/>
                </a:solidFill>
                <a:cs typeface="Calibri" panose="020F0502020204030204" pitchFamily="34" charset="0"/>
              </a:rPr>
              <a:t>L’Empire ottoman est l’homme malade de l’Europe</a:t>
            </a:r>
          </a:p>
          <a:p>
            <a:endParaRPr lang="fr-FR" sz="1600" dirty="0"/>
          </a:p>
          <a:p>
            <a:r>
              <a:rPr lang="fr-FR" sz="1600" dirty="0"/>
              <a:t>*Et à nouveau, la Russie propose à la GB un partage…</a:t>
            </a:r>
          </a:p>
          <a:p>
            <a:r>
              <a:rPr lang="fr-FR" sz="1600" dirty="0"/>
              <a:t>- Domination russe des Balkans</a:t>
            </a:r>
          </a:p>
          <a:p>
            <a:r>
              <a:rPr lang="fr-FR" sz="1600" dirty="0"/>
              <a:t>- Crète et Egypte à la GB ; Mais la GB n’en veut pas…</a:t>
            </a:r>
          </a:p>
          <a:p>
            <a:endParaRPr lang="fr-FR" sz="1600" u="sng" dirty="0"/>
          </a:p>
          <a:p>
            <a:r>
              <a:rPr lang="fr-FR" sz="1600" dirty="0"/>
              <a:t>*Une Egypte docile et un Empire ottoman ouvert</a:t>
            </a:r>
          </a:p>
          <a:p>
            <a:r>
              <a:rPr lang="fr-FR" sz="1600" dirty="0"/>
              <a:t>Aux produits et aux emprunts britanniques suffisent…</a:t>
            </a:r>
          </a:p>
          <a:p>
            <a:r>
              <a:rPr lang="fr-FR" sz="1600" dirty="0"/>
              <a:t>NB : 1838 : Traité de libre-échange de Balta-Liman</a:t>
            </a:r>
          </a:p>
          <a:p>
            <a:endParaRPr lang="fr-FR" sz="1600" dirty="0"/>
          </a:p>
          <a:p>
            <a:r>
              <a:rPr lang="fr-FR" sz="1600" dirty="0"/>
              <a:t>*Mais le tsar ne renonce pas…</a:t>
            </a:r>
          </a:p>
        </p:txBody>
      </p:sp>
    </p:spTree>
    <p:extLst>
      <p:ext uri="{BB962C8B-B14F-4D97-AF65-F5344CB8AC3E}">
        <p14:creationId xmlns:p14="http://schemas.microsoft.com/office/powerpoint/2010/main" val="37739033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BA050-923F-FB38-94FD-0C6FE820F1F4}"/>
            </a:ext>
          </a:extLst>
        </p:cNvPr>
        <p:cNvGrpSpPr/>
        <p:nvPr/>
      </p:nvGrpSpPr>
      <p:grpSpPr>
        <a:xfrm>
          <a:off x="0" y="0"/>
          <a:ext cx="0" cy="0"/>
          <a:chOff x="0" y="0"/>
          <a:chExt cx="0" cy="0"/>
        </a:xfrm>
      </p:grpSpPr>
      <p:pic>
        <p:nvPicPr>
          <p:cNvPr id="56" name="Picture 2" descr="C:\Users\Christophe\Pictures\My Scans\2014-11 (nov.)\scan0001.jpg">
            <a:extLst>
              <a:ext uri="{FF2B5EF4-FFF2-40B4-BE49-F238E27FC236}">
                <a16:creationId xmlns:a16="http://schemas.microsoft.com/office/drawing/2014/main" id="{3C781E88-489E-3CA8-2247-E6B4018F0764}"/>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57" name="Ellipse 56">
            <a:extLst>
              <a:ext uri="{FF2B5EF4-FFF2-40B4-BE49-F238E27FC236}">
                <a16:creationId xmlns:a16="http://schemas.microsoft.com/office/drawing/2014/main" id="{CF3B9DE7-2814-02BA-E3C3-65EFA8AB5310}"/>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Ellipse 57">
            <a:extLst>
              <a:ext uri="{FF2B5EF4-FFF2-40B4-BE49-F238E27FC236}">
                <a16:creationId xmlns:a16="http://schemas.microsoft.com/office/drawing/2014/main" id="{3732DCD4-6920-D10B-BFEC-679058A869A8}"/>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60" name="Ellipse 59">
            <a:extLst>
              <a:ext uri="{FF2B5EF4-FFF2-40B4-BE49-F238E27FC236}">
                <a16:creationId xmlns:a16="http://schemas.microsoft.com/office/drawing/2014/main" id="{40CC5F5E-BDF6-5B09-1CB5-B11ECD990E30}"/>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61" name="Ellipse 60">
            <a:extLst>
              <a:ext uri="{FF2B5EF4-FFF2-40B4-BE49-F238E27FC236}">
                <a16:creationId xmlns:a16="http://schemas.microsoft.com/office/drawing/2014/main" id="{F4F8379A-0821-9035-8E32-381AC650ABFD}"/>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Ellipse 61">
            <a:extLst>
              <a:ext uri="{FF2B5EF4-FFF2-40B4-BE49-F238E27FC236}">
                <a16:creationId xmlns:a16="http://schemas.microsoft.com/office/drawing/2014/main" id="{A2CCF5CC-9728-1864-9608-41AC7B439D0E}"/>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Ellipse 62">
            <a:extLst>
              <a:ext uri="{FF2B5EF4-FFF2-40B4-BE49-F238E27FC236}">
                <a16:creationId xmlns:a16="http://schemas.microsoft.com/office/drawing/2014/main" id="{82E49905-EE12-DAD3-3D30-5812B4FCD26C}"/>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64" name="Ellipse 63">
            <a:extLst>
              <a:ext uri="{FF2B5EF4-FFF2-40B4-BE49-F238E27FC236}">
                <a16:creationId xmlns:a16="http://schemas.microsoft.com/office/drawing/2014/main" id="{A2E4E5D3-0F38-454D-E93F-500D7B82451C}"/>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65" name="Ellipse 64">
            <a:extLst>
              <a:ext uri="{FF2B5EF4-FFF2-40B4-BE49-F238E27FC236}">
                <a16:creationId xmlns:a16="http://schemas.microsoft.com/office/drawing/2014/main" id="{384E46A0-FB13-8D06-2C53-AF749FB2F196}"/>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66" name="Ellipse 65">
            <a:extLst>
              <a:ext uri="{FF2B5EF4-FFF2-40B4-BE49-F238E27FC236}">
                <a16:creationId xmlns:a16="http://schemas.microsoft.com/office/drawing/2014/main" id="{1627B83F-9FFA-7854-5982-B360E9E522BF}"/>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67" name="Ellipse 66">
            <a:extLst>
              <a:ext uri="{FF2B5EF4-FFF2-40B4-BE49-F238E27FC236}">
                <a16:creationId xmlns:a16="http://schemas.microsoft.com/office/drawing/2014/main" id="{9654E4C0-82D1-C2B3-FD38-C4B1A178229B}"/>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8" name="Ellipse 67">
            <a:extLst>
              <a:ext uri="{FF2B5EF4-FFF2-40B4-BE49-F238E27FC236}">
                <a16:creationId xmlns:a16="http://schemas.microsoft.com/office/drawing/2014/main" id="{BD4FDFBC-7494-DD67-62B5-45D90851A861}"/>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69" name="Ellipse 68">
            <a:extLst>
              <a:ext uri="{FF2B5EF4-FFF2-40B4-BE49-F238E27FC236}">
                <a16:creationId xmlns:a16="http://schemas.microsoft.com/office/drawing/2014/main" id="{FC0C75D7-36F3-2DA0-CD0B-351629993590}"/>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0" name="Ellipse 69">
            <a:extLst>
              <a:ext uri="{FF2B5EF4-FFF2-40B4-BE49-F238E27FC236}">
                <a16:creationId xmlns:a16="http://schemas.microsoft.com/office/drawing/2014/main" id="{24EA5FCE-19AC-3C88-4DDD-45561AA15652}"/>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1" name="Ellipse 70">
            <a:extLst>
              <a:ext uri="{FF2B5EF4-FFF2-40B4-BE49-F238E27FC236}">
                <a16:creationId xmlns:a16="http://schemas.microsoft.com/office/drawing/2014/main" id="{3A02779D-BC4F-8F35-9587-D8B5CC5C4B19}"/>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36B5718C-D0C1-95DF-8AAE-57FAAAFC8E35}"/>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6EB8EF49-B901-8950-4F0A-9EAFFFE3891B}"/>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5" name="Ellipse 84">
            <a:extLst>
              <a:ext uri="{FF2B5EF4-FFF2-40B4-BE49-F238E27FC236}">
                <a16:creationId xmlns:a16="http://schemas.microsoft.com/office/drawing/2014/main" id="{4599CCD8-F0EE-5506-2BCC-D9A516909633}"/>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7" name="Ellipse 86">
            <a:extLst>
              <a:ext uri="{FF2B5EF4-FFF2-40B4-BE49-F238E27FC236}">
                <a16:creationId xmlns:a16="http://schemas.microsoft.com/office/drawing/2014/main" id="{34BD57FC-79D1-081E-F989-553383EEA636}"/>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1" name="Connecteur droit 90">
            <a:extLst>
              <a:ext uri="{FF2B5EF4-FFF2-40B4-BE49-F238E27FC236}">
                <a16:creationId xmlns:a16="http://schemas.microsoft.com/office/drawing/2014/main" id="{99C93C4C-CBAF-9230-4E6C-640900D38177}"/>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Connecteur droit 110">
            <a:extLst>
              <a:ext uri="{FF2B5EF4-FFF2-40B4-BE49-F238E27FC236}">
                <a16:creationId xmlns:a16="http://schemas.microsoft.com/office/drawing/2014/main" id="{B4009B2D-CC85-566F-FF36-61C54B82D383}"/>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Connecteur droit 113">
            <a:extLst>
              <a:ext uri="{FF2B5EF4-FFF2-40B4-BE49-F238E27FC236}">
                <a16:creationId xmlns:a16="http://schemas.microsoft.com/office/drawing/2014/main" id="{73DB768A-0D03-B3AB-00FB-8B1FFE1B302F}"/>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15" name="Ellipse 114">
            <a:extLst>
              <a:ext uri="{FF2B5EF4-FFF2-40B4-BE49-F238E27FC236}">
                <a16:creationId xmlns:a16="http://schemas.microsoft.com/office/drawing/2014/main" id="{5B39CABD-EE63-1E44-C622-7EF97B1DB65C}"/>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16" name="Ellipse 115">
            <a:extLst>
              <a:ext uri="{FF2B5EF4-FFF2-40B4-BE49-F238E27FC236}">
                <a16:creationId xmlns:a16="http://schemas.microsoft.com/office/drawing/2014/main" id="{CC58C4DC-04EB-FD35-2920-55FFA751AE90}"/>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8" name="Ellipse 117">
            <a:extLst>
              <a:ext uri="{FF2B5EF4-FFF2-40B4-BE49-F238E27FC236}">
                <a16:creationId xmlns:a16="http://schemas.microsoft.com/office/drawing/2014/main" id="{12C2323E-284C-13F4-C539-770DB6B679B7}"/>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21" name="Ellipse 120">
            <a:extLst>
              <a:ext uri="{FF2B5EF4-FFF2-40B4-BE49-F238E27FC236}">
                <a16:creationId xmlns:a16="http://schemas.microsoft.com/office/drawing/2014/main" id="{E4639754-0D3F-9C76-DB5F-4FEDDC6D60CD}"/>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Ellipse 121">
            <a:extLst>
              <a:ext uri="{FF2B5EF4-FFF2-40B4-BE49-F238E27FC236}">
                <a16:creationId xmlns:a16="http://schemas.microsoft.com/office/drawing/2014/main" id="{A2E49E51-55CD-86FB-20A6-E39F6E833139}"/>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24" name="Ellipse 123">
            <a:extLst>
              <a:ext uri="{FF2B5EF4-FFF2-40B4-BE49-F238E27FC236}">
                <a16:creationId xmlns:a16="http://schemas.microsoft.com/office/drawing/2014/main" id="{DF37AD49-96C5-710B-0E5A-9C5AC6DD3369}"/>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26" name="Connecteur droit 125">
            <a:extLst>
              <a:ext uri="{FF2B5EF4-FFF2-40B4-BE49-F238E27FC236}">
                <a16:creationId xmlns:a16="http://schemas.microsoft.com/office/drawing/2014/main" id="{CC53DE31-0727-75D4-6213-F13382C9435D}"/>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7" name="Ellipse 126">
            <a:extLst>
              <a:ext uri="{FF2B5EF4-FFF2-40B4-BE49-F238E27FC236}">
                <a16:creationId xmlns:a16="http://schemas.microsoft.com/office/drawing/2014/main" id="{8EE974DC-8D0A-D9D2-87A4-5B33B9D92D7E}"/>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28" name="Connecteur droit avec flèche 127">
            <a:extLst>
              <a:ext uri="{FF2B5EF4-FFF2-40B4-BE49-F238E27FC236}">
                <a16:creationId xmlns:a16="http://schemas.microsoft.com/office/drawing/2014/main" id="{F87F63BA-48C0-B843-33B8-97BA0501CC8B}"/>
              </a:ext>
            </a:extLst>
          </p:cNvPr>
          <p:cNvCxnSpPr>
            <a:cxnSpLocks/>
            <a:endCxn id="124"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9" name="Ellipse 128">
            <a:extLst>
              <a:ext uri="{FF2B5EF4-FFF2-40B4-BE49-F238E27FC236}">
                <a16:creationId xmlns:a16="http://schemas.microsoft.com/office/drawing/2014/main" id="{442D6980-D4CA-1206-6106-3B57C7CD1D43}"/>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30" name="Ellipse 129">
            <a:extLst>
              <a:ext uri="{FF2B5EF4-FFF2-40B4-BE49-F238E27FC236}">
                <a16:creationId xmlns:a16="http://schemas.microsoft.com/office/drawing/2014/main" id="{27EB73BA-731B-05A0-9830-9792191B8843}"/>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31" name="Ellipse 130">
            <a:extLst>
              <a:ext uri="{FF2B5EF4-FFF2-40B4-BE49-F238E27FC236}">
                <a16:creationId xmlns:a16="http://schemas.microsoft.com/office/drawing/2014/main" id="{C9B36598-9884-2315-959A-AB18A3865E8B}"/>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C40569E1-46C3-2750-ED01-54835ED88ACF}"/>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34" name="Ellipse 133">
            <a:extLst>
              <a:ext uri="{FF2B5EF4-FFF2-40B4-BE49-F238E27FC236}">
                <a16:creationId xmlns:a16="http://schemas.microsoft.com/office/drawing/2014/main" id="{A4A5F68E-2C4A-9475-948A-1B904ABE2B7E}"/>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35" name="Ellipse 134">
            <a:extLst>
              <a:ext uri="{FF2B5EF4-FFF2-40B4-BE49-F238E27FC236}">
                <a16:creationId xmlns:a16="http://schemas.microsoft.com/office/drawing/2014/main" id="{FFFF47DC-16EB-0D83-28D9-4B2BD002C647}"/>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Rectangle 135">
            <a:extLst>
              <a:ext uri="{FF2B5EF4-FFF2-40B4-BE49-F238E27FC236}">
                <a16:creationId xmlns:a16="http://schemas.microsoft.com/office/drawing/2014/main" id="{DBF34CDA-D67D-04AF-EAD2-255621DEE06C}"/>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37" name="Ellipse 136">
            <a:extLst>
              <a:ext uri="{FF2B5EF4-FFF2-40B4-BE49-F238E27FC236}">
                <a16:creationId xmlns:a16="http://schemas.microsoft.com/office/drawing/2014/main" id="{F55EEDD3-8672-F4FE-3D47-C73FD536CD83}"/>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38" name="Ellipse 137">
            <a:extLst>
              <a:ext uri="{FF2B5EF4-FFF2-40B4-BE49-F238E27FC236}">
                <a16:creationId xmlns:a16="http://schemas.microsoft.com/office/drawing/2014/main" id="{7B0D14F6-31C5-0BB5-A5EF-B8BE2236D5F7}"/>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39" name="Ellipse 138">
            <a:extLst>
              <a:ext uri="{FF2B5EF4-FFF2-40B4-BE49-F238E27FC236}">
                <a16:creationId xmlns:a16="http://schemas.microsoft.com/office/drawing/2014/main" id="{F5567B61-7077-F5B3-9559-B9521F67476A}"/>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40" name="Ellipse 139">
            <a:extLst>
              <a:ext uri="{FF2B5EF4-FFF2-40B4-BE49-F238E27FC236}">
                <a16:creationId xmlns:a16="http://schemas.microsoft.com/office/drawing/2014/main" id="{936CDC95-651A-7211-130F-A6C1617C0A79}"/>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1" name="Ellipse 140">
            <a:extLst>
              <a:ext uri="{FF2B5EF4-FFF2-40B4-BE49-F238E27FC236}">
                <a16:creationId xmlns:a16="http://schemas.microsoft.com/office/drawing/2014/main" id="{A1C76DA9-8E0B-D2A1-AE83-F67FC9458B9B}"/>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2" name="Rectangle 141">
            <a:extLst>
              <a:ext uri="{FF2B5EF4-FFF2-40B4-BE49-F238E27FC236}">
                <a16:creationId xmlns:a16="http://schemas.microsoft.com/office/drawing/2014/main" id="{1043D01C-2AA4-980E-6CFC-6FF2E9AFE7EA}"/>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43" name="Rectangle 142">
            <a:extLst>
              <a:ext uri="{FF2B5EF4-FFF2-40B4-BE49-F238E27FC236}">
                <a16:creationId xmlns:a16="http://schemas.microsoft.com/office/drawing/2014/main" id="{8C513009-F9BB-6D1E-C026-51323AFE271A}"/>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44" name="Ellipse 143">
            <a:extLst>
              <a:ext uri="{FF2B5EF4-FFF2-40B4-BE49-F238E27FC236}">
                <a16:creationId xmlns:a16="http://schemas.microsoft.com/office/drawing/2014/main" id="{6582847B-9761-4051-22F8-AA59B5A39C35}"/>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45" name="Rectangle 144">
            <a:extLst>
              <a:ext uri="{FF2B5EF4-FFF2-40B4-BE49-F238E27FC236}">
                <a16:creationId xmlns:a16="http://schemas.microsoft.com/office/drawing/2014/main" id="{E45A327C-4934-CFC0-C90F-AF8C58D8E9B7}"/>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46" name="Rectangle 145">
            <a:extLst>
              <a:ext uri="{FF2B5EF4-FFF2-40B4-BE49-F238E27FC236}">
                <a16:creationId xmlns:a16="http://schemas.microsoft.com/office/drawing/2014/main" id="{2939E602-C784-8E70-5493-6CA43F183F97}"/>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47" name="Connecteur droit 146">
            <a:extLst>
              <a:ext uri="{FF2B5EF4-FFF2-40B4-BE49-F238E27FC236}">
                <a16:creationId xmlns:a16="http://schemas.microsoft.com/office/drawing/2014/main" id="{0E3BF3ED-0F31-BD56-D746-6BBDADEB5255}"/>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9" name="Ellipse 148">
            <a:extLst>
              <a:ext uri="{FF2B5EF4-FFF2-40B4-BE49-F238E27FC236}">
                <a16:creationId xmlns:a16="http://schemas.microsoft.com/office/drawing/2014/main" id="{2B70263E-2C33-1304-FD5D-AC4F0D7B9F1D}"/>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50" name="Connecteur droit 149">
            <a:extLst>
              <a:ext uri="{FF2B5EF4-FFF2-40B4-BE49-F238E27FC236}">
                <a16:creationId xmlns:a16="http://schemas.microsoft.com/office/drawing/2014/main" id="{60BBED8D-BB10-1B2C-F7F7-FFB1BFE4031F}"/>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1" name="Connecteur droit 150">
            <a:extLst>
              <a:ext uri="{FF2B5EF4-FFF2-40B4-BE49-F238E27FC236}">
                <a16:creationId xmlns:a16="http://schemas.microsoft.com/office/drawing/2014/main" id="{70D385A8-F4F0-78BB-7D19-1069AD74F348}"/>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52" name="Ellipse 151">
            <a:extLst>
              <a:ext uri="{FF2B5EF4-FFF2-40B4-BE49-F238E27FC236}">
                <a16:creationId xmlns:a16="http://schemas.microsoft.com/office/drawing/2014/main" id="{96943369-776E-090B-A560-217310166633}"/>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3" name="Ellipse 152">
            <a:extLst>
              <a:ext uri="{FF2B5EF4-FFF2-40B4-BE49-F238E27FC236}">
                <a16:creationId xmlns:a16="http://schemas.microsoft.com/office/drawing/2014/main" id="{A76B675F-6BFE-DC39-25B6-0A2456604196}"/>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4" name="Ellipse 153">
            <a:extLst>
              <a:ext uri="{FF2B5EF4-FFF2-40B4-BE49-F238E27FC236}">
                <a16:creationId xmlns:a16="http://schemas.microsoft.com/office/drawing/2014/main" id="{E27EA2FA-BDBD-00EC-2A65-5FA8954B53FA}"/>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054F5884-9130-42E8-E727-01944CEF9244}"/>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2BB2CAA4-80E2-90D5-DDEB-BBAA4AD5B756}"/>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B88D7C5F-8B65-BA70-5938-3079FE59AE94}"/>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57657B9F-D360-56BB-01F0-875F6ACC6D35}"/>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59" name="Ellipse 158">
            <a:extLst>
              <a:ext uri="{FF2B5EF4-FFF2-40B4-BE49-F238E27FC236}">
                <a16:creationId xmlns:a16="http://schemas.microsoft.com/office/drawing/2014/main" id="{FA51E4A9-56DF-00B9-3E6B-40914EC5BB05}"/>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61415869-DB4A-B4C4-A3AC-7809C2A92D6B}"/>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E0A0246B-0E68-54D7-9D66-9EAD51E5EC14}"/>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62" name="Ellipse 161">
            <a:extLst>
              <a:ext uri="{FF2B5EF4-FFF2-40B4-BE49-F238E27FC236}">
                <a16:creationId xmlns:a16="http://schemas.microsoft.com/office/drawing/2014/main" id="{226586AA-9D1E-4823-05FF-7D69ECFB7D58}"/>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63" name="Ellipse 162">
            <a:extLst>
              <a:ext uri="{FF2B5EF4-FFF2-40B4-BE49-F238E27FC236}">
                <a16:creationId xmlns:a16="http://schemas.microsoft.com/office/drawing/2014/main" id="{37CCDC1B-795A-6059-D0B5-54571AA0369D}"/>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4" name="Ellipse 163">
            <a:extLst>
              <a:ext uri="{FF2B5EF4-FFF2-40B4-BE49-F238E27FC236}">
                <a16:creationId xmlns:a16="http://schemas.microsoft.com/office/drawing/2014/main" id="{C2A65274-D890-E541-3AD5-ADE2C2A68D61}"/>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5" name="Ellipse 164">
            <a:extLst>
              <a:ext uri="{FF2B5EF4-FFF2-40B4-BE49-F238E27FC236}">
                <a16:creationId xmlns:a16="http://schemas.microsoft.com/office/drawing/2014/main" id="{DAC0DFB9-CA49-2007-CFFF-D8A630C7CBD0}"/>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6" name="Ellipse 165">
            <a:extLst>
              <a:ext uri="{FF2B5EF4-FFF2-40B4-BE49-F238E27FC236}">
                <a16:creationId xmlns:a16="http://schemas.microsoft.com/office/drawing/2014/main" id="{7E266866-1172-F774-1943-47A6BCD4D1A7}"/>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7" name="Ellipse 166">
            <a:extLst>
              <a:ext uri="{FF2B5EF4-FFF2-40B4-BE49-F238E27FC236}">
                <a16:creationId xmlns:a16="http://schemas.microsoft.com/office/drawing/2014/main" id="{63BB87DB-AC74-C410-5325-EE2E1EC72101}"/>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8" name="Ellipse 167">
            <a:extLst>
              <a:ext uri="{FF2B5EF4-FFF2-40B4-BE49-F238E27FC236}">
                <a16:creationId xmlns:a16="http://schemas.microsoft.com/office/drawing/2014/main" id="{0D87FEED-D8E5-90C0-67F6-C84DCF5250CE}"/>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9" name="Ellipse 168">
            <a:extLst>
              <a:ext uri="{FF2B5EF4-FFF2-40B4-BE49-F238E27FC236}">
                <a16:creationId xmlns:a16="http://schemas.microsoft.com/office/drawing/2014/main" id="{22E462B5-71BE-E46E-A4D9-4C7ED6BD57B1}"/>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A0B8F759-A2F6-A857-7085-70869F43F9BE}"/>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Rectangle 170">
            <a:extLst>
              <a:ext uri="{FF2B5EF4-FFF2-40B4-BE49-F238E27FC236}">
                <a16:creationId xmlns:a16="http://schemas.microsoft.com/office/drawing/2014/main" id="{324768A5-3A68-7B4E-ED3C-6A3FB3F12CCA}"/>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72" name="Rectangle 171">
            <a:extLst>
              <a:ext uri="{FF2B5EF4-FFF2-40B4-BE49-F238E27FC236}">
                <a16:creationId xmlns:a16="http://schemas.microsoft.com/office/drawing/2014/main" id="{1C6A3533-74AD-0F78-9EE8-FA836AB72B05}"/>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73" name="Rectangle 172">
            <a:extLst>
              <a:ext uri="{FF2B5EF4-FFF2-40B4-BE49-F238E27FC236}">
                <a16:creationId xmlns:a16="http://schemas.microsoft.com/office/drawing/2014/main" id="{51C3538C-E590-A602-EBBA-04A6EACB8060}"/>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74" name="Ellipse 173">
            <a:extLst>
              <a:ext uri="{FF2B5EF4-FFF2-40B4-BE49-F238E27FC236}">
                <a16:creationId xmlns:a16="http://schemas.microsoft.com/office/drawing/2014/main" id="{50AC916A-EE1A-57A0-B75E-B59F13A8E884}"/>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75" name="Rectangle 174">
            <a:extLst>
              <a:ext uri="{FF2B5EF4-FFF2-40B4-BE49-F238E27FC236}">
                <a16:creationId xmlns:a16="http://schemas.microsoft.com/office/drawing/2014/main" id="{38A41B80-943A-7F11-0F68-8A4BB5C7E0C4}"/>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76" name="Rectangle 175">
            <a:extLst>
              <a:ext uri="{FF2B5EF4-FFF2-40B4-BE49-F238E27FC236}">
                <a16:creationId xmlns:a16="http://schemas.microsoft.com/office/drawing/2014/main" id="{E5C6049D-72DF-E7F3-B175-76B8A988344D}"/>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77" name="Rectangle 176">
            <a:extLst>
              <a:ext uri="{FF2B5EF4-FFF2-40B4-BE49-F238E27FC236}">
                <a16:creationId xmlns:a16="http://schemas.microsoft.com/office/drawing/2014/main" id="{1759D9A4-28A4-3DA9-2CB7-9D8988AD3CB1}"/>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78" name="Rectangle 177">
            <a:extLst>
              <a:ext uri="{FF2B5EF4-FFF2-40B4-BE49-F238E27FC236}">
                <a16:creationId xmlns:a16="http://schemas.microsoft.com/office/drawing/2014/main" id="{1F3ABFE1-BB2B-56CA-123F-59CBEFC3370A}"/>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79" name="Rectangle 178">
            <a:extLst>
              <a:ext uri="{FF2B5EF4-FFF2-40B4-BE49-F238E27FC236}">
                <a16:creationId xmlns:a16="http://schemas.microsoft.com/office/drawing/2014/main" id="{08143892-9EC0-EA7B-8092-E18BF413DE9C}"/>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80" name="Rectangle 179">
            <a:extLst>
              <a:ext uri="{FF2B5EF4-FFF2-40B4-BE49-F238E27FC236}">
                <a16:creationId xmlns:a16="http://schemas.microsoft.com/office/drawing/2014/main" id="{4B613CBE-3B5E-23DF-AED9-C9291210AF9A}"/>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81" name="Ellipse 180">
            <a:extLst>
              <a:ext uri="{FF2B5EF4-FFF2-40B4-BE49-F238E27FC236}">
                <a16:creationId xmlns:a16="http://schemas.microsoft.com/office/drawing/2014/main" id="{3EA283F8-BE95-1A12-9C87-3B4F9F73DF32}"/>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82" name="Ellipse 181">
            <a:extLst>
              <a:ext uri="{FF2B5EF4-FFF2-40B4-BE49-F238E27FC236}">
                <a16:creationId xmlns:a16="http://schemas.microsoft.com/office/drawing/2014/main" id="{DC29F438-DE68-BC34-DFAC-03E966E3702B}"/>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3" name="Ellipse 182">
            <a:extLst>
              <a:ext uri="{FF2B5EF4-FFF2-40B4-BE49-F238E27FC236}">
                <a16:creationId xmlns:a16="http://schemas.microsoft.com/office/drawing/2014/main" id="{B139AEEB-812B-6AD8-FA44-8EF9A6911972}"/>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4" name="Ellipse 183">
            <a:extLst>
              <a:ext uri="{FF2B5EF4-FFF2-40B4-BE49-F238E27FC236}">
                <a16:creationId xmlns:a16="http://schemas.microsoft.com/office/drawing/2014/main" id="{AB2FC6C4-24B6-3A85-5669-D837ADA98109}"/>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5" name="Ellipse 184">
            <a:extLst>
              <a:ext uri="{FF2B5EF4-FFF2-40B4-BE49-F238E27FC236}">
                <a16:creationId xmlns:a16="http://schemas.microsoft.com/office/drawing/2014/main" id="{C93B263E-AC4B-7059-EE52-C12BBEE9CA4E}"/>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86" name="Rectangle 185">
            <a:extLst>
              <a:ext uri="{FF2B5EF4-FFF2-40B4-BE49-F238E27FC236}">
                <a16:creationId xmlns:a16="http://schemas.microsoft.com/office/drawing/2014/main" id="{2B42F9F6-CF45-83EF-0238-8B053B5BDBD5}"/>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87" name="Ellipse 186">
            <a:extLst>
              <a:ext uri="{FF2B5EF4-FFF2-40B4-BE49-F238E27FC236}">
                <a16:creationId xmlns:a16="http://schemas.microsoft.com/office/drawing/2014/main" id="{E96636B4-46EF-25F0-FB19-CD9F78ADAE90}"/>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8" name="Ellipse 187">
            <a:extLst>
              <a:ext uri="{FF2B5EF4-FFF2-40B4-BE49-F238E27FC236}">
                <a16:creationId xmlns:a16="http://schemas.microsoft.com/office/drawing/2014/main" id="{B7C933BF-E4BA-225B-A2EE-F8B5A4EBA644}"/>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9" name="Ellipse 188">
            <a:extLst>
              <a:ext uri="{FF2B5EF4-FFF2-40B4-BE49-F238E27FC236}">
                <a16:creationId xmlns:a16="http://schemas.microsoft.com/office/drawing/2014/main" id="{6E02C5E5-B83E-4702-4C27-32B853D9CEC2}"/>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90" name="Ellipse 189">
            <a:extLst>
              <a:ext uri="{FF2B5EF4-FFF2-40B4-BE49-F238E27FC236}">
                <a16:creationId xmlns:a16="http://schemas.microsoft.com/office/drawing/2014/main" id="{F86AFF70-63E0-F354-E288-92AEF914E6A0}"/>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1" name="Rectangle 190">
            <a:extLst>
              <a:ext uri="{FF2B5EF4-FFF2-40B4-BE49-F238E27FC236}">
                <a16:creationId xmlns:a16="http://schemas.microsoft.com/office/drawing/2014/main" id="{C0436501-32ED-D16B-9215-2E28D6719A8A}"/>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92" name="Ellipse 191">
            <a:extLst>
              <a:ext uri="{FF2B5EF4-FFF2-40B4-BE49-F238E27FC236}">
                <a16:creationId xmlns:a16="http://schemas.microsoft.com/office/drawing/2014/main" id="{2F2370A4-9FE6-98E6-B86A-F972426C82CD}"/>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93" name="Ellipse 192">
            <a:extLst>
              <a:ext uri="{FF2B5EF4-FFF2-40B4-BE49-F238E27FC236}">
                <a16:creationId xmlns:a16="http://schemas.microsoft.com/office/drawing/2014/main" id="{D352EB52-658E-3C23-00F5-4EFC209B6D12}"/>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4" name="Rectangle 193">
            <a:extLst>
              <a:ext uri="{FF2B5EF4-FFF2-40B4-BE49-F238E27FC236}">
                <a16:creationId xmlns:a16="http://schemas.microsoft.com/office/drawing/2014/main" id="{1458E8AD-50E2-5DEC-7FC5-B9CFEC55D68F}"/>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95" name="Ellipse 194">
            <a:extLst>
              <a:ext uri="{FF2B5EF4-FFF2-40B4-BE49-F238E27FC236}">
                <a16:creationId xmlns:a16="http://schemas.microsoft.com/office/drawing/2014/main" id="{6B3A3DFB-7706-F69F-EB26-3DD3B7B3563C}"/>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6" name="Ellipse 195">
            <a:extLst>
              <a:ext uri="{FF2B5EF4-FFF2-40B4-BE49-F238E27FC236}">
                <a16:creationId xmlns:a16="http://schemas.microsoft.com/office/drawing/2014/main" id="{4ABD54D1-9774-E0C9-6B84-3B000CD37619}"/>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7" name="Ellipse 196">
            <a:extLst>
              <a:ext uri="{FF2B5EF4-FFF2-40B4-BE49-F238E27FC236}">
                <a16:creationId xmlns:a16="http://schemas.microsoft.com/office/drawing/2014/main" id="{79000113-881E-CEAB-8ED3-55124D8091B9}"/>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Ellipse 211">
            <a:extLst>
              <a:ext uri="{FF2B5EF4-FFF2-40B4-BE49-F238E27FC236}">
                <a16:creationId xmlns:a16="http://schemas.microsoft.com/office/drawing/2014/main" id="{7D36FD51-31A6-0455-60E4-96BBF3C22F23}"/>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27" name="Ellipse 226">
            <a:extLst>
              <a:ext uri="{FF2B5EF4-FFF2-40B4-BE49-F238E27FC236}">
                <a16:creationId xmlns:a16="http://schemas.microsoft.com/office/drawing/2014/main" id="{177FD23D-D153-2718-F688-362B7ED77DEA}"/>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28" name="Ellipse 227">
            <a:extLst>
              <a:ext uri="{FF2B5EF4-FFF2-40B4-BE49-F238E27FC236}">
                <a16:creationId xmlns:a16="http://schemas.microsoft.com/office/drawing/2014/main" id="{AEB3DFC2-01DA-DE31-4766-209BC92C553C}"/>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29" name="Ellipse 228">
            <a:extLst>
              <a:ext uri="{FF2B5EF4-FFF2-40B4-BE49-F238E27FC236}">
                <a16:creationId xmlns:a16="http://schemas.microsoft.com/office/drawing/2014/main" id="{47A2A7F0-00DD-CBBF-A2D9-7CB5F40D2EF4}"/>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0" name="Ellipse 229">
            <a:extLst>
              <a:ext uri="{FF2B5EF4-FFF2-40B4-BE49-F238E27FC236}">
                <a16:creationId xmlns:a16="http://schemas.microsoft.com/office/drawing/2014/main" id="{474CA2CB-4558-ADA9-0619-D856039D6F6D}"/>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1" name="Ellipse 230">
            <a:extLst>
              <a:ext uri="{FF2B5EF4-FFF2-40B4-BE49-F238E27FC236}">
                <a16:creationId xmlns:a16="http://schemas.microsoft.com/office/drawing/2014/main" id="{0EE9BEE4-2927-196A-99A4-C332B4E7A41D}"/>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32" name="Rectangle 231">
            <a:extLst>
              <a:ext uri="{FF2B5EF4-FFF2-40B4-BE49-F238E27FC236}">
                <a16:creationId xmlns:a16="http://schemas.microsoft.com/office/drawing/2014/main" id="{AD70D99A-5D68-4270-D137-162A6C625A24}"/>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233" name="Ellipse 232">
            <a:extLst>
              <a:ext uri="{FF2B5EF4-FFF2-40B4-BE49-F238E27FC236}">
                <a16:creationId xmlns:a16="http://schemas.microsoft.com/office/drawing/2014/main" id="{1FB20116-A65C-6DFE-9751-1C9F63E52D75}"/>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4" name="Rectangle 233">
            <a:extLst>
              <a:ext uri="{FF2B5EF4-FFF2-40B4-BE49-F238E27FC236}">
                <a16:creationId xmlns:a16="http://schemas.microsoft.com/office/drawing/2014/main" id="{76962DA7-5E7D-F172-0D92-DFAE32387F34}"/>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235" name="Ellipse 234">
            <a:extLst>
              <a:ext uri="{FF2B5EF4-FFF2-40B4-BE49-F238E27FC236}">
                <a16:creationId xmlns:a16="http://schemas.microsoft.com/office/drawing/2014/main" id="{033A88F7-2A86-480A-C9E6-BF38D3F89407}"/>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6" name="Rectangle 235">
            <a:extLst>
              <a:ext uri="{FF2B5EF4-FFF2-40B4-BE49-F238E27FC236}">
                <a16:creationId xmlns:a16="http://schemas.microsoft.com/office/drawing/2014/main" id="{DACF0FA6-F417-204E-76EC-B1914B686B38}"/>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37" name="Ellipse 236">
            <a:extLst>
              <a:ext uri="{FF2B5EF4-FFF2-40B4-BE49-F238E27FC236}">
                <a16:creationId xmlns:a16="http://schemas.microsoft.com/office/drawing/2014/main" id="{20529C2B-CB66-968C-BE41-C909E21CC2A2}"/>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8" name="Rectangle 237">
            <a:extLst>
              <a:ext uri="{FF2B5EF4-FFF2-40B4-BE49-F238E27FC236}">
                <a16:creationId xmlns:a16="http://schemas.microsoft.com/office/drawing/2014/main" id="{8E5804B1-C2D2-1623-BA81-CE164DDB241B}"/>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39" name="Ellipse 238">
            <a:extLst>
              <a:ext uri="{FF2B5EF4-FFF2-40B4-BE49-F238E27FC236}">
                <a16:creationId xmlns:a16="http://schemas.microsoft.com/office/drawing/2014/main" id="{C67A0F64-EB8A-3998-40C3-B225BCE0CEB1}"/>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0" name="Rectangle 239">
            <a:extLst>
              <a:ext uri="{FF2B5EF4-FFF2-40B4-BE49-F238E27FC236}">
                <a16:creationId xmlns:a16="http://schemas.microsoft.com/office/drawing/2014/main" id="{35749CB6-A6F9-FE58-056C-C1DF4514BB23}"/>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41" name="Ellipse 240">
            <a:extLst>
              <a:ext uri="{FF2B5EF4-FFF2-40B4-BE49-F238E27FC236}">
                <a16:creationId xmlns:a16="http://schemas.microsoft.com/office/drawing/2014/main" id="{9D741666-69A2-EBFA-46D7-6AD0EB6B4C93}"/>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2" name="Rectangle 241">
            <a:extLst>
              <a:ext uri="{FF2B5EF4-FFF2-40B4-BE49-F238E27FC236}">
                <a16:creationId xmlns:a16="http://schemas.microsoft.com/office/drawing/2014/main" id="{54B75FD6-4C3A-49BC-4840-A2ECAB07A195}"/>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43" name="Rectangle 1">
            <a:extLst>
              <a:ext uri="{FF2B5EF4-FFF2-40B4-BE49-F238E27FC236}">
                <a16:creationId xmlns:a16="http://schemas.microsoft.com/office/drawing/2014/main" id="{6F1275C0-62F7-2CC4-71A8-BC83C0F32F7D}"/>
              </a:ext>
            </a:extLst>
          </p:cNvPr>
          <p:cNvSpPr/>
          <p:nvPr/>
        </p:nvSpPr>
        <p:spPr>
          <a:xfrm>
            <a:off x="5210841" y="95645"/>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1853-1856</a:t>
            </a:r>
            <a:endParaRPr lang="fr-FR" b="1" spc="-1" dirty="0">
              <a:latin typeface="Arial"/>
            </a:endParaRPr>
          </a:p>
        </p:txBody>
      </p:sp>
      <p:sp>
        <p:nvSpPr>
          <p:cNvPr id="2" name="Rectangle 1">
            <a:extLst>
              <a:ext uri="{FF2B5EF4-FFF2-40B4-BE49-F238E27FC236}">
                <a16:creationId xmlns:a16="http://schemas.microsoft.com/office/drawing/2014/main" id="{43631C87-AA8F-BEC8-BC79-97863DA073AB}"/>
              </a:ext>
            </a:extLst>
          </p:cNvPr>
          <p:cNvSpPr/>
          <p:nvPr/>
        </p:nvSpPr>
        <p:spPr>
          <a:xfrm>
            <a:off x="82018" y="110609"/>
            <a:ext cx="5042126" cy="5155257"/>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7) 1853-1856 : … Pour imposer une protection des populations chrétiennes de l’Empire ottoman, la Russie lui déclare la guerre …</a:t>
            </a:r>
          </a:p>
          <a:p>
            <a:endParaRPr lang="fr-FR" sz="1600" dirty="0"/>
          </a:p>
          <a:p>
            <a:r>
              <a:rPr lang="fr-FR" sz="1700" dirty="0"/>
              <a:t>*Mars 1853 : A Constantinople, l</a:t>
            </a:r>
            <a:r>
              <a:rPr lang="fr-FR" sz="1700" spc="-1" dirty="0">
                <a:solidFill>
                  <a:srgbClr val="000000"/>
                </a:solidFill>
                <a:cs typeface="Calibri" panose="020F0502020204030204" pitchFamily="34" charset="0"/>
              </a:rPr>
              <a:t>’ambassadeur russe </a:t>
            </a:r>
            <a:r>
              <a:rPr lang="fr-FR" sz="1700" u="sng" spc="-1" dirty="0">
                <a:solidFill>
                  <a:srgbClr val="000000"/>
                </a:solidFill>
                <a:cs typeface="Calibri" panose="020F0502020204030204" pitchFamily="34" charset="0"/>
              </a:rPr>
              <a:t>Alexandre Menchikov</a:t>
            </a:r>
            <a:r>
              <a:rPr lang="fr-FR" sz="1700" spc="-1" dirty="0">
                <a:solidFill>
                  <a:srgbClr val="000000"/>
                </a:solidFill>
                <a:cs typeface="Calibri" panose="020F0502020204030204" pitchFamily="34" charset="0"/>
              </a:rPr>
              <a:t> formule deux exigences</a:t>
            </a:r>
          </a:p>
          <a:p>
            <a:r>
              <a:rPr lang="fr-FR" sz="1700" spc="-1" dirty="0">
                <a:solidFill>
                  <a:srgbClr val="000000"/>
                </a:solidFill>
                <a:cs typeface="Calibri" panose="020F0502020204030204" pitchFamily="34" charset="0"/>
              </a:rPr>
              <a:t>Au sultan </a:t>
            </a:r>
            <a:r>
              <a:rPr lang="fr-FR" sz="1700" u="sng" dirty="0" err="1"/>
              <a:t>Abdülmecid</a:t>
            </a:r>
            <a:r>
              <a:rPr lang="fr-FR" sz="1700" u="sng" dirty="0"/>
              <a:t> 1</a:t>
            </a:r>
            <a:r>
              <a:rPr lang="fr-FR" sz="1700" u="sng" baseline="30000" dirty="0"/>
              <a:t>er</a:t>
            </a:r>
            <a:r>
              <a:rPr lang="fr-FR" sz="1700" dirty="0"/>
              <a:t> (1839)</a:t>
            </a:r>
            <a:endParaRPr lang="fr-FR" sz="1700" spc="-1" dirty="0">
              <a:solidFill>
                <a:srgbClr val="000000"/>
              </a:solidFill>
              <a:cs typeface="Calibri" panose="020F0502020204030204" pitchFamily="34" charset="0"/>
            </a:endParaRP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1) En Palestine…</a:t>
            </a:r>
          </a:p>
          <a:p>
            <a:r>
              <a:rPr lang="fr-FR" sz="1700" dirty="0"/>
              <a:t>Abrogation des prérogatives faites aux catholiques</a:t>
            </a:r>
          </a:p>
          <a:p>
            <a:r>
              <a:rPr lang="fr-FR" sz="1700" spc="-1" dirty="0">
                <a:solidFill>
                  <a:srgbClr val="000000"/>
                </a:solidFill>
                <a:cs typeface="Calibri" panose="020F0502020204030204" pitchFamily="34" charset="0"/>
              </a:rPr>
              <a:t>Et droit de protection russe des orthodoxes</a:t>
            </a:r>
          </a:p>
          <a:p>
            <a:r>
              <a:rPr lang="fr-FR" sz="1700" spc="-1" dirty="0">
                <a:solidFill>
                  <a:srgbClr val="000000"/>
                </a:solidFill>
                <a:cs typeface="Calibri" panose="020F0502020204030204" pitchFamily="34" charset="0"/>
              </a:rPr>
              <a:t>NB : La France, 1</a:t>
            </a:r>
            <a:r>
              <a:rPr lang="fr-FR" sz="1700" spc="-1" baseline="30000" dirty="0">
                <a:solidFill>
                  <a:srgbClr val="000000"/>
                </a:solidFill>
                <a:cs typeface="Calibri" panose="020F0502020204030204" pitchFamily="34" charset="0"/>
              </a:rPr>
              <a:t>ère</a:t>
            </a:r>
            <a:r>
              <a:rPr lang="fr-FR" sz="1700" spc="-1" dirty="0">
                <a:solidFill>
                  <a:srgbClr val="000000"/>
                </a:solidFill>
                <a:cs typeface="Calibri" panose="020F0502020204030204" pitchFamily="34" charset="0"/>
              </a:rPr>
              <a:t> visée ; Mais surtout…</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2) Droit de protection russe des 14 millions</a:t>
            </a:r>
          </a:p>
          <a:p>
            <a:r>
              <a:rPr lang="fr-FR" sz="1700" spc="-1" dirty="0">
                <a:solidFill>
                  <a:srgbClr val="000000"/>
                </a:solidFill>
                <a:cs typeface="Calibri" panose="020F0502020204030204" pitchFamily="34" charset="0"/>
              </a:rPr>
              <a:t>De chrétiens orthodoxes de l’Empire ottoman</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*Le refus des Turcs entraine la guerre</a:t>
            </a:r>
          </a:p>
          <a:p>
            <a:r>
              <a:rPr lang="fr-FR" sz="1700" spc="-1" dirty="0">
                <a:solidFill>
                  <a:srgbClr val="000000"/>
                </a:solidFill>
                <a:cs typeface="Calibri" panose="020F0502020204030204" pitchFamily="34" charset="0"/>
              </a:rPr>
              <a:t>Et l’intervention pro-ottomane des Français et des GB</a:t>
            </a:r>
          </a:p>
          <a:p>
            <a:endParaRPr lang="fr-FR" sz="10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*Résumé en cinq dates…</a:t>
            </a:r>
          </a:p>
        </p:txBody>
      </p:sp>
    </p:spTree>
    <p:extLst>
      <p:ext uri="{BB962C8B-B14F-4D97-AF65-F5344CB8AC3E}">
        <p14:creationId xmlns:p14="http://schemas.microsoft.com/office/powerpoint/2010/main" val="31442496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35A16-AFC8-2048-9EB8-58CF1B141CA4}"/>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D4407060-F3B4-4B2D-C80D-B764F3C2365F}"/>
              </a:ext>
            </a:extLst>
          </p:cNvPr>
          <p:cNvSpPr/>
          <p:nvPr/>
        </p:nvSpPr>
        <p:spPr>
          <a:xfrm>
            <a:off x="82018" y="110609"/>
            <a:ext cx="5830029" cy="427809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7) 1853-1856 : … et envahit la Moldavie et la Valachie ; Intervention navale franco-britannique en mer Noire et les Russes se retirent ; …</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1) Juin 1853-Mai 1854</a:t>
            </a:r>
          </a:p>
          <a:p>
            <a:r>
              <a:rPr lang="fr-FR" sz="1700" spc="-1" dirty="0">
                <a:solidFill>
                  <a:srgbClr val="000000"/>
                </a:solidFill>
                <a:cs typeface="Calibri" panose="020F0502020204030204" pitchFamily="34" charset="0"/>
              </a:rPr>
              <a:t>Les Russes envahissent la Moldavie et la Valachie</a:t>
            </a:r>
          </a:p>
          <a:p>
            <a:r>
              <a:rPr lang="fr-FR" sz="1700" spc="-1" dirty="0">
                <a:solidFill>
                  <a:srgbClr val="000000"/>
                </a:solidFill>
                <a:cs typeface="Calibri" panose="020F0502020204030204" pitchFamily="34" charset="0"/>
              </a:rPr>
              <a:t>Une escadre franco-britannique</a:t>
            </a:r>
          </a:p>
          <a:p>
            <a:r>
              <a:rPr lang="fr-FR" sz="1700" spc="-1" dirty="0">
                <a:solidFill>
                  <a:srgbClr val="000000"/>
                </a:solidFill>
                <a:cs typeface="Calibri" panose="020F0502020204030204" pitchFamily="34" charset="0"/>
              </a:rPr>
              <a:t>Pénètre en mer Noire et débarque à Varna</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2) Août-sept. 1854</a:t>
            </a:r>
          </a:p>
          <a:p>
            <a:r>
              <a:rPr lang="fr-FR" sz="1700" spc="-1" dirty="0">
                <a:solidFill>
                  <a:srgbClr val="000000"/>
                </a:solidFill>
                <a:cs typeface="Calibri" panose="020F0502020204030204" pitchFamily="34" charset="0"/>
              </a:rPr>
              <a:t>Les Russes se retirent de la Moldavie et la Valachie</a:t>
            </a:r>
          </a:p>
          <a:p>
            <a:r>
              <a:rPr lang="fr-FR" sz="1700" spc="-1" dirty="0">
                <a:solidFill>
                  <a:srgbClr val="000000"/>
                </a:solidFill>
                <a:cs typeface="Calibri" panose="020F0502020204030204" pitchFamily="34" charset="0"/>
              </a:rPr>
              <a:t>Occupées par les Autrichiens</a:t>
            </a:r>
          </a:p>
          <a:p>
            <a:r>
              <a:rPr lang="fr-FR" sz="1700" spc="-1" dirty="0">
                <a:solidFill>
                  <a:srgbClr val="000000"/>
                </a:solidFill>
                <a:cs typeface="Calibri" panose="020F0502020204030204" pitchFamily="34" charset="0"/>
              </a:rPr>
              <a:t>Qui bloquent ainsi toute avancée vers la Bessarabie russe</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*Mais malgré cela, la guerre se poursuit</a:t>
            </a:r>
          </a:p>
          <a:p>
            <a:r>
              <a:rPr lang="fr-FR" sz="1700" spc="-1" dirty="0">
                <a:solidFill>
                  <a:srgbClr val="000000"/>
                </a:solidFill>
                <a:cs typeface="Calibri" panose="020F0502020204030204" pitchFamily="34" charset="0"/>
              </a:rPr>
              <a:t>Et elle se déplace en Crimée…</a:t>
            </a:r>
          </a:p>
        </p:txBody>
      </p:sp>
      <p:pic>
        <p:nvPicPr>
          <p:cNvPr id="2" name="Image 1" descr="Une image contenant texte, carte, atlas&#10;&#10;Description générée automatiquement">
            <a:extLst>
              <a:ext uri="{FF2B5EF4-FFF2-40B4-BE49-F238E27FC236}">
                <a16:creationId xmlns:a16="http://schemas.microsoft.com/office/drawing/2014/main" id="{CA78FCB0-6143-C6D1-261A-545F9CDB791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46694" y="137411"/>
            <a:ext cx="6050925" cy="6034789"/>
          </a:xfrm>
          <a:prstGeom prst="rect">
            <a:avLst/>
          </a:prstGeom>
          <a:ln w="38100">
            <a:solidFill>
              <a:schemeClr val="tx1"/>
            </a:solidFill>
          </a:ln>
        </p:spPr>
      </p:pic>
      <p:sp>
        <p:nvSpPr>
          <p:cNvPr id="3" name="Ellipse 2">
            <a:extLst>
              <a:ext uri="{FF2B5EF4-FFF2-40B4-BE49-F238E27FC236}">
                <a16:creationId xmlns:a16="http://schemas.microsoft.com/office/drawing/2014/main" id="{EA585590-086C-12BC-E4D1-1D73E9DD1F9F}"/>
              </a:ext>
            </a:extLst>
          </p:cNvPr>
          <p:cNvSpPr/>
          <p:nvPr/>
        </p:nvSpPr>
        <p:spPr>
          <a:xfrm>
            <a:off x="7115322" y="2750201"/>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 name="Connecteur droit avec flèche 3">
            <a:extLst>
              <a:ext uri="{FF2B5EF4-FFF2-40B4-BE49-F238E27FC236}">
                <a16:creationId xmlns:a16="http://schemas.microsoft.com/office/drawing/2014/main" id="{4E67CF47-7137-2E27-C497-9FD68F7615CF}"/>
              </a:ext>
            </a:extLst>
          </p:cNvPr>
          <p:cNvCxnSpPr>
            <a:cxnSpLocks/>
            <a:endCxn id="3" idx="5"/>
          </p:cNvCxnSpPr>
          <p:nvPr/>
        </p:nvCxnSpPr>
        <p:spPr>
          <a:xfrm flipH="1" flipV="1">
            <a:off x="7264583" y="2877358"/>
            <a:ext cx="432531" cy="272242"/>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 name="Ellipse 4">
            <a:extLst>
              <a:ext uri="{FF2B5EF4-FFF2-40B4-BE49-F238E27FC236}">
                <a16:creationId xmlns:a16="http://schemas.microsoft.com/office/drawing/2014/main" id="{EFA64CA9-EB72-0AE6-CA51-83554F551BCF}"/>
              </a:ext>
            </a:extLst>
          </p:cNvPr>
          <p:cNvSpPr/>
          <p:nvPr/>
        </p:nvSpPr>
        <p:spPr>
          <a:xfrm>
            <a:off x="7564075" y="3035321"/>
            <a:ext cx="282300" cy="229973"/>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6" name="Ellipse 5">
            <a:extLst>
              <a:ext uri="{FF2B5EF4-FFF2-40B4-BE49-F238E27FC236}">
                <a16:creationId xmlns:a16="http://schemas.microsoft.com/office/drawing/2014/main" id="{F81C2FEB-75B4-8957-6AD0-67A46ABF6B31}"/>
              </a:ext>
            </a:extLst>
          </p:cNvPr>
          <p:cNvSpPr/>
          <p:nvPr/>
        </p:nvSpPr>
        <p:spPr>
          <a:xfrm>
            <a:off x="8022895" y="1921685"/>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avec flèche 8">
            <a:extLst>
              <a:ext uri="{FF2B5EF4-FFF2-40B4-BE49-F238E27FC236}">
                <a16:creationId xmlns:a16="http://schemas.microsoft.com/office/drawing/2014/main" id="{E5F65D5B-30B7-062E-AC7B-472E831191A4}"/>
              </a:ext>
            </a:extLst>
          </p:cNvPr>
          <p:cNvCxnSpPr>
            <a:cxnSpLocks/>
            <a:endCxn id="5" idx="3"/>
          </p:cNvCxnSpPr>
          <p:nvPr/>
        </p:nvCxnSpPr>
        <p:spPr>
          <a:xfrm flipV="1">
            <a:off x="7352341" y="3231615"/>
            <a:ext cx="253076" cy="331689"/>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a:extLst>
              <a:ext uri="{FF2B5EF4-FFF2-40B4-BE49-F238E27FC236}">
                <a16:creationId xmlns:a16="http://schemas.microsoft.com/office/drawing/2014/main" id="{50911451-EC30-CE33-EB3A-F2E507913A31}"/>
              </a:ext>
            </a:extLst>
          </p:cNvPr>
          <p:cNvCxnSpPr>
            <a:cxnSpLocks/>
          </p:cNvCxnSpPr>
          <p:nvPr/>
        </p:nvCxnSpPr>
        <p:spPr>
          <a:xfrm>
            <a:off x="6556144" y="2176640"/>
            <a:ext cx="584787" cy="595378"/>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04F506E0-ED92-09C5-7DDD-C450FB7A9108}"/>
              </a:ext>
            </a:extLst>
          </p:cNvPr>
          <p:cNvCxnSpPr>
            <a:cxnSpLocks/>
          </p:cNvCxnSpPr>
          <p:nvPr/>
        </p:nvCxnSpPr>
        <p:spPr>
          <a:xfrm flipH="1" flipV="1">
            <a:off x="7355406" y="3563304"/>
            <a:ext cx="146843" cy="56386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7791592D-ED8F-3D0E-2DAC-8846FA1FA63B}"/>
              </a:ext>
            </a:extLst>
          </p:cNvPr>
          <p:cNvCxnSpPr>
            <a:cxnSpLocks/>
            <a:stCxn id="26" idx="7"/>
          </p:cNvCxnSpPr>
          <p:nvPr/>
        </p:nvCxnSpPr>
        <p:spPr>
          <a:xfrm flipV="1">
            <a:off x="7846375" y="3501643"/>
            <a:ext cx="528999" cy="47900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1C397CCB-513F-3536-ADED-AE0348CE04C2}"/>
              </a:ext>
            </a:extLst>
          </p:cNvPr>
          <p:cNvSpPr/>
          <p:nvPr/>
        </p:nvSpPr>
        <p:spPr>
          <a:xfrm>
            <a:off x="7224552" y="425432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96E8925C-9484-573C-FBCF-6084D55F5DAB}"/>
              </a:ext>
            </a:extLst>
          </p:cNvPr>
          <p:cNvCxnSpPr>
            <a:cxnSpLocks/>
            <a:endCxn id="23" idx="4"/>
          </p:cNvCxnSpPr>
          <p:nvPr/>
        </p:nvCxnSpPr>
        <p:spPr>
          <a:xfrm flipV="1">
            <a:off x="7050157" y="4403296"/>
            <a:ext cx="261830" cy="120237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CE429544-5C1A-B8DC-D678-A49E6DB9189A}"/>
              </a:ext>
            </a:extLst>
          </p:cNvPr>
          <p:cNvCxnSpPr>
            <a:cxnSpLocks/>
            <a:stCxn id="23" idx="7"/>
            <a:endCxn id="26" idx="3"/>
          </p:cNvCxnSpPr>
          <p:nvPr/>
        </p:nvCxnSpPr>
        <p:spPr>
          <a:xfrm flipV="1">
            <a:off x="7373813" y="4085983"/>
            <a:ext cx="348910" cy="19015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DF49423D-2BD4-ED75-F301-9F9188CF465C}"/>
              </a:ext>
            </a:extLst>
          </p:cNvPr>
          <p:cNvSpPr/>
          <p:nvPr/>
        </p:nvSpPr>
        <p:spPr>
          <a:xfrm>
            <a:off x="7697114" y="395882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15646C5E-7F5F-DB62-48DE-64D6520C6638}"/>
              </a:ext>
            </a:extLst>
          </p:cNvPr>
          <p:cNvSpPr/>
          <p:nvPr/>
        </p:nvSpPr>
        <p:spPr>
          <a:xfrm>
            <a:off x="7414814" y="412716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avec flèche 29">
            <a:extLst>
              <a:ext uri="{FF2B5EF4-FFF2-40B4-BE49-F238E27FC236}">
                <a16:creationId xmlns:a16="http://schemas.microsoft.com/office/drawing/2014/main" id="{A5E9A78D-CA3F-A9A6-182B-889FADEFE56F}"/>
              </a:ext>
            </a:extLst>
          </p:cNvPr>
          <p:cNvCxnSpPr>
            <a:cxnSpLocks/>
          </p:cNvCxnSpPr>
          <p:nvPr/>
        </p:nvCxnSpPr>
        <p:spPr>
          <a:xfrm flipV="1">
            <a:off x="6581753" y="1903662"/>
            <a:ext cx="704749" cy="220308"/>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F247E9CE-2CBD-3BFF-D87E-DFD8968F420F}"/>
              </a:ext>
            </a:extLst>
          </p:cNvPr>
          <p:cNvSpPr/>
          <p:nvPr/>
        </p:nvSpPr>
        <p:spPr>
          <a:xfrm>
            <a:off x="7286502" y="1829175"/>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 name="Connecteur droit avec flèche 33">
            <a:extLst>
              <a:ext uri="{FF2B5EF4-FFF2-40B4-BE49-F238E27FC236}">
                <a16:creationId xmlns:a16="http://schemas.microsoft.com/office/drawing/2014/main" id="{7AA7AAA0-99FA-04EF-4B46-7B72EBA71B23}"/>
              </a:ext>
            </a:extLst>
          </p:cNvPr>
          <p:cNvCxnSpPr>
            <a:cxnSpLocks/>
            <a:endCxn id="5" idx="5"/>
          </p:cNvCxnSpPr>
          <p:nvPr/>
        </p:nvCxnSpPr>
        <p:spPr>
          <a:xfrm flipH="1" flipV="1">
            <a:off x="7805033" y="3231615"/>
            <a:ext cx="529142" cy="15000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5" name="Ellipse 34">
            <a:extLst>
              <a:ext uri="{FF2B5EF4-FFF2-40B4-BE49-F238E27FC236}">
                <a16:creationId xmlns:a16="http://schemas.microsoft.com/office/drawing/2014/main" id="{D1EB8D6B-A42D-7521-CF80-DD2E71C9F898}"/>
              </a:ext>
            </a:extLst>
          </p:cNvPr>
          <p:cNvSpPr/>
          <p:nvPr/>
        </p:nvSpPr>
        <p:spPr>
          <a:xfrm>
            <a:off x="7929207" y="3667193"/>
            <a:ext cx="327270" cy="298010"/>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 name="Ellipse 50">
            <a:extLst>
              <a:ext uri="{FF2B5EF4-FFF2-40B4-BE49-F238E27FC236}">
                <a16:creationId xmlns:a16="http://schemas.microsoft.com/office/drawing/2014/main" id="{FD4940D6-B066-E871-FD4B-4DB20D2CC559}"/>
              </a:ext>
            </a:extLst>
          </p:cNvPr>
          <p:cNvSpPr/>
          <p:nvPr/>
        </p:nvSpPr>
        <p:spPr>
          <a:xfrm>
            <a:off x="6406883" y="2049483"/>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3" name="Connecteur droit 52">
            <a:extLst>
              <a:ext uri="{FF2B5EF4-FFF2-40B4-BE49-F238E27FC236}">
                <a16:creationId xmlns:a16="http://schemas.microsoft.com/office/drawing/2014/main" id="{8963A6A4-B865-022F-D1AC-E580C9F91814}"/>
              </a:ext>
            </a:extLst>
          </p:cNvPr>
          <p:cNvCxnSpPr>
            <a:cxnSpLocks/>
          </p:cNvCxnSpPr>
          <p:nvPr/>
        </p:nvCxnSpPr>
        <p:spPr>
          <a:xfrm flipV="1">
            <a:off x="7399422" y="1252330"/>
            <a:ext cx="529785" cy="54280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Ellipse 53">
            <a:extLst>
              <a:ext uri="{FF2B5EF4-FFF2-40B4-BE49-F238E27FC236}">
                <a16:creationId xmlns:a16="http://schemas.microsoft.com/office/drawing/2014/main" id="{94E1F38E-7F53-9630-BC57-6212FDD87395}"/>
              </a:ext>
            </a:extLst>
          </p:cNvPr>
          <p:cNvSpPr/>
          <p:nvPr/>
        </p:nvSpPr>
        <p:spPr>
          <a:xfrm>
            <a:off x="7494153" y="2363668"/>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5" name="Connecteur droit avec flèche 54">
            <a:extLst>
              <a:ext uri="{FF2B5EF4-FFF2-40B4-BE49-F238E27FC236}">
                <a16:creationId xmlns:a16="http://schemas.microsoft.com/office/drawing/2014/main" id="{665AFC76-17C8-84C6-EAEB-DCCDE49AC92B}"/>
              </a:ext>
            </a:extLst>
          </p:cNvPr>
          <p:cNvCxnSpPr>
            <a:cxnSpLocks/>
            <a:endCxn id="54" idx="0"/>
          </p:cNvCxnSpPr>
          <p:nvPr/>
        </p:nvCxnSpPr>
        <p:spPr>
          <a:xfrm>
            <a:off x="7399422" y="1802296"/>
            <a:ext cx="182166" cy="5613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Ellipse 58">
            <a:extLst>
              <a:ext uri="{FF2B5EF4-FFF2-40B4-BE49-F238E27FC236}">
                <a16:creationId xmlns:a16="http://schemas.microsoft.com/office/drawing/2014/main" id="{0E7608B9-C825-FE37-D15F-29043FDE8C11}"/>
              </a:ext>
            </a:extLst>
          </p:cNvPr>
          <p:cNvSpPr/>
          <p:nvPr/>
        </p:nvSpPr>
        <p:spPr>
          <a:xfrm>
            <a:off x="7383577" y="1660569"/>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3" name="Connecteur droit avec flèche 72">
            <a:extLst>
              <a:ext uri="{FF2B5EF4-FFF2-40B4-BE49-F238E27FC236}">
                <a16:creationId xmlns:a16="http://schemas.microsoft.com/office/drawing/2014/main" id="{91BA4B23-AF08-CDC3-A4E8-22820D072A8B}"/>
              </a:ext>
            </a:extLst>
          </p:cNvPr>
          <p:cNvCxnSpPr>
            <a:cxnSpLocks/>
          </p:cNvCxnSpPr>
          <p:nvPr/>
        </p:nvCxnSpPr>
        <p:spPr>
          <a:xfrm flipH="1">
            <a:off x="7202757" y="1802296"/>
            <a:ext cx="196665" cy="9479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3" name="Ellipse 82">
            <a:extLst>
              <a:ext uri="{FF2B5EF4-FFF2-40B4-BE49-F238E27FC236}">
                <a16:creationId xmlns:a16="http://schemas.microsoft.com/office/drawing/2014/main" id="{94316FE6-5F36-6265-BCCC-A06861DFCCB9}"/>
              </a:ext>
            </a:extLst>
          </p:cNvPr>
          <p:cNvSpPr/>
          <p:nvPr/>
        </p:nvSpPr>
        <p:spPr>
          <a:xfrm>
            <a:off x="3981891" y="1978149"/>
            <a:ext cx="282300" cy="229973"/>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86" name="Ellipse 85">
            <a:extLst>
              <a:ext uri="{FF2B5EF4-FFF2-40B4-BE49-F238E27FC236}">
                <a16:creationId xmlns:a16="http://schemas.microsoft.com/office/drawing/2014/main" id="{13BA0C32-9939-23CD-FDB7-C6BE61DE07D7}"/>
              </a:ext>
            </a:extLst>
          </p:cNvPr>
          <p:cNvSpPr/>
          <p:nvPr/>
        </p:nvSpPr>
        <p:spPr>
          <a:xfrm>
            <a:off x="8308566" y="335980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2" name="Ellipse 91">
            <a:extLst>
              <a:ext uri="{FF2B5EF4-FFF2-40B4-BE49-F238E27FC236}">
                <a16:creationId xmlns:a16="http://schemas.microsoft.com/office/drawing/2014/main" id="{E2418E15-E1AC-EF0F-0C4F-BA9C1D2C9FB4}"/>
              </a:ext>
            </a:extLst>
          </p:cNvPr>
          <p:cNvSpPr/>
          <p:nvPr/>
        </p:nvSpPr>
        <p:spPr>
          <a:xfrm>
            <a:off x="8854745" y="2430908"/>
            <a:ext cx="282300" cy="229973"/>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Tree>
    <p:extLst>
      <p:ext uri="{BB962C8B-B14F-4D97-AF65-F5344CB8AC3E}">
        <p14:creationId xmlns:p14="http://schemas.microsoft.com/office/powerpoint/2010/main" val="923684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D1006E-4CA8-72A3-37F8-6E34B0594462}"/>
            </a:ext>
          </a:extLst>
        </p:cNvPr>
        <p:cNvGrpSpPr/>
        <p:nvPr/>
      </p:nvGrpSpPr>
      <p:grpSpPr>
        <a:xfrm>
          <a:off x="0" y="0"/>
          <a:ext cx="0" cy="0"/>
          <a:chOff x="0" y="0"/>
          <a:chExt cx="0" cy="0"/>
        </a:xfrm>
      </p:grpSpPr>
      <p:sp>
        <p:nvSpPr>
          <p:cNvPr id="4" name="Rectangle 1">
            <a:extLst>
              <a:ext uri="{FF2B5EF4-FFF2-40B4-BE49-F238E27FC236}">
                <a16:creationId xmlns:a16="http://schemas.microsoft.com/office/drawing/2014/main" id="{1E78F663-DDD6-E2FA-EB1B-7DCA8750C801}"/>
              </a:ext>
            </a:extLst>
          </p:cNvPr>
          <p:cNvSpPr/>
          <p:nvPr/>
        </p:nvSpPr>
        <p:spPr>
          <a:xfrm>
            <a:off x="71120" y="177479"/>
            <a:ext cx="4817858" cy="2306870"/>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1800-1907 : Le Grand Jeu russo-britannique</a:t>
            </a:r>
          </a:p>
          <a:p>
            <a:pPr>
              <a:lnSpc>
                <a:spcPct val="100000"/>
              </a:lnSpc>
            </a:pPr>
            <a:endParaRPr lang="fr-FR" altLang="fr-FR" b="1" dirty="0">
              <a:cs typeface="Arial" panose="020B0604020202020204" pitchFamily="34" charset="0"/>
            </a:endParaRPr>
          </a:p>
          <a:p>
            <a:r>
              <a:rPr lang="fr-FR" b="1" dirty="0"/>
              <a:t>1792-1815 : Les guerres révolutionnaires, puis napoléoniennes : les nombreux revirements entre France, Russie et Grande-Bretagne, ont des répercussions en Orient, Empire ottoman et Perse ; Naissance de la Question d’Orient et 1</a:t>
            </a:r>
            <a:r>
              <a:rPr lang="fr-FR" b="1" baseline="30000" dirty="0"/>
              <a:t>ères</a:t>
            </a:r>
            <a:r>
              <a:rPr lang="fr-FR" b="1" dirty="0"/>
              <a:t> escarmouches du Grand Jeu</a:t>
            </a:r>
          </a:p>
        </p:txBody>
      </p:sp>
      <p:pic>
        <p:nvPicPr>
          <p:cNvPr id="3" name="Picture 2" descr="C:\Users\Christophe\Pictures\My Scans\2014-11 (nov.)\scan0001.jpg">
            <a:extLst>
              <a:ext uri="{FF2B5EF4-FFF2-40B4-BE49-F238E27FC236}">
                <a16:creationId xmlns:a16="http://schemas.microsoft.com/office/drawing/2014/main" id="{5366B344-1CFB-336D-42DC-DBF3E657668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7" name="Ellipse 6">
            <a:extLst>
              <a:ext uri="{FF2B5EF4-FFF2-40B4-BE49-F238E27FC236}">
                <a16:creationId xmlns:a16="http://schemas.microsoft.com/office/drawing/2014/main" id="{935E6D6F-9193-77D3-012D-F711842D074E}"/>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a:extLst>
              <a:ext uri="{FF2B5EF4-FFF2-40B4-BE49-F238E27FC236}">
                <a16:creationId xmlns:a16="http://schemas.microsoft.com/office/drawing/2014/main" id="{2324878F-0AB0-9AAD-5864-44C209665DB0}"/>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a:extLst>
              <a:ext uri="{FF2B5EF4-FFF2-40B4-BE49-F238E27FC236}">
                <a16:creationId xmlns:a16="http://schemas.microsoft.com/office/drawing/2014/main" id="{FB24F015-E37D-4050-9DC1-37D1F562D7D3}"/>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a:extLst>
              <a:ext uri="{FF2B5EF4-FFF2-40B4-BE49-F238E27FC236}">
                <a16:creationId xmlns:a16="http://schemas.microsoft.com/office/drawing/2014/main" id="{580EE3B0-F8E4-F65B-063B-DDAAA96F5BBE}"/>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3" name="Ellipse 12">
            <a:extLst>
              <a:ext uri="{FF2B5EF4-FFF2-40B4-BE49-F238E27FC236}">
                <a16:creationId xmlns:a16="http://schemas.microsoft.com/office/drawing/2014/main" id="{E9EEB554-31F1-CA38-274B-C2E5068DD60B}"/>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14" name="Ellipse 13">
            <a:extLst>
              <a:ext uri="{FF2B5EF4-FFF2-40B4-BE49-F238E27FC236}">
                <a16:creationId xmlns:a16="http://schemas.microsoft.com/office/drawing/2014/main" id="{D700AD32-E459-753C-FBD4-A4EF12AA5B83}"/>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 name="Ellipse 14">
            <a:extLst>
              <a:ext uri="{FF2B5EF4-FFF2-40B4-BE49-F238E27FC236}">
                <a16:creationId xmlns:a16="http://schemas.microsoft.com/office/drawing/2014/main" id="{C1DE40B4-EF07-0512-B028-E03B9B52C854}"/>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6" name="Ellipse 15">
            <a:extLst>
              <a:ext uri="{FF2B5EF4-FFF2-40B4-BE49-F238E27FC236}">
                <a16:creationId xmlns:a16="http://schemas.microsoft.com/office/drawing/2014/main" id="{DC718C22-A2B7-059B-6384-97E3859F4F86}"/>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7" name="Ellipse 16">
            <a:extLst>
              <a:ext uri="{FF2B5EF4-FFF2-40B4-BE49-F238E27FC236}">
                <a16:creationId xmlns:a16="http://schemas.microsoft.com/office/drawing/2014/main" id="{BE631795-468C-C5DF-2261-29898B146C53}"/>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8" name="Ellipse 17">
            <a:extLst>
              <a:ext uri="{FF2B5EF4-FFF2-40B4-BE49-F238E27FC236}">
                <a16:creationId xmlns:a16="http://schemas.microsoft.com/office/drawing/2014/main" id="{EF0158C0-87AC-D08D-8C41-5F391A200E52}"/>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8F180D99-D583-C30B-9608-21D7F785BD84}"/>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1" name="Ellipse 20">
            <a:extLst>
              <a:ext uri="{FF2B5EF4-FFF2-40B4-BE49-F238E27FC236}">
                <a16:creationId xmlns:a16="http://schemas.microsoft.com/office/drawing/2014/main" id="{EDCC915B-EF39-347E-732D-E8671F687483}"/>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2" name="Ellipse 21">
            <a:extLst>
              <a:ext uri="{FF2B5EF4-FFF2-40B4-BE49-F238E27FC236}">
                <a16:creationId xmlns:a16="http://schemas.microsoft.com/office/drawing/2014/main" id="{2F1E4F00-CC50-9537-16B1-81F46F7CEF1E}"/>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3" name="Ellipse 22">
            <a:extLst>
              <a:ext uri="{FF2B5EF4-FFF2-40B4-BE49-F238E27FC236}">
                <a16:creationId xmlns:a16="http://schemas.microsoft.com/office/drawing/2014/main" id="{B006E91C-56C0-74F5-20FC-5BE0E8716DFD}"/>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F933F60B-6B4E-E09D-FC4C-6AF87C996E4E}"/>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6" name="Ellipse 25">
            <a:extLst>
              <a:ext uri="{FF2B5EF4-FFF2-40B4-BE49-F238E27FC236}">
                <a16:creationId xmlns:a16="http://schemas.microsoft.com/office/drawing/2014/main" id="{DD81E73A-0EAF-4934-524A-539C3166BAE9}"/>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27" name="Ellipse 26">
            <a:extLst>
              <a:ext uri="{FF2B5EF4-FFF2-40B4-BE49-F238E27FC236}">
                <a16:creationId xmlns:a16="http://schemas.microsoft.com/office/drawing/2014/main" id="{3AA389E3-BBF1-2254-C71A-FB91A50A80FF}"/>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41BE691E-5058-7477-540D-41E345580320}"/>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9" name="Connecteur droit 28">
            <a:extLst>
              <a:ext uri="{FF2B5EF4-FFF2-40B4-BE49-F238E27FC236}">
                <a16:creationId xmlns:a16="http://schemas.microsoft.com/office/drawing/2014/main" id="{786011C7-490E-00D0-7DD7-7D37D27D77D2}"/>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F4D8C691-4F9C-C8E5-6DB2-01F4CBCD1E31}"/>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F06E8804-B384-D2A4-1392-9D5B2BAE521D}"/>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2" name="Ellipse 51">
            <a:extLst>
              <a:ext uri="{FF2B5EF4-FFF2-40B4-BE49-F238E27FC236}">
                <a16:creationId xmlns:a16="http://schemas.microsoft.com/office/drawing/2014/main" id="{C0351EB8-1200-503B-DDCB-1C9CEB2CE44A}"/>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7" name="Ellipse 56">
            <a:extLst>
              <a:ext uri="{FF2B5EF4-FFF2-40B4-BE49-F238E27FC236}">
                <a16:creationId xmlns:a16="http://schemas.microsoft.com/office/drawing/2014/main" id="{61326C5B-9086-987F-E3D8-D58058C5C8DA}"/>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8" name="Ellipse 57">
            <a:extLst>
              <a:ext uri="{FF2B5EF4-FFF2-40B4-BE49-F238E27FC236}">
                <a16:creationId xmlns:a16="http://schemas.microsoft.com/office/drawing/2014/main" id="{6B6277A9-8FF9-50AC-0966-012BB5093DF3}"/>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59" name="Ellipse 58">
            <a:extLst>
              <a:ext uri="{FF2B5EF4-FFF2-40B4-BE49-F238E27FC236}">
                <a16:creationId xmlns:a16="http://schemas.microsoft.com/office/drawing/2014/main" id="{F23D3014-D44C-C71B-4828-B3CCDED5A57D}"/>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Ellipse 59">
            <a:extLst>
              <a:ext uri="{FF2B5EF4-FFF2-40B4-BE49-F238E27FC236}">
                <a16:creationId xmlns:a16="http://schemas.microsoft.com/office/drawing/2014/main" id="{5126F37F-4953-26A4-64A5-BB5370DC18DD}"/>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cxnSp>
        <p:nvCxnSpPr>
          <p:cNvPr id="61" name="Connecteur droit 60">
            <a:extLst>
              <a:ext uri="{FF2B5EF4-FFF2-40B4-BE49-F238E27FC236}">
                <a16:creationId xmlns:a16="http://schemas.microsoft.com/office/drawing/2014/main" id="{A7E0D9F0-1309-FE72-1703-EDA376FE686F}"/>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2" name="Ellipse 61">
            <a:extLst>
              <a:ext uri="{FF2B5EF4-FFF2-40B4-BE49-F238E27FC236}">
                <a16:creationId xmlns:a16="http://schemas.microsoft.com/office/drawing/2014/main" id="{1701C07A-25B7-C590-0261-E4AECE235084}"/>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67" name="Connecteur droit avec flèche 66">
            <a:extLst>
              <a:ext uri="{FF2B5EF4-FFF2-40B4-BE49-F238E27FC236}">
                <a16:creationId xmlns:a16="http://schemas.microsoft.com/office/drawing/2014/main" id="{48665846-B105-D311-A3F5-BA0DB73ED494}"/>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8" name="Ellipse 67">
            <a:extLst>
              <a:ext uri="{FF2B5EF4-FFF2-40B4-BE49-F238E27FC236}">
                <a16:creationId xmlns:a16="http://schemas.microsoft.com/office/drawing/2014/main" id="{19082702-3781-D9D7-AABA-72952C0B7F38}"/>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69" name="Ellipse 68">
            <a:extLst>
              <a:ext uri="{FF2B5EF4-FFF2-40B4-BE49-F238E27FC236}">
                <a16:creationId xmlns:a16="http://schemas.microsoft.com/office/drawing/2014/main" id="{D51AC980-C061-DC5B-F46E-5EB87361C253}"/>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70" name="Ellipse 69">
            <a:extLst>
              <a:ext uri="{FF2B5EF4-FFF2-40B4-BE49-F238E27FC236}">
                <a16:creationId xmlns:a16="http://schemas.microsoft.com/office/drawing/2014/main" id="{E647AF7F-3EA9-7A83-0726-8207F55AF0DD}"/>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71" name="Ellipse 70">
            <a:extLst>
              <a:ext uri="{FF2B5EF4-FFF2-40B4-BE49-F238E27FC236}">
                <a16:creationId xmlns:a16="http://schemas.microsoft.com/office/drawing/2014/main" id="{F663ED7D-25A6-B7BA-B3F2-92C6EF50D0CC}"/>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72" name="Ellipse 71">
            <a:extLst>
              <a:ext uri="{FF2B5EF4-FFF2-40B4-BE49-F238E27FC236}">
                <a16:creationId xmlns:a16="http://schemas.microsoft.com/office/drawing/2014/main" id="{3996F0EC-60F0-84B9-B070-F55930BAD840}"/>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Ellipse 72">
            <a:extLst>
              <a:ext uri="{FF2B5EF4-FFF2-40B4-BE49-F238E27FC236}">
                <a16:creationId xmlns:a16="http://schemas.microsoft.com/office/drawing/2014/main" id="{3C6F2CC9-0060-B1AB-1A28-A7FC8BD2880B}"/>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Ellipse 73">
            <a:extLst>
              <a:ext uri="{FF2B5EF4-FFF2-40B4-BE49-F238E27FC236}">
                <a16:creationId xmlns:a16="http://schemas.microsoft.com/office/drawing/2014/main" id="{46929ECA-8666-A5AF-333C-AC2BEAEE3AA1}"/>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5" name="Ellipse 74">
            <a:extLst>
              <a:ext uri="{FF2B5EF4-FFF2-40B4-BE49-F238E27FC236}">
                <a16:creationId xmlns:a16="http://schemas.microsoft.com/office/drawing/2014/main" id="{217B330F-0B0D-DF1C-477E-EDF5BD38BE72}"/>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810A21AC-7A41-FFDA-6CD0-0AD2FA6B3557}"/>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7" name="Ellipse 76">
            <a:extLst>
              <a:ext uri="{FF2B5EF4-FFF2-40B4-BE49-F238E27FC236}">
                <a16:creationId xmlns:a16="http://schemas.microsoft.com/office/drawing/2014/main" id="{B08E3DCF-F719-26B2-9081-3621DBB9EE87}"/>
              </a:ext>
            </a:extLst>
          </p:cNvPr>
          <p:cNvSpPr/>
          <p:nvPr/>
        </p:nvSpPr>
        <p:spPr>
          <a:xfrm>
            <a:off x="10149962" y="16414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78" name="Ellipse 77">
            <a:extLst>
              <a:ext uri="{FF2B5EF4-FFF2-40B4-BE49-F238E27FC236}">
                <a16:creationId xmlns:a16="http://schemas.microsoft.com/office/drawing/2014/main" id="{B935B46E-5A8C-FDC2-6DE0-7B1DD49A1EFE}"/>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9" name="Rectangle 78">
            <a:extLst>
              <a:ext uri="{FF2B5EF4-FFF2-40B4-BE49-F238E27FC236}">
                <a16:creationId xmlns:a16="http://schemas.microsoft.com/office/drawing/2014/main" id="{738C84BC-369F-D479-04D2-38241F0F72D3}"/>
              </a:ext>
            </a:extLst>
          </p:cNvPr>
          <p:cNvSpPr/>
          <p:nvPr/>
        </p:nvSpPr>
        <p:spPr>
          <a:xfrm>
            <a:off x="11024037" y="2464343"/>
            <a:ext cx="605445" cy="19961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80" name="Rectangle 79">
            <a:extLst>
              <a:ext uri="{FF2B5EF4-FFF2-40B4-BE49-F238E27FC236}">
                <a16:creationId xmlns:a16="http://schemas.microsoft.com/office/drawing/2014/main" id="{ABDDBC51-B40F-E1DC-3AC8-E83DB565B999}"/>
              </a:ext>
            </a:extLst>
          </p:cNvPr>
          <p:cNvSpPr/>
          <p:nvPr/>
        </p:nvSpPr>
        <p:spPr>
          <a:xfrm>
            <a:off x="9924694" y="2011320"/>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81" name="Ellipse 80">
            <a:extLst>
              <a:ext uri="{FF2B5EF4-FFF2-40B4-BE49-F238E27FC236}">
                <a16:creationId xmlns:a16="http://schemas.microsoft.com/office/drawing/2014/main" id="{B7370944-DA57-0EA0-52A5-A034248E4BD9}"/>
              </a:ext>
            </a:extLst>
          </p:cNvPr>
          <p:cNvSpPr/>
          <p:nvPr/>
        </p:nvSpPr>
        <p:spPr>
          <a:xfrm>
            <a:off x="9743632" y="1904371"/>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82" name="Ellipse 81">
            <a:extLst>
              <a:ext uri="{FF2B5EF4-FFF2-40B4-BE49-F238E27FC236}">
                <a16:creationId xmlns:a16="http://schemas.microsoft.com/office/drawing/2014/main" id="{228E7225-1211-5797-703F-0BF25AB9FC31}"/>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83" name="Ellipse 82">
            <a:extLst>
              <a:ext uri="{FF2B5EF4-FFF2-40B4-BE49-F238E27FC236}">
                <a16:creationId xmlns:a16="http://schemas.microsoft.com/office/drawing/2014/main" id="{22897B09-C84A-B841-2071-720622027BDE}"/>
              </a:ext>
            </a:extLst>
          </p:cNvPr>
          <p:cNvSpPr/>
          <p:nvPr/>
        </p:nvSpPr>
        <p:spPr>
          <a:xfrm>
            <a:off x="11672144" y="173363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84" name="Ellipse 83">
            <a:extLst>
              <a:ext uri="{FF2B5EF4-FFF2-40B4-BE49-F238E27FC236}">
                <a16:creationId xmlns:a16="http://schemas.microsoft.com/office/drawing/2014/main" id="{812AE7C3-8288-95DC-E5B9-9018DFDEF553}"/>
              </a:ext>
            </a:extLst>
          </p:cNvPr>
          <p:cNvSpPr/>
          <p:nvPr/>
        </p:nvSpPr>
        <p:spPr>
          <a:xfrm>
            <a:off x="11254898" y="11847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85" name="Ellipse 84">
            <a:extLst>
              <a:ext uri="{FF2B5EF4-FFF2-40B4-BE49-F238E27FC236}">
                <a16:creationId xmlns:a16="http://schemas.microsoft.com/office/drawing/2014/main" id="{8AABCBD9-B713-48C8-D6E3-76FE7D3C9F42}"/>
              </a:ext>
            </a:extLst>
          </p:cNvPr>
          <p:cNvSpPr/>
          <p:nvPr/>
        </p:nvSpPr>
        <p:spPr>
          <a:xfrm>
            <a:off x="10116210" y="227690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86" name="Ellipse 85">
            <a:extLst>
              <a:ext uri="{FF2B5EF4-FFF2-40B4-BE49-F238E27FC236}">
                <a16:creationId xmlns:a16="http://schemas.microsoft.com/office/drawing/2014/main" id="{EB5E4456-27AD-1F17-3064-7C8BB534C25F}"/>
              </a:ext>
            </a:extLst>
          </p:cNvPr>
          <p:cNvSpPr/>
          <p:nvPr/>
        </p:nvSpPr>
        <p:spPr>
          <a:xfrm>
            <a:off x="9825339" y="2370983"/>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87" name="Ellipse 86">
            <a:extLst>
              <a:ext uri="{FF2B5EF4-FFF2-40B4-BE49-F238E27FC236}">
                <a16:creationId xmlns:a16="http://schemas.microsoft.com/office/drawing/2014/main" id="{E282DA12-F2CB-B61C-CADE-CF2E0336C23A}"/>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88" name="Ellipse 87">
            <a:extLst>
              <a:ext uri="{FF2B5EF4-FFF2-40B4-BE49-F238E27FC236}">
                <a16:creationId xmlns:a16="http://schemas.microsoft.com/office/drawing/2014/main" id="{F414AE34-EC27-67C4-5BA7-566D01671F67}"/>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89" name="Ellipse 88">
            <a:extLst>
              <a:ext uri="{FF2B5EF4-FFF2-40B4-BE49-F238E27FC236}">
                <a16:creationId xmlns:a16="http://schemas.microsoft.com/office/drawing/2014/main" id="{8A03501E-0B0D-EE85-70D7-8938154D4D03}"/>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90" name="Rectangle 89">
            <a:extLst>
              <a:ext uri="{FF2B5EF4-FFF2-40B4-BE49-F238E27FC236}">
                <a16:creationId xmlns:a16="http://schemas.microsoft.com/office/drawing/2014/main" id="{EDF00D40-A019-1E15-F352-7B79A52351AB}"/>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91" name="Rectangle 90">
            <a:extLst>
              <a:ext uri="{FF2B5EF4-FFF2-40B4-BE49-F238E27FC236}">
                <a16:creationId xmlns:a16="http://schemas.microsoft.com/office/drawing/2014/main" id="{2C674DFC-5BC5-152F-0DD9-BB1B4F79AF6B}"/>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92" name="Ellipse 91">
            <a:extLst>
              <a:ext uri="{FF2B5EF4-FFF2-40B4-BE49-F238E27FC236}">
                <a16:creationId xmlns:a16="http://schemas.microsoft.com/office/drawing/2014/main" id="{EA497196-268B-0B8F-BC03-6EBB89045C6B}"/>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3" name="Ellipse 92">
            <a:extLst>
              <a:ext uri="{FF2B5EF4-FFF2-40B4-BE49-F238E27FC236}">
                <a16:creationId xmlns:a16="http://schemas.microsoft.com/office/drawing/2014/main" id="{CD53B71D-683F-82B3-A555-BBBBC1327432}"/>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94" name="Rectangle 93">
            <a:extLst>
              <a:ext uri="{FF2B5EF4-FFF2-40B4-BE49-F238E27FC236}">
                <a16:creationId xmlns:a16="http://schemas.microsoft.com/office/drawing/2014/main" id="{40B8E978-5FD4-C85A-62A1-43D3F723AC08}"/>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95" name="Rectangle 94">
            <a:extLst>
              <a:ext uri="{FF2B5EF4-FFF2-40B4-BE49-F238E27FC236}">
                <a16:creationId xmlns:a16="http://schemas.microsoft.com/office/drawing/2014/main" id="{3EC50176-EDCA-BD10-D1A1-B193D0407CEB}"/>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96" name="Connecteur droit 95">
            <a:extLst>
              <a:ext uri="{FF2B5EF4-FFF2-40B4-BE49-F238E27FC236}">
                <a16:creationId xmlns:a16="http://schemas.microsoft.com/office/drawing/2014/main" id="{A03C614F-0575-5A13-36C5-E1DD4ED901D5}"/>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7" name="Ellipse 96">
            <a:extLst>
              <a:ext uri="{FF2B5EF4-FFF2-40B4-BE49-F238E27FC236}">
                <a16:creationId xmlns:a16="http://schemas.microsoft.com/office/drawing/2014/main" id="{23A4D17F-61CC-BBAF-F6C2-A1C65CA66718}"/>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98" name="Connecteur droit 97">
            <a:extLst>
              <a:ext uri="{FF2B5EF4-FFF2-40B4-BE49-F238E27FC236}">
                <a16:creationId xmlns:a16="http://schemas.microsoft.com/office/drawing/2014/main" id="{75394EB0-4EA6-03A0-E300-B069DCDDBB22}"/>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Connecteur droit 98">
            <a:extLst>
              <a:ext uri="{FF2B5EF4-FFF2-40B4-BE49-F238E27FC236}">
                <a16:creationId xmlns:a16="http://schemas.microsoft.com/office/drawing/2014/main" id="{365421B0-EAC7-0C77-76C2-265815795F2C}"/>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00" name="Ellipse 99">
            <a:extLst>
              <a:ext uri="{FF2B5EF4-FFF2-40B4-BE49-F238E27FC236}">
                <a16:creationId xmlns:a16="http://schemas.microsoft.com/office/drawing/2014/main" id="{5CF4CCA6-2E4C-AEBF-979B-4D23102E70C4}"/>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01" name="Ellipse 100">
            <a:extLst>
              <a:ext uri="{FF2B5EF4-FFF2-40B4-BE49-F238E27FC236}">
                <a16:creationId xmlns:a16="http://schemas.microsoft.com/office/drawing/2014/main" id="{3C509E32-94FE-47AE-B94E-438A049A2E2A}"/>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02" name="Ellipse 101">
            <a:extLst>
              <a:ext uri="{FF2B5EF4-FFF2-40B4-BE49-F238E27FC236}">
                <a16:creationId xmlns:a16="http://schemas.microsoft.com/office/drawing/2014/main" id="{63504E95-C8CF-9C17-DFBD-D92F799F58BC}"/>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3" name="Ellipse 102">
            <a:extLst>
              <a:ext uri="{FF2B5EF4-FFF2-40B4-BE49-F238E27FC236}">
                <a16:creationId xmlns:a16="http://schemas.microsoft.com/office/drawing/2014/main" id="{19D617A1-2E37-15B1-F29E-5C7D446B0EB9}"/>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04" name="Ellipse 103">
            <a:extLst>
              <a:ext uri="{FF2B5EF4-FFF2-40B4-BE49-F238E27FC236}">
                <a16:creationId xmlns:a16="http://schemas.microsoft.com/office/drawing/2014/main" id="{964F5369-9BD7-BD77-C771-81AC90B8A7D9}"/>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5" name="Ellipse 104">
            <a:extLst>
              <a:ext uri="{FF2B5EF4-FFF2-40B4-BE49-F238E27FC236}">
                <a16:creationId xmlns:a16="http://schemas.microsoft.com/office/drawing/2014/main" id="{5E4E3394-34E6-8B3F-C57D-EB6672A1223E}"/>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6" name="Ellipse 105">
            <a:extLst>
              <a:ext uri="{FF2B5EF4-FFF2-40B4-BE49-F238E27FC236}">
                <a16:creationId xmlns:a16="http://schemas.microsoft.com/office/drawing/2014/main" id="{93D6086D-E52B-F1E7-004C-102E23ECE097}"/>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07" name="Ellipse 106">
            <a:extLst>
              <a:ext uri="{FF2B5EF4-FFF2-40B4-BE49-F238E27FC236}">
                <a16:creationId xmlns:a16="http://schemas.microsoft.com/office/drawing/2014/main" id="{E48B9F6D-2485-E133-5617-0D8FC2A665B4}"/>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08" name="Ellipse 107">
            <a:extLst>
              <a:ext uri="{FF2B5EF4-FFF2-40B4-BE49-F238E27FC236}">
                <a16:creationId xmlns:a16="http://schemas.microsoft.com/office/drawing/2014/main" id="{35564E80-4E7B-C24C-1683-F29928BDE67B}"/>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9" name="Ellipse 108">
            <a:extLst>
              <a:ext uri="{FF2B5EF4-FFF2-40B4-BE49-F238E27FC236}">
                <a16:creationId xmlns:a16="http://schemas.microsoft.com/office/drawing/2014/main" id="{827A24EC-52E4-B0D4-000F-CA9655CF200A}"/>
              </a:ext>
            </a:extLst>
          </p:cNvPr>
          <p:cNvSpPr/>
          <p:nvPr/>
        </p:nvSpPr>
        <p:spPr>
          <a:xfrm>
            <a:off x="8165438" y="241785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0" name="Ellipse 109">
            <a:extLst>
              <a:ext uri="{FF2B5EF4-FFF2-40B4-BE49-F238E27FC236}">
                <a16:creationId xmlns:a16="http://schemas.microsoft.com/office/drawing/2014/main" id="{4624A000-626E-4C88-2614-CC1F6F1A7913}"/>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1" name="Ellipse 110">
            <a:extLst>
              <a:ext uri="{FF2B5EF4-FFF2-40B4-BE49-F238E27FC236}">
                <a16:creationId xmlns:a16="http://schemas.microsoft.com/office/drawing/2014/main" id="{3ED8172B-8C75-FA2A-8E1A-AD031D0D7B61}"/>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2" name="Ellipse 111">
            <a:extLst>
              <a:ext uri="{FF2B5EF4-FFF2-40B4-BE49-F238E27FC236}">
                <a16:creationId xmlns:a16="http://schemas.microsoft.com/office/drawing/2014/main" id="{3A786362-42C6-423A-B7D6-417B2D1878FA}"/>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3" name="Ellipse 112">
            <a:extLst>
              <a:ext uri="{FF2B5EF4-FFF2-40B4-BE49-F238E27FC236}">
                <a16:creationId xmlns:a16="http://schemas.microsoft.com/office/drawing/2014/main" id="{4E2F0D9A-6134-B9A7-AEDE-27DFB3E9584C}"/>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4" name="Ellipse 113">
            <a:extLst>
              <a:ext uri="{FF2B5EF4-FFF2-40B4-BE49-F238E27FC236}">
                <a16:creationId xmlns:a16="http://schemas.microsoft.com/office/drawing/2014/main" id="{39A95F25-D8A9-488F-7C84-8653484BFDFE}"/>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5" name="Rectangle 114">
            <a:extLst>
              <a:ext uri="{FF2B5EF4-FFF2-40B4-BE49-F238E27FC236}">
                <a16:creationId xmlns:a16="http://schemas.microsoft.com/office/drawing/2014/main" id="{15EEE1B4-0AFC-F685-570C-70CA92A05BC9}"/>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16" name="Rectangle 115">
            <a:extLst>
              <a:ext uri="{FF2B5EF4-FFF2-40B4-BE49-F238E27FC236}">
                <a16:creationId xmlns:a16="http://schemas.microsoft.com/office/drawing/2014/main" id="{03B040CB-6123-9E49-B3E1-F45AF317112A}"/>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18" name="Rectangle 117">
            <a:extLst>
              <a:ext uri="{FF2B5EF4-FFF2-40B4-BE49-F238E27FC236}">
                <a16:creationId xmlns:a16="http://schemas.microsoft.com/office/drawing/2014/main" id="{4FFEE24A-0603-9B43-3D2E-909D9773ED4C}"/>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21" name="Rectangle 120">
            <a:extLst>
              <a:ext uri="{FF2B5EF4-FFF2-40B4-BE49-F238E27FC236}">
                <a16:creationId xmlns:a16="http://schemas.microsoft.com/office/drawing/2014/main" id="{533A5EA6-B7B5-6D41-229C-7657CF7C3026}"/>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1801</a:t>
            </a:r>
          </a:p>
        </p:txBody>
      </p:sp>
      <p:sp>
        <p:nvSpPr>
          <p:cNvPr id="122" name="Rectangle 121">
            <a:extLst>
              <a:ext uri="{FF2B5EF4-FFF2-40B4-BE49-F238E27FC236}">
                <a16:creationId xmlns:a16="http://schemas.microsoft.com/office/drawing/2014/main" id="{ACD0FA6A-CA57-53B5-1263-D34C2DDBF3B7}"/>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1792</a:t>
            </a:r>
          </a:p>
        </p:txBody>
      </p:sp>
      <p:sp>
        <p:nvSpPr>
          <p:cNvPr id="124" name="Rectangle 123">
            <a:extLst>
              <a:ext uri="{FF2B5EF4-FFF2-40B4-BE49-F238E27FC236}">
                <a16:creationId xmlns:a16="http://schemas.microsoft.com/office/drawing/2014/main" id="{04FAE952-021B-3D89-A2C4-CD0E6EC90412}"/>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25" name="Rectangle 124">
            <a:extLst>
              <a:ext uri="{FF2B5EF4-FFF2-40B4-BE49-F238E27FC236}">
                <a16:creationId xmlns:a16="http://schemas.microsoft.com/office/drawing/2014/main" id="{610F6BE3-6DCD-674C-1BE5-121DBC894805}"/>
              </a:ext>
            </a:extLst>
          </p:cNvPr>
          <p:cNvSpPr/>
          <p:nvPr/>
        </p:nvSpPr>
        <p:spPr>
          <a:xfrm>
            <a:off x="11136657" y="1016483"/>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26" name="Ellipse 125">
            <a:extLst>
              <a:ext uri="{FF2B5EF4-FFF2-40B4-BE49-F238E27FC236}">
                <a16:creationId xmlns:a16="http://schemas.microsoft.com/office/drawing/2014/main" id="{6F46762F-A600-8AF6-FD9E-3422E6FD04CC}"/>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7" name="Ellipse 126">
            <a:extLst>
              <a:ext uri="{FF2B5EF4-FFF2-40B4-BE49-F238E27FC236}">
                <a16:creationId xmlns:a16="http://schemas.microsoft.com/office/drawing/2014/main" id="{73D52245-470C-8EDA-1FE6-0FA36049B00E}"/>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Ellipse 127">
            <a:extLst>
              <a:ext uri="{FF2B5EF4-FFF2-40B4-BE49-F238E27FC236}">
                <a16:creationId xmlns:a16="http://schemas.microsoft.com/office/drawing/2014/main" id="{46FC1F99-DC76-FBA5-6EFF-DBFB68B0840C}"/>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29" name="Rectangle 128">
            <a:extLst>
              <a:ext uri="{FF2B5EF4-FFF2-40B4-BE49-F238E27FC236}">
                <a16:creationId xmlns:a16="http://schemas.microsoft.com/office/drawing/2014/main" id="{32DFB3D9-8839-6FB0-4953-0643B2358C1E}"/>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130" name="Ellipse 129">
            <a:extLst>
              <a:ext uri="{FF2B5EF4-FFF2-40B4-BE49-F238E27FC236}">
                <a16:creationId xmlns:a16="http://schemas.microsoft.com/office/drawing/2014/main" id="{E037C1AA-36F3-B08A-681F-1372213387B6}"/>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35" name="Rectangle 134">
            <a:extLst>
              <a:ext uri="{FF2B5EF4-FFF2-40B4-BE49-F238E27FC236}">
                <a16:creationId xmlns:a16="http://schemas.microsoft.com/office/drawing/2014/main" id="{D921133F-C46E-AF53-B08D-1F064B91A2CE}"/>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136" name="Rectangle 135">
            <a:extLst>
              <a:ext uri="{FF2B5EF4-FFF2-40B4-BE49-F238E27FC236}">
                <a16:creationId xmlns:a16="http://schemas.microsoft.com/office/drawing/2014/main" id="{92FDE745-75C5-C201-0493-271DFEF0CA93}"/>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137" name="Ellipse 136">
            <a:extLst>
              <a:ext uri="{FF2B5EF4-FFF2-40B4-BE49-F238E27FC236}">
                <a16:creationId xmlns:a16="http://schemas.microsoft.com/office/drawing/2014/main" id="{465999D9-9FCF-C9E7-29F2-1732E6BFC7E2}"/>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38" name="Rectangle 137">
            <a:extLst>
              <a:ext uri="{FF2B5EF4-FFF2-40B4-BE49-F238E27FC236}">
                <a16:creationId xmlns:a16="http://schemas.microsoft.com/office/drawing/2014/main" id="{E73866C0-C54B-46C0-71A6-E49DE134B93E}"/>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139" name="Rectangle 138">
            <a:extLst>
              <a:ext uri="{FF2B5EF4-FFF2-40B4-BE49-F238E27FC236}">
                <a16:creationId xmlns:a16="http://schemas.microsoft.com/office/drawing/2014/main" id="{40495579-2F7F-FFE9-D79B-99FBD96E695E}"/>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140" name="Rectangle 139">
            <a:extLst>
              <a:ext uri="{FF2B5EF4-FFF2-40B4-BE49-F238E27FC236}">
                <a16:creationId xmlns:a16="http://schemas.microsoft.com/office/drawing/2014/main" id="{496C2F6C-96C2-854B-7750-F1A7585587F8}"/>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141" name="Ellipse 140">
            <a:extLst>
              <a:ext uri="{FF2B5EF4-FFF2-40B4-BE49-F238E27FC236}">
                <a16:creationId xmlns:a16="http://schemas.microsoft.com/office/drawing/2014/main" id="{DF40DB03-0675-F5ED-3073-A20DF9B13020}"/>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2" name="Ellipse 141">
            <a:extLst>
              <a:ext uri="{FF2B5EF4-FFF2-40B4-BE49-F238E27FC236}">
                <a16:creationId xmlns:a16="http://schemas.microsoft.com/office/drawing/2014/main" id="{7E6BC90B-8648-F917-5E87-EC2C577B0BE7}"/>
              </a:ext>
            </a:extLst>
          </p:cNvPr>
          <p:cNvSpPr/>
          <p:nvPr/>
        </p:nvSpPr>
        <p:spPr>
          <a:xfrm>
            <a:off x="7119050" y="416817"/>
            <a:ext cx="275558" cy="253729"/>
          </a:xfrm>
          <a:prstGeom prst="ellipse">
            <a:avLst/>
          </a:prstGeom>
          <a:solidFill>
            <a:srgbClr val="B4C7E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43" name="Ellipse 142">
            <a:extLst>
              <a:ext uri="{FF2B5EF4-FFF2-40B4-BE49-F238E27FC236}">
                <a16:creationId xmlns:a16="http://schemas.microsoft.com/office/drawing/2014/main" id="{312A5E8D-B682-97A4-4A57-E2D0704CCE09}"/>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7E151720-5138-8DE3-2969-BB52A0CF7ABE}"/>
              </a:ext>
            </a:extLst>
          </p:cNvPr>
          <p:cNvSpPr/>
          <p:nvPr/>
        </p:nvSpPr>
        <p:spPr>
          <a:xfrm rot="4376830">
            <a:off x="7226859" y="-102617"/>
            <a:ext cx="511947" cy="103182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a:extLst>
              <a:ext uri="{FF2B5EF4-FFF2-40B4-BE49-F238E27FC236}">
                <a16:creationId xmlns:a16="http://schemas.microsoft.com/office/drawing/2014/main" id="{CC03F9FF-B1B0-6756-0A8D-BD849A43129C}"/>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Tree>
    <p:extLst>
      <p:ext uri="{BB962C8B-B14F-4D97-AF65-F5344CB8AC3E}">
        <p14:creationId xmlns:p14="http://schemas.microsoft.com/office/powerpoint/2010/main" val="16760701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D7875-96BE-A75F-A8CD-1259440040D5}"/>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FC25469C-F0EF-D5D9-5E0E-85DD9C789233}"/>
              </a:ext>
            </a:extLst>
          </p:cNvPr>
          <p:cNvSpPr/>
          <p:nvPr/>
        </p:nvSpPr>
        <p:spPr>
          <a:xfrm>
            <a:off x="82018" y="110609"/>
            <a:ext cx="5914969" cy="4539704"/>
          </a:xfrm>
          <a:prstGeom prst="rect">
            <a:avLst/>
          </a:prstGeom>
          <a:solidFill>
            <a:schemeClr val="tx2">
              <a:lumMod val="20000"/>
              <a:lumOff val="80000"/>
            </a:schemeClr>
          </a:solidFill>
          <a:ln w="38100">
            <a:solidFill>
              <a:schemeClr val="tx1"/>
            </a:solidFill>
          </a:ln>
        </p:spPr>
        <p:txBody>
          <a:bodyPr wrap="square">
            <a:spAutoFit/>
          </a:bodyPr>
          <a:lstStyle/>
          <a:p>
            <a:r>
              <a:rPr lang="fr-FR" sz="1700" b="1" dirty="0"/>
              <a:t>7) 1853-1856 : … Le conflit entre Russes et Franco-Britanniques se déplace en Crimée : Siège de Sébastopol et défaite finale des Russes</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3) Sept. 1854 : Les Franco-Britanniques…</a:t>
            </a:r>
          </a:p>
          <a:p>
            <a:r>
              <a:rPr lang="fr-FR" sz="1700" spc="-1" dirty="0">
                <a:solidFill>
                  <a:srgbClr val="000000"/>
                </a:solidFill>
                <a:cs typeface="Calibri" panose="020F0502020204030204" pitchFamily="34" charset="0"/>
              </a:rPr>
              <a:t>Débarquent en Crimée et assiègent le port de Sébastopol</a:t>
            </a:r>
          </a:p>
          <a:p>
            <a:r>
              <a:rPr lang="fr-FR" sz="1700" spc="-1" dirty="0">
                <a:solidFill>
                  <a:srgbClr val="000000"/>
                </a:solidFill>
                <a:cs typeface="Calibri" panose="020F0502020204030204" pitchFamily="34" charset="0"/>
              </a:rPr>
              <a:t>Qui finit par capituler en sept. 1855 ; Et entretemps…</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*Mars 1855 : Le nouveau tsar </a:t>
            </a:r>
            <a:r>
              <a:rPr lang="fr-FR" sz="1700" u="sng" spc="-1" dirty="0">
                <a:solidFill>
                  <a:srgbClr val="000000"/>
                </a:solidFill>
                <a:cs typeface="Calibri" panose="020F0502020204030204" pitchFamily="34" charset="0"/>
              </a:rPr>
              <a:t>Alexandre II</a:t>
            </a:r>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A entamé des négociations de paix</a:t>
            </a:r>
          </a:p>
          <a:p>
            <a:r>
              <a:rPr lang="fr-FR" sz="1700" spc="-1" dirty="0">
                <a:solidFill>
                  <a:srgbClr val="000000"/>
                </a:solidFill>
                <a:cs typeface="Calibri" panose="020F0502020204030204" pitchFamily="34" charset="0"/>
              </a:rPr>
              <a:t>NB : Juillet 1855 : Au SE de la mer Noire, les Russes assiègent Kars</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4) Oct.-nov. 1855 : A l’est de la mer Noire</a:t>
            </a:r>
          </a:p>
          <a:p>
            <a:r>
              <a:rPr lang="fr-FR" sz="1700" spc="-1" dirty="0">
                <a:solidFill>
                  <a:srgbClr val="000000"/>
                </a:solidFill>
                <a:cs typeface="Calibri" panose="020F0502020204030204" pitchFamily="34" charset="0"/>
              </a:rPr>
              <a:t>Derniers mouvements de la guerre</a:t>
            </a:r>
          </a:p>
          <a:p>
            <a:r>
              <a:rPr lang="fr-FR" sz="1700" spc="-1" dirty="0">
                <a:solidFill>
                  <a:srgbClr val="000000"/>
                </a:solidFill>
                <a:cs typeface="Calibri" panose="020F0502020204030204" pitchFamily="34" charset="0"/>
              </a:rPr>
              <a:t>Les Russes s’emparent de Kars ; Et enfin…</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5) Mars 1856 : Le traité de Paris…</a:t>
            </a:r>
          </a:p>
        </p:txBody>
      </p:sp>
      <p:pic>
        <p:nvPicPr>
          <p:cNvPr id="2" name="Image 1" descr="Une image contenant texte, carte, atlas&#10;&#10;Description générée automatiquement">
            <a:extLst>
              <a:ext uri="{FF2B5EF4-FFF2-40B4-BE49-F238E27FC236}">
                <a16:creationId xmlns:a16="http://schemas.microsoft.com/office/drawing/2014/main" id="{AA23C057-0C51-7380-F76C-3CE6509C847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46694" y="137411"/>
            <a:ext cx="6050925" cy="6034789"/>
          </a:xfrm>
          <a:prstGeom prst="rect">
            <a:avLst/>
          </a:prstGeom>
          <a:ln w="38100">
            <a:solidFill>
              <a:schemeClr val="tx1"/>
            </a:solidFill>
          </a:ln>
        </p:spPr>
      </p:pic>
      <p:sp>
        <p:nvSpPr>
          <p:cNvPr id="4" name="Ellipse 3">
            <a:extLst>
              <a:ext uri="{FF2B5EF4-FFF2-40B4-BE49-F238E27FC236}">
                <a16:creationId xmlns:a16="http://schemas.microsoft.com/office/drawing/2014/main" id="{289951AB-DCA3-41AF-C9FC-2F6E7021C888}"/>
              </a:ext>
            </a:extLst>
          </p:cNvPr>
          <p:cNvSpPr/>
          <p:nvPr/>
        </p:nvSpPr>
        <p:spPr>
          <a:xfrm>
            <a:off x="7115322" y="2750201"/>
            <a:ext cx="174870" cy="148974"/>
          </a:xfrm>
          <a:prstGeom prst="ellipse">
            <a:avLst/>
          </a:prstGeom>
          <a:solidFill>
            <a:schemeClr val="tx1">
              <a:lumMod val="50000"/>
              <a:lumOff val="5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3533C3FB-1F84-1B6F-2B5C-1A288C662540}"/>
              </a:ext>
            </a:extLst>
          </p:cNvPr>
          <p:cNvSpPr/>
          <p:nvPr/>
        </p:nvSpPr>
        <p:spPr>
          <a:xfrm>
            <a:off x="8022895" y="1921685"/>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avec flèche 9">
            <a:extLst>
              <a:ext uri="{FF2B5EF4-FFF2-40B4-BE49-F238E27FC236}">
                <a16:creationId xmlns:a16="http://schemas.microsoft.com/office/drawing/2014/main" id="{89539CA3-1512-2A82-15BB-2DC41B54BCCE}"/>
              </a:ext>
            </a:extLst>
          </p:cNvPr>
          <p:cNvCxnSpPr>
            <a:cxnSpLocks/>
          </p:cNvCxnSpPr>
          <p:nvPr/>
        </p:nvCxnSpPr>
        <p:spPr>
          <a:xfrm flipV="1">
            <a:off x="7352341" y="3243477"/>
            <a:ext cx="237343" cy="319827"/>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a:extLst>
              <a:ext uri="{FF2B5EF4-FFF2-40B4-BE49-F238E27FC236}">
                <a16:creationId xmlns:a16="http://schemas.microsoft.com/office/drawing/2014/main" id="{FE116C7E-A183-D17D-3BB8-A91AE1BD2314}"/>
              </a:ext>
            </a:extLst>
          </p:cNvPr>
          <p:cNvCxnSpPr>
            <a:cxnSpLocks/>
          </p:cNvCxnSpPr>
          <p:nvPr/>
        </p:nvCxnSpPr>
        <p:spPr>
          <a:xfrm flipV="1">
            <a:off x="8733183" y="2396921"/>
            <a:ext cx="146462" cy="57281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2BDCE2F8-48E8-6360-911A-45CD0CE2216C}"/>
              </a:ext>
            </a:extLst>
          </p:cNvPr>
          <p:cNvCxnSpPr>
            <a:cxnSpLocks/>
          </p:cNvCxnSpPr>
          <p:nvPr/>
        </p:nvCxnSpPr>
        <p:spPr>
          <a:xfrm flipV="1">
            <a:off x="7738945" y="3138137"/>
            <a:ext cx="636429" cy="5267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18FF8D70-45E0-2C9A-7505-EA6EC73CE33E}"/>
              </a:ext>
            </a:extLst>
          </p:cNvPr>
          <p:cNvCxnSpPr>
            <a:cxnSpLocks/>
          </p:cNvCxnSpPr>
          <p:nvPr/>
        </p:nvCxnSpPr>
        <p:spPr>
          <a:xfrm flipV="1">
            <a:off x="8375374" y="2969735"/>
            <a:ext cx="357809" cy="168402"/>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6" name="Ellipse 15">
            <a:extLst>
              <a:ext uri="{FF2B5EF4-FFF2-40B4-BE49-F238E27FC236}">
                <a16:creationId xmlns:a16="http://schemas.microsoft.com/office/drawing/2014/main" id="{68F10658-AD06-78CD-76E1-5363742E54D9}"/>
              </a:ext>
            </a:extLst>
          </p:cNvPr>
          <p:cNvSpPr/>
          <p:nvPr/>
        </p:nvSpPr>
        <p:spPr>
          <a:xfrm>
            <a:off x="8849433" y="2247947"/>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0" name="Connecteur droit avec flèche 19">
            <a:extLst>
              <a:ext uri="{FF2B5EF4-FFF2-40B4-BE49-F238E27FC236}">
                <a16:creationId xmlns:a16="http://schemas.microsoft.com/office/drawing/2014/main" id="{BD171794-38A5-D3E6-D2A3-4680038B648D}"/>
              </a:ext>
            </a:extLst>
          </p:cNvPr>
          <p:cNvCxnSpPr>
            <a:cxnSpLocks/>
          </p:cNvCxnSpPr>
          <p:nvPr/>
        </p:nvCxnSpPr>
        <p:spPr>
          <a:xfrm>
            <a:off x="6556144" y="2176640"/>
            <a:ext cx="584787" cy="595378"/>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A5E44366-8A31-9FAE-9BE7-A50281CD6274}"/>
              </a:ext>
            </a:extLst>
          </p:cNvPr>
          <p:cNvCxnSpPr>
            <a:cxnSpLocks/>
          </p:cNvCxnSpPr>
          <p:nvPr/>
        </p:nvCxnSpPr>
        <p:spPr>
          <a:xfrm flipH="1" flipV="1">
            <a:off x="7355406" y="3563304"/>
            <a:ext cx="146843" cy="563861"/>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2" name="Connecteur droit avec flèche 21">
            <a:extLst>
              <a:ext uri="{FF2B5EF4-FFF2-40B4-BE49-F238E27FC236}">
                <a16:creationId xmlns:a16="http://schemas.microsoft.com/office/drawing/2014/main" id="{14FC114B-3938-7988-49BE-04702AF177BC}"/>
              </a:ext>
            </a:extLst>
          </p:cNvPr>
          <p:cNvCxnSpPr>
            <a:cxnSpLocks/>
            <a:stCxn id="26" idx="7"/>
          </p:cNvCxnSpPr>
          <p:nvPr/>
        </p:nvCxnSpPr>
        <p:spPr>
          <a:xfrm flipV="1">
            <a:off x="7846375" y="3501643"/>
            <a:ext cx="528999" cy="47900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a:extLst>
              <a:ext uri="{FF2B5EF4-FFF2-40B4-BE49-F238E27FC236}">
                <a16:creationId xmlns:a16="http://schemas.microsoft.com/office/drawing/2014/main" id="{51262315-BE4D-8E57-3A24-91BC0D312B61}"/>
              </a:ext>
            </a:extLst>
          </p:cNvPr>
          <p:cNvSpPr/>
          <p:nvPr/>
        </p:nvSpPr>
        <p:spPr>
          <a:xfrm>
            <a:off x="7224552" y="425432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4" name="Connecteur droit avec flèche 23">
            <a:extLst>
              <a:ext uri="{FF2B5EF4-FFF2-40B4-BE49-F238E27FC236}">
                <a16:creationId xmlns:a16="http://schemas.microsoft.com/office/drawing/2014/main" id="{870C4A6E-9F62-0232-2360-BCE015143942}"/>
              </a:ext>
            </a:extLst>
          </p:cNvPr>
          <p:cNvCxnSpPr>
            <a:cxnSpLocks/>
            <a:endCxn id="23" idx="4"/>
          </p:cNvCxnSpPr>
          <p:nvPr/>
        </p:nvCxnSpPr>
        <p:spPr>
          <a:xfrm flipV="1">
            <a:off x="7050157" y="4403296"/>
            <a:ext cx="261830" cy="120237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a:extLst>
              <a:ext uri="{FF2B5EF4-FFF2-40B4-BE49-F238E27FC236}">
                <a16:creationId xmlns:a16="http://schemas.microsoft.com/office/drawing/2014/main" id="{D2510CF6-D81E-9F6E-8461-B48B93BAEE35}"/>
              </a:ext>
            </a:extLst>
          </p:cNvPr>
          <p:cNvCxnSpPr>
            <a:cxnSpLocks/>
            <a:stCxn id="23" idx="7"/>
            <a:endCxn id="26" idx="3"/>
          </p:cNvCxnSpPr>
          <p:nvPr/>
        </p:nvCxnSpPr>
        <p:spPr>
          <a:xfrm flipV="1">
            <a:off x="7373813" y="4085983"/>
            <a:ext cx="348910" cy="19015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6" name="Ellipse 25">
            <a:extLst>
              <a:ext uri="{FF2B5EF4-FFF2-40B4-BE49-F238E27FC236}">
                <a16:creationId xmlns:a16="http://schemas.microsoft.com/office/drawing/2014/main" id="{1268BFE2-07BC-7050-54D6-50D608DE0AEF}"/>
              </a:ext>
            </a:extLst>
          </p:cNvPr>
          <p:cNvSpPr/>
          <p:nvPr/>
        </p:nvSpPr>
        <p:spPr>
          <a:xfrm>
            <a:off x="7697114" y="395882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405FBAEB-ECC6-F4A3-9C16-FFCF68AFFF39}"/>
              </a:ext>
            </a:extLst>
          </p:cNvPr>
          <p:cNvSpPr/>
          <p:nvPr/>
        </p:nvSpPr>
        <p:spPr>
          <a:xfrm>
            <a:off x="7414814" y="412716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avec flèche 29">
            <a:extLst>
              <a:ext uri="{FF2B5EF4-FFF2-40B4-BE49-F238E27FC236}">
                <a16:creationId xmlns:a16="http://schemas.microsoft.com/office/drawing/2014/main" id="{3008D397-D7C0-8CCF-7A9F-27F7AABB0C0C}"/>
              </a:ext>
            </a:extLst>
          </p:cNvPr>
          <p:cNvCxnSpPr>
            <a:cxnSpLocks/>
          </p:cNvCxnSpPr>
          <p:nvPr/>
        </p:nvCxnSpPr>
        <p:spPr>
          <a:xfrm flipV="1">
            <a:off x="6581753" y="1903662"/>
            <a:ext cx="704749" cy="220308"/>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Ellipse 30">
            <a:extLst>
              <a:ext uri="{FF2B5EF4-FFF2-40B4-BE49-F238E27FC236}">
                <a16:creationId xmlns:a16="http://schemas.microsoft.com/office/drawing/2014/main" id="{760578F3-4B4E-250D-3C63-4DA78F62E01A}"/>
              </a:ext>
            </a:extLst>
          </p:cNvPr>
          <p:cNvSpPr/>
          <p:nvPr/>
        </p:nvSpPr>
        <p:spPr>
          <a:xfrm>
            <a:off x="7286502" y="1829175"/>
            <a:ext cx="174870" cy="148974"/>
          </a:xfrm>
          <a:prstGeom prst="ellipse">
            <a:avLst/>
          </a:prstGeom>
          <a:solidFill>
            <a:srgbClr val="7F7F7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Ellipse 33">
            <a:extLst>
              <a:ext uri="{FF2B5EF4-FFF2-40B4-BE49-F238E27FC236}">
                <a16:creationId xmlns:a16="http://schemas.microsoft.com/office/drawing/2014/main" id="{4F696826-8F6A-4BE8-BF50-13D4EAD42EDE}"/>
              </a:ext>
            </a:extLst>
          </p:cNvPr>
          <p:cNvSpPr/>
          <p:nvPr/>
        </p:nvSpPr>
        <p:spPr>
          <a:xfrm>
            <a:off x="7929207" y="3667193"/>
            <a:ext cx="327270" cy="298010"/>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Ellipse 34">
            <a:extLst>
              <a:ext uri="{FF2B5EF4-FFF2-40B4-BE49-F238E27FC236}">
                <a16:creationId xmlns:a16="http://schemas.microsoft.com/office/drawing/2014/main" id="{ECB52983-4786-E614-0FA9-598973B485E0}"/>
              </a:ext>
            </a:extLst>
          </p:cNvPr>
          <p:cNvSpPr/>
          <p:nvPr/>
        </p:nvSpPr>
        <p:spPr>
          <a:xfrm>
            <a:off x="6406883" y="2049483"/>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Ellipse 37">
            <a:extLst>
              <a:ext uri="{FF2B5EF4-FFF2-40B4-BE49-F238E27FC236}">
                <a16:creationId xmlns:a16="http://schemas.microsoft.com/office/drawing/2014/main" id="{EAB9A5EB-28DC-CDC4-E9AF-A43D6100281D}"/>
              </a:ext>
            </a:extLst>
          </p:cNvPr>
          <p:cNvSpPr/>
          <p:nvPr/>
        </p:nvSpPr>
        <p:spPr>
          <a:xfrm>
            <a:off x="7494153" y="2363668"/>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Ellipse 39">
            <a:extLst>
              <a:ext uri="{FF2B5EF4-FFF2-40B4-BE49-F238E27FC236}">
                <a16:creationId xmlns:a16="http://schemas.microsoft.com/office/drawing/2014/main" id="{ADA92503-B6F2-165A-2C8C-36C177D7E982}"/>
              </a:ext>
            </a:extLst>
          </p:cNvPr>
          <p:cNvSpPr/>
          <p:nvPr/>
        </p:nvSpPr>
        <p:spPr>
          <a:xfrm>
            <a:off x="7383577" y="1660569"/>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2" name="Connecteur droit avec flèche 41">
            <a:extLst>
              <a:ext uri="{FF2B5EF4-FFF2-40B4-BE49-F238E27FC236}">
                <a16:creationId xmlns:a16="http://schemas.microsoft.com/office/drawing/2014/main" id="{BC91C754-4D63-4AFA-6589-FC2E24162A58}"/>
              </a:ext>
            </a:extLst>
          </p:cNvPr>
          <p:cNvCxnSpPr>
            <a:cxnSpLocks/>
            <a:endCxn id="53" idx="0"/>
          </p:cNvCxnSpPr>
          <p:nvPr/>
        </p:nvCxnSpPr>
        <p:spPr>
          <a:xfrm flipH="1">
            <a:off x="11140512" y="2170799"/>
            <a:ext cx="481645" cy="10026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8" name="Ellipse 47">
            <a:extLst>
              <a:ext uri="{FF2B5EF4-FFF2-40B4-BE49-F238E27FC236}">
                <a16:creationId xmlns:a16="http://schemas.microsoft.com/office/drawing/2014/main" id="{61273415-B428-6AC8-9CDC-23FD77682D98}"/>
              </a:ext>
            </a:extLst>
          </p:cNvPr>
          <p:cNvSpPr/>
          <p:nvPr/>
        </p:nvSpPr>
        <p:spPr>
          <a:xfrm>
            <a:off x="8308566" y="335980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9" name="Connecteur droit avec flèche 48">
            <a:extLst>
              <a:ext uri="{FF2B5EF4-FFF2-40B4-BE49-F238E27FC236}">
                <a16:creationId xmlns:a16="http://schemas.microsoft.com/office/drawing/2014/main" id="{9CEE2A2A-D5D5-432F-404C-83AED473D042}"/>
              </a:ext>
            </a:extLst>
          </p:cNvPr>
          <p:cNvCxnSpPr>
            <a:cxnSpLocks/>
          </p:cNvCxnSpPr>
          <p:nvPr/>
        </p:nvCxnSpPr>
        <p:spPr>
          <a:xfrm flipH="1" flipV="1">
            <a:off x="7805033" y="3231615"/>
            <a:ext cx="529142" cy="15000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cteur droit avec flèche 49">
            <a:extLst>
              <a:ext uri="{FF2B5EF4-FFF2-40B4-BE49-F238E27FC236}">
                <a16:creationId xmlns:a16="http://schemas.microsoft.com/office/drawing/2014/main" id="{80969317-A7ED-BF06-5466-E1B2100AD5DC}"/>
              </a:ext>
            </a:extLst>
          </p:cNvPr>
          <p:cNvCxnSpPr>
            <a:cxnSpLocks/>
          </p:cNvCxnSpPr>
          <p:nvPr/>
        </p:nvCxnSpPr>
        <p:spPr>
          <a:xfrm flipH="1" flipV="1">
            <a:off x="7264583" y="2877358"/>
            <a:ext cx="432531" cy="272242"/>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51" name="Ellipse 50">
            <a:extLst>
              <a:ext uri="{FF2B5EF4-FFF2-40B4-BE49-F238E27FC236}">
                <a16:creationId xmlns:a16="http://schemas.microsoft.com/office/drawing/2014/main" id="{2799AEFD-E42B-C570-85CB-FD6B859AE3BA}"/>
              </a:ext>
            </a:extLst>
          </p:cNvPr>
          <p:cNvSpPr/>
          <p:nvPr/>
        </p:nvSpPr>
        <p:spPr>
          <a:xfrm>
            <a:off x="7564075" y="3035321"/>
            <a:ext cx="282300" cy="229973"/>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52" name="Ellipse 51">
            <a:extLst>
              <a:ext uri="{FF2B5EF4-FFF2-40B4-BE49-F238E27FC236}">
                <a16:creationId xmlns:a16="http://schemas.microsoft.com/office/drawing/2014/main" id="{BC897C59-ACC3-D4CC-235F-14CD4C9C3F93}"/>
              </a:ext>
            </a:extLst>
          </p:cNvPr>
          <p:cNvSpPr/>
          <p:nvPr/>
        </p:nvSpPr>
        <p:spPr>
          <a:xfrm>
            <a:off x="8854745" y="2430908"/>
            <a:ext cx="282300" cy="229973"/>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3" name="Ellipse 52">
            <a:extLst>
              <a:ext uri="{FF2B5EF4-FFF2-40B4-BE49-F238E27FC236}">
                <a16:creationId xmlns:a16="http://schemas.microsoft.com/office/drawing/2014/main" id="{C3C0AA5C-2AC0-36EE-C4E0-F078AE0319E8}"/>
              </a:ext>
            </a:extLst>
          </p:cNvPr>
          <p:cNvSpPr/>
          <p:nvPr/>
        </p:nvSpPr>
        <p:spPr>
          <a:xfrm>
            <a:off x="10999362" y="3173417"/>
            <a:ext cx="282300" cy="229973"/>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9" name="Ellipse 58">
            <a:extLst>
              <a:ext uri="{FF2B5EF4-FFF2-40B4-BE49-F238E27FC236}">
                <a16:creationId xmlns:a16="http://schemas.microsoft.com/office/drawing/2014/main" id="{25495BE6-917E-53E4-EC10-0D8D9A424977}"/>
              </a:ext>
            </a:extLst>
          </p:cNvPr>
          <p:cNvSpPr/>
          <p:nvPr/>
        </p:nvSpPr>
        <p:spPr>
          <a:xfrm>
            <a:off x="5562463" y="2495897"/>
            <a:ext cx="282300" cy="229973"/>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2" name="Ellipse 71">
            <a:extLst>
              <a:ext uri="{FF2B5EF4-FFF2-40B4-BE49-F238E27FC236}">
                <a16:creationId xmlns:a16="http://schemas.microsoft.com/office/drawing/2014/main" id="{B4B514B8-A98D-1B51-32A6-43F1B90A2D2C}"/>
              </a:ext>
            </a:extLst>
          </p:cNvPr>
          <p:cNvSpPr/>
          <p:nvPr/>
        </p:nvSpPr>
        <p:spPr>
          <a:xfrm>
            <a:off x="5280163" y="1437900"/>
            <a:ext cx="282300" cy="229973"/>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Tree>
    <p:extLst>
      <p:ext uri="{BB962C8B-B14F-4D97-AF65-F5344CB8AC3E}">
        <p14:creationId xmlns:p14="http://schemas.microsoft.com/office/powerpoint/2010/main" val="8256395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C4340-5DFC-E6A9-FF66-0FCF659198FA}"/>
            </a:ext>
          </a:extLst>
        </p:cNvPr>
        <p:cNvGrpSpPr/>
        <p:nvPr/>
      </p:nvGrpSpPr>
      <p:grpSpPr>
        <a:xfrm>
          <a:off x="0" y="0"/>
          <a:ext cx="0" cy="0"/>
          <a:chOff x="0" y="0"/>
          <a:chExt cx="0" cy="0"/>
        </a:xfrm>
      </p:grpSpPr>
      <p:sp>
        <p:nvSpPr>
          <p:cNvPr id="148" name="Rectangle 4">
            <a:extLst>
              <a:ext uri="{FF2B5EF4-FFF2-40B4-BE49-F238E27FC236}">
                <a16:creationId xmlns:a16="http://schemas.microsoft.com/office/drawing/2014/main" id="{FFBC92B0-572A-8113-D729-2D7FFC6ED700}"/>
              </a:ext>
            </a:extLst>
          </p:cNvPr>
          <p:cNvSpPr/>
          <p:nvPr/>
        </p:nvSpPr>
        <p:spPr>
          <a:xfrm>
            <a:off x="94380" y="137411"/>
            <a:ext cx="4801786" cy="3753420"/>
          </a:xfrm>
          <a:prstGeom prst="rect">
            <a:avLst/>
          </a:prstGeom>
          <a:solidFill>
            <a:schemeClr val="tx2">
              <a:lumMod val="20000"/>
              <a:lumOff val="80000"/>
            </a:schemeClr>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fr-FR" sz="1700" b="1" spc="-1" dirty="0">
                <a:solidFill>
                  <a:srgbClr val="000000"/>
                </a:solidFill>
                <a:latin typeface="Calibri"/>
                <a:cs typeface="Calibri" panose="020F0502020204030204" pitchFamily="34" charset="0"/>
              </a:rPr>
              <a:t>7) Mars 1856 : Traité de Paris : La Russie renonce à toute ingérence dans l’Empire ottoman ; Elle cède les bouches du Danube ; Démilitarisation de la mer Noire</a:t>
            </a:r>
            <a:endParaRPr lang="fr-FR" sz="1700" spc="-1" dirty="0">
              <a:solidFill>
                <a:srgbClr val="000000"/>
              </a:solidFill>
              <a:latin typeface="Calibri"/>
              <a:cs typeface="Calibri" panose="020F0502020204030204" pitchFamily="34" charset="0"/>
            </a:endParaRPr>
          </a:p>
          <a:p>
            <a:endParaRPr lang="fr-FR" sz="1700" dirty="0"/>
          </a:p>
          <a:p>
            <a:r>
              <a:rPr lang="fr-FR" sz="1700" dirty="0"/>
              <a:t>*1856 : Défaite de la Russie contre l’Empire ottoman</a:t>
            </a:r>
          </a:p>
          <a:p>
            <a:r>
              <a:rPr lang="fr-FR" sz="1700" dirty="0"/>
              <a:t>Allié à la GB et à la France ; Mais également…</a:t>
            </a:r>
          </a:p>
          <a:p>
            <a:r>
              <a:rPr lang="fr-FR" sz="1700" spc="-1" dirty="0">
                <a:solidFill>
                  <a:srgbClr val="000000"/>
                </a:solidFill>
                <a:cs typeface="Calibri" panose="020F0502020204030204" pitchFamily="34" charset="0"/>
              </a:rPr>
              <a:t>*Fin de la Sainte Alliance de 1815</a:t>
            </a:r>
          </a:p>
          <a:p>
            <a:endParaRPr lang="fr-FR" sz="1700" spc="-1" dirty="0">
              <a:solidFill>
                <a:srgbClr val="000000"/>
              </a:solidFill>
              <a:latin typeface="Calibri"/>
              <a:cs typeface="Calibri" panose="020F0502020204030204" pitchFamily="34" charset="0"/>
            </a:endParaRPr>
          </a:p>
          <a:p>
            <a:r>
              <a:rPr lang="fr-FR" sz="1700" spc="-1" dirty="0">
                <a:solidFill>
                  <a:srgbClr val="000000"/>
                </a:solidFill>
                <a:latin typeface="Calibri"/>
                <a:cs typeface="Calibri" panose="020F0502020204030204" pitchFamily="34" charset="0"/>
              </a:rPr>
              <a:t>*Mars 1856 : Traité de Paris</a:t>
            </a:r>
          </a:p>
          <a:p>
            <a:r>
              <a:rPr lang="fr-FR" sz="1700" spc="-1" dirty="0">
                <a:solidFill>
                  <a:srgbClr val="000000"/>
                </a:solidFill>
                <a:latin typeface="Calibri"/>
                <a:cs typeface="Calibri" panose="020F0502020204030204" pitchFamily="34" charset="0"/>
              </a:rPr>
              <a:t>Russie ; Autriche, France, GB, Empire ottoman Piémont-Sardaigne et Prusse</a:t>
            </a:r>
          </a:p>
          <a:p>
            <a:endParaRPr lang="fr-FR" sz="1700" spc="-1" dirty="0">
              <a:solidFill>
                <a:srgbClr val="000000"/>
              </a:solidFill>
              <a:latin typeface="Calibri"/>
              <a:cs typeface="Calibri" panose="020F0502020204030204" pitchFamily="34" charset="0"/>
            </a:endParaRPr>
          </a:p>
          <a:p>
            <a:r>
              <a:rPr lang="fr-FR" sz="1700" spc="-1" dirty="0">
                <a:solidFill>
                  <a:srgbClr val="000000"/>
                </a:solidFill>
                <a:latin typeface="Calibri"/>
                <a:cs typeface="Calibri" panose="020F0502020204030204" pitchFamily="34" charset="0"/>
              </a:rPr>
              <a:t>*En quatre points…</a:t>
            </a:r>
          </a:p>
        </p:txBody>
      </p:sp>
      <p:pic>
        <p:nvPicPr>
          <p:cNvPr id="61" name="Picture 2" descr="C:\Users\Christophe\Pictures\My Scans\2014-11 (nov.)\scan0001.jpg">
            <a:extLst>
              <a:ext uri="{FF2B5EF4-FFF2-40B4-BE49-F238E27FC236}">
                <a16:creationId xmlns:a16="http://schemas.microsoft.com/office/drawing/2014/main" id="{37545222-CEAF-ADB1-9E5C-A6ABD245937B}"/>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3" name="Ellipse 62">
            <a:extLst>
              <a:ext uri="{FF2B5EF4-FFF2-40B4-BE49-F238E27FC236}">
                <a16:creationId xmlns:a16="http://schemas.microsoft.com/office/drawing/2014/main" id="{67ED792F-305D-A90A-B9A1-9A6470F729CB}"/>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Ellipse 127">
            <a:extLst>
              <a:ext uri="{FF2B5EF4-FFF2-40B4-BE49-F238E27FC236}">
                <a16:creationId xmlns:a16="http://schemas.microsoft.com/office/drawing/2014/main" id="{5A0D5991-D61D-3FEE-91C8-F607F138ECF9}"/>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29" name="Ellipse 128">
            <a:extLst>
              <a:ext uri="{FF2B5EF4-FFF2-40B4-BE49-F238E27FC236}">
                <a16:creationId xmlns:a16="http://schemas.microsoft.com/office/drawing/2014/main" id="{B8F297FA-3367-4BF1-9601-3BB64F04DC3F}"/>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33" name="Ellipse 132">
            <a:extLst>
              <a:ext uri="{FF2B5EF4-FFF2-40B4-BE49-F238E27FC236}">
                <a16:creationId xmlns:a16="http://schemas.microsoft.com/office/drawing/2014/main" id="{5282196F-5B2B-816C-AD15-01BB3DF0A33B}"/>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4" name="Ellipse 133">
            <a:extLst>
              <a:ext uri="{FF2B5EF4-FFF2-40B4-BE49-F238E27FC236}">
                <a16:creationId xmlns:a16="http://schemas.microsoft.com/office/drawing/2014/main" id="{764325A1-6454-6906-E6DF-E1433BCA5531}"/>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C691EA81-7BD6-27EC-2F4A-2F9F8C777155}"/>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45" name="Ellipse 144">
            <a:extLst>
              <a:ext uri="{FF2B5EF4-FFF2-40B4-BE49-F238E27FC236}">
                <a16:creationId xmlns:a16="http://schemas.microsoft.com/office/drawing/2014/main" id="{3C05C851-82D9-0719-5976-8C142548E32D}"/>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152" name="Ellipse 151">
            <a:extLst>
              <a:ext uri="{FF2B5EF4-FFF2-40B4-BE49-F238E27FC236}">
                <a16:creationId xmlns:a16="http://schemas.microsoft.com/office/drawing/2014/main" id="{19DCFE4C-18A4-021C-24CE-FD31C2FB9F2A}"/>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3" name="Ellipse 152">
            <a:extLst>
              <a:ext uri="{FF2B5EF4-FFF2-40B4-BE49-F238E27FC236}">
                <a16:creationId xmlns:a16="http://schemas.microsoft.com/office/drawing/2014/main" id="{B9AE1D2F-2874-820C-0275-B9C3FFCCF180}"/>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4" name="Ellipse 153">
            <a:extLst>
              <a:ext uri="{FF2B5EF4-FFF2-40B4-BE49-F238E27FC236}">
                <a16:creationId xmlns:a16="http://schemas.microsoft.com/office/drawing/2014/main" id="{55BB8BC8-8221-8242-8300-FD3EA3370C6A}"/>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5" name="Ellipse 154">
            <a:extLst>
              <a:ext uri="{FF2B5EF4-FFF2-40B4-BE49-F238E27FC236}">
                <a16:creationId xmlns:a16="http://schemas.microsoft.com/office/drawing/2014/main" id="{111D783A-7316-B796-92E4-D9B6876B030A}"/>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6" name="Ellipse 155">
            <a:extLst>
              <a:ext uri="{FF2B5EF4-FFF2-40B4-BE49-F238E27FC236}">
                <a16:creationId xmlns:a16="http://schemas.microsoft.com/office/drawing/2014/main" id="{0CD5EAA5-092F-FD74-7966-CD540E802AA6}"/>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0604933E-6EE0-4E12-BA69-F154679B6993}"/>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8" name="Ellipse 157">
            <a:extLst>
              <a:ext uri="{FF2B5EF4-FFF2-40B4-BE49-F238E27FC236}">
                <a16:creationId xmlns:a16="http://schemas.microsoft.com/office/drawing/2014/main" id="{A39486FF-F032-3615-FD34-7FAD3B6DF0F5}"/>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9" name="Ellipse 158">
            <a:extLst>
              <a:ext uri="{FF2B5EF4-FFF2-40B4-BE49-F238E27FC236}">
                <a16:creationId xmlns:a16="http://schemas.microsoft.com/office/drawing/2014/main" id="{6A673CEB-DDDF-DEEA-DA22-E739C2AAE48A}"/>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90163506-348E-845B-A91E-DA11EC1AC1F9}"/>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1" name="Ellipse 160">
            <a:extLst>
              <a:ext uri="{FF2B5EF4-FFF2-40B4-BE49-F238E27FC236}">
                <a16:creationId xmlns:a16="http://schemas.microsoft.com/office/drawing/2014/main" id="{91CA2FDA-770F-46F3-2B7B-9F7B9F57CD21}"/>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0C12AE4E-57C5-7CAB-B488-AA32B6328C53}"/>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3" name="Connecteur droit 162">
            <a:extLst>
              <a:ext uri="{FF2B5EF4-FFF2-40B4-BE49-F238E27FC236}">
                <a16:creationId xmlns:a16="http://schemas.microsoft.com/office/drawing/2014/main" id="{077A20D0-A614-382D-28C1-F1F95D9B8379}"/>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 name="Connecteur droit 163">
            <a:extLst>
              <a:ext uri="{FF2B5EF4-FFF2-40B4-BE49-F238E27FC236}">
                <a16:creationId xmlns:a16="http://schemas.microsoft.com/office/drawing/2014/main" id="{6D1FF68C-AC39-1844-B905-D2212F1D7C36}"/>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Connecteur droit 164">
            <a:extLst>
              <a:ext uri="{FF2B5EF4-FFF2-40B4-BE49-F238E27FC236}">
                <a16:creationId xmlns:a16="http://schemas.microsoft.com/office/drawing/2014/main" id="{2C035B20-54DC-88B6-0F7A-6FE4025F1132}"/>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6" name="Ellipse 165">
            <a:extLst>
              <a:ext uri="{FF2B5EF4-FFF2-40B4-BE49-F238E27FC236}">
                <a16:creationId xmlns:a16="http://schemas.microsoft.com/office/drawing/2014/main" id="{8FC603B2-6690-3508-04EC-0F71D08C6018}"/>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67" name="Ellipse 166">
            <a:extLst>
              <a:ext uri="{FF2B5EF4-FFF2-40B4-BE49-F238E27FC236}">
                <a16:creationId xmlns:a16="http://schemas.microsoft.com/office/drawing/2014/main" id="{8BC93CF7-1ECB-F6DE-0CAB-6283EAC5BBF7}"/>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8" name="Ellipse 167">
            <a:extLst>
              <a:ext uri="{FF2B5EF4-FFF2-40B4-BE49-F238E27FC236}">
                <a16:creationId xmlns:a16="http://schemas.microsoft.com/office/drawing/2014/main" id="{A76E6D31-6FA8-AE5E-3C5E-7106490A706E}"/>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69" name="Ellipse 168">
            <a:extLst>
              <a:ext uri="{FF2B5EF4-FFF2-40B4-BE49-F238E27FC236}">
                <a16:creationId xmlns:a16="http://schemas.microsoft.com/office/drawing/2014/main" id="{1DF1539C-AE9C-28CF-21DD-F9D9BC72AD34}"/>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E6E702FD-742C-AF0F-E29D-3A6E786DF4F8}"/>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71" name="Ellipse 170">
            <a:extLst>
              <a:ext uri="{FF2B5EF4-FFF2-40B4-BE49-F238E27FC236}">
                <a16:creationId xmlns:a16="http://schemas.microsoft.com/office/drawing/2014/main" id="{9B53F6AF-F3E6-A19E-5C7B-A84B95A4EAB4}"/>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2" name="Connecteur droit 171">
            <a:extLst>
              <a:ext uri="{FF2B5EF4-FFF2-40B4-BE49-F238E27FC236}">
                <a16:creationId xmlns:a16="http://schemas.microsoft.com/office/drawing/2014/main" id="{37B622CD-8975-9D07-F12F-874979DB760B}"/>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3" name="Ellipse 172">
            <a:extLst>
              <a:ext uri="{FF2B5EF4-FFF2-40B4-BE49-F238E27FC236}">
                <a16:creationId xmlns:a16="http://schemas.microsoft.com/office/drawing/2014/main" id="{6BA10C6D-F424-7FFF-BDF2-8455029447D4}"/>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74" name="Connecteur droit avec flèche 173">
            <a:extLst>
              <a:ext uri="{FF2B5EF4-FFF2-40B4-BE49-F238E27FC236}">
                <a16:creationId xmlns:a16="http://schemas.microsoft.com/office/drawing/2014/main" id="{5FECB929-E63C-648B-8636-18BA1DEBAF05}"/>
              </a:ext>
            </a:extLst>
          </p:cNvPr>
          <p:cNvCxnSpPr>
            <a:cxnSpLocks/>
            <a:endCxn id="171"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5" name="Ellipse 174">
            <a:extLst>
              <a:ext uri="{FF2B5EF4-FFF2-40B4-BE49-F238E27FC236}">
                <a16:creationId xmlns:a16="http://schemas.microsoft.com/office/drawing/2014/main" id="{68032CCF-82AF-D8FE-63CB-22365B24B247}"/>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76" name="Ellipse 175">
            <a:extLst>
              <a:ext uri="{FF2B5EF4-FFF2-40B4-BE49-F238E27FC236}">
                <a16:creationId xmlns:a16="http://schemas.microsoft.com/office/drawing/2014/main" id="{FC0C9904-ED28-68DE-58F9-44110F760BB8}"/>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77" name="Ellipse 176">
            <a:extLst>
              <a:ext uri="{FF2B5EF4-FFF2-40B4-BE49-F238E27FC236}">
                <a16:creationId xmlns:a16="http://schemas.microsoft.com/office/drawing/2014/main" id="{FE906868-BF2E-C7B3-6F32-10E8D9C9F796}"/>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Ellipse 177">
            <a:extLst>
              <a:ext uri="{FF2B5EF4-FFF2-40B4-BE49-F238E27FC236}">
                <a16:creationId xmlns:a16="http://schemas.microsoft.com/office/drawing/2014/main" id="{D7185898-2221-E994-C603-98A9659E9034}"/>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79" name="Ellipse 178">
            <a:extLst>
              <a:ext uri="{FF2B5EF4-FFF2-40B4-BE49-F238E27FC236}">
                <a16:creationId xmlns:a16="http://schemas.microsoft.com/office/drawing/2014/main" id="{475BB95D-159A-FB22-B1B8-D550C5CE433D}"/>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80" name="Ellipse 179">
            <a:extLst>
              <a:ext uri="{FF2B5EF4-FFF2-40B4-BE49-F238E27FC236}">
                <a16:creationId xmlns:a16="http://schemas.microsoft.com/office/drawing/2014/main" id="{0E428486-211B-76A8-34C5-9D4BED2F0E70}"/>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Rectangle 180">
            <a:extLst>
              <a:ext uri="{FF2B5EF4-FFF2-40B4-BE49-F238E27FC236}">
                <a16:creationId xmlns:a16="http://schemas.microsoft.com/office/drawing/2014/main" id="{28A9334E-AB48-3969-8E60-6A3DD6627546}"/>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82" name="Ellipse 181">
            <a:extLst>
              <a:ext uri="{FF2B5EF4-FFF2-40B4-BE49-F238E27FC236}">
                <a16:creationId xmlns:a16="http://schemas.microsoft.com/office/drawing/2014/main" id="{75615771-0E65-85A3-BF74-EA25DC5126B3}"/>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83" name="Ellipse 182">
            <a:extLst>
              <a:ext uri="{FF2B5EF4-FFF2-40B4-BE49-F238E27FC236}">
                <a16:creationId xmlns:a16="http://schemas.microsoft.com/office/drawing/2014/main" id="{DDC14BAB-DFED-9D56-CE63-CAECE7963A77}"/>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84" name="Ellipse 183">
            <a:extLst>
              <a:ext uri="{FF2B5EF4-FFF2-40B4-BE49-F238E27FC236}">
                <a16:creationId xmlns:a16="http://schemas.microsoft.com/office/drawing/2014/main" id="{A04C113C-C2B4-E92F-7630-C10AFB0156A8}"/>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85" name="Ellipse 184">
            <a:extLst>
              <a:ext uri="{FF2B5EF4-FFF2-40B4-BE49-F238E27FC236}">
                <a16:creationId xmlns:a16="http://schemas.microsoft.com/office/drawing/2014/main" id="{55B04702-3B52-166F-ED50-7CFDC4E0F2CA}"/>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6" name="Ellipse 185">
            <a:extLst>
              <a:ext uri="{FF2B5EF4-FFF2-40B4-BE49-F238E27FC236}">
                <a16:creationId xmlns:a16="http://schemas.microsoft.com/office/drawing/2014/main" id="{FEE37ADF-C956-B0E3-6946-42072983B205}"/>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7" name="Rectangle 186">
            <a:extLst>
              <a:ext uri="{FF2B5EF4-FFF2-40B4-BE49-F238E27FC236}">
                <a16:creationId xmlns:a16="http://schemas.microsoft.com/office/drawing/2014/main" id="{3EF5A7BC-62D4-B1F9-7C88-29C91D12A7B8}"/>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88" name="Rectangle 187">
            <a:extLst>
              <a:ext uri="{FF2B5EF4-FFF2-40B4-BE49-F238E27FC236}">
                <a16:creationId xmlns:a16="http://schemas.microsoft.com/office/drawing/2014/main" id="{102215D0-44B4-B250-64E7-2487C7948AE2}"/>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89" name="Ellipse 188">
            <a:extLst>
              <a:ext uri="{FF2B5EF4-FFF2-40B4-BE49-F238E27FC236}">
                <a16:creationId xmlns:a16="http://schemas.microsoft.com/office/drawing/2014/main" id="{2F68B4FF-73B7-269F-BDAC-12461D6E8B9E}"/>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0" name="Rectangle 189">
            <a:extLst>
              <a:ext uri="{FF2B5EF4-FFF2-40B4-BE49-F238E27FC236}">
                <a16:creationId xmlns:a16="http://schemas.microsoft.com/office/drawing/2014/main" id="{49D877C4-8F60-0705-5F02-3DA9E6132C55}"/>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91" name="Rectangle 190">
            <a:extLst>
              <a:ext uri="{FF2B5EF4-FFF2-40B4-BE49-F238E27FC236}">
                <a16:creationId xmlns:a16="http://schemas.microsoft.com/office/drawing/2014/main" id="{0E4E1059-DF1C-98C5-2821-B58E0C866E0E}"/>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92" name="Connecteur droit 191">
            <a:extLst>
              <a:ext uri="{FF2B5EF4-FFF2-40B4-BE49-F238E27FC236}">
                <a16:creationId xmlns:a16="http://schemas.microsoft.com/office/drawing/2014/main" id="{914722E5-8943-97F4-804B-C0EEFF2EA1E6}"/>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3" name="Ellipse 192">
            <a:extLst>
              <a:ext uri="{FF2B5EF4-FFF2-40B4-BE49-F238E27FC236}">
                <a16:creationId xmlns:a16="http://schemas.microsoft.com/office/drawing/2014/main" id="{D2066D53-C18B-82AB-E30D-961721B4C1A7}"/>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94" name="Connecteur droit 193">
            <a:extLst>
              <a:ext uri="{FF2B5EF4-FFF2-40B4-BE49-F238E27FC236}">
                <a16:creationId xmlns:a16="http://schemas.microsoft.com/office/drawing/2014/main" id="{CB4F775D-5D40-EFD0-B3D5-138ABE1435EE}"/>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Connecteur droit 194">
            <a:extLst>
              <a:ext uri="{FF2B5EF4-FFF2-40B4-BE49-F238E27FC236}">
                <a16:creationId xmlns:a16="http://schemas.microsoft.com/office/drawing/2014/main" id="{08044A6A-86BD-2BE6-462A-3411C1A85F25}"/>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6" name="Ellipse 195">
            <a:extLst>
              <a:ext uri="{FF2B5EF4-FFF2-40B4-BE49-F238E27FC236}">
                <a16:creationId xmlns:a16="http://schemas.microsoft.com/office/drawing/2014/main" id="{4BBC0B0A-583E-467D-7310-3BCCEA988BFA}"/>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97" name="Ellipse 196">
            <a:extLst>
              <a:ext uri="{FF2B5EF4-FFF2-40B4-BE49-F238E27FC236}">
                <a16:creationId xmlns:a16="http://schemas.microsoft.com/office/drawing/2014/main" id="{FFB9E9C6-231D-3352-3A67-C01CFE80B160}"/>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98" name="Ellipse 197">
            <a:extLst>
              <a:ext uri="{FF2B5EF4-FFF2-40B4-BE49-F238E27FC236}">
                <a16:creationId xmlns:a16="http://schemas.microsoft.com/office/drawing/2014/main" id="{D1E0B104-5ACF-8FC6-1FC1-3075E63AD38C}"/>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9" name="Ellipse 198">
            <a:extLst>
              <a:ext uri="{FF2B5EF4-FFF2-40B4-BE49-F238E27FC236}">
                <a16:creationId xmlns:a16="http://schemas.microsoft.com/office/drawing/2014/main" id="{287A8EBE-EF97-9BB2-F9B9-99B900DC57F1}"/>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0" name="Ellipse 199">
            <a:extLst>
              <a:ext uri="{FF2B5EF4-FFF2-40B4-BE49-F238E27FC236}">
                <a16:creationId xmlns:a16="http://schemas.microsoft.com/office/drawing/2014/main" id="{0E97DE15-BB7F-5478-667D-64EB902BDC55}"/>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1" name="Ellipse 200">
            <a:extLst>
              <a:ext uri="{FF2B5EF4-FFF2-40B4-BE49-F238E27FC236}">
                <a16:creationId xmlns:a16="http://schemas.microsoft.com/office/drawing/2014/main" id="{AFA191D4-A0FC-14AE-7D60-885F67841AD9}"/>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2" name="Ellipse 201">
            <a:extLst>
              <a:ext uri="{FF2B5EF4-FFF2-40B4-BE49-F238E27FC236}">
                <a16:creationId xmlns:a16="http://schemas.microsoft.com/office/drawing/2014/main" id="{E590A5A6-2FEE-31AF-FBD7-2516FE8E892F}"/>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03" name="Ellipse 202">
            <a:extLst>
              <a:ext uri="{FF2B5EF4-FFF2-40B4-BE49-F238E27FC236}">
                <a16:creationId xmlns:a16="http://schemas.microsoft.com/office/drawing/2014/main" id="{7C62A3DE-72E9-4244-FC4E-0BA6A27D9790}"/>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4" name="Ellipse 203">
            <a:extLst>
              <a:ext uri="{FF2B5EF4-FFF2-40B4-BE49-F238E27FC236}">
                <a16:creationId xmlns:a16="http://schemas.microsoft.com/office/drawing/2014/main" id="{ECD39D85-402A-E9EC-6882-74CAC2E3D76D}"/>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5" name="Ellipse 204">
            <a:extLst>
              <a:ext uri="{FF2B5EF4-FFF2-40B4-BE49-F238E27FC236}">
                <a16:creationId xmlns:a16="http://schemas.microsoft.com/office/drawing/2014/main" id="{C323EF0F-9D4A-6138-948B-0BDF257E690B}"/>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06" name="Ellipse 205">
            <a:extLst>
              <a:ext uri="{FF2B5EF4-FFF2-40B4-BE49-F238E27FC236}">
                <a16:creationId xmlns:a16="http://schemas.microsoft.com/office/drawing/2014/main" id="{74B222C1-AD4C-18DE-98FF-226B9C8CDBCD}"/>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07" name="Ellipse 206">
            <a:extLst>
              <a:ext uri="{FF2B5EF4-FFF2-40B4-BE49-F238E27FC236}">
                <a16:creationId xmlns:a16="http://schemas.microsoft.com/office/drawing/2014/main" id="{C07AE614-D61E-9303-6452-9F0CF31703D6}"/>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8" name="Ellipse 207">
            <a:extLst>
              <a:ext uri="{FF2B5EF4-FFF2-40B4-BE49-F238E27FC236}">
                <a16:creationId xmlns:a16="http://schemas.microsoft.com/office/drawing/2014/main" id="{8E531B50-028A-A346-FEC9-BA99F3620160}"/>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9" name="Ellipse 208">
            <a:extLst>
              <a:ext uri="{FF2B5EF4-FFF2-40B4-BE49-F238E27FC236}">
                <a16:creationId xmlns:a16="http://schemas.microsoft.com/office/drawing/2014/main" id="{1AFBC197-8689-4AA9-FE03-1D73451FDC23}"/>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0" name="Ellipse 209">
            <a:extLst>
              <a:ext uri="{FF2B5EF4-FFF2-40B4-BE49-F238E27FC236}">
                <a16:creationId xmlns:a16="http://schemas.microsoft.com/office/drawing/2014/main" id="{755379E5-FA0C-97EC-076F-A31E596AB653}"/>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1" name="Ellipse 210">
            <a:extLst>
              <a:ext uri="{FF2B5EF4-FFF2-40B4-BE49-F238E27FC236}">
                <a16:creationId xmlns:a16="http://schemas.microsoft.com/office/drawing/2014/main" id="{13652E39-438E-32ED-7B2B-A9F4D3F3BDC4}"/>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Ellipse 211">
            <a:extLst>
              <a:ext uri="{FF2B5EF4-FFF2-40B4-BE49-F238E27FC236}">
                <a16:creationId xmlns:a16="http://schemas.microsoft.com/office/drawing/2014/main" id="{7DF9A042-F893-3CFC-15E1-C2865446B69B}"/>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Ellipse 212">
            <a:extLst>
              <a:ext uri="{FF2B5EF4-FFF2-40B4-BE49-F238E27FC236}">
                <a16:creationId xmlns:a16="http://schemas.microsoft.com/office/drawing/2014/main" id="{83A3C11A-9754-53AF-545F-D0BF6FD6CF2B}"/>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4" name="Ellipse 213">
            <a:extLst>
              <a:ext uri="{FF2B5EF4-FFF2-40B4-BE49-F238E27FC236}">
                <a16:creationId xmlns:a16="http://schemas.microsoft.com/office/drawing/2014/main" id="{E3CBC499-CC3A-DB5F-89BD-69D7F4F50CB6}"/>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5" name="Rectangle 214">
            <a:extLst>
              <a:ext uri="{FF2B5EF4-FFF2-40B4-BE49-F238E27FC236}">
                <a16:creationId xmlns:a16="http://schemas.microsoft.com/office/drawing/2014/main" id="{2F2F7A0E-63BC-42EB-7906-CB907AAB86FC}"/>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216" name="Rectangle 215">
            <a:extLst>
              <a:ext uri="{FF2B5EF4-FFF2-40B4-BE49-F238E27FC236}">
                <a16:creationId xmlns:a16="http://schemas.microsoft.com/office/drawing/2014/main" id="{D3C50A5D-7A33-0FEA-D0FC-856FC354355E}"/>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217" name="Rectangle 216">
            <a:extLst>
              <a:ext uri="{FF2B5EF4-FFF2-40B4-BE49-F238E27FC236}">
                <a16:creationId xmlns:a16="http://schemas.microsoft.com/office/drawing/2014/main" id="{92F935BF-F509-94BF-2A17-402045FFA5A8}"/>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218" name="Ellipse 217">
            <a:extLst>
              <a:ext uri="{FF2B5EF4-FFF2-40B4-BE49-F238E27FC236}">
                <a16:creationId xmlns:a16="http://schemas.microsoft.com/office/drawing/2014/main" id="{9A4E078C-70B5-2ADB-E659-852A91772076}"/>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19" name="Rectangle 218">
            <a:extLst>
              <a:ext uri="{FF2B5EF4-FFF2-40B4-BE49-F238E27FC236}">
                <a16:creationId xmlns:a16="http://schemas.microsoft.com/office/drawing/2014/main" id="{8C7B1C64-BBA5-3FCD-D81B-8424A68CFEED}"/>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220" name="Rectangle 219">
            <a:extLst>
              <a:ext uri="{FF2B5EF4-FFF2-40B4-BE49-F238E27FC236}">
                <a16:creationId xmlns:a16="http://schemas.microsoft.com/office/drawing/2014/main" id="{6C96BA54-33EB-0789-1B43-0EA7B2E9D213}"/>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221" name="Rectangle 220">
            <a:extLst>
              <a:ext uri="{FF2B5EF4-FFF2-40B4-BE49-F238E27FC236}">
                <a16:creationId xmlns:a16="http://schemas.microsoft.com/office/drawing/2014/main" id="{506AFF06-DBB5-A6A0-3FAA-BC3CC6B6328A}"/>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222" name="Rectangle 221">
            <a:extLst>
              <a:ext uri="{FF2B5EF4-FFF2-40B4-BE49-F238E27FC236}">
                <a16:creationId xmlns:a16="http://schemas.microsoft.com/office/drawing/2014/main" id="{B7010AAB-B32A-9CF6-0174-B4329414981D}"/>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223" name="Rectangle 222">
            <a:extLst>
              <a:ext uri="{FF2B5EF4-FFF2-40B4-BE49-F238E27FC236}">
                <a16:creationId xmlns:a16="http://schemas.microsoft.com/office/drawing/2014/main" id="{485AD440-DF18-66EB-E292-15328E6C3CA1}"/>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224" name="Rectangle 223">
            <a:extLst>
              <a:ext uri="{FF2B5EF4-FFF2-40B4-BE49-F238E27FC236}">
                <a16:creationId xmlns:a16="http://schemas.microsoft.com/office/drawing/2014/main" id="{E31C5BF1-91AA-7508-5D48-5D34F661C84F}"/>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225" name="Ellipse 224">
            <a:extLst>
              <a:ext uri="{FF2B5EF4-FFF2-40B4-BE49-F238E27FC236}">
                <a16:creationId xmlns:a16="http://schemas.microsoft.com/office/drawing/2014/main" id="{C43060D8-BD17-CB71-70E3-59A92B4C32E5}"/>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226" name="Ellipse 225">
            <a:extLst>
              <a:ext uri="{FF2B5EF4-FFF2-40B4-BE49-F238E27FC236}">
                <a16:creationId xmlns:a16="http://schemas.microsoft.com/office/drawing/2014/main" id="{47810699-DDE3-65A4-E0B3-3F489D7B7E06}"/>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27" name="Ellipse 226">
            <a:extLst>
              <a:ext uri="{FF2B5EF4-FFF2-40B4-BE49-F238E27FC236}">
                <a16:creationId xmlns:a16="http://schemas.microsoft.com/office/drawing/2014/main" id="{919C6B23-A25D-F839-30AD-DCE41C3E7CE5}"/>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8" name="Ellipse 227">
            <a:extLst>
              <a:ext uri="{FF2B5EF4-FFF2-40B4-BE49-F238E27FC236}">
                <a16:creationId xmlns:a16="http://schemas.microsoft.com/office/drawing/2014/main" id="{8772FFC4-DD01-000C-0552-6384ECB4E8B6}"/>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29" name="Ellipse 228">
            <a:extLst>
              <a:ext uri="{FF2B5EF4-FFF2-40B4-BE49-F238E27FC236}">
                <a16:creationId xmlns:a16="http://schemas.microsoft.com/office/drawing/2014/main" id="{E9A277DB-C23C-8EAB-895A-615AF1D3EE4F}"/>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230" name="Rectangle 229">
            <a:extLst>
              <a:ext uri="{FF2B5EF4-FFF2-40B4-BE49-F238E27FC236}">
                <a16:creationId xmlns:a16="http://schemas.microsoft.com/office/drawing/2014/main" id="{DAE039EA-B234-70B3-4DA8-2ACB6C4B68A3}"/>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231" name="Ellipse 230">
            <a:extLst>
              <a:ext uri="{FF2B5EF4-FFF2-40B4-BE49-F238E27FC236}">
                <a16:creationId xmlns:a16="http://schemas.microsoft.com/office/drawing/2014/main" id="{F8E6FF67-39EA-B996-BC3B-16583F91CFF5}"/>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2" name="Ellipse 231">
            <a:extLst>
              <a:ext uri="{FF2B5EF4-FFF2-40B4-BE49-F238E27FC236}">
                <a16:creationId xmlns:a16="http://schemas.microsoft.com/office/drawing/2014/main" id="{094F58C1-2354-B138-DB2E-62AB9A25D9DB}"/>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3" name="Ellipse 232">
            <a:extLst>
              <a:ext uri="{FF2B5EF4-FFF2-40B4-BE49-F238E27FC236}">
                <a16:creationId xmlns:a16="http://schemas.microsoft.com/office/drawing/2014/main" id="{56DBDBA8-6F00-D41F-E2CB-9F913C0FD14E}"/>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34" name="Ellipse 233">
            <a:extLst>
              <a:ext uri="{FF2B5EF4-FFF2-40B4-BE49-F238E27FC236}">
                <a16:creationId xmlns:a16="http://schemas.microsoft.com/office/drawing/2014/main" id="{1E1DEEBB-18C5-B04F-7030-BCDBD50E2AA7}"/>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5" name="Rectangle 234">
            <a:extLst>
              <a:ext uri="{FF2B5EF4-FFF2-40B4-BE49-F238E27FC236}">
                <a16:creationId xmlns:a16="http://schemas.microsoft.com/office/drawing/2014/main" id="{3E6C38D5-F86E-963F-890E-419F1D2D0733}"/>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236" name="Ellipse 235">
            <a:extLst>
              <a:ext uri="{FF2B5EF4-FFF2-40B4-BE49-F238E27FC236}">
                <a16:creationId xmlns:a16="http://schemas.microsoft.com/office/drawing/2014/main" id="{153E7F7C-7F2E-02C5-B6B2-CD9EFCB6A07A}"/>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37" name="Ellipse 236">
            <a:extLst>
              <a:ext uri="{FF2B5EF4-FFF2-40B4-BE49-F238E27FC236}">
                <a16:creationId xmlns:a16="http://schemas.microsoft.com/office/drawing/2014/main" id="{DA0C8C09-3625-06D8-F8D3-ED59270AE9AA}"/>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38" name="Rectangle 237">
            <a:extLst>
              <a:ext uri="{FF2B5EF4-FFF2-40B4-BE49-F238E27FC236}">
                <a16:creationId xmlns:a16="http://schemas.microsoft.com/office/drawing/2014/main" id="{D99A6E1D-C5AF-A9F1-5473-E781B602996A}"/>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239" name="Ellipse 238">
            <a:extLst>
              <a:ext uri="{FF2B5EF4-FFF2-40B4-BE49-F238E27FC236}">
                <a16:creationId xmlns:a16="http://schemas.microsoft.com/office/drawing/2014/main" id="{E398BEE0-3957-71E8-047F-0DE87EFC700B}"/>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0" name="Ellipse 239">
            <a:extLst>
              <a:ext uri="{FF2B5EF4-FFF2-40B4-BE49-F238E27FC236}">
                <a16:creationId xmlns:a16="http://schemas.microsoft.com/office/drawing/2014/main" id="{0CD1BC42-A7A7-4B56-8BE9-469182B688FD}"/>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1" name="Ellipse 240">
            <a:extLst>
              <a:ext uri="{FF2B5EF4-FFF2-40B4-BE49-F238E27FC236}">
                <a16:creationId xmlns:a16="http://schemas.microsoft.com/office/drawing/2014/main" id="{BF7F0F0E-F0D0-FA87-41B6-C1112AD0A9EA}"/>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2" name="Ellipse 241">
            <a:extLst>
              <a:ext uri="{FF2B5EF4-FFF2-40B4-BE49-F238E27FC236}">
                <a16:creationId xmlns:a16="http://schemas.microsoft.com/office/drawing/2014/main" id="{53E3D9ED-6379-4997-2F50-6FAC3A14EF6C}"/>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43" name="Ellipse 242">
            <a:extLst>
              <a:ext uri="{FF2B5EF4-FFF2-40B4-BE49-F238E27FC236}">
                <a16:creationId xmlns:a16="http://schemas.microsoft.com/office/drawing/2014/main" id="{C5798805-5D7E-7F03-8424-8723D17AB48A}"/>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4" name="Ellipse 243">
            <a:extLst>
              <a:ext uri="{FF2B5EF4-FFF2-40B4-BE49-F238E27FC236}">
                <a16:creationId xmlns:a16="http://schemas.microsoft.com/office/drawing/2014/main" id="{BA62F281-A9F6-38CF-EF5F-9CC70D0B6D14}"/>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45" name="Ellipse 244">
            <a:extLst>
              <a:ext uri="{FF2B5EF4-FFF2-40B4-BE49-F238E27FC236}">
                <a16:creationId xmlns:a16="http://schemas.microsoft.com/office/drawing/2014/main" id="{C02434D8-559F-3866-392A-3E3BACA877B9}"/>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6" name="Ellipse 245">
            <a:extLst>
              <a:ext uri="{FF2B5EF4-FFF2-40B4-BE49-F238E27FC236}">
                <a16:creationId xmlns:a16="http://schemas.microsoft.com/office/drawing/2014/main" id="{6A1025B2-43E3-DE3F-0551-96FA74B86E19}"/>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7" name="Ellipse 246">
            <a:extLst>
              <a:ext uri="{FF2B5EF4-FFF2-40B4-BE49-F238E27FC236}">
                <a16:creationId xmlns:a16="http://schemas.microsoft.com/office/drawing/2014/main" id="{449A63EB-BBA9-4687-F7F2-42C1AB3DE26D}"/>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48" name="Rectangle 247">
            <a:extLst>
              <a:ext uri="{FF2B5EF4-FFF2-40B4-BE49-F238E27FC236}">
                <a16:creationId xmlns:a16="http://schemas.microsoft.com/office/drawing/2014/main" id="{85D0A35E-A77F-333F-3432-7BDE3724071D}"/>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249" name="Ellipse 248">
            <a:extLst>
              <a:ext uri="{FF2B5EF4-FFF2-40B4-BE49-F238E27FC236}">
                <a16:creationId xmlns:a16="http://schemas.microsoft.com/office/drawing/2014/main" id="{DDE10D9D-F468-A2A9-F47E-A3FBCA245FA4}"/>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50" name="Rectangle 249">
            <a:extLst>
              <a:ext uri="{FF2B5EF4-FFF2-40B4-BE49-F238E27FC236}">
                <a16:creationId xmlns:a16="http://schemas.microsoft.com/office/drawing/2014/main" id="{68732A8C-75C3-A073-3C90-4F010EDAF7FA}"/>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251" name="Ellipse 250">
            <a:extLst>
              <a:ext uri="{FF2B5EF4-FFF2-40B4-BE49-F238E27FC236}">
                <a16:creationId xmlns:a16="http://schemas.microsoft.com/office/drawing/2014/main" id="{2A15F19F-AA58-4EBD-155A-01366695D733}"/>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52" name="Rectangle 251">
            <a:extLst>
              <a:ext uri="{FF2B5EF4-FFF2-40B4-BE49-F238E27FC236}">
                <a16:creationId xmlns:a16="http://schemas.microsoft.com/office/drawing/2014/main" id="{D6CFA4FA-85A9-A28A-CBA0-2757A9F6A561}"/>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53" name="Ellipse 252">
            <a:extLst>
              <a:ext uri="{FF2B5EF4-FFF2-40B4-BE49-F238E27FC236}">
                <a16:creationId xmlns:a16="http://schemas.microsoft.com/office/drawing/2014/main" id="{BB5E2DD1-F327-1A4C-1ADA-120692F57649}"/>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54" name="Rectangle 253">
            <a:extLst>
              <a:ext uri="{FF2B5EF4-FFF2-40B4-BE49-F238E27FC236}">
                <a16:creationId xmlns:a16="http://schemas.microsoft.com/office/drawing/2014/main" id="{A9AF8D98-C591-3B90-0168-574565D43895}"/>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55" name="Ellipse 254">
            <a:extLst>
              <a:ext uri="{FF2B5EF4-FFF2-40B4-BE49-F238E27FC236}">
                <a16:creationId xmlns:a16="http://schemas.microsoft.com/office/drawing/2014/main" id="{8E406B35-1574-BE06-A3FE-F0C5D9BCB555}"/>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56" name="Rectangle 255">
            <a:extLst>
              <a:ext uri="{FF2B5EF4-FFF2-40B4-BE49-F238E27FC236}">
                <a16:creationId xmlns:a16="http://schemas.microsoft.com/office/drawing/2014/main" id="{AE3EF34E-4FE7-DC74-898A-5A59E749A9A8}"/>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57" name="Ellipse 256">
            <a:extLst>
              <a:ext uri="{FF2B5EF4-FFF2-40B4-BE49-F238E27FC236}">
                <a16:creationId xmlns:a16="http://schemas.microsoft.com/office/drawing/2014/main" id="{11261F86-EFC3-D581-4B21-1175C6032AE2}"/>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58" name="Rectangle 257">
            <a:extLst>
              <a:ext uri="{FF2B5EF4-FFF2-40B4-BE49-F238E27FC236}">
                <a16:creationId xmlns:a16="http://schemas.microsoft.com/office/drawing/2014/main" id="{6EEE4D30-158A-1CA6-F7FE-6972D3D30946}"/>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59" name="Rectangle 1">
            <a:extLst>
              <a:ext uri="{FF2B5EF4-FFF2-40B4-BE49-F238E27FC236}">
                <a16:creationId xmlns:a16="http://schemas.microsoft.com/office/drawing/2014/main" id="{14428AB3-0D5B-42C0-BFF6-2A6E96FA524B}"/>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1853-1856</a:t>
            </a:r>
            <a:endParaRPr lang="fr-FR" b="1" spc="-1" dirty="0">
              <a:latin typeface="Arial"/>
            </a:endParaRPr>
          </a:p>
        </p:txBody>
      </p:sp>
    </p:spTree>
    <p:extLst>
      <p:ext uri="{BB962C8B-B14F-4D97-AF65-F5344CB8AC3E}">
        <p14:creationId xmlns:p14="http://schemas.microsoft.com/office/powerpoint/2010/main" val="29832296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C4340-5DFC-E6A9-FF66-0FCF659198FA}"/>
            </a:ext>
          </a:extLst>
        </p:cNvPr>
        <p:cNvGrpSpPr/>
        <p:nvPr/>
      </p:nvGrpSpPr>
      <p:grpSpPr>
        <a:xfrm>
          <a:off x="0" y="0"/>
          <a:ext cx="0" cy="0"/>
          <a:chOff x="0" y="0"/>
          <a:chExt cx="0" cy="0"/>
        </a:xfrm>
      </p:grpSpPr>
      <p:pic>
        <p:nvPicPr>
          <p:cNvPr id="11" name="Picture 2" descr="C:\Users\Christophe\Pictures\My Scans\2014-11 (nov.)\scan0001.jpg">
            <a:extLst>
              <a:ext uri="{FF2B5EF4-FFF2-40B4-BE49-F238E27FC236}">
                <a16:creationId xmlns:a16="http://schemas.microsoft.com/office/drawing/2014/main" id="{5A9109CE-29C6-8046-770D-AD521A87667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0" name="Ellipse 59">
            <a:extLst>
              <a:ext uri="{FF2B5EF4-FFF2-40B4-BE49-F238E27FC236}">
                <a16:creationId xmlns:a16="http://schemas.microsoft.com/office/drawing/2014/main" id="{4E5A54DA-FC54-2042-72DC-5E10EECCA55F}"/>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5442D1AF-BDE2-AE6D-DEFC-B925D6C56BD2}"/>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63" name="Ellipse 62">
            <a:extLst>
              <a:ext uri="{FF2B5EF4-FFF2-40B4-BE49-F238E27FC236}">
                <a16:creationId xmlns:a16="http://schemas.microsoft.com/office/drawing/2014/main" id="{F4DFC080-C3DB-79EB-EB72-45BC630FF828}"/>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28" name="Ellipse 127">
            <a:extLst>
              <a:ext uri="{FF2B5EF4-FFF2-40B4-BE49-F238E27FC236}">
                <a16:creationId xmlns:a16="http://schemas.microsoft.com/office/drawing/2014/main" id="{503CA897-63F7-4FA9-2381-225C2610F95E}"/>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Ellipse 128">
            <a:extLst>
              <a:ext uri="{FF2B5EF4-FFF2-40B4-BE49-F238E27FC236}">
                <a16:creationId xmlns:a16="http://schemas.microsoft.com/office/drawing/2014/main" id="{27A753B8-8F9C-1518-695A-E5E593D2B7A4}"/>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Ellipse 132">
            <a:extLst>
              <a:ext uri="{FF2B5EF4-FFF2-40B4-BE49-F238E27FC236}">
                <a16:creationId xmlns:a16="http://schemas.microsoft.com/office/drawing/2014/main" id="{27C706BF-ADE0-140D-D680-329BF1D36A04}"/>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34" name="Ellipse 133">
            <a:extLst>
              <a:ext uri="{FF2B5EF4-FFF2-40B4-BE49-F238E27FC236}">
                <a16:creationId xmlns:a16="http://schemas.microsoft.com/office/drawing/2014/main" id="{EA0774F1-0F6E-10EE-C3D9-6EBF986C97E6}"/>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153" name="Ellipse 152">
            <a:extLst>
              <a:ext uri="{FF2B5EF4-FFF2-40B4-BE49-F238E27FC236}">
                <a16:creationId xmlns:a16="http://schemas.microsoft.com/office/drawing/2014/main" id="{F733FBCD-2FA6-FAC4-FD3A-A80C43E061F9}"/>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4" name="Ellipse 153">
            <a:extLst>
              <a:ext uri="{FF2B5EF4-FFF2-40B4-BE49-F238E27FC236}">
                <a16:creationId xmlns:a16="http://schemas.microsoft.com/office/drawing/2014/main" id="{402283C9-D9D6-371E-8E35-57C4C7112304}"/>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5" name="Ellipse 154">
            <a:extLst>
              <a:ext uri="{FF2B5EF4-FFF2-40B4-BE49-F238E27FC236}">
                <a16:creationId xmlns:a16="http://schemas.microsoft.com/office/drawing/2014/main" id="{3DE09781-D935-AEE0-C6F5-CDB2CFEB2BB0}"/>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6" name="Ellipse 155">
            <a:extLst>
              <a:ext uri="{FF2B5EF4-FFF2-40B4-BE49-F238E27FC236}">
                <a16:creationId xmlns:a16="http://schemas.microsoft.com/office/drawing/2014/main" id="{C39AD21E-8614-DF0B-3C1F-B07006821039}"/>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7" name="Ellipse 156">
            <a:extLst>
              <a:ext uri="{FF2B5EF4-FFF2-40B4-BE49-F238E27FC236}">
                <a16:creationId xmlns:a16="http://schemas.microsoft.com/office/drawing/2014/main" id="{DF917AD6-C11C-C525-0523-A9A8B95585BD}"/>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0F15B45F-B9A0-E98B-19B7-06C6B478E839}"/>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9" name="Ellipse 158">
            <a:extLst>
              <a:ext uri="{FF2B5EF4-FFF2-40B4-BE49-F238E27FC236}">
                <a16:creationId xmlns:a16="http://schemas.microsoft.com/office/drawing/2014/main" id="{3F94F392-C23A-1F75-BFED-501D8F217666}"/>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0" name="Ellipse 159">
            <a:extLst>
              <a:ext uri="{FF2B5EF4-FFF2-40B4-BE49-F238E27FC236}">
                <a16:creationId xmlns:a16="http://schemas.microsoft.com/office/drawing/2014/main" id="{D63A6AC0-AC50-6153-C37D-B9CC06FE6CC5}"/>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78E6A331-9524-9FB9-E2EE-9A7776DFD02A}"/>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2" name="Ellipse 161">
            <a:extLst>
              <a:ext uri="{FF2B5EF4-FFF2-40B4-BE49-F238E27FC236}">
                <a16:creationId xmlns:a16="http://schemas.microsoft.com/office/drawing/2014/main" id="{94D5C368-B44D-C892-C482-3418722ABF3C}"/>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Ellipse 162">
            <a:extLst>
              <a:ext uri="{FF2B5EF4-FFF2-40B4-BE49-F238E27FC236}">
                <a16:creationId xmlns:a16="http://schemas.microsoft.com/office/drawing/2014/main" id="{620F83D0-1E28-C4D1-3E4B-1F89DC8282BC}"/>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4" name="Connecteur droit 163">
            <a:extLst>
              <a:ext uri="{FF2B5EF4-FFF2-40B4-BE49-F238E27FC236}">
                <a16:creationId xmlns:a16="http://schemas.microsoft.com/office/drawing/2014/main" id="{5E3F8792-B99C-84EA-C190-0AEAAA6CAD72}"/>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Connecteur droit 164">
            <a:extLst>
              <a:ext uri="{FF2B5EF4-FFF2-40B4-BE49-F238E27FC236}">
                <a16:creationId xmlns:a16="http://schemas.microsoft.com/office/drawing/2014/main" id="{E7A94439-E8D2-0609-E7A5-A9C85DC0CC50}"/>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Connecteur droit 165">
            <a:extLst>
              <a:ext uri="{FF2B5EF4-FFF2-40B4-BE49-F238E27FC236}">
                <a16:creationId xmlns:a16="http://schemas.microsoft.com/office/drawing/2014/main" id="{52E072D1-97A2-A645-FE4A-E3081054BDB6}"/>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7" name="Ellipse 166">
            <a:extLst>
              <a:ext uri="{FF2B5EF4-FFF2-40B4-BE49-F238E27FC236}">
                <a16:creationId xmlns:a16="http://schemas.microsoft.com/office/drawing/2014/main" id="{4C8B6643-9B32-CEBF-9347-A392BEB75930}"/>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68" name="Ellipse 167">
            <a:extLst>
              <a:ext uri="{FF2B5EF4-FFF2-40B4-BE49-F238E27FC236}">
                <a16:creationId xmlns:a16="http://schemas.microsoft.com/office/drawing/2014/main" id="{637A6600-F8B1-B474-880C-1E6641774DC4}"/>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9" name="Ellipse 168">
            <a:extLst>
              <a:ext uri="{FF2B5EF4-FFF2-40B4-BE49-F238E27FC236}">
                <a16:creationId xmlns:a16="http://schemas.microsoft.com/office/drawing/2014/main" id="{52FB44B8-0710-22EC-2C28-066B4DB33410}"/>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70" name="Ellipse 169">
            <a:extLst>
              <a:ext uri="{FF2B5EF4-FFF2-40B4-BE49-F238E27FC236}">
                <a16:creationId xmlns:a16="http://schemas.microsoft.com/office/drawing/2014/main" id="{3E5B9498-3F8C-1B0E-58A2-D73DBE36F8B0}"/>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Ellipse 170">
            <a:extLst>
              <a:ext uri="{FF2B5EF4-FFF2-40B4-BE49-F238E27FC236}">
                <a16:creationId xmlns:a16="http://schemas.microsoft.com/office/drawing/2014/main" id="{D723EC1F-4F73-7ED8-14C8-7AEC22C6E64C}"/>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72" name="Ellipse 171">
            <a:extLst>
              <a:ext uri="{FF2B5EF4-FFF2-40B4-BE49-F238E27FC236}">
                <a16:creationId xmlns:a16="http://schemas.microsoft.com/office/drawing/2014/main" id="{206EC184-D560-7B14-4883-B668FC521669}"/>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3" name="Connecteur droit 172">
            <a:extLst>
              <a:ext uri="{FF2B5EF4-FFF2-40B4-BE49-F238E27FC236}">
                <a16:creationId xmlns:a16="http://schemas.microsoft.com/office/drawing/2014/main" id="{2102B3D7-5D1A-E73C-8AC4-91DC39601F44}"/>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4" name="Ellipse 173">
            <a:extLst>
              <a:ext uri="{FF2B5EF4-FFF2-40B4-BE49-F238E27FC236}">
                <a16:creationId xmlns:a16="http://schemas.microsoft.com/office/drawing/2014/main" id="{E30C3CAB-BBA4-AC0C-1EE4-CCC9AC21B2C4}"/>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75" name="Connecteur droit avec flèche 174">
            <a:extLst>
              <a:ext uri="{FF2B5EF4-FFF2-40B4-BE49-F238E27FC236}">
                <a16:creationId xmlns:a16="http://schemas.microsoft.com/office/drawing/2014/main" id="{FCD6666E-C655-940D-51A3-93FAEE06D252}"/>
              </a:ext>
            </a:extLst>
          </p:cNvPr>
          <p:cNvCxnSpPr>
            <a:cxnSpLocks/>
            <a:endCxn id="172"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6" name="Ellipse 175">
            <a:extLst>
              <a:ext uri="{FF2B5EF4-FFF2-40B4-BE49-F238E27FC236}">
                <a16:creationId xmlns:a16="http://schemas.microsoft.com/office/drawing/2014/main" id="{83D3A429-50ED-1B75-C531-AF791B9933D1}"/>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77" name="Ellipse 176">
            <a:extLst>
              <a:ext uri="{FF2B5EF4-FFF2-40B4-BE49-F238E27FC236}">
                <a16:creationId xmlns:a16="http://schemas.microsoft.com/office/drawing/2014/main" id="{ABA9D229-58C9-C397-8C33-671D72829292}"/>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78" name="Ellipse 177">
            <a:extLst>
              <a:ext uri="{FF2B5EF4-FFF2-40B4-BE49-F238E27FC236}">
                <a16:creationId xmlns:a16="http://schemas.microsoft.com/office/drawing/2014/main" id="{86BC624B-8209-3138-F251-ED9DEE039EC3}"/>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9" name="Ellipse 178">
            <a:extLst>
              <a:ext uri="{FF2B5EF4-FFF2-40B4-BE49-F238E27FC236}">
                <a16:creationId xmlns:a16="http://schemas.microsoft.com/office/drawing/2014/main" id="{D119F310-4013-D663-D717-02C2B9E7AA23}"/>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80" name="Ellipse 179">
            <a:extLst>
              <a:ext uri="{FF2B5EF4-FFF2-40B4-BE49-F238E27FC236}">
                <a16:creationId xmlns:a16="http://schemas.microsoft.com/office/drawing/2014/main" id="{F3ED2BDA-A800-B6DE-4FF3-9B87C40AAE9B}"/>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81" name="Ellipse 180">
            <a:extLst>
              <a:ext uri="{FF2B5EF4-FFF2-40B4-BE49-F238E27FC236}">
                <a16:creationId xmlns:a16="http://schemas.microsoft.com/office/drawing/2014/main" id="{A9108E12-0FAF-AED3-6A52-1D23743A51FD}"/>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2" name="Rectangle 181">
            <a:extLst>
              <a:ext uri="{FF2B5EF4-FFF2-40B4-BE49-F238E27FC236}">
                <a16:creationId xmlns:a16="http://schemas.microsoft.com/office/drawing/2014/main" id="{12AB0C8C-BE2E-5CAB-F3ED-C0EED31D98D2}"/>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83" name="Ellipse 182">
            <a:extLst>
              <a:ext uri="{FF2B5EF4-FFF2-40B4-BE49-F238E27FC236}">
                <a16:creationId xmlns:a16="http://schemas.microsoft.com/office/drawing/2014/main" id="{150EE189-635E-3D4C-4E1C-DC52D3975A92}"/>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84" name="Ellipse 183">
            <a:extLst>
              <a:ext uri="{FF2B5EF4-FFF2-40B4-BE49-F238E27FC236}">
                <a16:creationId xmlns:a16="http://schemas.microsoft.com/office/drawing/2014/main" id="{9E2B4C57-ECDA-D129-E8AF-9642A6679820}"/>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85" name="Ellipse 184">
            <a:extLst>
              <a:ext uri="{FF2B5EF4-FFF2-40B4-BE49-F238E27FC236}">
                <a16:creationId xmlns:a16="http://schemas.microsoft.com/office/drawing/2014/main" id="{7A05E0D6-E813-FA9D-98CD-434E722D2EA6}"/>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86" name="Ellipse 185">
            <a:extLst>
              <a:ext uri="{FF2B5EF4-FFF2-40B4-BE49-F238E27FC236}">
                <a16:creationId xmlns:a16="http://schemas.microsoft.com/office/drawing/2014/main" id="{F82B97A5-9257-A148-D916-D18BF91C52B3}"/>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7" name="Ellipse 186">
            <a:extLst>
              <a:ext uri="{FF2B5EF4-FFF2-40B4-BE49-F238E27FC236}">
                <a16:creationId xmlns:a16="http://schemas.microsoft.com/office/drawing/2014/main" id="{0D0628EF-FE04-49D3-DE01-892CFC48534E}"/>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8" name="Rectangle 187">
            <a:extLst>
              <a:ext uri="{FF2B5EF4-FFF2-40B4-BE49-F238E27FC236}">
                <a16:creationId xmlns:a16="http://schemas.microsoft.com/office/drawing/2014/main" id="{5714A3ED-7FE8-27D7-6033-8B6163C2178D}"/>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89" name="Rectangle 188">
            <a:extLst>
              <a:ext uri="{FF2B5EF4-FFF2-40B4-BE49-F238E27FC236}">
                <a16:creationId xmlns:a16="http://schemas.microsoft.com/office/drawing/2014/main" id="{BDD70B64-F8CA-4F5B-2A68-F390DECE9FA2}"/>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90" name="Ellipse 189">
            <a:extLst>
              <a:ext uri="{FF2B5EF4-FFF2-40B4-BE49-F238E27FC236}">
                <a16:creationId xmlns:a16="http://schemas.microsoft.com/office/drawing/2014/main" id="{8816E98E-6184-F1D1-3C13-FC92B89D50DB}"/>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1" name="Rectangle 190">
            <a:extLst>
              <a:ext uri="{FF2B5EF4-FFF2-40B4-BE49-F238E27FC236}">
                <a16:creationId xmlns:a16="http://schemas.microsoft.com/office/drawing/2014/main" id="{8758BFE0-E80C-7895-7FCC-33C05972D33D}"/>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92" name="Rectangle 191">
            <a:extLst>
              <a:ext uri="{FF2B5EF4-FFF2-40B4-BE49-F238E27FC236}">
                <a16:creationId xmlns:a16="http://schemas.microsoft.com/office/drawing/2014/main" id="{0AF66382-D898-1F9F-7C5B-E1E52CDAC694}"/>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93" name="Connecteur droit 192">
            <a:extLst>
              <a:ext uri="{FF2B5EF4-FFF2-40B4-BE49-F238E27FC236}">
                <a16:creationId xmlns:a16="http://schemas.microsoft.com/office/drawing/2014/main" id="{91DFAEFD-D8E1-3E39-561A-E44479207B07}"/>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4" name="Ellipse 193">
            <a:extLst>
              <a:ext uri="{FF2B5EF4-FFF2-40B4-BE49-F238E27FC236}">
                <a16:creationId xmlns:a16="http://schemas.microsoft.com/office/drawing/2014/main" id="{B2CF3326-BF1F-2EDB-D002-1DCE6741C5CD}"/>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95" name="Connecteur droit 194">
            <a:extLst>
              <a:ext uri="{FF2B5EF4-FFF2-40B4-BE49-F238E27FC236}">
                <a16:creationId xmlns:a16="http://schemas.microsoft.com/office/drawing/2014/main" id="{7260CB13-C7E3-BAD4-E7B3-076C388FC397}"/>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6" name="Connecteur droit 195">
            <a:extLst>
              <a:ext uri="{FF2B5EF4-FFF2-40B4-BE49-F238E27FC236}">
                <a16:creationId xmlns:a16="http://schemas.microsoft.com/office/drawing/2014/main" id="{4484C3EE-43DE-A34A-BA05-889E81E546F2}"/>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7" name="Ellipse 196">
            <a:extLst>
              <a:ext uri="{FF2B5EF4-FFF2-40B4-BE49-F238E27FC236}">
                <a16:creationId xmlns:a16="http://schemas.microsoft.com/office/drawing/2014/main" id="{272DB0A0-967C-FE41-6485-12B24AD71F55}"/>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98" name="Ellipse 197">
            <a:extLst>
              <a:ext uri="{FF2B5EF4-FFF2-40B4-BE49-F238E27FC236}">
                <a16:creationId xmlns:a16="http://schemas.microsoft.com/office/drawing/2014/main" id="{7F01005E-99F6-059B-263A-809FBA5A81E1}"/>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99" name="Ellipse 198">
            <a:extLst>
              <a:ext uri="{FF2B5EF4-FFF2-40B4-BE49-F238E27FC236}">
                <a16:creationId xmlns:a16="http://schemas.microsoft.com/office/drawing/2014/main" id="{3CD56C80-B93B-7A99-88EE-0E56A9A6CB42}"/>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0" name="Ellipse 199">
            <a:extLst>
              <a:ext uri="{FF2B5EF4-FFF2-40B4-BE49-F238E27FC236}">
                <a16:creationId xmlns:a16="http://schemas.microsoft.com/office/drawing/2014/main" id="{5A4415C5-4902-3C27-F367-7445E97122C6}"/>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1" name="Ellipse 200">
            <a:extLst>
              <a:ext uri="{FF2B5EF4-FFF2-40B4-BE49-F238E27FC236}">
                <a16:creationId xmlns:a16="http://schemas.microsoft.com/office/drawing/2014/main" id="{B15B7C00-E3D3-9993-6586-A4D27269755B}"/>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2" name="Ellipse 201">
            <a:extLst>
              <a:ext uri="{FF2B5EF4-FFF2-40B4-BE49-F238E27FC236}">
                <a16:creationId xmlns:a16="http://schemas.microsoft.com/office/drawing/2014/main" id="{B9AFD60E-081F-333B-5A48-A20231C654BE}"/>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3" name="Ellipse 202">
            <a:extLst>
              <a:ext uri="{FF2B5EF4-FFF2-40B4-BE49-F238E27FC236}">
                <a16:creationId xmlns:a16="http://schemas.microsoft.com/office/drawing/2014/main" id="{EAC555EA-70AC-F1D0-DDCE-12AA6D9C2AE7}"/>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04" name="Ellipse 203">
            <a:extLst>
              <a:ext uri="{FF2B5EF4-FFF2-40B4-BE49-F238E27FC236}">
                <a16:creationId xmlns:a16="http://schemas.microsoft.com/office/drawing/2014/main" id="{2DCE1395-6A6B-0018-1402-2AF3FEF78021}"/>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5" name="Ellipse 204">
            <a:extLst>
              <a:ext uri="{FF2B5EF4-FFF2-40B4-BE49-F238E27FC236}">
                <a16:creationId xmlns:a16="http://schemas.microsoft.com/office/drawing/2014/main" id="{7F25B495-27F9-3436-580A-F39FD5F29D8B}"/>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6" name="Ellipse 205">
            <a:extLst>
              <a:ext uri="{FF2B5EF4-FFF2-40B4-BE49-F238E27FC236}">
                <a16:creationId xmlns:a16="http://schemas.microsoft.com/office/drawing/2014/main" id="{F44109DD-6E96-7B64-2B0D-FD2551EC0FC9}"/>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07" name="Ellipse 206">
            <a:extLst>
              <a:ext uri="{FF2B5EF4-FFF2-40B4-BE49-F238E27FC236}">
                <a16:creationId xmlns:a16="http://schemas.microsoft.com/office/drawing/2014/main" id="{D32AFE35-0AC6-5152-D1E3-B6BAF19368EF}"/>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08" name="Ellipse 207">
            <a:extLst>
              <a:ext uri="{FF2B5EF4-FFF2-40B4-BE49-F238E27FC236}">
                <a16:creationId xmlns:a16="http://schemas.microsoft.com/office/drawing/2014/main" id="{9F9C0B8D-D2DD-8D8C-6310-2248E78D17AF}"/>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9" name="Ellipse 208">
            <a:extLst>
              <a:ext uri="{FF2B5EF4-FFF2-40B4-BE49-F238E27FC236}">
                <a16:creationId xmlns:a16="http://schemas.microsoft.com/office/drawing/2014/main" id="{8FFA8ECF-53F5-8B32-795F-EAC6B613EC16}"/>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0" name="Ellipse 209">
            <a:extLst>
              <a:ext uri="{FF2B5EF4-FFF2-40B4-BE49-F238E27FC236}">
                <a16:creationId xmlns:a16="http://schemas.microsoft.com/office/drawing/2014/main" id="{FA58652D-5D7A-6DC4-01AB-A5404281CCAC}"/>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1" name="Ellipse 210">
            <a:extLst>
              <a:ext uri="{FF2B5EF4-FFF2-40B4-BE49-F238E27FC236}">
                <a16:creationId xmlns:a16="http://schemas.microsoft.com/office/drawing/2014/main" id="{4F864F19-F2E0-DC19-34D4-7CD5D9BCFF1D}"/>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Ellipse 211">
            <a:extLst>
              <a:ext uri="{FF2B5EF4-FFF2-40B4-BE49-F238E27FC236}">
                <a16:creationId xmlns:a16="http://schemas.microsoft.com/office/drawing/2014/main" id="{B63DD851-6608-43D9-D09B-41B76CDB967C}"/>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Ellipse 212">
            <a:extLst>
              <a:ext uri="{FF2B5EF4-FFF2-40B4-BE49-F238E27FC236}">
                <a16:creationId xmlns:a16="http://schemas.microsoft.com/office/drawing/2014/main" id="{EAEA3046-2ECB-7CB6-BDBC-29213C6F17B1}"/>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4" name="Ellipse 213">
            <a:extLst>
              <a:ext uri="{FF2B5EF4-FFF2-40B4-BE49-F238E27FC236}">
                <a16:creationId xmlns:a16="http://schemas.microsoft.com/office/drawing/2014/main" id="{A098EA3A-C392-BDC5-10D0-5315ADF38475}"/>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5" name="Ellipse 214">
            <a:extLst>
              <a:ext uri="{FF2B5EF4-FFF2-40B4-BE49-F238E27FC236}">
                <a16:creationId xmlns:a16="http://schemas.microsoft.com/office/drawing/2014/main" id="{6344DFFA-88E7-8D6D-280E-B6EC394F1340}"/>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6" name="Rectangle 215">
            <a:extLst>
              <a:ext uri="{FF2B5EF4-FFF2-40B4-BE49-F238E27FC236}">
                <a16:creationId xmlns:a16="http://schemas.microsoft.com/office/drawing/2014/main" id="{71D0A8C6-7188-E8B0-2CF4-E3E14D8D8A19}"/>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217" name="Rectangle 216">
            <a:extLst>
              <a:ext uri="{FF2B5EF4-FFF2-40B4-BE49-F238E27FC236}">
                <a16:creationId xmlns:a16="http://schemas.microsoft.com/office/drawing/2014/main" id="{FCF5F64B-6217-DCF4-CDD8-887A6A60ED29}"/>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218" name="Rectangle 217">
            <a:extLst>
              <a:ext uri="{FF2B5EF4-FFF2-40B4-BE49-F238E27FC236}">
                <a16:creationId xmlns:a16="http://schemas.microsoft.com/office/drawing/2014/main" id="{262E8624-A8F4-DB58-2C36-642B8AA2D91A}"/>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219" name="Ellipse 218">
            <a:extLst>
              <a:ext uri="{FF2B5EF4-FFF2-40B4-BE49-F238E27FC236}">
                <a16:creationId xmlns:a16="http://schemas.microsoft.com/office/drawing/2014/main" id="{001EBAA7-7DEC-440D-7090-4C65337C645B}"/>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20" name="Rectangle 219">
            <a:extLst>
              <a:ext uri="{FF2B5EF4-FFF2-40B4-BE49-F238E27FC236}">
                <a16:creationId xmlns:a16="http://schemas.microsoft.com/office/drawing/2014/main" id="{689BE69D-2189-C03D-8143-46B892FB4F0A}"/>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221" name="Rectangle 220">
            <a:extLst>
              <a:ext uri="{FF2B5EF4-FFF2-40B4-BE49-F238E27FC236}">
                <a16:creationId xmlns:a16="http://schemas.microsoft.com/office/drawing/2014/main" id="{868AA0BE-2F7B-2213-4637-190718A282E0}"/>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222" name="Rectangle 221">
            <a:extLst>
              <a:ext uri="{FF2B5EF4-FFF2-40B4-BE49-F238E27FC236}">
                <a16:creationId xmlns:a16="http://schemas.microsoft.com/office/drawing/2014/main" id="{12A9ED0F-63AF-9B6C-5CCD-44A53160BB8D}"/>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223" name="Rectangle 222">
            <a:extLst>
              <a:ext uri="{FF2B5EF4-FFF2-40B4-BE49-F238E27FC236}">
                <a16:creationId xmlns:a16="http://schemas.microsoft.com/office/drawing/2014/main" id="{2412C522-760B-BBF4-B471-D2BC001109FD}"/>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224" name="Rectangle 223">
            <a:extLst>
              <a:ext uri="{FF2B5EF4-FFF2-40B4-BE49-F238E27FC236}">
                <a16:creationId xmlns:a16="http://schemas.microsoft.com/office/drawing/2014/main" id="{DFC0F27B-2E2F-11A5-0A8C-755FFAA32588}"/>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225" name="Rectangle 224">
            <a:extLst>
              <a:ext uri="{FF2B5EF4-FFF2-40B4-BE49-F238E27FC236}">
                <a16:creationId xmlns:a16="http://schemas.microsoft.com/office/drawing/2014/main" id="{3BBD407D-2A7A-8CB4-41F1-6EEACF60D78E}"/>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226" name="Ellipse 225">
            <a:extLst>
              <a:ext uri="{FF2B5EF4-FFF2-40B4-BE49-F238E27FC236}">
                <a16:creationId xmlns:a16="http://schemas.microsoft.com/office/drawing/2014/main" id="{D1CBB51D-8A05-40A6-8318-07E8F1E8A751}"/>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227" name="Ellipse 226">
            <a:extLst>
              <a:ext uri="{FF2B5EF4-FFF2-40B4-BE49-F238E27FC236}">
                <a16:creationId xmlns:a16="http://schemas.microsoft.com/office/drawing/2014/main" id="{B460EEF3-8AD1-1AA9-CAED-8BC6D9E911A3}"/>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28" name="Ellipse 227">
            <a:extLst>
              <a:ext uri="{FF2B5EF4-FFF2-40B4-BE49-F238E27FC236}">
                <a16:creationId xmlns:a16="http://schemas.microsoft.com/office/drawing/2014/main" id="{872F650E-9105-358F-78BE-9C8ECAC7B194}"/>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9" name="Ellipse 228">
            <a:extLst>
              <a:ext uri="{FF2B5EF4-FFF2-40B4-BE49-F238E27FC236}">
                <a16:creationId xmlns:a16="http://schemas.microsoft.com/office/drawing/2014/main" id="{B0660A32-45B3-289D-0734-E1017DA12593}"/>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0" name="Ellipse 229">
            <a:extLst>
              <a:ext uri="{FF2B5EF4-FFF2-40B4-BE49-F238E27FC236}">
                <a16:creationId xmlns:a16="http://schemas.microsoft.com/office/drawing/2014/main" id="{03AB89E9-6632-13E7-30A8-A9D5341EEBE3}"/>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231" name="Rectangle 230">
            <a:extLst>
              <a:ext uri="{FF2B5EF4-FFF2-40B4-BE49-F238E27FC236}">
                <a16:creationId xmlns:a16="http://schemas.microsoft.com/office/drawing/2014/main" id="{1DFF4198-5991-7506-DE15-1EA1F0B19491}"/>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232" name="Ellipse 231">
            <a:extLst>
              <a:ext uri="{FF2B5EF4-FFF2-40B4-BE49-F238E27FC236}">
                <a16:creationId xmlns:a16="http://schemas.microsoft.com/office/drawing/2014/main" id="{357D27D1-4E33-3878-1E2B-B85BD29ECA50}"/>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3" name="Ellipse 232">
            <a:extLst>
              <a:ext uri="{FF2B5EF4-FFF2-40B4-BE49-F238E27FC236}">
                <a16:creationId xmlns:a16="http://schemas.microsoft.com/office/drawing/2014/main" id="{22BB30C7-E3CA-9EEE-F882-095DFD69839E}"/>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4" name="Ellipse 233">
            <a:extLst>
              <a:ext uri="{FF2B5EF4-FFF2-40B4-BE49-F238E27FC236}">
                <a16:creationId xmlns:a16="http://schemas.microsoft.com/office/drawing/2014/main" id="{15DE5482-E4F0-2B5B-0A16-91D8D55C182D}"/>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35" name="Ellipse 234">
            <a:extLst>
              <a:ext uri="{FF2B5EF4-FFF2-40B4-BE49-F238E27FC236}">
                <a16:creationId xmlns:a16="http://schemas.microsoft.com/office/drawing/2014/main" id="{AA24F5D9-D072-5736-786B-94CC713FB4FE}"/>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6" name="Rectangle 235">
            <a:extLst>
              <a:ext uri="{FF2B5EF4-FFF2-40B4-BE49-F238E27FC236}">
                <a16:creationId xmlns:a16="http://schemas.microsoft.com/office/drawing/2014/main" id="{1D422614-C0DC-17F9-5F5A-DF834AAD4E18}"/>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237" name="Ellipse 236">
            <a:extLst>
              <a:ext uri="{FF2B5EF4-FFF2-40B4-BE49-F238E27FC236}">
                <a16:creationId xmlns:a16="http://schemas.microsoft.com/office/drawing/2014/main" id="{046A007B-C910-168C-F2D8-F9EB9C55EE64}"/>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38" name="Ellipse 237">
            <a:extLst>
              <a:ext uri="{FF2B5EF4-FFF2-40B4-BE49-F238E27FC236}">
                <a16:creationId xmlns:a16="http://schemas.microsoft.com/office/drawing/2014/main" id="{B2CA62E5-669A-0047-24B1-D75363CBB535}"/>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39" name="Rectangle 238">
            <a:extLst>
              <a:ext uri="{FF2B5EF4-FFF2-40B4-BE49-F238E27FC236}">
                <a16:creationId xmlns:a16="http://schemas.microsoft.com/office/drawing/2014/main" id="{1F25B87C-521D-33AA-B60F-465E3C6E767C}"/>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240" name="Ellipse 239">
            <a:extLst>
              <a:ext uri="{FF2B5EF4-FFF2-40B4-BE49-F238E27FC236}">
                <a16:creationId xmlns:a16="http://schemas.microsoft.com/office/drawing/2014/main" id="{4CEC00D8-F2B5-4009-4854-EC4AF1DA69E4}"/>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1" name="Ellipse 240">
            <a:extLst>
              <a:ext uri="{FF2B5EF4-FFF2-40B4-BE49-F238E27FC236}">
                <a16:creationId xmlns:a16="http://schemas.microsoft.com/office/drawing/2014/main" id="{9C0C9BA0-628D-5831-C983-E600C4F3328C}"/>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2" name="Ellipse 241">
            <a:extLst>
              <a:ext uri="{FF2B5EF4-FFF2-40B4-BE49-F238E27FC236}">
                <a16:creationId xmlns:a16="http://schemas.microsoft.com/office/drawing/2014/main" id="{FE2E59F1-DC27-73D7-B651-6E512FC58CF0}"/>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3" name="Ellipse 242">
            <a:extLst>
              <a:ext uri="{FF2B5EF4-FFF2-40B4-BE49-F238E27FC236}">
                <a16:creationId xmlns:a16="http://schemas.microsoft.com/office/drawing/2014/main" id="{8115DE01-4427-3621-0E1B-7339539521DC}"/>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44" name="Ellipse 243">
            <a:extLst>
              <a:ext uri="{FF2B5EF4-FFF2-40B4-BE49-F238E27FC236}">
                <a16:creationId xmlns:a16="http://schemas.microsoft.com/office/drawing/2014/main" id="{0A132740-DCE4-881F-3A92-52DDAEC0BC54}"/>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5" name="Ellipse 244">
            <a:extLst>
              <a:ext uri="{FF2B5EF4-FFF2-40B4-BE49-F238E27FC236}">
                <a16:creationId xmlns:a16="http://schemas.microsoft.com/office/drawing/2014/main" id="{ACE13858-A461-3C87-F9EA-E32C0221ED02}"/>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46" name="Ellipse 245">
            <a:extLst>
              <a:ext uri="{FF2B5EF4-FFF2-40B4-BE49-F238E27FC236}">
                <a16:creationId xmlns:a16="http://schemas.microsoft.com/office/drawing/2014/main" id="{C86BC360-1A4C-1669-E8AD-3DDD64FAB1A8}"/>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7" name="Ellipse 246">
            <a:extLst>
              <a:ext uri="{FF2B5EF4-FFF2-40B4-BE49-F238E27FC236}">
                <a16:creationId xmlns:a16="http://schemas.microsoft.com/office/drawing/2014/main" id="{8C988BD9-FDB3-07F5-85E4-916F86B68EF9}"/>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8" name="Ellipse 247">
            <a:extLst>
              <a:ext uri="{FF2B5EF4-FFF2-40B4-BE49-F238E27FC236}">
                <a16:creationId xmlns:a16="http://schemas.microsoft.com/office/drawing/2014/main" id="{3B177327-EE30-6094-CD2E-283C9A100355}"/>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49" name="Rectangle 248">
            <a:extLst>
              <a:ext uri="{FF2B5EF4-FFF2-40B4-BE49-F238E27FC236}">
                <a16:creationId xmlns:a16="http://schemas.microsoft.com/office/drawing/2014/main" id="{CA858CDD-08E5-4982-617A-0EE3ECB000AF}"/>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250" name="Ellipse 249">
            <a:extLst>
              <a:ext uri="{FF2B5EF4-FFF2-40B4-BE49-F238E27FC236}">
                <a16:creationId xmlns:a16="http://schemas.microsoft.com/office/drawing/2014/main" id="{FCC9F362-FF6E-AF3A-A58B-D6D4A43BD57F}"/>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51" name="Rectangle 250">
            <a:extLst>
              <a:ext uri="{FF2B5EF4-FFF2-40B4-BE49-F238E27FC236}">
                <a16:creationId xmlns:a16="http://schemas.microsoft.com/office/drawing/2014/main" id="{F2283827-C4CB-577B-6C4C-74610C69E730}"/>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252" name="Ellipse 251">
            <a:extLst>
              <a:ext uri="{FF2B5EF4-FFF2-40B4-BE49-F238E27FC236}">
                <a16:creationId xmlns:a16="http://schemas.microsoft.com/office/drawing/2014/main" id="{65239BDB-9594-2268-9F55-B25CEE32B44A}"/>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53" name="Rectangle 252">
            <a:extLst>
              <a:ext uri="{FF2B5EF4-FFF2-40B4-BE49-F238E27FC236}">
                <a16:creationId xmlns:a16="http://schemas.microsoft.com/office/drawing/2014/main" id="{D6970D4C-E53F-297D-A32A-1EB770E4377B}"/>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54" name="Ellipse 253">
            <a:extLst>
              <a:ext uri="{FF2B5EF4-FFF2-40B4-BE49-F238E27FC236}">
                <a16:creationId xmlns:a16="http://schemas.microsoft.com/office/drawing/2014/main" id="{491B972C-7B65-D355-D7EB-C523BBD6A203}"/>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55" name="Rectangle 254">
            <a:extLst>
              <a:ext uri="{FF2B5EF4-FFF2-40B4-BE49-F238E27FC236}">
                <a16:creationId xmlns:a16="http://schemas.microsoft.com/office/drawing/2014/main" id="{FDAE852A-8F58-930E-B5CB-D36C873AEC22}"/>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56" name="Ellipse 255">
            <a:extLst>
              <a:ext uri="{FF2B5EF4-FFF2-40B4-BE49-F238E27FC236}">
                <a16:creationId xmlns:a16="http://schemas.microsoft.com/office/drawing/2014/main" id="{6A6DF7DB-D73B-4D3E-7057-FC8B1A874F34}"/>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57" name="Rectangle 256">
            <a:extLst>
              <a:ext uri="{FF2B5EF4-FFF2-40B4-BE49-F238E27FC236}">
                <a16:creationId xmlns:a16="http://schemas.microsoft.com/office/drawing/2014/main" id="{23249C52-3FE3-93F5-360E-F9EEE358C50B}"/>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58" name="Ellipse 257">
            <a:extLst>
              <a:ext uri="{FF2B5EF4-FFF2-40B4-BE49-F238E27FC236}">
                <a16:creationId xmlns:a16="http://schemas.microsoft.com/office/drawing/2014/main" id="{29500CAC-84BE-A2A4-A060-719DCDFB014C}"/>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59" name="Rectangle 258">
            <a:extLst>
              <a:ext uri="{FF2B5EF4-FFF2-40B4-BE49-F238E27FC236}">
                <a16:creationId xmlns:a16="http://schemas.microsoft.com/office/drawing/2014/main" id="{0475DD8D-168C-AFEB-81D4-0C7DC6FD7431}"/>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60" name="Rectangle 1">
            <a:extLst>
              <a:ext uri="{FF2B5EF4-FFF2-40B4-BE49-F238E27FC236}">
                <a16:creationId xmlns:a16="http://schemas.microsoft.com/office/drawing/2014/main" id="{4A2DE368-C878-0C2E-4959-884AA7BBC369}"/>
              </a:ext>
            </a:extLst>
          </p:cNvPr>
          <p:cNvSpPr/>
          <p:nvPr/>
        </p:nvSpPr>
        <p:spPr>
          <a:xfrm>
            <a:off x="5168561" y="95645"/>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1853-1856</a:t>
            </a:r>
            <a:endParaRPr lang="fr-FR" b="1" spc="-1" dirty="0">
              <a:latin typeface="Arial"/>
            </a:endParaRPr>
          </a:p>
        </p:txBody>
      </p:sp>
      <p:sp>
        <p:nvSpPr>
          <p:cNvPr id="2" name="Rectangle 4">
            <a:extLst>
              <a:ext uri="{FF2B5EF4-FFF2-40B4-BE49-F238E27FC236}">
                <a16:creationId xmlns:a16="http://schemas.microsoft.com/office/drawing/2014/main" id="{FFBC92B0-572A-8113-D729-2D7FFC6ED700}"/>
              </a:ext>
            </a:extLst>
          </p:cNvPr>
          <p:cNvSpPr/>
          <p:nvPr/>
        </p:nvSpPr>
        <p:spPr>
          <a:xfrm>
            <a:off x="94380" y="137411"/>
            <a:ext cx="4924887" cy="3045534"/>
          </a:xfrm>
          <a:prstGeom prst="rect">
            <a:avLst/>
          </a:prstGeom>
          <a:solidFill>
            <a:schemeClr val="tx2">
              <a:lumMod val="20000"/>
              <a:lumOff val="80000"/>
            </a:schemeClr>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fr-FR" sz="1600" b="1" spc="-1" dirty="0">
                <a:solidFill>
                  <a:srgbClr val="000000"/>
                </a:solidFill>
                <a:cs typeface="Calibri" panose="020F0502020204030204" pitchFamily="34" charset="0"/>
              </a:rPr>
              <a:t>7) Mars 1856 : Traité de Paris : La Russie renonce à toute ingérence dans l’Empire ottoman ; Elle cède les bouches du Danube ; Démilitarisation de la mer Noire</a:t>
            </a:r>
            <a:endParaRPr lang="fr-FR" sz="1600" spc="-1" dirty="0">
              <a:solidFill>
                <a:srgbClr val="000000"/>
              </a:solidFill>
              <a:cs typeface="Calibri" panose="020F0502020204030204" pitchFamily="34" charset="0"/>
            </a:endParaRPr>
          </a:p>
          <a:p>
            <a:endParaRPr lang="fr-FR" sz="1600" spc="-1" dirty="0">
              <a:solidFill>
                <a:srgbClr val="000000"/>
              </a:solidFill>
              <a:cs typeface="Calibri" panose="020F0502020204030204" pitchFamily="34" charset="0"/>
            </a:endParaRPr>
          </a:p>
          <a:p>
            <a:r>
              <a:rPr lang="fr-FR" sz="1600" spc="-1" dirty="0">
                <a:solidFill>
                  <a:srgbClr val="000000"/>
                </a:solidFill>
                <a:cs typeface="Calibri" panose="020F0502020204030204" pitchFamily="34" charset="0"/>
              </a:rPr>
              <a:t>a) L’Empire ottoman</a:t>
            </a:r>
          </a:p>
          <a:p>
            <a:r>
              <a:rPr lang="fr-FR" sz="1600" spc="-1" dirty="0">
                <a:solidFill>
                  <a:srgbClr val="000000"/>
                </a:solidFill>
                <a:cs typeface="Calibri" panose="020F0502020204030204" pitchFamily="34" charset="0"/>
              </a:rPr>
              <a:t>Dans le camp des vainqueurs…</a:t>
            </a:r>
          </a:p>
          <a:p>
            <a:endParaRPr lang="fr-FR" sz="1600" spc="-1" dirty="0">
              <a:solidFill>
                <a:srgbClr val="000000"/>
              </a:solidFill>
              <a:cs typeface="Calibri" panose="020F0502020204030204" pitchFamily="34" charset="0"/>
            </a:endParaRPr>
          </a:p>
          <a:p>
            <a:r>
              <a:rPr lang="fr-FR" sz="1600" spc="-1" dirty="0">
                <a:solidFill>
                  <a:srgbClr val="000000"/>
                </a:solidFill>
                <a:cs typeface="Calibri" panose="020F0502020204030204" pitchFamily="34" charset="0"/>
              </a:rPr>
              <a:t>*Son intégrité est à nouveau garantie</a:t>
            </a:r>
          </a:p>
          <a:p>
            <a:r>
              <a:rPr lang="fr-FR" sz="1600" spc="-1" dirty="0">
                <a:solidFill>
                  <a:srgbClr val="000000"/>
                </a:solidFill>
                <a:cs typeface="Calibri" panose="020F0502020204030204" pitchFamily="34" charset="0"/>
              </a:rPr>
              <a:t>Tout recul territorial ou partage sont écartés (!)</a:t>
            </a:r>
          </a:p>
          <a:p>
            <a:r>
              <a:rPr lang="fr-FR" sz="1600" spc="-1" dirty="0">
                <a:solidFill>
                  <a:srgbClr val="000000"/>
                </a:solidFill>
                <a:cs typeface="Calibri" panose="020F0502020204030204" pitchFamily="34" charset="0"/>
              </a:rPr>
              <a:t>Et il est admis à égalité dans </a:t>
            </a:r>
            <a:r>
              <a:rPr lang="fr-FR" sz="1600" i="1" spc="-1" dirty="0">
                <a:solidFill>
                  <a:srgbClr val="000000"/>
                </a:solidFill>
                <a:cs typeface="Calibri" panose="020F0502020204030204" pitchFamily="34" charset="0"/>
              </a:rPr>
              <a:t>le concert européen</a:t>
            </a:r>
          </a:p>
          <a:p>
            <a:endParaRPr lang="fr-FR" sz="1600" spc="-1" dirty="0">
              <a:solidFill>
                <a:srgbClr val="000000"/>
              </a:solidFill>
              <a:cs typeface="Calibri" panose="020F0502020204030204" pitchFamily="34" charset="0"/>
            </a:endParaRPr>
          </a:p>
          <a:p>
            <a:r>
              <a:rPr lang="fr-FR" sz="1600" spc="-1" dirty="0">
                <a:solidFill>
                  <a:srgbClr val="000000"/>
                </a:solidFill>
                <a:cs typeface="Calibri" panose="020F0502020204030204" pitchFamily="34" charset="0"/>
              </a:rPr>
              <a:t>*La Russie renonce au </a:t>
            </a:r>
            <a:r>
              <a:rPr lang="fr-FR" sz="1600" i="1" spc="-1" dirty="0">
                <a:solidFill>
                  <a:srgbClr val="000000"/>
                </a:solidFill>
                <a:cs typeface="Calibri" panose="020F0502020204030204" pitchFamily="34" charset="0"/>
              </a:rPr>
              <a:t>projet grec</a:t>
            </a:r>
            <a:endParaRPr lang="fr-FR" sz="1600" spc="-1" dirty="0">
              <a:solidFill>
                <a:srgbClr val="000000"/>
              </a:solidFill>
              <a:cs typeface="Calibri" panose="020F0502020204030204" pitchFamily="34" charset="0"/>
            </a:endParaRPr>
          </a:p>
        </p:txBody>
      </p:sp>
    </p:spTree>
    <p:extLst>
      <p:ext uri="{BB962C8B-B14F-4D97-AF65-F5344CB8AC3E}">
        <p14:creationId xmlns:p14="http://schemas.microsoft.com/office/powerpoint/2010/main" val="9367582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85D681-8D2B-5A27-A7BA-DF0641336EA9}"/>
            </a:ext>
          </a:extLst>
        </p:cNvPr>
        <p:cNvGrpSpPr/>
        <p:nvPr/>
      </p:nvGrpSpPr>
      <p:grpSpPr>
        <a:xfrm>
          <a:off x="0" y="0"/>
          <a:ext cx="0" cy="0"/>
          <a:chOff x="0" y="0"/>
          <a:chExt cx="0" cy="0"/>
        </a:xfrm>
      </p:grpSpPr>
      <p:pic>
        <p:nvPicPr>
          <p:cNvPr id="11" name="Picture 2" descr="C:\Users\Christophe\Pictures\My Scans\2014-11 (nov.)\scan0001.jpg">
            <a:extLst>
              <a:ext uri="{FF2B5EF4-FFF2-40B4-BE49-F238E27FC236}">
                <a16:creationId xmlns:a16="http://schemas.microsoft.com/office/drawing/2014/main" id="{1FF9A26B-FD42-AD9F-3E93-4818ABA01A7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0" name="Ellipse 59">
            <a:extLst>
              <a:ext uri="{FF2B5EF4-FFF2-40B4-BE49-F238E27FC236}">
                <a16:creationId xmlns:a16="http://schemas.microsoft.com/office/drawing/2014/main" id="{1848BF36-05FD-3F7B-98ED-CC25E72808AD}"/>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Ellipse 60">
            <a:extLst>
              <a:ext uri="{FF2B5EF4-FFF2-40B4-BE49-F238E27FC236}">
                <a16:creationId xmlns:a16="http://schemas.microsoft.com/office/drawing/2014/main" id="{7FEAB9A6-5E59-1B01-D18B-73B7C8802AAB}"/>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63" name="Ellipse 62">
            <a:extLst>
              <a:ext uri="{FF2B5EF4-FFF2-40B4-BE49-F238E27FC236}">
                <a16:creationId xmlns:a16="http://schemas.microsoft.com/office/drawing/2014/main" id="{9DA6E244-7318-B2E4-0A60-12D753267EB6}"/>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28" name="Ellipse 127">
            <a:extLst>
              <a:ext uri="{FF2B5EF4-FFF2-40B4-BE49-F238E27FC236}">
                <a16:creationId xmlns:a16="http://schemas.microsoft.com/office/drawing/2014/main" id="{81E7EC37-AF0B-1E37-B9C0-92ACFB396D9E}"/>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9" name="Ellipse 128">
            <a:extLst>
              <a:ext uri="{FF2B5EF4-FFF2-40B4-BE49-F238E27FC236}">
                <a16:creationId xmlns:a16="http://schemas.microsoft.com/office/drawing/2014/main" id="{9EBBC105-5204-E240-B010-764FFF5B3496}"/>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3" name="Ellipse 132">
            <a:extLst>
              <a:ext uri="{FF2B5EF4-FFF2-40B4-BE49-F238E27FC236}">
                <a16:creationId xmlns:a16="http://schemas.microsoft.com/office/drawing/2014/main" id="{08AD2BF0-EAB9-5A36-5C83-42AFCC409BF7}"/>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34" name="Ellipse 133">
            <a:extLst>
              <a:ext uri="{FF2B5EF4-FFF2-40B4-BE49-F238E27FC236}">
                <a16:creationId xmlns:a16="http://schemas.microsoft.com/office/drawing/2014/main" id="{7D05C3E4-1A21-5723-F649-3D575FB99BB4}"/>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153" name="Ellipse 152">
            <a:extLst>
              <a:ext uri="{FF2B5EF4-FFF2-40B4-BE49-F238E27FC236}">
                <a16:creationId xmlns:a16="http://schemas.microsoft.com/office/drawing/2014/main" id="{16509356-0645-41AD-4C13-8FF5046C8FEB}"/>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4" name="Ellipse 153">
            <a:extLst>
              <a:ext uri="{FF2B5EF4-FFF2-40B4-BE49-F238E27FC236}">
                <a16:creationId xmlns:a16="http://schemas.microsoft.com/office/drawing/2014/main" id="{013B6E0A-E3F7-8295-A10D-7A48D85B6AB3}"/>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5" name="Ellipse 154">
            <a:extLst>
              <a:ext uri="{FF2B5EF4-FFF2-40B4-BE49-F238E27FC236}">
                <a16:creationId xmlns:a16="http://schemas.microsoft.com/office/drawing/2014/main" id="{C9080D01-40B3-94CB-EB41-F54564269CFF}"/>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6" name="Ellipse 155">
            <a:extLst>
              <a:ext uri="{FF2B5EF4-FFF2-40B4-BE49-F238E27FC236}">
                <a16:creationId xmlns:a16="http://schemas.microsoft.com/office/drawing/2014/main" id="{D0CBD5B0-7B7E-1C34-9E56-83C80C1FEC14}"/>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7" name="Ellipse 156">
            <a:extLst>
              <a:ext uri="{FF2B5EF4-FFF2-40B4-BE49-F238E27FC236}">
                <a16:creationId xmlns:a16="http://schemas.microsoft.com/office/drawing/2014/main" id="{67E76FFA-7D1A-9A79-8F45-578D4FAF1141}"/>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9E11761F-3DB0-FAF7-F41E-7FFCA1780187}"/>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9" name="Ellipse 158">
            <a:extLst>
              <a:ext uri="{FF2B5EF4-FFF2-40B4-BE49-F238E27FC236}">
                <a16:creationId xmlns:a16="http://schemas.microsoft.com/office/drawing/2014/main" id="{36169425-1E2A-395C-50CE-0931265458ED}"/>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0" name="Ellipse 159">
            <a:extLst>
              <a:ext uri="{FF2B5EF4-FFF2-40B4-BE49-F238E27FC236}">
                <a16:creationId xmlns:a16="http://schemas.microsoft.com/office/drawing/2014/main" id="{26389119-14CA-A7A1-A311-B35BCBA4DBC0}"/>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1" name="Ellipse 160">
            <a:extLst>
              <a:ext uri="{FF2B5EF4-FFF2-40B4-BE49-F238E27FC236}">
                <a16:creationId xmlns:a16="http://schemas.microsoft.com/office/drawing/2014/main" id="{5A6C99C2-B7C4-E483-643B-38A096D4DB6C}"/>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2" name="Ellipse 161">
            <a:extLst>
              <a:ext uri="{FF2B5EF4-FFF2-40B4-BE49-F238E27FC236}">
                <a16:creationId xmlns:a16="http://schemas.microsoft.com/office/drawing/2014/main" id="{E2CD1C2C-8C46-EAEE-8234-A69957C339B1}"/>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3" name="Ellipse 162">
            <a:extLst>
              <a:ext uri="{FF2B5EF4-FFF2-40B4-BE49-F238E27FC236}">
                <a16:creationId xmlns:a16="http://schemas.microsoft.com/office/drawing/2014/main" id="{03A5DE3A-158D-AD04-1ED0-03129BC3075F}"/>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4" name="Connecteur droit 163">
            <a:extLst>
              <a:ext uri="{FF2B5EF4-FFF2-40B4-BE49-F238E27FC236}">
                <a16:creationId xmlns:a16="http://schemas.microsoft.com/office/drawing/2014/main" id="{7663EBE8-69C7-75CE-7EAB-71D7BCBA9F1A}"/>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Connecteur droit 164">
            <a:extLst>
              <a:ext uri="{FF2B5EF4-FFF2-40B4-BE49-F238E27FC236}">
                <a16:creationId xmlns:a16="http://schemas.microsoft.com/office/drawing/2014/main" id="{2C4F6E87-D12A-04E3-5B8E-6E46D9705DA4}"/>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6" name="Connecteur droit 165">
            <a:extLst>
              <a:ext uri="{FF2B5EF4-FFF2-40B4-BE49-F238E27FC236}">
                <a16:creationId xmlns:a16="http://schemas.microsoft.com/office/drawing/2014/main" id="{6BE131B8-8DF9-7FD1-A179-3DD5054A8E2A}"/>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7" name="Ellipse 166">
            <a:extLst>
              <a:ext uri="{FF2B5EF4-FFF2-40B4-BE49-F238E27FC236}">
                <a16:creationId xmlns:a16="http://schemas.microsoft.com/office/drawing/2014/main" id="{43B05D94-6920-3EFE-BC26-8E7E6277F9EF}"/>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68" name="Ellipse 167">
            <a:extLst>
              <a:ext uri="{FF2B5EF4-FFF2-40B4-BE49-F238E27FC236}">
                <a16:creationId xmlns:a16="http://schemas.microsoft.com/office/drawing/2014/main" id="{186A608F-787B-75E5-3A20-8671BB44C303}"/>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9" name="Ellipse 168">
            <a:extLst>
              <a:ext uri="{FF2B5EF4-FFF2-40B4-BE49-F238E27FC236}">
                <a16:creationId xmlns:a16="http://schemas.microsoft.com/office/drawing/2014/main" id="{B576FBAF-7090-A9DC-A731-24CBEAF0A597}"/>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70" name="Ellipse 169">
            <a:extLst>
              <a:ext uri="{FF2B5EF4-FFF2-40B4-BE49-F238E27FC236}">
                <a16:creationId xmlns:a16="http://schemas.microsoft.com/office/drawing/2014/main" id="{7AED478A-F6AA-04CB-5CA8-51B36C426D82}"/>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1" name="Ellipse 170">
            <a:extLst>
              <a:ext uri="{FF2B5EF4-FFF2-40B4-BE49-F238E27FC236}">
                <a16:creationId xmlns:a16="http://schemas.microsoft.com/office/drawing/2014/main" id="{6A0F12FB-653D-41EB-D763-54F30AC2D5BF}"/>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72" name="Ellipse 171">
            <a:extLst>
              <a:ext uri="{FF2B5EF4-FFF2-40B4-BE49-F238E27FC236}">
                <a16:creationId xmlns:a16="http://schemas.microsoft.com/office/drawing/2014/main" id="{36D1432E-1F47-6B2F-8B9C-FED7490EF8A4}"/>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3" name="Connecteur droit 172">
            <a:extLst>
              <a:ext uri="{FF2B5EF4-FFF2-40B4-BE49-F238E27FC236}">
                <a16:creationId xmlns:a16="http://schemas.microsoft.com/office/drawing/2014/main" id="{FB1940EF-420D-F59D-C6CF-E8DD98DA2760}"/>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4" name="Ellipse 173">
            <a:extLst>
              <a:ext uri="{FF2B5EF4-FFF2-40B4-BE49-F238E27FC236}">
                <a16:creationId xmlns:a16="http://schemas.microsoft.com/office/drawing/2014/main" id="{E93D9EBC-D6DD-B044-42C9-519AACA19141}"/>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75" name="Connecteur droit avec flèche 174">
            <a:extLst>
              <a:ext uri="{FF2B5EF4-FFF2-40B4-BE49-F238E27FC236}">
                <a16:creationId xmlns:a16="http://schemas.microsoft.com/office/drawing/2014/main" id="{CCA9072D-16B3-300D-980A-06E24EBA91BF}"/>
              </a:ext>
            </a:extLst>
          </p:cNvPr>
          <p:cNvCxnSpPr>
            <a:cxnSpLocks/>
            <a:endCxn id="172"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6" name="Ellipse 175">
            <a:extLst>
              <a:ext uri="{FF2B5EF4-FFF2-40B4-BE49-F238E27FC236}">
                <a16:creationId xmlns:a16="http://schemas.microsoft.com/office/drawing/2014/main" id="{A8F186EA-7D0C-A0B8-E622-ED541FAE8610}"/>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77" name="Ellipse 176">
            <a:extLst>
              <a:ext uri="{FF2B5EF4-FFF2-40B4-BE49-F238E27FC236}">
                <a16:creationId xmlns:a16="http://schemas.microsoft.com/office/drawing/2014/main" id="{B4AC67B8-E257-C1FE-9CBC-869CE1175EA1}"/>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78" name="Ellipse 177">
            <a:extLst>
              <a:ext uri="{FF2B5EF4-FFF2-40B4-BE49-F238E27FC236}">
                <a16:creationId xmlns:a16="http://schemas.microsoft.com/office/drawing/2014/main" id="{05AC2108-F533-77EE-D7B4-F47CA2C4947E}"/>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9" name="Ellipse 178">
            <a:extLst>
              <a:ext uri="{FF2B5EF4-FFF2-40B4-BE49-F238E27FC236}">
                <a16:creationId xmlns:a16="http://schemas.microsoft.com/office/drawing/2014/main" id="{4CD36D3A-03F5-22CA-CDF6-F39E4F01F1CE}"/>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80" name="Ellipse 179">
            <a:extLst>
              <a:ext uri="{FF2B5EF4-FFF2-40B4-BE49-F238E27FC236}">
                <a16:creationId xmlns:a16="http://schemas.microsoft.com/office/drawing/2014/main" id="{6C075DED-5E34-0AFC-FA0C-88F02CA5340C}"/>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81" name="Ellipse 180">
            <a:extLst>
              <a:ext uri="{FF2B5EF4-FFF2-40B4-BE49-F238E27FC236}">
                <a16:creationId xmlns:a16="http://schemas.microsoft.com/office/drawing/2014/main" id="{71968F8A-8FF5-5823-28F7-AAD8591B9EA0}"/>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2" name="Rectangle 181">
            <a:extLst>
              <a:ext uri="{FF2B5EF4-FFF2-40B4-BE49-F238E27FC236}">
                <a16:creationId xmlns:a16="http://schemas.microsoft.com/office/drawing/2014/main" id="{0CACD94A-4BD1-3670-C10D-983771B611EE}"/>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83" name="Ellipse 182">
            <a:extLst>
              <a:ext uri="{FF2B5EF4-FFF2-40B4-BE49-F238E27FC236}">
                <a16:creationId xmlns:a16="http://schemas.microsoft.com/office/drawing/2014/main" id="{6E9CA0D5-CD72-BCDC-1A60-7BDBCD66C121}"/>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84" name="Ellipse 183">
            <a:extLst>
              <a:ext uri="{FF2B5EF4-FFF2-40B4-BE49-F238E27FC236}">
                <a16:creationId xmlns:a16="http://schemas.microsoft.com/office/drawing/2014/main" id="{9AE2BAB4-88C0-E54C-6D73-ABEA9182362F}"/>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85" name="Ellipse 184">
            <a:extLst>
              <a:ext uri="{FF2B5EF4-FFF2-40B4-BE49-F238E27FC236}">
                <a16:creationId xmlns:a16="http://schemas.microsoft.com/office/drawing/2014/main" id="{F8DCD8B7-C287-9E73-A380-49996C9CBA6E}"/>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86" name="Ellipse 185">
            <a:extLst>
              <a:ext uri="{FF2B5EF4-FFF2-40B4-BE49-F238E27FC236}">
                <a16:creationId xmlns:a16="http://schemas.microsoft.com/office/drawing/2014/main" id="{3B673374-FD15-109A-5D7A-B393063AC749}"/>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7" name="Ellipse 186">
            <a:extLst>
              <a:ext uri="{FF2B5EF4-FFF2-40B4-BE49-F238E27FC236}">
                <a16:creationId xmlns:a16="http://schemas.microsoft.com/office/drawing/2014/main" id="{FE1A46C0-D8DA-A0C0-D088-4D23809F94B4}"/>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8" name="Rectangle 187">
            <a:extLst>
              <a:ext uri="{FF2B5EF4-FFF2-40B4-BE49-F238E27FC236}">
                <a16:creationId xmlns:a16="http://schemas.microsoft.com/office/drawing/2014/main" id="{63D7A3E4-CEF6-EE2A-3458-315F56CCFD82}"/>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89" name="Rectangle 188">
            <a:extLst>
              <a:ext uri="{FF2B5EF4-FFF2-40B4-BE49-F238E27FC236}">
                <a16:creationId xmlns:a16="http://schemas.microsoft.com/office/drawing/2014/main" id="{DB84AFC0-2EE1-3E47-8C48-FA3E77A08D00}"/>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90" name="Ellipse 189">
            <a:extLst>
              <a:ext uri="{FF2B5EF4-FFF2-40B4-BE49-F238E27FC236}">
                <a16:creationId xmlns:a16="http://schemas.microsoft.com/office/drawing/2014/main" id="{EF37EC2F-E402-172B-55B8-927804ADC5DE}"/>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1" name="Rectangle 190">
            <a:extLst>
              <a:ext uri="{FF2B5EF4-FFF2-40B4-BE49-F238E27FC236}">
                <a16:creationId xmlns:a16="http://schemas.microsoft.com/office/drawing/2014/main" id="{B11E850C-928D-926B-E9EC-C45794E0D395}"/>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92" name="Rectangle 191">
            <a:extLst>
              <a:ext uri="{FF2B5EF4-FFF2-40B4-BE49-F238E27FC236}">
                <a16:creationId xmlns:a16="http://schemas.microsoft.com/office/drawing/2014/main" id="{2A0B9BD2-463E-6C84-19D8-3CE8777C19E3}"/>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93" name="Connecteur droit 192">
            <a:extLst>
              <a:ext uri="{FF2B5EF4-FFF2-40B4-BE49-F238E27FC236}">
                <a16:creationId xmlns:a16="http://schemas.microsoft.com/office/drawing/2014/main" id="{84AE2C20-BACF-6AB0-62D6-73A4C13F6704}"/>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4" name="Ellipse 193">
            <a:extLst>
              <a:ext uri="{FF2B5EF4-FFF2-40B4-BE49-F238E27FC236}">
                <a16:creationId xmlns:a16="http://schemas.microsoft.com/office/drawing/2014/main" id="{87AAABBF-ABA1-3432-7E5F-EC9DB09A157B}"/>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95" name="Connecteur droit 194">
            <a:extLst>
              <a:ext uri="{FF2B5EF4-FFF2-40B4-BE49-F238E27FC236}">
                <a16:creationId xmlns:a16="http://schemas.microsoft.com/office/drawing/2014/main" id="{2256704F-A976-1465-09F4-31D7F79E71C8}"/>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6" name="Connecteur droit 195">
            <a:extLst>
              <a:ext uri="{FF2B5EF4-FFF2-40B4-BE49-F238E27FC236}">
                <a16:creationId xmlns:a16="http://schemas.microsoft.com/office/drawing/2014/main" id="{0F7E9DB8-52BE-14CB-E54E-F0EE1798E007}"/>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7" name="Ellipse 196">
            <a:extLst>
              <a:ext uri="{FF2B5EF4-FFF2-40B4-BE49-F238E27FC236}">
                <a16:creationId xmlns:a16="http://schemas.microsoft.com/office/drawing/2014/main" id="{458FCB98-58A9-C24D-8E1D-6F5BE0CE2C2E}"/>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98" name="Ellipse 197">
            <a:extLst>
              <a:ext uri="{FF2B5EF4-FFF2-40B4-BE49-F238E27FC236}">
                <a16:creationId xmlns:a16="http://schemas.microsoft.com/office/drawing/2014/main" id="{86890301-09AC-553D-0982-B3904F227F85}"/>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99" name="Ellipse 198">
            <a:extLst>
              <a:ext uri="{FF2B5EF4-FFF2-40B4-BE49-F238E27FC236}">
                <a16:creationId xmlns:a16="http://schemas.microsoft.com/office/drawing/2014/main" id="{C9E5D7CE-AA37-4A00-8950-3D4686C5E952}"/>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0" name="Ellipse 199">
            <a:extLst>
              <a:ext uri="{FF2B5EF4-FFF2-40B4-BE49-F238E27FC236}">
                <a16:creationId xmlns:a16="http://schemas.microsoft.com/office/drawing/2014/main" id="{2784CFF2-841A-999D-ABB6-EC8FD7FD9F75}"/>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1" name="Ellipse 200">
            <a:extLst>
              <a:ext uri="{FF2B5EF4-FFF2-40B4-BE49-F238E27FC236}">
                <a16:creationId xmlns:a16="http://schemas.microsoft.com/office/drawing/2014/main" id="{E5364B5C-1B9D-C42C-9B8D-49762F58FA63}"/>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2" name="Ellipse 201">
            <a:extLst>
              <a:ext uri="{FF2B5EF4-FFF2-40B4-BE49-F238E27FC236}">
                <a16:creationId xmlns:a16="http://schemas.microsoft.com/office/drawing/2014/main" id="{B16F3A0D-C4BF-A1AF-2BD1-E6C6182B4C97}"/>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3" name="Ellipse 202">
            <a:extLst>
              <a:ext uri="{FF2B5EF4-FFF2-40B4-BE49-F238E27FC236}">
                <a16:creationId xmlns:a16="http://schemas.microsoft.com/office/drawing/2014/main" id="{A707AF0C-B746-58CB-44D6-C4D50ABC8BA2}"/>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04" name="Ellipse 203">
            <a:extLst>
              <a:ext uri="{FF2B5EF4-FFF2-40B4-BE49-F238E27FC236}">
                <a16:creationId xmlns:a16="http://schemas.microsoft.com/office/drawing/2014/main" id="{0E501EA4-5C80-00AE-27A9-96E68297A196}"/>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5" name="Ellipse 204">
            <a:extLst>
              <a:ext uri="{FF2B5EF4-FFF2-40B4-BE49-F238E27FC236}">
                <a16:creationId xmlns:a16="http://schemas.microsoft.com/office/drawing/2014/main" id="{DC3CA7CB-6547-CC58-1CE8-B8342AE87A3B}"/>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6" name="Ellipse 205">
            <a:extLst>
              <a:ext uri="{FF2B5EF4-FFF2-40B4-BE49-F238E27FC236}">
                <a16:creationId xmlns:a16="http://schemas.microsoft.com/office/drawing/2014/main" id="{64768084-2FD2-7218-2200-887145EB44EA}"/>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07" name="Ellipse 206">
            <a:extLst>
              <a:ext uri="{FF2B5EF4-FFF2-40B4-BE49-F238E27FC236}">
                <a16:creationId xmlns:a16="http://schemas.microsoft.com/office/drawing/2014/main" id="{EA5A09EE-7053-8447-E586-A72C7E3A188D}"/>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08" name="Ellipse 207">
            <a:extLst>
              <a:ext uri="{FF2B5EF4-FFF2-40B4-BE49-F238E27FC236}">
                <a16:creationId xmlns:a16="http://schemas.microsoft.com/office/drawing/2014/main" id="{4223A0C8-E500-0E4C-96F4-9BB3F4253366}"/>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9" name="Ellipse 208">
            <a:extLst>
              <a:ext uri="{FF2B5EF4-FFF2-40B4-BE49-F238E27FC236}">
                <a16:creationId xmlns:a16="http://schemas.microsoft.com/office/drawing/2014/main" id="{BA43794F-E283-ADC2-6923-353C26CBC3AD}"/>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0" name="Ellipse 209">
            <a:extLst>
              <a:ext uri="{FF2B5EF4-FFF2-40B4-BE49-F238E27FC236}">
                <a16:creationId xmlns:a16="http://schemas.microsoft.com/office/drawing/2014/main" id="{861FB9C8-0100-89B8-9C07-AF0A4AF411A2}"/>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1" name="Ellipse 210">
            <a:extLst>
              <a:ext uri="{FF2B5EF4-FFF2-40B4-BE49-F238E27FC236}">
                <a16:creationId xmlns:a16="http://schemas.microsoft.com/office/drawing/2014/main" id="{F6434F7E-92DB-7911-1B36-0E8F31E7041D}"/>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Ellipse 211">
            <a:extLst>
              <a:ext uri="{FF2B5EF4-FFF2-40B4-BE49-F238E27FC236}">
                <a16:creationId xmlns:a16="http://schemas.microsoft.com/office/drawing/2014/main" id="{6DCF3ABA-6C9B-0D2E-56AE-8269650B6B34}"/>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Ellipse 212">
            <a:extLst>
              <a:ext uri="{FF2B5EF4-FFF2-40B4-BE49-F238E27FC236}">
                <a16:creationId xmlns:a16="http://schemas.microsoft.com/office/drawing/2014/main" id="{EEE8CF54-3C5F-EB6F-AE82-CA5835BC665F}"/>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4" name="Ellipse 213">
            <a:extLst>
              <a:ext uri="{FF2B5EF4-FFF2-40B4-BE49-F238E27FC236}">
                <a16:creationId xmlns:a16="http://schemas.microsoft.com/office/drawing/2014/main" id="{18920559-72F7-F13F-D658-F1F0201F1BEA}"/>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5" name="Ellipse 214">
            <a:extLst>
              <a:ext uri="{FF2B5EF4-FFF2-40B4-BE49-F238E27FC236}">
                <a16:creationId xmlns:a16="http://schemas.microsoft.com/office/drawing/2014/main" id="{0DB4005C-B2CF-6C4F-2AF0-B40926DD27C9}"/>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6" name="Rectangle 215">
            <a:extLst>
              <a:ext uri="{FF2B5EF4-FFF2-40B4-BE49-F238E27FC236}">
                <a16:creationId xmlns:a16="http://schemas.microsoft.com/office/drawing/2014/main" id="{33D00DDB-2FFA-4C05-5A82-B07AC15286DB}"/>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217" name="Rectangle 216">
            <a:extLst>
              <a:ext uri="{FF2B5EF4-FFF2-40B4-BE49-F238E27FC236}">
                <a16:creationId xmlns:a16="http://schemas.microsoft.com/office/drawing/2014/main" id="{0CEA1DD5-2B1C-E107-A42D-0E64D03E44EF}"/>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218" name="Rectangle 217">
            <a:extLst>
              <a:ext uri="{FF2B5EF4-FFF2-40B4-BE49-F238E27FC236}">
                <a16:creationId xmlns:a16="http://schemas.microsoft.com/office/drawing/2014/main" id="{5BBC7886-B006-ADB6-EFF5-0B98B4B8F4CE}"/>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219" name="Ellipse 218">
            <a:extLst>
              <a:ext uri="{FF2B5EF4-FFF2-40B4-BE49-F238E27FC236}">
                <a16:creationId xmlns:a16="http://schemas.microsoft.com/office/drawing/2014/main" id="{E0866066-04E2-6637-3C3E-C1F3209F230D}"/>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20" name="Rectangle 219">
            <a:extLst>
              <a:ext uri="{FF2B5EF4-FFF2-40B4-BE49-F238E27FC236}">
                <a16:creationId xmlns:a16="http://schemas.microsoft.com/office/drawing/2014/main" id="{0F526ACD-65AC-1FD9-FCF4-63B05A950AF0}"/>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221" name="Rectangle 220">
            <a:extLst>
              <a:ext uri="{FF2B5EF4-FFF2-40B4-BE49-F238E27FC236}">
                <a16:creationId xmlns:a16="http://schemas.microsoft.com/office/drawing/2014/main" id="{244E2DE1-1073-4548-0469-8EE0FE5B8D0C}"/>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222" name="Rectangle 221">
            <a:extLst>
              <a:ext uri="{FF2B5EF4-FFF2-40B4-BE49-F238E27FC236}">
                <a16:creationId xmlns:a16="http://schemas.microsoft.com/office/drawing/2014/main" id="{6993FBCB-8F01-DB13-F249-DF6684345349}"/>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223" name="Rectangle 222">
            <a:extLst>
              <a:ext uri="{FF2B5EF4-FFF2-40B4-BE49-F238E27FC236}">
                <a16:creationId xmlns:a16="http://schemas.microsoft.com/office/drawing/2014/main" id="{35FA0863-F8B4-27E4-F58D-A8A1FFEAAB88}"/>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224" name="Rectangle 223">
            <a:extLst>
              <a:ext uri="{FF2B5EF4-FFF2-40B4-BE49-F238E27FC236}">
                <a16:creationId xmlns:a16="http://schemas.microsoft.com/office/drawing/2014/main" id="{0CD6B7AF-BED1-DD8C-B94F-62F0645764CF}"/>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225" name="Rectangle 224">
            <a:extLst>
              <a:ext uri="{FF2B5EF4-FFF2-40B4-BE49-F238E27FC236}">
                <a16:creationId xmlns:a16="http://schemas.microsoft.com/office/drawing/2014/main" id="{59D92ECB-CED8-065F-54A2-40DBD7AAF8C5}"/>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226" name="Ellipse 225">
            <a:extLst>
              <a:ext uri="{FF2B5EF4-FFF2-40B4-BE49-F238E27FC236}">
                <a16:creationId xmlns:a16="http://schemas.microsoft.com/office/drawing/2014/main" id="{771B0A98-18F8-2B25-465B-0A1125CE62CF}"/>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227" name="Ellipse 226">
            <a:extLst>
              <a:ext uri="{FF2B5EF4-FFF2-40B4-BE49-F238E27FC236}">
                <a16:creationId xmlns:a16="http://schemas.microsoft.com/office/drawing/2014/main" id="{244C4EDE-19D5-D6D3-4958-0A647D70E010}"/>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28" name="Ellipse 227">
            <a:extLst>
              <a:ext uri="{FF2B5EF4-FFF2-40B4-BE49-F238E27FC236}">
                <a16:creationId xmlns:a16="http://schemas.microsoft.com/office/drawing/2014/main" id="{3E330F19-BE5C-90E2-610E-896E7484F694}"/>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9" name="Ellipse 228">
            <a:extLst>
              <a:ext uri="{FF2B5EF4-FFF2-40B4-BE49-F238E27FC236}">
                <a16:creationId xmlns:a16="http://schemas.microsoft.com/office/drawing/2014/main" id="{1234B492-C17F-B1FD-949E-E9835BA27180}"/>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0" name="Ellipse 229">
            <a:extLst>
              <a:ext uri="{FF2B5EF4-FFF2-40B4-BE49-F238E27FC236}">
                <a16:creationId xmlns:a16="http://schemas.microsoft.com/office/drawing/2014/main" id="{D9C704A3-717E-F97B-AEC1-F5D01C5A5C36}"/>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231" name="Rectangle 230">
            <a:extLst>
              <a:ext uri="{FF2B5EF4-FFF2-40B4-BE49-F238E27FC236}">
                <a16:creationId xmlns:a16="http://schemas.microsoft.com/office/drawing/2014/main" id="{7EEE8772-6FC1-F680-8330-0E5A1373E6B0}"/>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232" name="Ellipse 231">
            <a:extLst>
              <a:ext uri="{FF2B5EF4-FFF2-40B4-BE49-F238E27FC236}">
                <a16:creationId xmlns:a16="http://schemas.microsoft.com/office/drawing/2014/main" id="{155F0D24-FD2F-A3D8-8032-73C2CE99E7CE}"/>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3" name="Ellipse 232">
            <a:extLst>
              <a:ext uri="{FF2B5EF4-FFF2-40B4-BE49-F238E27FC236}">
                <a16:creationId xmlns:a16="http://schemas.microsoft.com/office/drawing/2014/main" id="{B936347B-2A9D-0BA7-0680-CEEA36AB64AA}"/>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4" name="Ellipse 233">
            <a:extLst>
              <a:ext uri="{FF2B5EF4-FFF2-40B4-BE49-F238E27FC236}">
                <a16:creationId xmlns:a16="http://schemas.microsoft.com/office/drawing/2014/main" id="{0CC2A6FB-2370-924F-B5A0-8CE04CE82F9C}"/>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35" name="Ellipse 234">
            <a:extLst>
              <a:ext uri="{FF2B5EF4-FFF2-40B4-BE49-F238E27FC236}">
                <a16:creationId xmlns:a16="http://schemas.microsoft.com/office/drawing/2014/main" id="{67B0501F-F71E-9313-351B-295E7305AFD8}"/>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6" name="Rectangle 235">
            <a:extLst>
              <a:ext uri="{FF2B5EF4-FFF2-40B4-BE49-F238E27FC236}">
                <a16:creationId xmlns:a16="http://schemas.microsoft.com/office/drawing/2014/main" id="{42F056BC-F76D-BBBB-D52B-72B1563AC38C}"/>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237" name="Ellipse 236">
            <a:extLst>
              <a:ext uri="{FF2B5EF4-FFF2-40B4-BE49-F238E27FC236}">
                <a16:creationId xmlns:a16="http://schemas.microsoft.com/office/drawing/2014/main" id="{3B06FB11-88D6-97AF-2B90-1DC0BF7C0F87}"/>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38" name="Ellipse 237">
            <a:extLst>
              <a:ext uri="{FF2B5EF4-FFF2-40B4-BE49-F238E27FC236}">
                <a16:creationId xmlns:a16="http://schemas.microsoft.com/office/drawing/2014/main" id="{5F1830C6-7D90-0FDB-6F9F-DC649033C440}"/>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39" name="Rectangle 238">
            <a:extLst>
              <a:ext uri="{FF2B5EF4-FFF2-40B4-BE49-F238E27FC236}">
                <a16:creationId xmlns:a16="http://schemas.microsoft.com/office/drawing/2014/main" id="{1DB330A5-0EDF-3329-C831-725557FD32BE}"/>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240" name="Ellipse 239">
            <a:extLst>
              <a:ext uri="{FF2B5EF4-FFF2-40B4-BE49-F238E27FC236}">
                <a16:creationId xmlns:a16="http://schemas.microsoft.com/office/drawing/2014/main" id="{85387B05-CD3A-FBAA-4146-B215AFE41591}"/>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1" name="Ellipse 240">
            <a:extLst>
              <a:ext uri="{FF2B5EF4-FFF2-40B4-BE49-F238E27FC236}">
                <a16:creationId xmlns:a16="http://schemas.microsoft.com/office/drawing/2014/main" id="{EE9C09CD-DF9E-26FC-B607-6E7FA7C592F2}"/>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2" name="Ellipse 241">
            <a:extLst>
              <a:ext uri="{FF2B5EF4-FFF2-40B4-BE49-F238E27FC236}">
                <a16:creationId xmlns:a16="http://schemas.microsoft.com/office/drawing/2014/main" id="{79A712DD-371F-11F3-676D-81C483A7A425}"/>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3" name="Ellipse 242">
            <a:extLst>
              <a:ext uri="{FF2B5EF4-FFF2-40B4-BE49-F238E27FC236}">
                <a16:creationId xmlns:a16="http://schemas.microsoft.com/office/drawing/2014/main" id="{AADE9CFE-8B03-8A03-4AE6-9CEDF43A4055}"/>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44" name="Ellipse 243">
            <a:extLst>
              <a:ext uri="{FF2B5EF4-FFF2-40B4-BE49-F238E27FC236}">
                <a16:creationId xmlns:a16="http://schemas.microsoft.com/office/drawing/2014/main" id="{8CA7D47A-9F7C-3EBA-F6FD-1410FDA40617}"/>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5" name="Ellipse 244">
            <a:extLst>
              <a:ext uri="{FF2B5EF4-FFF2-40B4-BE49-F238E27FC236}">
                <a16:creationId xmlns:a16="http://schemas.microsoft.com/office/drawing/2014/main" id="{3C631A01-C7DF-F5D9-939E-EA2D5D07D259}"/>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46" name="Ellipse 245">
            <a:extLst>
              <a:ext uri="{FF2B5EF4-FFF2-40B4-BE49-F238E27FC236}">
                <a16:creationId xmlns:a16="http://schemas.microsoft.com/office/drawing/2014/main" id="{25BF4DCD-6230-5FE2-2201-B70B475805CC}"/>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7" name="Ellipse 246">
            <a:extLst>
              <a:ext uri="{FF2B5EF4-FFF2-40B4-BE49-F238E27FC236}">
                <a16:creationId xmlns:a16="http://schemas.microsoft.com/office/drawing/2014/main" id="{E92CFA59-864A-386B-A7DA-4F926EEFA5F5}"/>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8" name="Ellipse 247">
            <a:extLst>
              <a:ext uri="{FF2B5EF4-FFF2-40B4-BE49-F238E27FC236}">
                <a16:creationId xmlns:a16="http://schemas.microsoft.com/office/drawing/2014/main" id="{A60BBFF8-BCB1-4C43-673A-DDC36ECD6112}"/>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49" name="Rectangle 248">
            <a:extLst>
              <a:ext uri="{FF2B5EF4-FFF2-40B4-BE49-F238E27FC236}">
                <a16:creationId xmlns:a16="http://schemas.microsoft.com/office/drawing/2014/main" id="{499BDF0D-952D-271F-A217-F8CBD47CA434}"/>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250" name="Ellipse 249">
            <a:extLst>
              <a:ext uri="{FF2B5EF4-FFF2-40B4-BE49-F238E27FC236}">
                <a16:creationId xmlns:a16="http://schemas.microsoft.com/office/drawing/2014/main" id="{4C968573-3235-04B1-B1CE-B6922B85614D}"/>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51" name="Rectangle 250">
            <a:extLst>
              <a:ext uri="{FF2B5EF4-FFF2-40B4-BE49-F238E27FC236}">
                <a16:creationId xmlns:a16="http://schemas.microsoft.com/office/drawing/2014/main" id="{88187E3B-9FE9-8551-34D0-6A27A31A20E3}"/>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252" name="Ellipse 251">
            <a:extLst>
              <a:ext uri="{FF2B5EF4-FFF2-40B4-BE49-F238E27FC236}">
                <a16:creationId xmlns:a16="http://schemas.microsoft.com/office/drawing/2014/main" id="{5F44757D-59A3-D6FB-F785-E79A9B42E16D}"/>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53" name="Rectangle 252">
            <a:extLst>
              <a:ext uri="{FF2B5EF4-FFF2-40B4-BE49-F238E27FC236}">
                <a16:creationId xmlns:a16="http://schemas.microsoft.com/office/drawing/2014/main" id="{BAB188BA-5E08-A148-F4AD-4B8CD077CB50}"/>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54" name="Ellipse 253">
            <a:extLst>
              <a:ext uri="{FF2B5EF4-FFF2-40B4-BE49-F238E27FC236}">
                <a16:creationId xmlns:a16="http://schemas.microsoft.com/office/drawing/2014/main" id="{C0BD07E7-4ECC-02B7-87AF-6B55501945D8}"/>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55" name="Rectangle 254">
            <a:extLst>
              <a:ext uri="{FF2B5EF4-FFF2-40B4-BE49-F238E27FC236}">
                <a16:creationId xmlns:a16="http://schemas.microsoft.com/office/drawing/2014/main" id="{A57BA1F0-BF1A-3AE1-0B8A-A361642AF347}"/>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56" name="Ellipse 255">
            <a:extLst>
              <a:ext uri="{FF2B5EF4-FFF2-40B4-BE49-F238E27FC236}">
                <a16:creationId xmlns:a16="http://schemas.microsoft.com/office/drawing/2014/main" id="{7F710A05-FF59-50AE-BB7D-EC2E85D66D40}"/>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57" name="Rectangle 256">
            <a:extLst>
              <a:ext uri="{FF2B5EF4-FFF2-40B4-BE49-F238E27FC236}">
                <a16:creationId xmlns:a16="http://schemas.microsoft.com/office/drawing/2014/main" id="{8E6E0B31-9702-46B2-21C9-6EFDE22703F4}"/>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58" name="Ellipse 257">
            <a:extLst>
              <a:ext uri="{FF2B5EF4-FFF2-40B4-BE49-F238E27FC236}">
                <a16:creationId xmlns:a16="http://schemas.microsoft.com/office/drawing/2014/main" id="{F9E2BE83-1664-B82B-7A46-7E0448A84D8E}"/>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59" name="Rectangle 258">
            <a:extLst>
              <a:ext uri="{FF2B5EF4-FFF2-40B4-BE49-F238E27FC236}">
                <a16:creationId xmlns:a16="http://schemas.microsoft.com/office/drawing/2014/main" id="{57F3F2AC-3302-14F6-84A0-4B57045EA485}"/>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60" name="Rectangle 1">
            <a:extLst>
              <a:ext uri="{FF2B5EF4-FFF2-40B4-BE49-F238E27FC236}">
                <a16:creationId xmlns:a16="http://schemas.microsoft.com/office/drawing/2014/main" id="{29214374-6A2F-EED5-B736-1707FDEA2CBB}"/>
              </a:ext>
            </a:extLst>
          </p:cNvPr>
          <p:cNvSpPr/>
          <p:nvPr/>
        </p:nvSpPr>
        <p:spPr>
          <a:xfrm>
            <a:off x="5168561" y="95645"/>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1853-1856</a:t>
            </a:r>
            <a:endParaRPr lang="fr-FR" b="1" spc="-1" dirty="0">
              <a:latin typeface="Arial"/>
            </a:endParaRPr>
          </a:p>
        </p:txBody>
      </p:sp>
      <p:sp>
        <p:nvSpPr>
          <p:cNvPr id="2" name="Rectangle 4">
            <a:extLst>
              <a:ext uri="{FF2B5EF4-FFF2-40B4-BE49-F238E27FC236}">
                <a16:creationId xmlns:a16="http://schemas.microsoft.com/office/drawing/2014/main" id="{E4829388-A8BF-3A67-930B-C741653A1984}"/>
              </a:ext>
            </a:extLst>
          </p:cNvPr>
          <p:cNvSpPr/>
          <p:nvPr/>
        </p:nvSpPr>
        <p:spPr>
          <a:xfrm>
            <a:off x="94380" y="137411"/>
            <a:ext cx="5003354" cy="4276640"/>
          </a:xfrm>
          <a:prstGeom prst="rect">
            <a:avLst/>
          </a:prstGeom>
          <a:solidFill>
            <a:schemeClr val="tx2">
              <a:lumMod val="20000"/>
              <a:lumOff val="80000"/>
            </a:schemeClr>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fr-FR" sz="1700" b="1" spc="-1" dirty="0">
                <a:solidFill>
                  <a:srgbClr val="000000"/>
                </a:solidFill>
                <a:cs typeface="Calibri" panose="020F0502020204030204" pitchFamily="34" charset="0"/>
              </a:rPr>
              <a:t>7) Mars 1856 : Traité de Paris : La Russie renonce à toute ingérence dans l’Empire ottoman ; Elle cède les bouches du Danube ; Démilitarisation de la mer Noire</a:t>
            </a:r>
            <a:endParaRPr lang="fr-FR" sz="1700" spc="-1" dirty="0">
              <a:solidFill>
                <a:srgbClr val="000000"/>
              </a:solidFill>
              <a:cs typeface="Calibri" panose="020F0502020204030204" pitchFamily="34" charset="0"/>
            </a:endParaRPr>
          </a:p>
          <a:p>
            <a:endParaRPr lang="fr-FR" sz="1700" spc="-1" dirty="0">
              <a:solidFill>
                <a:srgbClr val="000000"/>
              </a:solidFill>
              <a:latin typeface="Calibri"/>
              <a:cs typeface="Calibri" panose="020F0502020204030204" pitchFamily="34" charset="0"/>
            </a:endParaRPr>
          </a:p>
          <a:p>
            <a:r>
              <a:rPr lang="fr-FR" sz="1700" spc="-1" dirty="0">
                <a:solidFill>
                  <a:srgbClr val="000000"/>
                </a:solidFill>
                <a:latin typeface="Calibri"/>
                <a:cs typeface="Calibri" panose="020F0502020204030204" pitchFamily="34" charset="0"/>
              </a:rPr>
              <a:t>b) Les principautés danubiennes</a:t>
            </a:r>
          </a:p>
          <a:p>
            <a:r>
              <a:rPr lang="fr-FR" sz="1700" spc="-1" dirty="0">
                <a:solidFill>
                  <a:srgbClr val="000000"/>
                </a:solidFill>
                <a:latin typeface="Calibri"/>
                <a:cs typeface="Calibri" panose="020F0502020204030204" pitchFamily="34" charset="0"/>
              </a:rPr>
              <a:t>Moldavie, Valachie ; Plus la Serbie…</a:t>
            </a:r>
          </a:p>
          <a:p>
            <a:r>
              <a:rPr lang="fr-FR" sz="1700" spc="-1" dirty="0">
                <a:solidFill>
                  <a:srgbClr val="000000"/>
                </a:solidFill>
                <a:latin typeface="Calibri"/>
                <a:cs typeface="Calibri" panose="020F0502020204030204" pitchFamily="34" charset="0"/>
              </a:rPr>
              <a:t>Bien que toujours vassales et tributaires de la Porte</a:t>
            </a:r>
          </a:p>
          <a:p>
            <a:endParaRPr lang="fr-FR" sz="1700" spc="-1" dirty="0">
              <a:solidFill>
                <a:srgbClr val="000000"/>
              </a:solidFill>
              <a:latin typeface="Calibri"/>
              <a:cs typeface="Calibri" panose="020F0502020204030204" pitchFamily="34" charset="0"/>
            </a:endParaRPr>
          </a:p>
          <a:p>
            <a:r>
              <a:rPr lang="fr-FR" sz="1700" spc="-1" dirty="0">
                <a:solidFill>
                  <a:srgbClr val="000000"/>
                </a:solidFill>
                <a:latin typeface="Calibri"/>
                <a:cs typeface="Calibri" panose="020F0502020204030204" pitchFamily="34" charset="0"/>
              </a:rPr>
              <a:t>Elles restent autonomes, et leurs autonomies</a:t>
            </a:r>
          </a:p>
          <a:p>
            <a:r>
              <a:rPr lang="fr-FR" sz="1700" spc="-1" dirty="0">
                <a:solidFill>
                  <a:srgbClr val="000000"/>
                </a:solidFill>
                <a:latin typeface="Calibri"/>
                <a:cs typeface="Calibri" panose="020F0502020204030204" pitchFamily="34" charset="0"/>
              </a:rPr>
              <a:t>Sont placées sous la garantie collective des puissances</a:t>
            </a:r>
          </a:p>
          <a:p>
            <a:r>
              <a:rPr lang="fr-FR" sz="1700" spc="-1" dirty="0">
                <a:solidFill>
                  <a:srgbClr val="000000"/>
                </a:solidFill>
                <a:latin typeface="Calibri"/>
                <a:cs typeface="Calibri" panose="020F0502020204030204" pitchFamily="34" charset="0"/>
              </a:rPr>
              <a:t>Une situation précaire ; </a:t>
            </a:r>
            <a:r>
              <a:rPr lang="fr-FR" sz="1700" u="sng" spc="-1" dirty="0">
                <a:solidFill>
                  <a:srgbClr val="000000"/>
                </a:solidFill>
                <a:latin typeface="Calibri"/>
                <a:cs typeface="Calibri" panose="020F0502020204030204" pitchFamily="34" charset="0"/>
              </a:rPr>
              <a:t>A suivre</a:t>
            </a:r>
            <a:r>
              <a:rPr lang="fr-FR" sz="1700" spc="-1" dirty="0">
                <a:solidFill>
                  <a:srgbClr val="000000"/>
                </a:solidFill>
                <a:latin typeface="Calibri"/>
                <a:cs typeface="Calibri" panose="020F0502020204030204" pitchFamily="34" charset="0"/>
              </a:rPr>
              <a:t>…</a:t>
            </a:r>
          </a:p>
          <a:p>
            <a:endParaRPr lang="fr-FR" sz="1700" spc="-1" dirty="0">
              <a:solidFill>
                <a:srgbClr val="000000"/>
              </a:solidFill>
              <a:latin typeface="Calibri"/>
              <a:cs typeface="Calibri" panose="020F0502020204030204" pitchFamily="34" charset="0"/>
            </a:endParaRPr>
          </a:p>
          <a:p>
            <a:r>
              <a:rPr lang="fr-FR" sz="1700" spc="-1" dirty="0">
                <a:solidFill>
                  <a:srgbClr val="000000"/>
                </a:solidFill>
                <a:latin typeface="Calibri"/>
                <a:cs typeface="Calibri" panose="020F0502020204030204" pitchFamily="34" charset="0"/>
              </a:rPr>
              <a:t>NB : Pour le Danube…</a:t>
            </a:r>
          </a:p>
          <a:p>
            <a:r>
              <a:rPr lang="fr-FR" sz="1700" spc="-1" dirty="0">
                <a:solidFill>
                  <a:srgbClr val="000000"/>
                </a:solidFill>
                <a:latin typeface="Calibri"/>
                <a:cs typeface="Calibri" panose="020F0502020204030204" pitchFamily="34" charset="0"/>
              </a:rPr>
              <a:t>Après la libre-circulation instaurée en 1829</a:t>
            </a:r>
          </a:p>
          <a:p>
            <a:r>
              <a:rPr lang="fr-FR" sz="1700" spc="-1" dirty="0">
                <a:solidFill>
                  <a:srgbClr val="000000"/>
                </a:solidFill>
                <a:latin typeface="Calibri"/>
                <a:cs typeface="Calibri" panose="020F0502020204030204" pitchFamily="34" charset="0"/>
              </a:rPr>
              <a:t>Création d’une Commission européenne</a:t>
            </a:r>
          </a:p>
          <a:p>
            <a:r>
              <a:rPr lang="fr-FR" sz="1700" spc="-1" dirty="0">
                <a:solidFill>
                  <a:srgbClr val="000000"/>
                </a:solidFill>
                <a:latin typeface="Calibri"/>
                <a:cs typeface="Calibri" panose="020F0502020204030204" pitchFamily="34" charset="0"/>
              </a:rPr>
              <a:t>Les principautés n’en feront parties qu’en 1878</a:t>
            </a:r>
          </a:p>
        </p:txBody>
      </p:sp>
    </p:spTree>
    <p:extLst>
      <p:ext uri="{BB962C8B-B14F-4D97-AF65-F5344CB8AC3E}">
        <p14:creationId xmlns:p14="http://schemas.microsoft.com/office/powerpoint/2010/main" val="37214065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C4340-5DFC-E6A9-FF66-0FCF659198FA}"/>
            </a:ext>
          </a:extLst>
        </p:cNvPr>
        <p:cNvGrpSpPr/>
        <p:nvPr/>
      </p:nvGrpSpPr>
      <p:grpSpPr>
        <a:xfrm>
          <a:off x="0" y="0"/>
          <a:ext cx="0" cy="0"/>
          <a:chOff x="0" y="0"/>
          <a:chExt cx="0" cy="0"/>
        </a:xfrm>
      </p:grpSpPr>
      <p:sp>
        <p:nvSpPr>
          <p:cNvPr id="148" name="Rectangle 4">
            <a:extLst>
              <a:ext uri="{FF2B5EF4-FFF2-40B4-BE49-F238E27FC236}">
                <a16:creationId xmlns:a16="http://schemas.microsoft.com/office/drawing/2014/main" id="{FFBC92B0-572A-8113-D729-2D7FFC6ED700}"/>
              </a:ext>
            </a:extLst>
          </p:cNvPr>
          <p:cNvSpPr/>
          <p:nvPr/>
        </p:nvSpPr>
        <p:spPr>
          <a:xfrm>
            <a:off x="94380" y="137411"/>
            <a:ext cx="4795513" cy="4538250"/>
          </a:xfrm>
          <a:prstGeom prst="rect">
            <a:avLst/>
          </a:prstGeom>
          <a:solidFill>
            <a:schemeClr val="tx2">
              <a:lumMod val="20000"/>
              <a:lumOff val="80000"/>
            </a:schemeClr>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fr-FR" sz="1700" b="1" spc="-1" dirty="0">
                <a:solidFill>
                  <a:srgbClr val="000000"/>
                </a:solidFill>
                <a:cs typeface="Calibri" panose="020F0502020204030204" pitchFamily="34" charset="0"/>
              </a:rPr>
              <a:t>7) Mars 1856 : Traité de Paris : La Russie renonce à toute ingérence dans l’Empire ottoman ; Elle cède les bouches du Danube ; Démilitarisation de la mer Noire</a:t>
            </a:r>
            <a:endParaRPr lang="fr-FR" sz="1700" spc="-1" dirty="0">
              <a:solidFill>
                <a:srgbClr val="000000"/>
              </a:solidFill>
              <a:cs typeface="Calibri" panose="020F0502020204030204" pitchFamily="34" charset="0"/>
            </a:endParaRPr>
          </a:p>
          <a:p>
            <a:endParaRPr lang="fr-FR" sz="1700" spc="-1" dirty="0">
              <a:solidFill>
                <a:srgbClr val="000000"/>
              </a:solidFill>
              <a:latin typeface="Calibri"/>
              <a:cs typeface="Calibri" panose="020F0502020204030204" pitchFamily="34" charset="0"/>
            </a:endParaRPr>
          </a:p>
          <a:p>
            <a:r>
              <a:rPr lang="fr-FR" sz="1700" spc="-1" dirty="0">
                <a:solidFill>
                  <a:srgbClr val="000000"/>
                </a:solidFill>
                <a:latin typeface="Calibri"/>
                <a:cs typeface="Calibri" panose="020F0502020204030204" pitchFamily="34" charset="0"/>
              </a:rPr>
              <a:t>c) La Russie, vaincue…</a:t>
            </a:r>
          </a:p>
          <a:p>
            <a:endParaRPr lang="fr-FR" sz="1700" spc="-1" dirty="0">
              <a:solidFill>
                <a:srgbClr val="000000"/>
              </a:solidFill>
              <a:latin typeface="Calibri"/>
              <a:cs typeface="Calibri" panose="020F0502020204030204" pitchFamily="34" charset="0"/>
            </a:endParaRPr>
          </a:p>
          <a:p>
            <a:r>
              <a:rPr lang="fr-FR" sz="1700" spc="-1" dirty="0">
                <a:solidFill>
                  <a:srgbClr val="000000"/>
                </a:solidFill>
                <a:latin typeface="Calibri"/>
                <a:cs typeface="Calibri" panose="020F0502020204030204" pitchFamily="34" charset="0"/>
              </a:rPr>
              <a:t>*Territorialement, quelques pertes…</a:t>
            </a:r>
          </a:p>
          <a:p>
            <a:r>
              <a:rPr lang="fr-FR" sz="1700" spc="-1" dirty="0">
                <a:solidFill>
                  <a:srgbClr val="000000"/>
                </a:solidFill>
                <a:latin typeface="Calibri"/>
                <a:cs typeface="Calibri" panose="020F0502020204030204" pitchFamily="34" charset="0"/>
              </a:rPr>
              <a:t>- La Russie rend Kars à l’Empire ottoman</a:t>
            </a:r>
          </a:p>
          <a:p>
            <a:r>
              <a:rPr lang="fr-FR" sz="1700" spc="-1" dirty="0">
                <a:solidFill>
                  <a:srgbClr val="000000"/>
                </a:solidFill>
                <a:latin typeface="Calibri"/>
                <a:cs typeface="Calibri" panose="020F0502020204030204" pitchFamily="34" charset="0"/>
              </a:rPr>
              <a:t>- La Russie cède le sud de la Bessarabie </a:t>
            </a:r>
            <a:r>
              <a:rPr lang="fr-FR" sz="1600" spc="-1" dirty="0">
                <a:solidFill>
                  <a:srgbClr val="000000"/>
                </a:solidFill>
                <a:latin typeface="Calibri"/>
                <a:cs typeface="Calibri" panose="020F0502020204030204" pitchFamily="34" charset="0"/>
              </a:rPr>
              <a:t>à la Moldavie</a:t>
            </a:r>
          </a:p>
          <a:p>
            <a:r>
              <a:rPr lang="fr-FR" sz="1700" spc="-1" dirty="0">
                <a:solidFill>
                  <a:srgbClr val="000000"/>
                </a:solidFill>
                <a:latin typeface="Calibri"/>
                <a:cs typeface="Calibri" panose="020F0502020204030204" pitchFamily="34" charset="0"/>
              </a:rPr>
              <a:t>Et donc pour celle-ci, l’accès à la rive nord du Danube et à la mer Noire</a:t>
            </a:r>
          </a:p>
          <a:p>
            <a:endParaRPr lang="fr-FR" sz="1700" spc="-1" dirty="0">
              <a:solidFill>
                <a:srgbClr val="000000"/>
              </a:solidFill>
              <a:latin typeface="Calibri"/>
              <a:cs typeface="Calibri" panose="020F0502020204030204" pitchFamily="34" charset="0"/>
            </a:endParaRPr>
          </a:p>
          <a:p>
            <a:r>
              <a:rPr lang="fr-FR" sz="1700" spc="-1" dirty="0">
                <a:solidFill>
                  <a:srgbClr val="000000"/>
                </a:solidFill>
                <a:latin typeface="Calibri"/>
                <a:cs typeface="Calibri" panose="020F0502020204030204" pitchFamily="34" charset="0"/>
              </a:rPr>
              <a:t>NB : Un accès à la mer Noire perdu depuis 1484</a:t>
            </a:r>
          </a:p>
          <a:p>
            <a:endParaRPr lang="fr-FR" sz="1700" spc="-1" dirty="0">
              <a:solidFill>
                <a:srgbClr val="000000"/>
              </a:solidFill>
              <a:latin typeface="Calibri"/>
              <a:cs typeface="Calibri" panose="020F0502020204030204" pitchFamily="34" charset="0"/>
            </a:endParaRPr>
          </a:p>
          <a:p>
            <a:r>
              <a:rPr lang="fr-FR" sz="1700" spc="-1" dirty="0">
                <a:solidFill>
                  <a:srgbClr val="000000"/>
                </a:solidFill>
                <a:latin typeface="Calibri"/>
                <a:cs typeface="Calibri" panose="020F0502020204030204" pitchFamily="34" charset="0"/>
              </a:rPr>
              <a:t>*Modicité des changements territoriaux</a:t>
            </a:r>
          </a:p>
          <a:p>
            <a:r>
              <a:rPr lang="fr-FR" sz="1700" u="sng" spc="-1" dirty="0">
                <a:solidFill>
                  <a:srgbClr val="000000"/>
                </a:solidFill>
                <a:latin typeface="Calibri"/>
                <a:cs typeface="Calibri" panose="020F0502020204030204" pitchFamily="34" charset="0"/>
              </a:rPr>
              <a:t>En revanche, 1</a:t>
            </a:r>
            <a:r>
              <a:rPr lang="fr-FR" sz="1700" u="sng" spc="-1" baseline="30000" dirty="0">
                <a:solidFill>
                  <a:srgbClr val="000000"/>
                </a:solidFill>
                <a:latin typeface="Calibri"/>
                <a:cs typeface="Calibri" panose="020F0502020204030204" pitchFamily="34" charset="0"/>
              </a:rPr>
              <a:t>er</a:t>
            </a:r>
            <a:r>
              <a:rPr lang="fr-FR" sz="1700" u="sng" spc="-1" dirty="0">
                <a:solidFill>
                  <a:srgbClr val="000000"/>
                </a:solidFill>
                <a:latin typeface="Calibri"/>
                <a:cs typeface="Calibri" panose="020F0502020204030204" pitchFamily="34" charset="0"/>
              </a:rPr>
              <a:t> recul russe depuis le XVIIe siècle…</a:t>
            </a:r>
          </a:p>
        </p:txBody>
      </p:sp>
      <p:pic>
        <p:nvPicPr>
          <p:cNvPr id="15" name="Picture 2" descr="C:\Users\Christophe\Pictures\My Scans\2014-11 (nov.)\scan0001.jpg">
            <a:extLst>
              <a:ext uri="{FF2B5EF4-FFF2-40B4-BE49-F238E27FC236}">
                <a16:creationId xmlns:a16="http://schemas.microsoft.com/office/drawing/2014/main" id="{D73B4CC2-8573-548A-90AA-15E410C3FD4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63" name="Ellipse 62">
            <a:extLst>
              <a:ext uri="{FF2B5EF4-FFF2-40B4-BE49-F238E27FC236}">
                <a16:creationId xmlns:a16="http://schemas.microsoft.com/office/drawing/2014/main" id="{0B6EB4DA-5BDC-BA59-57FE-E074E1F663CD}"/>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8" name="Ellipse 127">
            <a:extLst>
              <a:ext uri="{FF2B5EF4-FFF2-40B4-BE49-F238E27FC236}">
                <a16:creationId xmlns:a16="http://schemas.microsoft.com/office/drawing/2014/main" id="{0F420014-26B2-70B1-B8D2-70DDCBE39999}"/>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30" name="Ellipse 129">
            <a:extLst>
              <a:ext uri="{FF2B5EF4-FFF2-40B4-BE49-F238E27FC236}">
                <a16:creationId xmlns:a16="http://schemas.microsoft.com/office/drawing/2014/main" id="{D2A9AA20-CD3B-51F3-40A8-1D7FA1A0C490}"/>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31" name="Ellipse 130">
            <a:extLst>
              <a:ext uri="{FF2B5EF4-FFF2-40B4-BE49-F238E27FC236}">
                <a16:creationId xmlns:a16="http://schemas.microsoft.com/office/drawing/2014/main" id="{BB0B0C61-7BE6-CA68-D2C5-A9DCB9A42C35}"/>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2" name="Ellipse 131">
            <a:extLst>
              <a:ext uri="{FF2B5EF4-FFF2-40B4-BE49-F238E27FC236}">
                <a16:creationId xmlns:a16="http://schemas.microsoft.com/office/drawing/2014/main" id="{48A9D260-ACA5-7209-9A84-CA40717D3004}"/>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6" name="Ellipse 135">
            <a:extLst>
              <a:ext uri="{FF2B5EF4-FFF2-40B4-BE49-F238E27FC236}">
                <a16:creationId xmlns:a16="http://schemas.microsoft.com/office/drawing/2014/main" id="{76209C11-8CDC-1837-0534-4C232AA5C8E5}"/>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137" name="Ellipse 136">
            <a:extLst>
              <a:ext uri="{FF2B5EF4-FFF2-40B4-BE49-F238E27FC236}">
                <a16:creationId xmlns:a16="http://schemas.microsoft.com/office/drawing/2014/main" id="{488E1E06-07D9-D285-3171-1DA45253DE2C}"/>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149" name="Ellipse 148">
            <a:extLst>
              <a:ext uri="{FF2B5EF4-FFF2-40B4-BE49-F238E27FC236}">
                <a16:creationId xmlns:a16="http://schemas.microsoft.com/office/drawing/2014/main" id="{FB381993-3369-2ACE-DBEF-B5E56E1824EB}"/>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0" name="Ellipse 149">
            <a:extLst>
              <a:ext uri="{FF2B5EF4-FFF2-40B4-BE49-F238E27FC236}">
                <a16:creationId xmlns:a16="http://schemas.microsoft.com/office/drawing/2014/main" id="{D70A6447-4F4A-157F-FFF8-2BEEC57BD894}"/>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4" name="Ellipse 153">
            <a:extLst>
              <a:ext uri="{FF2B5EF4-FFF2-40B4-BE49-F238E27FC236}">
                <a16:creationId xmlns:a16="http://schemas.microsoft.com/office/drawing/2014/main" id="{F23EDE08-4698-83A9-F5A5-8CC0EF4C11C6}"/>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5" name="Ellipse 154">
            <a:extLst>
              <a:ext uri="{FF2B5EF4-FFF2-40B4-BE49-F238E27FC236}">
                <a16:creationId xmlns:a16="http://schemas.microsoft.com/office/drawing/2014/main" id="{91CAB651-D721-5AD0-4201-E4C08A859491}"/>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6" name="Ellipse 155">
            <a:extLst>
              <a:ext uri="{FF2B5EF4-FFF2-40B4-BE49-F238E27FC236}">
                <a16:creationId xmlns:a16="http://schemas.microsoft.com/office/drawing/2014/main" id="{90DCE283-10D7-60E4-4ACE-A36C99F363BB}"/>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F1913D98-824B-4B51-6F33-48BB832A6ABF}"/>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8" name="Ellipse 157">
            <a:extLst>
              <a:ext uri="{FF2B5EF4-FFF2-40B4-BE49-F238E27FC236}">
                <a16:creationId xmlns:a16="http://schemas.microsoft.com/office/drawing/2014/main" id="{B9460837-751B-27DE-4D79-951BECD38FB6}"/>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59" name="Ellipse 158">
            <a:extLst>
              <a:ext uri="{FF2B5EF4-FFF2-40B4-BE49-F238E27FC236}">
                <a16:creationId xmlns:a16="http://schemas.microsoft.com/office/drawing/2014/main" id="{DE365AEE-3596-E914-7BF4-F99609BE2562}"/>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Ellipse 159">
            <a:extLst>
              <a:ext uri="{FF2B5EF4-FFF2-40B4-BE49-F238E27FC236}">
                <a16:creationId xmlns:a16="http://schemas.microsoft.com/office/drawing/2014/main" id="{C5A7B5FC-D73E-3BE9-DC5A-2EB657D6D315}"/>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1" name="Ellipse 160">
            <a:extLst>
              <a:ext uri="{FF2B5EF4-FFF2-40B4-BE49-F238E27FC236}">
                <a16:creationId xmlns:a16="http://schemas.microsoft.com/office/drawing/2014/main" id="{188C5C0A-F2EC-AC36-CCFF-F7F1AB67A70E}"/>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2" name="Ellipse 161">
            <a:extLst>
              <a:ext uri="{FF2B5EF4-FFF2-40B4-BE49-F238E27FC236}">
                <a16:creationId xmlns:a16="http://schemas.microsoft.com/office/drawing/2014/main" id="{FF9AB1FE-F15A-1B64-4281-5EE95A9C8C11}"/>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3" name="Connecteur droit 162">
            <a:extLst>
              <a:ext uri="{FF2B5EF4-FFF2-40B4-BE49-F238E27FC236}">
                <a16:creationId xmlns:a16="http://schemas.microsoft.com/office/drawing/2014/main" id="{40192B6D-E4F0-FA12-CAE8-099213D2001B}"/>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4" name="Connecteur droit 163">
            <a:extLst>
              <a:ext uri="{FF2B5EF4-FFF2-40B4-BE49-F238E27FC236}">
                <a16:creationId xmlns:a16="http://schemas.microsoft.com/office/drawing/2014/main" id="{05555B55-42C2-4A1A-72F6-B321684C39FA}"/>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5" name="Connecteur droit 164">
            <a:extLst>
              <a:ext uri="{FF2B5EF4-FFF2-40B4-BE49-F238E27FC236}">
                <a16:creationId xmlns:a16="http://schemas.microsoft.com/office/drawing/2014/main" id="{30C36268-D266-99B9-9A15-F7337D8FE87B}"/>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66" name="Ellipse 165">
            <a:extLst>
              <a:ext uri="{FF2B5EF4-FFF2-40B4-BE49-F238E27FC236}">
                <a16:creationId xmlns:a16="http://schemas.microsoft.com/office/drawing/2014/main" id="{5C64B787-25D9-1DE8-6ED0-8F674BBD9CEE}"/>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67" name="Ellipse 166">
            <a:extLst>
              <a:ext uri="{FF2B5EF4-FFF2-40B4-BE49-F238E27FC236}">
                <a16:creationId xmlns:a16="http://schemas.microsoft.com/office/drawing/2014/main" id="{A499A275-AF6D-7D09-2576-BBDCF1599D32}"/>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68" name="Ellipse 167">
            <a:extLst>
              <a:ext uri="{FF2B5EF4-FFF2-40B4-BE49-F238E27FC236}">
                <a16:creationId xmlns:a16="http://schemas.microsoft.com/office/drawing/2014/main" id="{B91B3881-4028-D43C-737D-EC33FA128F04}"/>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69" name="Ellipse 168">
            <a:extLst>
              <a:ext uri="{FF2B5EF4-FFF2-40B4-BE49-F238E27FC236}">
                <a16:creationId xmlns:a16="http://schemas.microsoft.com/office/drawing/2014/main" id="{1CECA5DA-6BA9-CBFD-AD38-BDC9F161C960}"/>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0" name="Ellipse 169">
            <a:extLst>
              <a:ext uri="{FF2B5EF4-FFF2-40B4-BE49-F238E27FC236}">
                <a16:creationId xmlns:a16="http://schemas.microsoft.com/office/drawing/2014/main" id="{B50630D9-C295-30F8-DF6E-1EF67AA9F169}"/>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71" name="Ellipse 170">
            <a:extLst>
              <a:ext uri="{FF2B5EF4-FFF2-40B4-BE49-F238E27FC236}">
                <a16:creationId xmlns:a16="http://schemas.microsoft.com/office/drawing/2014/main" id="{98D06492-566F-EBB0-4843-E98869CFC94D}"/>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72" name="Connecteur droit 171">
            <a:extLst>
              <a:ext uri="{FF2B5EF4-FFF2-40B4-BE49-F238E27FC236}">
                <a16:creationId xmlns:a16="http://schemas.microsoft.com/office/drawing/2014/main" id="{75A14872-0B04-A98E-A8CE-78A5760FFA0F}"/>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3" name="Ellipse 172">
            <a:extLst>
              <a:ext uri="{FF2B5EF4-FFF2-40B4-BE49-F238E27FC236}">
                <a16:creationId xmlns:a16="http://schemas.microsoft.com/office/drawing/2014/main" id="{D09B42D2-8A1D-6F91-6F48-52889B2D27E6}"/>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74" name="Connecteur droit avec flèche 173">
            <a:extLst>
              <a:ext uri="{FF2B5EF4-FFF2-40B4-BE49-F238E27FC236}">
                <a16:creationId xmlns:a16="http://schemas.microsoft.com/office/drawing/2014/main" id="{65810A88-1E8F-3313-7F92-B4A447C37413}"/>
              </a:ext>
            </a:extLst>
          </p:cNvPr>
          <p:cNvCxnSpPr>
            <a:cxnSpLocks/>
            <a:endCxn id="171"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5" name="Ellipse 174">
            <a:extLst>
              <a:ext uri="{FF2B5EF4-FFF2-40B4-BE49-F238E27FC236}">
                <a16:creationId xmlns:a16="http://schemas.microsoft.com/office/drawing/2014/main" id="{EC9598D7-4614-C082-9B74-A188D6C68B3D}"/>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76" name="Ellipse 175">
            <a:extLst>
              <a:ext uri="{FF2B5EF4-FFF2-40B4-BE49-F238E27FC236}">
                <a16:creationId xmlns:a16="http://schemas.microsoft.com/office/drawing/2014/main" id="{A9255893-6D14-625C-AD6A-D0CC49B4B13F}"/>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77" name="Ellipse 176">
            <a:extLst>
              <a:ext uri="{FF2B5EF4-FFF2-40B4-BE49-F238E27FC236}">
                <a16:creationId xmlns:a16="http://schemas.microsoft.com/office/drawing/2014/main" id="{770469F1-B871-6EA7-1CA4-F9AF7ED9543F}"/>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8" name="Ellipse 177">
            <a:extLst>
              <a:ext uri="{FF2B5EF4-FFF2-40B4-BE49-F238E27FC236}">
                <a16:creationId xmlns:a16="http://schemas.microsoft.com/office/drawing/2014/main" id="{3BCB60E8-FC9B-6847-1070-38C0F2495A62}"/>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79" name="Ellipse 178">
            <a:extLst>
              <a:ext uri="{FF2B5EF4-FFF2-40B4-BE49-F238E27FC236}">
                <a16:creationId xmlns:a16="http://schemas.microsoft.com/office/drawing/2014/main" id="{90DC5C71-DD1E-629B-DB7A-29DC6124FEE5}"/>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80" name="Ellipse 179">
            <a:extLst>
              <a:ext uri="{FF2B5EF4-FFF2-40B4-BE49-F238E27FC236}">
                <a16:creationId xmlns:a16="http://schemas.microsoft.com/office/drawing/2014/main" id="{91B7E4DF-D23A-979B-F847-00417B03637B}"/>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1" name="Rectangle 180">
            <a:extLst>
              <a:ext uri="{FF2B5EF4-FFF2-40B4-BE49-F238E27FC236}">
                <a16:creationId xmlns:a16="http://schemas.microsoft.com/office/drawing/2014/main" id="{957799F5-265F-6BA6-F711-9794D7FDCFF3}"/>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82" name="Ellipse 181">
            <a:extLst>
              <a:ext uri="{FF2B5EF4-FFF2-40B4-BE49-F238E27FC236}">
                <a16:creationId xmlns:a16="http://schemas.microsoft.com/office/drawing/2014/main" id="{37080691-A6DB-5626-D340-DBC8EC941F35}"/>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83" name="Ellipse 182">
            <a:extLst>
              <a:ext uri="{FF2B5EF4-FFF2-40B4-BE49-F238E27FC236}">
                <a16:creationId xmlns:a16="http://schemas.microsoft.com/office/drawing/2014/main" id="{5B72F2DE-7EFA-A850-F89D-363164AC558C}"/>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84" name="Ellipse 183">
            <a:extLst>
              <a:ext uri="{FF2B5EF4-FFF2-40B4-BE49-F238E27FC236}">
                <a16:creationId xmlns:a16="http://schemas.microsoft.com/office/drawing/2014/main" id="{6B1437A1-5001-8012-92DF-EC40DA6482D8}"/>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85" name="Ellipse 184">
            <a:extLst>
              <a:ext uri="{FF2B5EF4-FFF2-40B4-BE49-F238E27FC236}">
                <a16:creationId xmlns:a16="http://schemas.microsoft.com/office/drawing/2014/main" id="{C3496199-FC37-F8EC-E446-BDC6C5788D51}"/>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6" name="Ellipse 185">
            <a:extLst>
              <a:ext uri="{FF2B5EF4-FFF2-40B4-BE49-F238E27FC236}">
                <a16:creationId xmlns:a16="http://schemas.microsoft.com/office/drawing/2014/main" id="{F1A51B50-BD79-4271-DAF3-98B61822AF0A}"/>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87" name="Rectangle 186">
            <a:extLst>
              <a:ext uri="{FF2B5EF4-FFF2-40B4-BE49-F238E27FC236}">
                <a16:creationId xmlns:a16="http://schemas.microsoft.com/office/drawing/2014/main" id="{F3078911-7ABB-8781-D5DB-3712B57CF369}"/>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88" name="Rectangle 187">
            <a:extLst>
              <a:ext uri="{FF2B5EF4-FFF2-40B4-BE49-F238E27FC236}">
                <a16:creationId xmlns:a16="http://schemas.microsoft.com/office/drawing/2014/main" id="{C8792D93-E915-DEFA-79BE-D78EC2473ADE}"/>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89" name="Ellipse 188">
            <a:extLst>
              <a:ext uri="{FF2B5EF4-FFF2-40B4-BE49-F238E27FC236}">
                <a16:creationId xmlns:a16="http://schemas.microsoft.com/office/drawing/2014/main" id="{65AC932F-BE13-642A-C336-916536024035}"/>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0" name="Rectangle 189">
            <a:extLst>
              <a:ext uri="{FF2B5EF4-FFF2-40B4-BE49-F238E27FC236}">
                <a16:creationId xmlns:a16="http://schemas.microsoft.com/office/drawing/2014/main" id="{7CFA0870-A545-528F-3861-2277AB1A2688}"/>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91" name="Rectangle 190">
            <a:extLst>
              <a:ext uri="{FF2B5EF4-FFF2-40B4-BE49-F238E27FC236}">
                <a16:creationId xmlns:a16="http://schemas.microsoft.com/office/drawing/2014/main" id="{DB6B9F30-8897-006D-E8E0-3699527F3F6E}"/>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92" name="Connecteur droit 191">
            <a:extLst>
              <a:ext uri="{FF2B5EF4-FFF2-40B4-BE49-F238E27FC236}">
                <a16:creationId xmlns:a16="http://schemas.microsoft.com/office/drawing/2014/main" id="{4F2C0690-513A-8C9C-9964-691B9E1B00E8}"/>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3" name="Ellipse 192">
            <a:extLst>
              <a:ext uri="{FF2B5EF4-FFF2-40B4-BE49-F238E27FC236}">
                <a16:creationId xmlns:a16="http://schemas.microsoft.com/office/drawing/2014/main" id="{7C484BED-D506-4756-2C07-39F21005D7A8}"/>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94" name="Connecteur droit 193">
            <a:extLst>
              <a:ext uri="{FF2B5EF4-FFF2-40B4-BE49-F238E27FC236}">
                <a16:creationId xmlns:a16="http://schemas.microsoft.com/office/drawing/2014/main" id="{871336E4-6FA6-F0E4-A9AD-845115766803}"/>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Connecteur droit 194">
            <a:extLst>
              <a:ext uri="{FF2B5EF4-FFF2-40B4-BE49-F238E27FC236}">
                <a16:creationId xmlns:a16="http://schemas.microsoft.com/office/drawing/2014/main" id="{7CE69548-EE56-B666-D0E7-3E9BBF369B16}"/>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6" name="Ellipse 195">
            <a:extLst>
              <a:ext uri="{FF2B5EF4-FFF2-40B4-BE49-F238E27FC236}">
                <a16:creationId xmlns:a16="http://schemas.microsoft.com/office/drawing/2014/main" id="{432739C0-F774-0E69-2351-389CC74E00C5}"/>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97" name="Ellipse 196">
            <a:extLst>
              <a:ext uri="{FF2B5EF4-FFF2-40B4-BE49-F238E27FC236}">
                <a16:creationId xmlns:a16="http://schemas.microsoft.com/office/drawing/2014/main" id="{454E9A66-C8A9-C8E5-C449-5E675766901E}"/>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98" name="Ellipse 197">
            <a:extLst>
              <a:ext uri="{FF2B5EF4-FFF2-40B4-BE49-F238E27FC236}">
                <a16:creationId xmlns:a16="http://schemas.microsoft.com/office/drawing/2014/main" id="{634F39A0-6C3A-EAAD-FDBA-87D63DA21D23}"/>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9" name="Ellipse 198">
            <a:extLst>
              <a:ext uri="{FF2B5EF4-FFF2-40B4-BE49-F238E27FC236}">
                <a16:creationId xmlns:a16="http://schemas.microsoft.com/office/drawing/2014/main" id="{7193FFB8-3FE5-D01D-E7D7-0FF3DCDF3660}"/>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0" name="Ellipse 199">
            <a:extLst>
              <a:ext uri="{FF2B5EF4-FFF2-40B4-BE49-F238E27FC236}">
                <a16:creationId xmlns:a16="http://schemas.microsoft.com/office/drawing/2014/main" id="{3C510356-DE5C-B483-3E38-40347778FD02}"/>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1" name="Ellipse 200">
            <a:extLst>
              <a:ext uri="{FF2B5EF4-FFF2-40B4-BE49-F238E27FC236}">
                <a16:creationId xmlns:a16="http://schemas.microsoft.com/office/drawing/2014/main" id="{547EE809-4800-336E-23A8-5012AB291D01}"/>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2" name="Ellipse 201">
            <a:extLst>
              <a:ext uri="{FF2B5EF4-FFF2-40B4-BE49-F238E27FC236}">
                <a16:creationId xmlns:a16="http://schemas.microsoft.com/office/drawing/2014/main" id="{4B02B923-37D6-DCEB-7E41-75256CC9B49F}"/>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203" name="Ellipse 202">
            <a:extLst>
              <a:ext uri="{FF2B5EF4-FFF2-40B4-BE49-F238E27FC236}">
                <a16:creationId xmlns:a16="http://schemas.microsoft.com/office/drawing/2014/main" id="{550B5592-0449-D9CF-D56A-308B9E21F4A2}"/>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4" name="Ellipse 203">
            <a:extLst>
              <a:ext uri="{FF2B5EF4-FFF2-40B4-BE49-F238E27FC236}">
                <a16:creationId xmlns:a16="http://schemas.microsoft.com/office/drawing/2014/main" id="{544EC7C5-3A82-1005-B00E-999F909C2C36}"/>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5" name="Ellipse 204">
            <a:extLst>
              <a:ext uri="{FF2B5EF4-FFF2-40B4-BE49-F238E27FC236}">
                <a16:creationId xmlns:a16="http://schemas.microsoft.com/office/drawing/2014/main" id="{80EBE701-A9D5-7104-8820-855687940600}"/>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06" name="Ellipse 205">
            <a:extLst>
              <a:ext uri="{FF2B5EF4-FFF2-40B4-BE49-F238E27FC236}">
                <a16:creationId xmlns:a16="http://schemas.microsoft.com/office/drawing/2014/main" id="{5CFED628-9714-91CA-1E04-879B18A01427}"/>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07" name="Ellipse 206">
            <a:extLst>
              <a:ext uri="{FF2B5EF4-FFF2-40B4-BE49-F238E27FC236}">
                <a16:creationId xmlns:a16="http://schemas.microsoft.com/office/drawing/2014/main" id="{B0EC9FB0-9F34-6C42-0AD0-5D266EE9C8E6}"/>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8" name="Ellipse 207">
            <a:extLst>
              <a:ext uri="{FF2B5EF4-FFF2-40B4-BE49-F238E27FC236}">
                <a16:creationId xmlns:a16="http://schemas.microsoft.com/office/drawing/2014/main" id="{DDD19FEC-2EFA-6F63-3D41-03CF0239AD53}"/>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9" name="Ellipse 208">
            <a:extLst>
              <a:ext uri="{FF2B5EF4-FFF2-40B4-BE49-F238E27FC236}">
                <a16:creationId xmlns:a16="http://schemas.microsoft.com/office/drawing/2014/main" id="{A00D36BB-01B7-5902-BEB2-5CAED815B8FE}"/>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0" name="Ellipse 209">
            <a:extLst>
              <a:ext uri="{FF2B5EF4-FFF2-40B4-BE49-F238E27FC236}">
                <a16:creationId xmlns:a16="http://schemas.microsoft.com/office/drawing/2014/main" id="{4623B78E-E783-0A45-84A5-AFD18383E985}"/>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1" name="Ellipse 210">
            <a:extLst>
              <a:ext uri="{FF2B5EF4-FFF2-40B4-BE49-F238E27FC236}">
                <a16:creationId xmlns:a16="http://schemas.microsoft.com/office/drawing/2014/main" id="{69F86254-105D-EB6C-33FD-EC09E324DCB4}"/>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2" name="Ellipse 211">
            <a:extLst>
              <a:ext uri="{FF2B5EF4-FFF2-40B4-BE49-F238E27FC236}">
                <a16:creationId xmlns:a16="http://schemas.microsoft.com/office/drawing/2014/main" id="{6896A8CE-C523-2066-C053-FA1167224F65}"/>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3" name="Ellipse 212">
            <a:extLst>
              <a:ext uri="{FF2B5EF4-FFF2-40B4-BE49-F238E27FC236}">
                <a16:creationId xmlns:a16="http://schemas.microsoft.com/office/drawing/2014/main" id="{F3EA2812-B7C2-3050-8C69-A3C2E9AE254A}"/>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4" name="Ellipse 213">
            <a:extLst>
              <a:ext uri="{FF2B5EF4-FFF2-40B4-BE49-F238E27FC236}">
                <a16:creationId xmlns:a16="http://schemas.microsoft.com/office/drawing/2014/main" id="{95469017-ED7F-3722-664F-D3BB5F8A8AD2}"/>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5" name="Rectangle 214">
            <a:extLst>
              <a:ext uri="{FF2B5EF4-FFF2-40B4-BE49-F238E27FC236}">
                <a16:creationId xmlns:a16="http://schemas.microsoft.com/office/drawing/2014/main" id="{0F6C54ED-7F62-0558-C15A-60971AF5D678}"/>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216" name="Rectangle 215">
            <a:extLst>
              <a:ext uri="{FF2B5EF4-FFF2-40B4-BE49-F238E27FC236}">
                <a16:creationId xmlns:a16="http://schemas.microsoft.com/office/drawing/2014/main" id="{B828B37B-2FD7-27A4-4181-87FCB5AC439E}"/>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217" name="Rectangle 216">
            <a:extLst>
              <a:ext uri="{FF2B5EF4-FFF2-40B4-BE49-F238E27FC236}">
                <a16:creationId xmlns:a16="http://schemas.microsoft.com/office/drawing/2014/main" id="{909503C6-6A1A-99A6-76FF-43224E84889E}"/>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218" name="Ellipse 217">
            <a:extLst>
              <a:ext uri="{FF2B5EF4-FFF2-40B4-BE49-F238E27FC236}">
                <a16:creationId xmlns:a16="http://schemas.microsoft.com/office/drawing/2014/main" id="{F71D28EA-490C-A145-906F-43CD3406FC19}"/>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19" name="Rectangle 218">
            <a:extLst>
              <a:ext uri="{FF2B5EF4-FFF2-40B4-BE49-F238E27FC236}">
                <a16:creationId xmlns:a16="http://schemas.microsoft.com/office/drawing/2014/main" id="{7DFBC86D-3BFC-BD1E-47F9-EF1BF39B4F68}"/>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220" name="Rectangle 219">
            <a:extLst>
              <a:ext uri="{FF2B5EF4-FFF2-40B4-BE49-F238E27FC236}">
                <a16:creationId xmlns:a16="http://schemas.microsoft.com/office/drawing/2014/main" id="{471841CA-B231-37BC-8DFD-A480BB4E0A57}"/>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221" name="Rectangle 220">
            <a:extLst>
              <a:ext uri="{FF2B5EF4-FFF2-40B4-BE49-F238E27FC236}">
                <a16:creationId xmlns:a16="http://schemas.microsoft.com/office/drawing/2014/main" id="{12F256C1-5FEA-EF24-162E-FA6359BCD349}"/>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222" name="Rectangle 221">
            <a:extLst>
              <a:ext uri="{FF2B5EF4-FFF2-40B4-BE49-F238E27FC236}">
                <a16:creationId xmlns:a16="http://schemas.microsoft.com/office/drawing/2014/main" id="{F335377C-AF06-D732-6ACD-696E4454A00A}"/>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223" name="Rectangle 222">
            <a:extLst>
              <a:ext uri="{FF2B5EF4-FFF2-40B4-BE49-F238E27FC236}">
                <a16:creationId xmlns:a16="http://schemas.microsoft.com/office/drawing/2014/main" id="{20A7C3D6-DAE5-37D7-4F92-94DB1FE11EC3}"/>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224" name="Rectangle 223">
            <a:extLst>
              <a:ext uri="{FF2B5EF4-FFF2-40B4-BE49-F238E27FC236}">
                <a16:creationId xmlns:a16="http://schemas.microsoft.com/office/drawing/2014/main" id="{EC5283BA-E474-3E5A-97EE-A5663427461B}"/>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225" name="Ellipse 224">
            <a:extLst>
              <a:ext uri="{FF2B5EF4-FFF2-40B4-BE49-F238E27FC236}">
                <a16:creationId xmlns:a16="http://schemas.microsoft.com/office/drawing/2014/main" id="{17D447FA-9E4F-2996-C75D-DD417D48DD1E}"/>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226" name="Ellipse 225">
            <a:extLst>
              <a:ext uri="{FF2B5EF4-FFF2-40B4-BE49-F238E27FC236}">
                <a16:creationId xmlns:a16="http://schemas.microsoft.com/office/drawing/2014/main" id="{1FA525EF-099B-4CDA-F8C6-3C2F83536FC3}"/>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27" name="Ellipse 226">
            <a:extLst>
              <a:ext uri="{FF2B5EF4-FFF2-40B4-BE49-F238E27FC236}">
                <a16:creationId xmlns:a16="http://schemas.microsoft.com/office/drawing/2014/main" id="{4A1A0D34-F7EA-F9D8-9472-87F021920BCF}"/>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8" name="Ellipse 227">
            <a:extLst>
              <a:ext uri="{FF2B5EF4-FFF2-40B4-BE49-F238E27FC236}">
                <a16:creationId xmlns:a16="http://schemas.microsoft.com/office/drawing/2014/main" id="{02CC43F2-E755-B1DF-CB4C-BA24B92C3A89}"/>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29" name="Ellipse 228">
            <a:extLst>
              <a:ext uri="{FF2B5EF4-FFF2-40B4-BE49-F238E27FC236}">
                <a16:creationId xmlns:a16="http://schemas.microsoft.com/office/drawing/2014/main" id="{7648443D-2F7E-F282-3665-0AD29FB8DC21}"/>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230" name="Rectangle 229">
            <a:extLst>
              <a:ext uri="{FF2B5EF4-FFF2-40B4-BE49-F238E27FC236}">
                <a16:creationId xmlns:a16="http://schemas.microsoft.com/office/drawing/2014/main" id="{EF77785A-5FAA-DB21-7541-695008458CB1}"/>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231" name="Ellipse 230">
            <a:extLst>
              <a:ext uri="{FF2B5EF4-FFF2-40B4-BE49-F238E27FC236}">
                <a16:creationId xmlns:a16="http://schemas.microsoft.com/office/drawing/2014/main" id="{88EAE2A9-BB44-2C87-FF16-C5D7A841CA2A}"/>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2" name="Ellipse 231">
            <a:extLst>
              <a:ext uri="{FF2B5EF4-FFF2-40B4-BE49-F238E27FC236}">
                <a16:creationId xmlns:a16="http://schemas.microsoft.com/office/drawing/2014/main" id="{356FF8C2-9227-6C0D-7D8C-B039A70190A2}"/>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3" name="Ellipse 232">
            <a:extLst>
              <a:ext uri="{FF2B5EF4-FFF2-40B4-BE49-F238E27FC236}">
                <a16:creationId xmlns:a16="http://schemas.microsoft.com/office/drawing/2014/main" id="{793C079C-AB71-4400-1DF7-C8B4DA8B2352}"/>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234" name="Ellipse 233">
            <a:extLst>
              <a:ext uri="{FF2B5EF4-FFF2-40B4-BE49-F238E27FC236}">
                <a16:creationId xmlns:a16="http://schemas.microsoft.com/office/drawing/2014/main" id="{3F39E146-C4F0-ADC5-9610-542E441E48DB}"/>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5" name="Rectangle 234">
            <a:extLst>
              <a:ext uri="{FF2B5EF4-FFF2-40B4-BE49-F238E27FC236}">
                <a16:creationId xmlns:a16="http://schemas.microsoft.com/office/drawing/2014/main" id="{8C683DBC-6DF3-68F2-CE42-1500246525A8}"/>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236" name="Ellipse 235">
            <a:extLst>
              <a:ext uri="{FF2B5EF4-FFF2-40B4-BE49-F238E27FC236}">
                <a16:creationId xmlns:a16="http://schemas.microsoft.com/office/drawing/2014/main" id="{4919EFE7-B4CE-13D6-6590-6D062102F9FE}"/>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237" name="Ellipse 236">
            <a:extLst>
              <a:ext uri="{FF2B5EF4-FFF2-40B4-BE49-F238E27FC236}">
                <a16:creationId xmlns:a16="http://schemas.microsoft.com/office/drawing/2014/main" id="{4F9E2C0E-43E1-A7C1-5487-D5C1AA96C0AC}"/>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38" name="Rectangle 237">
            <a:extLst>
              <a:ext uri="{FF2B5EF4-FFF2-40B4-BE49-F238E27FC236}">
                <a16:creationId xmlns:a16="http://schemas.microsoft.com/office/drawing/2014/main" id="{6B3A55C3-F6A3-6B58-75A3-D4C3092BC672}"/>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239" name="Ellipse 238">
            <a:extLst>
              <a:ext uri="{FF2B5EF4-FFF2-40B4-BE49-F238E27FC236}">
                <a16:creationId xmlns:a16="http://schemas.microsoft.com/office/drawing/2014/main" id="{F56487C4-B2BF-A8B7-1438-7E110036A398}"/>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0" name="Ellipse 239">
            <a:extLst>
              <a:ext uri="{FF2B5EF4-FFF2-40B4-BE49-F238E27FC236}">
                <a16:creationId xmlns:a16="http://schemas.microsoft.com/office/drawing/2014/main" id="{DDE1386D-C48B-5246-1DF6-17568DC3E6A8}"/>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1" name="Ellipse 240">
            <a:extLst>
              <a:ext uri="{FF2B5EF4-FFF2-40B4-BE49-F238E27FC236}">
                <a16:creationId xmlns:a16="http://schemas.microsoft.com/office/drawing/2014/main" id="{C11D86F1-8412-E9E8-AFE2-97DBEFE1EF4E}"/>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2" name="Ellipse 241">
            <a:extLst>
              <a:ext uri="{FF2B5EF4-FFF2-40B4-BE49-F238E27FC236}">
                <a16:creationId xmlns:a16="http://schemas.microsoft.com/office/drawing/2014/main" id="{B56ED08C-4EDE-ECAB-F083-C57AE945BC02}"/>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43" name="Ellipse 242">
            <a:extLst>
              <a:ext uri="{FF2B5EF4-FFF2-40B4-BE49-F238E27FC236}">
                <a16:creationId xmlns:a16="http://schemas.microsoft.com/office/drawing/2014/main" id="{209372DC-29FC-159F-59A1-3F4BA952F5D6}"/>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244" name="Ellipse 243">
            <a:extLst>
              <a:ext uri="{FF2B5EF4-FFF2-40B4-BE49-F238E27FC236}">
                <a16:creationId xmlns:a16="http://schemas.microsoft.com/office/drawing/2014/main" id="{BAA206CB-AE5B-C578-85EF-7495F8199838}"/>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245" name="Ellipse 244">
            <a:extLst>
              <a:ext uri="{FF2B5EF4-FFF2-40B4-BE49-F238E27FC236}">
                <a16:creationId xmlns:a16="http://schemas.microsoft.com/office/drawing/2014/main" id="{58E53B6F-D19A-EE0A-9195-8B7416E2C51D}"/>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46" name="Ellipse 245">
            <a:extLst>
              <a:ext uri="{FF2B5EF4-FFF2-40B4-BE49-F238E27FC236}">
                <a16:creationId xmlns:a16="http://schemas.microsoft.com/office/drawing/2014/main" id="{802D3EAC-7D23-D952-A25C-95873B4C5BA2}"/>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7" name="Ellipse 246">
            <a:extLst>
              <a:ext uri="{FF2B5EF4-FFF2-40B4-BE49-F238E27FC236}">
                <a16:creationId xmlns:a16="http://schemas.microsoft.com/office/drawing/2014/main" id="{21DFDF2C-96BE-7B2D-FB66-B70554E388A9}"/>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48" name="Rectangle 247">
            <a:extLst>
              <a:ext uri="{FF2B5EF4-FFF2-40B4-BE49-F238E27FC236}">
                <a16:creationId xmlns:a16="http://schemas.microsoft.com/office/drawing/2014/main" id="{08BA5161-7E42-0368-D027-EF8F0B11BCA7}"/>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249" name="Ellipse 248">
            <a:extLst>
              <a:ext uri="{FF2B5EF4-FFF2-40B4-BE49-F238E27FC236}">
                <a16:creationId xmlns:a16="http://schemas.microsoft.com/office/drawing/2014/main" id="{8E72843B-B474-D870-C932-11E018B0F37E}"/>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250" name="Rectangle 249">
            <a:extLst>
              <a:ext uri="{FF2B5EF4-FFF2-40B4-BE49-F238E27FC236}">
                <a16:creationId xmlns:a16="http://schemas.microsoft.com/office/drawing/2014/main" id="{ACFF3AB0-8011-2634-33AF-95FEAFBAC157}"/>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251" name="Ellipse 250">
            <a:extLst>
              <a:ext uri="{FF2B5EF4-FFF2-40B4-BE49-F238E27FC236}">
                <a16:creationId xmlns:a16="http://schemas.microsoft.com/office/drawing/2014/main" id="{D70DFD3A-20EB-40C9-A733-E80C7E445115}"/>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52" name="Rectangle 251">
            <a:extLst>
              <a:ext uri="{FF2B5EF4-FFF2-40B4-BE49-F238E27FC236}">
                <a16:creationId xmlns:a16="http://schemas.microsoft.com/office/drawing/2014/main" id="{16D405DA-F516-635D-36EC-BEBA6726E876}"/>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53" name="Ellipse 252">
            <a:extLst>
              <a:ext uri="{FF2B5EF4-FFF2-40B4-BE49-F238E27FC236}">
                <a16:creationId xmlns:a16="http://schemas.microsoft.com/office/drawing/2014/main" id="{C672A7AE-DE8C-884C-8F0C-77D78701CEFA}"/>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54" name="Rectangle 253">
            <a:extLst>
              <a:ext uri="{FF2B5EF4-FFF2-40B4-BE49-F238E27FC236}">
                <a16:creationId xmlns:a16="http://schemas.microsoft.com/office/drawing/2014/main" id="{97AE6A5F-02B6-C061-1288-274EE9AF8CC6}"/>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55" name="Ellipse 254">
            <a:extLst>
              <a:ext uri="{FF2B5EF4-FFF2-40B4-BE49-F238E27FC236}">
                <a16:creationId xmlns:a16="http://schemas.microsoft.com/office/drawing/2014/main" id="{A762EC05-62C8-149B-21AE-BB6DEBE2BD0F}"/>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56" name="Rectangle 255">
            <a:extLst>
              <a:ext uri="{FF2B5EF4-FFF2-40B4-BE49-F238E27FC236}">
                <a16:creationId xmlns:a16="http://schemas.microsoft.com/office/drawing/2014/main" id="{D48501CC-8700-D2E7-D74E-8F626D393B52}"/>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57" name="Ellipse 256">
            <a:extLst>
              <a:ext uri="{FF2B5EF4-FFF2-40B4-BE49-F238E27FC236}">
                <a16:creationId xmlns:a16="http://schemas.microsoft.com/office/drawing/2014/main" id="{42DE11E2-41ED-350C-7C99-7FF4BCD4C662}"/>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58" name="Rectangle 257">
            <a:extLst>
              <a:ext uri="{FF2B5EF4-FFF2-40B4-BE49-F238E27FC236}">
                <a16:creationId xmlns:a16="http://schemas.microsoft.com/office/drawing/2014/main" id="{C5D38B86-AADC-13CC-C7D6-9465BBFC789D}"/>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59" name="Rectangle 1">
            <a:extLst>
              <a:ext uri="{FF2B5EF4-FFF2-40B4-BE49-F238E27FC236}">
                <a16:creationId xmlns:a16="http://schemas.microsoft.com/office/drawing/2014/main" id="{D5F634A7-6F1C-3154-D28B-0B303127B19B}"/>
              </a:ext>
            </a:extLst>
          </p:cNvPr>
          <p:cNvSpPr/>
          <p:nvPr/>
        </p:nvSpPr>
        <p:spPr>
          <a:xfrm>
            <a:off x="4996305" y="95898"/>
            <a:ext cx="1179815"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pPr>
            <a:r>
              <a:rPr lang="fr-FR" altLang="fr-FR" sz="1800" b="1" dirty="0">
                <a:latin typeface="+mn-lt"/>
                <a:cs typeface="Arial" panose="020B0604020202020204" pitchFamily="34" charset="0"/>
              </a:rPr>
              <a:t>1853-1856</a:t>
            </a:r>
            <a:endParaRPr lang="fr-FR" b="1" spc="-1" dirty="0">
              <a:latin typeface="Arial"/>
            </a:endParaRPr>
          </a:p>
        </p:txBody>
      </p:sp>
    </p:spTree>
    <p:extLst>
      <p:ext uri="{BB962C8B-B14F-4D97-AF65-F5344CB8AC3E}">
        <p14:creationId xmlns:p14="http://schemas.microsoft.com/office/powerpoint/2010/main" val="8252307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C4340-5DFC-E6A9-FF66-0FCF659198FA}"/>
            </a:ext>
          </a:extLst>
        </p:cNvPr>
        <p:cNvGrpSpPr/>
        <p:nvPr/>
      </p:nvGrpSpPr>
      <p:grpSpPr>
        <a:xfrm>
          <a:off x="0" y="0"/>
          <a:ext cx="0" cy="0"/>
          <a:chOff x="0" y="0"/>
          <a:chExt cx="0" cy="0"/>
        </a:xfrm>
      </p:grpSpPr>
      <p:sp>
        <p:nvSpPr>
          <p:cNvPr id="148" name="Rectangle 4">
            <a:extLst>
              <a:ext uri="{FF2B5EF4-FFF2-40B4-BE49-F238E27FC236}">
                <a16:creationId xmlns:a16="http://schemas.microsoft.com/office/drawing/2014/main" id="{FFBC92B0-572A-8113-D729-2D7FFC6ED700}"/>
              </a:ext>
            </a:extLst>
          </p:cNvPr>
          <p:cNvSpPr/>
          <p:nvPr/>
        </p:nvSpPr>
        <p:spPr>
          <a:xfrm>
            <a:off x="94380" y="137411"/>
            <a:ext cx="5829342" cy="5846301"/>
          </a:xfrm>
          <a:prstGeom prst="rect">
            <a:avLst/>
          </a:prstGeom>
          <a:solidFill>
            <a:schemeClr val="tx2">
              <a:lumMod val="20000"/>
              <a:lumOff val="80000"/>
            </a:schemeClr>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fr-FR" sz="1700" b="1" spc="-1" dirty="0">
                <a:solidFill>
                  <a:srgbClr val="000000"/>
                </a:solidFill>
                <a:cs typeface="Calibri" panose="020F0502020204030204" pitchFamily="34" charset="0"/>
              </a:rPr>
              <a:t>7) Mars 1856 : Traité de Paris : La Russie renonce à toute ingérence dans l’Empire ottoman ; Elle cède les bouches du Danube ; Démilitarisation de la mer Noire</a:t>
            </a:r>
            <a:endParaRPr lang="fr-FR" sz="1700" spc="-1" dirty="0">
              <a:solidFill>
                <a:srgbClr val="000000"/>
              </a:solidFill>
              <a:cs typeface="Calibri" panose="020F0502020204030204" pitchFamily="34" charset="0"/>
            </a:endParaRP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*Militairement, reculs également…</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 Dans la Baltique, les îles </a:t>
            </a:r>
            <a:r>
              <a:rPr lang="fr-FR" sz="1700" dirty="0"/>
              <a:t>Åland sont démilitarisées</a:t>
            </a:r>
          </a:p>
          <a:p>
            <a:r>
              <a:rPr lang="fr-FR" sz="1700" dirty="0"/>
              <a:t>- En Crimée, la forteresse de Sébastopol est démantelée</a:t>
            </a:r>
          </a:p>
          <a:p>
            <a:r>
              <a:rPr lang="fr-FR" sz="1700" spc="-1" dirty="0">
                <a:solidFill>
                  <a:srgbClr val="000000"/>
                </a:solidFill>
                <a:cs typeface="Calibri" panose="020F0502020204030204" pitchFamily="34" charset="0"/>
              </a:rPr>
              <a:t>- Et surtout, la mer Noire </a:t>
            </a:r>
            <a:r>
              <a:rPr lang="fr-FR" sz="1700" u="sng" spc="-1" dirty="0">
                <a:solidFill>
                  <a:srgbClr val="000000"/>
                </a:solidFill>
                <a:cs typeface="Calibri" panose="020F0502020204030204" pitchFamily="34" charset="0"/>
              </a:rPr>
              <a:t>et ses côtes</a:t>
            </a:r>
            <a:r>
              <a:rPr lang="fr-FR" sz="1700" spc="-1" dirty="0">
                <a:solidFill>
                  <a:srgbClr val="000000"/>
                </a:solidFill>
                <a:cs typeface="Calibri" panose="020F0502020204030204" pitchFamily="34" charset="0"/>
              </a:rPr>
              <a:t> sont neutralisées</a:t>
            </a:r>
          </a:p>
          <a:p>
            <a:r>
              <a:rPr lang="fr-FR" sz="1700" spc="-1" dirty="0">
                <a:solidFill>
                  <a:srgbClr val="000000"/>
                </a:solidFill>
                <a:cs typeface="Calibri" panose="020F0502020204030204" pitchFamily="34" charset="0"/>
              </a:rPr>
              <a:t>Empêcher la Russie de mettre la main sur les Détroits</a:t>
            </a:r>
          </a:p>
          <a:p>
            <a:r>
              <a:rPr lang="fr-FR" sz="1700" spc="-1" dirty="0">
                <a:solidFill>
                  <a:srgbClr val="000000"/>
                </a:solidFill>
                <a:cs typeface="Calibri" panose="020F0502020204030204" pitchFamily="34" charset="0"/>
              </a:rPr>
              <a:t>NB : Fermés aux flottes militaires depuis 1841</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*Cette neutralisation de la mer Noire donne</a:t>
            </a:r>
          </a:p>
          <a:p>
            <a:r>
              <a:rPr lang="fr-FR" sz="1700" spc="-1" dirty="0">
                <a:solidFill>
                  <a:srgbClr val="000000"/>
                </a:solidFill>
                <a:cs typeface="Calibri" panose="020F0502020204030204" pitchFamily="34" charset="0"/>
              </a:rPr>
              <a:t>Un avantage aux Ottomans et à leurs alliés en cas de guerre</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*En revanche, pour la Russie…</a:t>
            </a:r>
          </a:p>
          <a:p>
            <a:r>
              <a:rPr lang="fr-FR" sz="1700" spc="-1" dirty="0">
                <a:solidFill>
                  <a:srgbClr val="000000"/>
                </a:solidFill>
                <a:cs typeface="Calibri" panose="020F0502020204030204" pitchFamily="34" charset="0"/>
              </a:rPr>
              <a:t>Au sud, son territoire devient complètement vulnérable</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NB : En réalité, situation peu tenable</a:t>
            </a:r>
          </a:p>
          <a:p>
            <a:r>
              <a:rPr lang="fr-FR" sz="1700" spc="-1" dirty="0">
                <a:solidFill>
                  <a:srgbClr val="000000"/>
                </a:solidFill>
                <a:cs typeface="Calibri" panose="020F0502020204030204" pitchFamily="34" charset="0"/>
              </a:rPr>
              <a:t>La neutralisation sera supprimée en mars 1871</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*Et enfin…</a:t>
            </a:r>
          </a:p>
        </p:txBody>
      </p:sp>
      <p:pic>
        <p:nvPicPr>
          <p:cNvPr id="14" name="Image 13" descr="Une image contenant carte, texte, atlas&#10;&#10;Description générée automatiquement">
            <a:extLst>
              <a:ext uri="{FF2B5EF4-FFF2-40B4-BE49-F238E27FC236}">
                <a16:creationId xmlns:a16="http://schemas.microsoft.com/office/drawing/2014/main" id="{7477DD83-B6C7-3B38-6460-1FAE43AC9DA9}"/>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96000" y="137411"/>
            <a:ext cx="5924119" cy="6583178"/>
          </a:xfrm>
          <a:prstGeom prst="rect">
            <a:avLst/>
          </a:prstGeom>
          <a:ln w="38100">
            <a:solidFill>
              <a:srgbClr val="000000"/>
            </a:solidFill>
          </a:ln>
        </p:spPr>
      </p:pic>
      <p:sp>
        <p:nvSpPr>
          <p:cNvPr id="12" name="Ellipse 11">
            <a:extLst>
              <a:ext uri="{FF2B5EF4-FFF2-40B4-BE49-F238E27FC236}">
                <a16:creationId xmlns:a16="http://schemas.microsoft.com/office/drawing/2014/main" id="{FA46F666-916F-7CA9-640E-92BB9CC9DB6F}"/>
              </a:ext>
            </a:extLst>
          </p:cNvPr>
          <p:cNvSpPr/>
          <p:nvPr/>
        </p:nvSpPr>
        <p:spPr>
          <a:xfrm>
            <a:off x="10116739" y="2033453"/>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40B950A1-F4E9-36F5-08A2-15CC6B78EE52}"/>
              </a:ext>
            </a:extLst>
          </p:cNvPr>
          <p:cNvSpPr/>
          <p:nvPr/>
        </p:nvSpPr>
        <p:spPr>
          <a:xfrm>
            <a:off x="9100535" y="383687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1F31138A-9308-D9D7-742A-A21D01281F7C}"/>
              </a:ext>
            </a:extLst>
          </p:cNvPr>
          <p:cNvSpPr/>
          <p:nvPr/>
        </p:nvSpPr>
        <p:spPr>
          <a:xfrm>
            <a:off x="8829064" y="324026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62A221FB-D10E-4622-B05E-08B86CAB9810}"/>
              </a:ext>
            </a:extLst>
          </p:cNvPr>
          <p:cNvSpPr/>
          <p:nvPr/>
        </p:nvSpPr>
        <p:spPr>
          <a:xfrm>
            <a:off x="10432742" y="4691269"/>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a:extLst>
              <a:ext uri="{FF2B5EF4-FFF2-40B4-BE49-F238E27FC236}">
                <a16:creationId xmlns:a16="http://schemas.microsoft.com/office/drawing/2014/main" id="{A91B8B07-CADB-0F5A-916D-C21EA06BF837}"/>
              </a:ext>
            </a:extLst>
          </p:cNvPr>
          <p:cNvSpPr/>
          <p:nvPr/>
        </p:nvSpPr>
        <p:spPr>
          <a:xfrm>
            <a:off x="7721437" y="3687904"/>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a:extLst>
              <a:ext uri="{FF2B5EF4-FFF2-40B4-BE49-F238E27FC236}">
                <a16:creationId xmlns:a16="http://schemas.microsoft.com/office/drawing/2014/main" id="{B4D4A2C0-1CBB-EE88-0897-8F2F52B0616E}"/>
              </a:ext>
            </a:extLst>
          </p:cNvPr>
          <p:cNvSpPr/>
          <p:nvPr/>
        </p:nvSpPr>
        <p:spPr>
          <a:xfrm>
            <a:off x="7546153" y="3151210"/>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a:extLst>
              <a:ext uri="{FF2B5EF4-FFF2-40B4-BE49-F238E27FC236}">
                <a16:creationId xmlns:a16="http://schemas.microsoft.com/office/drawing/2014/main" id="{23D47365-2C0B-A7CC-0998-7C980A9BAAF1}"/>
              </a:ext>
            </a:extLst>
          </p:cNvPr>
          <p:cNvSpPr/>
          <p:nvPr/>
        </p:nvSpPr>
        <p:spPr>
          <a:xfrm>
            <a:off x="8109712" y="4241914"/>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FF03842F-11AF-8DD6-AEBC-E8130F395F36}"/>
              </a:ext>
            </a:extLst>
          </p:cNvPr>
          <p:cNvSpPr/>
          <p:nvPr/>
        </p:nvSpPr>
        <p:spPr>
          <a:xfrm>
            <a:off x="9360346" y="2079419"/>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5332362F-8E38-FFA7-4A1F-3C39D6757EF4}"/>
              </a:ext>
            </a:extLst>
          </p:cNvPr>
          <p:cNvSpPr/>
          <p:nvPr/>
        </p:nvSpPr>
        <p:spPr>
          <a:xfrm>
            <a:off x="10654273" y="4383274"/>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EEE59B65-C445-09E0-DF38-4AD3B0B38EEE}"/>
              </a:ext>
            </a:extLst>
          </p:cNvPr>
          <p:cNvSpPr/>
          <p:nvPr/>
        </p:nvSpPr>
        <p:spPr>
          <a:xfrm>
            <a:off x="9985315" y="4241914"/>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02482310-CA90-D96F-641D-CD6DA797B90B}"/>
              </a:ext>
            </a:extLst>
          </p:cNvPr>
          <p:cNvSpPr/>
          <p:nvPr/>
        </p:nvSpPr>
        <p:spPr>
          <a:xfrm>
            <a:off x="10123154" y="395400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7" name="Ellipse 26">
            <a:extLst>
              <a:ext uri="{FF2B5EF4-FFF2-40B4-BE49-F238E27FC236}">
                <a16:creationId xmlns:a16="http://schemas.microsoft.com/office/drawing/2014/main" id="{23767CE2-C3E2-D3C3-C527-5DB289D044C5}"/>
              </a:ext>
            </a:extLst>
          </p:cNvPr>
          <p:cNvSpPr/>
          <p:nvPr/>
        </p:nvSpPr>
        <p:spPr>
          <a:xfrm>
            <a:off x="11795742" y="4291670"/>
            <a:ext cx="174870" cy="148974"/>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0DFB5A5D-F272-24DE-8623-1D749F297894}"/>
              </a:ext>
            </a:extLst>
          </p:cNvPr>
          <p:cNvSpPr/>
          <p:nvPr/>
        </p:nvSpPr>
        <p:spPr>
          <a:xfrm>
            <a:off x="10319200" y="40284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Ellipse 29">
            <a:extLst>
              <a:ext uri="{FF2B5EF4-FFF2-40B4-BE49-F238E27FC236}">
                <a16:creationId xmlns:a16="http://schemas.microsoft.com/office/drawing/2014/main" id="{55E91C4F-F11C-E583-32AD-B55BD2C74F6E}"/>
              </a:ext>
            </a:extLst>
          </p:cNvPr>
          <p:cNvSpPr/>
          <p:nvPr/>
        </p:nvSpPr>
        <p:spPr>
          <a:xfrm>
            <a:off x="10829143" y="4121800"/>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llipse 1">
            <a:extLst>
              <a:ext uri="{FF2B5EF4-FFF2-40B4-BE49-F238E27FC236}">
                <a16:creationId xmlns:a16="http://schemas.microsoft.com/office/drawing/2014/main" id="{F3C4170F-0D08-EE35-F653-C8B49C5E6563}"/>
              </a:ext>
            </a:extLst>
          </p:cNvPr>
          <p:cNvSpPr/>
          <p:nvPr/>
        </p:nvSpPr>
        <p:spPr>
          <a:xfrm>
            <a:off x="9435350" y="4383274"/>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087362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AC4340-5DFC-E6A9-FF66-0FCF659198FA}"/>
            </a:ext>
          </a:extLst>
        </p:cNvPr>
        <p:cNvGrpSpPr/>
        <p:nvPr/>
      </p:nvGrpSpPr>
      <p:grpSpPr>
        <a:xfrm>
          <a:off x="0" y="0"/>
          <a:ext cx="0" cy="0"/>
          <a:chOff x="0" y="0"/>
          <a:chExt cx="0" cy="0"/>
        </a:xfrm>
      </p:grpSpPr>
      <p:sp>
        <p:nvSpPr>
          <p:cNvPr id="148" name="Rectangle 4">
            <a:extLst>
              <a:ext uri="{FF2B5EF4-FFF2-40B4-BE49-F238E27FC236}">
                <a16:creationId xmlns:a16="http://schemas.microsoft.com/office/drawing/2014/main" id="{FFBC92B0-572A-8113-D729-2D7FFC6ED700}"/>
              </a:ext>
            </a:extLst>
          </p:cNvPr>
          <p:cNvSpPr/>
          <p:nvPr/>
        </p:nvSpPr>
        <p:spPr>
          <a:xfrm>
            <a:off x="94380" y="137411"/>
            <a:ext cx="5829342" cy="6631131"/>
          </a:xfrm>
          <a:prstGeom prst="rect">
            <a:avLst/>
          </a:prstGeom>
          <a:solidFill>
            <a:schemeClr val="tx2">
              <a:lumMod val="20000"/>
              <a:lumOff val="80000"/>
            </a:schemeClr>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fr-FR" sz="1700" b="1" spc="-1" dirty="0">
                <a:solidFill>
                  <a:srgbClr val="000000"/>
                </a:solidFill>
                <a:cs typeface="Calibri" panose="020F0502020204030204" pitchFamily="34" charset="0"/>
              </a:rPr>
              <a:t>7) Mars 1856 : Traité de Paris : La Russie renonce à toute ingérence dans l’Empire ottoman ; Elle cède les bouches du Danube ; Démilitarisation de la mer Noire</a:t>
            </a:r>
            <a:endParaRPr lang="fr-FR" sz="1700" spc="-1" dirty="0">
              <a:solidFill>
                <a:srgbClr val="000000"/>
              </a:solidFill>
              <a:cs typeface="Calibri" panose="020F0502020204030204" pitchFamily="34" charset="0"/>
            </a:endParaRP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d) Les populations chrétiennes de l’Empire ottoman…</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*Tout en rejetant le protectorat russe sur les chrétiens</a:t>
            </a:r>
          </a:p>
          <a:p>
            <a:r>
              <a:rPr lang="fr-FR" sz="1700" spc="-1" dirty="0">
                <a:solidFill>
                  <a:srgbClr val="000000"/>
                </a:solidFill>
                <a:cs typeface="Calibri" panose="020F0502020204030204" pitchFamily="34" charset="0"/>
              </a:rPr>
              <a:t>GB et France poussent le pouvoir ottoman</a:t>
            </a:r>
          </a:p>
          <a:p>
            <a:r>
              <a:rPr lang="fr-FR" sz="1700" spc="-1" dirty="0">
                <a:solidFill>
                  <a:srgbClr val="000000"/>
                </a:solidFill>
                <a:cs typeface="Calibri" panose="020F0502020204030204" pitchFamily="34" charset="0"/>
              </a:rPr>
              <a:t>A proclamer un grand édit d’émancipation</a:t>
            </a:r>
          </a:p>
          <a:p>
            <a:endParaRPr lang="fr-FR" sz="1700"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*Fév. 1856 : Le sultan </a:t>
            </a:r>
            <a:r>
              <a:rPr lang="fr-FR" sz="1700" u="sng" dirty="0" err="1">
                <a:solidFill>
                  <a:schemeClr val="tx1"/>
                </a:solidFill>
              </a:rPr>
              <a:t>Abdülmecid</a:t>
            </a:r>
            <a:r>
              <a:rPr lang="fr-FR" sz="1700" dirty="0"/>
              <a:t> promulgue </a:t>
            </a:r>
          </a:p>
          <a:p>
            <a:r>
              <a:rPr lang="fr-FR" sz="1700" dirty="0"/>
              <a:t>Le </a:t>
            </a:r>
            <a:r>
              <a:rPr lang="fr-FR" sz="1700" i="1" dirty="0"/>
              <a:t>Hatti-</a:t>
            </a:r>
            <a:r>
              <a:rPr lang="fr-FR" sz="1700" i="1" dirty="0" err="1"/>
              <a:t>Humayoun</a:t>
            </a:r>
            <a:r>
              <a:rPr lang="fr-FR" sz="1700" dirty="0"/>
              <a:t>, un édit d’émancipation</a:t>
            </a:r>
          </a:p>
          <a:p>
            <a:r>
              <a:rPr lang="fr-FR" sz="1700" dirty="0"/>
              <a:t>De ses sujets non-musulmans, non en tant qu’individus</a:t>
            </a:r>
          </a:p>
          <a:p>
            <a:r>
              <a:rPr lang="fr-FR" sz="1700" dirty="0"/>
              <a:t>Mais en tant que communauté, les </a:t>
            </a:r>
            <a:r>
              <a:rPr lang="fr-FR" sz="1700" i="1" dirty="0"/>
              <a:t>millets</a:t>
            </a:r>
          </a:p>
          <a:p>
            <a:endParaRPr lang="fr-FR" sz="1700" u="sng" spc="-1" dirty="0">
              <a:solidFill>
                <a:srgbClr val="000000"/>
              </a:solidFill>
              <a:cs typeface="Calibri" panose="020F0502020204030204" pitchFamily="34" charset="0"/>
            </a:endParaRPr>
          </a:p>
          <a:p>
            <a:r>
              <a:rPr lang="fr-FR" sz="1700" spc="-1" dirty="0">
                <a:solidFill>
                  <a:srgbClr val="000000"/>
                </a:solidFill>
                <a:cs typeface="Calibri" panose="020F0502020204030204" pitchFamily="34" charset="0"/>
              </a:rPr>
              <a:t>*</a:t>
            </a:r>
            <a:r>
              <a:rPr lang="fr-FR" sz="1700" u="sng" spc="-1" dirty="0">
                <a:solidFill>
                  <a:srgbClr val="000000"/>
                </a:solidFill>
                <a:cs typeface="Calibri" panose="020F0502020204030204" pitchFamily="34" charset="0"/>
              </a:rPr>
              <a:t>Une égalité collective, pas d’égalité juridique individuelle</a:t>
            </a:r>
          </a:p>
          <a:p>
            <a:r>
              <a:rPr lang="fr-FR" sz="1700" dirty="0"/>
              <a:t>En revanche, toutes les fonctions administratives</a:t>
            </a:r>
          </a:p>
          <a:p>
            <a:r>
              <a:rPr lang="fr-FR" sz="1700" dirty="0"/>
              <a:t>Sont ouvertes individuellement aux non-musulmans</a:t>
            </a:r>
          </a:p>
          <a:p>
            <a:endParaRPr lang="fr-FR" sz="1700" dirty="0"/>
          </a:p>
          <a:p>
            <a:r>
              <a:rPr lang="fr-FR" sz="1700" dirty="0"/>
              <a:t>NB : L’Empire ottoman a-t-il agi trop tard ?</a:t>
            </a:r>
          </a:p>
          <a:p>
            <a:r>
              <a:rPr lang="fr-FR" sz="1700" dirty="0"/>
              <a:t>A la même époque, les juifs européens ne sont pas partout émancipés ; Et dans l’Europe coloniale naissante</a:t>
            </a:r>
          </a:p>
          <a:p>
            <a:r>
              <a:rPr lang="fr-FR" sz="1700" dirty="0"/>
              <a:t>Les colonisés sont considérés comme des sujets…</a:t>
            </a:r>
          </a:p>
          <a:p>
            <a:endParaRPr lang="fr-FR" sz="1700" dirty="0"/>
          </a:p>
          <a:p>
            <a:r>
              <a:rPr lang="fr-FR" sz="1700" dirty="0"/>
              <a:t>*1829-56 : Question d’Orient et Grand Jeu ; Bilan…</a:t>
            </a:r>
          </a:p>
        </p:txBody>
      </p:sp>
      <p:sp>
        <p:nvSpPr>
          <p:cNvPr id="2" name="Rectangle 4">
            <a:extLst>
              <a:ext uri="{FF2B5EF4-FFF2-40B4-BE49-F238E27FC236}">
                <a16:creationId xmlns:a16="http://schemas.microsoft.com/office/drawing/2014/main" id="{CE176357-493C-144E-1660-0CDDB6D8B924}"/>
              </a:ext>
            </a:extLst>
          </p:cNvPr>
          <p:cNvSpPr/>
          <p:nvPr/>
        </p:nvSpPr>
        <p:spPr>
          <a:xfrm>
            <a:off x="6096000" y="137411"/>
            <a:ext cx="6001620" cy="3491810"/>
          </a:xfrm>
          <a:prstGeom prst="rect">
            <a:avLst/>
          </a:prstGeom>
          <a:solidFill>
            <a:schemeClr val="tx2">
              <a:lumMod val="20000"/>
              <a:lumOff val="80000"/>
            </a:schemeClr>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fr-FR" sz="1700" i="1" dirty="0">
                <a:solidFill>
                  <a:srgbClr val="FF0000"/>
                </a:solidFill>
              </a:rPr>
              <a:t>La Porte institutionnalise le système des millets</a:t>
            </a:r>
          </a:p>
          <a:p>
            <a:endParaRPr lang="fr-FR" sz="1700" i="1" dirty="0">
              <a:solidFill>
                <a:srgbClr val="FF0000"/>
              </a:solidFill>
            </a:endParaRPr>
          </a:p>
          <a:p>
            <a:r>
              <a:rPr lang="fr-FR" sz="1700" i="1" dirty="0">
                <a:solidFill>
                  <a:srgbClr val="FF0000"/>
                </a:solidFill>
              </a:rPr>
              <a:t>Plus aucune discrimination sur une base religieuse</a:t>
            </a:r>
          </a:p>
          <a:p>
            <a:r>
              <a:rPr lang="fr-FR" sz="1700" i="1" dirty="0">
                <a:solidFill>
                  <a:srgbClr val="FF0000"/>
                </a:solidFill>
              </a:rPr>
              <a:t>Chaque confession non-musulmane se dote d’une constitution avec un chef religieux et un conseil élu</a:t>
            </a:r>
          </a:p>
          <a:p>
            <a:endParaRPr lang="fr-FR" sz="1700" i="1" dirty="0">
              <a:solidFill>
                <a:srgbClr val="FF0000"/>
              </a:solidFill>
            </a:endParaRPr>
          </a:p>
          <a:p>
            <a:r>
              <a:rPr lang="fr-FR" sz="1700" i="1" dirty="0">
                <a:solidFill>
                  <a:srgbClr val="FF0000"/>
                </a:solidFill>
              </a:rPr>
              <a:t>Libre gestion de ses affaires internes et le principe de la personnalité des lois en matière de statut personnel (droit de la famille et des successions) est réaffirmé</a:t>
            </a:r>
          </a:p>
          <a:p>
            <a:endParaRPr lang="fr-FR" sz="1700" i="1" dirty="0">
              <a:solidFill>
                <a:srgbClr val="FF0000"/>
              </a:solidFill>
            </a:endParaRPr>
          </a:p>
          <a:p>
            <a:r>
              <a:rPr lang="fr-FR" sz="1700" i="1" dirty="0">
                <a:solidFill>
                  <a:srgbClr val="FF0000"/>
                </a:solidFill>
              </a:rPr>
              <a:t>NB : Une évolution se dessine par ailleurs</a:t>
            </a:r>
          </a:p>
          <a:p>
            <a:r>
              <a:rPr lang="fr-FR" sz="1700" i="1" dirty="0">
                <a:solidFill>
                  <a:srgbClr val="FF0000"/>
                </a:solidFill>
              </a:rPr>
              <a:t>Les hiérarchies religieuses perdent de l’influence</a:t>
            </a:r>
          </a:p>
          <a:p>
            <a:r>
              <a:rPr lang="fr-FR" sz="1700" i="1" dirty="0">
                <a:solidFill>
                  <a:srgbClr val="FF0000"/>
                </a:solidFill>
              </a:rPr>
              <a:t>Au profit des millets, structures plus </a:t>
            </a:r>
            <a:r>
              <a:rPr lang="fr-FR" sz="1700" dirty="0">
                <a:solidFill>
                  <a:srgbClr val="FF0000"/>
                </a:solidFill>
              </a:rPr>
              <a:t>laïques</a:t>
            </a:r>
          </a:p>
        </p:txBody>
      </p:sp>
    </p:spTree>
    <p:extLst>
      <p:ext uri="{BB962C8B-B14F-4D97-AF65-F5344CB8AC3E}">
        <p14:creationId xmlns:p14="http://schemas.microsoft.com/office/powerpoint/2010/main" val="1556088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B6DCA-F951-AB39-7AEF-2F914E0BD9E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77C3E0D-F0F0-731B-E4B2-9B6189F2A8C7}"/>
              </a:ext>
            </a:extLst>
          </p:cNvPr>
          <p:cNvSpPr/>
          <p:nvPr/>
        </p:nvSpPr>
        <p:spPr>
          <a:xfrm>
            <a:off x="82018" y="110609"/>
            <a:ext cx="4817421" cy="6571030"/>
          </a:xfrm>
          <a:prstGeom prst="rect">
            <a:avLst/>
          </a:prstGeom>
          <a:solidFill>
            <a:schemeClr val="tx2">
              <a:lumMod val="20000"/>
              <a:lumOff val="80000"/>
            </a:schemeClr>
          </a:solidFill>
          <a:ln w="38100">
            <a:solidFill>
              <a:schemeClr val="tx1"/>
            </a:solidFill>
          </a:ln>
        </p:spPr>
        <p:txBody>
          <a:bodyPr wrap="square">
            <a:spAutoFit/>
          </a:bodyPr>
          <a:lstStyle/>
          <a:p>
            <a:r>
              <a:rPr lang="fr-FR" sz="1500" b="1" dirty="0"/>
              <a:t>Après leur échec dans les Balkans, les Russes réorientent leurs ambitions vers le Caucase et l’Asie centrale </a:t>
            </a:r>
          </a:p>
          <a:p>
            <a:endParaRPr lang="fr-FR" sz="1700" dirty="0"/>
          </a:p>
          <a:p>
            <a:r>
              <a:rPr lang="fr-FR" sz="1700" dirty="0"/>
              <a:t>*1856 : La Question d’Orient…</a:t>
            </a:r>
          </a:p>
          <a:p>
            <a:endParaRPr lang="fr-FR" sz="1700" dirty="0"/>
          </a:p>
          <a:p>
            <a:r>
              <a:rPr lang="fr-FR" sz="1700" dirty="0"/>
              <a:t>*1829-41 : Montée des tensions entre GB et Russie</a:t>
            </a:r>
          </a:p>
          <a:p>
            <a:r>
              <a:rPr lang="fr-FR" sz="1700" dirty="0"/>
              <a:t>*1841 : Fin de la guerre turco-égyptienne</a:t>
            </a:r>
          </a:p>
          <a:p>
            <a:r>
              <a:rPr lang="fr-FR" sz="1700" dirty="0"/>
              <a:t>L’Empire ottoman passe </a:t>
            </a:r>
            <a:r>
              <a:rPr lang="fr-FR" sz="1600" u="sng" dirty="0"/>
              <a:t>sous protectorat britannique</a:t>
            </a:r>
            <a:endParaRPr lang="fr-FR" sz="1600" dirty="0"/>
          </a:p>
          <a:p>
            <a:r>
              <a:rPr lang="fr-FR" sz="1700" dirty="0"/>
              <a:t>*1841 : Période de détente…</a:t>
            </a:r>
          </a:p>
          <a:p>
            <a:endParaRPr lang="fr-FR" sz="1700" dirty="0"/>
          </a:p>
          <a:p>
            <a:r>
              <a:rPr lang="fr-FR" sz="1700" dirty="0"/>
              <a:t>*1856 : Fin de la guerre de Crimée</a:t>
            </a:r>
          </a:p>
          <a:p>
            <a:r>
              <a:rPr lang="fr-FR" sz="1700" dirty="0"/>
              <a:t>Pour l’Empire ottoman, quatre constats…</a:t>
            </a:r>
          </a:p>
          <a:p>
            <a:endParaRPr lang="fr-FR" sz="1700" dirty="0"/>
          </a:p>
          <a:p>
            <a:r>
              <a:rPr lang="fr-FR" sz="1700" dirty="0"/>
              <a:t>a) La menace russe est provisoirement rejetée</a:t>
            </a:r>
          </a:p>
          <a:p>
            <a:endParaRPr lang="fr-FR" sz="1700" dirty="0"/>
          </a:p>
          <a:p>
            <a:r>
              <a:rPr lang="fr-FR" sz="1700" dirty="0"/>
              <a:t>b) En revanche, un démantèlement en marche…</a:t>
            </a:r>
          </a:p>
          <a:p>
            <a:r>
              <a:rPr lang="fr-FR" sz="1700" dirty="0"/>
              <a:t>*Egypte quasi-indépendante</a:t>
            </a:r>
          </a:p>
          <a:p>
            <a:r>
              <a:rPr lang="fr-FR" sz="1700" dirty="0"/>
              <a:t>*Dans les Balkans, Grèce indépendante</a:t>
            </a:r>
          </a:p>
          <a:p>
            <a:r>
              <a:rPr lang="fr-FR" sz="1700" dirty="0"/>
              <a:t>Et Serbie, Valachie et Moldavie autonomes</a:t>
            </a:r>
          </a:p>
          <a:p>
            <a:r>
              <a:rPr lang="fr-FR" sz="1700" dirty="0"/>
              <a:t>Attendent leurs indépendances entières (1859)</a:t>
            </a:r>
          </a:p>
          <a:p>
            <a:endParaRPr lang="fr-FR" sz="1700" dirty="0"/>
          </a:p>
          <a:p>
            <a:r>
              <a:rPr lang="fr-FR" sz="1700" dirty="0"/>
              <a:t>*En </a:t>
            </a:r>
            <a:r>
              <a:rPr lang="fr-FR" sz="1700" i="1" dirty="0"/>
              <a:t>Roumélie</a:t>
            </a:r>
            <a:r>
              <a:rPr lang="fr-FR" sz="1700" dirty="0"/>
              <a:t> encore pleinement ottomane…</a:t>
            </a:r>
          </a:p>
          <a:p>
            <a:r>
              <a:rPr lang="fr-FR" sz="1700" dirty="0"/>
              <a:t>Bulgarie, Albanie et Bosnie, sous le joug ottoman Aspirent elles-aussi à retrouver leur liberté (1875) </a:t>
            </a:r>
          </a:p>
          <a:p>
            <a:r>
              <a:rPr lang="fr-FR" sz="1700" dirty="0"/>
              <a:t>*Tout comme au Maghreb : Tunis (1861)</a:t>
            </a:r>
          </a:p>
        </p:txBody>
      </p:sp>
      <p:pic>
        <p:nvPicPr>
          <p:cNvPr id="11" name="Picture 2" descr="C:\Users\Christophe\Pictures\My Scans\2014-11 (nov.)\scan0001.jpg">
            <a:extLst>
              <a:ext uri="{FF2B5EF4-FFF2-40B4-BE49-F238E27FC236}">
                <a16:creationId xmlns:a16="http://schemas.microsoft.com/office/drawing/2014/main" id="{C1895211-8863-34FB-55C1-6F1017D83EE6}"/>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a16="http://schemas.microsoft.com/office/drawing/2014/main" id="{692C8511-7797-006C-1F84-B7E9B856330D}"/>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C37DEAF0-933F-07BF-4963-4ACB20B0FFAF}"/>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5" name="Ellipse 14">
            <a:extLst>
              <a:ext uri="{FF2B5EF4-FFF2-40B4-BE49-F238E27FC236}">
                <a16:creationId xmlns:a16="http://schemas.microsoft.com/office/drawing/2014/main" id="{88F58366-482E-3132-962B-FE4F41F3CCFB}"/>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6" name="Ellipse 15">
            <a:extLst>
              <a:ext uri="{FF2B5EF4-FFF2-40B4-BE49-F238E27FC236}">
                <a16:creationId xmlns:a16="http://schemas.microsoft.com/office/drawing/2014/main" id="{F0DD100E-7578-AE25-10A5-0A0C88191389}"/>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600CAEE3-6BE9-9ECF-B636-706132EDAFE7}"/>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B56F4466-9887-F2F3-3BDE-8E0FF2AA2ABD}"/>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1" name="Ellipse 20">
            <a:extLst>
              <a:ext uri="{FF2B5EF4-FFF2-40B4-BE49-F238E27FC236}">
                <a16:creationId xmlns:a16="http://schemas.microsoft.com/office/drawing/2014/main" id="{850D82E7-9041-3267-7851-197A6BA529BA}"/>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8" name="Ellipse 27">
            <a:extLst>
              <a:ext uri="{FF2B5EF4-FFF2-40B4-BE49-F238E27FC236}">
                <a16:creationId xmlns:a16="http://schemas.microsoft.com/office/drawing/2014/main" id="{784B38E8-E649-F6FB-0017-B413A030CCBA}"/>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 name="Ellipse 28">
            <a:extLst>
              <a:ext uri="{FF2B5EF4-FFF2-40B4-BE49-F238E27FC236}">
                <a16:creationId xmlns:a16="http://schemas.microsoft.com/office/drawing/2014/main" id="{72484734-B654-01B4-BF2F-C8918B1C3964}"/>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1" name="Ellipse 30">
            <a:extLst>
              <a:ext uri="{FF2B5EF4-FFF2-40B4-BE49-F238E27FC236}">
                <a16:creationId xmlns:a16="http://schemas.microsoft.com/office/drawing/2014/main" id="{A098915B-A85B-0E5C-EDC1-774F76BFC0A0}"/>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2" name="Ellipse 41">
            <a:extLst>
              <a:ext uri="{FF2B5EF4-FFF2-40B4-BE49-F238E27FC236}">
                <a16:creationId xmlns:a16="http://schemas.microsoft.com/office/drawing/2014/main" id="{0F3E9E87-EB8B-160D-9D73-3692665318E5}"/>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 name="Ellipse 48">
            <a:extLst>
              <a:ext uri="{FF2B5EF4-FFF2-40B4-BE49-F238E27FC236}">
                <a16:creationId xmlns:a16="http://schemas.microsoft.com/office/drawing/2014/main" id="{0ECC30AD-187D-7E88-AE7E-DAB8CE997B80}"/>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8EC3304D-C0BF-7836-5DCB-CB4A7D370A28}"/>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1" name="Ellipse 70">
            <a:extLst>
              <a:ext uri="{FF2B5EF4-FFF2-40B4-BE49-F238E27FC236}">
                <a16:creationId xmlns:a16="http://schemas.microsoft.com/office/drawing/2014/main" id="{28746CF1-DD58-02D7-B44E-88EA3144B45F}"/>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6A74F726-15A5-130A-ABF3-8AA672B9D0DD}"/>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6ABD3E96-1551-A208-D7BF-101A3272EEA3}"/>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5" name="Ellipse 84">
            <a:extLst>
              <a:ext uri="{FF2B5EF4-FFF2-40B4-BE49-F238E27FC236}">
                <a16:creationId xmlns:a16="http://schemas.microsoft.com/office/drawing/2014/main" id="{E1266504-0A23-488C-8FDC-D1486866BAC5}"/>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F0DFEC9B-6C48-F911-86E6-A9A3742BDEE6}"/>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86">
            <a:extLst>
              <a:ext uri="{FF2B5EF4-FFF2-40B4-BE49-F238E27FC236}">
                <a16:creationId xmlns:a16="http://schemas.microsoft.com/office/drawing/2014/main" id="{55AEC27E-27DA-20EA-0018-F3C7B0180930}"/>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198C533F-952E-3FEC-69CC-DDAF3D28BEB2}"/>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52D3EC74-66A6-35E6-EDF1-C6F167CDC81A}"/>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0" name="Ellipse 89">
            <a:extLst>
              <a:ext uri="{FF2B5EF4-FFF2-40B4-BE49-F238E27FC236}">
                <a16:creationId xmlns:a16="http://schemas.microsoft.com/office/drawing/2014/main" id="{49F2EA23-DCEB-F248-695B-3A7A48281895}"/>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1" name="Ellipse 90">
            <a:extLst>
              <a:ext uri="{FF2B5EF4-FFF2-40B4-BE49-F238E27FC236}">
                <a16:creationId xmlns:a16="http://schemas.microsoft.com/office/drawing/2014/main" id="{B61362CE-F5E8-0CDB-12C7-0408AF5B2737}"/>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2" name="Ellipse 91">
            <a:extLst>
              <a:ext uri="{FF2B5EF4-FFF2-40B4-BE49-F238E27FC236}">
                <a16:creationId xmlns:a16="http://schemas.microsoft.com/office/drawing/2014/main" id="{E91CA23A-F38D-5BA8-B5D6-B376AFDC7763}"/>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93" name="Ellipse 92">
            <a:extLst>
              <a:ext uri="{FF2B5EF4-FFF2-40B4-BE49-F238E27FC236}">
                <a16:creationId xmlns:a16="http://schemas.microsoft.com/office/drawing/2014/main" id="{8BFB2AAF-82D5-1FC2-74C1-3F0561FFFEAA}"/>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a:extLst>
              <a:ext uri="{FF2B5EF4-FFF2-40B4-BE49-F238E27FC236}">
                <a16:creationId xmlns:a16="http://schemas.microsoft.com/office/drawing/2014/main" id="{1B16AEDB-7EC0-5412-14F3-32D6FBC67C3E}"/>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5" name="Ellipse 94">
            <a:extLst>
              <a:ext uri="{FF2B5EF4-FFF2-40B4-BE49-F238E27FC236}">
                <a16:creationId xmlns:a16="http://schemas.microsoft.com/office/drawing/2014/main" id="{DA6FB05E-F464-95D0-1A1B-92F387664668}"/>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6" name="Connecteur droit 95">
            <a:extLst>
              <a:ext uri="{FF2B5EF4-FFF2-40B4-BE49-F238E27FC236}">
                <a16:creationId xmlns:a16="http://schemas.microsoft.com/office/drawing/2014/main" id="{3F6E5E89-2634-D93E-134F-834EA6EAA0E9}"/>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Ellipse 97">
            <a:extLst>
              <a:ext uri="{FF2B5EF4-FFF2-40B4-BE49-F238E27FC236}">
                <a16:creationId xmlns:a16="http://schemas.microsoft.com/office/drawing/2014/main" id="{5C023CBC-D3B4-448E-0AC5-3FAEA2FCC1C9}"/>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00" name="Connecteur droit avec flèche 99">
            <a:extLst>
              <a:ext uri="{FF2B5EF4-FFF2-40B4-BE49-F238E27FC236}">
                <a16:creationId xmlns:a16="http://schemas.microsoft.com/office/drawing/2014/main" id="{2A24BB70-00F5-404C-05EB-03E99AEE1968}"/>
              </a:ext>
            </a:extLst>
          </p:cNvPr>
          <p:cNvCxnSpPr>
            <a:cxnSpLocks/>
            <a:endCxn id="95"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1" name="Ellipse 110">
            <a:extLst>
              <a:ext uri="{FF2B5EF4-FFF2-40B4-BE49-F238E27FC236}">
                <a16:creationId xmlns:a16="http://schemas.microsoft.com/office/drawing/2014/main" id="{AD692917-2C59-E01B-1BF8-9EBBDD82A0F3}"/>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14" name="Ellipse 113">
            <a:extLst>
              <a:ext uri="{FF2B5EF4-FFF2-40B4-BE49-F238E27FC236}">
                <a16:creationId xmlns:a16="http://schemas.microsoft.com/office/drawing/2014/main" id="{7B08A4FE-F7F2-D0D3-57B7-4C234063CD70}"/>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5" name="Ellipse 114">
            <a:extLst>
              <a:ext uri="{FF2B5EF4-FFF2-40B4-BE49-F238E27FC236}">
                <a16:creationId xmlns:a16="http://schemas.microsoft.com/office/drawing/2014/main" id="{43444797-B208-4727-14EA-B9AA9D353AFF}"/>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Ellipse 115">
            <a:extLst>
              <a:ext uri="{FF2B5EF4-FFF2-40B4-BE49-F238E27FC236}">
                <a16:creationId xmlns:a16="http://schemas.microsoft.com/office/drawing/2014/main" id="{8B9B42D3-0AC7-B036-2E29-99BC8742186C}"/>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8" name="Ellipse 117">
            <a:extLst>
              <a:ext uri="{FF2B5EF4-FFF2-40B4-BE49-F238E27FC236}">
                <a16:creationId xmlns:a16="http://schemas.microsoft.com/office/drawing/2014/main" id="{4B5E317F-ED33-7A05-96E7-7CF235EB1EB2}"/>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1" name="Ellipse 120">
            <a:extLst>
              <a:ext uri="{FF2B5EF4-FFF2-40B4-BE49-F238E27FC236}">
                <a16:creationId xmlns:a16="http://schemas.microsoft.com/office/drawing/2014/main" id="{FA3EDFAB-3F20-4E91-8167-19F8F0F19540}"/>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a:extLst>
              <a:ext uri="{FF2B5EF4-FFF2-40B4-BE49-F238E27FC236}">
                <a16:creationId xmlns:a16="http://schemas.microsoft.com/office/drawing/2014/main" id="{5651DC72-8766-419A-00A7-E22FC3AB1EEF}"/>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24" name="Ellipse 123">
            <a:extLst>
              <a:ext uri="{FF2B5EF4-FFF2-40B4-BE49-F238E27FC236}">
                <a16:creationId xmlns:a16="http://schemas.microsoft.com/office/drawing/2014/main" id="{1E5DB260-5AD4-54C8-852E-43348CFF4C91}"/>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6" name="Ellipse 125">
            <a:extLst>
              <a:ext uri="{FF2B5EF4-FFF2-40B4-BE49-F238E27FC236}">
                <a16:creationId xmlns:a16="http://schemas.microsoft.com/office/drawing/2014/main" id="{D051CEE6-F765-A8C9-9D20-7D1C2385BD07}"/>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27" name="Ellipse 126">
            <a:extLst>
              <a:ext uri="{FF2B5EF4-FFF2-40B4-BE49-F238E27FC236}">
                <a16:creationId xmlns:a16="http://schemas.microsoft.com/office/drawing/2014/main" id="{CCF7E848-B543-E49B-30E6-5BE7F62DEC9B}"/>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28" name="Ellipse 127">
            <a:extLst>
              <a:ext uri="{FF2B5EF4-FFF2-40B4-BE49-F238E27FC236}">
                <a16:creationId xmlns:a16="http://schemas.microsoft.com/office/drawing/2014/main" id="{E1947A13-CFF1-1D53-B49C-5BC624D551DF}"/>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9" name="Ellipse 128">
            <a:extLst>
              <a:ext uri="{FF2B5EF4-FFF2-40B4-BE49-F238E27FC236}">
                <a16:creationId xmlns:a16="http://schemas.microsoft.com/office/drawing/2014/main" id="{39D32311-889B-2CFF-4833-F4289221B28B}"/>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0" name="Rectangle 129">
            <a:extLst>
              <a:ext uri="{FF2B5EF4-FFF2-40B4-BE49-F238E27FC236}">
                <a16:creationId xmlns:a16="http://schemas.microsoft.com/office/drawing/2014/main" id="{C499C103-0917-10BB-6F56-DC128903E820}"/>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31" name="Rectangle 130">
            <a:extLst>
              <a:ext uri="{FF2B5EF4-FFF2-40B4-BE49-F238E27FC236}">
                <a16:creationId xmlns:a16="http://schemas.microsoft.com/office/drawing/2014/main" id="{D27D4ADB-4EA0-2D20-0749-F711DF40E091}"/>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32" name="Ellipse 131">
            <a:extLst>
              <a:ext uri="{FF2B5EF4-FFF2-40B4-BE49-F238E27FC236}">
                <a16:creationId xmlns:a16="http://schemas.microsoft.com/office/drawing/2014/main" id="{D9C3E118-05F1-1F4A-582D-A608B3855A37}"/>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4" name="Rectangle 133">
            <a:extLst>
              <a:ext uri="{FF2B5EF4-FFF2-40B4-BE49-F238E27FC236}">
                <a16:creationId xmlns:a16="http://schemas.microsoft.com/office/drawing/2014/main" id="{BDA099D3-92D3-78ED-5707-198C9BA0DCC8}"/>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35" name="Rectangle 134">
            <a:extLst>
              <a:ext uri="{FF2B5EF4-FFF2-40B4-BE49-F238E27FC236}">
                <a16:creationId xmlns:a16="http://schemas.microsoft.com/office/drawing/2014/main" id="{9FE80AA2-9783-963E-99A3-77BA95A2C7D0}"/>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36" name="Connecteur droit 135">
            <a:extLst>
              <a:ext uri="{FF2B5EF4-FFF2-40B4-BE49-F238E27FC236}">
                <a16:creationId xmlns:a16="http://schemas.microsoft.com/office/drawing/2014/main" id="{21DEE2B2-BD3F-CBCA-92CB-4C6A645976D0}"/>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Ellipse 136">
            <a:extLst>
              <a:ext uri="{FF2B5EF4-FFF2-40B4-BE49-F238E27FC236}">
                <a16:creationId xmlns:a16="http://schemas.microsoft.com/office/drawing/2014/main" id="{FB295F83-D616-6F0F-6B00-B0438146FDF2}"/>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38" name="Connecteur droit 137">
            <a:extLst>
              <a:ext uri="{FF2B5EF4-FFF2-40B4-BE49-F238E27FC236}">
                <a16:creationId xmlns:a16="http://schemas.microsoft.com/office/drawing/2014/main" id="{12EEF179-ABE8-450A-40A0-EBA2CB16A8B5}"/>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A1EB4B80-24F0-81D9-B05E-F7B140B0EF1B}"/>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Ellipse 139">
            <a:extLst>
              <a:ext uri="{FF2B5EF4-FFF2-40B4-BE49-F238E27FC236}">
                <a16:creationId xmlns:a16="http://schemas.microsoft.com/office/drawing/2014/main" id="{60E7CE65-1ED8-F4B5-5141-1822A2E7A6FE}"/>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1" name="Ellipse 140">
            <a:extLst>
              <a:ext uri="{FF2B5EF4-FFF2-40B4-BE49-F238E27FC236}">
                <a16:creationId xmlns:a16="http://schemas.microsoft.com/office/drawing/2014/main" id="{619D1522-3304-DB62-A921-815A112E3986}"/>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2" name="Ellipse 141">
            <a:extLst>
              <a:ext uri="{FF2B5EF4-FFF2-40B4-BE49-F238E27FC236}">
                <a16:creationId xmlns:a16="http://schemas.microsoft.com/office/drawing/2014/main" id="{FF071A9F-B918-498F-3166-6514E4623EF6}"/>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96A4A0BE-F6E5-832D-2788-D059A6EA6E65}"/>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8ACE3709-67A2-D4B2-A86E-14F9072B7FD4}"/>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97E00D96-C53C-4C15-EDCF-7FE42AFE4029}"/>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347970FC-C5CF-15F2-F6CF-E1260F7B7796}"/>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47" name="Ellipse 146">
            <a:extLst>
              <a:ext uri="{FF2B5EF4-FFF2-40B4-BE49-F238E27FC236}">
                <a16:creationId xmlns:a16="http://schemas.microsoft.com/office/drawing/2014/main" id="{9F63CA6D-F24E-1C9A-68B7-F670CCDD395C}"/>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AE922B82-E7E6-3AE2-1E9F-15BA44D0986E}"/>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70F3179A-2325-0FB6-5F8D-937E22EED54D}"/>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1" name="Ellipse 150">
            <a:extLst>
              <a:ext uri="{FF2B5EF4-FFF2-40B4-BE49-F238E27FC236}">
                <a16:creationId xmlns:a16="http://schemas.microsoft.com/office/drawing/2014/main" id="{B58BBD98-29DE-1B90-4B0D-9497B1A30B51}"/>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2" name="Ellipse 151">
            <a:extLst>
              <a:ext uri="{FF2B5EF4-FFF2-40B4-BE49-F238E27FC236}">
                <a16:creationId xmlns:a16="http://schemas.microsoft.com/office/drawing/2014/main" id="{06722863-D6DE-0F3F-488B-FDA675529C30}"/>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5537B8A0-6C29-7608-A78B-2F16D13C3E69}"/>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F1B758B6-F8BD-1830-6B2B-44B85F596911}"/>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443AD778-475F-B43F-BA88-18A512FF99BA}"/>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37004A20-ACFA-BC99-E9E9-A79A658BAB94}"/>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45AF314D-356C-DCBA-CF9C-3DFAEE833F37}"/>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06135DD8-CFFE-2994-ADFD-53F700B90E2A}"/>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CAC13EE8-6945-386E-696D-B5129A542E01}"/>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159">
            <a:extLst>
              <a:ext uri="{FF2B5EF4-FFF2-40B4-BE49-F238E27FC236}">
                <a16:creationId xmlns:a16="http://schemas.microsoft.com/office/drawing/2014/main" id="{49879CC5-71F1-E86F-CFAE-21387982F069}"/>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61" name="Rectangle 160">
            <a:extLst>
              <a:ext uri="{FF2B5EF4-FFF2-40B4-BE49-F238E27FC236}">
                <a16:creationId xmlns:a16="http://schemas.microsoft.com/office/drawing/2014/main" id="{36BA6094-8ED6-891C-0079-A4CA05ED7F13}"/>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62" name="Rectangle 161">
            <a:extLst>
              <a:ext uri="{FF2B5EF4-FFF2-40B4-BE49-F238E27FC236}">
                <a16:creationId xmlns:a16="http://schemas.microsoft.com/office/drawing/2014/main" id="{B1AEC401-D936-3BC7-32CC-7CA491C7ABED}"/>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63" name="Ellipse 162">
            <a:extLst>
              <a:ext uri="{FF2B5EF4-FFF2-40B4-BE49-F238E27FC236}">
                <a16:creationId xmlns:a16="http://schemas.microsoft.com/office/drawing/2014/main" id="{9C1EA9D4-2474-7DD5-626C-4B989708712C}"/>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64" name="Rectangle 163">
            <a:extLst>
              <a:ext uri="{FF2B5EF4-FFF2-40B4-BE49-F238E27FC236}">
                <a16:creationId xmlns:a16="http://schemas.microsoft.com/office/drawing/2014/main" id="{86390ECA-1504-4E0D-184B-1B9D43A3FC53}"/>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65" name="Rectangle 164">
            <a:extLst>
              <a:ext uri="{FF2B5EF4-FFF2-40B4-BE49-F238E27FC236}">
                <a16:creationId xmlns:a16="http://schemas.microsoft.com/office/drawing/2014/main" id="{B133AD4D-B9B5-BF40-C5F0-4504D7B87B01}"/>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66" name="Rectangle 165">
            <a:extLst>
              <a:ext uri="{FF2B5EF4-FFF2-40B4-BE49-F238E27FC236}">
                <a16:creationId xmlns:a16="http://schemas.microsoft.com/office/drawing/2014/main" id="{3F8EF191-968F-CD9C-894C-A97CBB1E6040}"/>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67" name="Rectangle 166">
            <a:extLst>
              <a:ext uri="{FF2B5EF4-FFF2-40B4-BE49-F238E27FC236}">
                <a16:creationId xmlns:a16="http://schemas.microsoft.com/office/drawing/2014/main" id="{831748B7-D5E5-94B8-ED20-AFB2F752C3EF}"/>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68" name="Rectangle 167">
            <a:extLst>
              <a:ext uri="{FF2B5EF4-FFF2-40B4-BE49-F238E27FC236}">
                <a16:creationId xmlns:a16="http://schemas.microsoft.com/office/drawing/2014/main" id="{1B5D88DD-CD03-6955-44F2-AF199AC1BBCE}"/>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69" name="Rectangle 168">
            <a:extLst>
              <a:ext uri="{FF2B5EF4-FFF2-40B4-BE49-F238E27FC236}">
                <a16:creationId xmlns:a16="http://schemas.microsoft.com/office/drawing/2014/main" id="{B515F733-043C-3569-AA6B-71D9384EAAB7}"/>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70" name="Ellipse 169">
            <a:extLst>
              <a:ext uri="{FF2B5EF4-FFF2-40B4-BE49-F238E27FC236}">
                <a16:creationId xmlns:a16="http://schemas.microsoft.com/office/drawing/2014/main" id="{9EF68F50-21B3-C83E-F5DA-D0049EAFE18A}"/>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1" name="Ellipse 170">
            <a:extLst>
              <a:ext uri="{FF2B5EF4-FFF2-40B4-BE49-F238E27FC236}">
                <a16:creationId xmlns:a16="http://schemas.microsoft.com/office/drawing/2014/main" id="{AAE938B1-8364-6913-AAEE-E1B9B7E5BDA0}"/>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72" name="Ellipse 171">
            <a:extLst>
              <a:ext uri="{FF2B5EF4-FFF2-40B4-BE49-F238E27FC236}">
                <a16:creationId xmlns:a16="http://schemas.microsoft.com/office/drawing/2014/main" id="{7393C3E3-7B04-4ED7-136B-D0B72D664DA6}"/>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1733FCF9-7187-1EC7-D9FE-719A830B61D7}"/>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4" name="Ellipse 173">
            <a:extLst>
              <a:ext uri="{FF2B5EF4-FFF2-40B4-BE49-F238E27FC236}">
                <a16:creationId xmlns:a16="http://schemas.microsoft.com/office/drawing/2014/main" id="{B2D28F1A-DF8C-F0AB-3514-B11F3B8B6D1B}"/>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75" name="Rectangle 174">
            <a:extLst>
              <a:ext uri="{FF2B5EF4-FFF2-40B4-BE49-F238E27FC236}">
                <a16:creationId xmlns:a16="http://schemas.microsoft.com/office/drawing/2014/main" id="{943B354C-EBA2-170A-9575-E1BA81B13A26}"/>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76" name="Ellipse 175">
            <a:extLst>
              <a:ext uri="{FF2B5EF4-FFF2-40B4-BE49-F238E27FC236}">
                <a16:creationId xmlns:a16="http://schemas.microsoft.com/office/drawing/2014/main" id="{83C1CA43-FC2A-EDA7-4DED-C78E880F3BFC}"/>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Ellipse 176">
            <a:extLst>
              <a:ext uri="{FF2B5EF4-FFF2-40B4-BE49-F238E27FC236}">
                <a16:creationId xmlns:a16="http://schemas.microsoft.com/office/drawing/2014/main" id="{FD800845-3F76-C982-063F-4AF5B2F927F9}"/>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8" name="Ellipse 177">
            <a:extLst>
              <a:ext uri="{FF2B5EF4-FFF2-40B4-BE49-F238E27FC236}">
                <a16:creationId xmlns:a16="http://schemas.microsoft.com/office/drawing/2014/main" id="{70D45DF5-D0FB-96FC-E7CA-A205F64D9931}"/>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79" name="Ellipse 178">
            <a:extLst>
              <a:ext uri="{FF2B5EF4-FFF2-40B4-BE49-F238E27FC236}">
                <a16:creationId xmlns:a16="http://schemas.microsoft.com/office/drawing/2014/main" id="{E7CC9966-5FE5-A215-F991-51977784E566}"/>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0" name="Rectangle 179">
            <a:extLst>
              <a:ext uri="{FF2B5EF4-FFF2-40B4-BE49-F238E27FC236}">
                <a16:creationId xmlns:a16="http://schemas.microsoft.com/office/drawing/2014/main" id="{23301D4E-509B-DA49-5AFC-435003BE4762}"/>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81" name="Ellipse 180">
            <a:extLst>
              <a:ext uri="{FF2B5EF4-FFF2-40B4-BE49-F238E27FC236}">
                <a16:creationId xmlns:a16="http://schemas.microsoft.com/office/drawing/2014/main" id="{EF9D24A7-821C-2AD6-B715-145A42435830}"/>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82" name="Ellipse 181">
            <a:extLst>
              <a:ext uri="{FF2B5EF4-FFF2-40B4-BE49-F238E27FC236}">
                <a16:creationId xmlns:a16="http://schemas.microsoft.com/office/drawing/2014/main" id="{CC0615A8-ACC5-1930-05B0-7030F98B2FB1}"/>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83" name="Rectangle 182">
            <a:extLst>
              <a:ext uri="{FF2B5EF4-FFF2-40B4-BE49-F238E27FC236}">
                <a16:creationId xmlns:a16="http://schemas.microsoft.com/office/drawing/2014/main" id="{28E458BA-FF87-A028-C2C6-6E8A6603F959}"/>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84" name="Ellipse 183">
            <a:extLst>
              <a:ext uri="{FF2B5EF4-FFF2-40B4-BE49-F238E27FC236}">
                <a16:creationId xmlns:a16="http://schemas.microsoft.com/office/drawing/2014/main" id="{F4667F12-3C1D-1C56-8341-0325B82FE7CA}"/>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Ellipse 184">
            <a:extLst>
              <a:ext uri="{FF2B5EF4-FFF2-40B4-BE49-F238E27FC236}">
                <a16:creationId xmlns:a16="http://schemas.microsoft.com/office/drawing/2014/main" id="{5FBF87EC-2C7E-5A47-FAFA-72735F0D5812}"/>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Ellipse 185">
            <a:extLst>
              <a:ext uri="{FF2B5EF4-FFF2-40B4-BE49-F238E27FC236}">
                <a16:creationId xmlns:a16="http://schemas.microsoft.com/office/drawing/2014/main" id="{42226B21-3C92-C0E1-1D2E-17D31CFA575C}"/>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Ellipse 186">
            <a:extLst>
              <a:ext uri="{FF2B5EF4-FFF2-40B4-BE49-F238E27FC236}">
                <a16:creationId xmlns:a16="http://schemas.microsoft.com/office/drawing/2014/main" id="{2B9899DF-24B6-4FBB-3228-7106412C8897}"/>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88" name="Ellipse 187">
            <a:extLst>
              <a:ext uri="{FF2B5EF4-FFF2-40B4-BE49-F238E27FC236}">
                <a16:creationId xmlns:a16="http://schemas.microsoft.com/office/drawing/2014/main" id="{9AE8A100-7F89-9625-5EE7-7AB921F01177}"/>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89" name="Ellipse 188">
            <a:extLst>
              <a:ext uri="{FF2B5EF4-FFF2-40B4-BE49-F238E27FC236}">
                <a16:creationId xmlns:a16="http://schemas.microsoft.com/office/drawing/2014/main" id="{AE52650B-3596-723F-DE43-E3E8EA41E608}"/>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90" name="Ellipse 189">
            <a:extLst>
              <a:ext uri="{FF2B5EF4-FFF2-40B4-BE49-F238E27FC236}">
                <a16:creationId xmlns:a16="http://schemas.microsoft.com/office/drawing/2014/main" id="{4F6C1D72-70BE-00E3-F99B-5FD832A0C3DD}"/>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1" name="Ellipse 190">
            <a:extLst>
              <a:ext uri="{FF2B5EF4-FFF2-40B4-BE49-F238E27FC236}">
                <a16:creationId xmlns:a16="http://schemas.microsoft.com/office/drawing/2014/main" id="{D21983DE-41AB-6F49-E1F5-5A40AE9A6A22}"/>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Ellipse 191">
            <a:extLst>
              <a:ext uri="{FF2B5EF4-FFF2-40B4-BE49-F238E27FC236}">
                <a16:creationId xmlns:a16="http://schemas.microsoft.com/office/drawing/2014/main" id="{91459802-1736-019E-10DC-D4A05CE64017}"/>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3" name="Rectangle 192">
            <a:extLst>
              <a:ext uri="{FF2B5EF4-FFF2-40B4-BE49-F238E27FC236}">
                <a16:creationId xmlns:a16="http://schemas.microsoft.com/office/drawing/2014/main" id="{F719E390-5C6B-2442-5836-263D34C7AB6D}"/>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194" name="Ellipse 193">
            <a:extLst>
              <a:ext uri="{FF2B5EF4-FFF2-40B4-BE49-F238E27FC236}">
                <a16:creationId xmlns:a16="http://schemas.microsoft.com/office/drawing/2014/main" id="{CAD5D3EE-2164-0719-C31B-8247359F23BF}"/>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95" name="Rectangle 194">
            <a:extLst>
              <a:ext uri="{FF2B5EF4-FFF2-40B4-BE49-F238E27FC236}">
                <a16:creationId xmlns:a16="http://schemas.microsoft.com/office/drawing/2014/main" id="{94815277-7938-2994-4E10-114B24CE0643}"/>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196" name="Ellipse 195">
            <a:extLst>
              <a:ext uri="{FF2B5EF4-FFF2-40B4-BE49-F238E27FC236}">
                <a16:creationId xmlns:a16="http://schemas.microsoft.com/office/drawing/2014/main" id="{DB60843C-D8C1-C3D2-0BE7-3CB8AE8155CC}"/>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7" name="Rectangle 196">
            <a:extLst>
              <a:ext uri="{FF2B5EF4-FFF2-40B4-BE49-F238E27FC236}">
                <a16:creationId xmlns:a16="http://schemas.microsoft.com/office/drawing/2014/main" id="{F8B0F16B-C066-6DB9-2852-FFA3223969B8}"/>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12" name="Ellipse 211">
            <a:extLst>
              <a:ext uri="{FF2B5EF4-FFF2-40B4-BE49-F238E27FC236}">
                <a16:creationId xmlns:a16="http://schemas.microsoft.com/office/drawing/2014/main" id="{60D33AA6-69E6-3DD1-DD61-B346C402AE59}"/>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0" name="Rectangle 229">
            <a:extLst>
              <a:ext uri="{FF2B5EF4-FFF2-40B4-BE49-F238E27FC236}">
                <a16:creationId xmlns:a16="http://schemas.microsoft.com/office/drawing/2014/main" id="{DA999F62-4FA0-A097-0510-91C38AAC250C}"/>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31" name="Ellipse 230">
            <a:extLst>
              <a:ext uri="{FF2B5EF4-FFF2-40B4-BE49-F238E27FC236}">
                <a16:creationId xmlns:a16="http://schemas.microsoft.com/office/drawing/2014/main" id="{2C982E20-1310-F98A-70B3-AF60DBC3892A}"/>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2" name="Rectangle 231">
            <a:extLst>
              <a:ext uri="{FF2B5EF4-FFF2-40B4-BE49-F238E27FC236}">
                <a16:creationId xmlns:a16="http://schemas.microsoft.com/office/drawing/2014/main" id="{3EE40A83-FEF7-3A93-9E58-91203B1999DD}"/>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33" name="Ellipse 232">
            <a:extLst>
              <a:ext uri="{FF2B5EF4-FFF2-40B4-BE49-F238E27FC236}">
                <a16:creationId xmlns:a16="http://schemas.microsoft.com/office/drawing/2014/main" id="{3E2E4817-05DF-41D6-0175-681BB7DCAE4C}"/>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4" name="Rectangle 233">
            <a:extLst>
              <a:ext uri="{FF2B5EF4-FFF2-40B4-BE49-F238E27FC236}">
                <a16:creationId xmlns:a16="http://schemas.microsoft.com/office/drawing/2014/main" id="{292E1DBA-6838-0B4F-EB7C-C1F82C76E31B}"/>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35" name="Rectangle 1">
            <a:extLst>
              <a:ext uri="{FF2B5EF4-FFF2-40B4-BE49-F238E27FC236}">
                <a16:creationId xmlns:a16="http://schemas.microsoft.com/office/drawing/2014/main" id="{BA50E118-419D-774C-0911-9946D7FC2FCC}"/>
              </a:ext>
            </a:extLst>
          </p:cNvPr>
          <p:cNvSpPr/>
          <p:nvPr/>
        </p:nvSpPr>
        <p:spPr>
          <a:xfrm>
            <a:off x="4996305" y="95898"/>
            <a:ext cx="689011"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fr-FR" altLang="fr-FR" sz="1800" b="1" dirty="0">
                <a:latin typeface="+mn-lt"/>
                <a:cs typeface="Arial" panose="020B0604020202020204" pitchFamily="34" charset="0"/>
              </a:rPr>
              <a:t>1856</a:t>
            </a:r>
            <a:endParaRPr lang="fr-FR" b="1" spc="-1" dirty="0">
              <a:latin typeface="Arial"/>
            </a:endParaRPr>
          </a:p>
        </p:txBody>
      </p:sp>
      <p:sp>
        <p:nvSpPr>
          <p:cNvPr id="2" name="Rectangle 1">
            <a:extLst>
              <a:ext uri="{FF2B5EF4-FFF2-40B4-BE49-F238E27FC236}">
                <a16:creationId xmlns:a16="http://schemas.microsoft.com/office/drawing/2014/main" id="{25291B42-F741-EE32-4D0F-258D2C7873EB}"/>
              </a:ext>
            </a:extLst>
          </p:cNvPr>
          <p:cNvSpPr/>
          <p:nvPr/>
        </p:nvSpPr>
        <p:spPr>
          <a:xfrm>
            <a:off x="5039340" y="5588318"/>
            <a:ext cx="5503198" cy="1138773"/>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*Conclusion, de futurs reculs de l’Empire ottoman</a:t>
            </a:r>
          </a:p>
          <a:p>
            <a:r>
              <a:rPr lang="fr-FR" sz="1700" dirty="0"/>
              <a:t>Dont la fin à terme est enclenchée ; Toutefois…</a:t>
            </a:r>
          </a:p>
          <a:p>
            <a:endParaRPr lang="fr-FR" sz="1700" dirty="0"/>
          </a:p>
          <a:p>
            <a:r>
              <a:rPr lang="fr-FR" sz="1700" dirty="0"/>
              <a:t>*1856 : </a:t>
            </a:r>
            <a:r>
              <a:rPr lang="fr-FR" sz="1700" u="sng" dirty="0"/>
              <a:t>Fin provisoire de la Question d’Orient</a:t>
            </a:r>
            <a:r>
              <a:rPr lang="fr-FR" sz="1700" dirty="0"/>
              <a:t> ; </a:t>
            </a:r>
            <a:r>
              <a:rPr lang="fr-FR" sz="1700" u="sng" dirty="0"/>
              <a:t>A suivre</a:t>
            </a:r>
            <a:r>
              <a:rPr lang="fr-FR" sz="1700" dirty="0"/>
              <a:t>…</a:t>
            </a:r>
          </a:p>
        </p:txBody>
      </p:sp>
    </p:spTree>
    <p:extLst>
      <p:ext uri="{BB962C8B-B14F-4D97-AF65-F5344CB8AC3E}">
        <p14:creationId xmlns:p14="http://schemas.microsoft.com/office/powerpoint/2010/main" val="37966036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F2F1E-2623-5F22-5ADC-8CF71B6C565A}"/>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87380FE-EDB2-9308-94C2-BD4D2B941941}"/>
              </a:ext>
            </a:extLst>
          </p:cNvPr>
          <p:cNvSpPr/>
          <p:nvPr/>
        </p:nvSpPr>
        <p:spPr>
          <a:xfrm>
            <a:off x="82018" y="110609"/>
            <a:ext cx="4817421" cy="6370975"/>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a:t>
            </a:r>
            <a:r>
              <a:rPr lang="fr-FR" sz="1700" u="sng" dirty="0"/>
              <a:t>1856 : En revanche, en Asie, reprise du Grand Jeu…</a:t>
            </a:r>
          </a:p>
          <a:p>
            <a:endParaRPr lang="fr-FR" sz="1700" dirty="0"/>
          </a:p>
          <a:p>
            <a:r>
              <a:rPr lang="fr-FR" sz="1700" dirty="0"/>
              <a:t>*1842 : En Afghanistan, après leur désastreuse défaite, les Britanniques obtiennent</a:t>
            </a:r>
          </a:p>
          <a:p>
            <a:r>
              <a:rPr lang="fr-FR" sz="1700" dirty="0"/>
              <a:t>De </a:t>
            </a:r>
            <a:r>
              <a:rPr lang="fr-FR" sz="1700" dirty="0" err="1"/>
              <a:t>Dost</a:t>
            </a:r>
            <a:r>
              <a:rPr lang="fr-FR" sz="1700" dirty="0"/>
              <a:t> Muhammad la neutralité afghane</a:t>
            </a:r>
          </a:p>
          <a:p>
            <a:r>
              <a:rPr lang="fr-FR" sz="1700" dirty="0"/>
              <a:t>Conséquence majeure…</a:t>
            </a:r>
          </a:p>
          <a:p>
            <a:endParaRPr lang="fr-FR" sz="1700" dirty="0"/>
          </a:p>
          <a:p>
            <a:r>
              <a:rPr lang="fr-FR" sz="1700" dirty="0"/>
              <a:t>*1842 : Une période de détente…</a:t>
            </a:r>
          </a:p>
          <a:p>
            <a:endParaRPr lang="fr-FR" sz="1700" dirty="0"/>
          </a:p>
          <a:p>
            <a:r>
              <a:rPr lang="fr-FR" sz="1700" dirty="0"/>
              <a:t>NB : 1841 : Paix </a:t>
            </a:r>
            <a:r>
              <a:rPr lang="fr-FR" sz="1700" dirty="0" err="1"/>
              <a:t>anglo</a:t>
            </a:r>
            <a:r>
              <a:rPr lang="fr-FR" sz="1700" dirty="0"/>
              <a:t>-persane</a:t>
            </a:r>
          </a:p>
          <a:p>
            <a:r>
              <a:rPr lang="fr-FR" sz="1700" dirty="0"/>
              <a:t>Les Russes servant de médiateurs</a:t>
            </a:r>
          </a:p>
          <a:p>
            <a:r>
              <a:rPr lang="fr-FR" sz="1700" dirty="0"/>
              <a:t>NB : 1847 : Traité d’Erzeroum turco-persan</a:t>
            </a:r>
          </a:p>
          <a:p>
            <a:r>
              <a:rPr lang="fr-FR" sz="1700" dirty="0"/>
              <a:t>Sous l’égide de la Russie et de la GB</a:t>
            </a:r>
          </a:p>
          <a:p>
            <a:r>
              <a:rPr lang="fr-FR" sz="1700" dirty="0"/>
              <a:t>L’Empire ottoman, souverain des deux rives mésopotamiennes du </a:t>
            </a:r>
            <a:r>
              <a:rPr lang="fr-FR" sz="1700" dirty="0" err="1"/>
              <a:t>Chatt</a:t>
            </a:r>
            <a:r>
              <a:rPr lang="fr-FR" sz="1700" dirty="0"/>
              <a:t> al-Arab ; Mais…</a:t>
            </a:r>
          </a:p>
          <a:p>
            <a:endParaRPr lang="fr-FR" sz="1700" dirty="0"/>
          </a:p>
          <a:p>
            <a:r>
              <a:rPr lang="fr-FR" sz="1700" dirty="0"/>
              <a:t>*1856 : Fin de la guerre de Crimée…</a:t>
            </a:r>
          </a:p>
          <a:p>
            <a:r>
              <a:rPr lang="fr-FR" sz="1700" dirty="0"/>
              <a:t>La Russie redevient l’épouvantail majeur</a:t>
            </a:r>
          </a:p>
          <a:p>
            <a:r>
              <a:rPr lang="fr-FR" sz="1700" dirty="0"/>
              <a:t>- En Europe, la guerre met fin à la Sainte Alliance</a:t>
            </a:r>
          </a:p>
          <a:p>
            <a:r>
              <a:rPr lang="fr-FR" sz="1700" dirty="0"/>
              <a:t>- En Asie, le Grand Jeu est relancé</a:t>
            </a:r>
          </a:p>
          <a:p>
            <a:r>
              <a:rPr lang="fr-FR" sz="1700" dirty="0"/>
              <a:t>Et il va atteindre son apogée</a:t>
            </a:r>
          </a:p>
          <a:p>
            <a:endParaRPr lang="fr-FR" sz="1700" dirty="0"/>
          </a:p>
          <a:p>
            <a:r>
              <a:rPr lang="fr-FR" sz="1700" dirty="0"/>
              <a:t>*1858 : Toutefois, dans les deux camps</a:t>
            </a:r>
          </a:p>
          <a:p>
            <a:r>
              <a:rPr lang="fr-FR" sz="1700" i="1" dirty="0"/>
              <a:t>Faucons</a:t>
            </a:r>
            <a:r>
              <a:rPr lang="fr-FR" sz="1700" dirty="0"/>
              <a:t> et </a:t>
            </a:r>
            <a:r>
              <a:rPr lang="fr-FR" sz="1700" i="1" dirty="0"/>
              <a:t>colombes</a:t>
            </a:r>
            <a:r>
              <a:rPr lang="fr-FR" sz="1700" dirty="0"/>
              <a:t> s’affrontent…</a:t>
            </a:r>
          </a:p>
        </p:txBody>
      </p:sp>
      <p:pic>
        <p:nvPicPr>
          <p:cNvPr id="11" name="Picture 2" descr="C:\Users\Christophe\Pictures\My Scans\2014-11 (nov.)\scan0001.jpg">
            <a:extLst>
              <a:ext uri="{FF2B5EF4-FFF2-40B4-BE49-F238E27FC236}">
                <a16:creationId xmlns:a16="http://schemas.microsoft.com/office/drawing/2014/main" id="{04721C2E-553C-A50B-D7CC-4565687E614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a16="http://schemas.microsoft.com/office/drawing/2014/main" id="{A92DA798-974A-4BC1-4D39-BA05A743E67E}"/>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F8EB1DF6-E234-A36A-919E-98BA515D131D}"/>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5" name="Ellipse 14">
            <a:extLst>
              <a:ext uri="{FF2B5EF4-FFF2-40B4-BE49-F238E27FC236}">
                <a16:creationId xmlns:a16="http://schemas.microsoft.com/office/drawing/2014/main" id="{71DA102C-934C-934D-1ECD-576CBE2C302A}"/>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6" name="Ellipse 15">
            <a:extLst>
              <a:ext uri="{FF2B5EF4-FFF2-40B4-BE49-F238E27FC236}">
                <a16:creationId xmlns:a16="http://schemas.microsoft.com/office/drawing/2014/main" id="{B0FADE4F-FC75-E398-3356-A0BE6919F2CF}"/>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49C6F5EC-616B-8AAD-5205-4AB1464EBC93}"/>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E79F9598-4438-584F-7407-3E53F929AD11}"/>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1" name="Ellipse 20">
            <a:extLst>
              <a:ext uri="{FF2B5EF4-FFF2-40B4-BE49-F238E27FC236}">
                <a16:creationId xmlns:a16="http://schemas.microsoft.com/office/drawing/2014/main" id="{42CC2CA4-2E20-0DE4-BBB8-73447768068B}"/>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8" name="Ellipse 27">
            <a:extLst>
              <a:ext uri="{FF2B5EF4-FFF2-40B4-BE49-F238E27FC236}">
                <a16:creationId xmlns:a16="http://schemas.microsoft.com/office/drawing/2014/main" id="{A354CEF4-045F-8EF1-ABDE-B98FB342F28B}"/>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 name="Ellipse 28">
            <a:extLst>
              <a:ext uri="{FF2B5EF4-FFF2-40B4-BE49-F238E27FC236}">
                <a16:creationId xmlns:a16="http://schemas.microsoft.com/office/drawing/2014/main" id="{11FA0824-C24B-F413-EB5C-189D07D7FCDA}"/>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1" name="Ellipse 30">
            <a:extLst>
              <a:ext uri="{FF2B5EF4-FFF2-40B4-BE49-F238E27FC236}">
                <a16:creationId xmlns:a16="http://schemas.microsoft.com/office/drawing/2014/main" id="{4AAC6F77-E99C-9989-D5DD-77E02AED2CCF}"/>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2" name="Ellipse 41">
            <a:extLst>
              <a:ext uri="{FF2B5EF4-FFF2-40B4-BE49-F238E27FC236}">
                <a16:creationId xmlns:a16="http://schemas.microsoft.com/office/drawing/2014/main" id="{EE13CF9F-C06B-58EA-A848-BDB35F11A142}"/>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 name="Ellipse 48">
            <a:extLst>
              <a:ext uri="{FF2B5EF4-FFF2-40B4-BE49-F238E27FC236}">
                <a16:creationId xmlns:a16="http://schemas.microsoft.com/office/drawing/2014/main" id="{2CD7D052-90AF-6594-54BD-35C7D88E18F5}"/>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8A9CA323-A752-5725-0741-5A4D63BA191A}"/>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1" name="Ellipse 70">
            <a:extLst>
              <a:ext uri="{FF2B5EF4-FFF2-40B4-BE49-F238E27FC236}">
                <a16:creationId xmlns:a16="http://schemas.microsoft.com/office/drawing/2014/main" id="{276B7A01-64FC-DF6F-24A1-7CE01C7A6680}"/>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0AAE1DD0-9A5D-18CA-C2B9-7D3D1CE93A6E}"/>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76AF597F-0CB3-5AAC-BDAA-639E6799D593}"/>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5" name="Ellipse 84">
            <a:extLst>
              <a:ext uri="{FF2B5EF4-FFF2-40B4-BE49-F238E27FC236}">
                <a16:creationId xmlns:a16="http://schemas.microsoft.com/office/drawing/2014/main" id="{A233FE03-146F-CE07-EB8F-C0E67DB1149A}"/>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073F7B41-6A3D-275D-C8E4-BE674F1B0FCC}"/>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86">
            <a:extLst>
              <a:ext uri="{FF2B5EF4-FFF2-40B4-BE49-F238E27FC236}">
                <a16:creationId xmlns:a16="http://schemas.microsoft.com/office/drawing/2014/main" id="{2748FE4E-1958-C50A-5685-AA6204C517D4}"/>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EED4609E-646B-6953-5E8E-D0276883D752}"/>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F0876B7B-FE25-6A14-F51C-9FEEEED4AA1A}"/>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0" name="Ellipse 89">
            <a:extLst>
              <a:ext uri="{FF2B5EF4-FFF2-40B4-BE49-F238E27FC236}">
                <a16:creationId xmlns:a16="http://schemas.microsoft.com/office/drawing/2014/main" id="{DB11541E-219F-7ACD-D49B-DAB01596E3ED}"/>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1" name="Ellipse 90">
            <a:extLst>
              <a:ext uri="{FF2B5EF4-FFF2-40B4-BE49-F238E27FC236}">
                <a16:creationId xmlns:a16="http://schemas.microsoft.com/office/drawing/2014/main" id="{40761546-EF0B-E36B-3FCB-F12E2EBA5770}"/>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2" name="Ellipse 91">
            <a:extLst>
              <a:ext uri="{FF2B5EF4-FFF2-40B4-BE49-F238E27FC236}">
                <a16:creationId xmlns:a16="http://schemas.microsoft.com/office/drawing/2014/main" id="{017D1960-58A3-5306-B6E1-0334C5A3AAE3}"/>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93" name="Ellipse 92">
            <a:extLst>
              <a:ext uri="{FF2B5EF4-FFF2-40B4-BE49-F238E27FC236}">
                <a16:creationId xmlns:a16="http://schemas.microsoft.com/office/drawing/2014/main" id="{EE8347C6-2734-C7BE-E9B2-DCCDFF149537}"/>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a:extLst>
              <a:ext uri="{FF2B5EF4-FFF2-40B4-BE49-F238E27FC236}">
                <a16:creationId xmlns:a16="http://schemas.microsoft.com/office/drawing/2014/main" id="{95C9DF72-ECB3-C9E9-5B34-EE3B89D81D85}"/>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5" name="Ellipse 94">
            <a:extLst>
              <a:ext uri="{FF2B5EF4-FFF2-40B4-BE49-F238E27FC236}">
                <a16:creationId xmlns:a16="http://schemas.microsoft.com/office/drawing/2014/main" id="{6BB1716C-3774-3F0F-B5C4-C3ACCF894CDA}"/>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6" name="Connecteur droit 95">
            <a:extLst>
              <a:ext uri="{FF2B5EF4-FFF2-40B4-BE49-F238E27FC236}">
                <a16:creationId xmlns:a16="http://schemas.microsoft.com/office/drawing/2014/main" id="{FD5EF9A3-CA60-86BB-EACA-FA31417C5112}"/>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Ellipse 97">
            <a:extLst>
              <a:ext uri="{FF2B5EF4-FFF2-40B4-BE49-F238E27FC236}">
                <a16:creationId xmlns:a16="http://schemas.microsoft.com/office/drawing/2014/main" id="{F93B8BB4-D9BF-6E80-F580-E8D2DC82C354}"/>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00" name="Connecteur droit avec flèche 99">
            <a:extLst>
              <a:ext uri="{FF2B5EF4-FFF2-40B4-BE49-F238E27FC236}">
                <a16:creationId xmlns:a16="http://schemas.microsoft.com/office/drawing/2014/main" id="{61998147-D11B-FA8C-378E-6618EFF1392F}"/>
              </a:ext>
            </a:extLst>
          </p:cNvPr>
          <p:cNvCxnSpPr>
            <a:cxnSpLocks/>
            <a:endCxn id="95"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1" name="Ellipse 110">
            <a:extLst>
              <a:ext uri="{FF2B5EF4-FFF2-40B4-BE49-F238E27FC236}">
                <a16:creationId xmlns:a16="http://schemas.microsoft.com/office/drawing/2014/main" id="{9806C321-24C8-D78E-C183-528FB9CFD35B}"/>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14" name="Ellipse 113">
            <a:extLst>
              <a:ext uri="{FF2B5EF4-FFF2-40B4-BE49-F238E27FC236}">
                <a16:creationId xmlns:a16="http://schemas.microsoft.com/office/drawing/2014/main" id="{D2F727DE-1085-43A7-5EBC-0F30CB942274}"/>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5" name="Ellipse 114">
            <a:extLst>
              <a:ext uri="{FF2B5EF4-FFF2-40B4-BE49-F238E27FC236}">
                <a16:creationId xmlns:a16="http://schemas.microsoft.com/office/drawing/2014/main" id="{65829C70-5A64-DEB8-5E9C-87531BAEADDA}"/>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Ellipse 115">
            <a:extLst>
              <a:ext uri="{FF2B5EF4-FFF2-40B4-BE49-F238E27FC236}">
                <a16:creationId xmlns:a16="http://schemas.microsoft.com/office/drawing/2014/main" id="{14F8310E-0633-74D3-0AFA-AE30B02AE8DA}"/>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8" name="Ellipse 117">
            <a:extLst>
              <a:ext uri="{FF2B5EF4-FFF2-40B4-BE49-F238E27FC236}">
                <a16:creationId xmlns:a16="http://schemas.microsoft.com/office/drawing/2014/main" id="{A1A6CB89-E7C8-10B2-1280-21E3591ACFCD}"/>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1" name="Ellipse 120">
            <a:extLst>
              <a:ext uri="{FF2B5EF4-FFF2-40B4-BE49-F238E27FC236}">
                <a16:creationId xmlns:a16="http://schemas.microsoft.com/office/drawing/2014/main" id="{1D9D0234-8AF2-131C-32C1-7FC23F4C8B14}"/>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a:extLst>
              <a:ext uri="{FF2B5EF4-FFF2-40B4-BE49-F238E27FC236}">
                <a16:creationId xmlns:a16="http://schemas.microsoft.com/office/drawing/2014/main" id="{86B62B08-9486-6281-FC80-278A1EAA14FA}"/>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24" name="Ellipse 123">
            <a:extLst>
              <a:ext uri="{FF2B5EF4-FFF2-40B4-BE49-F238E27FC236}">
                <a16:creationId xmlns:a16="http://schemas.microsoft.com/office/drawing/2014/main" id="{065D2C90-BDE6-58E3-330C-14F4CFAA8CA4}"/>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6" name="Ellipse 125">
            <a:extLst>
              <a:ext uri="{FF2B5EF4-FFF2-40B4-BE49-F238E27FC236}">
                <a16:creationId xmlns:a16="http://schemas.microsoft.com/office/drawing/2014/main" id="{8A2D9241-76A6-E642-927F-BC41CF21BE4B}"/>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27" name="Ellipse 126">
            <a:extLst>
              <a:ext uri="{FF2B5EF4-FFF2-40B4-BE49-F238E27FC236}">
                <a16:creationId xmlns:a16="http://schemas.microsoft.com/office/drawing/2014/main" id="{ACEA9B29-4CE2-3086-3E8D-FCD8D4344475}"/>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28" name="Ellipse 127">
            <a:extLst>
              <a:ext uri="{FF2B5EF4-FFF2-40B4-BE49-F238E27FC236}">
                <a16:creationId xmlns:a16="http://schemas.microsoft.com/office/drawing/2014/main" id="{5E280FCB-AF5E-7218-35F6-C812A5897479}"/>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9" name="Ellipse 128">
            <a:extLst>
              <a:ext uri="{FF2B5EF4-FFF2-40B4-BE49-F238E27FC236}">
                <a16:creationId xmlns:a16="http://schemas.microsoft.com/office/drawing/2014/main" id="{D399E579-C7C8-5295-1C69-42186C184211}"/>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0" name="Rectangle 129">
            <a:extLst>
              <a:ext uri="{FF2B5EF4-FFF2-40B4-BE49-F238E27FC236}">
                <a16:creationId xmlns:a16="http://schemas.microsoft.com/office/drawing/2014/main" id="{E9053D38-ECE0-5055-A5A6-5275C6F74F5C}"/>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31" name="Rectangle 130">
            <a:extLst>
              <a:ext uri="{FF2B5EF4-FFF2-40B4-BE49-F238E27FC236}">
                <a16:creationId xmlns:a16="http://schemas.microsoft.com/office/drawing/2014/main" id="{FCDB2E76-C295-4239-666B-C5A2DF9444B4}"/>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32" name="Ellipse 131">
            <a:extLst>
              <a:ext uri="{FF2B5EF4-FFF2-40B4-BE49-F238E27FC236}">
                <a16:creationId xmlns:a16="http://schemas.microsoft.com/office/drawing/2014/main" id="{A2A90436-4296-60AF-7A73-59458BD882C9}"/>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4" name="Rectangle 133">
            <a:extLst>
              <a:ext uri="{FF2B5EF4-FFF2-40B4-BE49-F238E27FC236}">
                <a16:creationId xmlns:a16="http://schemas.microsoft.com/office/drawing/2014/main" id="{291D77E7-C5F4-0F71-4040-6E9712DCD581}"/>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35" name="Rectangle 134">
            <a:extLst>
              <a:ext uri="{FF2B5EF4-FFF2-40B4-BE49-F238E27FC236}">
                <a16:creationId xmlns:a16="http://schemas.microsoft.com/office/drawing/2014/main" id="{4069B462-1030-B622-EF4E-5125CA5A1FAA}"/>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36" name="Connecteur droit 135">
            <a:extLst>
              <a:ext uri="{FF2B5EF4-FFF2-40B4-BE49-F238E27FC236}">
                <a16:creationId xmlns:a16="http://schemas.microsoft.com/office/drawing/2014/main" id="{D8FCB546-92E0-31FD-9EEE-9A1D03C0F2AC}"/>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Ellipse 136">
            <a:extLst>
              <a:ext uri="{FF2B5EF4-FFF2-40B4-BE49-F238E27FC236}">
                <a16:creationId xmlns:a16="http://schemas.microsoft.com/office/drawing/2014/main" id="{E0167051-24DC-CFA4-F33B-648359EBB3D1}"/>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38" name="Connecteur droit 137">
            <a:extLst>
              <a:ext uri="{FF2B5EF4-FFF2-40B4-BE49-F238E27FC236}">
                <a16:creationId xmlns:a16="http://schemas.microsoft.com/office/drawing/2014/main" id="{F208073D-0D01-8A2F-0733-F61FEEF24C86}"/>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38307E5C-6CF6-27D3-3E55-E962EDC083A1}"/>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Ellipse 139">
            <a:extLst>
              <a:ext uri="{FF2B5EF4-FFF2-40B4-BE49-F238E27FC236}">
                <a16:creationId xmlns:a16="http://schemas.microsoft.com/office/drawing/2014/main" id="{5D1FC26A-1BA8-C96E-BE6E-EF16B9B8CF3D}"/>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1" name="Ellipse 140">
            <a:extLst>
              <a:ext uri="{FF2B5EF4-FFF2-40B4-BE49-F238E27FC236}">
                <a16:creationId xmlns:a16="http://schemas.microsoft.com/office/drawing/2014/main" id="{FF4438CE-AD1D-E845-FD2C-FD382B36A872}"/>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2" name="Ellipse 141">
            <a:extLst>
              <a:ext uri="{FF2B5EF4-FFF2-40B4-BE49-F238E27FC236}">
                <a16:creationId xmlns:a16="http://schemas.microsoft.com/office/drawing/2014/main" id="{4164C59C-10ED-DF64-78FC-D1457CF7F8B5}"/>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922FA2F6-D1E5-7338-99D8-2B3E94F81AFE}"/>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0CF4A48E-9DB7-540C-B760-175EBDC34E1A}"/>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10E51355-4808-C79F-F9C7-40045AA94807}"/>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63998A0D-B736-290F-71AD-461B5DA9C14A}"/>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47" name="Ellipse 146">
            <a:extLst>
              <a:ext uri="{FF2B5EF4-FFF2-40B4-BE49-F238E27FC236}">
                <a16:creationId xmlns:a16="http://schemas.microsoft.com/office/drawing/2014/main" id="{0B8EF170-43F2-BE4E-DF16-2084AF0E8AA1}"/>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16E9C31D-0361-21B6-25EB-FA6B3AC8BA2E}"/>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65FE2765-C77D-C855-27CA-974EF11AAE38}"/>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1" name="Ellipse 150">
            <a:extLst>
              <a:ext uri="{FF2B5EF4-FFF2-40B4-BE49-F238E27FC236}">
                <a16:creationId xmlns:a16="http://schemas.microsoft.com/office/drawing/2014/main" id="{521CEB76-7C8D-5DB2-6173-DF8C79629979}"/>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2" name="Ellipse 151">
            <a:extLst>
              <a:ext uri="{FF2B5EF4-FFF2-40B4-BE49-F238E27FC236}">
                <a16:creationId xmlns:a16="http://schemas.microsoft.com/office/drawing/2014/main" id="{1B39126B-3A75-AF77-D9FD-ECCA128B5942}"/>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7D722E9A-BAD2-DCFD-2473-C53541566AD0}"/>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7294B205-494B-E9F8-C035-AB7C10AACDC2}"/>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312CC427-CB2D-BF39-DE93-7305A5BADCCF}"/>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6C8BD8B5-0C11-7835-6A45-6A46AF8C8D05}"/>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7E74F2EB-B169-B750-96DB-88A1B1F9F355}"/>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95A3498F-78DB-99DB-4669-76DADCAB94CA}"/>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346A533C-0AB3-B2AD-9394-38B8A0D565F1}"/>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159">
            <a:extLst>
              <a:ext uri="{FF2B5EF4-FFF2-40B4-BE49-F238E27FC236}">
                <a16:creationId xmlns:a16="http://schemas.microsoft.com/office/drawing/2014/main" id="{7AB4DE12-2A03-9B86-E6B4-4E22D2DDD763}"/>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61" name="Rectangle 160">
            <a:extLst>
              <a:ext uri="{FF2B5EF4-FFF2-40B4-BE49-F238E27FC236}">
                <a16:creationId xmlns:a16="http://schemas.microsoft.com/office/drawing/2014/main" id="{5F0BB315-4CC4-A0FD-AC12-AD5DAC23F114}"/>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62" name="Rectangle 161">
            <a:extLst>
              <a:ext uri="{FF2B5EF4-FFF2-40B4-BE49-F238E27FC236}">
                <a16:creationId xmlns:a16="http://schemas.microsoft.com/office/drawing/2014/main" id="{63FDA01B-DCD3-1287-388E-E65AEAF66CBD}"/>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63" name="Ellipse 162">
            <a:extLst>
              <a:ext uri="{FF2B5EF4-FFF2-40B4-BE49-F238E27FC236}">
                <a16:creationId xmlns:a16="http://schemas.microsoft.com/office/drawing/2014/main" id="{9E2CD97E-7C43-B101-FAF9-080B7A4D3C4F}"/>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64" name="Rectangle 163">
            <a:extLst>
              <a:ext uri="{FF2B5EF4-FFF2-40B4-BE49-F238E27FC236}">
                <a16:creationId xmlns:a16="http://schemas.microsoft.com/office/drawing/2014/main" id="{02274804-8743-A14A-9DBE-CAF76D5F2C5E}"/>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65" name="Rectangle 164">
            <a:extLst>
              <a:ext uri="{FF2B5EF4-FFF2-40B4-BE49-F238E27FC236}">
                <a16:creationId xmlns:a16="http://schemas.microsoft.com/office/drawing/2014/main" id="{AF448A51-E8A4-4F30-2710-D120E4169CD8}"/>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66" name="Rectangle 165">
            <a:extLst>
              <a:ext uri="{FF2B5EF4-FFF2-40B4-BE49-F238E27FC236}">
                <a16:creationId xmlns:a16="http://schemas.microsoft.com/office/drawing/2014/main" id="{DE8D26CF-B825-DCB3-80FF-BD96C28AE210}"/>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67" name="Rectangle 166">
            <a:extLst>
              <a:ext uri="{FF2B5EF4-FFF2-40B4-BE49-F238E27FC236}">
                <a16:creationId xmlns:a16="http://schemas.microsoft.com/office/drawing/2014/main" id="{D3B86521-A5FE-E214-2311-FBD4D9A878C7}"/>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68" name="Rectangle 167">
            <a:extLst>
              <a:ext uri="{FF2B5EF4-FFF2-40B4-BE49-F238E27FC236}">
                <a16:creationId xmlns:a16="http://schemas.microsoft.com/office/drawing/2014/main" id="{6EEC6C88-04ED-D951-820F-E692AD797C4C}"/>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69" name="Rectangle 168">
            <a:extLst>
              <a:ext uri="{FF2B5EF4-FFF2-40B4-BE49-F238E27FC236}">
                <a16:creationId xmlns:a16="http://schemas.microsoft.com/office/drawing/2014/main" id="{82430072-BBCA-A072-0B8D-78CDB4666009}"/>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70" name="Ellipse 169">
            <a:extLst>
              <a:ext uri="{FF2B5EF4-FFF2-40B4-BE49-F238E27FC236}">
                <a16:creationId xmlns:a16="http://schemas.microsoft.com/office/drawing/2014/main" id="{F2F28CAB-A1FA-35D3-3E36-5C72F2F5188D}"/>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1" name="Ellipse 170">
            <a:extLst>
              <a:ext uri="{FF2B5EF4-FFF2-40B4-BE49-F238E27FC236}">
                <a16:creationId xmlns:a16="http://schemas.microsoft.com/office/drawing/2014/main" id="{A323B6DA-155A-7EC1-D5DB-ED17DCF2EC95}"/>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72" name="Ellipse 171">
            <a:extLst>
              <a:ext uri="{FF2B5EF4-FFF2-40B4-BE49-F238E27FC236}">
                <a16:creationId xmlns:a16="http://schemas.microsoft.com/office/drawing/2014/main" id="{BF4A3596-5388-170F-B624-F94D82B16FD1}"/>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563958EF-8CBE-132D-2A2B-0C27C7713310}"/>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4" name="Ellipse 173">
            <a:extLst>
              <a:ext uri="{FF2B5EF4-FFF2-40B4-BE49-F238E27FC236}">
                <a16:creationId xmlns:a16="http://schemas.microsoft.com/office/drawing/2014/main" id="{1E4140B9-1188-4244-95D8-DE4DF4945B4A}"/>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75" name="Rectangle 174">
            <a:extLst>
              <a:ext uri="{FF2B5EF4-FFF2-40B4-BE49-F238E27FC236}">
                <a16:creationId xmlns:a16="http://schemas.microsoft.com/office/drawing/2014/main" id="{4E4FF5B7-EA3C-5F50-25F6-30BB405DB5E7}"/>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76" name="Ellipse 175">
            <a:extLst>
              <a:ext uri="{FF2B5EF4-FFF2-40B4-BE49-F238E27FC236}">
                <a16:creationId xmlns:a16="http://schemas.microsoft.com/office/drawing/2014/main" id="{3F162605-FA22-3F68-E226-F021A03DB383}"/>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Ellipse 176">
            <a:extLst>
              <a:ext uri="{FF2B5EF4-FFF2-40B4-BE49-F238E27FC236}">
                <a16:creationId xmlns:a16="http://schemas.microsoft.com/office/drawing/2014/main" id="{A51C2746-53BC-21D9-7E1A-22BECB281223}"/>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8" name="Ellipse 177">
            <a:extLst>
              <a:ext uri="{FF2B5EF4-FFF2-40B4-BE49-F238E27FC236}">
                <a16:creationId xmlns:a16="http://schemas.microsoft.com/office/drawing/2014/main" id="{9B7DBB39-E80F-A3EC-D59D-48A30B5D3416}"/>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79" name="Ellipse 178">
            <a:extLst>
              <a:ext uri="{FF2B5EF4-FFF2-40B4-BE49-F238E27FC236}">
                <a16:creationId xmlns:a16="http://schemas.microsoft.com/office/drawing/2014/main" id="{F60DED16-55C2-A001-FBBD-EE536215474D}"/>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0" name="Rectangle 179">
            <a:extLst>
              <a:ext uri="{FF2B5EF4-FFF2-40B4-BE49-F238E27FC236}">
                <a16:creationId xmlns:a16="http://schemas.microsoft.com/office/drawing/2014/main" id="{A9E81C06-CD69-54E6-423C-7C5F9E1E9F4E}"/>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81" name="Ellipse 180">
            <a:extLst>
              <a:ext uri="{FF2B5EF4-FFF2-40B4-BE49-F238E27FC236}">
                <a16:creationId xmlns:a16="http://schemas.microsoft.com/office/drawing/2014/main" id="{5C873740-2594-F517-BACF-EFA3A0A52937}"/>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82" name="Ellipse 181">
            <a:extLst>
              <a:ext uri="{FF2B5EF4-FFF2-40B4-BE49-F238E27FC236}">
                <a16:creationId xmlns:a16="http://schemas.microsoft.com/office/drawing/2014/main" id="{948BB145-552B-2440-A91E-6681458D9E3B}"/>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83" name="Rectangle 182">
            <a:extLst>
              <a:ext uri="{FF2B5EF4-FFF2-40B4-BE49-F238E27FC236}">
                <a16:creationId xmlns:a16="http://schemas.microsoft.com/office/drawing/2014/main" id="{91A31B12-E309-46B9-5B4E-14080A503C68}"/>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84" name="Ellipse 183">
            <a:extLst>
              <a:ext uri="{FF2B5EF4-FFF2-40B4-BE49-F238E27FC236}">
                <a16:creationId xmlns:a16="http://schemas.microsoft.com/office/drawing/2014/main" id="{330B68C4-20E1-1F16-09A0-05EC1D815602}"/>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Ellipse 184">
            <a:extLst>
              <a:ext uri="{FF2B5EF4-FFF2-40B4-BE49-F238E27FC236}">
                <a16:creationId xmlns:a16="http://schemas.microsoft.com/office/drawing/2014/main" id="{00574460-9EE1-2084-6A81-51BAD7947A08}"/>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Ellipse 185">
            <a:extLst>
              <a:ext uri="{FF2B5EF4-FFF2-40B4-BE49-F238E27FC236}">
                <a16:creationId xmlns:a16="http://schemas.microsoft.com/office/drawing/2014/main" id="{8A08AF6C-7341-7E53-40E9-AE32E98A1D9F}"/>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Ellipse 186">
            <a:extLst>
              <a:ext uri="{FF2B5EF4-FFF2-40B4-BE49-F238E27FC236}">
                <a16:creationId xmlns:a16="http://schemas.microsoft.com/office/drawing/2014/main" id="{2F15BE87-A2F3-CF9A-2AAE-EB5524123425}"/>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88" name="Ellipse 187">
            <a:extLst>
              <a:ext uri="{FF2B5EF4-FFF2-40B4-BE49-F238E27FC236}">
                <a16:creationId xmlns:a16="http://schemas.microsoft.com/office/drawing/2014/main" id="{E6537295-D0E2-543A-748F-08F2C7CE4190}"/>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89" name="Ellipse 188">
            <a:extLst>
              <a:ext uri="{FF2B5EF4-FFF2-40B4-BE49-F238E27FC236}">
                <a16:creationId xmlns:a16="http://schemas.microsoft.com/office/drawing/2014/main" id="{9B10B0A5-6DD9-BBC0-E4FF-C2167A35B59E}"/>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90" name="Ellipse 189">
            <a:extLst>
              <a:ext uri="{FF2B5EF4-FFF2-40B4-BE49-F238E27FC236}">
                <a16:creationId xmlns:a16="http://schemas.microsoft.com/office/drawing/2014/main" id="{3973C4BB-C431-C8A1-82B5-CEA74FDF6BE7}"/>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1" name="Ellipse 190">
            <a:extLst>
              <a:ext uri="{FF2B5EF4-FFF2-40B4-BE49-F238E27FC236}">
                <a16:creationId xmlns:a16="http://schemas.microsoft.com/office/drawing/2014/main" id="{562D5BC1-990C-48F8-C583-25209215C3EB}"/>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Ellipse 191">
            <a:extLst>
              <a:ext uri="{FF2B5EF4-FFF2-40B4-BE49-F238E27FC236}">
                <a16:creationId xmlns:a16="http://schemas.microsoft.com/office/drawing/2014/main" id="{22D866FC-5C19-41C8-07EC-7DFF60C554B7}"/>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3" name="Rectangle 192">
            <a:extLst>
              <a:ext uri="{FF2B5EF4-FFF2-40B4-BE49-F238E27FC236}">
                <a16:creationId xmlns:a16="http://schemas.microsoft.com/office/drawing/2014/main" id="{2405774A-517D-2C7F-0546-7545AA3D96E7}"/>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194" name="Ellipse 193">
            <a:extLst>
              <a:ext uri="{FF2B5EF4-FFF2-40B4-BE49-F238E27FC236}">
                <a16:creationId xmlns:a16="http://schemas.microsoft.com/office/drawing/2014/main" id="{A814F702-362B-79CA-7746-6E884ECECAAA}"/>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95" name="Rectangle 194">
            <a:extLst>
              <a:ext uri="{FF2B5EF4-FFF2-40B4-BE49-F238E27FC236}">
                <a16:creationId xmlns:a16="http://schemas.microsoft.com/office/drawing/2014/main" id="{D2BBB4E1-69A8-1D19-2BCC-02AADD632BC4}"/>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196" name="Ellipse 195">
            <a:extLst>
              <a:ext uri="{FF2B5EF4-FFF2-40B4-BE49-F238E27FC236}">
                <a16:creationId xmlns:a16="http://schemas.microsoft.com/office/drawing/2014/main" id="{6A689EC0-286F-8E29-20DB-A583FCA2F62D}"/>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7" name="Rectangle 196">
            <a:extLst>
              <a:ext uri="{FF2B5EF4-FFF2-40B4-BE49-F238E27FC236}">
                <a16:creationId xmlns:a16="http://schemas.microsoft.com/office/drawing/2014/main" id="{D45B82D2-DC32-3B44-C67F-0852FD09612A}"/>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12" name="Ellipse 211">
            <a:extLst>
              <a:ext uri="{FF2B5EF4-FFF2-40B4-BE49-F238E27FC236}">
                <a16:creationId xmlns:a16="http://schemas.microsoft.com/office/drawing/2014/main" id="{27D5ED72-DC14-604D-C83D-FECB1071A9F6}"/>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0" name="Rectangle 229">
            <a:extLst>
              <a:ext uri="{FF2B5EF4-FFF2-40B4-BE49-F238E27FC236}">
                <a16:creationId xmlns:a16="http://schemas.microsoft.com/office/drawing/2014/main" id="{6B12E99F-9644-52E5-9A59-538CEF9AF364}"/>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31" name="Ellipse 230">
            <a:extLst>
              <a:ext uri="{FF2B5EF4-FFF2-40B4-BE49-F238E27FC236}">
                <a16:creationId xmlns:a16="http://schemas.microsoft.com/office/drawing/2014/main" id="{546F6F33-2E5F-0C0C-3F5D-66BEE64637DA}"/>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2" name="Rectangle 231">
            <a:extLst>
              <a:ext uri="{FF2B5EF4-FFF2-40B4-BE49-F238E27FC236}">
                <a16:creationId xmlns:a16="http://schemas.microsoft.com/office/drawing/2014/main" id="{34600629-4836-AC75-38BC-512EBCB48842}"/>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33" name="Ellipse 232">
            <a:extLst>
              <a:ext uri="{FF2B5EF4-FFF2-40B4-BE49-F238E27FC236}">
                <a16:creationId xmlns:a16="http://schemas.microsoft.com/office/drawing/2014/main" id="{5FB577B3-7881-B0FE-1C1E-575C41DBAA5F}"/>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4" name="Rectangle 233">
            <a:extLst>
              <a:ext uri="{FF2B5EF4-FFF2-40B4-BE49-F238E27FC236}">
                <a16:creationId xmlns:a16="http://schemas.microsoft.com/office/drawing/2014/main" id="{3945B83C-56F9-8313-80EF-E537EEBD09E0}"/>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35" name="Rectangle 1">
            <a:extLst>
              <a:ext uri="{FF2B5EF4-FFF2-40B4-BE49-F238E27FC236}">
                <a16:creationId xmlns:a16="http://schemas.microsoft.com/office/drawing/2014/main" id="{C09EB436-B145-CE52-8C60-5FED25FD4305}"/>
              </a:ext>
            </a:extLst>
          </p:cNvPr>
          <p:cNvSpPr/>
          <p:nvPr/>
        </p:nvSpPr>
        <p:spPr>
          <a:xfrm>
            <a:off x="4996305" y="95898"/>
            <a:ext cx="689011"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fr-FR" altLang="fr-FR" sz="1800" b="1" dirty="0">
                <a:latin typeface="+mn-lt"/>
                <a:cs typeface="Arial" panose="020B0604020202020204" pitchFamily="34" charset="0"/>
              </a:rPr>
              <a:t>1856</a:t>
            </a:r>
            <a:endParaRPr lang="fr-FR" b="1" spc="-1" dirty="0">
              <a:latin typeface="Arial"/>
            </a:endParaRPr>
          </a:p>
        </p:txBody>
      </p:sp>
    </p:spTree>
    <p:extLst>
      <p:ext uri="{BB962C8B-B14F-4D97-AF65-F5344CB8AC3E}">
        <p14:creationId xmlns:p14="http://schemas.microsoft.com/office/powerpoint/2010/main" val="38805963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D0442-9AED-115A-323E-72D8BE159D3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EBC3DE54-271A-DA5F-4F6A-D20A4C588F78}"/>
              </a:ext>
            </a:extLst>
          </p:cNvPr>
          <p:cNvSpPr/>
          <p:nvPr/>
        </p:nvSpPr>
        <p:spPr>
          <a:xfrm>
            <a:off x="71858" y="137666"/>
            <a:ext cx="4817421" cy="6355586"/>
          </a:xfrm>
          <a:prstGeom prst="rect">
            <a:avLst/>
          </a:prstGeom>
          <a:solidFill>
            <a:schemeClr val="tx2">
              <a:lumMod val="20000"/>
              <a:lumOff val="80000"/>
            </a:schemeClr>
          </a:solidFill>
          <a:ln w="38100">
            <a:solidFill>
              <a:schemeClr val="tx1"/>
            </a:solidFill>
          </a:ln>
        </p:spPr>
        <p:txBody>
          <a:bodyPr wrap="square">
            <a:spAutoFit/>
          </a:bodyPr>
          <a:lstStyle/>
          <a:p>
            <a:r>
              <a:rPr lang="fr-FR" sz="1700" dirty="0"/>
              <a:t>*1858 : En GB, deux approches…</a:t>
            </a:r>
          </a:p>
          <a:p>
            <a:endParaRPr lang="fr-FR" sz="1700" dirty="0"/>
          </a:p>
          <a:p>
            <a:r>
              <a:rPr lang="fr-FR" sz="1700" dirty="0"/>
              <a:t>a) Pour les </a:t>
            </a:r>
            <a:r>
              <a:rPr lang="fr-FR" sz="1700" i="1" dirty="0"/>
              <a:t>faucons</a:t>
            </a:r>
            <a:r>
              <a:rPr lang="fr-FR" sz="1700" dirty="0"/>
              <a:t> du </a:t>
            </a:r>
            <a:r>
              <a:rPr lang="fr-FR" sz="1700" i="1" dirty="0" err="1"/>
              <a:t>forward</a:t>
            </a:r>
            <a:r>
              <a:rPr lang="fr-FR" sz="1700" i="1" dirty="0"/>
              <a:t> </a:t>
            </a:r>
            <a:r>
              <a:rPr lang="fr-FR" sz="1700" i="1" dirty="0" err="1"/>
              <a:t>policy</a:t>
            </a:r>
            <a:r>
              <a:rPr lang="fr-FR" sz="1700" dirty="0"/>
              <a:t> (En avant !)</a:t>
            </a:r>
            <a:endParaRPr lang="fr-FR" sz="1700" i="1" dirty="0"/>
          </a:p>
          <a:p>
            <a:r>
              <a:rPr lang="fr-FR" sz="1700" dirty="0"/>
              <a:t>Comme </a:t>
            </a:r>
            <a:r>
              <a:rPr lang="fr-FR" sz="1700" u="sng" dirty="0"/>
              <a:t>Henry Rawlinson</a:t>
            </a:r>
            <a:r>
              <a:rPr lang="fr-FR" sz="1700" dirty="0"/>
              <a:t>…</a:t>
            </a:r>
          </a:p>
          <a:p>
            <a:r>
              <a:rPr lang="fr-FR" sz="1700" dirty="0"/>
              <a:t>la menace russe persiste en Perse</a:t>
            </a:r>
          </a:p>
          <a:p>
            <a:r>
              <a:rPr lang="fr-FR" sz="1700" dirty="0"/>
              <a:t>Et les Russes avancent en Asie centrale</a:t>
            </a:r>
          </a:p>
          <a:p>
            <a:r>
              <a:rPr lang="fr-FR" sz="1700" dirty="0"/>
              <a:t>NB : 1839-40 : Expédition russe - ratée - sur Khiva</a:t>
            </a:r>
          </a:p>
          <a:p>
            <a:endParaRPr lang="fr-FR" sz="1700" dirty="0"/>
          </a:p>
          <a:p>
            <a:r>
              <a:rPr lang="fr-FR" sz="1700" dirty="0"/>
              <a:t>*Il faut donc contrôler Kaboul plus étroitement (!) Garder Hérat indépendante des Russes</a:t>
            </a:r>
          </a:p>
          <a:p>
            <a:r>
              <a:rPr lang="fr-FR" sz="1700" dirty="0"/>
              <a:t>Ou la donner à la Perse ; Et annexer Kandahar</a:t>
            </a:r>
          </a:p>
          <a:p>
            <a:r>
              <a:rPr lang="fr-FR" sz="1600" dirty="0"/>
              <a:t>NB : Plus au sud, conquérir le Baloutchistan ; </a:t>
            </a:r>
            <a:r>
              <a:rPr lang="fr-FR" sz="1600" u="sng" dirty="0"/>
              <a:t>A suivre</a:t>
            </a:r>
            <a:r>
              <a:rPr lang="fr-FR" sz="1600" dirty="0"/>
              <a:t>…</a:t>
            </a:r>
          </a:p>
          <a:p>
            <a:endParaRPr lang="fr-FR" sz="1700" dirty="0"/>
          </a:p>
          <a:p>
            <a:r>
              <a:rPr lang="fr-FR" sz="1700" dirty="0"/>
              <a:t>*Pour les </a:t>
            </a:r>
            <a:r>
              <a:rPr lang="fr-FR" sz="1700" i="1" dirty="0"/>
              <a:t>colombes</a:t>
            </a:r>
            <a:r>
              <a:rPr lang="fr-FR" sz="1700" dirty="0"/>
              <a:t> de la </a:t>
            </a:r>
            <a:r>
              <a:rPr lang="fr-FR" sz="1700" i="1" dirty="0" err="1"/>
              <a:t>masterly</a:t>
            </a:r>
            <a:r>
              <a:rPr lang="fr-FR" sz="1700" i="1" dirty="0"/>
              <a:t> </a:t>
            </a:r>
            <a:r>
              <a:rPr lang="fr-FR" sz="1700" i="1" dirty="0" err="1"/>
              <a:t>inactivity</a:t>
            </a:r>
            <a:r>
              <a:rPr lang="fr-FR" sz="1700" i="1" dirty="0"/>
              <a:t> </a:t>
            </a:r>
            <a:r>
              <a:rPr lang="fr-FR" sz="1700" i="1" dirty="0" err="1"/>
              <a:t>school</a:t>
            </a:r>
            <a:endParaRPr lang="fr-FR" sz="1700" i="1" dirty="0"/>
          </a:p>
          <a:p>
            <a:r>
              <a:rPr lang="fr-FR" sz="1700" dirty="0"/>
              <a:t>Inactivité habile (!) ou attentisme attentif (!!)</a:t>
            </a:r>
          </a:p>
          <a:p>
            <a:r>
              <a:rPr lang="fr-FR" sz="1700" dirty="0"/>
              <a:t>Comme le vice-roi des Indes </a:t>
            </a:r>
            <a:r>
              <a:rPr lang="fr-FR" sz="1700" u="sng" dirty="0"/>
              <a:t>John Lawrence</a:t>
            </a:r>
          </a:p>
          <a:p>
            <a:r>
              <a:rPr lang="fr-FR" sz="1700" i="1" dirty="0"/>
              <a:t>Celui qui choisirait un élargissement territorial</a:t>
            </a:r>
          </a:p>
          <a:p>
            <a:r>
              <a:rPr lang="fr-FR" sz="1700" i="1" dirty="0"/>
              <a:t>Deviendrait le plus vulnérable</a:t>
            </a:r>
          </a:p>
          <a:p>
            <a:r>
              <a:rPr lang="fr-FR" sz="1700" dirty="0"/>
              <a:t>Donc, pas d’expansion ; Et au contraire…</a:t>
            </a:r>
          </a:p>
          <a:p>
            <a:endParaRPr lang="fr-FR" sz="1700" dirty="0"/>
          </a:p>
          <a:p>
            <a:r>
              <a:rPr lang="fr-FR" sz="1700" dirty="0"/>
              <a:t>*Assurer une bonne administration de l’Inde (1857 !)</a:t>
            </a:r>
          </a:p>
          <a:p>
            <a:r>
              <a:rPr lang="fr-FR" sz="1700" dirty="0"/>
              <a:t>*Assurer la neutralité de l’Afghanistan et ne pas l’envahir : </a:t>
            </a:r>
            <a:r>
              <a:rPr lang="fr-FR" sz="1700" i="1" dirty="0"/>
              <a:t>Pour un Afghan, que l’on s’avance en ami ou en ennemi, il n’y a guère de différence</a:t>
            </a:r>
            <a:endParaRPr lang="fr-FR" sz="1700" dirty="0"/>
          </a:p>
        </p:txBody>
      </p:sp>
      <p:pic>
        <p:nvPicPr>
          <p:cNvPr id="11" name="Picture 2" descr="C:\Users\Christophe\Pictures\My Scans\2014-11 (nov.)\scan0001.jpg">
            <a:extLst>
              <a:ext uri="{FF2B5EF4-FFF2-40B4-BE49-F238E27FC236}">
                <a16:creationId xmlns:a16="http://schemas.microsoft.com/office/drawing/2014/main" id="{D916BDF0-B5DF-AB12-3C67-3F898A8E98C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a16="http://schemas.microsoft.com/office/drawing/2014/main" id="{F8E76A0B-3CCB-BF05-231C-ECB322241EEC}"/>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7AD86D96-BA6B-C97F-EE24-9302ECEE8D60}"/>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5" name="Ellipse 14">
            <a:extLst>
              <a:ext uri="{FF2B5EF4-FFF2-40B4-BE49-F238E27FC236}">
                <a16:creationId xmlns:a16="http://schemas.microsoft.com/office/drawing/2014/main" id="{6004D06B-AC97-2DD1-35F9-9F6132A5A658}"/>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6" name="Ellipse 15">
            <a:extLst>
              <a:ext uri="{FF2B5EF4-FFF2-40B4-BE49-F238E27FC236}">
                <a16:creationId xmlns:a16="http://schemas.microsoft.com/office/drawing/2014/main" id="{58E0EDF6-10DE-AA6F-CDD3-3348E38A6F3B}"/>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D642BF84-D19A-7F1D-46A1-4075FCF29609}"/>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0341BD07-52AD-FCA5-B5A5-FF810A686575}"/>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1" name="Ellipse 20">
            <a:extLst>
              <a:ext uri="{FF2B5EF4-FFF2-40B4-BE49-F238E27FC236}">
                <a16:creationId xmlns:a16="http://schemas.microsoft.com/office/drawing/2014/main" id="{511E902B-1450-5A25-701C-3BD177F83697}"/>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8" name="Ellipse 27">
            <a:extLst>
              <a:ext uri="{FF2B5EF4-FFF2-40B4-BE49-F238E27FC236}">
                <a16:creationId xmlns:a16="http://schemas.microsoft.com/office/drawing/2014/main" id="{B4965DC9-6063-CF9E-C6F2-31AA61F63F7A}"/>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 name="Ellipse 28">
            <a:extLst>
              <a:ext uri="{FF2B5EF4-FFF2-40B4-BE49-F238E27FC236}">
                <a16:creationId xmlns:a16="http://schemas.microsoft.com/office/drawing/2014/main" id="{BA7903EC-EB37-CBA0-27BE-E5D6D038A1B0}"/>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1" name="Ellipse 30">
            <a:extLst>
              <a:ext uri="{FF2B5EF4-FFF2-40B4-BE49-F238E27FC236}">
                <a16:creationId xmlns:a16="http://schemas.microsoft.com/office/drawing/2014/main" id="{B8BA656D-EEA4-B461-4808-D8618FEF6125}"/>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2" name="Ellipse 41">
            <a:extLst>
              <a:ext uri="{FF2B5EF4-FFF2-40B4-BE49-F238E27FC236}">
                <a16:creationId xmlns:a16="http://schemas.microsoft.com/office/drawing/2014/main" id="{BC0B87D5-FE8B-2456-5D66-54C9EBA7A432}"/>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 name="Ellipse 48">
            <a:extLst>
              <a:ext uri="{FF2B5EF4-FFF2-40B4-BE49-F238E27FC236}">
                <a16:creationId xmlns:a16="http://schemas.microsoft.com/office/drawing/2014/main" id="{6879258C-B8AF-9A93-3BFD-05FD6209ACDC}"/>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4CAF923C-33B0-0834-B4B3-CE5F18A707E6}"/>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1" name="Ellipse 70">
            <a:extLst>
              <a:ext uri="{FF2B5EF4-FFF2-40B4-BE49-F238E27FC236}">
                <a16:creationId xmlns:a16="http://schemas.microsoft.com/office/drawing/2014/main" id="{C2DE003B-FE4A-52F7-2E2B-5909E931C95A}"/>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BCA813BD-4D8C-EC9F-7CB9-E5866D3FA675}"/>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7A027403-46BE-567F-58BC-8A77792FEE2B}"/>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5" name="Ellipse 84">
            <a:extLst>
              <a:ext uri="{FF2B5EF4-FFF2-40B4-BE49-F238E27FC236}">
                <a16:creationId xmlns:a16="http://schemas.microsoft.com/office/drawing/2014/main" id="{872098DB-C015-062D-F9EC-4DE111BFCBFC}"/>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EE8F553C-CE98-AEAA-BDC4-AE7B27B6E740}"/>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86">
            <a:extLst>
              <a:ext uri="{FF2B5EF4-FFF2-40B4-BE49-F238E27FC236}">
                <a16:creationId xmlns:a16="http://schemas.microsoft.com/office/drawing/2014/main" id="{5168868C-7A60-530C-41A5-E1312C7A1060}"/>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C561AB17-1934-FCDE-D74B-CBDAC9ABFB64}"/>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D07DCF36-76E0-FC7D-1302-F3D233F211DA}"/>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0" name="Ellipse 89">
            <a:extLst>
              <a:ext uri="{FF2B5EF4-FFF2-40B4-BE49-F238E27FC236}">
                <a16:creationId xmlns:a16="http://schemas.microsoft.com/office/drawing/2014/main" id="{22B65306-ED17-AD8A-C95F-7B3DE71F0DA5}"/>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1" name="Ellipse 90">
            <a:extLst>
              <a:ext uri="{FF2B5EF4-FFF2-40B4-BE49-F238E27FC236}">
                <a16:creationId xmlns:a16="http://schemas.microsoft.com/office/drawing/2014/main" id="{353BCBE2-7CB4-2F32-42BC-99ED69B943F5}"/>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2" name="Ellipse 91">
            <a:extLst>
              <a:ext uri="{FF2B5EF4-FFF2-40B4-BE49-F238E27FC236}">
                <a16:creationId xmlns:a16="http://schemas.microsoft.com/office/drawing/2014/main" id="{233414EB-26FB-3AC6-22FE-B41AEF49E003}"/>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93" name="Ellipse 92">
            <a:extLst>
              <a:ext uri="{FF2B5EF4-FFF2-40B4-BE49-F238E27FC236}">
                <a16:creationId xmlns:a16="http://schemas.microsoft.com/office/drawing/2014/main" id="{0E7F9B0B-38AE-CE5C-5FA1-88FA70A0BC68}"/>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a:extLst>
              <a:ext uri="{FF2B5EF4-FFF2-40B4-BE49-F238E27FC236}">
                <a16:creationId xmlns:a16="http://schemas.microsoft.com/office/drawing/2014/main" id="{D424C72E-FB8C-4FFE-3C8C-6EA317B5515B}"/>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5" name="Ellipse 94">
            <a:extLst>
              <a:ext uri="{FF2B5EF4-FFF2-40B4-BE49-F238E27FC236}">
                <a16:creationId xmlns:a16="http://schemas.microsoft.com/office/drawing/2014/main" id="{C24E185C-76AC-E6B6-A5FE-40D747AD007C}"/>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6" name="Connecteur droit 95">
            <a:extLst>
              <a:ext uri="{FF2B5EF4-FFF2-40B4-BE49-F238E27FC236}">
                <a16:creationId xmlns:a16="http://schemas.microsoft.com/office/drawing/2014/main" id="{219AF491-73C5-6538-0E64-793D1F91ADB5}"/>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Ellipse 97">
            <a:extLst>
              <a:ext uri="{FF2B5EF4-FFF2-40B4-BE49-F238E27FC236}">
                <a16:creationId xmlns:a16="http://schemas.microsoft.com/office/drawing/2014/main" id="{830AF611-1AFD-42E7-EF23-1AF728D2B6CF}"/>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00" name="Connecteur droit avec flèche 99">
            <a:extLst>
              <a:ext uri="{FF2B5EF4-FFF2-40B4-BE49-F238E27FC236}">
                <a16:creationId xmlns:a16="http://schemas.microsoft.com/office/drawing/2014/main" id="{4A713EEE-7F18-EF75-5E34-76078CB86FE4}"/>
              </a:ext>
            </a:extLst>
          </p:cNvPr>
          <p:cNvCxnSpPr>
            <a:cxnSpLocks/>
            <a:endCxn id="95"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1" name="Ellipse 110">
            <a:extLst>
              <a:ext uri="{FF2B5EF4-FFF2-40B4-BE49-F238E27FC236}">
                <a16:creationId xmlns:a16="http://schemas.microsoft.com/office/drawing/2014/main" id="{05662421-6385-17D7-AECC-5C287F72E50F}"/>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14" name="Ellipse 113">
            <a:extLst>
              <a:ext uri="{FF2B5EF4-FFF2-40B4-BE49-F238E27FC236}">
                <a16:creationId xmlns:a16="http://schemas.microsoft.com/office/drawing/2014/main" id="{107444BD-DED8-FA13-A0B6-61B6A1A5DA7C}"/>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5" name="Ellipse 114">
            <a:extLst>
              <a:ext uri="{FF2B5EF4-FFF2-40B4-BE49-F238E27FC236}">
                <a16:creationId xmlns:a16="http://schemas.microsoft.com/office/drawing/2014/main" id="{6751D07D-F4F9-EB50-AE41-B26D52CCC1B3}"/>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Ellipse 115">
            <a:extLst>
              <a:ext uri="{FF2B5EF4-FFF2-40B4-BE49-F238E27FC236}">
                <a16:creationId xmlns:a16="http://schemas.microsoft.com/office/drawing/2014/main" id="{573F7678-DE37-4B8A-36C0-0E046173DA2E}"/>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8" name="Ellipse 117">
            <a:extLst>
              <a:ext uri="{FF2B5EF4-FFF2-40B4-BE49-F238E27FC236}">
                <a16:creationId xmlns:a16="http://schemas.microsoft.com/office/drawing/2014/main" id="{C0E539C3-50C8-EBF3-1E6E-F66EBF3A30B4}"/>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1" name="Ellipse 120">
            <a:extLst>
              <a:ext uri="{FF2B5EF4-FFF2-40B4-BE49-F238E27FC236}">
                <a16:creationId xmlns:a16="http://schemas.microsoft.com/office/drawing/2014/main" id="{C779D82C-747F-02E3-E3EA-1B107618E4DA}"/>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a:extLst>
              <a:ext uri="{FF2B5EF4-FFF2-40B4-BE49-F238E27FC236}">
                <a16:creationId xmlns:a16="http://schemas.microsoft.com/office/drawing/2014/main" id="{AA7AD626-B616-132F-55E8-9847135486FE}"/>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24" name="Ellipse 123">
            <a:extLst>
              <a:ext uri="{FF2B5EF4-FFF2-40B4-BE49-F238E27FC236}">
                <a16:creationId xmlns:a16="http://schemas.microsoft.com/office/drawing/2014/main" id="{5A37366D-E9A4-F361-460C-F04023AA804D}"/>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6" name="Ellipse 125">
            <a:extLst>
              <a:ext uri="{FF2B5EF4-FFF2-40B4-BE49-F238E27FC236}">
                <a16:creationId xmlns:a16="http://schemas.microsoft.com/office/drawing/2014/main" id="{1B8AF466-0197-4A9E-A62A-8E2399A5010E}"/>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27" name="Ellipse 126">
            <a:extLst>
              <a:ext uri="{FF2B5EF4-FFF2-40B4-BE49-F238E27FC236}">
                <a16:creationId xmlns:a16="http://schemas.microsoft.com/office/drawing/2014/main" id="{B429CC53-6611-BE41-E31B-F531D3AB66DF}"/>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28" name="Ellipse 127">
            <a:extLst>
              <a:ext uri="{FF2B5EF4-FFF2-40B4-BE49-F238E27FC236}">
                <a16:creationId xmlns:a16="http://schemas.microsoft.com/office/drawing/2014/main" id="{A5FACE51-3CCB-42C6-BAF9-7AE575B06154}"/>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9" name="Ellipse 128">
            <a:extLst>
              <a:ext uri="{FF2B5EF4-FFF2-40B4-BE49-F238E27FC236}">
                <a16:creationId xmlns:a16="http://schemas.microsoft.com/office/drawing/2014/main" id="{424506A8-5CBB-D085-9C70-00FB6030ACEF}"/>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0" name="Rectangle 129">
            <a:extLst>
              <a:ext uri="{FF2B5EF4-FFF2-40B4-BE49-F238E27FC236}">
                <a16:creationId xmlns:a16="http://schemas.microsoft.com/office/drawing/2014/main" id="{AD157FFF-D420-B549-D9A4-750CAFC6A266}"/>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31" name="Rectangle 130">
            <a:extLst>
              <a:ext uri="{FF2B5EF4-FFF2-40B4-BE49-F238E27FC236}">
                <a16:creationId xmlns:a16="http://schemas.microsoft.com/office/drawing/2014/main" id="{6B5C1E13-2C94-7DB5-95B2-72831C1E90B2}"/>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32" name="Ellipse 131">
            <a:extLst>
              <a:ext uri="{FF2B5EF4-FFF2-40B4-BE49-F238E27FC236}">
                <a16:creationId xmlns:a16="http://schemas.microsoft.com/office/drawing/2014/main" id="{5F2D64A9-E42E-BBC5-6634-121019385A25}"/>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4" name="Rectangle 133">
            <a:extLst>
              <a:ext uri="{FF2B5EF4-FFF2-40B4-BE49-F238E27FC236}">
                <a16:creationId xmlns:a16="http://schemas.microsoft.com/office/drawing/2014/main" id="{CBCAB10B-6897-9997-3D65-A77849781BAB}"/>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35" name="Rectangle 134">
            <a:extLst>
              <a:ext uri="{FF2B5EF4-FFF2-40B4-BE49-F238E27FC236}">
                <a16:creationId xmlns:a16="http://schemas.microsoft.com/office/drawing/2014/main" id="{4248718D-650F-ED80-C24D-08D15E4B83D5}"/>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36" name="Connecteur droit 135">
            <a:extLst>
              <a:ext uri="{FF2B5EF4-FFF2-40B4-BE49-F238E27FC236}">
                <a16:creationId xmlns:a16="http://schemas.microsoft.com/office/drawing/2014/main" id="{70C2E6AD-4651-D169-C294-8377835713F0}"/>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Ellipse 136">
            <a:extLst>
              <a:ext uri="{FF2B5EF4-FFF2-40B4-BE49-F238E27FC236}">
                <a16:creationId xmlns:a16="http://schemas.microsoft.com/office/drawing/2014/main" id="{AE1427BE-11E3-6D80-82BA-D8DC25711BEF}"/>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38" name="Connecteur droit 137">
            <a:extLst>
              <a:ext uri="{FF2B5EF4-FFF2-40B4-BE49-F238E27FC236}">
                <a16:creationId xmlns:a16="http://schemas.microsoft.com/office/drawing/2014/main" id="{30C3F791-22CB-616A-D092-95F16D8C78EB}"/>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F456C995-A686-ABA5-DD6B-780306E54133}"/>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Ellipse 139">
            <a:extLst>
              <a:ext uri="{FF2B5EF4-FFF2-40B4-BE49-F238E27FC236}">
                <a16:creationId xmlns:a16="http://schemas.microsoft.com/office/drawing/2014/main" id="{905DAE13-C819-45B0-A364-B62D47DAE7D4}"/>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1" name="Ellipse 140">
            <a:extLst>
              <a:ext uri="{FF2B5EF4-FFF2-40B4-BE49-F238E27FC236}">
                <a16:creationId xmlns:a16="http://schemas.microsoft.com/office/drawing/2014/main" id="{BC3758D6-2BB0-F2EE-77D3-FE4CF1BADC8B}"/>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2" name="Ellipse 141">
            <a:extLst>
              <a:ext uri="{FF2B5EF4-FFF2-40B4-BE49-F238E27FC236}">
                <a16:creationId xmlns:a16="http://schemas.microsoft.com/office/drawing/2014/main" id="{6776ECC4-2AB3-22EC-4EF6-96350C110BB1}"/>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242218EF-B738-19E4-811E-466E8F35B176}"/>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C52A6190-E81B-171E-A8B9-9C8268721480}"/>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1BAE511F-7DB4-AD17-0355-D673E3A0E49A}"/>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0D4FFF37-1E7D-0928-6C9E-B09E24860B1B}"/>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47" name="Ellipse 146">
            <a:extLst>
              <a:ext uri="{FF2B5EF4-FFF2-40B4-BE49-F238E27FC236}">
                <a16:creationId xmlns:a16="http://schemas.microsoft.com/office/drawing/2014/main" id="{5860ED15-3449-E0B2-43B6-6BB2BB439C5B}"/>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E7D4DFD6-8946-B55E-8E07-23A5A0C462B9}"/>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4176BE65-960E-4679-372E-0E1193E3F936}"/>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1" name="Ellipse 150">
            <a:extLst>
              <a:ext uri="{FF2B5EF4-FFF2-40B4-BE49-F238E27FC236}">
                <a16:creationId xmlns:a16="http://schemas.microsoft.com/office/drawing/2014/main" id="{DD44D4EB-267D-539A-B8C8-7027E8418BA4}"/>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2" name="Ellipse 151">
            <a:extLst>
              <a:ext uri="{FF2B5EF4-FFF2-40B4-BE49-F238E27FC236}">
                <a16:creationId xmlns:a16="http://schemas.microsoft.com/office/drawing/2014/main" id="{2F26260B-6D92-E2C8-56EA-09CAE466E116}"/>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AF7BE196-7178-CF31-90B4-009CE6BA1EBC}"/>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BF9FDB39-0AFD-AD3D-4A2F-F4DE2F7A0615}"/>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BD98D440-3AEC-3694-B0BD-C84792EA0F85}"/>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76283241-9ADE-0C67-57BD-2CF489DBFAB5}"/>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8FAAAC32-F0E9-3BF3-A6FE-35ED05A0D353}"/>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8246CACB-AAA2-EAD4-0CBA-FA4A7D5E5416}"/>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1E4A5141-9C84-DB7B-8216-F118904D64F7}"/>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159">
            <a:extLst>
              <a:ext uri="{FF2B5EF4-FFF2-40B4-BE49-F238E27FC236}">
                <a16:creationId xmlns:a16="http://schemas.microsoft.com/office/drawing/2014/main" id="{D95756ED-81A5-704D-F1A9-4125BE86C6FF}"/>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61" name="Rectangle 160">
            <a:extLst>
              <a:ext uri="{FF2B5EF4-FFF2-40B4-BE49-F238E27FC236}">
                <a16:creationId xmlns:a16="http://schemas.microsoft.com/office/drawing/2014/main" id="{3F268CA2-4A59-F3CE-8964-7260E8F6DE0A}"/>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62" name="Rectangle 161">
            <a:extLst>
              <a:ext uri="{FF2B5EF4-FFF2-40B4-BE49-F238E27FC236}">
                <a16:creationId xmlns:a16="http://schemas.microsoft.com/office/drawing/2014/main" id="{4311B23B-9E30-8F2F-914A-1C04A69209EF}"/>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63" name="Ellipse 162">
            <a:extLst>
              <a:ext uri="{FF2B5EF4-FFF2-40B4-BE49-F238E27FC236}">
                <a16:creationId xmlns:a16="http://schemas.microsoft.com/office/drawing/2014/main" id="{EFBAFD73-E377-E473-1174-09E1FBFCDDD8}"/>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64" name="Rectangle 163">
            <a:extLst>
              <a:ext uri="{FF2B5EF4-FFF2-40B4-BE49-F238E27FC236}">
                <a16:creationId xmlns:a16="http://schemas.microsoft.com/office/drawing/2014/main" id="{544B01E4-BC06-BA33-AD96-D77EC6C18479}"/>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65" name="Rectangle 164">
            <a:extLst>
              <a:ext uri="{FF2B5EF4-FFF2-40B4-BE49-F238E27FC236}">
                <a16:creationId xmlns:a16="http://schemas.microsoft.com/office/drawing/2014/main" id="{BD714E4B-DD42-BDBA-1A5D-FB889F4651A9}"/>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66" name="Rectangle 165">
            <a:extLst>
              <a:ext uri="{FF2B5EF4-FFF2-40B4-BE49-F238E27FC236}">
                <a16:creationId xmlns:a16="http://schemas.microsoft.com/office/drawing/2014/main" id="{FBE20C3D-7013-7DD5-826A-CAE281458928}"/>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67" name="Rectangle 166">
            <a:extLst>
              <a:ext uri="{FF2B5EF4-FFF2-40B4-BE49-F238E27FC236}">
                <a16:creationId xmlns:a16="http://schemas.microsoft.com/office/drawing/2014/main" id="{7AE05D86-D93D-A944-D4EB-FB74AD03DC75}"/>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68" name="Rectangle 167">
            <a:extLst>
              <a:ext uri="{FF2B5EF4-FFF2-40B4-BE49-F238E27FC236}">
                <a16:creationId xmlns:a16="http://schemas.microsoft.com/office/drawing/2014/main" id="{4630A6D5-F6BC-9FC1-8E2F-372CF2799BD2}"/>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69" name="Rectangle 168">
            <a:extLst>
              <a:ext uri="{FF2B5EF4-FFF2-40B4-BE49-F238E27FC236}">
                <a16:creationId xmlns:a16="http://schemas.microsoft.com/office/drawing/2014/main" id="{020FDC22-1E07-BCC4-5EB2-F3D36F608994}"/>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70" name="Ellipse 169">
            <a:extLst>
              <a:ext uri="{FF2B5EF4-FFF2-40B4-BE49-F238E27FC236}">
                <a16:creationId xmlns:a16="http://schemas.microsoft.com/office/drawing/2014/main" id="{607EEDAC-812D-2274-4EE5-4095539F2B74}"/>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1" name="Ellipse 170">
            <a:extLst>
              <a:ext uri="{FF2B5EF4-FFF2-40B4-BE49-F238E27FC236}">
                <a16:creationId xmlns:a16="http://schemas.microsoft.com/office/drawing/2014/main" id="{D155965E-0311-F04C-577C-551AA4AAA9F4}"/>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72" name="Ellipse 171">
            <a:extLst>
              <a:ext uri="{FF2B5EF4-FFF2-40B4-BE49-F238E27FC236}">
                <a16:creationId xmlns:a16="http://schemas.microsoft.com/office/drawing/2014/main" id="{772AF12C-E23A-545F-DCED-FF177C53E588}"/>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0377E58D-A827-7E01-CE8D-09088FC33443}"/>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4" name="Ellipse 173">
            <a:extLst>
              <a:ext uri="{FF2B5EF4-FFF2-40B4-BE49-F238E27FC236}">
                <a16:creationId xmlns:a16="http://schemas.microsoft.com/office/drawing/2014/main" id="{A5DE0938-6656-6A76-D2D7-03ED4367B116}"/>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75" name="Rectangle 174">
            <a:extLst>
              <a:ext uri="{FF2B5EF4-FFF2-40B4-BE49-F238E27FC236}">
                <a16:creationId xmlns:a16="http://schemas.microsoft.com/office/drawing/2014/main" id="{861F81B5-E80E-4443-7ACB-EEB96FCDD378}"/>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76" name="Ellipse 175">
            <a:extLst>
              <a:ext uri="{FF2B5EF4-FFF2-40B4-BE49-F238E27FC236}">
                <a16:creationId xmlns:a16="http://schemas.microsoft.com/office/drawing/2014/main" id="{B9447C9C-0A4B-123C-7609-E3AA442A798A}"/>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Ellipse 176">
            <a:extLst>
              <a:ext uri="{FF2B5EF4-FFF2-40B4-BE49-F238E27FC236}">
                <a16:creationId xmlns:a16="http://schemas.microsoft.com/office/drawing/2014/main" id="{34D2F033-9C63-9B9D-8883-A797A0BECB56}"/>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8" name="Ellipse 177">
            <a:extLst>
              <a:ext uri="{FF2B5EF4-FFF2-40B4-BE49-F238E27FC236}">
                <a16:creationId xmlns:a16="http://schemas.microsoft.com/office/drawing/2014/main" id="{E8357364-CA57-053A-4410-43A6A91E71F0}"/>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79" name="Ellipse 178">
            <a:extLst>
              <a:ext uri="{FF2B5EF4-FFF2-40B4-BE49-F238E27FC236}">
                <a16:creationId xmlns:a16="http://schemas.microsoft.com/office/drawing/2014/main" id="{56C0AF32-CD86-4652-D55E-80EAF01472FA}"/>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0" name="Rectangle 179">
            <a:extLst>
              <a:ext uri="{FF2B5EF4-FFF2-40B4-BE49-F238E27FC236}">
                <a16:creationId xmlns:a16="http://schemas.microsoft.com/office/drawing/2014/main" id="{C5A23263-9C52-F588-856B-5C3FED413BF7}"/>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81" name="Ellipse 180">
            <a:extLst>
              <a:ext uri="{FF2B5EF4-FFF2-40B4-BE49-F238E27FC236}">
                <a16:creationId xmlns:a16="http://schemas.microsoft.com/office/drawing/2014/main" id="{1EBE09CF-0E61-BDB8-28A5-98775B52673F}"/>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82" name="Ellipse 181">
            <a:extLst>
              <a:ext uri="{FF2B5EF4-FFF2-40B4-BE49-F238E27FC236}">
                <a16:creationId xmlns:a16="http://schemas.microsoft.com/office/drawing/2014/main" id="{D8440872-DC0F-3811-361F-EF137D5D608F}"/>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83" name="Rectangle 182">
            <a:extLst>
              <a:ext uri="{FF2B5EF4-FFF2-40B4-BE49-F238E27FC236}">
                <a16:creationId xmlns:a16="http://schemas.microsoft.com/office/drawing/2014/main" id="{B0707E66-6A60-F65C-EF79-DB90361B3A28}"/>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84" name="Ellipse 183">
            <a:extLst>
              <a:ext uri="{FF2B5EF4-FFF2-40B4-BE49-F238E27FC236}">
                <a16:creationId xmlns:a16="http://schemas.microsoft.com/office/drawing/2014/main" id="{77E78CB7-DFAF-F233-D548-A332A4C5F5D1}"/>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Ellipse 184">
            <a:extLst>
              <a:ext uri="{FF2B5EF4-FFF2-40B4-BE49-F238E27FC236}">
                <a16:creationId xmlns:a16="http://schemas.microsoft.com/office/drawing/2014/main" id="{2CBB158F-1A98-E6E8-F181-7D3A80DAD748}"/>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Ellipse 185">
            <a:extLst>
              <a:ext uri="{FF2B5EF4-FFF2-40B4-BE49-F238E27FC236}">
                <a16:creationId xmlns:a16="http://schemas.microsoft.com/office/drawing/2014/main" id="{053D659C-377C-56D5-4732-E54BF9DA8C5E}"/>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Ellipse 186">
            <a:extLst>
              <a:ext uri="{FF2B5EF4-FFF2-40B4-BE49-F238E27FC236}">
                <a16:creationId xmlns:a16="http://schemas.microsoft.com/office/drawing/2014/main" id="{37F27BB6-77AB-B425-69C2-1EEDED6F0FA4}"/>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88" name="Ellipse 187">
            <a:extLst>
              <a:ext uri="{FF2B5EF4-FFF2-40B4-BE49-F238E27FC236}">
                <a16:creationId xmlns:a16="http://schemas.microsoft.com/office/drawing/2014/main" id="{8A7AD848-6A76-2914-CD2B-8440B1968738}"/>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89" name="Ellipse 188">
            <a:extLst>
              <a:ext uri="{FF2B5EF4-FFF2-40B4-BE49-F238E27FC236}">
                <a16:creationId xmlns:a16="http://schemas.microsoft.com/office/drawing/2014/main" id="{357A4819-DBC9-36B2-A986-0478ABAD584D}"/>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90" name="Ellipse 189">
            <a:extLst>
              <a:ext uri="{FF2B5EF4-FFF2-40B4-BE49-F238E27FC236}">
                <a16:creationId xmlns:a16="http://schemas.microsoft.com/office/drawing/2014/main" id="{C73599A0-4D33-CA25-8FED-188D65A432A1}"/>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1" name="Ellipse 190">
            <a:extLst>
              <a:ext uri="{FF2B5EF4-FFF2-40B4-BE49-F238E27FC236}">
                <a16:creationId xmlns:a16="http://schemas.microsoft.com/office/drawing/2014/main" id="{D2F9EA63-A373-80FD-37C7-17355DB28C77}"/>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Ellipse 191">
            <a:extLst>
              <a:ext uri="{FF2B5EF4-FFF2-40B4-BE49-F238E27FC236}">
                <a16:creationId xmlns:a16="http://schemas.microsoft.com/office/drawing/2014/main" id="{13270C28-2FC6-1A08-F12D-CED0026012DD}"/>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3" name="Rectangle 192">
            <a:extLst>
              <a:ext uri="{FF2B5EF4-FFF2-40B4-BE49-F238E27FC236}">
                <a16:creationId xmlns:a16="http://schemas.microsoft.com/office/drawing/2014/main" id="{86500F1E-7F08-4327-E24A-CAD90587AFEA}"/>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194" name="Ellipse 193">
            <a:extLst>
              <a:ext uri="{FF2B5EF4-FFF2-40B4-BE49-F238E27FC236}">
                <a16:creationId xmlns:a16="http://schemas.microsoft.com/office/drawing/2014/main" id="{78FA328C-27EF-F7A8-D364-44CE32BAC0CF}"/>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95" name="Rectangle 194">
            <a:extLst>
              <a:ext uri="{FF2B5EF4-FFF2-40B4-BE49-F238E27FC236}">
                <a16:creationId xmlns:a16="http://schemas.microsoft.com/office/drawing/2014/main" id="{4F8B0518-A413-836D-CE12-84F1E67B27C7}"/>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196" name="Ellipse 195">
            <a:extLst>
              <a:ext uri="{FF2B5EF4-FFF2-40B4-BE49-F238E27FC236}">
                <a16:creationId xmlns:a16="http://schemas.microsoft.com/office/drawing/2014/main" id="{7B3D363D-2552-43AA-E571-969AB3446599}"/>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7" name="Rectangle 196">
            <a:extLst>
              <a:ext uri="{FF2B5EF4-FFF2-40B4-BE49-F238E27FC236}">
                <a16:creationId xmlns:a16="http://schemas.microsoft.com/office/drawing/2014/main" id="{DE7B4881-9A35-D558-98F9-FF11D4288378}"/>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12" name="Ellipse 211">
            <a:extLst>
              <a:ext uri="{FF2B5EF4-FFF2-40B4-BE49-F238E27FC236}">
                <a16:creationId xmlns:a16="http://schemas.microsoft.com/office/drawing/2014/main" id="{A27CF4A8-83DB-5084-8B2D-4001C5DFA865}"/>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0" name="Rectangle 229">
            <a:extLst>
              <a:ext uri="{FF2B5EF4-FFF2-40B4-BE49-F238E27FC236}">
                <a16:creationId xmlns:a16="http://schemas.microsoft.com/office/drawing/2014/main" id="{FF1D129F-60E8-FF8E-A4E1-3292BE3E6FD4}"/>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31" name="Ellipse 230">
            <a:extLst>
              <a:ext uri="{FF2B5EF4-FFF2-40B4-BE49-F238E27FC236}">
                <a16:creationId xmlns:a16="http://schemas.microsoft.com/office/drawing/2014/main" id="{2C5E7422-21F4-1722-11AF-8263B6BC1F6E}"/>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2" name="Rectangle 231">
            <a:extLst>
              <a:ext uri="{FF2B5EF4-FFF2-40B4-BE49-F238E27FC236}">
                <a16:creationId xmlns:a16="http://schemas.microsoft.com/office/drawing/2014/main" id="{516DD636-1FB2-3C76-0E7F-6065243A2FD9}"/>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33" name="Ellipse 232">
            <a:extLst>
              <a:ext uri="{FF2B5EF4-FFF2-40B4-BE49-F238E27FC236}">
                <a16:creationId xmlns:a16="http://schemas.microsoft.com/office/drawing/2014/main" id="{FF7DF6D4-10CE-D89E-43CD-112AC4064FBB}"/>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4" name="Rectangle 233">
            <a:extLst>
              <a:ext uri="{FF2B5EF4-FFF2-40B4-BE49-F238E27FC236}">
                <a16:creationId xmlns:a16="http://schemas.microsoft.com/office/drawing/2014/main" id="{552EA51E-145B-CBDE-F8D8-CB931D90D57B}"/>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35" name="Rectangle 1">
            <a:extLst>
              <a:ext uri="{FF2B5EF4-FFF2-40B4-BE49-F238E27FC236}">
                <a16:creationId xmlns:a16="http://schemas.microsoft.com/office/drawing/2014/main" id="{F8EB26BC-3623-B753-0E9A-5975723AF0EF}"/>
              </a:ext>
            </a:extLst>
          </p:cNvPr>
          <p:cNvSpPr/>
          <p:nvPr/>
        </p:nvSpPr>
        <p:spPr>
          <a:xfrm>
            <a:off x="4996305" y="95898"/>
            <a:ext cx="689011"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fr-FR" altLang="fr-FR" sz="1800" b="1" dirty="0">
                <a:latin typeface="+mn-lt"/>
                <a:cs typeface="Arial" panose="020B0604020202020204" pitchFamily="34" charset="0"/>
              </a:rPr>
              <a:t>1856</a:t>
            </a:r>
            <a:endParaRPr lang="fr-FR" b="1" spc="-1" dirty="0">
              <a:latin typeface="Arial"/>
            </a:endParaRPr>
          </a:p>
        </p:txBody>
      </p:sp>
    </p:spTree>
    <p:extLst>
      <p:ext uri="{BB962C8B-B14F-4D97-AF65-F5344CB8AC3E}">
        <p14:creationId xmlns:p14="http://schemas.microsoft.com/office/powerpoint/2010/main" val="15030560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130E0-6E56-753A-338E-5604BEBCE011}"/>
            </a:ext>
          </a:extLst>
        </p:cNvPr>
        <p:cNvGrpSpPr/>
        <p:nvPr/>
      </p:nvGrpSpPr>
      <p:grpSpPr>
        <a:xfrm>
          <a:off x="0" y="0"/>
          <a:ext cx="0" cy="0"/>
          <a:chOff x="0" y="0"/>
          <a:chExt cx="0" cy="0"/>
        </a:xfrm>
      </p:grpSpPr>
      <p:pic>
        <p:nvPicPr>
          <p:cNvPr id="324" name="Picture 2" descr="C:\Users\Christophe\Pictures\My Scans\2014-11 (nov.)\scan0001.jpg">
            <a:extLst>
              <a:ext uri="{FF2B5EF4-FFF2-40B4-BE49-F238E27FC236}">
                <a16:creationId xmlns:a16="http://schemas.microsoft.com/office/drawing/2014/main" id="{0E24A207-F88E-C214-318F-880D547618A8}"/>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25" name="Ellipse 324">
            <a:extLst>
              <a:ext uri="{FF2B5EF4-FFF2-40B4-BE49-F238E27FC236}">
                <a16:creationId xmlns:a16="http://schemas.microsoft.com/office/drawing/2014/main" id="{6317897A-79CA-B2F4-B085-9AE2E61C49E1}"/>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6" name="Ellipse 325">
            <a:extLst>
              <a:ext uri="{FF2B5EF4-FFF2-40B4-BE49-F238E27FC236}">
                <a16:creationId xmlns:a16="http://schemas.microsoft.com/office/drawing/2014/main" id="{DC1AE57A-6BA0-FFC4-A41B-790034440914}"/>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7" name="Ellipse 326">
            <a:extLst>
              <a:ext uri="{FF2B5EF4-FFF2-40B4-BE49-F238E27FC236}">
                <a16:creationId xmlns:a16="http://schemas.microsoft.com/office/drawing/2014/main" id="{6CC6F8D4-16B7-57A8-910C-3AD0A8AECE00}"/>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8" name="Ellipse 327">
            <a:extLst>
              <a:ext uri="{FF2B5EF4-FFF2-40B4-BE49-F238E27FC236}">
                <a16:creationId xmlns:a16="http://schemas.microsoft.com/office/drawing/2014/main" id="{2324340B-2294-D2D4-52F7-83D370F3B472}"/>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329" name="Ellipse 328">
            <a:extLst>
              <a:ext uri="{FF2B5EF4-FFF2-40B4-BE49-F238E27FC236}">
                <a16:creationId xmlns:a16="http://schemas.microsoft.com/office/drawing/2014/main" id="{25C635DA-498F-AF04-0722-20E2574B7D29}"/>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330" name="Ellipse 329">
            <a:extLst>
              <a:ext uri="{FF2B5EF4-FFF2-40B4-BE49-F238E27FC236}">
                <a16:creationId xmlns:a16="http://schemas.microsoft.com/office/drawing/2014/main" id="{77334561-4F41-7E35-0F91-8FE6A0DA7B9F}"/>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31" name="Ellipse 330">
            <a:extLst>
              <a:ext uri="{FF2B5EF4-FFF2-40B4-BE49-F238E27FC236}">
                <a16:creationId xmlns:a16="http://schemas.microsoft.com/office/drawing/2014/main" id="{23DDD7AC-AF40-54C8-8E0E-E72CEF955F47}"/>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32" name="Ellipse 331">
            <a:extLst>
              <a:ext uri="{FF2B5EF4-FFF2-40B4-BE49-F238E27FC236}">
                <a16:creationId xmlns:a16="http://schemas.microsoft.com/office/drawing/2014/main" id="{784E8E7C-0F8C-A0D8-17D2-132A8FEC6CFD}"/>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33" name="Ellipse 332">
            <a:extLst>
              <a:ext uri="{FF2B5EF4-FFF2-40B4-BE49-F238E27FC236}">
                <a16:creationId xmlns:a16="http://schemas.microsoft.com/office/drawing/2014/main" id="{60FA15AE-C3D4-3209-72CB-201F211EC331}"/>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34" name="Ellipse 333">
            <a:extLst>
              <a:ext uri="{FF2B5EF4-FFF2-40B4-BE49-F238E27FC236}">
                <a16:creationId xmlns:a16="http://schemas.microsoft.com/office/drawing/2014/main" id="{B0DC4741-30C7-8C31-10ED-2B87D45B10DC}"/>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5" name="Ellipse 334">
            <a:extLst>
              <a:ext uri="{FF2B5EF4-FFF2-40B4-BE49-F238E27FC236}">
                <a16:creationId xmlns:a16="http://schemas.microsoft.com/office/drawing/2014/main" id="{E1570520-E96C-24FC-F644-D0DFB7DDA81F}"/>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36" name="Ellipse 335">
            <a:extLst>
              <a:ext uri="{FF2B5EF4-FFF2-40B4-BE49-F238E27FC236}">
                <a16:creationId xmlns:a16="http://schemas.microsoft.com/office/drawing/2014/main" id="{4DE86D97-2E53-5488-0455-9AF1545B8AA9}"/>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37" name="Ellipse 336">
            <a:extLst>
              <a:ext uri="{FF2B5EF4-FFF2-40B4-BE49-F238E27FC236}">
                <a16:creationId xmlns:a16="http://schemas.microsoft.com/office/drawing/2014/main" id="{9DCB7210-42AC-D03C-7145-843DEFB3B4E3}"/>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38" name="Ellipse 337">
            <a:extLst>
              <a:ext uri="{FF2B5EF4-FFF2-40B4-BE49-F238E27FC236}">
                <a16:creationId xmlns:a16="http://schemas.microsoft.com/office/drawing/2014/main" id="{527F7472-8375-ED73-3753-BA48370152B4}"/>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39" name="Ellipse 338">
            <a:extLst>
              <a:ext uri="{FF2B5EF4-FFF2-40B4-BE49-F238E27FC236}">
                <a16:creationId xmlns:a16="http://schemas.microsoft.com/office/drawing/2014/main" id="{65102886-55D1-AC80-E706-F553EBEA7250}"/>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40" name="Ellipse 339">
            <a:extLst>
              <a:ext uri="{FF2B5EF4-FFF2-40B4-BE49-F238E27FC236}">
                <a16:creationId xmlns:a16="http://schemas.microsoft.com/office/drawing/2014/main" id="{BAB04265-C728-4962-5EE5-0DF4BD492D8B}"/>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41" name="Ellipse 340">
            <a:extLst>
              <a:ext uri="{FF2B5EF4-FFF2-40B4-BE49-F238E27FC236}">
                <a16:creationId xmlns:a16="http://schemas.microsoft.com/office/drawing/2014/main" id="{24488506-B31B-173D-B5A6-0771FD650742}"/>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2" name="Ellipse 341">
            <a:extLst>
              <a:ext uri="{FF2B5EF4-FFF2-40B4-BE49-F238E27FC236}">
                <a16:creationId xmlns:a16="http://schemas.microsoft.com/office/drawing/2014/main" id="{1E2753C5-B70A-4A28-2D0B-E9FB483E3E05}"/>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43" name="Connecteur droit 342">
            <a:extLst>
              <a:ext uri="{FF2B5EF4-FFF2-40B4-BE49-F238E27FC236}">
                <a16:creationId xmlns:a16="http://schemas.microsoft.com/office/drawing/2014/main" id="{CE2D510C-1AC5-B19F-20CD-777F9295796E}"/>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4" name="Connecteur droit 343">
            <a:extLst>
              <a:ext uri="{FF2B5EF4-FFF2-40B4-BE49-F238E27FC236}">
                <a16:creationId xmlns:a16="http://schemas.microsoft.com/office/drawing/2014/main" id="{A21787D0-A836-AC7E-A623-96FA49718FC0}"/>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Connecteur droit 344">
            <a:extLst>
              <a:ext uri="{FF2B5EF4-FFF2-40B4-BE49-F238E27FC236}">
                <a16:creationId xmlns:a16="http://schemas.microsoft.com/office/drawing/2014/main" id="{B097905D-536D-BDAD-3123-5818FC8B30E4}"/>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46" name="Ellipse 345">
            <a:extLst>
              <a:ext uri="{FF2B5EF4-FFF2-40B4-BE49-F238E27FC236}">
                <a16:creationId xmlns:a16="http://schemas.microsoft.com/office/drawing/2014/main" id="{4F4DB903-7A0E-71EF-31D6-E48F5926705B}"/>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47" name="Ellipse 346">
            <a:extLst>
              <a:ext uri="{FF2B5EF4-FFF2-40B4-BE49-F238E27FC236}">
                <a16:creationId xmlns:a16="http://schemas.microsoft.com/office/drawing/2014/main" id="{BFDD9B0D-BF48-86BA-5D1E-7B61BCF66478}"/>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48" name="Ellipse 347">
            <a:extLst>
              <a:ext uri="{FF2B5EF4-FFF2-40B4-BE49-F238E27FC236}">
                <a16:creationId xmlns:a16="http://schemas.microsoft.com/office/drawing/2014/main" id="{13A8AD9E-3F24-C59D-1E4A-AE638132A507}"/>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49" name="Ellipse 348">
            <a:extLst>
              <a:ext uri="{FF2B5EF4-FFF2-40B4-BE49-F238E27FC236}">
                <a16:creationId xmlns:a16="http://schemas.microsoft.com/office/drawing/2014/main" id="{7608E3F0-A215-23DF-BED8-1290D7A747A4}"/>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51" name="Connecteur droit 350">
            <a:extLst>
              <a:ext uri="{FF2B5EF4-FFF2-40B4-BE49-F238E27FC236}">
                <a16:creationId xmlns:a16="http://schemas.microsoft.com/office/drawing/2014/main" id="{99994065-6F02-4676-64E4-2B636546F579}"/>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52" name="Ellipse 351">
            <a:extLst>
              <a:ext uri="{FF2B5EF4-FFF2-40B4-BE49-F238E27FC236}">
                <a16:creationId xmlns:a16="http://schemas.microsoft.com/office/drawing/2014/main" id="{E30DAB12-DEF4-AC48-3FCF-5702F17042AC}"/>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353" name="Connecteur droit avec flèche 352">
            <a:extLst>
              <a:ext uri="{FF2B5EF4-FFF2-40B4-BE49-F238E27FC236}">
                <a16:creationId xmlns:a16="http://schemas.microsoft.com/office/drawing/2014/main" id="{805E9A9E-F766-CAEF-724B-320F27EB9A1A}"/>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54" name="Ellipse 353">
            <a:extLst>
              <a:ext uri="{FF2B5EF4-FFF2-40B4-BE49-F238E27FC236}">
                <a16:creationId xmlns:a16="http://schemas.microsoft.com/office/drawing/2014/main" id="{2AD645CB-A754-2B78-DFBB-8D8EAEA3D370}"/>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55" name="Ellipse 354">
            <a:extLst>
              <a:ext uri="{FF2B5EF4-FFF2-40B4-BE49-F238E27FC236}">
                <a16:creationId xmlns:a16="http://schemas.microsoft.com/office/drawing/2014/main" id="{812AE0CE-356F-C2ED-8193-ED76CDF7263C}"/>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56" name="Ellipse 355">
            <a:extLst>
              <a:ext uri="{FF2B5EF4-FFF2-40B4-BE49-F238E27FC236}">
                <a16:creationId xmlns:a16="http://schemas.microsoft.com/office/drawing/2014/main" id="{E353BCD1-15D9-C5C7-46C0-CEF52D1AD66A}"/>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357" name="Ellipse 356">
            <a:extLst>
              <a:ext uri="{FF2B5EF4-FFF2-40B4-BE49-F238E27FC236}">
                <a16:creationId xmlns:a16="http://schemas.microsoft.com/office/drawing/2014/main" id="{D82F17B1-30EE-1E24-4836-91F5755965F4}"/>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358" name="Ellipse 357">
            <a:extLst>
              <a:ext uri="{FF2B5EF4-FFF2-40B4-BE49-F238E27FC236}">
                <a16:creationId xmlns:a16="http://schemas.microsoft.com/office/drawing/2014/main" id="{D567E0FA-7105-C242-CC6B-CB83A62F1D0A}"/>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9" name="Ellipse 358">
            <a:extLst>
              <a:ext uri="{FF2B5EF4-FFF2-40B4-BE49-F238E27FC236}">
                <a16:creationId xmlns:a16="http://schemas.microsoft.com/office/drawing/2014/main" id="{FE3A6BFA-19F3-EC13-D92B-9BE7BB8D71BD}"/>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0" name="Ellipse 359">
            <a:extLst>
              <a:ext uri="{FF2B5EF4-FFF2-40B4-BE49-F238E27FC236}">
                <a16:creationId xmlns:a16="http://schemas.microsoft.com/office/drawing/2014/main" id="{137F0FA7-D11B-F8CB-A0BF-244604618DCA}"/>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1" name="Ellipse 360">
            <a:extLst>
              <a:ext uri="{FF2B5EF4-FFF2-40B4-BE49-F238E27FC236}">
                <a16:creationId xmlns:a16="http://schemas.microsoft.com/office/drawing/2014/main" id="{04100E59-75FC-5F88-A91B-7A365A9D3DF5}"/>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62" name="Ellipse 361">
            <a:extLst>
              <a:ext uri="{FF2B5EF4-FFF2-40B4-BE49-F238E27FC236}">
                <a16:creationId xmlns:a16="http://schemas.microsoft.com/office/drawing/2014/main" id="{65B34E66-5F6A-D37E-C679-F80C657EF4E6}"/>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3" name="Ellipse 362">
            <a:extLst>
              <a:ext uri="{FF2B5EF4-FFF2-40B4-BE49-F238E27FC236}">
                <a16:creationId xmlns:a16="http://schemas.microsoft.com/office/drawing/2014/main" id="{4007D85B-E097-57BF-826E-FD990759EE6B}"/>
              </a:ext>
            </a:extLst>
          </p:cNvPr>
          <p:cNvSpPr/>
          <p:nvPr/>
        </p:nvSpPr>
        <p:spPr>
          <a:xfrm>
            <a:off x="10149962" y="16414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364" name="Ellipse 363">
            <a:extLst>
              <a:ext uri="{FF2B5EF4-FFF2-40B4-BE49-F238E27FC236}">
                <a16:creationId xmlns:a16="http://schemas.microsoft.com/office/drawing/2014/main" id="{640BDF02-BAFD-BE62-4177-DC187E6A3B65}"/>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5" name="Rectangle 364">
            <a:extLst>
              <a:ext uri="{FF2B5EF4-FFF2-40B4-BE49-F238E27FC236}">
                <a16:creationId xmlns:a16="http://schemas.microsoft.com/office/drawing/2014/main" id="{4C8A52F4-E955-C1ED-2D2F-D0769921D712}"/>
              </a:ext>
            </a:extLst>
          </p:cNvPr>
          <p:cNvSpPr/>
          <p:nvPr/>
        </p:nvSpPr>
        <p:spPr>
          <a:xfrm>
            <a:off x="11024037" y="2464343"/>
            <a:ext cx="605445" cy="19961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366" name="Rectangle 365">
            <a:extLst>
              <a:ext uri="{FF2B5EF4-FFF2-40B4-BE49-F238E27FC236}">
                <a16:creationId xmlns:a16="http://schemas.microsoft.com/office/drawing/2014/main" id="{4414DDF5-C882-8474-2963-53DD8E917E46}"/>
              </a:ext>
            </a:extLst>
          </p:cNvPr>
          <p:cNvSpPr/>
          <p:nvPr/>
        </p:nvSpPr>
        <p:spPr>
          <a:xfrm>
            <a:off x="9924694" y="2011320"/>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367" name="Ellipse 366">
            <a:extLst>
              <a:ext uri="{FF2B5EF4-FFF2-40B4-BE49-F238E27FC236}">
                <a16:creationId xmlns:a16="http://schemas.microsoft.com/office/drawing/2014/main" id="{39AAD290-C126-591B-5BEE-979C358AC1DC}"/>
              </a:ext>
            </a:extLst>
          </p:cNvPr>
          <p:cNvSpPr/>
          <p:nvPr/>
        </p:nvSpPr>
        <p:spPr>
          <a:xfrm>
            <a:off x="9743632" y="1904371"/>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68" name="Ellipse 367">
            <a:extLst>
              <a:ext uri="{FF2B5EF4-FFF2-40B4-BE49-F238E27FC236}">
                <a16:creationId xmlns:a16="http://schemas.microsoft.com/office/drawing/2014/main" id="{C8D43167-81E2-A2BE-7E7E-F1B98915BA47}"/>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369" name="Ellipse 368">
            <a:extLst>
              <a:ext uri="{FF2B5EF4-FFF2-40B4-BE49-F238E27FC236}">
                <a16:creationId xmlns:a16="http://schemas.microsoft.com/office/drawing/2014/main" id="{E4B21306-5B12-EC04-800F-9A4F1ED8E099}"/>
              </a:ext>
            </a:extLst>
          </p:cNvPr>
          <p:cNvSpPr/>
          <p:nvPr/>
        </p:nvSpPr>
        <p:spPr>
          <a:xfrm>
            <a:off x="11672144" y="173363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370" name="Ellipse 369">
            <a:extLst>
              <a:ext uri="{FF2B5EF4-FFF2-40B4-BE49-F238E27FC236}">
                <a16:creationId xmlns:a16="http://schemas.microsoft.com/office/drawing/2014/main" id="{E3F0E851-E5C3-8CAE-5433-8B81EAF4D4A8}"/>
              </a:ext>
            </a:extLst>
          </p:cNvPr>
          <p:cNvSpPr/>
          <p:nvPr/>
        </p:nvSpPr>
        <p:spPr>
          <a:xfrm>
            <a:off x="11254898" y="11847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371" name="Ellipse 370">
            <a:extLst>
              <a:ext uri="{FF2B5EF4-FFF2-40B4-BE49-F238E27FC236}">
                <a16:creationId xmlns:a16="http://schemas.microsoft.com/office/drawing/2014/main" id="{9404317C-FC12-420D-5791-0235A507C333}"/>
              </a:ext>
            </a:extLst>
          </p:cNvPr>
          <p:cNvSpPr/>
          <p:nvPr/>
        </p:nvSpPr>
        <p:spPr>
          <a:xfrm>
            <a:off x="10116210" y="227690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372" name="Ellipse 371">
            <a:extLst>
              <a:ext uri="{FF2B5EF4-FFF2-40B4-BE49-F238E27FC236}">
                <a16:creationId xmlns:a16="http://schemas.microsoft.com/office/drawing/2014/main" id="{1AA19646-DFDE-173C-077C-A9C6FCF99FFD}"/>
              </a:ext>
            </a:extLst>
          </p:cNvPr>
          <p:cNvSpPr/>
          <p:nvPr/>
        </p:nvSpPr>
        <p:spPr>
          <a:xfrm>
            <a:off x="9825339" y="2370983"/>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373" name="Ellipse 372">
            <a:extLst>
              <a:ext uri="{FF2B5EF4-FFF2-40B4-BE49-F238E27FC236}">
                <a16:creationId xmlns:a16="http://schemas.microsoft.com/office/drawing/2014/main" id="{14C5D842-8E97-FB86-1ABD-2F12821EE2A2}"/>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74" name="Ellipse 373">
            <a:extLst>
              <a:ext uri="{FF2B5EF4-FFF2-40B4-BE49-F238E27FC236}">
                <a16:creationId xmlns:a16="http://schemas.microsoft.com/office/drawing/2014/main" id="{B1B17418-9D4B-D738-2BB5-70400570BBD2}"/>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75" name="Ellipse 374">
            <a:extLst>
              <a:ext uri="{FF2B5EF4-FFF2-40B4-BE49-F238E27FC236}">
                <a16:creationId xmlns:a16="http://schemas.microsoft.com/office/drawing/2014/main" id="{3D984D21-8F1C-08BD-89BD-320286F6C7A9}"/>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76" name="Rectangle 375">
            <a:extLst>
              <a:ext uri="{FF2B5EF4-FFF2-40B4-BE49-F238E27FC236}">
                <a16:creationId xmlns:a16="http://schemas.microsoft.com/office/drawing/2014/main" id="{3BE8D895-5F3D-FBA8-B91C-7D857D9AD0EB}"/>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377" name="Rectangle 376">
            <a:extLst>
              <a:ext uri="{FF2B5EF4-FFF2-40B4-BE49-F238E27FC236}">
                <a16:creationId xmlns:a16="http://schemas.microsoft.com/office/drawing/2014/main" id="{FFFC8277-784D-E1AF-57F5-DFD801CB37E8}"/>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378" name="Ellipse 377">
            <a:extLst>
              <a:ext uri="{FF2B5EF4-FFF2-40B4-BE49-F238E27FC236}">
                <a16:creationId xmlns:a16="http://schemas.microsoft.com/office/drawing/2014/main" id="{9BE3BD13-9193-DAF4-94BD-740E355B0DBA}"/>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9" name="Ellipse 378">
            <a:extLst>
              <a:ext uri="{FF2B5EF4-FFF2-40B4-BE49-F238E27FC236}">
                <a16:creationId xmlns:a16="http://schemas.microsoft.com/office/drawing/2014/main" id="{2D4B9E90-2494-FEA8-480C-FDB5E833E7E8}"/>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380" name="Rectangle 379">
            <a:extLst>
              <a:ext uri="{FF2B5EF4-FFF2-40B4-BE49-F238E27FC236}">
                <a16:creationId xmlns:a16="http://schemas.microsoft.com/office/drawing/2014/main" id="{FED7DD14-1FE2-85F2-F920-F24F062A783D}"/>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381" name="Rectangle 380">
            <a:extLst>
              <a:ext uri="{FF2B5EF4-FFF2-40B4-BE49-F238E27FC236}">
                <a16:creationId xmlns:a16="http://schemas.microsoft.com/office/drawing/2014/main" id="{70F8B751-A88C-3F31-941C-351503227DC2}"/>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382" name="Connecteur droit 381">
            <a:extLst>
              <a:ext uri="{FF2B5EF4-FFF2-40B4-BE49-F238E27FC236}">
                <a16:creationId xmlns:a16="http://schemas.microsoft.com/office/drawing/2014/main" id="{72E80FE3-5B0B-4737-2325-93247AFD9567}"/>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83" name="Ellipse 382">
            <a:extLst>
              <a:ext uri="{FF2B5EF4-FFF2-40B4-BE49-F238E27FC236}">
                <a16:creationId xmlns:a16="http://schemas.microsoft.com/office/drawing/2014/main" id="{64F73731-0D5E-19E8-1056-7BA0223C12C3}"/>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384" name="Connecteur droit 383">
            <a:extLst>
              <a:ext uri="{FF2B5EF4-FFF2-40B4-BE49-F238E27FC236}">
                <a16:creationId xmlns:a16="http://schemas.microsoft.com/office/drawing/2014/main" id="{DC4A5592-5C92-D125-D303-65821DB2BDDB}"/>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5" name="Connecteur droit 384">
            <a:extLst>
              <a:ext uri="{FF2B5EF4-FFF2-40B4-BE49-F238E27FC236}">
                <a16:creationId xmlns:a16="http://schemas.microsoft.com/office/drawing/2014/main" id="{ABE83609-73C0-33A1-7AF6-4DF82C3F23DE}"/>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86" name="Ellipse 385">
            <a:extLst>
              <a:ext uri="{FF2B5EF4-FFF2-40B4-BE49-F238E27FC236}">
                <a16:creationId xmlns:a16="http://schemas.microsoft.com/office/drawing/2014/main" id="{FDD6BB17-9900-A286-87AE-F2B565791488}"/>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387" name="Ellipse 386">
            <a:extLst>
              <a:ext uri="{FF2B5EF4-FFF2-40B4-BE49-F238E27FC236}">
                <a16:creationId xmlns:a16="http://schemas.microsoft.com/office/drawing/2014/main" id="{121779D9-9E8C-D1F9-082E-D9E2ACF4BC33}"/>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88" name="Ellipse 387">
            <a:extLst>
              <a:ext uri="{FF2B5EF4-FFF2-40B4-BE49-F238E27FC236}">
                <a16:creationId xmlns:a16="http://schemas.microsoft.com/office/drawing/2014/main" id="{733B7E1A-1D12-574D-6244-AC81DDFC83A5}"/>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9" name="Ellipse 388">
            <a:extLst>
              <a:ext uri="{FF2B5EF4-FFF2-40B4-BE49-F238E27FC236}">
                <a16:creationId xmlns:a16="http://schemas.microsoft.com/office/drawing/2014/main" id="{52372A0B-95E8-5099-21E7-0BB9D58B6603}"/>
              </a:ext>
            </a:extLst>
          </p:cNvPr>
          <p:cNvSpPr/>
          <p:nvPr/>
        </p:nvSpPr>
        <p:spPr>
          <a:xfrm>
            <a:off x="7028141" y="1998464"/>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390" name="Ellipse 389">
            <a:extLst>
              <a:ext uri="{FF2B5EF4-FFF2-40B4-BE49-F238E27FC236}">
                <a16:creationId xmlns:a16="http://schemas.microsoft.com/office/drawing/2014/main" id="{70CA796A-125D-B0DC-F745-2D04B0BBFDF5}"/>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1" name="Ellipse 390">
            <a:extLst>
              <a:ext uri="{FF2B5EF4-FFF2-40B4-BE49-F238E27FC236}">
                <a16:creationId xmlns:a16="http://schemas.microsoft.com/office/drawing/2014/main" id="{FCFB8BF0-E4B7-F096-1539-DBA8C55C3523}"/>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2" name="Ellipse 391">
            <a:extLst>
              <a:ext uri="{FF2B5EF4-FFF2-40B4-BE49-F238E27FC236}">
                <a16:creationId xmlns:a16="http://schemas.microsoft.com/office/drawing/2014/main" id="{C979EB59-B0F3-2E9F-0B43-8B84C53D360C}"/>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393" name="Ellipse 392">
            <a:extLst>
              <a:ext uri="{FF2B5EF4-FFF2-40B4-BE49-F238E27FC236}">
                <a16:creationId xmlns:a16="http://schemas.microsoft.com/office/drawing/2014/main" id="{0313948B-DFF5-487D-195E-8EC2515D265B}"/>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394" name="Ellipse 393">
            <a:extLst>
              <a:ext uri="{FF2B5EF4-FFF2-40B4-BE49-F238E27FC236}">
                <a16:creationId xmlns:a16="http://schemas.microsoft.com/office/drawing/2014/main" id="{DE9C762A-C2DA-08A5-4A6A-3FA96B30F3E7}"/>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5" name="Ellipse 394">
            <a:extLst>
              <a:ext uri="{FF2B5EF4-FFF2-40B4-BE49-F238E27FC236}">
                <a16:creationId xmlns:a16="http://schemas.microsoft.com/office/drawing/2014/main" id="{04FC4730-8FA0-EB7D-768C-BF7F0559259D}"/>
              </a:ext>
            </a:extLst>
          </p:cNvPr>
          <p:cNvSpPr/>
          <p:nvPr/>
        </p:nvSpPr>
        <p:spPr>
          <a:xfrm>
            <a:off x="8165438" y="241785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6" name="Ellipse 395">
            <a:extLst>
              <a:ext uri="{FF2B5EF4-FFF2-40B4-BE49-F238E27FC236}">
                <a16:creationId xmlns:a16="http://schemas.microsoft.com/office/drawing/2014/main" id="{CF2D016F-C6C7-9521-7469-E8FC0823EA02}"/>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7" name="Ellipse 396">
            <a:extLst>
              <a:ext uri="{FF2B5EF4-FFF2-40B4-BE49-F238E27FC236}">
                <a16:creationId xmlns:a16="http://schemas.microsoft.com/office/drawing/2014/main" id="{77EE70EF-C800-7A3E-8DB7-FC53F3A524FD}"/>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8" name="Ellipse 397">
            <a:extLst>
              <a:ext uri="{FF2B5EF4-FFF2-40B4-BE49-F238E27FC236}">
                <a16:creationId xmlns:a16="http://schemas.microsoft.com/office/drawing/2014/main" id="{9F06286F-5774-B83C-269A-5037E99630C9}"/>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99" name="Ellipse 398">
            <a:extLst>
              <a:ext uri="{FF2B5EF4-FFF2-40B4-BE49-F238E27FC236}">
                <a16:creationId xmlns:a16="http://schemas.microsoft.com/office/drawing/2014/main" id="{B713BEE9-F6E6-33A3-E266-628A5DCD5D35}"/>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0" name="Ellipse 399">
            <a:extLst>
              <a:ext uri="{FF2B5EF4-FFF2-40B4-BE49-F238E27FC236}">
                <a16:creationId xmlns:a16="http://schemas.microsoft.com/office/drawing/2014/main" id="{173D3522-CDBB-1DB6-5B7D-6407A694ECE4}"/>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1" name="Rectangle 400">
            <a:extLst>
              <a:ext uri="{FF2B5EF4-FFF2-40B4-BE49-F238E27FC236}">
                <a16:creationId xmlns:a16="http://schemas.microsoft.com/office/drawing/2014/main" id="{A26D2706-1DAB-0437-E0E3-8F88F726807A}"/>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402" name="Rectangle 401">
            <a:extLst>
              <a:ext uri="{FF2B5EF4-FFF2-40B4-BE49-F238E27FC236}">
                <a16:creationId xmlns:a16="http://schemas.microsoft.com/office/drawing/2014/main" id="{62F84115-FB5A-0D48-9890-452C80EB381B}"/>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403" name="Rectangle 402">
            <a:extLst>
              <a:ext uri="{FF2B5EF4-FFF2-40B4-BE49-F238E27FC236}">
                <a16:creationId xmlns:a16="http://schemas.microsoft.com/office/drawing/2014/main" id="{7A05F31A-CEAA-A2D6-88A8-CA0011E62B21}"/>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404" name="Rectangle 403">
            <a:extLst>
              <a:ext uri="{FF2B5EF4-FFF2-40B4-BE49-F238E27FC236}">
                <a16:creationId xmlns:a16="http://schemas.microsoft.com/office/drawing/2014/main" id="{D90E0150-D099-1301-1D83-9BBF2264A451}"/>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1801</a:t>
            </a:r>
          </a:p>
        </p:txBody>
      </p:sp>
      <p:sp>
        <p:nvSpPr>
          <p:cNvPr id="405" name="Rectangle 404">
            <a:extLst>
              <a:ext uri="{FF2B5EF4-FFF2-40B4-BE49-F238E27FC236}">
                <a16:creationId xmlns:a16="http://schemas.microsoft.com/office/drawing/2014/main" id="{6D625C31-193D-5A93-200B-6F0C1D91833E}"/>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1792</a:t>
            </a:r>
          </a:p>
        </p:txBody>
      </p:sp>
      <p:sp>
        <p:nvSpPr>
          <p:cNvPr id="406" name="Rectangle 405">
            <a:extLst>
              <a:ext uri="{FF2B5EF4-FFF2-40B4-BE49-F238E27FC236}">
                <a16:creationId xmlns:a16="http://schemas.microsoft.com/office/drawing/2014/main" id="{0C6AA760-D404-B550-4094-A5F28062A605}"/>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407" name="Rectangle 406">
            <a:extLst>
              <a:ext uri="{FF2B5EF4-FFF2-40B4-BE49-F238E27FC236}">
                <a16:creationId xmlns:a16="http://schemas.microsoft.com/office/drawing/2014/main" id="{80035767-382B-8133-5DE2-AD53D83AA36F}"/>
              </a:ext>
            </a:extLst>
          </p:cNvPr>
          <p:cNvSpPr/>
          <p:nvPr/>
        </p:nvSpPr>
        <p:spPr>
          <a:xfrm>
            <a:off x="11136657" y="1016483"/>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408" name="Ellipse 407">
            <a:extLst>
              <a:ext uri="{FF2B5EF4-FFF2-40B4-BE49-F238E27FC236}">
                <a16:creationId xmlns:a16="http://schemas.microsoft.com/office/drawing/2014/main" id="{23295789-AA2E-7B7F-D88B-CEA7D0E98B2D}"/>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409" name="Ellipse 408">
            <a:extLst>
              <a:ext uri="{FF2B5EF4-FFF2-40B4-BE49-F238E27FC236}">
                <a16:creationId xmlns:a16="http://schemas.microsoft.com/office/drawing/2014/main" id="{B1A0C3F9-235F-A47E-EB7A-F8F07026AD1A}"/>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10" name="Ellipse 409">
            <a:extLst>
              <a:ext uri="{FF2B5EF4-FFF2-40B4-BE49-F238E27FC236}">
                <a16:creationId xmlns:a16="http://schemas.microsoft.com/office/drawing/2014/main" id="{9808E994-63DF-0CC6-5854-473A5A0AE1D2}"/>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11" name="Rectangle 410">
            <a:extLst>
              <a:ext uri="{FF2B5EF4-FFF2-40B4-BE49-F238E27FC236}">
                <a16:creationId xmlns:a16="http://schemas.microsoft.com/office/drawing/2014/main" id="{42457FE1-4F6C-5E8D-DAA6-D7535754C881}"/>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412" name="Ellipse 411">
            <a:extLst>
              <a:ext uri="{FF2B5EF4-FFF2-40B4-BE49-F238E27FC236}">
                <a16:creationId xmlns:a16="http://schemas.microsoft.com/office/drawing/2014/main" id="{2E55A30E-103F-01E0-252C-60C8C6268BBA}"/>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413" name="Rectangle 412">
            <a:extLst>
              <a:ext uri="{FF2B5EF4-FFF2-40B4-BE49-F238E27FC236}">
                <a16:creationId xmlns:a16="http://schemas.microsoft.com/office/drawing/2014/main" id="{4B925CE4-E007-ED7A-1C7E-FD436650C140}"/>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414" name="Rectangle 413">
            <a:extLst>
              <a:ext uri="{FF2B5EF4-FFF2-40B4-BE49-F238E27FC236}">
                <a16:creationId xmlns:a16="http://schemas.microsoft.com/office/drawing/2014/main" id="{FC9CC1EB-4E6F-6370-DBAE-1BCF6948962D}"/>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415" name="Ellipse 414">
            <a:extLst>
              <a:ext uri="{FF2B5EF4-FFF2-40B4-BE49-F238E27FC236}">
                <a16:creationId xmlns:a16="http://schemas.microsoft.com/office/drawing/2014/main" id="{9E311F80-C437-1017-2B89-E7C504B03405}"/>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416" name="Rectangle 415">
            <a:extLst>
              <a:ext uri="{FF2B5EF4-FFF2-40B4-BE49-F238E27FC236}">
                <a16:creationId xmlns:a16="http://schemas.microsoft.com/office/drawing/2014/main" id="{91FD685D-880B-0E82-E05F-0AA70CC84E34}"/>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417" name="Rectangle 416">
            <a:extLst>
              <a:ext uri="{FF2B5EF4-FFF2-40B4-BE49-F238E27FC236}">
                <a16:creationId xmlns:a16="http://schemas.microsoft.com/office/drawing/2014/main" id="{28552ABB-9825-805F-2063-C985064F970B}"/>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418" name="Rectangle 417">
            <a:extLst>
              <a:ext uri="{FF2B5EF4-FFF2-40B4-BE49-F238E27FC236}">
                <a16:creationId xmlns:a16="http://schemas.microsoft.com/office/drawing/2014/main" id="{FBA1C4CE-09D2-8D81-3851-35F01282500C}"/>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419" name="Ellipse 418">
            <a:extLst>
              <a:ext uri="{FF2B5EF4-FFF2-40B4-BE49-F238E27FC236}">
                <a16:creationId xmlns:a16="http://schemas.microsoft.com/office/drawing/2014/main" id="{A4D2CCF8-24BD-404E-B2A2-4773C6EAC533}"/>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0" name="Ellipse 419">
            <a:extLst>
              <a:ext uri="{FF2B5EF4-FFF2-40B4-BE49-F238E27FC236}">
                <a16:creationId xmlns:a16="http://schemas.microsoft.com/office/drawing/2014/main" id="{04209312-28F4-7E0B-9118-543586D7116F}"/>
              </a:ext>
            </a:extLst>
          </p:cNvPr>
          <p:cNvSpPr/>
          <p:nvPr/>
        </p:nvSpPr>
        <p:spPr>
          <a:xfrm>
            <a:off x="7119050" y="416817"/>
            <a:ext cx="275558" cy="253729"/>
          </a:xfrm>
          <a:prstGeom prst="ellipse">
            <a:avLst/>
          </a:prstGeom>
          <a:solidFill>
            <a:srgbClr val="B4C7E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421" name="Ellipse 420">
            <a:extLst>
              <a:ext uri="{FF2B5EF4-FFF2-40B4-BE49-F238E27FC236}">
                <a16:creationId xmlns:a16="http://schemas.microsoft.com/office/drawing/2014/main" id="{90C9C59B-411B-9444-FD60-912B0AE52AA2}"/>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3" name="Ellipse 422">
            <a:extLst>
              <a:ext uri="{FF2B5EF4-FFF2-40B4-BE49-F238E27FC236}">
                <a16:creationId xmlns:a16="http://schemas.microsoft.com/office/drawing/2014/main" id="{36531EFD-865E-4421-B1D4-17C0308DE365}"/>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24" name="Ellipse 423">
            <a:extLst>
              <a:ext uri="{FF2B5EF4-FFF2-40B4-BE49-F238E27FC236}">
                <a16:creationId xmlns:a16="http://schemas.microsoft.com/office/drawing/2014/main" id="{FAAD50A3-DA0C-F765-CDB6-FAC7B71208B6}"/>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425" name="Ellipse 424">
            <a:extLst>
              <a:ext uri="{FF2B5EF4-FFF2-40B4-BE49-F238E27FC236}">
                <a16:creationId xmlns:a16="http://schemas.microsoft.com/office/drawing/2014/main" id="{EB7E25D5-581F-A2E9-FAAC-4B563C093DD7}"/>
              </a:ext>
            </a:extLst>
          </p:cNvPr>
          <p:cNvSpPr/>
          <p:nvPr/>
        </p:nvSpPr>
        <p:spPr>
          <a:xfrm>
            <a:off x="6605128" y="113266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26" name="Ellipse 425">
            <a:extLst>
              <a:ext uri="{FF2B5EF4-FFF2-40B4-BE49-F238E27FC236}">
                <a16:creationId xmlns:a16="http://schemas.microsoft.com/office/drawing/2014/main" id="{6D09B002-BDBD-AB6F-CE76-A98AD39158A3}"/>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27" name="Ellipse 426">
            <a:extLst>
              <a:ext uri="{FF2B5EF4-FFF2-40B4-BE49-F238E27FC236}">
                <a16:creationId xmlns:a16="http://schemas.microsoft.com/office/drawing/2014/main" id="{342CAABC-0415-5125-6229-0FE9634731F6}"/>
              </a:ext>
            </a:extLst>
          </p:cNvPr>
          <p:cNvSpPr/>
          <p:nvPr/>
        </p:nvSpPr>
        <p:spPr>
          <a:xfrm>
            <a:off x="6401015" y="536291"/>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28" name="Ellipse 427">
            <a:extLst>
              <a:ext uri="{FF2B5EF4-FFF2-40B4-BE49-F238E27FC236}">
                <a16:creationId xmlns:a16="http://schemas.microsoft.com/office/drawing/2014/main" id="{ED7F9723-351D-3416-1C7F-0DE82BD9B99D}"/>
              </a:ext>
            </a:extLst>
          </p:cNvPr>
          <p:cNvSpPr/>
          <p:nvPr/>
        </p:nvSpPr>
        <p:spPr>
          <a:xfrm>
            <a:off x="5453978" y="976663"/>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429" name="Ellipse 428">
            <a:extLst>
              <a:ext uri="{FF2B5EF4-FFF2-40B4-BE49-F238E27FC236}">
                <a16:creationId xmlns:a16="http://schemas.microsoft.com/office/drawing/2014/main" id="{C009BE57-CFD5-4E11-6C86-55B37715E4D2}"/>
              </a:ext>
            </a:extLst>
          </p:cNvPr>
          <p:cNvSpPr/>
          <p:nvPr/>
        </p:nvSpPr>
        <p:spPr>
          <a:xfrm>
            <a:off x="6216775" y="1148729"/>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2" name="Rectangle 1">
            <a:extLst>
              <a:ext uri="{FF2B5EF4-FFF2-40B4-BE49-F238E27FC236}">
                <a16:creationId xmlns:a16="http://schemas.microsoft.com/office/drawing/2014/main" id="{7F09CC76-6043-E304-2223-ACFFE5EB2B29}"/>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3" name="Rectangle 2">
            <a:extLst>
              <a:ext uri="{FF2B5EF4-FFF2-40B4-BE49-F238E27FC236}">
                <a16:creationId xmlns:a16="http://schemas.microsoft.com/office/drawing/2014/main" id="{71086692-3D3C-4EC1-8E79-C9D0C7A1076B}"/>
              </a:ext>
            </a:extLst>
          </p:cNvPr>
          <p:cNvSpPr/>
          <p:nvPr/>
        </p:nvSpPr>
        <p:spPr>
          <a:xfrm>
            <a:off x="71305" y="93049"/>
            <a:ext cx="4856855" cy="6555641"/>
          </a:xfrm>
          <a:prstGeom prst="rect">
            <a:avLst/>
          </a:prstGeom>
          <a:solidFill>
            <a:schemeClr val="tx2">
              <a:lumMod val="20000"/>
              <a:lumOff val="80000"/>
            </a:schemeClr>
          </a:solidFill>
          <a:ln w="38100">
            <a:solidFill>
              <a:schemeClr val="tx1"/>
            </a:solidFill>
          </a:ln>
        </p:spPr>
        <p:txBody>
          <a:bodyPr wrap="square">
            <a:spAutoFit/>
          </a:bodyPr>
          <a:lstStyle/>
          <a:p>
            <a:r>
              <a:rPr lang="fr-FR" sz="1500" b="1" dirty="0"/>
              <a:t>1) 1792-1802 : Les guerres révolutionnaires : La France contre la 1</a:t>
            </a:r>
            <a:r>
              <a:rPr lang="fr-FR" sz="1500" b="1" baseline="30000" dirty="0"/>
              <a:t>ère</a:t>
            </a:r>
            <a:r>
              <a:rPr lang="fr-FR" sz="1500" b="1" dirty="0"/>
              <a:t> et la 2</a:t>
            </a:r>
            <a:r>
              <a:rPr lang="fr-FR" sz="1500" b="1" baseline="30000" dirty="0"/>
              <a:t>ème</a:t>
            </a:r>
            <a:r>
              <a:rPr lang="fr-FR" sz="1500" b="1" dirty="0"/>
              <a:t> Coalition : Autriche, Prusse, Grande-Bretagne, Espagne, Piémont-Sardaigne, Naples-Sicile, Provinces-Unies ; Puis Empire ottoman et Russie</a:t>
            </a:r>
          </a:p>
          <a:p>
            <a:endParaRPr lang="fr-FR" sz="1700" dirty="0"/>
          </a:p>
          <a:p>
            <a:r>
              <a:rPr lang="fr-FR" sz="1700" dirty="0"/>
              <a:t>*1792-1815 : Donc, un contexte </a:t>
            </a:r>
            <a:r>
              <a:rPr lang="fr-FR" sz="1700" i="1" dirty="0"/>
              <a:t>européen</a:t>
            </a:r>
            <a:r>
              <a:rPr lang="fr-FR" sz="1700" dirty="0"/>
              <a:t> complexe</a:t>
            </a:r>
          </a:p>
          <a:p>
            <a:r>
              <a:rPr lang="fr-FR" sz="1700" dirty="0"/>
              <a:t>Durant les guerres révolutionnaires</a:t>
            </a:r>
          </a:p>
          <a:p>
            <a:r>
              <a:rPr lang="fr-FR" sz="1700" dirty="0"/>
              <a:t>Puis napoléoniennes</a:t>
            </a:r>
          </a:p>
          <a:p>
            <a:r>
              <a:rPr lang="fr-FR" sz="1700" dirty="0"/>
              <a:t>Russie, GB et France vont jouer des doubles-jeux</a:t>
            </a:r>
          </a:p>
          <a:p>
            <a:r>
              <a:rPr lang="fr-FR" sz="1700" dirty="0"/>
              <a:t>Et opérer de nombreux revirements ; Commençons !</a:t>
            </a:r>
          </a:p>
          <a:p>
            <a:endParaRPr lang="fr-FR" sz="1700" dirty="0"/>
          </a:p>
          <a:p>
            <a:r>
              <a:rPr lang="fr-FR" sz="1700" dirty="0"/>
              <a:t>*1789-92 : Révolution française ; Et…</a:t>
            </a:r>
          </a:p>
          <a:p>
            <a:r>
              <a:rPr lang="fr-FR" sz="1700" dirty="0"/>
              <a:t>*1792-97 : Guerre de la 1</a:t>
            </a:r>
            <a:r>
              <a:rPr lang="fr-FR" sz="1700" baseline="30000" dirty="0"/>
              <a:t>ère</a:t>
            </a:r>
            <a:r>
              <a:rPr lang="fr-FR" sz="1700" dirty="0"/>
              <a:t> Coalition : Autriche Prusse, GB, Provinces-Unies, Sardaigne, Espagne,… </a:t>
            </a:r>
          </a:p>
          <a:p>
            <a:r>
              <a:rPr lang="fr-FR" sz="1700" i="1" dirty="0"/>
              <a:t>La France encerclée</a:t>
            </a:r>
          </a:p>
          <a:p>
            <a:endParaRPr lang="fr-FR" sz="1700" dirty="0"/>
          </a:p>
          <a:p>
            <a:r>
              <a:rPr lang="fr-FR" sz="1700" dirty="0"/>
              <a:t>*A Moscou, la tsarine </a:t>
            </a:r>
            <a:r>
              <a:rPr lang="fr-FR" sz="1700" u="sng" dirty="0"/>
              <a:t>Catherine II</a:t>
            </a:r>
            <a:endParaRPr lang="fr-FR" sz="1700" dirty="0"/>
          </a:p>
          <a:p>
            <a:r>
              <a:rPr lang="fr-FR" sz="1700" dirty="0"/>
              <a:t>Fustige la jeune république…</a:t>
            </a:r>
          </a:p>
          <a:p>
            <a:endParaRPr lang="fr-FR" sz="1000" dirty="0"/>
          </a:p>
          <a:p>
            <a:r>
              <a:rPr lang="fr-FR" sz="1700" dirty="0"/>
              <a:t>Sans toutefois intervenir militairement</a:t>
            </a:r>
          </a:p>
          <a:p>
            <a:r>
              <a:rPr lang="fr-FR" sz="1700" dirty="0"/>
              <a:t>Profitant des guerres à l’ouest pour consolider</a:t>
            </a:r>
          </a:p>
          <a:p>
            <a:r>
              <a:rPr lang="fr-FR" sz="1700" dirty="0"/>
              <a:t>Sa mainmise sur la Pologne (1795, dernier partage)</a:t>
            </a:r>
          </a:p>
          <a:p>
            <a:r>
              <a:rPr lang="fr-FR" sz="1700" dirty="0"/>
              <a:t>Et sur la mer Noire ottomane (guerre de 1787-92)…</a:t>
            </a:r>
          </a:p>
          <a:p>
            <a:endParaRPr lang="fr-FR" sz="1000" dirty="0"/>
          </a:p>
          <a:p>
            <a:r>
              <a:rPr lang="fr-FR" sz="1700" dirty="0"/>
              <a:t>*1796 : Après sa mort, son fils </a:t>
            </a:r>
            <a:r>
              <a:rPr lang="fr-FR" sz="1700" u="sng" dirty="0"/>
              <a:t>Paul 1</a:t>
            </a:r>
            <a:r>
              <a:rPr lang="fr-FR" sz="1700" u="sng" baseline="30000" dirty="0"/>
              <a:t>er</a:t>
            </a:r>
            <a:r>
              <a:rPr lang="fr-FR" sz="1700" dirty="0"/>
              <a:t> lui succède</a:t>
            </a:r>
          </a:p>
          <a:p>
            <a:r>
              <a:rPr lang="fr-FR" sz="1700" dirty="0"/>
              <a:t>Et avec lui, les 1</a:t>
            </a:r>
            <a:r>
              <a:rPr lang="fr-FR" sz="1700" baseline="30000" dirty="0"/>
              <a:t>ères</a:t>
            </a:r>
            <a:r>
              <a:rPr lang="fr-FR" sz="1700" dirty="0"/>
              <a:t> escarmouches du Grand Jeu…</a:t>
            </a:r>
          </a:p>
        </p:txBody>
      </p:sp>
    </p:spTree>
    <p:extLst>
      <p:ext uri="{BB962C8B-B14F-4D97-AF65-F5344CB8AC3E}">
        <p14:creationId xmlns:p14="http://schemas.microsoft.com/office/powerpoint/2010/main" val="25986803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30981F-8531-A997-83C2-6A9B2A548DD3}"/>
            </a:ext>
          </a:extLst>
        </p:cNvPr>
        <p:cNvGrpSpPr/>
        <p:nvPr/>
      </p:nvGrpSpPr>
      <p:grpSpPr>
        <a:xfrm>
          <a:off x="0" y="0"/>
          <a:ext cx="0" cy="0"/>
          <a:chOff x="0" y="0"/>
          <a:chExt cx="0" cy="0"/>
        </a:xfrm>
      </p:grpSpPr>
      <p:pic>
        <p:nvPicPr>
          <p:cNvPr id="11" name="Picture 2" descr="C:\Users\Christophe\Pictures\My Scans\2014-11 (nov.)\scan0001.jpg">
            <a:extLst>
              <a:ext uri="{FF2B5EF4-FFF2-40B4-BE49-F238E27FC236}">
                <a16:creationId xmlns:a16="http://schemas.microsoft.com/office/drawing/2014/main" id="{D2329A1F-8536-A128-D936-74654C21238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a16="http://schemas.microsoft.com/office/drawing/2014/main" id="{0BBB4A1F-9EAF-A57C-A5D4-54639D5A1431}"/>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0DA2CFF3-C280-1039-6997-DE15D0E7D7C6}"/>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5" name="Ellipse 14">
            <a:extLst>
              <a:ext uri="{FF2B5EF4-FFF2-40B4-BE49-F238E27FC236}">
                <a16:creationId xmlns:a16="http://schemas.microsoft.com/office/drawing/2014/main" id="{F0813285-74CE-A1D4-E7E1-C0D079851124}"/>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6" name="Ellipse 15">
            <a:extLst>
              <a:ext uri="{FF2B5EF4-FFF2-40B4-BE49-F238E27FC236}">
                <a16:creationId xmlns:a16="http://schemas.microsoft.com/office/drawing/2014/main" id="{FF89373A-B039-ACF3-9C6C-10A237CC6517}"/>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A1FB7EB1-7344-B476-958D-DE9DCB7589E1}"/>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15E4B191-5910-4913-29AC-F093F300FC59}"/>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1" name="Ellipse 20">
            <a:extLst>
              <a:ext uri="{FF2B5EF4-FFF2-40B4-BE49-F238E27FC236}">
                <a16:creationId xmlns:a16="http://schemas.microsoft.com/office/drawing/2014/main" id="{AD97F5C5-BB95-2D92-FFD7-D995255D7D23}"/>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8" name="Ellipse 27">
            <a:extLst>
              <a:ext uri="{FF2B5EF4-FFF2-40B4-BE49-F238E27FC236}">
                <a16:creationId xmlns:a16="http://schemas.microsoft.com/office/drawing/2014/main" id="{DD7E0D95-F3B3-2C7D-8693-EF9FD165C489}"/>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 name="Ellipse 28">
            <a:extLst>
              <a:ext uri="{FF2B5EF4-FFF2-40B4-BE49-F238E27FC236}">
                <a16:creationId xmlns:a16="http://schemas.microsoft.com/office/drawing/2014/main" id="{C149B757-C7F1-AB84-F847-2E8451307F9A}"/>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1" name="Ellipse 30">
            <a:extLst>
              <a:ext uri="{FF2B5EF4-FFF2-40B4-BE49-F238E27FC236}">
                <a16:creationId xmlns:a16="http://schemas.microsoft.com/office/drawing/2014/main" id="{CAFA0852-E09A-D306-08F4-AA3DD4251154}"/>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2" name="Ellipse 41">
            <a:extLst>
              <a:ext uri="{FF2B5EF4-FFF2-40B4-BE49-F238E27FC236}">
                <a16:creationId xmlns:a16="http://schemas.microsoft.com/office/drawing/2014/main" id="{E54786FD-11CB-A1FB-471B-20D8C98B0BF4}"/>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 name="Ellipse 48">
            <a:extLst>
              <a:ext uri="{FF2B5EF4-FFF2-40B4-BE49-F238E27FC236}">
                <a16:creationId xmlns:a16="http://schemas.microsoft.com/office/drawing/2014/main" id="{C00FF301-BAF7-EF5D-5C2F-A86F8FCF4A47}"/>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E7FF7734-8560-11FC-9B17-98C8A8C607C1}"/>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1" name="Ellipse 70">
            <a:extLst>
              <a:ext uri="{FF2B5EF4-FFF2-40B4-BE49-F238E27FC236}">
                <a16:creationId xmlns:a16="http://schemas.microsoft.com/office/drawing/2014/main" id="{42193A35-E09B-5E33-DE79-129C90D3A174}"/>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5C7220C5-CBBC-ACCC-0CEA-B2C20E462D61}"/>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20684A5D-30C6-3B30-A19C-403786EC1385}"/>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5" name="Ellipse 84">
            <a:extLst>
              <a:ext uri="{FF2B5EF4-FFF2-40B4-BE49-F238E27FC236}">
                <a16:creationId xmlns:a16="http://schemas.microsoft.com/office/drawing/2014/main" id="{A59BD282-95B8-1A9D-732A-E8A3F4FE49CB}"/>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C0BC66E9-C3AA-F7F8-5DBC-BE315EF7EA93}"/>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86">
            <a:extLst>
              <a:ext uri="{FF2B5EF4-FFF2-40B4-BE49-F238E27FC236}">
                <a16:creationId xmlns:a16="http://schemas.microsoft.com/office/drawing/2014/main" id="{2344A00D-1763-C2F0-4D64-468EAF9F61CE}"/>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B9C32A61-8649-5B89-938B-2CD5B75E7DED}"/>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1D589A3C-4EEC-B68C-065F-747CB97CC71F}"/>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0" name="Ellipse 89">
            <a:extLst>
              <a:ext uri="{FF2B5EF4-FFF2-40B4-BE49-F238E27FC236}">
                <a16:creationId xmlns:a16="http://schemas.microsoft.com/office/drawing/2014/main" id="{B9544247-8D3D-E664-E71D-E498F7EAE343}"/>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1" name="Ellipse 90">
            <a:extLst>
              <a:ext uri="{FF2B5EF4-FFF2-40B4-BE49-F238E27FC236}">
                <a16:creationId xmlns:a16="http://schemas.microsoft.com/office/drawing/2014/main" id="{0ECD5E68-1B68-71DE-081D-CC275FE652E1}"/>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2" name="Ellipse 91">
            <a:extLst>
              <a:ext uri="{FF2B5EF4-FFF2-40B4-BE49-F238E27FC236}">
                <a16:creationId xmlns:a16="http://schemas.microsoft.com/office/drawing/2014/main" id="{657E9A76-00E6-5A5A-DF4E-274A22F95811}"/>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93" name="Ellipse 92">
            <a:extLst>
              <a:ext uri="{FF2B5EF4-FFF2-40B4-BE49-F238E27FC236}">
                <a16:creationId xmlns:a16="http://schemas.microsoft.com/office/drawing/2014/main" id="{66EB09B1-9F35-E98E-1474-1B9982703CB4}"/>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a:extLst>
              <a:ext uri="{FF2B5EF4-FFF2-40B4-BE49-F238E27FC236}">
                <a16:creationId xmlns:a16="http://schemas.microsoft.com/office/drawing/2014/main" id="{2DC398DF-E5FE-204F-DFE8-F278E37286A8}"/>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5" name="Ellipse 94">
            <a:extLst>
              <a:ext uri="{FF2B5EF4-FFF2-40B4-BE49-F238E27FC236}">
                <a16:creationId xmlns:a16="http://schemas.microsoft.com/office/drawing/2014/main" id="{1C1A3879-C2F4-C71D-E32D-1F5B3592682A}"/>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6" name="Connecteur droit 95">
            <a:extLst>
              <a:ext uri="{FF2B5EF4-FFF2-40B4-BE49-F238E27FC236}">
                <a16:creationId xmlns:a16="http://schemas.microsoft.com/office/drawing/2014/main" id="{D966B2A0-C5C2-EC57-3299-02587D33F04C}"/>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Ellipse 97">
            <a:extLst>
              <a:ext uri="{FF2B5EF4-FFF2-40B4-BE49-F238E27FC236}">
                <a16:creationId xmlns:a16="http://schemas.microsoft.com/office/drawing/2014/main" id="{776C3F75-C1FF-9910-A38B-74D1A991D96E}"/>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00" name="Connecteur droit avec flèche 99">
            <a:extLst>
              <a:ext uri="{FF2B5EF4-FFF2-40B4-BE49-F238E27FC236}">
                <a16:creationId xmlns:a16="http://schemas.microsoft.com/office/drawing/2014/main" id="{4F8AD15C-01DD-C7C4-7AA8-E2A462C9ED83}"/>
              </a:ext>
            </a:extLst>
          </p:cNvPr>
          <p:cNvCxnSpPr>
            <a:cxnSpLocks/>
            <a:endCxn id="95"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1" name="Ellipse 110">
            <a:extLst>
              <a:ext uri="{FF2B5EF4-FFF2-40B4-BE49-F238E27FC236}">
                <a16:creationId xmlns:a16="http://schemas.microsoft.com/office/drawing/2014/main" id="{E1E97E5A-9C8C-B246-0D30-FC7F7C79B88C}"/>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14" name="Ellipse 113">
            <a:extLst>
              <a:ext uri="{FF2B5EF4-FFF2-40B4-BE49-F238E27FC236}">
                <a16:creationId xmlns:a16="http://schemas.microsoft.com/office/drawing/2014/main" id="{F157A532-2BFE-E734-F776-A72F686D20DC}"/>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5" name="Ellipse 114">
            <a:extLst>
              <a:ext uri="{FF2B5EF4-FFF2-40B4-BE49-F238E27FC236}">
                <a16:creationId xmlns:a16="http://schemas.microsoft.com/office/drawing/2014/main" id="{106495CF-D041-D1A9-119F-5C0A22EEA26D}"/>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Ellipse 115">
            <a:extLst>
              <a:ext uri="{FF2B5EF4-FFF2-40B4-BE49-F238E27FC236}">
                <a16:creationId xmlns:a16="http://schemas.microsoft.com/office/drawing/2014/main" id="{AAC58AD5-152C-2C8A-12AA-DF3941F6D6A2}"/>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8" name="Ellipse 117">
            <a:extLst>
              <a:ext uri="{FF2B5EF4-FFF2-40B4-BE49-F238E27FC236}">
                <a16:creationId xmlns:a16="http://schemas.microsoft.com/office/drawing/2014/main" id="{4B82A3E8-302E-C67E-1ACE-0722CD7DE33E}"/>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1" name="Ellipse 120">
            <a:extLst>
              <a:ext uri="{FF2B5EF4-FFF2-40B4-BE49-F238E27FC236}">
                <a16:creationId xmlns:a16="http://schemas.microsoft.com/office/drawing/2014/main" id="{3E5EDE67-70E6-F225-6168-4DA8F48FB09B}"/>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a:extLst>
              <a:ext uri="{FF2B5EF4-FFF2-40B4-BE49-F238E27FC236}">
                <a16:creationId xmlns:a16="http://schemas.microsoft.com/office/drawing/2014/main" id="{E2998A71-44DC-A46A-50FC-18D4C74E441E}"/>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24" name="Ellipse 123">
            <a:extLst>
              <a:ext uri="{FF2B5EF4-FFF2-40B4-BE49-F238E27FC236}">
                <a16:creationId xmlns:a16="http://schemas.microsoft.com/office/drawing/2014/main" id="{552B1435-3D16-22E3-D15F-79D1D8592CB1}"/>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6" name="Ellipse 125">
            <a:extLst>
              <a:ext uri="{FF2B5EF4-FFF2-40B4-BE49-F238E27FC236}">
                <a16:creationId xmlns:a16="http://schemas.microsoft.com/office/drawing/2014/main" id="{9580FF0C-CE5E-A794-E50B-C54398FC07A9}"/>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27" name="Ellipse 126">
            <a:extLst>
              <a:ext uri="{FF2B5EF4-FFF2-40B4-BE49-F238E27FC236}">
                <a16:creationId xmlns:a16="http://schemas.microsoft.com/office/drawing/2014/main" id="{5648BAF5-EBC1-1F06-1056-09CCDCB8D4CD}"/>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28" name="Ellipse 127">
            <a:extLst>
              <a:ext uri="{FF2B5EF4-FFF2-40B4-BE49-F238E27FC236}">
                <a16:creationId xmlns:a16="http://schemas.microsoft.com/office/drawing/2014/main" id="{203B7270-C7D1-0BE9-16BF-3DA10CB7B028}"/>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9" name="Ellipse 128">
            <a:extLst>
              <a:ext uri="{FF2B5EF4-FFF2-40B4-BE49-F238E27FC236}">
                <a16:creationId xmlns:a16="http://schemas.microsoft.com/office/drawing/2014/main" id="{FC19CE8B-7425-6E0B-40F8-499A590C7776}"/>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0" name="Rectangle 129">
            <a:extLst>
              <a:ext uri="{FF2B5EF4-FFF2-40B4-BE49-F238E27FC236}">
                <a16:creationId xmlns:a16="http://schemas.microsoft.com/office/drawing/2014/main" id="{D5FEE52B-B629-5EF2-92AE-533C9D9D9F8A}"/>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31" name="Rectangle 130">
            <a:extLst>
              <a:ext uri="{FF2B5EF4-FFF2-40B4-BE49-F238E27FC236}">
                <a16:creationId xmlns:a16="http://schemas.microsoft.com/office/drawing/2014/main" id="{71744419-5402-F4D9-E8A1-968260E54A72}"/>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32" name="Ellipse 131">
            <a:extLst>
              <a:ext uri="{FF2B5EF4-FFF2-40B4-BE49-F238E27FC236}">
                <a16:creationId xmlns:a16="http://schemas.microsoft.com/office/drawing/2014/main" id="{00CA3AFE-8C41-1F04-4AEF-EE37BA7813AC}"/>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4" name="Rectangle 133">
            <a:extLst>
              <a:ext uri="{FF2B5EF4-FFF2-40B4-BE49-F238E27FC236}">
                <a16:creationId xmlns:a16="http://schemas.microsoft.com/office/drawing/2014/main" id="{C6123DD1-765F-542F-EE92-4D0AA4608B92}"/>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35" name="Rectangle 134">
            <a:extLst>
              <a:ext uri="{FF2B5EF4-FFF2-40B4-BE49-F238E27FC236}">
                <a16:creationId xmlns:a16="http://schemas.microsoft.com/office/drawing/2014/main" id="{8BA6A78F-4685-89E2-FDF6-0DBF9C65ABD9}"/>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36" name="Connecteur droit 135">
            <a:extLst>
              <a:ext uri="{FF2B5EF4-FFF2-40B4-BE49-F238E27FC236}">
                <a16:creationId xmlns:a16="http://schemas.microsoft.com/office/drawing/2014/main" id="{24C1AE9E-CD45-A63A-14E7-77724D1CA1AE}"/>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Ellipse 136">
            <a:extLst>
              <a:ext uri="{FF2B5EF4-FFF2-40B4-BE49-F238E27FC236}">
                <a16:creationId xmlns:a16="http://schemas.microsoft.com/office/drawing/2014/main" id="{65FC09B6-BB94-9577-99F3-7C0BE07E044B}"/>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38" name="Connecteur droit 137">
            <a:extLst>
              <a:ext uri="{FF2B5EF4-FFF2-40B4-BE49-F238E27FC236}">
                <a16:creationId xmlns:a16="http://schemas.microsoft.com/office/drawing/2014/main" id="{48A7FF14-7096-87C2-E697-052E507E1FB9}"/>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2D293C5C-1214-5D5D-D594-756DA321D52C}"/>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Ellipse 139">
            <a:extLst>
              <a:ext uri="{FF2B5EF4-FFF2-40B4-BE49-F238E27FC236}">
                <a16:creationId xmlns:a16="http://schemas.microsoft.com/office/drawing/2014/main" id="{6344C5E9-8412-4953-423F-E5F546DA0AD6}"/>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1" name="Ellipse 140">
            <a:extLst>
              <a:ext uri="{FF2B5EF4-FFF2-40B4-BE49-F238E27FC236}">
                <a16:creationId xmlns:a16="http://schemas.microsoft.com/office/drawing/2014/main" id="{00EE86F2-2622-A042-ECC4-F2DAA9B97F64}"/>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2" name="Ellipse 141">
            <a:extLst>
              <a:ext uri="{FF2B5EF4-FFF2-40B4-BE49-F238E27FC236}">
                <a16:creationId xmlns:a16="http://schemas.microsoft.com/office/drawing/2014/main" id="{01940EFA-6963-FFB9-C6FE-C5CD857C63D0}"/>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6AF79473-A025-B629-A877-56566F4E359E}"/>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1BBD1551-3997-E31D-25E7-8CAED2C3035E}"/>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6B99E036-5A5D-3A07-EEEF-FC1A57D5D7DE}"/>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DBCB3CDA-BBE3-ED55-A1C3-9E8D76FBAAB9}"/>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47" name="Ellipse 146">
            <a:extLst>
              <a:ext uri="{FF2B5EF4-FFF2-40B4-BE49-F238E27FC236}">
                <a16:creationId xmlns:a16="http://schemas.microsoft.com/office/drawing/2014/main" id="{49D3BC9C-01F3-42BE-DF1D-B471F7120B76}"/>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6F84B737-91E0-0167-168A-E4B200089254}"/>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3D5F9660-910A-59C2-9A6C-5A7D38D850C9}"/>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1" name="Ellipse 150">
            <a:extLst>
              <a:ext uri="{FF2B5EF4-FFF2-40B4-BE49-F238E27FC236}">
                <a16:creationId xmlns:a16="http://schemas.microsoft.com/office/drawing/2014/main" id="{20AC2DD4-00B1-9F38-DF4E-A4B0242E505D}"/>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2" name="Ellipse 151">
            <a:extLst>
              <a:ext uri="{FF2B5EF4-FFF2-40B4-BE49-F238E27FC236}">
                <a16:creationId xmlns:a16="http://schemas.microsoft.com/office/drawing/2014/main" id="{25FBACD6-E85F-6463-8294-8EA9BA01E01D}"/>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60B3DD7B-161C-FC7E-C5B7-8B7C2AEE0884}"/>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14A3B1BC-9B3A-6F07-7FC2-E6D7F2FEEB8B}"/>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41CF9C19-5EBC-7DB0-77CB-B0B9D1AFDA66}"/>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AE1CBAB2-D504-5E4B-B4F2-6640897FB654}"/>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F4A8105D-08F2-1E91-4E7D-A3EE8054D32F}"/>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BC5689AE-6AB7-C9BE-3DF9-4022B55BB40F}"/>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5E75B9BF-EDC7-E954-1CDA-87D4B1F121D9}"/>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159">
            <a:extLst>
              <a:ext uri="{FF2B5EF4-FFF2-40B4-BE49-F238E27FC236}">
                <a16:creationId xmlns:a16="http://schemas.microsoft.com/office/drawing/2014/main" id="{312B025E-3463-C6D9-5D7D-BC39D049E589}"/>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61" name="Rectangle 160">
            <a:extLst>
              <a:ext uri="{FF2B5EF4-FFF2-40B4-BE49-F238E27FC236}">
                <a16:creationId xmlns:a16="http://schemas.microsoft.com/office/drawing/2014/main" id="{C00DA181-604F-D812-1F8D-7F83B8557A8F}"/>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62" name="Rectangle 161">
            <a:extLst>
              <a:ext uri="{FF2B5EF4-FFF2-40B4-BE49-F238E27FC236}">
                <a16:creationId xmlns:a16="http://schemas.microsoft.com/office/drawing/2014/main" id="{D8E50843-2D64-5D07-620C-E90F9E627B68}"/>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63" name="Ellipse 162">
            <a:extLst>
              <a:ext uri="{FF2B5EF4-FFF2-40B4-BE49-F238E27FC236}">
                <a16:creationId xmlns:a16="http://schemas.microsoft.com/office/drawing/2014/main" id="{11057651-7E12-B0A2-BA02-10709EB99CC0}"/>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64" name="Rectangle 163">
            <a:extLst>
              <a:ext uri="{FF2B5EF4-FFF2-40B4-BE49-F238E27FC236}">
                <a16:creationId xmlns:a16="http://schemas.microsoft.com/office/drawing/2014/main" id="{A6448DEF-5CFD-3F39-9CF2-2F03F382C0F8}"/>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65" name="Rectangle 164">
            <a:extLst>
              <a:ext uri="{FF2B5EF4-FFF2-40B4-BE49-F238E27FC236}">
                <a16:creationId xmlns:a16="http://schemas.microsoft.com/office/drawing/2014/main" id="{76A4B3D4-6DA6-4E99-BB44-584FEE8AA759}"/>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66" name="Rectangle 165">
            <a:extLst>
              <a:ext uri="{FF2B5EF4-FFF2-40B4-BE49-F238E27FC236}">
                <a16:creationId xmlns:a16="http://schemas.microsoft.com/office/drawing/2014/main" id="{7ABCB4C6-1820-FE89-8552-CA7C6367F433}"/>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67" name="Rectangle 166">
            <a:extLst>
              <a:ext uri="{FF2B5EF4-FFF2-40B4-BE49-F238E27FC236}">
                <a16:creationId xmlns:a16="http://schemas.microsoft.com/office/drawing/2014/main" id="{447F3DB3-E432-2FEA-3E28-B0BA9D538C33}"/>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68" name="Rectangle 167">
            <a:extLst>
              <a:ext uri="{FF2B5EF4-FFF2-40B4-BE49-F238E27FC236}">
                <a16:creationId xmlns:a16="http://schemas.microsoft.com/office/drawing/2014/main" id="{FD1062B4-731E-8EA1-AA7B-5AA65FCACA48}"/>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69" name="Rectangle 168">
            <a:extLst>
              <a:ext uri="{FF2B5EF4-FFF2-40B4-BE49-F238E27FC236}">
                <a16:creationId xmlns:a16="http://schemas.microsoft.com/office/drawing/2014/main" id="{7BFBA0D3-8B17-0035-C8A0-51DD59098031}"/>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70" name="Ellipse 169">
            <a:extLst>
              <a:ext uri="{FF2B5EF4-FFF2-40B4-BE49-F238E27FC236}">
                <a16:creationId xmlns:a16="http://schemas.microsoft.com/office/drawing/2014/main" id="{74B4AE1D-3033-60C7-8644-2F0EDA9F1E11}"/>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1" name="Ellipse 170">
            <a:extLst>
              <a:ext uri="{FF2B5EF4-FFF2-40B4-BE49-F238E27FC236}">
                <a16:creationId xmlns:a16="http://schemas.microsoft.com/office/drawing/2014/main" id="{F6DC6717-B21F-A385-64C8-647512603513}"/>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72" name="Ellipse 171">
            <a:extLst>
              <a:ext uri="{FF2B5EF4-FFF2-40B4-BE49-F238E27FC236}">
                <a16:creationId xmlns:a16="http://schemas.microsoft.com/office/drawing/2014/main" id="{573C4647-028B-8C2B-90E3-A0606EB1E8AB}"/>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DBC68C37-D7A1-BD51-CE28-9FDD687573CA}"/>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4" name="Ellipse 173">
            <a:extLst>
              <a:ext uri="{FF2B5EF4-FFF2-40B4-BE49-F238E27FC236}">
                <a16:creationId xmlns:a16="http://schemas.microsoft.com/office/drawing/2014/main" id="{AE539E17-5FA0-B002-8D77-B1A68EA63B39}"/>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75" name="Rectangle 174">
            <a:extLst>
              <a:ext uri="{FF2B5EF4-FFF2-40B4-BE49-F238E27FC236}">
                <a16:creationId xmlns:a16="http://schemas.microsoft.com/office/drawing/2014/main" id="{72877757-A13C-A0D3-5376-29C2EF923DAC}"/>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76" name="Ellipse 175">
            <a:extLst>
              <a:ext uri="{FF2B5EF4-FFF2-40B4-BE49-F238E27FC236}">
                <a16:creationId xmlns:a16="http://schemas.microsoft.com/office/drawing/2014/main" id="{4A5AA5E7-32E2-F4CB-062D-CB636301A021}"/>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Ellipse 176">
            <a:extLst>
              <a:ext uri="{FF2B5EF4-FFF2-40B4-BE49-F238E27FC236}">
                <a16:creationId xmlns:a16="http://schemas.microsoft.com/office/drawing/2014/main" id="{D247B399-B584-8E2B-137F-763CB97F00B9}"/>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8" name="Ellipse 177">
            <a:extLst>
              <a:ext uri="{FF2B5EF4-FFF2-40B4-BE49-F238E27FC236}">
                <a16:creationId xmlns:a16="http://schemas.microsoft.com/office/drawing/2014/main" id="{0069DF85-BD3B-B9E7-4B34-1EE559247472}"/>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79" name="Ellipse 178">
            <a:extLst>
              <a:ext uri="{FF2B5EF4-FFF2-40B4-BE49-F238E27FC236}">
                <a16:creationId xmlns:a16="http://schemas.microsoft.com/office/drawing/2014/main" id="{638A164C-1311-DF9C-FFE7-021A11404FFA}"/>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0" name="Rectangle 179">
            <a:extLst>
              <a:ext uri="{FF2B5EF4-FFF2-40B4-BE49-F238E27FC236}">
                <a16:creationId xmlns:a16="http://schemas.microsoft.com/office/drawing/2014/main" id="{D823F57E-F1A5-F61C-9991-03A5CA439382}"/>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81" name="Ellipse 180">
            <a:extLst>
              <a:ext uri="{FF2B5EF4-FFF2-40B4-BE49-F238E27FC236}">
                <a16:creationId xmlns:a16="http://schemas.microsoft.com/office/drawing/2014/main" id="{684CDCA5-491D-A9E2-2455-B2FF845507CF}"/>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82" name="Ellipse 181">
            <a:extLst>
              <a:ext uri="{FF2B5EF4-FFF2-40B4-BE49-F238E27FC236}">
                <a16:creationId xmlns:a16="http://schemas.microsoft.com/office/drawing/2014/main" id="{F8F7117C-9E98-5ABA-91DC-E02E47F735C4}"/>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83" name="Rectangle 182">
            <a:extLst>
              <a:ext uri="{FF2B5EF4-FFF2-40B4-BE49-F238E27FC236}">
                <a16:creationId xmlns:a16="http://schemas.microsoft.com/office/drawing/2014/main" id="{6317808C-DDAD-7948-748D-48AD1FFE4E81}"/>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84" name="Ellipse 183">
            <a:extLst>
              <a:ext uri="{FF2B5EF4-FFF2-40B4-BE49-F238E27FC236}">
                <a16:creationId xmlns:a16="http://schemas.microsoft.com/office/drawing/2014/main" id="{288276EE-0A5C-E1DF-15DD-F0CD348BAD8C}"/>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Ellipse 184">
            <a:extLst>
              <a:ext uri="{FF2B5EF4-FFF2-40B4-BE49-F238E27FC236}">
                <a16:creationId xmlns:a16="http://schemas.microsoft.com/office/drawing/2014/main" id="{E1BB9547-8247-2060-59A4-76C484A693EB}"/>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Ellipse 185">
            <a:extLst>
              <a:ext uri="{FF2B5EF4-FFF2-40B4-BE49-F238E27FC236}">
                <a16:creationId xmlns:a16="http://schemas.microsoft.com/office/drawing/2014/main" id="{8B1528FF-D2BF-7346-1F3C-DB9061CC35BC}"/>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Ellipse 186">
            <a:extLst>
              <a:ext uri="{FF2B5EF4-FFF2-40B4-BE49-F238E27FC236}">
                <a16:creationId xmlns:a16="http://schemas.microsoft.com/office/drawing/2014/main" id="{F0FEAA51-FA65-5CC5-7849-BC9CC9B24934}"/>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88" name="Ellipse 187">
            <a:extLst>
              <a:ext uri="{FF2B5EF4-FFF2-40B4-BE49-F238E27FC236}">
                <a16:creationId xmlns:a16="http://schemas.microsoft.com/office/drawing/2014/main" id="{FFC5B2C6-5533-9B4E-1C16-5F838B962FEE}"/>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89" name="Ellipse 188">
            <a:extLst>
              <a:ext uri="{FF2B5EF4-FFF2-40B4-BE49-F238E27FC236}">
                <a16:creationId xmlns:a16="http://schemas.microsoft.com/office/drawing/2014/main" id="{E7EA4F42-4466-5D53-E3CF-0E73A02FD1C7}"/>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90" name="Ellipse 189">
            <a:extLst>
              <a:ext uri="{FF2B5EF4-FFF2-40B4-BE49-F238E27FC236}">
                <a16:creationId xmlns:a16="http://schemas.microsoft.com/office/drawing/2014/main" id="{A5EBE67D-1943-B321-80A2-726CFC1C6996}"/>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1" name="Ellipse 190">
            <a:extLst>
              <a:ext uri="{FF2B5EF4-FFF2-40B4-BE49-F238E27FC236}">
                <a16:creationId xmlns:a16="http://schemas.microsoft.com/office/drawing/2014/main" id="{41902E33-84DC-1A76-6026-BFF9D77B17A5}"/>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Ellipse 191">
            <a:extLst>
              <a:ext uri="{FF2B5EF4-FFF2-40B4-BE49-F238E27FC236}">
                <a16:creationId xmlns:a16="http://schemas.microsoft.com/office/drawing/2014/main" id="{522C6DBA-33D3-19DA-1581-C6DB6D7C8A56}"/>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3" name="Rectangle 192">
            <a:extLst>
              <a:ext uri="{FF2B5EF4-FFF2-40B4-BE49-F238E27FC236}">
                <a16:creationId xmlns:a16="http://schemas.microsoft.com/office/drawing/2014/main" id="{B42AF42D-A973-D0D7-ED25-97AE08641CBC}"/>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194" name="Ellipse 193">
            <a:extLst>
              <a:ext uri="{FF2B5EF4-FFF2-40B4-BE49-F238E27FC236}">
                <a16:creationId xmlns:a16="http://schemas.microsoft.com/office/drawing/2014/main" id="{EEE86ACD-C62C-585F-5D70-CC58AA87A5A3}"/>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95" name="Rectangle 194">
            <a:extLst>
              <a:ext uri="{FF2B5EF4-FFF2-40B4-BE49-F238E27FC236}">
                <a16:creationId xmlns:a16="http://schemas.microsoft.com/office/drawing/2014/main" id="{979C93C5-289B-AFAD-5318-C4D5D257DE83}"/>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196" name="Ellipse 195">
            <a:extLst>
              <a:ext uri="{FF2B5EF4-FFF2-40B4-BE49-F238E27FC236}">
                <a16:creationId xmlns:a16="http://schemas.microsoft.com/office/drawing/2014/main" id="{735AAEB1-FF5B-DD95-CBF6-83995DA29A91}"/>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7" name="Rectangle 196">
            <a:extLst>
              <a:ext uri="{FF2B5EF4-FFF2-40B4-BE49-F238E27FC236}">
                <a16:creationId xmlns:a16="http://schemas.microsoft.com/office/drawing/2014/main" id="{ACC755A2-AE82-233D-D78A-3B43C0BF66B7}"/>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12" name="Ellipse 211">
            <a:extLst>
              <a:ext uri="{FF2B5EF4-FFF2-40B4-BE49-F238E27FC236}">
                <a16:creationId xmlns:a16="http://schemas.microsoft.com/office/drawing/2014/main" id="{319C0F83-DF3E-A9F9-0E0A-25D85CF3259E}"/>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0" name="Rectangle 229">
            <a:extLst>
              <a:ext uri="{FF2B5EF4-FFF2-40B4-BE49-F238E27FC236}">
                <a16:creationId xmlns:a16="http://schemas.microsoft.com/office/drawing/2014/main" id="{D94C8700-1D09-1141-9127-F7A33973A6BD}"/>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31" name="Ellipse 230">
            <a:extLst>
              <a:ext uri="{FF2B5EF4-FFF2-40B4-BE49-F238E27FC236}">
                <a16:creationId xmlns:a16="http://schemas.microsoft.com/office/drawing/2014/main" id="{F0066924-A9B2-FA3B-490D-2F681EAC6D99}"/>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2" name="Rectangle 231">
            <a:extLst>
              <a:ext uri="{FF2B5EF4-FFF2-40B4-BE49-F238E27FC236}">
                <a16:creationId xmlns:a16="http://schemas.microsoft.com/office/drawing/2014/main" id="{A1B8371F-BCC5-E277-CB05-E0915E70760E}"/>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33" name="Ellipse 232">
            <a:extLst>
              <a:ext uri="{FF2B5EF4-FFF2-40B4-BE49-F238E27FC236}">
                <a16:creationId xmlns:a16="http://schemas.microsoft.com/office/drawing/2014/main" id="{58E7AA6E-09A9-E178-FF67-EF45B2BD98A7}"/>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4" name="Rectangle 233">
            <a:extLst>
              <a:ext uri="{FF2B5EF4-FFF2-40B4-BE49-F238E27FC236}">
                <a16:creationId xmlns:a16="http://schemas.microsoft.com/office/drawing/2014/main" id="{91B7C4F1-AA86-E0F2-9216-E322D5C15C33}"/>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35" name="Rectangle 1">
            <a:extLst>
              <a:ext uri="{FF2B5EF4-FFF2-40B4-BE49-F238E27FC236}">
                <a16:creationId xmlns:a16="http://schemas.microsoft.com/office/drawing/2014/main" id="{20178D46-9900-D501-D293-94DDC6BCF4AD}"/>
              </a:ext>
            </a:extLst>
          </p:cNvPr>
          <p:cNvSpPr/>
          <p:nvPr/>
        </p:nvSpPr>
        <p:spPr>
          <a:xfrm>
            <a:off x="5221819" y="95645"/>
            <a:ext cx="689011"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fr-FR" altLang="fr-FR" sz="1800" b="1" dirty="0">
                <a:latin typeface="+mn-lt"/>
                <a:cs typeface="Arial" panose="020B0604020202020204" pitchFamily="34" charset="0"/>
              </a:rPr>
              <a:t>1856</a:t>
            </a:r>
            <a:endParaRPr lang="fr-FR" b="1" spc="-1" dirty="0">
              <a:latin typeface="Arial"/>
            </a:endParaRPr>
          </a:p>
        </p:txBody>
      </p:sp>
      <p:sp>
        <p:nvSpPr>
          <p:cNvPr id="2" name="Rectangle 1">
            <a:extLst>
              <a:ext uri="{FF2B5EF4-FFF2-40B4-BE49-F238E27FC236}">
                <a16:creationId xmlns:a16="http://schemas.microsoft.com/office/drawing/2014/main" id="{E2653D25-7E11-7699-B91E-B9C59A28CF4D}"/>
              </a:ext>
            </a:extLst>
          </p:cNvPr>
          <p:cNvSpPr/>
          <p:nvPr/>
        </p:nvSpPr>
        <p:spPr>
          <a:xfrm>
            <a:off x="58982" y="67301"/>
            <a:ext cx="5109482" cy="1569660"/>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*En Russie, trois approches…</a:t>
            </a:r>
          </a:p>
          <a:p>
            <a:endParaRPr lang="fr-FR" sz="1600" dirty="0"/>
          </a:p>
          <a:p>
            <a:r>
              <a:rPr lang="fr-FR" sz="1600" dirty="0"/>
              <a:t>a) Les </a:t>
            </a:r>
            <a:r>
              <a:rPr lang="fr-FR" sz="1600" i="1" dirty="0"/>
              <a:t>colombes</a:t>
            </a:r>
            <a:r>
              <a:rPr lang="fr-FR" sz="1600" dirty="0"/>
              <a:t>, comme </a:t>
            </a:r>
            <a:r>
              <a:rPr lang="fr-FR" sz="1600" u="sng" dirty="0"/>
              <a:t>Alexandre Gortchakov</a:t>
            </a:r>
            <a:endParaRPr lang="fr-FR" sz="1600" dirty="0"/>
          </a:p>
          <a:p>
            <a:r>
              <a:rPr lang="fr-FR" sz="1600" dirty="0"/>
              <a:t>Sont opposées à toute brouille avec la GB</a:t>
            </a:r>
          </a:p>
          <a:p>
            <a:endParaRPr lang="fr-FR" sz="1600" dirty="0"/>
          </a:p>
          <a:p>
            <a:r>
              <a:rPr lang="fr-FR" sz="1600" dirty="0"/>
              <a:t>*Mais, à l’opposé…</a:t>
            </a:r>
          </a:p>
        </p:txBody>
      </p:sp>
    </p:spTree>
    <p:extLst>
      <p:ext uri="{BB962C8B-B14F-4D97-AF65-F5344CB8AC3E}">
        <p14:creationId xmlns:p14="http://schemas.microsoft.com/office/powerpoint/2010/main" val="338485471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CD506-23F6-2318-5EF5-0E7AF346D597}"/>
            </a:ext>
          </a:extLst>
        </p:cNvPr>
        <p:cNvGrpSpPr/>
        <p:nvPr/>
      </p:nvGrpSpPr>
      <p:grpSpPr>
        <a:xfrm>
          <a:off x="0" y="0"/>
          <a:ext cx="0" cy="0"/>
          <a:chOff x="0" y="0"/>
          <a:chExt cx="0" cy="0"/>
        </a:xfrm>
      </p:grpSpPr>
      <p:pic>
        <p:nvPicPr>
          <p:cNvPr id="11" name="Picture 2" descr="C:\Users\Christophe\Pictures\My Scans\2014-11 (nov.)\scan0001.jpg">
            <a:extLst>
              <a:ext uri="{FF2B5EF4-FFF2-40B4-BE49-F238E27FC236}">
                <a16:creationId xmlns:a16="http://schemas.microsoft.com/office/drawing/2014/main" id="{E0B18AA4-021E-D87D-7B29-E1B8F56F7B3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a16="http://schemas.microsoft.com/office/drawing/2014/main" id="{22D31E12-A7F5-CF5A-F352-DE7902F6A179}"/>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B5EBAD32-DA57-15A4-F43C-931B45AD318F}"/>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5" name="Ellipse 14">
            <a:extLst>
              <a:ext uri="{FF2B5EF4-FFF2-40B4-BE49-F238E27FC236}">
                <a16:creationId xmlns:a16="http://schemas.microsoft.com/office/drawing/2014/main" id="{AD32E15A-6E5D-ECBC-ABCA-E22C78A0DE1A}"/>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6" name="Ellipse 15">
            <a:extLst>
              <a:ext uri="{FF2B5EF4-FFF2-40B4-BE49-F238E27FC236}">
                <a16:creationId xmlns:a16="http://schemas.microsoft.com/office/drawing/2014/main" id="{5B23A728-D12F-27E7-0660-B5FE8899AF99}"/>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B490B5B5-3EAA-4281-0531-107DFA677707}"/>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D8778DF4-C318-3856-FA5F-7027A942A2ED}"/>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1" name="Ellipse 20">
            <a:extLst>
              <a:ext uri="{FF2B5EF4-FFF2-40B4-BE49-F238E27FC236}">
                <a16:creationId xmlns:a16="http://schemas.microsoft.com/office/drawing/2014/main" id="{A39462B0-53EC-C808-45E0-DF11505903F4}"/>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8" name="Ellipse 27">
            <a:extLst>
              <a:ext uri="{FF2B5EF4-FFF2-40B4-BE49-F238E27FC236}">
                <a16:creationId xmlns:a16="http://schemas.microsoft.com/office/drawing/2014/main" id="{65372AE8-AC5E-419B-93BD-F3FF69113F8F}"/>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 name="Ellipse 28">
            <a:extLst>
              <a:ext uri="{FF2B5EF4-FFF2-40B4-BE49-F238E27FC236}">
                <a16:creationId xmlns:a16="http://schemas.microsoft.com/office/drawing/2014/main" id="{BC3EA53E-4DB0-D3D1-EB61-9EF7F80A4D92}"/>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1" name="Ellipse 30">
            <a:extLst>
              <a:ext uri="{FF2B5EF4-FFF2-40B4-BE49-F238E27FC236}">
                <a16:creationId xmlns:a16="http://schemas.microsoft.com/office/drawing/2014/main" id="{289264F3-770D-B877-ABC3-E52D4EC3AE9F}"/>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2" name="Ellipse 41">
            <a:extLst>
              <a:ext uri="{FF2B5EF4-FFF2-40B4-BE49-F238E27FC236}">
                <a16:creationId xmlns:a16="http://schemas.microsoft.com/office/drawing/2014/main" id="{23D0FC33-345F-C136-5307-6B22D1D1DF31}"/>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 name="Ellipse 48">
            <a:extLst>
              <a:ext uri="{FF2B5EF4-FFF2-40B4-BE49-F238E27FC236}">
                <a16:creationId xmlns:a16="http://schemas.microsoft.com/office/drawing/2014/main" id="{8C08576E-7D1B-ADE8-F4B7-F6BD6E5F3BD6}"/>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839351E0-619A-CFC2-F194-A528820D6E58}"/>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1" name="Ellipse 70">
            <a:extLst>
              <a:ext uri="{FF2B5EF4-FFF2-40B4-BE49-F238E27FC236}">
                <a16:creationId xmlns:a16="http://schemas.microsoft.com/office/drawing/2014/main" id="{90DDAD5B-311F-FD2D-4308-A9997E0C13FF}"/>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5DB79ABF-2128-F8CC-0437-E03FC06BAA12}"/>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70212FCD-E8BA-57E2-4BE3-B94D5B0A974D}"/>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5" name="Ellipse 84">
            <a:extLst>
              <a:ext uri="{FF2B5EF4-FFF2-40B4-BE49-F238E27FC236}">
                <a16:creationId xmlns:a16="http://schemas.microsoft.com/office/drawing/2014/main" id="{876EF6DE-9F0D-7C97-DC95-E847989C99ED}"/>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05E88CC4-B348-9FD1-4337-47007DEDF470}"/>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86">
            <a:extLst>
              <a:ext uri="{FF2B5EF4-FFF2-40B4-BE49-F238E27FC236}">
                <a16:creationId xmlns:a16="http://schemas.microsoft.com/office/drawing/2014/main" id="{86D30CFD-0BCA-BF27-483A-FEB48A4A04C8}"/>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18AA3E19-9BA8-24FE-4B52-57D96EC1CD65}"/>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B67DCFA4-06B1-F3C1-3113-DE93CE15E856}"/>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0" name="Ellipse 89">
            <a:extLst>
              <a:ext uri="{FF2B5EF4-FFF2-40B4-BE49-F238E27FC236}">
                <a16:creationId xmlns:a16="http://schemas.microsoft.com/office/drawing/2014/main" id="{5E886AEB-8EB4-4171-C97C-B7B7A334FF98}"/>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1" name="Ellipse 90">
            <a:extLst>
              <a:ext uri="{FF2B5EF4-FFF2-40B4-BE49-F238E27FC236}">
                <a16:creationId xmlns:a16="http://schemas.microsoft.com/office/drawing/2014/main" id="{CFE1C7E4-A4C3-B142-A279-A1E1B238F877}"/>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2" name="Ellipse 91">
            <a:extLst>
              <a:ext uri="{FF2B5EF4-FFF2-40B4-BE49-F238E27FC236}">
                <a16:creationId xmlns:a16="http://schemas.microsoft.com/office/drawing/2014/main" id="{6113D361-5BC8-4BC0-88FE-5CBC544B4030}"/>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93" name="Ellipse 92">
            <a:extLst>
              <a:ext uri="{FF2B5EF4-FFF2-40B4-BE49-F238E27FC236}">
                <a16:creationId xmlns:a16="http://schemas.microsoft.com/office/drawing/2014/main" id="{710F77E5-8689-0A37-5F30-2221070391CB}"/>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a:extLst>
              <a:ext uri="{FF2B5EF4-FFF2-40B4-BE49-F238E27FC236}">
                <a16:creationId xmlns:a16="http://schemas.microsoft.com/office/drawing/2014/main" id="{C485460D-0BF6-1A39-E4D0-50B1BB38840B}"/>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5" name="Ellipse 94">
            <a:extLst>
              <a:ext uri="{FF2B5EF4-FFF2-40B4-BE49-F238E27FC236}">
                <a16:creationId xmlns:a16="http://schemas.microsoft.com/office/drawing/2014/main" id="{259C029A-AE61-9EA4-1BB7-B397F8412A1A}"/>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6" name="Connecteur droit 95">
            <a:extLst>
              <a:ext uri="{FF2B5EF4-FFF2-40B4-BE49-F238E27FC236}">
                <a16:creationId xmlns:a16="http://schemas.microsoft.com/office/drawing/2014/main" id="{9729F9FC-EA2E-2D5F-061C-F23B7822E672}"/>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Ellipse 97">
            <a:extLst>
              <a:ext uri="{FF2B5EF4-FFF2-40B4-BE49-F238E27FC236}">
                <a16:creationId xmlns:a16="http://schemas.microsoft.com/office/drawing/2014/main" id="{BA22563B-C275-5168-1416-30A3C63B85F9}"/>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00" name="Connecteur droit avec flèche 99">
            <a:extLst>
              <a:ext uri="{FF2B5EF4-FFF2-40B4-BE49-F238E27FC236}">
                <a16:creationId xmlns:a16="http://schemas.microsoft.com/office/drawing/2014/main" id="{336A7BBB-D303-5B8F-7BDE-1E5660B2A55D}"/>
              </a:ext>
            </a:extLst>
          </p:cNvPr>
          <p:cNvCxnSpPr>
            <a:cxnSpLocks/>
            <a:endCxn id="95"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1" name="Ellipse 110">
            <a:extLst>
              <a:ext uri="{FF2B5EF4-FFF2-40B4-BE49-F238E27FC236}">
                <a16:creationId xmlns:a16="http://schemas.microsoft.com/office/drawing/2014/main" id="{CD09A748-CBCA-D0B0-2DA2-CEDC5D9834DF}"/>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14" name="Ellipse 113">
            <a:extLst>
              <a:ext uri="{FF2B5EF4-FFF2-40B4-BE49-F238E27FC236}">
                <a16:creationId xmlns:a16="http://schemas.microsoft.com/office/drawing/2014/main" id="{AFFA1A56-6E6D-A8E0-2819-311FFCD38EFB}"/>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5" name="Ellipse 114">
            <a:extLst>
              <a:ext uri="{FF2B5EF4-FFF2-40B4-BE49-F238E27FC236}">
                <a16:creationId xmlns:a16="http://schemas.microsoft.com/office/drawing/2014/main" id="{EB118BE9-5E59-857C-8D91-DB734B6464FB}"/>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Ellipse 115">
            <a:extLst>
              <a:ext uri="{FF2B5EF4-FFF2-40B4-BE49-F238E27FC236}">
                <a16:creationId xmlns:a16="http://schemas.microsoft.com/office/drawing/2014/main" id="{1F433831-A7EB-768C-1A60-A3DEA28509A0}"/>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8" name="Ellipse 117">
            <a:extLst>
              <a:ext uri="{FF2B5EF4-FFF2-40B4-BE49-F238E27FC236}">
                <a16:creationId xmlns:a16="http://schemas.microsoft.com/office/drawing/2014/main" id="{B5A6A59D-7D8E-5E74-9B65-C9B3A3A3F26C}"/>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1" name="Ellipse 120">
            <a:extLst>
              <a:ext uri="{FF2B5EF4-FFF2-40B4-BE49-F238E27FC236}">
                <a16:creationId xmlns:a16="http://schemas.microsoft.com/office/drawing/2014/main" id="{434B4E8D-2DE2-BD2F-C223-662438539E2C}"/>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a:extLst>
              <a:ext uri="{FF2B5EF4-FFF2-40B4-BE49-F238E27FC236}">
                <a16:creationId xmlns:a16="http://schemas.microsoft.com/office/drawing/2014/main" id="{F4F5EE37-D4CD-715B-3BDD-702E5BBAEE8C}"/>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24" name="Ellipse 123">
            <a:extLst>
              <a:ext uri="{FF2B5EF4-FFF2-40B4-BE49-F238E27FC236}">
                <a16:creationId xmlns:a16="http://schemas.microsoft.com/office/drawing/2014/main" id="{BF87BFC1-99B4-6536-E7A3-2CB08906748C}"/>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6" name="Ellipse 125">
            <a:extLst>
              <a:ext uri="{FF2B5EF4-FFF2-40B4-BE49-F238E27FC236}">
                <a16:creationId xmlns:a16="http://schemas.microsoft.com/office/drawing/2014/main" id="{96CC1E43-79CA-4078-5EF6-D3250F9EAE6C}"/>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27" name="Ellipse 126">
            <a:extLst>
              <a:ext uri="{FF2B5EF4-FFF2-40B4-BE49-F238E27FC236}">
                <a16:creationId xmlns:a16="http://schemas.microsoft.com/office/drawing/2014/main" id="{FCB4E3D1-9215-441B-D7E5-69AB06C35DF5}"/>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28" name="Ellipse 127">
            <a:extLst>
              <a:ext uri="{FF2B5EF4-FFF2-40B4-BE49-F238E27FC236}">
                <a16:creationId xmlns:a16="http://schemas.microsoft.com/office/drawing/2014/main" id="{0688785B-1BAA-32C7-882B-37569C233070}"/>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9" name="Ellipse 128">
            <a:extLst>
              <a:ext uri="{FF2B5EF4-FFF2-40B4-BE49-F238E27FC236}">
                <a16:creationId xmlns:a16="http://schemas.microsoft.com/office/drawing/2014/main" id="{F3BF6ED4-33D7-4BE2-7FD6-A658C45623AD}"/>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0" name="Rectangle 129">
            <a:extLst>
              <a:ext uri="{FF2B5EF4-FFF2-40B4-BE49-F238E27FC236}">
                <a16:creationId xmlns:a16="http://schemas.microsoft.com/office/drawing/2014/main" id="{16FF9512-ED92-7085-B59E-9E3650415BC0}"/>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31" name="Rectangle 130">
            <a:extLst>
              <a:ext uri="{FF2B5EF4-FFF2-40B4-BE49-F238E27FC236}">
                <a16:creationId xmlns:a16="http://schemas.microsoft.com/office/drawing/2014/main" id="{30221987-6E08-9AC9-4B9B-FD4DD7705DA5}"/>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32" name="Ellipse 131">
            <a:extLst>
              <a:ext uri="{FF2B5EF4-FFF2-40B4-BE49-F238E27FC236}">
                <a16:creationId xmlns:a16="http://schemas.microsoft.com/office/drawing/2014/main" id="{96DD8E3E-C901-308F-E526-8FEB646E19D4}"/>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4" name="Rectangle 133">
            <a:extLst>
              <a:ext uri="{FF2B5EF4-FFF2-40B4-BE49-F238E27FC236}">
                <a16:creationId xmlns:a16="http://schemas.microsoft.com/office/drawing/2014/main" id="{22995CBB-C19C-7815-CCC8-5ED3AE6E3AFF}"/>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35" name="Rectangle 134">
            <a:extLst>
              <a:ext uri="{FF2B5EF4-FFF2-40B4-BE49-F238E27FC236}">
                <a16:creationId xmlns:a16="http://schemas.microsoft.com/office/drawing/2014/main" id="{C2CA3823-D2B7-F787-8C80-06FB38D1D383}"/>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36" name="Connecteur droit 135">
            <a:extLst>
              <a:ext uri="{FF2B5EF4-FFF2-40B4-BE49-F238E27FC236}">
                <a16:creationId xmlns:a16="http://schemas.microsoft.com/office/drawing/2014/main" id="{D55A80B9-4327-9AAF-2FF5-B0117858E581}"/>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Ellipse 136">
            <a:extLst>
              <a:ext uri="{FF2B5EF4-FFF2-40B4-BE49-F238E27FC236}">
                <a16:creationId xmlns:a16="http://schemas.microsoft.com/office/drawing/2014/main" id="{AD883231-5C48-1DAD-A4ED-8FA3CA9A88A1}"/>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38" name="Connecteur droit 137">
            <a:extLst>
              <a:ext uri="{FF2B5EF4-FFF2-40B4-BE49-F238E27FC236}">
                <a16:creationId xmlns:a16="http://schemas.microsoft.com/office/drawing/2014/main" id="{0EBC35D7-3996-E334-57EF-23806C9C9608}"/>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7F2282D4-AB5D-0680-402C-77796CF21C48}"/>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Ellipse 139">
            <a:extLst>
              <a:ext uri="{FF2B5EF4-FFF2-40B4-BE49-F238E27FC236}">
                <a16:creationId xmlns:a16="http://schemas.microsoft.com/office/drawing/2014/main" id="{4B8139EC-E803-0DA0-4363-FA9646BC00CD}"/>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1" name="Ellipse 140">
            <a:extLst>
              <a:ext uri="{FF2B5EF4-FFF2-40B4-BE49-F238E27FC236}">
                <a16:creationId xmlns:a16="http://schemas.microsoft.com/office/drawing/2014/main" id="{A9BD656B-D180-A5D2-797E-AECA33970958}"/>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2" name="Ellipse 141">
            <a:extLst>
              <a:ext uri="{FF2B5EF4-FFF2-40B4-BE49-F238E27FC236}">
                <a16:creationId xmlns:a16="http://schemas.microsoft.com/office/drawing/2014/main" id="{F45892CA-B73F-966F-A1A8-ECBAD082DFD3}"/>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68813A6C-B627-390D-F98D-89B96B79A3FC}"/>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894B000E-D138-AB54-37C1-E4954261021A}"/>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4313C0B8-32AD-95F6-8AE9-E461A8310212}"/>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83985DDC-26FE-0313-9640-98ABB14C8BB8}"/>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47" name="Ellipse 146">
            <a:extLst>
              <a:ext uri="{FF2B5EF4-FFF2-40B4-BE49-F238E27FC236}">
                <a16:creationId xmlns:a16="http://schemas.microsoft.com/office/drawing/2014/main" id="{E8CBF938-9CCA-D025-2286-6180A14FACBE}"/>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1A75AFBB-BB6B-8E8B-CC3B-392F22890F88}"/>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01A6019F-AA78-034B-6B49-73278D913962}"/>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1" name="Ellipse 150">
            <a:extLst>
              <a:ext uri="{FF2B5EF4-FFF2-40B4-BE49-F238E27FC236}">
                <a16:creationId xmlns:a16="http://schemas.microsoft.com/office/drawing/2014/main" id="{2C62ABBB-A002-3A9F-ACCD-E79C2771DD56}"/>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2" name="Ellipse 151">
            <a:extLst>
              <a:ext uri="{FF2B5EF4-FFF2-40B4-BE49-F238E27FC236}">
                <a16:creationId xmlns:a16="http://schemas.microsoft.com/office/drawing/2014/main" id="{B13A2FAA-D4C6-36AF-5924-47F863EE54F7}"/>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52599820-99F8-5EA7-D69F-B467B4B572AE}"/>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B6D23252-7575-1625-9E13-68D137F653BA}"/>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7D2F859D-7783-1D89-8E1F-53ADA3D6AB8F}"/>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E32A04DF-F8B9-F341-B3E7-40935C60E219}"/>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C4DB753D-D00B-44AA-B7FC-1DA3BF578DA0}"/>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9A3FED5A-A908-7537-B3A6-34CCE9DCAC2A}"/>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342EAFA8-0EDE-1F23-DE79-300E5C67972B}"/>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159">
            <a:extLst>
              <a:ext uri="{FF2B5EF4-FFF2-40B4-BE49-F238E27FC236}">
                <a16:creationId xmlns:a16="http://schemas.microsoft.com/office/drawing/2014/main" id="{8DDD029A-658F-0FB1-AEF2-721A88D9E5FC}"/>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61" name="Rectangle 160">
            <a:extLst>
              <a:ext uri="{FF2B5EF4-FFF2-40B4-BE49-F238E27FC236}">
                <a16:creationId xmlns:a16="http://schemas.microsoft.com/office/drawing/2014/main" id="{8BD394D9-B96A-00B9-882E-58074658F45C}"/>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62" name="Rectangle 161">
            <a:extLst>
              <a:ext uri="{FF2B5EF4-FFF2-40B4-BE49-F238E27FC236}">
                <a16:creationId xmlns:a16="http://schemas.microsoft.com/office/drawing/2014/main" id="{C5D7E806-0AC8-DF5A-2D42-0EF6C3493995}"/>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63" name="Ellipse 162">
            <a:extLst>
              <a:ext uri="{FF2B5EF4-FFF2-40B4-BE49-F238E27FC236}">
                <a16:creationId xmlns:a16="http://schemas.microsoft.com/office/drawing/2014/main" id="{CD73717B-03FB-DFF2-3CE6-409E4C875E39}"/>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64" name="Rectangle 163">
            <a:extLst>
              <a:ext uri="{FF2B5EF4-FFF2-40B4-BE49-F238E27FC236}">
                <a16:creationId xmlns:a16="http://schemas.microsoft.com/office/drawing/2014/main" id="{8EFDC7FB-0903-D1E3-D951-868A8E77B5DD}"/>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65" name="Rectangle 164">
            <a:extLst>
              <a:ext uri="{FF2B5EF4-FFF2-40B4-BE49-F238E27FC236}">
                <a16:creationId xmlns:a16="http://schemas.microsoft.com/office/drawing/2014/main" id="{6649B4BA-99F6-582F-84BF-A14C2D3E9AA4}"/>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66" name="Rectangle 165">
            <a:extLst>
              <a:ext uri="{FF2B5EF4-FFF2-40B4-BE49-F238E27FC236}">
                <a16:creationId xmlns:a16="http://schemas.microsoft.com/office/drawing/2014/main" id="{1B0C86C6-2960-E67A-B369-146626D5D39A}"/>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67" name="Rectangle 166">
            <a:extLst>
              <a:ext uri="{FF2B5EF4-FFF2-40B4-BE49-F238E27FC236}">
                <a16:creationId xmlns:a16="http://schemas.microsoft.com/office/drawing/2014/main" id="{95A018FC-04FC-B562-8C52-46B21D63F567}"/>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68" name="Rectangle 167">
            <a:extLst>
              <a:ext uri="{FF2B5EF4-FFF2-40B4-BE49-F238E27FC236}">
                <a16:creationId xmlns:a16="http://schemas.microsoft.com/office/drawing/2014/main" id="{6F1ED0F0-56B2-8AB6-A180-C1AD7C2CF625}"/>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69" name="Rectangle 168">
            <a:extLst>
              <a:ext uri="{FF2B5EF4-FFF2-40B4-BE49-F238E27FC236}">
                <a16:creationId xmlns:a16="http://schemas.microsoft.com/office/drawing/2014/main" id="{233AA37D-38FF-499A-6605-7DB81EADC061}"/>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70" name="Ellipse 169">
            <a:extLst>
              <a:ext uri="{FF2B5EF4-FFF2-40B4-BE49-F238E27FC236}">
                <a16:creationId xmlns:a16="http://schemas.microsoft.com/office/drawing/2014/main" id="{C864B26F-6BA5-01AF-D6AC-52FEC10ED243}"/>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1" name="Ellipse 170">
            <a:extLst>
              <a:ext uri="{FF2B5EF4-FFF2-40B4-BE49-F238E27FC236}">
                <a16:creationId xmlns:a16="http://schemas.microsoft.com/office/drawing/2014/main" id="{F8AF3A28-9B5B-2092-D681-8ED5C2943B8F}"/>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72" name="Ellipse 171">
            <a:extLst>
              <a:ext uri="{FF2B5EF4-FFF2-40B4-BE49-F238E27FC236}">
                <a16:creationId xmlns:a16="http://schemas.microsoft.com/office/drawing/2014/main" id="{2D44DAC0-1A17-FFB6-4C15-CDF94A5A7883}"/>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358E49EA-AE8E-E4FE-08F2-D514242751A5}"/>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4" name="Ellipse 173">
            <a:extLst>
              <a:ext uri="{FF2B5EF4-FFF2-40B4-BE49-F238E27FC236}">
                <a16:creationId xmlns:a16="http://schemas.microsoft.com/office/drawing/2014/main" id="{112307C0-3E83-22BD-20FE-D7B5C1049B1B}"/>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75" name="Rectangle 174">
            <a:extLst>
              <a:ext uri="{FF2B5EF4-FFF2-40B4-BE49-F238E27FC236}">
                <a16:creationId xmlns:a16="http://schemas.microsoft.com/office/drawing/2014/main" id="{2E524B76-9F8C-388A-BAC6-FCA63A337372}"/>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76" name="Ellipse 175">
            <a:extLst>
              <a:ext uri="{FF2B5EF4-FFF2-40B4-BE49-F238E27FC236}">
                <a16:creationId xmlns:a16="http://schemas.microsoft.com/office/drawing/2014/main" id="{8959B935-ABEC-34CA-A789-6D4C88AFE8CC}"/>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Ellipse 176">
            <a:extLst>
              <a:ext uri="{FF2B5EF4-FFF2-40B4-BE49-F238E27FC236}">
                <a16:creationId xmlns:a16="http://schemas.microsoft.com/office/drawing/2014/main" id="{B81ABDBB-4C0D-F96E-5BF7-FF68DCF6B49D}"/>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8" name="Ellipse 177">
            <a:extLst>
              <a:ext uri="{FF2B5EF4-FFF2-40B4-BE49-F238E27FC236}">
                <a16:creationId xmlns:a16="http://schemas.microsoft.com/office/drawing/2014/main" id="{638F8065-13EB-FBC2-FB18-278A5E509CBD}"/>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79" name="Ellipse 178">
            <a:extLst>
              <a:ext uri="{FF2B5EF4-FFF2-40B4-BE49-F238E27FC236}">
                <a16:creationId xmlns:a16="http://schemas.microsoft.com/office/drawing/2014/main" id="{C7C809DA-8F85-F2A7-CCFF-FA3916BA11D0}"/>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0" name="Rectangle 179">
            <a:extLst>
              <a:ext uri="{FF2B5EF4-FFF2-40B4-BE49-F238E27FC236}">
                <a16:creationId xmlns:a16="http://schemas.microsoft.com/office/drawing/2014/main" id="{221613CD-4F69-B7BF-3A3A-64CAF19E98E8}"/>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81" name="Ellipse 180">
            <a:extLst>
              <a:ext uri="{FF2B5EF4-FFF2-40B4-BE49-F238E27FC236}">
                <a16:creationId xmlns:a16="http://schemas.microsoft.com/office/drawing/2014/main" id="{B446FF54-A8C0-82B6-3D80-94408BDFCBAD}"/>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82" name="Ellipse 181">
            <a:extLst>
              <a:ext uri="{FF2B5EF4-FFF2-40B4-BE49-F238E27FC236}">
                <a16:creationId xmlns:a16="http://schemas.microsoft.com/office/drawing/2014/main" id="{C5CAB528-5597-73EE-268C-85DCEAABBF8E}"/>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83" name="Rectangle 182">
            <a:extLst>
              <a:ext uri="{FF2B5EF4-FFF2-40B4-BE49-F238E27FC236}">
                <a16:creationId xmlns:a16="http://schemas.microsoft.com/office/drawing/2014/main" id="{11F0E4A2-B397-81ED-92ED-C181A5590077}"/>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84" name="Ellipse 183">
            <a:extLst>
              <a:ext uri="{FF2B5EF4-FFF2-40B4-BE49-F238E27FC236}">
                <a16:creationId xmlns:a16="http://schemas.microsoft.com/office/drawing/2014/main" id="{2E8E6D79-8A03-8BDB-3C0D-AB5ED642F6CB}"/>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Ellipse 184">
            <a:extLst>
              <a:ext uri="{FF2B5EF4-FFF2-40B4-BE49-F238E27FC236}">
                <a16:creationId xmlns:a16="http://schemas.microsoft.com/office/drawing/2014/main" id="{05DE1C37-A9D5-60C0-6FCD-74E7ECF10780}"/>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Ellipse 185">
            <a:extLst>
              <a:ext uri="{FF2B5EF4-FFF2-40B4-BE49-F238E27FC236}">
                <a16:creationId xmlns:a16="http://schemas.microsoft.com/office/drawing/2014/main" id="{DD64384C-FC50-50A4-FC0D-3A85D8C7D008}"/>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Ellipse 186">
            <a:extLst>
              <a:ext uri="{FF2B5EF4-FFF2-40B4-BE49-F238E27FC236}">
                <a16:creationId xmlns:a16="http://schemas.microsoft.com/office/drawing/2014/main" id="{664CFE17-A20C-6334-21B7-3E0BE801EF5C}"/>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88" name="Ellipse 187">
            <a:extLst>
              <a:ext uri="{FF2B5EF4-FFF2-40B4-BE49-F238E27FC236}">
                <a16:creationId xmlns:a16="http://schemas.microsoft.com/office/drawing/2014/main" id="{82588C14-BC7D-44A0-4E4B-2193948F2965}"/>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89" name="Ellipse 188">
            <a:extLst>
              <a:ext uri="{FF2B5EF4-FFF2-40B4-BE49-F238E27FC236}">
                <a16:creationId xmlns:a16="http://schemas.microsoft.com/office/drawing/2014/main" id="{6412886C-391B-4347-CAFB-5A9B583EE9A8}"/>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90" name="Ellipse 189">
            <a:extLst>
              <a:ext uri="{FF2B5EF4-FFF2-40B4-BE49-F238E27FC236}">
                <a16:creationId xmlns:a16="http://schemas.microsoft.com/office/drawing/2014/main" id="{342090CC-4E50-77FC-CED2-7425A0461D6E}"/>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1" name="Ellipse 190">
            <a:extLst>
              <a:ext uri="{FF2B5EF4-FFF2-40B4-BE49-F238E27FC236}">
                <a16:creationId xmlns:a16="http://schemas.microsoft.com/office/drawing/2014/main" id="{42D4C426-C770-81E0-C401-C877E5ABF5BB}"/>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Ellipse 191">
            <a:extLst>
              <a:ext uri="{FF2B5EF4-FFF2-40B4-BE49-F238E27FC236}">
                <a16:creationId xmlns:a16="http://schemas.microsoft.com/office/drawing/2014/main" id="{3D9FD989-C24E-DDAA-D7B3-4248B1758C34}"/>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3" name="Rectangle 192">
            <a:extLst>
              <a:ext uri="{FF2B5EF4-FFF2-40B4-BE49-F238E27FC236}">
                <a16:creationId xmlns:a16="http://schemas.microsoft.com/office/drawing/2014/main" id="{5E4B3FD6-95C2-4D45-E983-465CC2FC37AA}"/>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194" name="Ellipse 193">
            <a:extLst>
              <a:ext uri="{FF2B5EF4-FFF2-40B4-BE49-F238E27FC236}">
                <a16:creationId xmlns:a16="http://schemas.microsoft.com/office/drawing/2014/main" id="{F7975F97-77C5-0E9C-65A0-4F22FDD15C82}"/>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95" name="Rectangle 194">
            <a:extLst>
              <a:ext uri="{FF2B5EF4-FFF2-40B4-BE49-F238E27FC236}">
                <a16:creationId xmlns:a16="http://schemas.microsoft.com/office/drawing/2014/main" id="{F3275B7B-BF55-12D9-418D-0A539872F860}"/>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196" name="Ellipse 195">
            <a:extLst>
              <a:ext uri="{FF2B5EF4-FFF2-40B4-BE49-F238E27FC236}">
                <a16:creationId xmlns:a16="http://schemas.microsoft.com/office/drawing/2014/main" id="{74E72692-65AC-48EE-E1B5-2A6D3D2882CD}"/>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7" name="Rectangle 196">
            <a:extLst>
              <a:ext uri="{FF2B5EF4-FFF2-40B4-BE49-F238E27FC236}">
                <a16:creationId xmlns:a16="http://schemas.microsoft.com/office/drawing/2014/main" id="{E8D7E20F-2A57-AEF9-C333-076F61A506D8}"/>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12" name="Ellipse 211">
            <a:extLst>
              <a:ext uri="{FF2B5EF4-FFF2-40B4-BE49-F238E27FC236}">
                <a16:creationId xmlns:a16="http://schemas.microsoft.com/office/drawing/2014/main" id="{66A60897-5739-7523-9D12-AE263FB4F6C7}"/>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0" name="Rectangle 229">
            <a:extLst>
              <a:ext uri="{FF2B5EF4-FFF2-40B4-BE49-F238E27FC236}">
                <a16:creationId xmlns:a16="http://schemas.microsoft.com/office/drawing/2014/main" id="{0199B0B6-71EC-EE31-F01F-14E385144306}"/>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31" name="Ellipse 230">
            <a:extLst>
              <a:ext uri="{FF2B5EF4-FFF2-40B4-BE49-F238E27FC236}">
                <a16:creationId xmlns:a16="http://schemas.microsoft.com/office/drawing/2014/main" id="{F5391EB9-0D03-A51D-1E91-C7C094B572C8}"/>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2" name="Rectangle 231">
            <a:extLst>
              <a:ext uri="{FF2B5EF4-FFF2-40B4-BE49-F238E27FC236}">
                <a16:creationId xmlns:a16="http://schemas.microsoft.com/office/drawing/2014/main" id="{DB1327F0-3E4E-3372-8F49-EE1EE4EF341D}"/>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33" name="Ellipse 232">
            <a:extLst>
              <a:ext uri="{FF2B5EF4-FFF2-40B4-BE49-F238E27FC236}">
                <a16:creationId xmlns:a16="http://schemas.microsoft.com/office/drawing/2014/main" id="{3B285E4F-6C56-8E4F-407D-8E5E4D7A7D68}"/>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4" name="Rectangle 233">
            <a:extLst>
              <a:ext uri="{FF2B5EF4-FFF2-40B4-BE49-F238E27FC236}">
                <a16:creationId xmlns:a16="http://schemas.microsoft.com/office/drawing/2014/main" id="{3348F1AE-8584-3637-2FF1-4C13FA2E35F5}"/>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35" name="Rectangle 1">
            <a:extLst>
              <a:ext uri="{FF2B5EF4-FFF2-40B4-BE49-F238E27FC236}">
                <a16:creationId xmlns:a16="http://schemas.microsoft.com/office/drawing/2014/main" id="{39841CD9-D80A-AE8A-5B95-B11C011681E6}"/>
              </a:ext>
            </a:extLst>
          </p:cNvPr>
          <p:cNvSpPr/>
          <p:nvPr/>
        </p:nvSpPr>
        <p:spPr>
          <a:xfrm>
            <a:off x="5221819" y="95645"/>
            <a:ext cx="689011"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fr-FR" altLang="fr-FR" sz="1800" b="1" dirty="0">
                <a:latin typeface="+mn-lt"/>
                <a:cs typeface="Arial" panose="020B0604020202020204" pitchFamily="34" charset="0"/>
              </a:rPr>
              <a:t>1856</a:t>
            </a:r>
            <a:endParaRPr lang="fr-FR" b="1" spc="-1" dirty="0">
              <a:latin typeface="Arial"/>
            </a:endParaRPr>
          </a:p>
        </p:txBody>
      </p:sp>
      <p:sp>
        <p:nvSpPr>
          <p:cNvPr id="2" name="Rectangle 1">
            <a:extLst>
              <a:ext uri="{FF2B5EF4-FFF2-40B4-BE49-F238E27FC236}">
                <a16:creationId xmlns:a16="http://schemas.microsoft.com/office/drawing/2014/main" id="{735E6146-9FCD-D09A-E6EC-60BDDA9C5D5D}"/>
              </a:ext>
            </a:extLst>
          </p:cNvPr>
          <p:cNvSpPr/>
          <p:nvPr/>
        </p:nvSpPr>
        <p:spPr>
          <a:xfrm>
            <a:off x="58982" y="67301"/>
            <a:ext cx="5109482" cy="6740307"/>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b) Les </a:t>
            </a:r>
            <a:r>
              <a:rPr lang="fr-FR" sz="1600" i="1" dirty="0"/>
              <a:t>faucons</a:t>
            </a:r>
            <a:r>
              <a:rPr lang="fr-FR" sz="1600" dirty="0"/>
              <a:t> comme </a:t>
            </a:r>
            <a:r>
              <a:rPr lang="fr-FR" sz="1600" u="sng" dirty="0" err="1"/>
              <a:t>Ignatiev</a:t>
            </a:r>
            <a:r>
              <a:rPr lang="fr-FR" sz="1600" dirty="0"/>
              <a:t> et </a:t>
            </a:r>
            <a:r>
              <a:rPr lang="fr-FR" sz="1600" u="sng" dirty="0" err="1"/>
              <a:t>Bariatinsky</a:t>
            </a:r>
            <a:endParaRPr lang="fr-FR" sz="1600" dirty="0"/>
          </a:p>
          <a:p>
            <a:r>
              <a:rPr lang="fr-FR" sz="1600" dirty="0"/>
              <a:t>Préconisent, à partir du Caucase, </a:t>
            </a:r>
            <a:r>
              <a:rPr lang="fr-FR" sz="1600" u="sng" dirty="0"/>
              <a:t>puis de l’Asie centrale</a:t>
            </a:r>
          </a:p>
          <a:p>
            <a:r>
              <a:rPr lang="fr-FR" sz="1600" dirty="0"/>
              <a:t>Une politique d’avancée progressive mais déterminée</a:t>
            </a:r>
          </a:p>
          <a:p>
            <a:endParaRPr lang="fr-FR" sz="1600" dirty="0"/>
          </a:p>
          <a:p>
            <a:r>
              <a:rPr lang="fr-FR" sz="1600" i="1" dirty="0"/>
              <a:t>Là où le drapeau impérial a été hissé,</a:t>
            </a:r>
          </a:p>
          <a:p>
            <a:r>
              <a:rPr lang="fr-FR" sz="1600" i="1" dirty="0"/>
              <a:t>Il ne doit pas être baissé</a:t>
            </a:r>
            <a:r>
              <a:rPr lang="fr-FR" sz="1600" dirty="0"/>
              <a:t>, Nicolas 1</a:t>
            </a:r>
            <a:r>
              <a:rPr lang="fr-FR" sz="1600" baseline="30000" dirty="0"/>
              <a:t>er</a:t>
            </a:r>
            <a:endParaRPr lang="fr-FR" sz="1600" dirty="0"/>
          </a:p>
          <a:p>
            <a:endParaRPr lang="fr-FR" sz="1600" dirty="0"/>
          </a:p>
          <a:p>
            <a:r>
              <a:rPr lang="fr-FR" sz="1600" dirty="0"/>
              <a:t>*1858 : Comme les Allemands et leur </a:t>
            </a:r>
            <a:r>
              <a:rPr lang="fr-FR" sz="1600" i="1" dirty="0"/>
              <a:t>Sonderweg</a:t>
            </a:r>
            <a:r>
              <a:rPr lang="fr-FR" sz="1600" dirty="0"/>
              <a:t>, chemin spécifique ; Les Etats-Unis et leur destinée manifeste (1845) vers le </a:t>
            </a:r>
            <a:r>
              <a:rPr lang="fr-FR" sz="1600" i="1" dirty="0"/>
              <a:t>Far West</a:t>
            </a:r>
          </a:p>
          <a:p>
            <a:endParaRPr lang="fr-FR" sz="1600" i="1" dirty="0"/>
          </a:p>
          <a:p>
            <a:r>
              <a:rPr lang="fr-FR" sz="1600" dirty="0"/>
              <a:t>Il existerait une </a:t>
            </a:r>
            <a:r>
              <a:rPr lang="fr-FR" sz="1600" u="sng" dirty="0"/>
              <a:t>divine</a:t>
            </a:r>
            <a:r>
              <a:rPr lang="fr-FR" sz="1600" dirty="0"/>
              <a:t> destinée manifeste russe</a:t>
            </a:r>
          </a:p>
          <a:p>
            <a:r>
              <a:rPr lang="fr-FR" sz="1600" dirty="0"/>
              <a:t>Pour la conquête du </a:t>
            </a:r>
            <a:r>
              <a:rPr lang="fr-FR" sz="1600" i="1" dirty="0"/>
              <a:t>Far East</a:t>
            </a:r>
            <a:r>
              <a:rPr lang="fr-FR" sz="1600" dirty="0"/>
              <a:t> </a:t>
            </a:r>
            <a:r>
              <a:rPr lang="fr-FR" sz="1600" u="sng" dirty="0"/>
              <a:t>quasi-vide</a:t>
            </a:r>
            <a:endParaRPr lang="fr-FR" sz="1600" i="1" u="sng" dirty="0"/>
          </a:p>
          <a:p>
            <a:r>
              <a:rPr lang="fr-FR" sz="1600" dirty="0"/>
              <a:t>NB : 1861 : Avec la fin du servage en Russie, de nombreux paysans émigrent vers le sud et l’est, notamment vers les </a:t>
            </a:r>
            <a:r>
              <a:rPr lang="fr-FR" sz="1600" i="1" dirty="0"/>
              <a:t>Terres Vierges</a:t>
            </a:r>
            <a:r>
              <a:rPr lang="fr-FR" sz="1600" dirty="0"/>
              <a:t> au nord de la steppe kazakhe (</a:t>
            </a:r>
            <a:r>
              <a:rPr lang="fr-FR" sz="1600" i="1" dirty="0"/>
              <a:t>Algérie russe</a:t>
            </a:r>
            <a:r>
              <a:rPr lang="fr-FR" sz="1600" dirty="0"/>
              <a:t>)</a:t>
            </a:r>
          </a:p>
          <a:p>
            <a:endParaRPr lang="fr-FR" sz="1600" dirty="0"/>
          </a:p>
          <a:p>
            <a:r>
              <a:rPr lang="fr-FR" sz="1600" dirty="0"/>
              <a:t>NB : Cette dernière politique est soutenue en Prusse</a:t>
            </a:r>
          </a:p>
          <a:p>
            <a:r>
              <a:rPr lang="fr-FR" sz="1600" dirty="0"/>
              <a:t>Par Otto von Bismarck</a:t>
            </a:r>
          </a:p>
          <a:p>
            <a:r>
              <a:rPr lang="fr-FR" sz="1600" i="1" dirty="0"/>
              <a:t>La mission civilisatrice russe en Asie centrale</a:t>
            </a:r>
            <a:endParaRPr lang="fr-FR" sz="1600" dirty="0"/>
          </a:p>
          <a:p>
            <a:r>
              <a:rPr lang="fr-FR" sz="1600" dirty="0"/>
              <a:t>Avec deux avantages…</a:t>
            </a:r>
          </a:p>
          <a:p>
            <a:r>
              <a:rPr lang="fr-FR" sz="1600" dirty="0"/>
              <a:t>- Occupée en Orient, la Russie n’entravera pas</a:t>
            </a:r>
          </a:p>
          <a:p>
            <a:r>
              <a:rPr lang="fr-FR" sz="1600" dirty="0"/>
              <a:t>Ses projets d’unification allemande</a:t>
            </a:r>
          </a:p>
          <a:p>
            <a:r>
              <a:rPr lang="fr-FR" sz="1600" dirty="0"/>
              <a:t>- Et la Russie tiendra en échec les ambitions anglaises</a:t>
            </a:r>
          </a:p>
          <a:p>
            <a:endParaRPr lang="fr-FR" sz="1600" dirty="0"/>
          </a:p>
          <a:p>
            <a:r>
              <a:rPr lang="fr-FR" sz="1600" dirty="0"/>
              <a:t>*Donc, </a:t>
            </a:r>
            <a:r>
              <a:rPr lang="fr-FR" sz="1600" i="1" dirty="0"/>
              <a:t>colombes</a:t>
            </a:r>
            <a:r>
              <a:rPr lang="fr-FR" sz="1600" dirty="0"/>
              <a:t> et </a:t>
            </a:r>
            <a:r>
              <a:rPr lang="fr-FR" sz="1600" i="1" dirty="0"/>
              <a:t>faucons</a:t>
            </a:r>
            <a:r>
              <a:rPr lang="fr-FR" sz="1600" dirty="0"/>
              <a:t> ; Mais également…</a:t>
            </a:r>
          </a:p>
        </p:txBody>
      </p:sp>
    </p:spTree>
    <p:extLst>
      <p:ext uri="{BB962C8B-B14F-4D97-AF65-F5344CB8AC3E}">
        <p14:creationId xmlns:p14="http://schemas.microsoft.com/office/powerpoint/2010/main" val="36997864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E6A19-5919-E195-0175-778953AB7038}"/>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33E3B449-EDC4-EE34-DA2C-6B72D2D62C22}"/>
              </a:ext>
            </a:extLst>
          </p:cNvPr>
          <p:cNvSpPr/>
          <p:nvPr/>
        </p:nvSpPr>
        <p:spPr>
          <a:xfrm>
            <a:off x="71858" y="137666"/>
            <a:ext cx="4887850" cy="5724644"/>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c) Le parti </a:t>
            </a:r>
            <a:r>
              <a:rPr lang="fr-FR" sz="1600" i="1" dirty="0"/>
              <a:t>slavophile</a:t>
            </a:r>
            <a:r>
              <a:rPr lang="fr-FR" sz="1600" dirty="0"/>
              <a:t> de </a:t>
            </a:r>
            <a:r>
              <a:rPr lang="fr-FR" sz="1600" u="sng" dirty="0"/>
              <a:t>Nicolaï </a:t>
            </a:r>
            <a:r>
              <a:rPr lang="fr-FR" sz="1600" u="sng" dirty="0" err="1"/>
              <a:t>Danilevski</a:t>
            </a:r>
            <a:r>
              <a:rPr lang="fr-FR" sz="1600" dirty="0"/>
              <a:t>…</a:t>
            </a:r>
          </a:p>
          <a:p>
            <a:r>
              <a:rPr lang="fr-FR" sz="1600" dirty="0"/>
              <a:t>Et de </a:t>
            </a:r>
            <a:r>
              <a:rPr lang="fr-FR" sz="1600" u="sng" dirty="0"/>
              <a:t>Fédor Dostoïevski</a:t>
            </a:r>
            <a:r>
              <a:rPr lang="fr-FR" sz="1600" dirty="0"/>
              <a:t>, contre le parti des </a:t>
            </a:r>
            <a:r>
              <a:rPr lang="fr-FR" sz="1600" i="1" dirty="0"/>
              <a:t>Occidentaux</a:t>
            </a:r>
          </a:p>
          <a:p>
            <a:r>
              <a:rPr lang="fr-FR" sz="1600" dirty="0"/>
              <a:t>Dostoïevski, </a:t>
            </a:r>
            <a:r>
              <a:rPr lang="fr-FR" sz="1600" i="1" dirty="0"/>
              <a:t>Journal d’un écrivain</a:t>
            </a:r>
            <a:r>
              <a:rPr lang="fr-FR" sz="1600" dirty="0"/>
              <a:t>, </a:t>
            </a:r>
            <a:r>
              <a:rPr lang="fr-FR" sz="1600" i="1" dirty="0"/>
              <a:t>Mon paradoxe</a:t>
            </a:r>
            <a:r>
              <a:rPr lang="fr-FR" sz="1600" dirty="0"/>
              <a:t>, juin 1876</a:t>
            </a:r>
          </a:p>
          <a:p>
            <a:endParaRPr lang="fr-FR" sz="1600" dirty="0"/>
          </a:p>
          <a:p>
            <a:r>
              <a:rPr lang="fr-FR" sz="1600" dirty="0"/>
              <a:t>*1865-67 : Dans </a:t>
            </a:r>
            <a:r>
              <a:rPr lang="fr-FR" sz="1600" i="1" dirty="0"/>
              <a:t>La Russie et l’Europe</a:t>
            </a:r>
          </a:p>
          <a:p>
            <a:r>
              <a:rPr lang="fr-FR" sz="1600" dirty="0" err="1"/>
              <a:t>Danilevski</a:t>
            </a:r>
            <a:r>
              <a:rPr lang="fr-FR" sz="1600" dirty="0"/>
              <a:t> dénonce </a:t>
            </a:r>
            <a:r>
              <a:rPr lang="fr-FR" sz="1600" i="1" dirty="0"/>
              <a:t>la perfidie franco-britannique</a:t>
            </a:r>
          </a:p>
          <a:p>
            <a:endParaRPr lang="fr-FR" sz="1600" dirty="0"/>
          </a:p>
          <a:p>
            <a:r>
              <a:rPr lang="fr-FR" sz="1600" dirty="0"/>
              <a:t>*Toutefois, la Russie ne doit pas se lancer</a:t>
            </a:r>
          </a:p>
          <a:p>
            <a:r>
              <a:rPr lang="fr-FR" sz="1600" dirty="0"/>
              <a:t>Dans les aventures asiatiques</a:t>
            </a:r>
          </a:p>
          <a:p>
            <a:r>
              <a:rPr lang="fr-FR" sz="1600" i="1" dirty="0"/>
              <a:t>Le Grand Jeu</a:t>
            </a:r>
            <a:r>
              <a:rPr lang="fr-FR" sz="1600" dirty="0"/>
              <a:t>, collection Autrement, p. 128</a:t>
            </a:r>
          </a:p>
          <a:p>
            <a:endParaRPr lang="fr-FR" sz="1600" dirty="0"/>
          </a:p>
          <a:p>
            <a:r>
              <a:rPr lang="fr-FR" sz="1600" dirty="0"/>
              <a:t>*C’est le Caucase, et surtout les Balkans</a:t>
            </a:r>
          </a:p>
          <a:p>
            <a:r>
              <a:rPr lang="fr-FR" sz="1600" dirty="0"/>
              <a:t>Que les Russes doivent civiliser </a:t>
            </a:r>
          </a:p>
          <a:p>
            <a:r>
              <a:rPr lang="fr-FR" sz="1600" dirty="0"/>
              <a:t>Et pour cela, créer </a:t>
            </a:r>
            <a:r>
              <a:rPr lang="fr-FR" sz="1600" i="1" dirty="0"/>
              <a:t>un Etat slave</a:t>
            </a:r>
          </a:p>
          <a:p>
            <a:r>
              <a:rPr lang="fr-FR" sz="1600" dirty="0"/>
              <a:t>Avec comme capitale Constantinople</a:t>
            </a:r>
          </a:p>
          <a:p>
            <a:endParaRPr lang="fr-FR" sz="1600" i="1" dirty="0"/>
          </a:p>
          <a:p>
            <a:r>
              <a:rPr lang="fr-FR" sz="1600" i="1" dirty="0"/>
              <a:t>Constantinople, sera à nous</a:t>
            </a:r>
          </a:p>
          <a:p>
            <a:r>
              <a:rPr lang="fr-FR" sz="1600" dirty="0"/>
              <a:t>Dostoïevski, mars 1877</a:t>
            </a:r>
          </a:p>
          <a:p>
            <a:endParaRPr lang="fr-FR" sz="1500" dirty="0"/>
          </a:p>
          <a:p>
            <a:r>
              <a:rPr lang="fr-FR" sz="1500" dirty="0">
                <a:solidFill>
                  <a:srgbClr val="FF0000"/>
                </a:solidFill>
              </a:rPr>
              <a:t>NB : Ressemblant étrangement au pacte de Varsovie de 1955</a:t>
            </a:r>
          </a:p>
          <a:p>
            <a:endParaRPr lang="fr-FR" sz="1600" dirty="0"/>
          </a:p>
          <a:p>
            <a:r>
              <a:rPr lang="fr-FR" sz="1600" dirty="0"/>
              <a:t>*Bilan de ces trois approches…</a:t>
            </a:r>
          </a:p>
        </p:txBody>
      </p:sp>
      <p:pic>
        <p:nvPicPr>
          <p:cNvPr id="11" name="Picture 2" descr="C:\Users\Christophe\Pictures\My Scans\2014-11 (nov.)\scan0001.jpg">
            <a:extLst>
              <a:ext uri="{FF2B5EF4-FFF2-40B4-BE49-F238E27FC236}">
                <a16:creationId xmlns:a16="http://schemas.microsoft.com/office/drawing/2014/main" id="{45892C4B-7840-0E63-CD93-F5FFE3081E9E}"/>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a16="http://schemas.microsoft.com/office/drawing/2014/main" id="{02B1EB9C-58FE-D82D-C634-FDF12669CDDE}"/>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C20327AE-3DB1-7A0E-F348-B6F14CF57128}"/>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5" name="Ellipse 14">
            <a:extLst>
              <a:ext uri="{FF2B5EF4-FFF2-40B4-BE49-F238E27FC236}">
                <a16:creationId xmlns:a16="http://schemas.microsoft.com/office/drawing/2014/main" id="{B6F65D43-54FF-506B-2D58-13760471708D}"/>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6" name="Ellipse 15">
            <a:extLst>
              <a:ext uri="{FF2B5EF4-FFF2-40B4-BE49-F238E27FC236}">
                <a16:creationId xmlns:a16="http://schemas.microsoft.com/office/drawing/2014/main" id="{1FA42B65-F734-6350-60FA-B2E260F94F33}"/>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29E0991F-C74C-A8A6-8689-425C14C7C1F8}"/>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5FE9A681-BB46-9FEE-E6F7-FC74EDD35AD5}"/>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1" name="Ellipse 20">
            <a:extLst>
              <a:ext uri="{FF2B5EF4-FFF2-40B4-BE49-F238E27FC236}">
                <a16:creationId xmlns:a16="http://schemas.microsoft.com/office/drawing/2014/main" id="{7D0927BE-0EBC-D835-DF60-6395CF27514A}"/>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8" name="Ellipse 27">
            <a:extLst>
              <a:ext uri="{FF2B5EF4-FFF2-40B4-BE49-F238E27FC236}">
                <a16:creationId xmlns:a16="http://schemas.microsoft.com/office/drawing/2014/main" id="{5C1A34BD-F1E9-5CB3-F46F-71B1DFBF3C27}"/>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 name="Ellipse 28">
            <a:extLst>
              <a:ext uri="{FF2B5EF4-FFF2-40B4-BE49-F238E27FC236}">
                <a16:creationId xmlns:a16="http://schemas.microsoft.com/office/drawing/2014/main" id="{9EA1A063-2657-BC79-7E05-FBF4A6916715}"/>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1" name="Ellipse 30">
            <a:extLst>
              <a:ext uri="{FF2B5EF4-FFF2-40B4-BE49-F238E27FC236}">
                <a16:creationId xmlns:a16="http://schemas.microsoft.com/office/drawing/2014/main" id="{0B783A40-0CA6-CD49-AB5D-8D505DFBFD8A}"/>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2" name="Ellipse 41">
            <a:extLst>
              <a:ext uri="{FF2B5EF4-FFF2-40B4-BE49-F238E27FC236}">
                <a16:creationId xmlns:a16="http://schemas.microsoft.com/office/drawing/2014/main" id="{A69E6676-4102-9FD2-4D76-5BC481EBB937}"/>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 name="Ellipse 48">
            <a:extLst>
              <a:ext uri="{FF2B5EF4-FFF2-40B4-BE49-F238E27FC236}">
                <a16:creationId xmlns:a16="http://schemas.microsoft.com/office/drawing/2014/main" id="{F7700020-402F-0BCD-782E-FE7A6706CEC0}"/>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49B540C5-A6E4-70A7-0E95-676BECE47B72}"/>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1" name="Ellipse 70">
            <a:extLst>
              <a:ext uri="{FF2B5EF4-FFF2-40B4-BE49-F238E27FC236}">
                <a16:creationId xmlns:a16="http://schemas.microsoft.com/office/drawing/2014/main" id="{36621D18-7706-9CE5-A9C6-48B87DED0DF9}"/>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3E938921-B5E9-1E4A-EE32-6A3B49DA120B}"/>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A51B4278-1AB7-C2C2-4BE8-B4A461606467}"/>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5" name="Ellipse 84">
            <a:extLst>
              <a:ext uri="{FF2B5EF4-FFF2-40B4-BE49-F238E27FC236}">
                <a16:creationId xmlns:a16="http://schemas.microsoft.com/office/drawing/2014/main" id="{F1A035E0-2233-F29F-E126-66B61990E6FE}"/>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B4C7436A-7873-E31E-3269-E2B305642790}"/>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86">
            <a:extLst>
              <a:ext uri="{FF2B5EF4-FFF2-40B4-BE49-F238E27FC236}">
                <a16:creationId xmlns:a16="http://schemas.microsoft.com/office/drawing/2014/main" id="{C5C3BD6C-208C-63A2-E629-1A139B686C40}"/>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4F6E0D2F-5BDD-F37F-8107-5FC11619CE43}"/>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44E1C50A-4A53-9A34-BD32-9F0F38F42C80}"/>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0" name="Ellipse 89">
            <a:extLst>
              <a:ext uri="{FF2B5EF4-FFF2-40B4-BE49-F238E27FC236}">
                <a16:creationId xmlns:a16="http://schemas.microsoft.com/office/drawing/2014/main" id="{6663E209-0537-A469-6106-38CAA5AC1B9E}"/>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1" name="Ellipse 90">
            <a:extLst>
              <a:ext uri="{FF2B5EF4-FFF2-40B4-BE49-F238E27FC236}">
                <a16:creationId xmlns:a16="http://schemas.microsoft.com/office/drawing/2014/main" id="{624DA5E7-5E78-2941-3AE4-5A27A95BE178}"/>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2" name="Ellipse 91">
            <a:extLst>
              <a:ext uri="{FF2B5EF4-FFF2-40B4-BE49-F238E27FC236}">
                <a16:creationId xmlns:a16="http://schemas.microsoft.com/office/drawing/2014/main" id="{BDF7DFCD-4EA7-C4DC-C206-75819F7FDDE9}"/>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93" name="Ellipse 92">
            <a:extLst>
              <a:ext uri="{FF2B5EF4-FFF2-40B4-BE49-F238E27FC236}">
                <a16:creationId xmlns:a16="http://schemas.microsoft.com/office/drawing/2014/main" id="{CCA06BAF-E373-8BE4-F63C-C0C1C6F6810C}"/>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a:extLst>
              <a:ext uri="{FF2B5EF4-FFF2-40B4-BE49-F238E27FC236}">
                <a16:creationId xmlns:a16="http://schemas.microsoft.com/office/drawing/2014/main" id="{8E8955FC-2FFE-A891-D687-6B7AC392E230}"/>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5" name="Ellipse 94">
            <a:extLst>
              <a:ext uri="{FF2B5EF4-FFF2-40B4-BE49-F238E27FC236}">
                <a16:creationId xmlns:a16="http://schemas.microsoft.com/office/drawing/2014/main" id="{F1D7B365-5EE5-A77D-9BAD-D041ABD71014}"/>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6" name="Connecteur droit 95">
            <a:extLst>
              <a:ext uri="{FF2B5EF4-FFF2-40B4-BE49-F238E27FC236}">
                <a16:creationId xmlns:a16="http://schemas.microsoft.com/office/drawing/2014/main" id="{D49304EF-AF33-EC17-0E1F-2EF8BE7EA1F0}"/>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Ellipse 97">
            <a:extLst>
              <a:ext uri="{FF2B5EF4-FFF2-40B4-BE49-F238E27FC236}">
                <a16:creationId xmlns:a16="http://schemas.microsoft.com/office/drawing/2014/main" id="{1947C1E9-5A80-4F42-DF27-276C7655F9DB}"/>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00" name="Connecteur droit avec flèche 99">
            <a:extLst>
              <a:ext uri="{FF2B5EF4-FFF2-40B4-BE49-F238E27FC236}">
                <a16:creationId xmlns:a16="http://schemas.microsoft.com/office/drawing/2014/main" id="{5013DD37-0444-A114-D28C-3FCA32AE23EB}"/>
              </a:ext>
            </a:extLst>
          </p:cNvPr>
          <p:cNvCxnSpPr>
            <a:cxnSpLocks/>
            <a:endCxn id="95"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1" name="Ellipse 110">
            <a:extLst>
              <a:ext uri="{FF2B5EF4-FFF2-40B4-BE49-F238E27FC236}">
                <a16:creationId xmlns:a16="http://schemas.microsoft.com/office/drawing/2014/main" id="{E6F783E7-5AE6-2ED4-4E19-548DCCFA6953}"/>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14" name="Ellipse 113">
            <a:extLst>
              <a:ext uri="{FF2B5EF4-FFF2-40B4-BE49-F238E27FC236}">
                <a16:creationId xmlns:a16="http://schemas.microsoft.com/office/drawing/2014/main" id="{B34D3FC4-F4CB-5131-7B78-619A4815C117}"/>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5" name="Ellipse 114">
            <a:extLst>
              <a:ext uri="{FF2B5EF4-FFF2-40B4-BE49-F238E27FC236}">
                <a16:creationId xmlns:a16="http://schemas.microsoft.com/office/drawing/2014/main" id="{FA7D98E5-9ED9-9FB2-E8C7-30BC0BA53B36}"/>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Ellipse 115">
            <a:extLst>
              <a:ext uri="{FF2B5EF4-FFF2-40B4-BE49-F238E27FC236}">
                <a16:creationId xmlns:a16="http://schemas.microsoft.com/office/drawing/2014/main" id="{C75EC301-DE03-ABDA-703A-522894320FD6}"/>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8" name="Ellipse 117">
            <a:extLst>
              <a:ext uri="{FF2B5EF4-FFF2-40B4-BE49-F238E27FC236}">
                <a16:creationId xmlns:a16="http://schemas.microsoft.com/office/drawing/2014/main" id="{72791EEB-1478-2744-EFC5-095CF009524D}"/>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1" name="Ellipse 120">
            <a:extLst>
              <a:ext uri="{FF2B5EF4-FFF2-40B4-BE49-F238E27FC236}">
                <a16:creationId xmlns:a16="http://schemas.microsoft.com/office/drawing/2014/main" id="{325A595D-4C77-6D4B-46CA-1B67887F1FA3}"/>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a:extLst>
              <a:ext uri="{FF2B5EF4-FFF2-40B4-BE49-F238E27FC236}">
                <a16:creationId xmlns:a16="http://schemas.microsoft.com/office/drawing/2014/main" id="{5E76E185-7516-ED3E-224D-4BFA07890736}"/>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24" name="Ellipse 123">
            <a:extLst>
              <a:ext uri="{FF2B5EF4-FFF2-40B4-BE49-F238E27FC236}">
                <a16:creationId xmlns:a16="http://schemas.microsoft.com/office/drawing/2014/main" id="{081345A8-6066-9FE5-025F-C079E2E0FCF8}"/>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6" name="Ellipse 125">
            <a:extLst>
              <a:ext uri="{FF2B5EF4-FFF2-40B4-BE49-F238E27FC236}">
                <a16:creationId xmlns:a16="http://schemas.microsoft.com/office/drawing/2014/main" id="{B15E2CB7-F472-4D0A-21A3-4D43E6E14C12}"/>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27" name="Ellipse 126">
            <a:extLst>
              <a:ext uri="{FF2B5EF4-FFF2-40B4-BE49-F238E27FC236}">
                <a16:creationId xmlns:a16="http://schemas.microsoft.com/office/drawing/2014/main" id="{9AFAA28F-2338-0488-F869-D96B5AD041C2}"/>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28" name="Ellipse 127">
            <a:extLst>
              <a:ext uri="{FF2B5EF4-FFF2-40B4-BE49-F238E27FC236}">
                <a16:creationId xmlns:a16="http://schemas.microsoft.com/office/drawing/2014/main" id="{597D84A9-4D32-7934-DC54-98FA223B802B}"/>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9" name="Ellipse 128">
            <a:extLst>
              <a:ext uri="{FF2B5EF4-FFF2-40B4-BE49-F238E27FC236}">
                <a16:creationId xmlns:a16="http://schemas.microsoft.com/office/drawing/2014/main" id="{451EF89A-2B90-D5F7-1A4E-2BCBA1D53729}"/>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0" name="Rectangle 129">
            <a:extLst>
              <a:ext uri="{FF2B5EF4-FFF2-40B4-BE49-F238E27FC236}">
                <a16:creationId xmlns:a16="http://schemas.microsoft.com/office/drawing/2014/main" id="{F17E2E35-24F7-2F45-0AE4-3D637FCEC2AD}"/>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31" name="Rectangle 130">
            <a:extLst>
              <a:ext uri="{FF2B5EF4-FFF2-40B4-BE49-F238E27FC236}">
                <a16:creationId xmlns:a16="http://schemas.microsoft.com/office/drawing/2014/main" id="{1E31C251-4AF5-7289-D981-5DC896A91A63}"/>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32" name="Ellipse 131">
            <a:extLst>
              <a:ext uri="{FF2B5EF4-FFF2-40B4-BE49-F238E27FC236}">
                <a16:creationId xmlns:a16="http://schemas.microsoft.com/office/drawing/2014/main" id="{38CBA4D2-83E7-12C2-6D9D-6829E655623E}"/>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4" name="Rectangle 133">
            <a:extLst>
              <a:ext uri="{FF2B5EF4-FFF2-40B4-BE49-F238E27FC236}">
                <a16:creationId xmlns:a16="http://schemas.microsoft.com/office/drawing/2014/main" id="{310945B3-85C7-55AD-3716-CE28B101319B}"/>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35" name="Rectangle 134">
            <a:extLst>
              <a:ext uri="{FF2B5EF4-FFF2-40B4-BE49-F238E27FC236}">
                <a16:creationId xmlns:a16="http://schemas.microsoft.com/office/drawing/2014/main" id="{CF7AFA70-6761-200C-BC80-543F24E5383C}"/>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36" name="Connecteur droit 135">
            <a:extLst>
              <a:ext uri="{FF2B5EF4-FFF2-40B4-BE49-F238E27FC236}">
                <a16:creationId xmlns:a16="http://schemas.microsoft.com/office/drawing/2014/main" id="{9352F40E-8499-77C2-BE87-1954EAC821A4}"/>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Ellipse 136">
            <a:extLst>
              <a:ext uri="{FF2B5EF4-FFF2-40B4-BE49-F238E27FC236}">
                <a16:creationId xmlns:a16="http://schemas.microsoft.com/office/drawing/2014/main" id="{FC98CF82-EFB6-2C54-F38B-32EE58A16817}"/>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38" name="Connecteur droit 137">
            <a:extLst>
              <a:ext uri="{FF2B5EF4-FFF2-40B4-BE49-F238E27FC236}">
                <a16:creationId xmlns:a16="http://schemas.microsoft.com/office/drawing/2014/main" id="{863C8A39-67FD-1441-A0A4-3B0617EA3E41}"/>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F7FA1C46-9013-396B-447F-3FD0A58F941A}"/>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Ellipse 139">
            <a:extLst>
              <a:ext uri="{FF2B5EF4-FFF2-40B4-BE49-F238E27FC236}">
                <a16:creationId xmlns:a16="http://schemas.microsoft.com/office/drawing/2014/main" id="{E5504D59-ABBF-0C45-EBC8-041EAEDC9F0A}"/>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1" name="Ellipse 140">
            <a:extLst>
              <a:ext uri="{FF2B5EF4-FFF2-40B4-BE49-F238E27FC236}">
                <a16:creationId xmlns:a16="http://schemas.microsoft.com/office/drawing/2014/main" id="{164DF7D7-5BE6-5238-A22F-B3156E617EED}"/>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2" name="Ellipse 141">
            <a:extLst>
              <a:ext uri="{FF2B5EF4-FFF2-40B4-BE49-F238E27FC236}">
                <a16:creationId xmlns:a16="http://schemas.microsoft.com/office/drawing/2014/main" id="{DFB5EE6A-0289-2FEB-0F00-A291FD5F5C9E}"/>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53B09860-32E8-9AD2-BE5E-368F8E32F65A}"/>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4117AD70-6D88-44CF-1679-798CE3094B9C}"/>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994946D9-71D7-610F-C8EA-C354021F6A00}"/>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1FF66963-3314-8281-C4F7-1A5A726D254C}"/>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47" name="Ellipse 146">
            <a:extLst>
              <a:ext uri="{FF2B5EF4-FFF2-40B4-BE49-F238E27FC236}">
                <a16:creationId xmlns:a16="http://schemas.microsoft.com/office/drawing/2014/main" id="{D57A5611-A9D1-E244-C516-7C9A94344935}"/>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1130568E-D2D3-DF42-22A3-D66573B66E7C}"/>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B9C3D75C-04FD-62EF-E426-4BB3BF180071}"/>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1" name="Ellipse 150">
            <a:extLst>
              <a:ext uri="{FF2B5EF4-FFF2-40B4-BE49-F238E27FC236}">
                <a16:creationId xmlns:a16="http://schemas.microsoft.com/office/drawing/2014/main" id="{00229565-C2A2-139E-FB85-62D6B0F9C170}"/>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2" name="Ellipse 151">
            <a:extLst>
              <a:ext uri="{FF2B5EF4-FFF2-40B4-BE49-F238E27FC236}">
                <a16:creationId xmlns:a16="http://schemas.microsoft.com/office/drawing/2014/main" id="{EAA494DB-8682-B2A5-135A-2D99A02F027B}"/>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1A4D5B5C-0CC3-467A-D6BC-AEA4179531FE}"/>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A8F883A4-C763-F7FD-A1E7-5E479CF9BDA7}"/>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8AACB5F3-9D3A-F02E-34D5-D578DD4F1704}"/>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F27F7316-6DB8-94B7-4D24-773DB48B7785}"/>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60C8407D-74D7-11F2-86C0-CD28E4DC1F7D}"/>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D35EA12B-870F-2B79-EA63-2AA61B2C994B}"/>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F9E1A904-85DA-5627-EB9E-584D50D46375}"/>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159">
            <a:extLst>
              <a:ext uri="{FF2B5EF4-FFF2-40B4-BE49-F238E27FC236}">
                <a16:creationId xmlns:a16="http://schemas.microsoft.com/office/drawing/2014/main" id="{6B4603F9-A90A-D187-BA09-A5E96EED8661}"/>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61" name="Rectangle 160">
            <a:extLst>
              <a:ext uri="{FF2B5EF4-FFF2-40B4-BE49-F238E27FC236}">
                <a16:creationId xmlns:a16="http://schemas.microsoft.com/office/drawing/2014/main" id="{55A3DF96-27DC-3B0B-FD28-BC7C50AF8093}"/>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62" name="Rectangle 161">
            <a:extLst>
              <a:ext uri="{FF2B5EF4-FFF2-40B4-BE49-F238E27FC236}">
                <a16:creationId xmlns:a16="http://schemas.microsoft.com/office/drawing/2014/main" id="{23B4252A-EC83-96D8-D22C-CA124F1078F8}"/>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63" name="Ellipse 162">
            <a:extLst>
              <a:ext uri="{FF2B5EF4-FFF2-40B4-BE49-F238E27FC236}">
                <a16:creationId xmlns:a16="http://schemas.microsoft.com/office/drawing/2014/main" id="{A9972247-E1AF-AB58-D51D-37223ED6C058}"/>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64" name="Rectangle 163">
            <a:extLst>
              <a:ext uri="{FF2B5EF4-FFF2-40B4-BE49-F238E27FC236}">
                <a16:creationId xmlns:a16="http://schemas.microsoft.com/office/drawing/2014/main" id="{82467E62-0D83-1274-7F93-D761D72385E4}"/>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65" name="Rectangle 164">
            <a:extLst>
              <a:ext uri="{FF2B5EF4-FFF2-40B4-BE49-F238E27FC236}">
                <a16:creationId xmlns:a16="http://schemas.microsoft.com/office/drawing/2014/main" id="{25E25B9F-4BDE-E028-114F-5A091D337CE5}"/>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66" name="Rectangle 165">
            <a:extLst>
              <a:ext uri="{FF2B5EF4-FFF2-40B4-BE49-F238E27FC236}">
                <a16:creationId xmlns:a16="http://schemas.microsoft.com/office/drawing/2014/main" id="{6257ED1A-1232-F867-6EE8-2EB03DE72CD0}"/>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67" name="Rectangle 166">
            <a:extLst>
              <a:ext uri="{FF2B5EF4-FFF2-40B4-BE49-F238E27FC236}">
                <a16:creationId xmlns:a16="http://schemas.microsoft.com/office/drawing/2014/main" id="{B52AE313-0870-1817-25C6-1C440147E650}"/>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68" name="Rectangle 167">
            <a:extLst>
              <a:ext uri="{FF2B5EF4-FFF2-40B4-BE49-F238E27FC236}">
                <a16:creationId xmlns:a16="http://schemas.microsoft.com/office/drawing/2014/main" id="{DA791087-1AF5-019F-D146-844B4F0E463A}"/>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69" name="Rectangle 168">
            <a:extLst>
              <a:ext uri="{FF2B5EF4-FFF2-40B4-BE49-F238E27FC236}">
                <a16:creationId xmlns:a16="http://schemas.microsoft.com/office/drawing/2014/main" id="{B960E2DB-2D88-C9AB-836D-04071316B4A8}"/>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70" name="Ellipse 169">
            <a:extLst>
              <a:ext uri="{FF2B5EF4-FFF2-40B4-BE49-F238E27FC236}">
                <a16:creationId xmlns:a16="http://schemas.microsoft.com/office/drawing/2014/main" id="{4601C987-2D7E-D6BD-1072-C28AC6B62240}"/>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1" name="Ellipse 170">
            <a:extLst>
              <a:ext uri="{FF2B5EF4-FFF2-40B4-BE49-F238E27FC236}">
                <a16:creationId xmlns:a16="http://schemas.microsoft.com/office/drawing/2014/main" id="{C874F67E-4E80-D2FB-18B9-0C7501482D35}"/>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72" name="Ellipse 171">
            <a:extLst>
              <a:ext uri="{FF2B5EF4-FFF2-40B4-BE49-F238E27FC236}">
                <a16:creationId xmlns:a16="http://schemas.microsoft.com/office/drawing/2014/main" id="{37CC5543-6E94-D267-3D88-95BB4172AE48}"/>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9D679B81-1B3D-372C-E488-567A3E9EE989}"/>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4" name="Ellipse 173">
            <a:extLst>
              <a:ext uri="{FF2B5EF4-FFF2-40B4-BE49-F238E27FC236}">
                <a16:creationId xmlns:a16="http://schemas.microsoft.com/office/drawing/2014/main" id="{C3FD9F13-FE35-0717-D437-90882766A28D}"/>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75" name="Rectangle 174">
            <a:extLst>
              <a:ext uri="{FF2B5EF4-FFF2-40B4-BE49-F238E27FC236}">
                <a16:creationId xmlns:a16="http://schemas.microsoft.com/office/drawing/2014/main" id="{9DC44565-0082-0AC4-486F-D884C63617E8}"/>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76" name="Ellipse 175">
            <a:extLst>
              <a:ext uri="{FF2B5EF4-FFF2-40B4-BE49-F238E27FC236}">
                <a16:creationId xmlns:a16="http://schemas.microsoft.com/office/drawing/2014/main" id="{398040D5-57C3-90F4-BDCC-FAB0C2180E61}"/>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Ellipse 176">
            <a:extLst>
              <a:ext uri="{FF2B5EF4-FFF2-40B4-BE49-F238E27FC236}">
                <a16:creationId xmlns:a16="http://schemas.microsoft.com/office/drawing/2014/main" id="{DADE202B-E1B6-5CF5-BCB0-BAA612CA551D}"/>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8" name="Ellipse 177">
            <a:extLst>
              <a:ext uri="{FF2B5EF4-FFF2-40B4-BE49-F238E27FC236}">
                <a16:creationId xmlns:a16="http://schemas.microsoft.com/office/drawing/2014/main" id="{7E0D5ED0-3DCE-EE52-0073-E46C02924027}"/>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79" name="Ellipse 178">
            <a:extLst>
              <a:ext uri="{FF2B5EF4-FFF2-40B4-BE49-F238E27FC236}">
                <a16:creationId xmlns:a16="http://schemas.microsoft.com/office/drawing/2014/main" id="{DBA05BA3-91CA-001C-87B7-75333B5AA95A}"/>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0" name="Rectangle 179">
            <a:extLst>
              <a:ext uri="{FF2B5EF4-FFF2-40B4-BE49-F238E27FC236}">
                <a16:creationId xmlns:a16="http://schemas.microsoft.com/office/drawing/2014/main" id="{04ECDEA6-6FAC-B99C-58E5-35CFE45D3F0B}"/>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81" name="Ellipse 180">
            <a:extLst>
              <a:ext uri="{FF2B5EF4-FFF2-40B4-BE49-F238E27FC236}">
                <a16:creationId xmlns:a16="http://schemas.microsoft.com/office/drawing/2014/main" id="{3A54DBA4-554F-3B94-5B8A-8751BD406C9A}"/>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82" name="Ellipse 181">
            <a:extLst>
              <a:ext uri="{FF2B5EF4-FFF2-40B4-BE49-F238E27FC236}">
                <a16:creationId xmlns:a16="http://schemas.microsoft.com/office/drawing/2014/main" id="{4BB734E1-CB7D-D936-9ABE-DDDA7BA89B2A}"/>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83" name="Rectangle 182">
            <a:extLst>
              <a:ext uri="{FF2B5EF4-FFF2-40B4-BE49-F238E27FC236}">
                <a16:creationId xmlns:a16="http://schemas.microsoft.com/office/drawing/2014/main" id="{02FC7978-D150-EDD9-85BC-9EE8B07929F7}"/>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84" name="Ellipse 183">
            <a:extLst>
              <a:ext uri="{FF2B5EF4-FFF2-40B4-BE49-F238E27FC236}">
                <a16:creationId xmlns:a16="http://schemas.microsoft.com/office/drawing/2014/main" id="{179C8E34-7D4F-B876-AFD9-3F8C915C4F63}"/>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Ellipse 184">
            <a:extLst>
              <a:ext uri="{FF2B5EF4-FFF2-40B4-BE49-F238E27FC236}">
                <a16:creationId xmlns:a16="http://schemas.microsoft.com/office/drawing/2014/main" id="{6A6CD166-49FE-F01C-2BE8-34A8835890A4}"/>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Ellipse 185">
            <a:extLst>
              <a:ext uri="{FF2B5EF4-FFF2-40B4-BE49-F238E27FC236}">
                <a16:creationId xmlns:a16="http://schemas.microsoft.com/office/drawing/2014/main" id="{7812ACF8-DF4B-40E3-08F0-FC8CEEB4E7F1}"/>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Ellipse 186">
            <a:extLst>
              <a:ext uri="{FF2B5EF4-FFF2-40B4-BE49-F238E27FC236}">
                <a16:creationId xmlns:a16="http://schemas.microsoft.com/office/drawing/2014/main" id="{74994879-A770-5F3B-CCB3-90CCE66F7CEF}"/>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88" name="Ellipse 187">
            <a:extLst>
              <a:ext uri="{FF2B5EF4-FFF2-40B4-BE49-F238E27FC236}">
                <a16:creationId xmlns:a16="http://schemas.microsoft.com/office/drawing/2014/main" id="{CFF6001F-AF40-46CD-3AB5-489E34CC1F67}"/>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89" name="Ellipse 188">
            <a:extLst>
              <a:ext uri="{FF2B5EF4-FFF2-40B4-BE49-F238E27FC236}">
                <a16:creationId xmlns:a16="http://schemas.microsoft.com/office/drawing/2014/main" id="{2E4A5526-42EE-A7CB-6821-5739C09E5896}"/>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90" name="Ellipse 189">
            <a:extLst>
              <a:ext uri="{FF2B5EF4-FFF2-40B4-BE49-F238E27FC236}">
                <a16:creationId xmlns:a16="http://schemas.microsoft.com/office/drawing/2014/main" id="{692FDD27-FD1A-34A7-66F5-92982B84BF5A}"/>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1" name="Ellipse 190">
            <a:extLst>
              <a:ext uri="{FF2B5EF4-FFF2-40B4-BE49-F238E27FC236}">
                <a16:creationId xmlns:a16="http://schemas.microsoft.com/office/drawing/2014/main" id="{2DFFFCEB-30D2-8C34-5828-E16E066759B8}"/>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Ellipse 191">
            <a:extLst>
              <a:ext uri="{FF2B5EF4-FFF2-40B4-BE49-F238E27FC236}">
                <a16:creationId xmlns:a16="http://schemas.microsoft.com/office/drawing/2014/main" id="{20D36E67-B9A8-E6AE-13D4-B40876FCC2BA}"/>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3" name="Rectangle 192">
            <a:extLst>
              <a:ext uri="{FF2B5EF4-FFF2-40B4-BE49-F238E27FC236}">
                <a16:creationId xmlns:a16="http://schemas.microsoft.com/office/drawing/2014/main" id="{0478E03E-3B2E-7A40-380B-805A7EEE6D50}"/>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194" name="Ellipse 193">
            <a:extLst>
              <a:ext uri="{FF2B5EF4-FFF2-40B4-BE49-F238E27FC236}">
                <a16:creationId xmlns:a16="http://schemas.microsoft.com/office/drawing/2014/main" id="{F374EEC0-1D7B-2881-0887-B21C036F5D86}"/>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95" name="Rectangle 194">
            <a:extLst>
              <a:ext uri="{FF2B5EF4-FFF2-40B4-BE49-F238E27FC236}">
                <a16:creationId xmlns:a16="http://schemas.microsoft.com/office/drawing/2014/main" id="{BF23AFAB-D4BC-8B33-DE5D-653D1E971165}"/>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196" name="Ellipse 195">
            <a:extLst>
              <a:ext uri="{FF2B5EF4-FFF2-40B4-BE49-F238E27FC236}">
                <a16:creationId xmlns:a16="http://schemas.microsoft.com/office/drawing/2014/main" id="{DFA151B7-29E3-3718-6321-8C29975BD08A}"/>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7" name="Rectangle 196">
            <a:extLst>
              <a:ext uri="{FF2B5EF4-FFF2-40B4-BE49-F238E27FC236}">
                <a16:creationId xmlns:a16="http://schemas.microsoft.com/office/drawing/2014/main" id="{41EBDE3B-1750-BC64-9D9A-F93420585C08}"/>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12" name="Ellipse 211">
            <a:extLst>
              <a:ext uri="{FF2B5EF4-FFF2-40B4-BE49-F238E27FC236}">
                <a16:creationId xmlns:a16="http://schemas.microsoft.com/office/drawing/2014/main" id="{2BD984D3-613E-3A70-52F7-F9AB07480655}"/>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0" name="Rectangle 229">
            <a:extLst>
              <a:ext uri="{FF2B5EF4-FFF2-40B4-BE49-F238E27FC236}">
                <a16:creationId xmlns:a16="http://schemas.microsoft.com/office/drawing/2014/main" id="{EDF656BA-E31D-274E-773F-B956DF633FED}"/>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31" name="Ellipse 230">
            <a:extLst>
              <a:ext uri="{FF2B5EF4-FFF2-40B4-BE49-F238E27FC236}">
                <a16:creationId xmlns:a16="http://schemas.microsoft.com/office/drawing/2014/main" id="{9014186F-1203-D419-711D-995DBEC04422}"/>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2" name="Rectangle 231">
            <a:extLst>
              <a:ext uri="{FF2B5EF4-FFF2-40B4-BE49-F238E27FC236}">
                <a16:creationId xmlns:a16="http://schemas.microsoft.com/office/drawing/2014/main" id="{64D5DDC9-5AE3-A8BC-F620-46B7B3C6B9A3}"/>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33" name="Ellipse 232">
            <a:extLst>
              <a:ext uri="{FF2B5EF4-FFF2-40B4-BE49-F238E27FC236}">
                <a16:creationId xmlns:a16="http://schemas.microsoft.com/office/drawing/2014/main" id="{C28CDF53-BA97-74FF-32D5-98BCD1DF49AA}"/>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4" name="Rectangle 233">
            <a:extLst>
              <a:ext uri="{FF2B5EF4-FFF2-40B4-BE49-F238E27FC236}">
                <a16:creationId xmlns:a16="http://schemas.microsoft.com/office/drawing/2014/main" id="{D9F3E10B-19ED-A12F-A0AE-AD463F06FB61}"/>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35" name="Rectangle 1">
            <a:extLst>
              <a:ext uri="{FF2B5EF4-FFF2-40B4-BE49-F238E27FC236}">
                <a16:creationId xmlns:a16="http://schemas.microsoft.com/office/drawing/2014/main" id="{056AD3F2-8F33-71B8-4BC8-87DA69499E43}"/>
              </a:ext>
            </a:extLst>
          </p:cNvPr>
          <p:cNvSpPr/>
          <p:nvPr/>
        </p:nvSpPr>
        <p:spPr>
          <a:xfrm>
            <a:off x="4996305" y="95898"/>
            <a:ext cx="689011"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fr-FR" altLang="fr-FR" sz="1800" b="1" dirty="0">
                <a:latin typeface="+mn-lt"/>
                <a:cs typeface="Arial" panose="020B0604020202020204" pitchFamily="34" charset="0"/>
              </a:rPr>
              <a:t>1856</a:t>
            </a:r>
            <a:endParaRPr lang="fr-FR" b="1" spc="-1" dirty="0">
              <a:latin typeface="Arial"/>
            </a:endParaRPr>
          </a:p>
        </p:txBody>
      </p:sp>
    </p:spTree>
    <p:extLst>
      <p:ext uri="{BB962C8B-B14F-4D97-AF65-F5344CB8AC3E}">
        <p14:creationId xmlns:p14="http://schemas.microsoft.com/office/powerpoint/2010/main" val="21263466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B4DCA6-4411-BD9C-A43F-2B904A260E77}"/>
            </a:ext>
          </a:extLst>
        </p:cNvPr>
        <p:cNvGrpSpPr/>
        <p:nvPr/>
      </p:nvGrpSpPr>
      <p:grpSpPr>
        <a:xfrm>
          <a:off x="0" y="0"/>
          <a:ext cx="0" cy="0"/>
          <a:chOff x="0" y="0"/>
          <a:chExt cx="0" cy="0"/>
        </a:xfrm>
      </p:grpSpPr>
      <p:pic>
        <p:nvPicPr>
          <p:cNvPr id="11" name="Picture 2" descr="C:\Users\Christophe\Pictures\My Scans\2014-11 (nov.)\scan0001.jpg">
            <a:extLst>
              <a:ext uri="{FF2B5EF4-FFF2-40B4-BE49-F238E27FC236}">
                <a16:creationId xmlns:a16="http://schemas.microsoft.com/office/drawing/2014/main" id="{59C50A88-6105-E788-8C2D-51DA5C20A234}"/>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13" name="Ellipse 12">
            <a:extLst>
              <a:ext uri="{FF2B5EF4-FFF2-40B4-BE49-F238E27FC236}">
                <a16:creationId xmlns:a16="http://schemas.microsoft.com/office/drawing/2014/main" id="{8BA3F5E2-7088-DA08-D6D8-85B843B0360B}"/>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C9B48094-32D8-65AA-3DC1-70EFBC875E35}"/>
              </a:ext>
            </a:extLst>
          </p:cNvPr>
          <p:cNvSpPr/>
          <p:nvPr/>
        </p:nvSpPr>
        <p:spPr>
          <a:xfrm>
            <a:off x="7084169" y="1608071"/>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m</a:t>
            </a:r>
          </a:p>
        </p:txBody>
      </p:sp>
      <p:sp>
        <p:nvSpPr>
          <p:cNvPr id="15" name="Ellipse 14">
            <a:extLst>
              <a:ext uri="{FF2B5EF4-FFF2-40B4-BE49-F238E27FC236}">
                <a16:creationId xmlns:a16="http://schemas.microsoft.com/office/drawing/2014/main" id="{2130B8F6-0B3D-E7F1-3883-468F9A70A90C}"/>
              </a:ext>
            </a:extLst>
          </p:cNvPr>
          <p:cNvSpPr/>
          <p:nvPr/>
        </p:nvSpPr>
        <p:spPr>
          <a:xfrm>
            <a:off x="6911019" y="1766760"/>
            <a:ext cx="211234" cy="152400"/>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200" b="1" dirty="0">
                <a:solidFill>
                  <a:schemeClr val="tx1"/>
                </a:solidFill>
              </a:rPr>
              <a:t>v</a:t>
            </a:r>
          </a:p>
        </p:txBody>
      </p:sp>
      <p:sp>
        <p:nvSpPr>
          <p:cNvPr id="16" name="Ellipse 15">
            <a:extLst>
              <a:ext uri="{FF2B5EF4-FFF2-40B4-BE49-F238E27FC236}">
                <a16:creationId xmlns:a16="http://schemas.microsoft.com/office/drawing/2014/main" id="{8966500A-59D9-AB85-C4D5-EC01FB4933D7}"/>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Ellipse 16">
            <a:extLst>
              <a:ext uri="{FF2B5EF4-FFF2-40B4-BE49-F238E27FC236}">
                <a16:creationId xmlns:a16="http://schemas.microsoft.com/office/drawing/2014/main" id="{5C91D72B-562E-7F37-F595-3117A39EB9E6}"/>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E911B1C3-9130-BABB-D863-CF6F767C700E}"/>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21" name="Ellipse 20">
            <a:extLst>
              <a:ext uri="{FF2B5EF4-FFF2-40B4-BE49-F238E27FC236}">
                <a16:creationId xmlns:a16="http://schemas.microsoft.com/office/drawing/2014/main" id="{48E96FFB-7E47-B83E-BE73-E6EA9161C57D}"/>
              </a:ext>
            </a:extLst>
          </p:cNvPr>
          <p:cNvSpPr/>
          <p:nvPr/>
        </p:nvSpPr>
        <p:spPr>
          <a:xfrm>
            <a:off x="6689742" y="1154010"/>
            <a:ext cx="208926" cy="214072"/>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v</a:t>
            </a:r>
          </a:p>
        </p:txBody>
      </p:sp>
      <p:sp>
        <p:nvSpPr>
          <p:cNvPr id="28" name="Ellipse 27">
            <a:extLst>
              <a:ext uri="{FF2B5EF4-FFF2-40B4-BE49-F238E27FC236}">
                <a16:creationId xmlns:a16="http://schemas.microsoft.com/office/drawing/2014/main" id="{F7AEF47F-D7FC-5EDB-4048-B92EABCCF6BF}"/>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29" name="Ellipse 28">
            <a:extLst>
              <a:ext uri="{FF2B5EF4-FFF2-40B4-BE49-F238E27FC236}">
                <a16:creationId xmlns:a16="http://schemas.microsoft.com/office/drawing/2014/main" id="{E4FFC63E-174D-CEA1-49F1-AAC6344A6669}"/>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31" name="Ellipse 30">
            <a:extLst>
              <a:ext uri="{FF2B5EF4-FFF2-40B4-BE49-F238E27FC236}">
                <a16:creationId xmlns:a16="http://schemas.microsoft.com/office/drawing/2014/main" id="{98572491-2428-052C-4589-5CDC9D79141E}"/>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2" name="Ellipse 41">
            <a:extLst>
              <a:ext uri="{FF2B5EF4-FFF2-40B4-BE49-F238E27FC236}">
                <a16:creationId xmlns:a16="http://schemas.microsoft.com/office/drawing/2014/main" id="{36EDCD3E-24BC-9E68-C2E4-464E5B721BDD}"/>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 name="Ellipse 48">
            <a:extLst>
              <a:ext uri="{FF2B5EF4-FFF2-40B4-BE49-F238E27FC236}">
                <a16:creationId xmlns:a16="http://schemas.microsoft.com/office/drawing/2014/main" id="{C6281FE9-A2B6-4870-A62B-756B437452D8}"/>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Ellipse 58">
            <a:extLst>
              <a:ext uri="{FF2B5EF4-FFF2-40B4-BE49-F238E27FC236}">
                <a16:creationId xmlns:a16="http://schemas.microsoft.com/office/drawing/2014/main" id="{9E4D1518-BA69-4ACC-E4ED-CF085F059A87}"/>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1" name="Ellipse 70">
            <a:extLst>
              <a:ext uri="{FF2B5EF4-FFF2-40B4-BE49-F238E27FC236}">
                <a16:creationId xmlns:a16="http://schemas.microsoft.com/office/drawing/2014/main" id="{676A5D93-0F6B-73AD-6AAE-806B4D3EC707}"/>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76" name="Ellipse 75">
            <a:extLst>
              <a:ext uri="{FF2B5EF4-FFF2-40B4-BE49-F238E27FC236}">
                <a16:creationId xmlns:a16="http://schemas.microsoft.com/office/drawing/2014/main" id="{648EB8BD-9C0C-7581-B506-10F6BE8292F5}"/>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1" name="Ellipse 80">
            <a:extLst>
              <a:ext uri="{FF2B5EF4-FFF2-40B4-BE49-F238E27FC236}">
                <a16:creationId xmlns:a16="http://schemas.microsoft.com/office/drawing/2014/main" id="{2A95EDF1-3102-70C9-9FB3-30FD4B4EEC37}"/>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85" name="Ellipse 84">
            <a:extLst>
              <a:ext uri="{FF2B5EF4-FFF2-40B4-BE49-F238E27FC236}">
                <a16:creationId xmlns:a16="http://schemas.microsoft.com/office/drawing/2014/main" id="{A2081F9E-ECE7-9BD0-49CD-8D0C5F77863E}"/>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6" name="Ellipse 85">
            <a:extLst>
              <a:ext uri="{FF2B5EF4-FFF2-40B4-BE49-F238E27FC236}">
                <a16:creationId xmlns:a16="http://schemas.microsoft.com/office/drawing/2014/main" id="{1652EAE5-0044-58B9-669B-4C4081A83A90}"/>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7" name="Connecteur droit 86">
            <a:extLst>
              <a:ext uri="{FF2B5EF4-FFF2-40B4-BE49-F238E27FC236}">
                <a16:creationId xmlns:a16="http://schemas.microsoft.com/office/drawing/2014/main" id="{E477746B-FC25-10B6-0A09-C4BF719CAE2E}"/>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2E8C7E80-BCBF-6837-664E-76FF640E7C8F}"/>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A7F1AC4B-9C7A-1091-7DDD-799B393B3D66}"/>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0" name="Ellipse 89">
            <a:extLst>
              <a:ext uri="{FF2B5EF4-FFF2-40B4-BE49-F238E27FC236}">
                <a16:creationId xmlns:a16="http://schemas.microsoft.com/office/drawing/2014/main" id="{4E676E0B-58DB-F169-4AF1-27317C8B6B90}"/>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91" name="Ellipse 90">
            <a:extLst>
              <a:ext uri="{FF2B5EF4-FFF2-40B4-BE49-F238E27FC236}">
                <a16:creationId xmlns:a16="http://schemas.microsoft.com/office/drawing/2014/main" id="{F8414E15-1645-FE94-84A8-E3A992989073}"/>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92" name="Ellipse 91">
            <a:extLst>
              <a:ext uri="{FF2B5EF4-FFF2-40B4-BE49-F238E27FC236}">
                <a16:creationId xmlns:a16="http://schemas.microsoft.com/office/drawing/2014/main" id="{C2311703-B282-E052-F026-29F78A1D2D8F}"/>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93" name="Ellipse 92">
            <a:extLst>
              <a:ext uri="{FF2B5EF4-FFF2-40B4-BE49-F238E27FC236}">
                <a16:creationId xmlns:a16="http://schemas.microsoft.com/office/drawing/2014/main" id="{CB82E6F9-1CED-7D9F-8513-6503F4A75149}"/>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4" name="Ellipse 93">
            <a:extLst>
              <a:ext uri="{FF2B5EF4-FFF2-40B4-BE49-F238E27FC236}">
                <a16:creationId xmlns:a16="http://schemas.microsoft.com/office/drawing/2014/main" id="{160E47C2-4E72-C95C-DDEE-BFDF9B3AC7E5}"/>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95" name="Ellipse 94">
            <a:extLst>
              <a:ext uri="{FF2B5EF4-FFF2-40B4-BE49-F238E27FC236}">
                <a16:creationId xmlns:a16="http://schemas.microsoft.com/office/drawing/2014/main" id="{8D489F37-BF6D-0872-D38F-12E9F5D3FBC3}"/>
              </a:ext>
            </a:extLst>
          </p:cNvPr>
          <p:cNvSpPr/>
          <p:nvPr/>
        </p:nvSpPr>
        <p:spPr>
          <a:xfrm rot="18461104">
            <a:off x="10534482" y="319049"/>
            <a:ext cx="1139685" cy="606310"/>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6" name="Connecteur droit 95">
            <a:extLst>
              <a:ext uri="{FF2B5EF4-FFF2-40B4-BE49-F238E27FC236}">
                <a16:creationId xmlns:a16="http://schemas.microsoft.com/office/drawing/2014/main" id="{BC735E04-8EE5-F690-8A31-5D1081FD8D97}"/>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8" name="Ellipse 97">
            <a:extLst>
              <a:ext uri="{FF2B5EF4-FFF2-40B4-BE49-F238E27FC236}">
                <a16:creationId xmlns:a16="http://schemas.microsoft.com/office/drawing/2014/main" id="{396EBC17-1C1E-9C50-1A88-C9D2D7981E72}"/>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100" name="Connecteur droit avec flèche 99">
            <a:extLst>
              <a:ext uri="{FF2B5EF4-FFF2-40B4-BE49-F238E27FC236}">
                <a16:creationId xmlns:a16="http://schemas.microsoft.com/office/drawing/2014/main" id="{99D195D3-44B6-D40B-48D8-A80DC2EAD606}"/>
              </a:ext>
            </a:extLst>
          </p:cNvPr>
          <p:cNvCxnSpPr>
            <a:cxnSpLocks/>
            <a:endCxn id="95" idx="6"/>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1" name="Ellipse 110">
            <a:extLst>
              <a:ext uri="{FF2B5EF4-FFF2-40B4-BE49-F238E27FC236}">
                <a16:creationId xmlns:a16="http://schemas.microsoft.com/office/drawing/2014/main" id="{C8D35934-1CB6-02CD-8F52-6DF96064B34A}"/>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114" name="Ellipse 113">
            <a:extLst>
              <a:ext uri="{FF2B5EF4-FFF2-40B4-BE49-F238E27FC236}">
                <a16:creationId xmlns:a16="http://schemas.microsoft.com/office/drawing/2014/main" id="{30823EDD-BE0A-44DE-5CF2-11D8669ECDF3}"/>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15" name="Ellipse 114">
            <a:extLst>
              <a:ext uri="{FF2B5EF4-FFF2-40B4-BE49-F238E27FC236}">
                <a16:creationId xmlns:a16="http://schemas.microsoft.com/office/drawing/2014/main" id="{A4AFA286-89E7-3673-B751-4E9057EC87D5}"/>
              </a:ext>
            </a:extLst>
          </p:cNvPr>
          <p:cNvSpPr/>
          <p:nvPr/>
        </p:nvSpPr>
        <p:spPr>
          <a:xfrm rot="16563753">
            <a:off x="9169515" y="2664067"/>
            <a:ext cx="571465" cy="5779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6" name="Ellipse 115">
            <a:extLst>
              <a:ext uri="{FF2B5EF4-FFF2-40B4-BE49-F238E27FC236}">
                <a16:creationId xmlns:a16="http://schemas.microsoft.com/office/drawing/2014/main" id="{D1F19DAC-9985-CD8B-4192-8BC93897714F}"/>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18" name="Ellipse 117">
            <a:extLst>
              <a:ext uri="{FF2B5EF4-FFF2-40B4-BE49-F238E27FC236}">
                <a16:creationId xmlns:a16="http://schemas.microsoft.com/office/drawing/2014/main" id="{1996ED52-4837-6C77-2905-AF2459444847}"/>
              </a:ext>
            </a:extLst>
          </p:cNvPr>
          <p:cNvSpPr/>
          <p:nvPr/>
        </p:nvSpPr>
        <p:spPr>
          <a:xfrm>
            <a:off x="10149962" y="16414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121" name="Ellipse 120">
            <a:extLst>
              <a:ext uri="{FF2B5EF4-FFF2-40B4-BE49-F238E27FC236}">
                <a16:creationId xmlns:a16="http://schemas.microsoft.com/office/drawing/2014/main" id="{CAA9E6E5-9339-2769-D423-1D0CD593D4B6}"/>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2" name="Rectangle 121">
            <a:extLst>
              <a:ext uri="{FF2B5EF4-FFF2-40B4-BE49-F238E27FC236}">
                <a16:creationId xmlns:a16="http://schemas.microsoft.com/office/drawing/2014/main" id="{4692CEDC-1515-C935-FA89-61CFC73B9E0B}"/>
              </a:ext>
            </a:extLst>
          </p:cNvPr>
          <p:cNvSpPr/>
          <p:nvPr/>
        </p:nvSpPr>
        <p:spPr>
          <a:xfrm>
            <a:off x="9924694" y="2011320"/>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124" name="Ellipse 123">
            <a:extLst>
              <a:ext uri="{FF2B5EF4-FFF2-40B4-BE49-F238E27FC236}">
                <a16:creationId xmlns:a16="http://schemas.microsoft.com/office/drawing/2014/main" id="{C5CC6B27-2F1D-8C93-CE6E-63FEC353276A}"/>
              </a:ext>
            </a:extLst>
          </p:cNvPr>
          <p:cNvSpPr/>
          <p:nvPr/>
        </p:nvSpPr>
        <p:spPr>
          <a:xfrm>
            <a:off x="11099288" y="2638497"/>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126" name="Ellipse 125">
            <a:extLst>
              <a:ext uri="{FF2B5EF4-FFF2-40B4-BE49-F238E27FC236}">
                <a16:creationId xmlns:a16="http://schemas.microsoft.com/office/drawing/2014/main" id="{ED60194A-F95D-0EE9-063E-346D93CE84A9}"/>
              </a:ext>
            </a:extLst>
          </p:cNvPr>
          <p:cNvSpPr/>
          <p:nvPr/>
        </p:nvSpPr>
        <p:spPr>
          <a:xfrm>
            <a:off x="11254898" y="1184700"/>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127" name="Ellipse 126">
            <a:extLst>
              <a:ext uri="{FF2B5EF4-FFF2-40B4-BE49-F238E27FC236}">
                <a16:creationId xmlns:a16="http://schemas.microsoft.com/office/drawing/2014/main" id="{325A8F24-7A2F-D7B1-3FF3-B86EA7080315}"/>
              </a:ext>
            </a:extLst>
          </p:cNvPr>
          <p:cNvSpPr/>
          <p:nvPr/>
        </p:nvSpPr>
        <p:spPr>
          <a:xfrm>
            <a:off x="10116210" y="2276901"/>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128" name="Ellipse 127">
            <a:extLst>
              <a:ext uri="{FF2B5EF4-FFF2-40B4-BE49-F238E27FC236}">
                <a16:creationId xmlns:a16="http://schemas.microsoft.com/office/drawing/2014/main" id="{EA2B2A44-A943-780F-F864-E64BFCEC4E76}"/>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29" name="Ellipse 128">
            <a:extLst>
              <a:ext uri="{FF2B5EF4-FFF2-40B4-BE49-F238E27FC236}">
                <a16:creationId xmlns:a16="http://schemas.microsoft.com/office/drawing/2014/main" id="{BDE3A97C-C1D6-587F-1EB9-4ACBA1131A06}"/>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0" name="Rectangle 129">
            <a:extLst>
              <a:ext uri="{FF2B5EF4-FFF2-40B4-BE49-F238E27FC236}">
                <a16:creationId xmlns:a16="http://schemas.microsoft.com/office/drawing/2014/main" id="{2AF1D255-BE65-A4A4-C2BA-D1BA3C139386}"/>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131" name="Rectangle 130">
            <a:extLst>
              <a:ext uri="{FF2B5EF4-FFF2-40B4-BE49-F238E27FC236}">
                <a16:creationId xmlns:a16="http://schemas.microsoft.com/office/drawing/2014/main" id="{A1036758-B60F-1A7D-C901-BF2FC3725D3C}"/>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132" name="Ellipse 131">
            <a:extLst>
              <a:ext uri="{FF2B5EF4-FFF2-40B4-BE49-F238E27FC236}">
                <a16:creationId xmlns:a16="http://schemas.microsoft.com/office/drawing/2014/main" id="{2EDF3436-66E2-D536-D994-C92E0DDF04AC}"/>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34" name="Rectangle 133">
            <a:extLst>
              <a:ext uri="{FF2B5EF4-FFF2-40B4-BE49-F238E27FC236}">
                <a16:creationId xmlns:a16="http://schemas.microsoft.com/office/drawing/2014/main" id="{2866637E-6863-5DBA-0F30-9E40C235BF71}"/>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135" name="Rectangle 134">
            <a:extLst>
              <a:ext uri="{FF2B5EF4-FFF2-40B4-BE49-F238E27FC236}">
                <a16:creationId xmlns:a16="http://schemas.microsoft.com/office/drawing/2014/main" id="{920E06C4-66F3-A1F1-2DF4-7085CE5B2CFC}"/>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136" name="Connecteur droit 135">
            <a:extLst>
              <a:ext uri="{FF2B5EF4-FFF2-40B4-BE49-F238E27FC236}">
                <a16:creationId xmlns:a16="http://schemas.microsoft.com/office/drawing/2014/main" id="{94723991-374C-FDED-1E36-0D6CB8FF09B6}"/>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7" name="Ellipse 136">
            <a:extLst>
              <a:ext uri="{FF2B5EF4-FFF2-40B4-BE49-F238E27FC236}">
                <a16:creationId xmlns:a16="http://schemas.microsoft.com/office/drawing/2014/main" id="{50FA530A-EF59-4269-7EE6-730231D084C3}"/>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138" name="Connecteur droit 137">
            <a:extLst>
              <a:ext uri="{FF2B5EF4-FFF2-40B4-BE49-F238E27FC236}">
                <a16:creationId xmlns:a16="http://schemas.microsoft.com/office/drawing/2014/main" id="{7AC1B42F-3DE8-E366-2EB9-6AD1C96A4C3C}"/>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Connecteur droit 138">
            <a:extLst>
              <a:ext uri="{FF2B5EF4-FFF2-40B4-BE49-F238E27FC236}">
                <a16:creationId xmlns:a16="http://schemas.microsoft.com/office/drawing/2014/main" id="{B1202E7F-84F6-E990-93E6-4B4EB3BC6EE4}"/>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40" name="Ellipse 139">
            <a:extLst>
              <a:ext uri="{FF2B5EF4-FFF2-40B4-BE49-F238E27FC236}">
                <a16:creationId xmlns:a16="http://schemas.microsoft.com/office/drawing/2014/main" id="{1EC3567D-2F8C-AD4E-F7E4-AB49D5EFDDF9}"/>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141" name="Ellipse 140">
            <a:extLst>
              <a:ext uri="{FF2B5EF4-FFF2-40B4-BE49-F238E27FC236}">
                <a16:creationId xmlns:a16="http://schemas.microsoft.com/office/drawing/2014/main" id="{FBEF8C16-50CC-2425-6ED9-F981017AC35A}"/>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42" name="Ellipse 141">
            <a:extLst>
              <a:ext uri="{FF2B5EF4-FFF2-40B4-BE49-F238E27FC236}">
                <a16:creationId xmlns:a16="http://schemas.microsoft.com/office/drawing/2014/main" id="{05D2698B-6979-24E4-E066-DE36BCB476B8}"/>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3" name="Ellipse 142">
            <a:extLst>
              <a:ext uri="{FF2B5EF4-FFF2-40B4-BE49-F238E27FC236}">
                <a16:creationId xmlns:a16="http://schemas.microsoft.com/office/drawing/2014/main" id="{A2CBFCDC-C50E-4978-B7C8-6F9439EDB32C}"/>
              </a:ext>
            </a:extLst>
          </p:cNvPr>
          <p:cNvSpPr/>
          <p:nvPr/>
        </p:nvSpPr>
        <p:spPr>
          <a:xfrm>
            <a:off x="7720578" y="3303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4" name="Ellipse 143">
            <a:extLst>
              <a:ext uri="{FF2B5EF4-FFF2-40B4-BE49-F238E27FC236}">
                <a16:creationId xmlns:a16="http://schemas.microsoft.com/office/drawing/2014/main" id="{12DC5C16-CDA0-048D-2307-B01399E174AE}"/>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5" name="Ellipse 144">
            <a:extLst>
              <a:ext uri="{FF2B5EF4-FFF2-40B4-BE49-F238E27FC236}">
                <a16:creationId xmlns:a16="http://schemas.microsoft.com/office/drawing/2014/main" id="{C2083FB0-081E-B2F4-A54A-72C6A72A1124}"/>
              </a:ext>
            </a:extLst>
          </p:cNvPr>
          <p:cNvSpPr/>
          <p:nvPr/>
        </p:nvSpPr>
        <p:spPr>
          <a:xfrm rot="8227617">
            <a:off x="7449503" y="226537"/>
            <a:ext cx="762145" cy="429087"/>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6" name="Ellipse 145">
            <a:extLst>
              <a:ext uri="{FF2B5EF4-FFF2-40B4-BE49-F238E27FC236}">
                <a16:creationId xmlns:a16="http://schemas.microsoft.com/office/drawing/2014/main" id="{5B2363E0-01A3-3067-63EE-509891E1DF97}"/>
              </a:ext>
            </a:extLst>
          </p:cNvPr>
          <p:cNvSpPr/>
          <p:nvPr/>
        </p:nvSpPr>
        <p:spPr>
          <a:xfrm>
            <a:off x="7028141" y="1998464"/>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147" name="Ellipse 146">
            <a:extLst>
              <a:ext uri="{FF2B5EF4-FFF2-40B4-BE49-F238E27FC236}">
                <a16:creationId xmlns:a16="http://schemas.microsoft.com/office/drawing/2014/main" id="{A343FEF4-E5F9-8868-8F9D-97009B005A1E}"/>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9" name="Ellipse 148">
            <a:extLst>
              <a:ext uri="{FF2B5EF4-FFF2-40B4-BE49-F238E27FC236}">
                <a16:creationId xmlns:a16="http://schemas.microsoft.com/office/drawing/2014/main" id="{9D22227D-4C68-4BA9-F600-490502C65AE8}"/>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0" name="Ellipse 149">
            <a:extLst>
              <a:ext uri="{FF2B5EF4-FFF2-40B4-BE49-F238E27FC236}">
                <a16:creationId xmlns:a16="http://schemas.microsoft.com/office/drawing/2014/main" id="{EAD8CE5E-B525-C7C5-1916-7B0C5A5FBEB2}"/>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151" name="Ellipse 150">
            <a:extLst>
              <a:ext uri="{FF2B5EF4-FFF2-40B4-BE49-F238E27FC236}">
                <a16:creationId xmlns:a16="http://schemas.microsoft.com/office/drawing/2014/main" id="{65E471F7-7A77-EBB7-9037-B01E1F8CEC96}"/>
              </a:ext>
            </a:extLst>
          </p:cNvPr>
          <p:cNvSpPr/>
          <p:nvPr/>
        </p:nvSpPr>
        <p:spPr>
          <a:xfrm>
            <a:off x="7229668" y="1623492"/>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52" name="Ellipse 151">
            <a:extLst>
              <a:ext uri="{FF2B5EF4-FFF2-40B4-BE49-F238E27FC236}">
                <a16:creationId xmlns:a16="http://schemas.microsoft.com/office/drawing/2014/main" id="{ACA0D5ED-9ABA-DF40-6A96-16D0F800136B}"/>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3" name="Ellipse 152">
            <a:extLst>
              <a:ext uri="{FF2B5EF4-FFF2-40B4-BE49-F238E27FC236}">
                <a16:creationId xmlns:a16="http://schemas.microsoft.com/office/drawing/2014/main" id="{64DD6FB7-F2DA-70A1-21D7-E55002A9B3B9}"/>
              </a:ext>
            </a:extLst>
          </p:cNvPr>
          <p:cNvSpPr/>
          <p:nvPr/>
        </p:nvSpPr>
        <p:spPr>
          <a:xfrm>
            <a:off x="8165438" y="241785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4" name="Ellipse 153">
            <a:extLst>
              <a:ext uri="{FF2B5EF4-FFF2-40B4-BE49-F238E27FC236}">
                <a16:creationId xmlns:a16="http://schemas.microsoft.com/office/drawing/2014/main" id="{ED3E1C85-0654-92C8-BC63-6515784F523C}"/>
              </a:ext>
            </a:extLst>
          </p:cNvPr>
          <p:cNvSpPr/>
          <p:nvPr/>
        </p:nvSpPr>
        <p:spPr>
          <a:xfrm>
            <a:off x="7984495" y="236518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5" name="Ellipse 154">
            <a:extLst>
              <a:ext uri="{FF2B5EF4-FFF2-40B4-BE49-F238E27FC236}">
                <a16:creationId xmlns:a16="http://schemas.microsoft.com/office/drawing/2014/main" id="{AB08070F-9F1D-9E31-0E4E-AAD6B5454E1B}"/>
              </a:ext>
            </a:extLst>
          </p:cNvPr>
          <p:cNvSpPr/>
          <p:nvPr/>
        </p:nvSpPr>
        <p:spPr>
          <a:xfrm>
            <a:off x="7795430" y="2189486"/>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6" name="Ellipse 155">
            <a:extLst>
              <a:ext uri="{FF2B5EF4-FFF2-40B4-BE49-F238E27FC236}">
                <a16:creationId xmlns:a16="http://schemas.microsoft.com/office/drawing/2014/main" id="{A3D953FB-CD8C-555A-E39C-177A00B0EAA2}"/>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7" name="Ellipse 156">
            <a:extLst>
              <a:ext uri="{FF2B5EF4-FFF2-40B4-BE49-F238E27FC236}">
                <a16:creationId xmlns:a16="http://schemas.microsoft.com/office/drawing/2014/main" id="{107707A5-800B-7532-A3D9-1FDA08114051}"/>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8" name="Ellipse 157">
            <a:extLst>
              <a:ext uri="{FF2B5EF4-FFF2-40B4-BE49-F238E27FC236}">
                <a16:creationId xmlns:a16="http://schemas.microsoft.com/office/drawing/2014/main" id="{64A32189-0AD3-BF84-DC27-F49C7939AEB4}"/>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9" name="Ellipse 158">
            <a:extLst>
              <a:ext uri="{FF2B5EF4-FFF2-40B4-BE49-F238E27FC236}">
                <a16:creationId xmlns:a16="http://schemas.microsoft.com/office/drawing/2014/main" id="{6FA92593-4555-3C5F-578D-0A75FDDE8566}"/>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0" name="Rectangle 159">
            <a:extLst>
              <a:ext uri="{FF2B5EF4-FFF2-40B4-BE49-F238E27FC236}">
                <a16:creationId xmlns:a16="http://schemas.microsoft.com/office/drawing/2014/main" id="{B87D4531-2ACA-1D87-7BC0-13328E8AEC51}"/>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161" name="Rectangle 160">
            <a:extLst>
              <a:ext uri="{FF2B5EF4-FFF2-40B4-BE49-F238E27FC236}">
                <a16:creationId xmlns:a16="http://schemas.microsoft.com/office/drawing/2014/main" id="{61EE3BDD-6F96-ACDF-BE46-1359FAEC1C85}"/>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162" name="Rectangle 161">
            <a:extLst>
              <a:ext uri="{FF2B5EF4-FFF2-40B4-BE49-F238E27FC236}">
                <a16:creationId xmlns:a16="http://schemas.microsoft.com/office/drawing/2014/main" id="{635EA1FD-3FB1-661C-C098-741492274A23}"/>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163" name="Ellipse 162">
            <a:extLst>
              <a:ext uri="{FF2B5EF4-FFF2-40B4-BE49-F238E27FC236}">
                <a16:creationId xmlns:a16="http://schemas.microsoft.com/office/drawing/2014/main" id="{B6AFF0CB-4D24-72AC-F460-B08E05006F74}"/>
              </a:ext>
            </a:extLst>
          </p:cNvPr>
          <p:cNvSpPr/>
          <p:nvPr/>
        </p:nvSpPr>
        <p:spPr>
          <a:xfrm>
            <a:off x="6756011" y="1614406"/>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64" name="Rectangle 163">
            <a:extLst>
              <a:ext uri="{FF2B5EF4-FFF2-40B4-BE49-F238E27FC236}">
                <a16:creationId xmlns:a16="http://schemas.microsoft.com/office/drawing/2014/main" id="{341A5DB9-8B06-B56A-8C3F-B90CC56E5BB1}"/>
              </a:ext>
            </a:extLst>
          </p:cNvPr>
          <p:cNvSpPr/>
          <p:nvPr/>
        </p:nvSpPr>
        <p:spPr>
          <a:xfrm>
            <a:off x="7811905" y="225307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1828</a:t>
            </a:r>
          </a:p>
        </p:txBody>
      </p:sp>
      <p:sp>
        <p:nvSpPr>
          <p:cNvPr id="165" name="Rectangle 164">
            <a:extLst>
              <a:ext uri="{FF2B5EF4-FFF2-40B4-BE49-F238E27FC236}">
                <a16:creationId xmlns:a16="http://schemas.microsoft.com/office/drawing/2014/main" id="{481FDED2-7BA6-1795-EB0D-C1BFE76D132E}"/>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1812</a:t>
            </a:r>
          </a:p>
        </p:txBody>
      </p:sp>
      <p:sp>
        <p:nvSpPr>
          <p:cNvPr id="166" name="Rectangle 165">
            <a:extLst>
              <a:ext uri="{FF2B5EF4-FFF2-40B4-BE49-F238E27FC236}">
                <a16:creationId xmlns:a16="http://schemas.microsoft.com/office/drawing/2014/main" id="{73F16056-94D0-5C46-CC66-5EE49CD08A7B}"/>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167" name="Rectangle 166">
            <a:extLst>
              <a:ext uri="{FF2B5EF4-FFF2-40B4-BE49-F238E27FC236}">
                <a16:creationId xmlns:a16="http://schemas.microsoft.com/office/drawing/2014/main" id="{FD9B630A-8E05-2098-3993-0D10DB09B514}"/>
              </a:ext>
            </a:extLst>
          </p:cNvPr>
          <p:cNvSpPr/>
          <p:nvPr/>
        </p:nvSpPr>
        <p:spPr>
          <a:xfrm>
            <a:off x="7303699" y="877140"/>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168" name="Rectangle 167">
            <a:extLst>
              <a:ext uri="{FF2B5EF4-FFF2-40B4-BE49-F238E27FC236}">
                <a16:creationId xmlns:a16="http://schemas.microsoft.com/office/drawing/2014/main" id="{0333DE37-4F2B-68D1-8943-6AC59754BA81}"/>
              </a:ext>
            </a:extLst>
          </p:cNvPr>
          <p:cNvSpPr/>
          <p:nvPr/>
        </p:nvSpPr>
        <p:spPr>
          <a:xfrm>
            <a:off x="7538149" y="41338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1809</a:t>
            </a:r>
          </a:p>
        </p:txBody>
      </p:sp>
      <p:sp>
        <p:nvSpPr>
          <p:cNvPr id="169" name="Rectangle 168">
            <a:extLst>
              <a:ext uri="{FF2B5EF4-FFF2-40B4-BE49-F238E27FC236}">
                <a16:creationId xmlns:a16="http://schemas.microsoft.com/office/drawing/2014/main" id="{80536F34-D9E6-C813-128F-B6317C4F2520}"/>
              </a:ext>
            </a:extLst>
          </p:cNvPr>
          <p:cNvSpPr/>
          <p:nvPr/>
        </p:nvSpPr>
        <p:spPr>
          <a:xfrm>
            <a:off x="11136657" y="1016483"/>
            <a:ext cx="548255" cy="190654"/>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170" name="Ellipse 169">
            <a:extLst>
              <a:ext uri="{FF2B5EF4-FFF2-40B4-BE49-F238E27FC236}">
                <a16:creationId xmlns:a16="http://schemas.microsoft.com/office/drawing/2014/main" id="{168F011C-B233-B068-D2EA-4426E9F3A648}"/>
              </a:ext>
            </a:extLst>
          </p:cNvPr>
          <p:cNvSpPr/>
          <p:nvPr/>
        </p:nvSpPr>
        <p:spPr>
          <a:xfrm>
            <a:off x="6094995" y="705092"/>
            <a:ext cx="275558" cy="253729"/>
          </a:xfrm>
          <a:prstGeom prst="ellipse">
            <a:avLst/>
          </a:prstGeom>
          <a:solidFill>
            <a:schemeClr val="accent5">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171" name="Ellipse 170">
            <a:extLst>
              <a:ext uri="{FF2B5EF4-FFF2-40B4-BE49-F238E27FC236}">
                <a16:creationId xmlns:a16="http://schemas.microsoft.com/office/drawing/2014/main" id="{91442042-CE92-04BA-301D-3E958D657BE8}"/>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72" name="Ellipse 171">
            <a:extLst>
              <a:ext uri="{FF2B5EF4-FFF2-40B4-BE49-F238E27FC236}">
                <a16:creationId xmlns:a16="http://schemas.microsoft.com/office/drawing/2014/main" id="{EEDAB897-CF96-2C24-5CD8-FD4271C35DB7}"/>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3" name="Ellipse 172">
            <a:extLst>
              <a:ext uri="{FF2B5EF4-FFF2-40B4-BE49-F238E27FC236}">
                <a16:creationId xmlns:a16="http://schemas.microsoft.com/office/drawing/2014/main" id="{8045FB68-3DA7-810B-085D-9A282378E013}"/>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4" name="Ellipse 173">
            <a:extLst>
              <a:ext uri="{FF2B5EF4-FFF2-40B4-BE49-F238E27FC236}">
                <a16:creationId xmlns:a16="http://schemas.microsoft.com/office/drawing/2014/main" id="{E4699B85-7458-0BE9-ECDF-0395A551DA9B}"/>
              </a:ext>
            </a:extLst>
          </p:cNvPr>
          <p:cNvSpPr/>
          <p:nvPr/>
        </p:nvSpPr>
        <p:spPr>
          <a:xfrm>
            <a:off x="6572544" y="2071856"/>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g</a:t>
            </a:r>
          </a:p>
        </p:txBody>
      </p:sp>
      <p:sp>
        <p:nvSpPr>
          <p:cNvPr id="175" name="Rectangle 174">
            <a:extLst>
              <a:ext uri="{FF2B5EF4-FFF2-40B4-BE49-F238E27FC236}">
                <a16:creationId xmlns:a16="http://schemas.microsoft.com/office/drawing/2014/main" id="{4C42ADF1-0F84-14FD-C8DC-AAF8BC49BD5A}"/>
              </a:ext>
            </a:extLst>
          </p:cNvPr>
          <p:cNvSpPr/>
          <p:nvPr/>
        </p:nvSpPr>
        <p:spPr>
          <a:xfrm>
            <a:off x="6428156" y="2279189"/>
            <a:ext cx="564705" cy="191049"/>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1829</a:t>
            </a:r>
          </a:p>
        </p:txBody>
      </p:sp>
      <p:sp>
        <p:nvSpPr>
          <p:cNvPr id="176" name="Ellipse 175">
            <a:extLst>
              <a:ext uri="{FF2B5EF4-FFF2-40B4-BE49-F238E27FC236}">
                <a16:creationId xmlns:a16="http://schemas.microsoft.com/office/drawing/2014/main" id="{0EE43B44-80C3-7008-5035-3A2E677030D2}"/>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7" name="Ellipse 176">
            <a:extLst>
              <a:ext uri="{FF2B5EF4-FFF2-40B4-BE49-F238E27FC236}">
                <a16:creationId xmlns:a16="http://schemas.microsoft.com/office/drawing/2014/main" id="{5917CF8E-5F9A-D565-1764-091EF14CA53F}"/>
              </a:ext>
            </a:extLst>
          </p:cNvPr>
          <p:cNvSpPr/>
          <p:nvPr/>
        </p:nvSpPr>
        <p:spPr>
          <a:xfrm>
            <a:off x="9743632" y="1904371"/>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78" name="Ellipse 177">
            <a:extLst>
              <a:ext uri="{FF2B5EF4-FFF2-40B4-BE49-F238E27FC236}">
                <a16:creationId xmlns:a16="http://schemas.microsoft.com/office/drawing/2014/main" id="{58BED110-AAF2-559F-479F-F22B70381344}"/>
              </a:ext>
            </a:extLst>
          </p:cNvPr>
          <p:cNvSpPr/>
          <p:nvPr/>
        </p:nvSpPr>
        <p:spPr>
          <a:xfrm>
            <a:off x="11672144" y="1733635"/>
            <a:ext cx="275558" cy="253729"/>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179" name="Ellipse 178">
            <a:extLst>
              <a:ext uri="{FF2B5EF4-FFF2-40B4-BE49-F238E27FC236}">
                <a16:creationId xmlns:a16="http://schemas.microsoft.com/office/drawing/2014/main" id="{152E0257-1357-DC01-CC76-0429D047EF24}"/>
              </a:ext>
            </a:extLst>
          </p:cNvPr>
          <p:cNvSpPr/>
          <p:nvPr/>
        </p:nvSpPr>
        <p:spPr>
          <a:xfrm>
            <a:off x="9825339" y="2370983"/>
            <a:ext cx="174870" cy="148974"/>
          </a:xfrm>
          <a:prstGeom prst="ellipse">
            <a:avLst/>
          </a:prstGeom>
          <a:solidFill>
            <a:srgbClr val="C1EFFF"/>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80" name="Rectangle 179">
            <a:extLst>
              <a:ext uri="{FF2B5EF4-FFF2-40B4-BE49-F238E27FC236}">
                <a16:creationId xmlns:a16="http://schemas.microsoft.com/office/drawing/2014/main" id="{B7FDD6D0-63D1-3E0C-AC43-E422EF5E7EC6}"/>
              </a:ext>
            </a:extLst>
          </p:cNvPr>
          <p:cNvSpPr/>
          <p:nvPr/>
        </p:nvSpPr>
        <p:spPr>
          <a:xfrm>
            <a:off x="11024037" y="2464343"/>
            <a:ext cx="605445" cy="199613"/>
          </a:xfrm>
          <a:prstGeom prst="rect">
            <a:avLst/>
          </a:prstGeom>
          <a:solidFill>
            <a:srgbClr val="C1EFF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181" name="Ellipse 180">
            <a:extLst>
              <a:ext uri="{FF2B5EF4-FFF2-40B4-BE49-F238E27FC236}">
                <a16:creationId xmlns:a16="http://schemas.microsoft.com/office/drawing/2014/main" id="{FE369867-130A-6A28-15D0-D4D55622370D}"/>
              </a:ext>
            </a:extLst>
          </p:cNvPr>
          <p:cNvSpPr/>
          <p:nvPr/>
        </p:nvSpPr>
        <p:spPr>
          <a:xfrm>
            <a:off x="6865624" y="2982092"/>
            <a:ext cx="275558" cy="253729"/>
          </a:xfrm>
          <a:prstGeom prst="ellipse">
            <a:avLst/>
          </a:prstGeom>
          <a:solidFill>
            <a:srgbClr val="FFDC6D"/>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182" name="Ellipse 181">
            <a:extLst>
              <a:ext uri="{FF2B5EF4-FFF2-40B4-BE49-F238E27FC236}">
                <a16:creationId xmlns:a16="http://schemas.microsoft.com/office/drawing/2014/main" id="{DDB8FE71-8822-2B87-8DBA-BF6A852D24AE}"/>
              </a:ext>
            </a:extLst>
          </p:cNvPr>
          <p:cNvSpPr/>
          <p:nvPr/>
        </p:nvSpPr>
        <p:spPr>
          <a:xfrm>
            <a:off x="7380889" y="2767697"/>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83" name="Rectangle 182">
            <a:extLst>
              <a:ext uri="{FF2B5EF4-FFF2-40B4-BE49-F238E27FC236}">
                <a16:creationId xmlns:a16="http://schemas.microsoft.com/office/drawing/2014/main" id="{69D3DA45-0DC8-1C59-574E-5BABB85339D1}"/>
              </a:ext>
            </a:extLst>
          </p:cNvPr>
          <p:cNvSpPr/>
          <p:nvPr/>
        </p:nvSpPr>
        <p:spPr>
          <a:xfrm>
            <a:off x="6705473" y="3208015"/>
            <a:ext cx="564705" cy="191049"/>
          </a:xfrm>
          <a:prstGeom prst="rect">
            <a:avLst/>
          </a:prstGeom>
          <a:solidFill>
            <a:srgbClr val="FFDC6D"/>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1841</a:t>
            </a:r>
          </a:p>
        </p:txBody>
      </p:sp>
      <p:sp>
        <p:nvSpPr>
          <p:cNvPr id="184" name="Ellipse 183">
            <a:extLst>
              <a:ext uri="{FF2B5EF4-FFF2-40B4-BE49-F238E27FC236}">
                <a16:creationId xmlns:a16="http://schemas.microsoft.com/office/drawing/2014/main" id="{A6181963-7E80-3FD0-77EE-97BCF22A4761}"/>
              </a:ext>
            </a:extLst>
          </p:cNvPr>
          <p:cNvSpPr/>
          <p:nvPr/>
        </p:nvSpPr>
        <p:spPr>
          <a:xfrm>
            <a:off x="8081083" y="2140878"/>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5" name="Ellipse 184">
            <a:extLst>
              <a:ext uri="{FF2B5EF4-FFF2-40B4-BE49-F238E27FC236}">
                <a16:creationId xmlns:a16="http://schemas.microsoft.com/office/drawing/2014/main" id="{F3A30004-985D-4C9C-3BBE-C485E9DB4D74}"/>
              </a:ext>
            </a:extLst>
          </p:cNvPr>
          <p:cNvSpPr/>
          <p:nvPr/>
        </p:nvSpPr>
        <p:spPr>
          <a:xfrm>
            <a:off x="7792672" y="1999357"/>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6" name="Ellipse 185">
            <a:extLst>
              <a:ext uri="{FF2B5EF4-FFF2-40B4-BE49-F238E27FC236}">
                <a16:creationId xmlns:a16="http://schemas.microsoft.com/office/drawing/2014/main" id="{C5222C76-E3CC-3985-907D-7147B45D1EA6}"/>
              </a:ext>
            </a:extLst>
          </p:cNvPr>
          <p:cNvSpPr/>
          <p:nvPr/>
        </p:nvSpPr>
        <p:spPr>
          <a:xfrm rot="17272040">
            <a:off x="9516572" y="2761656"/>
            <a:ext cx="749594" cy="35036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7" name="Ellipse 186">
            <a:extLst>
              <a:ext uri="{FF2B5EF4-FFF2-40B4-BE49-F238E27FC236}">
                <a16:creationId xmlns:a16="http://schemas.microsoft.com/office/drawing/2014/main" id="{69668ED4-48DB-00CE-9E12-FB01298D16A7}"/>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88" name="Ellipse 187">
            <a:extLst>
              <a:ext uri="{FF2B5EF4-FFF2-40B4-BE49-F238E27FC236}">
                <a16:creationId xmlns:a16="http://schemas.microsoft.com/office/drawing/2014/main" id="{C061EB11-A73F-B24D-3229-1620140F2815}"/>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189" name="Ellipse 188">
            <a:extLst>
              <a:ext uri="{FF2B5EF4-FFF2-40B4-BE49-F238E27FC236}">
                <a16:creationId xmlns:a16="http://schemas.microsoft.com/office/drawing/2014/main" id="{C49BE7F8-3DB9-EA82-868D-BD85031DDA07}"/>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190" name="Ellipse 189">
            <a:extLst>
              <a:ext uri="{FF2B5EF4-FFF2-40B4-BE49-F238E27FC236}">
                <a16:creationId xmlns:a16="http://schemas.microsoft.com/office/drawing/2014/main" id="{FD1FC8FC-40A0-C166-361C-02FD38C34C03}"/>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191" name="Ellipse 190">
            <a:extLst>
              <a:ext uri="{FF2B5EF4-FFF2-40B4-BE49-F238E27FC236}">
                <a16:creationId xmlns:a16="http://schemas.microsoft.com/office/drawing/2014/main" id="{008C12BC-363A-7EE7-C519-B3FF79FCD372}"/>
              </a:ext>
            </a:extLst>
          </p:cNvPr>
          <p:cNvSpPr/>
          <p:nvPr/>
        </p:nvSpPr>
        <p:spPr>
          <a:xfrm rot="5400000">
            <a:off x="9842859" y="2625278"/>
            <a:ext cx="1859059" cy="252206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2" name="Ellipse 191">
            <a:extLst>
              <a:ext uri="{FF2B5EF4-FFF2-40B4-BE49-F238E27FC236}">
                <a16:creationId xmlns:a16="http://schemas.microsoft.com/office/drawing/2014/main" id="{5E5420C0-3225-1018-62EC-6BF241C2ECC3}"/>
              </a:ext>
            </a:extLst>
          </p:cNvPr>
          <p:cNvSpPr/>
          <p:nvPr/>
        </p:nvSpPr>
        <p:spPr>
          <a:xfrm>
            <a:off x="9531740" y="3412944"/>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193" name="Rectangle 192">
            <a:extLst>
              <a:ext uri="{FF2B5EF4-FFF2-40B4-BE49-F238E27FC236}">
                <a16:creationId xmlns:a16="http://schemas.microsoft.com/office/drawing/2014/main" id="{18623EC6-FEB5-6A9F-8926-0EB9D004614A}"/>
              </a:ext>
            </a:extLst>
          </p:cNvPr>
          <p:cNvSpPr/>
          <p:nvPr/>
        </p:nvSpPr>
        <p:spPr>
          <a:xfrm>
            <a:off x="9529625" y="3612324"/>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1843</a:t>
            </a:r>
          </a:p>
        </p:txBody>
      </p:sp>
      <p:sp>
        <p:nvSpPr>
          <p:cNvPr id="194" name="Ellipse 193">
            <a:extLst>
              <a:ext uri="{FF2B5EF4-FFF2-40B4-BE49-F238E27FC236}">
                <a16:creationId xmlns:a16="http://schemas.microsoft.com/office/drawing/2014/main" id="{CA001267-0F6D-2CCB-C595-E17D68CC9D28}"/>
              </a:ext>
            </a:extLst>
          </p:cNvPr>
          <p:cNvSpPr/>
          <p:nvPr/>
        </p:nvSpPr>
        <p:spPr>
          <a:xfrm>
            <a:off x="9742365" y="2894562"/>
            <a:ext cx="275558" cy="253729"/>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195" name="Rectangle 194">
            <a:extLst>
              <a:ext uri="{FF2B5EF4-FFF2-40B4-BE49-F238E27FC236}">
                <a16:creationId xmlns:a16="http://schemas.microsoft.com/office/drawing/2014/main" id="{09DC43E2-534D-A7AF-139F-A376D33ED67B}"/>
              </a:ext>
            </a:extLst>
          </p:cNvPr>
          <p:cNvSpPr/>
          <p:nvPr/>
        </p:nvSpPr>
        <p:spPr>
          <a:xfrm>
            <a:off x="9733946" y="2791663"/>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1849</a:t>
            </a:r>
          </a:p>
        </p:txBody>
      </p:sp>
      <p:sp>
        <p:nvSpPr>
          <p:cNvPr id="196" name="Ellipse 195">
            <a:extLst>
              <a:ext uri="{FF2B5EF4-FFF2-40B4-BE49-F238E27FC236}">
                <a16:creationId xmlns:a16="http://schemas.microsoft.com/office/drawing/2014/main" id="{964A8188-42DB-3E1C-2E3A-C3EC6760C03D}"/>
              </a:ext>
            </a:extLst>
          </p:cNvPr>
          <p:cNvSpPr/>
          <p:nvPr/>
        </p:nvSpPr>
        <p:spPr>
          <a:xfrm>
            <a:off x="11001255" y="2878427"/>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197" name="Rectangle 196">
            <a:extLst>
              <a:ext uri="{FF2B5EF4-FFF2-40B4-BE49-F238E27FC236}">
                <a16:creationId xmlns:a16="http://schemas.microsoft.com/office/drawing/2014/main" id="{3F4C3ED3-C88C-CA8E-5323-A4FC90E247B2}"/>
              </a:ext>
            </a:extLst>
          </p:cNvPr>
          <p:cNvSpPr/>
          <p:nvPr/>
        </p:nvSpPr>
        <p:spPr>
          <a:xfrm>
            <a:off x="11642268" y="366454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1852</a:t>
            </a:r>
          </a:p>
        </p:txBody>
      </p:sp>
      <p:sp>
        <p:nvSpPr>
          <p:cNvPr id="212" name="Ellipse 211">
            <a:extLst>
              <a:ext uri="{FF2B5EF4-FFF2-40B4-BE49-F238E27FC236}">
                <a16:creationId xmlns:a16="http://schemas.microsoft.com/office/drawing/2014/main" id="{D8D42164-9AF7-F64E-65D7-EFA279807814}"/>
              </a:ext>
            </a:extLst>
          </p:cNvPr>
          <p:cNvSpPr/>
          <p:nvPr/>
        </p:nvSpPr>
        <p:spPr>
          <a:xfrm>
            <a:off x="11874494" y="3493192"/>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230" name="Rectangle 229">
            <a:extLst>
              <a:ext uri="{FF2B5EF4-FFF2-40B4-BE49-F238E27FC236}">
                <a16:creationId xmlns:a16="http://schemas.microsoft.com/office/drawing/2014/main" id="{E83A7BB9-6130-8112-6D1E-2AD5173EAD43}"/>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231" name="Ellipse 230">
            <a:extLst>
              <a:ext uri="{FF2B5EF4-FFF2-40B4-BE49-F238E27FC236}">
                <a16:creationId xmlns:a16="http://schemas.microsoft.com/office/drawing/2014/main" id="{BA74AEA9-47CC-0152-26D4-D5890EC7E5F4}"/>
              </a:ext>
            </a:extLst>
          </p:cNvPr>
          <p:cNvSpPr/>
          <p:nvPr/>
        </p:nvSpPr>
        <p:spPr>
          <a:xfrm>
            <a:off x="7906213" y="441869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2" name="Rectangle 231">
            <a:extLst>
              <a:ext uri="{FF2B5EF4-FFF2-40B4-BE49-F238E27FC236}">
                <a16:creationId xmlns:a16="http://schemas.microsoft.com/office/drawing/2014/main" id="{6584BD48-7466-9872-B356-6D0FE05B5AE3}"/>
              </a:ext>
            </a:extLst>
          </p:cNvPr>
          <p:cNvSpPr/>
          <p:nvPr/>
        </p:nvSpPr>
        <p:spPr>
          <a:xfrm>
            <a:off x="7695781" y="454725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1839</a:t>
            </a:r>
          </a:p>
        </p:txBody>
      </p:sp>
      <p:sp>
        <p:nvSpPr>
          <p:cNvPr id="233" name="Ellipse 232">
            <a:extLst>
              <a:ext uri="{FF2B5EF4-FFF2-40B4-BE49-F238E27FC236}">
                <a16:creationId xmlns:a16="http://schemas.microsoft.com/office/drawing/2014/main" id="{36A7BD83-57AA-EC6D-CF1F-25B51084B351}"/>
              </a:ext>
            </a:extLst>
          </p:cNvPr>
          <p:cNvSpPr/>
          <p:nvPr/>
        </p:nvSpPr>
        <p:spPr>
          <a:xfrm>
            <a:off x="8396556" y="363727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234" name="Rectangle 233">
            <a:extLst>
              <a:ext uri="{FF2B5EF4-FFF2-40B4-BE49-F238E27FC236}">
                <a16:creationId xmlns:a16="http://schemas.microsoft.com/office/drawing/2014/main" id="{CEF18350-0EC9-C2DF-8918-6A4CE3ECB27C}"/>
              </a:ext>
            </a:extLst>
          </p:cNvPr>
          <p:cNvSpPr/>
          <p:nvPr/>
        </p:nvSpPr>
        <p:spPr>
          <a:xfrm>
            <a:off x="8181268" y="3784409"/>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1853</a:t>
            </a:r>
          </a:p>
        </p:txBody>
      </p:sp>
      <p:sp>
        <p:nvSpPr>
          <p:cNvPr id="235" name="Rectangle 1">
            <a:extLst>
              <a:ext uri="{FF2B5EF4-FFF2-40B4-BE49-F238E27FC236}">
                <a16:creationId xmlns:a16="http://schemas.microsoft.com/office/drawing/2014/main" id="{51DE8AEA-9B98-6D9E-2E6C-CAE6F6F854C1}"/>
              </a:ext>
            </a:extLst>
          </p:cNvPr>
          <p:cNvSpPr/>
          <p:nvPr/>
        </p:nvSpPr>
        <p:spPr>
          <a:xfrm>
            <a:off x="5223330" y="84730"/>
            <a:ext cx="689011" cy="367878"/>
          </a:xfrm>
          <a:prstGeom prst="rect">
            <a:avLst/>
          </a:prstGeom>
          <a:solidFill>
            <a:srgbClr val="FFC000"/>
          </a:solidFill>
          <a:ln w="38100">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fr-FR" altLang="fr-FR" sz="1800" b="1" dirty="0">
                <a:latin typeface="+mn-lt"/>
                <a:cs typeface="Arial" panose="020B0604020202020204" pitchFamily="34" charset="0"/>
              </a:rPr>
              <a:t>1856</a:t>
            </a:r>
            <a:endParaRPr lang="fr-FR" b="1" spc="-1" dirty="0">
              <a:latin typeface="Arial"/>
            </a:endParaRPr>
          </a:p>
        </p:txBody>
      </p:sp>
      <p:sp>
        <p:nvSpPr>
          <p:cNvPr id="3" name="Rectangle 2">
            <a:extLst>
              <a:ext uri="{FF2B5EF4-FFF2-40B4-BE49-F238E27FC236}">
                <a16:creationId xmlns:a16="http://schemas.microsoft.com/office/drawing/2014/main" id="{81967BAA-3D5B-3D39-BF78-8155B12E4243}"/>
              </a:ext>
            </a:extLst>
          </p:cNvPr>
          <p:cNvSpPr/>
          <p:nvPr/>
        </p:nvSpPr>
        <p:spPr>
          <a:xfrm>
            <a:off x="68983" y="40291"/>
            <a:ext cx="5096606" cy="6863417"/>
          </a:xfrm>
          <a:prstGeom prst="rect">
            <a:avLst/>
          </a:prstGeom>
          <a:solidFill>
            <a:schemeClr val="tx2">
              <a:lumMod val="20000"/>
              <a:lumOff val="80000"/>
            </a:schemeClr>
          </a:solidFill>
          <a:ln w="38100">
            <a:solidFill>
              <a:schemeClr val="tx1"/>
            </a:solidFill>
          </a:ln>
        </p:spPr>
        <p:txBody>
          <a:bodyPr wrap="square">
            <a:spAutoFit/>
          </a:bodyPr>
          <a:lstStyle/>
          <a:p>
            <a:r>
              <a:rPr lang="fr-FR" sz="1600" dirty="0"/>
              <a:t>*Globalement, l’opinion russe réaliste choisit</a:t>
            </a:r>
          </a:p>
          <a:p>
            <a:r>
              <a:rPr lang="fr-FR" sz="1600" dirty="0"/>
              <a:t>L’avancée en Asie centrale qu’il faut </a:t>
            </a:r>
            <a:r>
              <a:rPr lang="fr-FR" sz="1600" i="1" dirty="0"/>
              <a:t>régénérer</a:t>
            </a:r>
            <a:endParaRPr lang="fr-FR" sz="1600" dirty="0"/>
          </a:p>
          <a:p>
            <a:r>
              <a:rPr lang="fr-FR" sz="1600" u="sng" dirty="0"/>
              <a:t>Fédor Dostoïevski</a:t>
            </a:r>
            <a:r>
              <a:rPr lang="fr-FR" sz="1600" dirty="0"/>
              <a:t>, Question d’Orient, p. 125</a:t>
            </a:r>
          </a:p>
          <a:p>
            <a:endParaRPr lang="fr-FR" sz="1600" dirty="0"/>
          </a:p>
          <a:p>
            <a:r>
              <a:rPr lang="fr-FR" sz="1600" dirty="0"/>
              <a:t>*Sans exclure toutefois la conquête de l’Inde</a:t>
            </a:r>
          </a:p>
          <a:p>
            <a:r>
              <a:rPr lang="fr-FR" sz="1600" dirty="0"/>
              <a:t>1875 : Mikhaïl </a:t>
            </a:r>
            <a:r>
              <a:rPr lang="fr-FR" sz="1600" dirty="0" err="1"/>
              <a:t>Terentiev</a:t>
            </a:r>
            <a:r>
              <a:rPr lang="fr-FR" sz="1600" dirty="0"/>
              <a:t> écrit : </a:t>
            </a:r>
            <a:r>
              <a:rPr lang="fr-FR" sz="1600" i="1" dirty="0"/>
              <a:t>L’Inde est malade.</a:t>
            </a:r>
          </a:p>
          <a:p>
            <a:r>
              <a:rPr lang="fr-FR" sz="1600" i="1" dirty="0"/>
              <a:t>Et elle attend le médecin du nord</a:t>
            </a:r>
            <a:r>
              <a:rPr lang="fr-FR" sz="1600" dirty="0"/>
              <a:t>…</a:t>
            </a:r>
          </a:p>
          <a:p>
            <a:endParaRPr lang="fr-FR" sz="1600" dirty="0"/>
          </a:p>
          <a:p>
            <a:r>
              <a:rPr lang="fr-FR" sz="1600" dirty="0"/>
              <a:t>*1864 : Le ministre modéré </a:t>
            </a:r>
            <a:r>
              <a:rPr lang="fr-FR" sz="1600" u="sng" dirty="0"/>
              <a:t>Alexandre Gortchakov</a:t>
            </a:r>
            <a:endParaRPr lang="fr-FR" sz="1600" dirty="0"/>
          </a:p>
          <a:p>
            <a:r>
              <a:rPr lang="fr-FR" sz="1600" dirty="0"/>
              <a:t>Tentera de justifier l’expansion russe</a:t>
            </a:r>
          </a:p>
          <a:p>
            <a:r>
              <a:rPr lang="fr-FR" sz="1600" i="1" dirty="0"/>
              <a:t>La position de la Russie en Asie centrale est comparable à celle des autres Etats civilisés, qui entrent en contact avec des populations nomades à moitié sauvages et sans organisation sociale fixe.</a:t>
            </a:r>
            <a:r>
              <a:rPr lang="fr-FR" sz="1600" dirty="0"/>
              <a:t> </a:t>
            </a:r>
            <a:r>
              <a:rPr lang="fr-FR" sz="1500" dirty="0"/>
              <a:t>Le Grand Jeu, Peter </a:t>
            </a:r>
            <a:r>
              <a:rPr lang="fr-FR" sz="1500" dirty="0" err="1"/>
              <a:t>Hopkirk</a:t>
            </a:r>
            <a:r>
              <a:rPr lang="fr-FR" sz="1500" dirty="0"/>
              <a:t>, p. 363</a:t>
            </a:r>
            <a:endParaRPr lang="fr-FR" sz="1500" i="1" dirty="0"/>
          </a:p>
          <a:p>
            <a:endParaRPr lang="fr-FR" sz="1600" dirty="0"/>
          </a:p>
          <a:p>
            <a:r>
              <a:rPr lang="fr-FR" sz="1600" dirty="0"/>
              <a:t>*Mais pour rassurer les Européens, et avant tout la GB</a:t>
            </a:r>
          </a:p>
          <a:p>
            <a:r>
              <a:rPr lang="fr-FR" sz="1600" dirty="0"/>
              <a:t>Il rajoute : </a:t>
            </a:r>
            <a:r>
              <a:rPr lang="fr-FR" sz="1600" i="1" dirty="0"/>
              <a:t>Nous voilà en présence d’un Etat plus solide</a:t>
            </a:r>
            <a:r>
              <a:rPr lang="fr-FR" sz="1600" dirty="0"/>
              <a:t> (khanat de Kokand, 1</a:t>
            </a:r>
            <a:r>
              <a:rPr lang="fr-FR" sz="1600" baseline="30000" dirty="0"/>
              <a:t>ère</a:t>
            </a:r>
            <a:r>
              <a:rPr lang="fr-FR" sz="1600" dirty="0"/>
              <a:t> conquête). </a:t>
            </a:r>
            <a:r>
              <a:rPr lang="fr-FR" sz="1600" i="1" dirty="0"/>
              <a:t>Il nous indique avec une précision géographique</a:t>
            </a:r>
            <a:r>
              <a:rPr lang="fr-FR" sz="1600" dirty="0"/>
              <a:t> </a:t>
            </a:r>
            <a:r>
              <a:rPr lang="fr-FR" sz="1600" i="1" dirty="0"/>
              <a:t>l’endroit que nous ne devons pas dépasser</a:t>
            </a:r>
            <a:r>
              <a:rPr lang="fr-FR" sz="1600" dirty="0"/>
              <a:t> (!).</a:t>
            </a:r>
          </a:p>
          <a:p>
            <a:endParaRPr lang="fr-FR" sz="1600" dirty="0"/>
          </a:p>
          <a:p>
            <a:r>
              <a:rPr lang="fr-FR" sz="1600" dirty="0"/>
              <a:t>*A partir de 1858, après la guerre de Crimée</a:t>
            </a:r>
          </a:p>
          <a:p>
            <a:r>
              <a:rPr lang="fr-FR" sz="1600" dirty="0"/>
              <a:t>La Russie est désormais largement perçue comme une menace ; Et le Grand Jeu va atteindre son apogée</a:t>
            </a:r>
          </a:p>
          <a:p>
            <a:endParaRPr lang="fr-FR" sz="800" dirty="0"/>
          </a:p>
          <a:p>
            <a:r>
              <a:rPr lang="fr-FR" sz="1600" dirty="0"/>
              <a:t>*Dans le </a:t>
            </a:r>
            <a:r>
              <a:rPr lang="fr-FR" sz="1600" b="1" dirty="0"/>
              <a:t>Caucase</a:t>
            </a:r>
            <a:r>
              <a:rPr lang="fr-FR" sz="1600" dirty="0"/>
              <a:t>, en </a:t>
            </a:r>
            <a:r>
              <a:rPr lang="fr-FR" sz="1600" b="1" dirty="0"/>
              <a:t>Asie centrale</a:t>
            </a:r>
            <a:r>
              <a:rPr lang="fr-FR" sz="1600" dirty="0"/>
              <a:t> et </a:t>
            </a:r>
            <a:r>
              <a:rPr lang="fr-FR" sz="1600" b="1" dirty="0"/>
              <a:t>Perse-Afghanistan</a:t>
            </a:r>
          </a:p>
          <a:p>
            <a:r>
              <a:rPr lang="fr-FR" sz="1600" dirty="0"/>
              <a:t>Et dans cet ordre, reprise du récit...</a:t>
            </a:r>
          </a:p>
        </p:txBody>
      </p:sp>
    </p:spTree>
    <p:extLst>
      <p:ext uri="{BB962C8B-B14F-4D97-AF65-F5344CB8AC3E}">
        <p14:creationId xmlns:p14="http://schemas.microsoft.com/office/powerpoint/2010/main" val="1496223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75A09-A0FD-58F1-62A9-B2A91B68AE7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E4B3FBA-759A-E00C-CCC2-1F0325D00774}"/>
              </a:ext>
            </a:extLst>
          </p:cNvPr>
          <p:cNvSpPr/>
          <p:nvPr/>
        </p:nvSpPr>
        <p:spPr>
          <a:xfrm>
            <a:off x="67822" y="57188"/>
            <a:ext cx="4980576" cy="4524315"/>
          </a:xfrm>
          <a:prstGeom prst="rect">
            <a:avLst/>
          </a:prstGeom>
          <a:solidFill>
            <a:schemeClr val="tx2">
              <a:lumMod val="20000"/>
              <a:lumOff val="80000"/>
            </a:schemeClr>
          </a:solidFill>
          <a:ln w="38100">
            <a:solidFill>
              <a:schemeClr val="tx1"/>
            </a:solidFill>
          </a:ln>
        </p:spPr>
        <p:txBody>
          <a:bodyPr wrap="square">
            <a:spAutoFit/>
          </a:bodyPr>
          <a:lstStyle/>
          <a:p>
            <a:r>
              <a:rPr lang="fr-FR" sz="1600" b="1" dirty="0"/>
              <a:t>1) 1792-1802 : Les guerres révolutionnaires : La France contre la 1</a:t>
            </a:r>
            <a:r>
              <a:rPr lang="fr-FR" sz="1600" b="1" baseline="30000" dirty="0"/>
              <a:t>ère</a:t>
            </a:r>
            <a:r>
              <a:rPr lang="fr-FR" sz="1600" b="1" dirty="0"/>
              <a:t> et la 2</a:t>
            </a:r>
            <a:r>
              <a:rPr lang="fr-FR" sz="1600" b="1" baseline="30000" dirty="0"/>
              <a:t>ème</a:t>
            </a:r>
            <a:r>
              <a:rPr lang="fr-FR" sz="1600" b="1" dirty="0"/>
              <a:t> Coalition : Autriche, Prusse, Grande-Bretagne, Espagne, Piémont-Sardaigne, Naples-Sicile, Provinces-Unies ; Puis Empire ottoman et Russie</a:t>
            </a:r>
          </a:p>
          <a:p>
            <a:endParaRPr lang="fr-FR" sz="1600" dirty="0"/>
          </a:p>
          <a:p>
            <a:r>
              <a:rPr lang="fr-FR" sz="1600" dirty="0"/>
              <a:t>*1798-1802 : Guerre de la 2</a:t>
            </a:r>
            <a:r>
              <a:rPr lang="fr-FR" sz="1600" baseline="30000" dirty="0"/>
              <a:t>ème</a:t>
            </a:r>
            <a:r>
              <a:rPr lang="fr-FR" sz="1600" dirty="0"/>
              <a:t> Coalition contre la France</a:t>
            </a:r>
          </a:p>
          <a:p>
            <a:r>
              <a:rPr lang="fr-FR" sz="1600" dirty="0"/>
              <a:t>La Russie de </a:t>
            </a:r>
            <a:r>
              <a:rPr lang="fr-FR" sz="1600" u="sng" dirty="0"/>
              <a:t>Paul 1</a:t>
            </a:r>
            <a:r>
              <a:rPr lang="fr-FR" sz="1600" u="sng" baseline="30000" dirty="0"/>
              <a:t>er</a:t>
            </a:r>
            <a:r>
              <a:rPr lang="fr-FR" sz="1600" dirty="0"/>
              <a:t> s’allie à l’Autriche et à la GB</a:t>
            </a:r>
          </a:p>
          <a:p>
            <a:endParaRPr lang="fr-FR" sz="1600" dirty="0"/>
          </a:p>
          <a:p>
            <a:r>
              <a:rPr lang="fr-FR" sz="1600" dirty="0"/>
              <a:t>*Mais également Naples-Sicile, Suède</a:t>
            </a:r>
          </a:p>
          <a:p>
            <a:r>
              <a:rPr lang="fr-FR" sz="1600" dirty="0"/>
              <a:t>Rejoints par l’Empire ottoman de </a:t>
            </a:r>
            <a:r>
              <a:rPr lang="fr-FR" sz="1600" u="sng" dirty="0"/>
              <a:t>Sélim III</a:t>
            </a:r>
            <a:r>
              <a:rPr lang="fr-FR" sz="1600" dirty="0"/>
              <a:t> (1789)</a:t>
            </a:r>
          </a:p>
          <a:p>
            <a:r>
              <a:rPr lang="fr-FR" sz="1600" dirty="0"/>
              <a:t>A cause de l’expédition d’Egypte de Bonaparte (1798)</a:t>
            </a:r>
          </a:p>
          <a:p>
            <a:r>
              <a:rPr lang="fr-FR" sz="1600" u="sng" dirty="0"/>
              <a:t>1</a:t>
            </a:r>
            <a:r>
              <a:rPr lang="fr-FR" sz="1600" u="sng" baseline="30000" dirty="0"/>
              <a:t>ère</a:t>
            </a:r>
            <a:r>
              <a:rPr lang="fr-FR" sz="1600" u="sng" dirty="0"/>
              <a:t> défense de l’Empire ottoman par des Européens</a:t>
            </a:r>
          </a:p>
          <a:p>
            <a:endParaRPr lang="fr-FR" sz="1600" dirty="0"/>
          </a:p>
          <a:p>
            <a:r>
              <a:rPr lang="fr-FR" sz="1600" dirty="0"/>
              <a:t>NB : 1799 : En Inde, 4</a:t>
            </a:r>
            <a:r>
              <a:rPr lang="fr-FR" sz="1600" baseline="30000" dirty="0"/>
              <a:t>ème</a:t>
            </a:r>
            <a:r>
              <a:rPr lang="fr-FR" sz="1600" dirty="0"/>
              <a:t> guerre entre GB et Mysore</a:t>
            </a:r>
          </a:p>
          <a:p>
            <a:r>
              <a:rPr lang="fr-FR" sz="1600" dirty="0"/>
              <a:t>Sélim III tente de dissuader le musulman </a:t>
            </a:r>
            <a:r>
              <a:rPr lang="fr-FR" sz="1600" dirty="0" err="1"/>
              <a:t>Tippu</a:t>
            </a:r>
            <a:r>
              <a:rPr lang="fr-FR" sz="1600" dirty="0"/>
              <a:t>-Sahib</a:t>
            </a:r>
          </a:p>
          <a:p>
            <a:r>
              <a:rPr lang="fr-FR" sz="1600" dirty="0"/>
              <a:t>De s’allier aux Français</a:t>
            </a:r>
          </a:p>
          <a:p>
            <a:endParaRPr lang="fr-FR" sz="1600" dirty="0"/>
          </a:p>
          <a:p>
            <a:r>
              <a:rPr lang="fr-FR" sz="1600" i="1" u="sng" dirty="0"/>
              <a:t>Et GB, Russie et Empire ottoman dans le même camp</a:t>
            </a:r>
          </a:p>
        </p:txBody>
      </p:sp>
      <p:pic>
        <p:nvPicPr>
          <p:cNvPr id="470" name="Picture 2" descr="C:\Users\Christophe\Pictures\My Scans\2014-11 (nov.)\scan0001.jpg">
            <a:extLst>
              <a:ext uri="{FF2B5EF4-FFF2-40B4-BE49-F238E27FC236}">
                <a16:creationId xmlns:a16="http://schemas.microsoft.com/office/drawing/2014/main" id="{C1D6C05B-6D2D-ECE2-AC1A-F905A28AABDD}"/>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020" t="1188" r="1311" b="1223"/>
          <a:stretch>
            <a:fillRect/>
          </a:stretch>
        </p:blipFill>
        <p:spPr bwMode="auto">
          <a:xfrm>
            <a:off x="4996305" y="110609"/>
            <a:ext cx="7049920" cy="528319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471" name="Ellipse 470">
            <a:extLst>
              <a:ext uri="{FF2B5EF4-FFF2-40B4-BE49-F238E27FC236}">
                <a16:creationId xmlns:a16="http://schemas.microsoft.com/office/drawing/2014/main" id="{77CF8654-D45D-B3FD-3F38-504368CB194F}"/>
              </a:ext>
            </a:extLst>
          </p:cNvPr>
          <p:cNvSpPr/>
          <p:nvPr/>
        </p:nvSpPr>
        <p:spPr>
          <a:xfrm rot="18069475">
            <a:off x="6617716" y="1617398"/>
            <a:ext cx="898233" cy="100185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2" name="Ellipse 471">
            <a:extLst>
              <a:ext uri="{FF2B5EF4-FFF2-40B4-BE49-F238E27FC236}">
                <a16:creationId xmlns:a16="http://schemas.microsoft.com/office/drawing/2014/main" id="{145DF5C5-E046-58DB-3DFE-0CA18FF30610}"/>
              </a:ext>
            </a:extLst>
          </p:cNvPr>
          <p:cNvSpPr/>
          <p:nvPr/>
        </p:nvSpPr>
        <p:spPr>
          <a:xfrm rot="1779497">
            <a:off x="5469915" y="2241113"/>
            <a:ext cx="1406644" cy="52101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3" name="Ellipse 472">
            <a:extLst>
              <a:ext uri="{FF2B5EF4-FFF2-40B4-BE49-F238E27FC236}">
                <a16:creationId xmlns:a16="http://schemas.microsoft.com/office/drawing/2014/main" id="{1CBDC0CA-10D5-2F73-6CC4-703BF50080A9}"/>
              </a:ext>
            </a:extLst>
          </p:cNvPr>
          <p:cNvSpPr/>
          <p:nvPr/>
        </p:nvSpPr>
        <p:spPr>
          <a:xfrm rot="5138480">
            <a:off x="6875961" y="1101636"/>
            <a:ext cx="1349131" cy="491948"/>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4" name="Ellipse 473">
            <a:extLst>
              <a:ext uri="{FF2B5EF4-FFF2-40B4-BE49-F238E27FC236}">
                <a16:creationId xmlns:a16="http://schemas.microsoft.com/office/drawing/2014/main" id="{5367FD18-D9F5-9810-4E1A-EC53944D1406}"/>
              </a:ext>
            </a:extLst>
          </p:cNvPr>
          <p:cNvSpPr/>
          <p:nvPr/>
        </p:nvSpPr>
        <p:spPr>
          <a:xfrm>
            <a:off x="6705473" y="1360082"/>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476" name="Ellipse 475">
            <a:extLst>
              <a:ext uri="{FF2B5EF4-FFF2-40B4-BE49-F238E27FC236}">
                <a16:creationId xmlns:a16="http://schemas.microsoft.com/office/drawing/2014/main" id="{44974F67-5D26-CCFF-CE58-309C2C6CDD3D}"/>
              </a:ext>
            </a:extLst>
          </p:cNvPr>
          <p:cNvSpPr/>
          <p:nvPr/>
        </p:nvSpPr>
        <p:spPr>
          <a:xfrm>
            <a:off x="7448382" y="372020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477" name="Ellipse 476">
            <a:extLst>
              <a:ext uri="{FF2B5EF4-FFF2-40B4-BE49-F238E27FC236}">
                <a16:creationId xmlns:a16="http://schemas.microsoft.com/office/drawing/2014/main" id="{A05D7AD4-FC57-C9A8-AB01-4CCB2C722757}"/>
              </a:ext>
            </a:extLst>
          </p:cNvPr>
          <p:cNvSpPr/>
          <p:nvPr/>
        </p:nvSpPr>
        <p:spPr>
          <a:xfrm>
            <a:off x="9074672" y="2403766"/>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78" name="Ellipse 477">
            <a:extLst>
              <a:ext uri="{FF2B5EF4-FFF2-40B4-BE49-F238E27FC236}">
                <a16:creationId xmlns:a16="http://schemas.microsoft.com/office/drawing/2014/main" id="{56A6C04E-A662-3485-4149-359049CB9F4C}"/>
              </a:ext>
            </a:extLst>
          </p:cNvPr>
          <p:cNvSpPr/>
          <p:nvPr/>
        </p:nvSpPr>
        <p:spPr>
          <a:xfrm>
            <a:off x="8527399" y="1702505"/>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79" name="Ellipse 478">
            <a:extLst>
              <a:ext uri="{FF2B5EF4-FFF2-40B4-BE49-F238E27FC236}">
                <a16:creationId xmlns:a16="http://schemas.microsoft.com/office/drawing/2014/main" id="{EA4704E7-2420-0276-BE56-487BE5C88E88}"/>
              </a:ext>
            </a:extLst>
          </p:cNvPr>
          <p:cNvSpPr/>
          <p:nvPr/>
        </p:nvSpPr>
        <p:spPr>
          <a:xfrm>
            <a:off x="9164874" y="128905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80" name="Ellipse 479">
            <a:extLst>
              <a:ext uri="{FF2B5EF4-FFF2-40B4-BE49-F238E27FC236}">
                <a16:creationId xmlns:a16="http://schemas.microsoft.com/office/drawing/2014/main" id="{F0455A54-736C-DB57-5865-039CAAB63251}"/>
              </a:ext>
            </a:extLst>
          </p:cNvPr>
          <p:cNvSpPr/>
          <p:nvPr/>
        </p:nvSpPr>
        <p:spPr>
          <a:xfrm rot="16856535">
            <a:off x="8972560" y="1871957"/>
            <a:ext cx="542487" cy="104717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1" name="Ellipse 480">
            <a:extLst>
              <a:ext uri="{FF2B5EF4-FFF2-40B4-BE49-F238E27FC236}">
                <a16:creationId xmlns:a16="http://schemas.microsoft.com/office/drawing/2014/main" id="{424A8599-1CB5-5E6A-975C-0963E681A2EC}"/>
              </a:ext>
            </a:extLst>
          </p:cNvPr>
          <p:cNvSpPr/>
          <p:nvPr/>
        </p:nvSpPr>
        <p:spPr>
          <a:xfrm>
            <a:off x="8743275" y="2204713"/>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82" name="Ellipse 481">
            <a:extLst>
              <a:ext uri="{FF2B5EF4-FFF2-40B4-BE49-F238E27FC236}">
                <a16:creationId xmlns:a16="http://schemas.microsoft.com/office/drawing/2014/main" id="{D5038A0C-1F73-9F1D-7A1F-23798DDDAE0D}"/>
              </a:ext>
            </a:extLst>
          </p:cNvPr>
          <p:cNvSpPr/>
          <p:nvPr/>
        </p:nvSpPr>
        <p:spPr>
          <a:xfrm>
            <a:off x="9472214" y="2403765"/>
            <a:ext cx="275558" cy="253729"/>
          </a:xfrm>
          <a:prstGeom prst="ellipse">
            <a:avLst/>
          </a:prstGeom>
          <a:solidFill>
            <a:srgbClr val="BF9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83" name="Ellipse 482">
            <a:extLst>
              <a:ext uri="{FF2B5EF4-FFF2-40B4-BE49-F238E27FC236}">
                <a16:creationId xmlns:a16="http://schemas.microsoft.com/office/drawing/2014/main" id="{2D4DAC49-492F-331A-7373-0988116562E9}"/>
              </a:ext>
            </a:extLst>
          </p:cNvPr>
          <p:cNvSpPr/>
          <p:nvPr/>
        </p:nvSpPr>
        <p:spPr>
          <a:xfrm>
            <a:off x="8303424" y="2670202"/>
            <a:ext cx="275558" cy="253729"/>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484" name="Ellipse 483">
            <a:extLst>
              <a:ext uri="{FF2B5EF4-FFF2-40B4-BE49-F238E27FC236}">
                <a16:creationId xmlns:a16="http://schemas.microsoft.com/office/drawing/2014/main" id="{1B331632-417C-4996-F91D-9CA5BD6AC137}"/>
              </a:ext>
            </a:extLst>
          </p:cNvPr>
          <p:cNvSpPr/>
          <p:nvPr/>
        </p:nvSpPr>
        <p:spPr>
          <a:xfrm rot="19443623">
            <a:off x="8112209" y="2418641"/>
            <a:ext cx="1052095" cy="1128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5" name="Ellipse 484">
            <a:extLst>
              <a:ext uri="{FF2B5EF4-FFF2-40B4-BE49-F238E27FC236}">
                <a16:creationId xmlns:a16="http://schemas.microsoft.com/office/drawing/2014/main" id="{F8BAC9C5-9BB8-A83C-253E-A752DFCBC2B6}"/>
              </a:ext>
            </a:extLst>
          </p:cNvPr>
          <p:cNvSpPr/>
          <p:nvPr/>
        </p:nvSpPr>
        <p:spPr>
          <a:xfrm>
            <a:off x="9246349" y="3307189"/>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486" name="Ellipse 485">
            <a:extLst>
              <a:ext uri="{FF2B5EF4-FFF2-40B4-BE49-F238E27FC236}">
                <a16:creationId xmlns:a16="http://schemas.microsoft.com/office/drawing/2014/main" id="{D67DAD5F-BFA6-E705-8A7D-F7DF21FF0B82}"/>
              </a:ext>
            </a:extLst>
          </p:cNvPr>
          <p:cNvSpPr/>
          <p:nvPr/>
        </p:nvSpPr>
        <p:spPr>
          <a:xfrm>
            <a:off x="7770241" y="2410103"/>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87" name="Ellipse 486">
            <a:extLst>
              <a:ext uri="{FF2B5EF4-FFF2-40B4-BE49-F238E27FC236}">
                <a16:creationId xmlns:a16="http://schemas.microsoft.com/office/drawing/2014/main" id="{FA726EB7-51E9-F755-C3E5-D94673905986}"/>
              </a:ext>
            </a:extLst>
          </p:cNvPr>
          <p:cNvSpPr/>
          <p:nvPr/>
        </p:nvSpPr>
        <p:spPr>
          <a:xfrm>
            <a:off x="7731684" y="588413"/>
            <a:ext cx="765928" cy="160398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8" name="Ellipse 487">
            <a:extLst>
              <a:ext uri="{FF2B5EF4-FFF2-40B4-BE49-F238E27FC236}">
                <a16:creationId xmlns:a16="http://schemas.microsoft.com/office/drawing/2014/main" id="{CA0D49F6-C2FB-D524-2522-9919807B0637}"/>
              </a:ext>
            </a:extLst>
          </p:cNvPr>
          <p:cNvSpPr/>
          <p:nvPr/>
        </p:nvSpPr>
        <p:spPr>
          <a:xfrm>
            <a:off x="8344616" y="226580"/>
            <a:ext cx="2672960" cy="1015693"/>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89" name="Connecteur droit 488">
            <a:extLst>
              <a:ext uri="{FF2B5EF4-FFF2-40B4-BE49-F238E27FC236}">
                <a16:creationId xmlns:a16="http://schemas.microsoft.com/office/drawing/2014/main" id="{CC2E63FD-C47E-A0B0-BCC9-4811E1D206A2}"/>
              </a:ext>
            </a:extLst>
          </p:cNvPr>
          <p:cNvCxnSpPr>
            <a:cxnSpLocks/>
          </p:cNvCxnSpPr>
          <p:nvPr/>
        </p:nvCxnSpPr>
        <p:spPr>
          <a:xfrm>
            <a:off x="9174323" y="1080273"/>
            <a:ext cx="546106" cy="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0" name="Connecteur droit 489">
            <a:extLst>
              <a:ext uri="{FF2B5EF4-FFF2-40B4-BE49-F238E27FC236}">
                <a16:creationId xmlns:a16="http://schemas.microsoft.com/office/drawing/2014/main" id="{D1AA7EEF-23BD-852D-A505-D33D105737C5}"/>
              </a:ext>
            </a:extLst>
          </p:cNvPr>
          <p:cNvCxnSpPr>
            <a:cxnSpLocks/>
          </p:cNvCxnSpPr>
          <p:nvPr/>
        </p:nvCxnSpPr>
        <p:spPr>
          <a:xfrm flipV="1">
            <a:off x="9885869" y="910161"/>
            <a:ext cx="355042" cy="176959"/>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1" name="Connecteur droit 490">
            <a:extLst>
              <a:ext uri="{FF2B5EF4-FFF2-40B4-BE49-F238E27FC236}">
                <a16:creationId xmlns:a16="http://schemas.microsoft.com/office/drawing/2014/main" id="{6582DA1B-BD47-9CB4-9527-7192EF0EFCBD}"/>
              </a:ext>
            </a:extLst>
          </p:cNvPr>
          <p:cNvCxnSpPr>
            <a:cxnSpLocks/>
          </p:cNvCxnSpPr>
          <p:nvPr/>
        </p:nvCxnSpPr>
        <p:spPr>
          <a:xfrm>
            <a:off x="10405037" y="897995"/>
            <a:ext cx="255146" cy="60827"/>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92" name="Ellipse 491">
            <a:extLst>
              <a:ext uri="{FF2B5EF4-FFF2-40B4-BE49-F238E27FC236}">
                <a16:creationId xmlns:a16="http://schemas.microsoft.com/office/drawing/2014/main" id="{2014FCB5-0BA8-429D-24EF-1D179052876D}"/>
              </a:ext>
            </a:extLst>
          </p:cNvPr>
          <p:cNvSpPr/>
          <p:nvPr/>
        </p:nvSpPr>
        <p:spPr>
          <a:xfrm>
            <a:off x="9720429" y="95340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493" name="Ellipse 492">
            <a:extLst>
              <a:ext uri="{FF2B5EF4-FFF2-40B4-BE49-F238E27FC236}">
                <a16:creationId xmlns:a16="http://schemas.microsoft.com/office/drawing/2014/main" id="{0C7CABD0-5D08-D7F7-0A8D-E6B94B493F98}"/>
              </a:ext>
            </a:extLst>
          </p:cNvPr>
          <p:cNvSpPr/>
          <p:nvPr/>
        </p:nvSpPr>
        <p:spPr>
          <a:xfrm>
            <a:off x="10129479" y="771130"/>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494" name="Ellipse 493">
            <a:extLst>
              <a:ext uri="{FF2B5EF4-FFF2-40B4-BE49-F238E27FC236}">
                <a16:creationId xmlns:a16="http://schemas.microsoft.com/office/drawing/2014/main" id="{DB7B6BAD-38A4-35AE-62AD-DD870F4D33CB}"/>
              </a:ext>
            </a:extLst>
          </p:cNvPr>
          <p:cNvSpPr/>
          <p:nvPr/>
        </p:nvSpPr>
        <p:spPr>
          <a:xfrm>
            <a:off x="7434325" y="1735906"/>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495" name="Ellipse 494">
            <a:extLst>
              <a:ext uri="{FF2B5EF4-FFF2-40B4-BE49-F238E27FC236}">
                <a16:creationId xmlns:a16="http://schemas.microsoft.com/office/drawing/2014/main" id="{9B5A1141-2ED4-4F6C-CDE1-05BDE202A765}"/>
              </a:ext>
            </a:extLst>
          </p:cNvPr>
          <p:cNvSpPr/>
          <p:nvPr/>
        </p:nvSpPr>
        <p:spPr>
          <a:xfrm rot="333094">
            <a:off x="6750740" y="2086122"/>
            <a:ext cx="1341659" cy="199160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97" name="Connecteur droit 496">
            <a:extLst>
              <a:ext uri="{FF2B5EF4-FFF2-40B4-BE49-F238E27FC236}">
                <a16:creationId xmlns:a16="http://schemas.microsoft.com/office/drawing/2014/main" id="{DF080A7B-396F-23C8-5F45-F932293D74D7}"/>
              </a:ext>
            </a:extLst>
          </p:cNvPr>
          <p:cNvCxnSpPr>
            <a:cxnSpLocks/>
          </p:cNvCxnSpPr>
          <p:nvPr/>
        </p:nvCxnSpPr>
        <p:spPr>
          <a:xfrm flipV="1">
            <a:off x="10797962" y="591478"/>
            <a:ext cx="243183" cy="361930"/>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498" name="Ellipse 497">
            <a:extLst>
              <a:ext uri="{FF2B5EF4-FFF2-40B4-BE49-F238E27FC236}">
                <a16:creationId xmlns:a16="http://schemas.microsoft.com/office/drawing/2014/main" id="{E490A72A-5635-DAE8-DA1D-AD2D9AAD5FC9}"/>
              </a:ext>
            </a:extLst>
          </p:cNvPr>
          <p:cNvSpPr/>
          <p:nvPr/>
        </p:nvSpPr>
        <p:spPr>
          <a:xfrm>
            <a:off x="10660183" y="83195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i</a:t>
            </a:r>
          </a:p>
        </p:txBody>
      </p:sp>
      <p:cxnSp>
        <p:nvCxnSpPr>
          <p:cNvPr id="499" name="Connecteur droit avec flèche 498">
            <a:extLst>
              <a:ext uri="{FF2B5EF4-FFF2-40B4-BE49-F238E27FC236}">
                <a16:creationId xmlns:a16="http://schemas.microsoft.com/office/drawing/2014/main" id="{E732299A-3852-3AFF-26D3-BBF53E28DD0A}"/>
              </a:ext>
            </a:extLst>
          </p:cNvPr>
          <p:cNvCxnSpPr>
            <a:cxnSpLocks/>
          </p:cNvCxnSpPr>
          <p:nvPr/>
        </p:nvCxnSpPr>
        <p:spPr>
          <a:xfrm flipV="1">
            <a:off x="11176000" y="171240"/>
            <a:ext cx="276681" cy="324963"/>
          </a:xfrm>
          <a:prstGeom prst="straightConnector1">
            <a:avLst/>
          </a:prstGeom>
          <a:ln w="762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00" name="Ellipse 499">
            <a:extLst>
              <a:ext uri="{FF2B5EF4-FFF2-40B4-BE49-F238E27FC236}">
                <a16:creationId xmlns:a16="http://schemas.microsoft.com/office/drawing/2014/main" id="{3572F7F2-135B-EA18-C11B-036A6430E6C7}"/>
              </a:ext>
            </a:extLst>
          </p:cNvPr>
          <p:cNvSpPr/>
          <p:nvPr/>
        </p:nvSpPr>
        <p:spPr>
          <a:xfrm>
            <a:off x="11000790" y="374907"/>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501" name="Ellipse 500">
            <a:extLst>
              <a:ext uri="{FF2B5EF4-FFF2-40B4-BE49-F238E27FC236}">
                <a16:creationId xmlns:a16="http://schemas.microsoft.com/office/drawing/2014/main" id="{9E643DDA-873D-E363-7D7D-700CBAECE59C}"/>
              </a:ext>
            </a:extLst>
          </p:cNvPr>
          <p:cNvSpPr/>
          <p:nvPr/>
        </p:nvSpPr>
        <p:spPr>
          <a:xfrm>
            <a:off x="9411308" y="2725284"/>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02" name="Ellipse 501">
            <a:extLst>
              <a:ext uri="{FF2B5EF4-FFF2-40B4-BE49-F238E27FC236}">
                <a16:creationId xmlns:a16="http://schemas.microsoft.com/office/drawing/2014/main" id="{DE415976-80C5-983C-3F35-311C7302D735}"/>
              </a:ext>
            </a:extLst>
          </p:cNvPr>
          <p:cNvSpPr/>
          <p:nvPr/>
        </p:nvSpPr>
        <p:spPr>
          <a:xfrm>
            <a:off x="9742365" y="2894562"/>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03" name="Ellipse 502">
            <a:extLst>
              <a:ext uri="{FF2B5EF4-FFF2-40B4-BE49-F238E27FC236}">
                <a16:creationId xmlns:a16="http://schemas.microsoft.com/office/drawing/2014/main" id="{8B6E395B-73A1-7D96-0E89-C057DCD0935F}"/>
              </a:ext>
            </a:extLst>
          </p:cNvPr>
          <p:cNvSpPr/>
          <p:nvPr/>
        </p:nvSpPr>
        <p:spPr>
          <a:xfrm>
            <a:off x="9531740" y="3412944"/>
            <a:ext cx="275558" cy="253729"/>
          </a:xfrm>
          <a:prstGeom prst="ellipse">
            <a:avLst/>
          </a:prstGeom>
          <a:solidFill>
            <a:srgbClr val="8F45C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04" name="Ellipse 503">
            <a:extLst>
              <a:ext uri="{FF2B5EF4-FFF2-40B4-BE49-F238E27FC236}">
                <a16:creationId xmlns:a16="http://schemas.microsoft.com/office/drawing/2014/main" id="{AF520527-015C-59CF-2311-12087C6D6276}"/>
              </a:ext>
            </a:extLst>
          </p:cNvPr>
          <p:cNvSpPr/>
          <p:nvPr/>
        </p:nvSpPr>
        <p:spPr>
          <a:xfrm rot="16563753">
            <a:off x="9298607" y="2547959"/>
            <a:ext cx="571465" cy="837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5" name="Ellipse 504">
            <a:extLst>
              <a:ext uri="{FF2B5EF4-FFF2-40B4-BE49-F238E27FC236}">
                <a16:creationId xmlns:a16="http://schemas.microsoft.com/office/drawing/2014/main" id="{5BD1FDC3-F1EE-553D-2A84-8A2C5DB5380E}"/>
              </a:ext>
            </a:extLst>
          </p:cNvPr>
          <p:cNvSpPr/>
          <p:nvPr/>
        </p:nvSpPr>
        <p:spPr>
          <a:xfrm>
            <a:off x="9059386" y="2856276"/>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6" name="Ellipse 505">
            <a:extLst>
              <a:ext uri="{FF2B5EF4-FFF2-40B4-BE49-F238E27FC236}">
                <a16:creationId xmlns:a16="http://schemas.microsoft.com/office/drawing/2014/main" id="{2D054531-6F40-66A5-C532-A69B667B2FC2}"/>
              </a:ext>
            </a:extLst>
          </p:cNvPr>
          <p:cNvSpPr/>
          <p:nvPr/>
        </p:nvSpPr>
        <p:spPr>
          <a:xfrm>
            <a:off x="9311347" y="2978160"/>
            <a:ext cx="174870" cy="148974"/>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7" name="Ellipse 506">
            <a:extLst>
              <a:ext uri="{FF2B5EF4-FFF2-40B4-BE49-F238E27FC236}">
                <a16:creationId xmlns:a16="http://schemas.microsoft.com/office/drawing/2014/main" id="{80C4E6CE-615A-E629-1085-BB2E3B571BD9}"/>
              </a:ext>
            </a:extLst>
          </p:cNvPr>
          <p:cNvSpPr/>
          <p:nvPr/>
        </p:nvSpPr>
        <p:spPr>
          <a:xfrm>
            <a:off x="9397314" y="1829370"/>
            <a:ext cx="275558" cy="253729"/>
          </a:xfrm>
          <a:prstGeom prst="ellipse">
            <a:avLst/>
          </a:prstGeom>
          <a:solidFill>
            <a:srgbClr val="DEA9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08" name="Ellipse 507">
            <a:extLst>
              <a:ext uri="{FF2B5EF4-FFF2-40B4-BE49-F238E27FC236}">
                <a16:creationId xmlns:a16="http://schemas.microsoft.com/office/drawing/2014/main" id="{46D94037-0CA3-1A68-5BF5-8D1979CDF110}"/>
              </a:ext>
            </a:extLst>
          </p:cNvPr>
          <p:cNvSpPr/>
          <p:nvPr/>
        </p:nvSpPr>
        <p:spPr>
          <a:xfrm rot="3769130">
            <a:off x="10226450" y="544875"/>
            <a:ext cx="1414889" cy="254596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09" name="Ellipse 508">
            <a:extLst>
              <a:ext uri="{FF2B5EF4-FFF2-40B4-BE49-F238E27FC236}">
                <a16:creationId xmlns:a16="http://schemas.microsoft.com/office/drawing/2014/main" id="{DE39E88E-9B19-B7FC-B7A0-39C5023A058E}"/>
              </a:ext>
            </a:extLst>
          </p:cNvPr>
          <p:cNvSpPr/>
          <p:nvPr/>
        </p:nvSpPr>
        <p:spPr>
          <a:xfrm>
            <a:off x="10149962" y="16414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d</a:t>
            </a:r>
          </a:p>
        </p:txBody>
      </p:sp>
      <p:sp>
        <p:nvSpPr>
          <p:cNvPr id="510" name="Ellipse 509">
            <a:extLst>
              <a:ext uri="{FF2B5EF4-FFF2-40B4-BE49-F238E27FC236}">
                <a16:creationId xmlns:a16="http://schemas.microsoft.com/office/drawing/2014/main" id="{47479914-AF17-D600-AC75-7EE2D466CC38}"/>
              </a:ext>
            </a:extLst>
          </p:cNvPr>
          <p:cNvSpPr/>
          <p:nvPr/>
        </p:nvSpPr>
        <p:spPr>
          <a:xfrm rot="5114080">
            <a:off x="10632028" y="2000117"/>
            <a:ext cx="500642" cy="1424684"/>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11" name="Rectangle 510">
            <a:extLst>
              <a:ext uri="{FF2B5EF4-FFF2-40B4-BE49-F238E27FC236}">
                <a16:creationId xmlns:a16="http://schemas.microsoft.com/office/drawing/2014/main" id="{4EC76C4C-D1B0-3EEC-8719-C565ADB7F096}"/>
              </a:ext>
            </a:extLst>
          </p:cNvPr>
          <p:cNvSpPr/>
          <p:nvPr/>
        </p:nvSpPr>
        <p:spPr>
          <a:xfrm>
            <a:off x="11024037" y="2464343"/>
            <a:ext cx="605445" cy="199613"/>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1751</a:t>
            </a:r>
          </a:p>
        </p:txBody>
      </p:sp>
      <p:sp>
        <p:nvSpPr>
          <p:cNvPr id="512" name="Rectangle 511">
            <a:extLst>
              <a:ext uri="{FF2B5EF4-FFF2-40B4-BE49-F238E27FC236}">
                <a16:creationId xmlns:a16="http://schemas.microsoft.com/office/drawing/2014/main" id="{8173627F-2E22-C53F-C184-284E69A702EC}"/>
              </a:ext>
            </a:extLst>
          </p:cNvPr>
          <p:cNvSpPr/>
          <p:nvPr/>
        </p:nvSpPr>
        <p:spPr>
          <a:xfrm>
            <a:off x="9924694" y="2011320"/>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1759</a:t>
            </a:r>
          </a:p>
        </p:txBody>
      </p:sp>
      <p:sp>
        <p:nvSpPr>
          <p:cNvPr id="513" name="Ellipse 512">
            <a:extLst>
              <a:ext uri="{FF2B5EF4-FFF2-40B4-BE49-F238E27FC236}">
                <a16:creationId xmlns:a16="http://schemas.microsoft.com/office/drawing/2014/main" id="{B45B733C-A982-8664-EC77-75A7EA899E4D}"/>
              </a:ext>
            </a:extLst>
          </p:cNvPr>
          <p:cNvSpPr/>
          <p:nvPr/>
        </p:nvSpPr>
        <p:spPr>
          <a:xfrm>
            <a:off x="9743632" y="1904371"/>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14" name="Ellipse 513">
            <a:extLst>
              <a:ext uri="{FF2B5EF4-FFF2-40B4-BE49-F238E27FC236}">
                <a16:creationId xmlns:a16="http://schemas.microsoft.com/office/drawing/2014/main" id="{276C5D1A-5289-C207-0E64-4836B29EF426}"/>
              </a:ext>
            </a:extLst>
          </p:cNvPr>
          <p:cNvSpPr/>
          <p:nvPr/>
        </p:nvSpPr>
        <p:spPr>
          <a:xfrm>
            <a:off x="11099288" y="2638497"/>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sp>
        <p:nvSpPr>
          <p:cNvPr id="515" name="Ellipse 514">
            <a:extLst>
              <a:ext uri="{FF2B5EF4-FFF2-40B4-BE49-F238E27FC236}">
                <a16:creationId xmlns:a16="http://schemas.microsoft.com/office/drawing/2014/main" id="{A4909C51-C04E-BFB4-0991-C357BDB172B1}"/>
              </a:ext>
            </a:extLst>
          </p:cNvPr>
          <p:cNvSpPr/>
          <p:nvPr/>
        </p:nvSpPr>
        <p:spPr>
          <a:xfrm>
            <a:off x="11672144" y="1733635"/>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C</a:t>
            </a:r>
          </a:p>
        </p:txBody>
      </p:sp>
      <p:sp>
        <p:nvSpPr>
          <p:cNvPr id="516" name="Ellipse 515">
            <a:extLst>
              <a:ext uri="{FF2B5EF4-FFF2-40B4-BE49-F238E27FC236}">
                <a16:creationId xmlns:a16="http://schemas.microsoft.com/office/drawing/2014/main" id="{1BA7B9C8-4832-8EDC-8A90-B49A92282CC4}"/>
              </a:ext>
            </a:extLst>
          </p:cNvPr>
          <p:cNvSpPr/>
          <p:nvPr/>
        </p:nvSpPr>
        <p:spPr>
          <a:xfrm>
            <a:off x="11254898" y="1184700"/>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m</a:t>
            </a:r>
          </a:p>
        </p:txBody>
      </p:sp>
      <p:sp>
        <p:nvSpPr>
          <p:cNvPr id="517" name="Ellipse 516">
            <a:extLst>
              <a:ext uri="{FF2B5EF4-FFF2-40B4-BE49-F238E27FC236}">
                <a16:creationId xmlns:a16="http://schemas.microsoft.com/office/drawing/2014/main" id="{0F024452-C440-121E-F5DF-2E2BC30AEC3B}"/>
              </a:ext>
            </a:extLst>
          </p:cNvPr>
          <p:cNvSpPr/>
          <p:nvPr/>
        </p:nvSpPr>
        <p:spPr>
          <a:xfrm>
            <a:off x="10116210" y="2276901"/>
            <a:ext cx="275558" cy="253729"/>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y</a:t>
            </a:r>
          </a:p>
        </p:txBody>
      </p:sp>
      <p:sp>
        <p:nvSpPr>
          <p:cNvPr id="518" name="Ellipse 517">
            <a:extLst>
              <a:ext uri="{FF2B5EF4-FFF2-40B4-BE49-F238E27FC236}">
                <a16:creationId xmlns:a16="http://schemas.microsoft.com/office/drawing/2014/main" id="{A7C3DA2A-436A-5E8D-D4BB-04777EAAFF84}"/>
              </a:ext>
            </a:extLst>
          </p:cNvPr>
          <p:cNvSpPr/>
          <p:nvPr/>
        </p:nvSpPr>
        <p:spPr>
          <a:xfrm>
            <a:off x="9825339" y="2370983"/>
            <a:ext cx="174870" cy="148974"/>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19" name="Ellipse 518">
            <a:extLst>
              <a:ext uri="{FF2B5EF4-FFF2-40B4-BE49-F238E27FC236}">
                <a16:creationId xmlns:a16="http://schemas.microsoft.com/office/drawing/2014/main" id="{CF9A8E21-9DFD-DCCD-FC18-715B1D17A7F3}"/>
              </a:ext>
            </a:extLst>
          </p:cNvPr>
          <p:cNvSpPr/>
          <p:nvPr/>
        </p:nvSpPr>
        <p:spPr>
          <a:xfrm>
            <a:off x="10415575" y="421908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20" name="Ellipse 519">
            <a:extLst>
              <a:ext uri="{FF2B5EF4-FFF2-40B4-BE49-F238E27FC236}">
                <a16:creationId xmlns:a16="http://schemas.microsoft.com/office/drawing/2014/main" id="{0B75E3A1-7EA5-FFD3-6D8D-EA723B3D2C34}"/>
              </a:ext>
            </a:extLst>
          </p:cNvPr>
          <p:cNvSpPr/>
          <p:nvPr/>
        </p:nvSpPr>
        <p:spPr>
          <a:xfrm>
            <a:off x="10078156" y="373052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21" name="Ellipse 520">
            <a:extLst>
              <a:ext uri="{FF2B5EF4-FFF2-40B4-BE49-F238E27FC236}">
                <a16:creationId xmlns:a16="http://schemas.microsoft.com/office/drawing/2014/main" id="{48C7DBCC-792F-3EEB-9EEF-B4F393D81FAD}"/>
              </a:ext>
            </a:extLst>
          </p:cNvPr>
          <p:cNvSpPr/>
          <p:nvPr/>
        </p:nvSpPr>
        <p:spPr>
          <a:xfrm>
            <a:off x="10078156" y="3103611"/>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22" name="Rectangle 521">
            <a:extLst>
              <a:ext uri="{FF2B5EF4-FFF2-40B4-BE49-F238E27FC236}">
                <a16:creationId xmlns:a16="http://schemas.microsoft.com/office/drawing/2014/main" id="{4C4BACF0-53F5-3746-524A-F3FFAF811B8F}"/>
              </a:ext>
            </a:extLst>
          </p:cNvPr>
          <p:cNvSpPr/>
          <p:nvPr/>
        </p:nvSpPr>
        <p:spPr>
          <a:xfrm>
            <a:off x="10134850" y="3542101"/>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1818</a:t>
            </a:r>
          </a:p>
        </p:txBody>
      </p:sp>
      <p:sp>
        <p:nvSpPr>
          <p:cNvPr id="523" name="Rectangle 522">
            <a:extLst>
              <a:ext uri="{FF2B5EF4-FFF2-40B4-BE49-F238E27FC236}">
                <a16:creationId xmlns:a16="http://schemas.microsoft.com/office/drawing/2014/main" id="{8DCD185B-5373-DB2D-23CF-888DB11EAA3B}"/>
              </a:ext>
            </a:extLst>
          </p:cNvPr>
          <p:cNvSpPr/>
          <p:nvPr/>
        </p:nvSpPr>
        <p:spPr>
          <a:xfrm>
            <a:off x="10240033" y="4368055"/>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1799</a:t>
            </a:r>
          </a:p>
        </p:txBody>
      </p:sp>
      <p:sp>
        <p:nvSpPr>
          <p:cNvPr id="524" name="Ellipse 523">
            <a:extLst>
              <a:ext uri="{FF2B5EF4-FFF2-40B4-BE49-F238E27FC236}">
                <a16:creationId xmlns:a16="http://schemas.microsoft.com/office/drawing/2014/main" id="{B881E5CD-90B9-3C14-FA8D-30008EBCF4C9}"/>
              </a:ext>
            </a:extLst>
          </p:cNvPr>
          <p:cNvSpPr/>
          <p:nvPr/>
        </p:nvSpPr>
        <p:spPr>
          <a:xfrm rot="5400000">
            <a:off x="9696671" y="2883031"/>
            <a:ext cx="1997249" cy="1868369"/>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25" name="Ellipse 524">
            <a:extLst>
              <a:ext uri="{FF2B5EF4-FFF2-40B4-BE49-F238E27FC236}">
                <a16:creationId xmlns:a16="http://schemas.microsoft.com/office/drawing/2014/main" id="{1A9C42E3-6223-67AB-6F63-D4C5F9040E0E}"/>
              </a:ext>
            </a:extLst>
          </p:cNvPr>
          <p:cNvSpPr/>
          <p:nvPr/>
        </p:nvSpPr>
        <p:spPr>
          <a:xfrm>
            <a:off x="11018473" y="3274402"/>
            <a:ext cx="174870" cy="14897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26" name="Rectangle 525">
            <a:extLst>
              <a:ext uri="{FF2B5EF4-FFF2-40B4-BE49-F238E27FC236}">
                <a16:creationId xmlns:a16="http://schemas.microsoft.com/office/drawing/2014/main" id="{C67BEA57-68A6-F258-F9F2-674D1287E08E}"/>
              </a:ext>
            </a:extLst>
          </p:cNvPr>
          <p:cNvSpPr/>
          <p:nvPr/>
        </p:nvSpPr>
        <p:spPr>
          <a:xfrm>
            <a:off x="9923787" y="3237842"/>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1803</a:t>
            </a:r>
          </a:p>
        </p:txBody>
      </p:sp>
      <p:sp>
        <p:nvSpPr>
          <p:cNvPr id="527" name="Rectangle 526">
            <a:extLst>
              <a:ext uri="{FF2B5EF4-FFF2-40B4-BE49-F238E27FC236}">
                <a16:creationId xmlns:a16="http://schemas.microsoft.com/office/drawing/2014/main" id="{629B9B61-5F80-CCDB-1427-29FAFB3A7A62}"/>
              </a:ext>
            </a:extLst>
          </p:cNvPr>
          <p:cNvSpPr/>
          <p:nvPr/>
        </p:nvSpPr>
        <p:spPr>
          <a:xfrm>
            <a:off x="10760894" y="3119356"/>
            <a:ext cx="605445" cy="199613"/>
          </a:xfrm>
          <a:prstGeom prst="rect">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1765</a:t>
            </a:r>
          </a:p>
        </p:txBody>
      </p:sp>
      <p:cxnSp>
        <p:nvCxnSpPr>
          <p:cNvPr id="528" name="Connecteur droit 527">
            <a:extLst>
              <a:ext uri="{FF2B5EF4-FFF2-40B4-BE49-F238E27FC236}">
                <a16:creationId xmlns:a16="http://schemas.microsoft.com/office/drawing/2014/main" id="{2E25485D-6B3B-9312-582D-5A24233C4A84}"/>
              </a:ext>
            </a:extLst>
          </p:cNvPr>
          <p:cNvCxnSpPr>
            <a:cxnSpLocks/>
          </p:cNvCxnSpPr>
          <p:nvPr/>
        </p:nvCxnSpPr>
        <p:spPr>
          <a:xfrm flipV="1">
            <a:off x="8473778" y="1080273"/>
            <a:ext cx="663948" cy="175332"/>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29" name="Ellipse 528">
            <a:extLst>
              <a:ext uri="{FF2B5EF4-FFF2-40B4-BE49-F238E27FC236}">
                <a16:creationId xmlns:a16="http://schemas.microsoft.com/office/drawing/2014/main" id="{2BE9008E-9DE5-6871-3333-88AFB80CBB28}"/>
              </a:ext>
            </a:extLst>
          </p:cNvPr>
          <p:cNvSpPr/>
          <p:nvPr/>
        </p:nvSpPr>
        <p:spPr>
          <a:xfrm>
            <a:off x="9018833" y="95266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t</a:t>
            </a:r>
          </a:p>
        </p:txBody>
      </p:sp>
      <p:cxnSp>
        <p:nvCxnSpPr>
          <p:cNvPr id="530" name="Connecteur droit 529">
            <a:extLst>
              <a:ext uri="{FF2B5EF4-FFF2-40B4-BE49-F238E27FC236}">
                <a16:creationId xmlns:a16="http://schemas.microsoft.com/office/drawing/2014/main" id="{C9AE68DE-513F-073A-C45A-E84FBFB2FEDC}"/>
              </a:ext>
            </a:extLst>
          </p:cNvPr>
          <p:cNvCxnSpPr>
            <a:cxnSpLocks/>
          </p:cNvCxnSpPr>
          <p:nvPr/>
        </p:nvCxnSpPr>
        <p:spPr>
          <a:xfrm>
            <a:off x="7936398" y="1066250"/>
            <a:ext cx="448467" cy="19109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1" name="Connecteur droit 530">
            <a:extLst>
              <a:ext uri="{FF2B5EF4-FFF2-40B4-BE49-F238E27FC236}">
                <a16:creationId xmlns:a16="http://schemas.microsoft.com/office/drawing/2014/main" id="{06114B4D-BBCF-3F03-DE12-C9B4272AB8FC}"/>
              </a:ext>
            </a:extLst>
          </p:cNvPr>
          <p:cNvCxnSpPr>
            <a:cxnSpLocks/>
          </p:cNvCxnSpPr>
          <p:nvPr/>
        </p:nvCxnSpPr>
        <p:spPr>
          <a:xfrm flipV="1">
            <a:off x="8185588" y="1255605"/>
            <a:ext cx="234539" cy="671614"/>
          </a:xfrm>
          <a:prstGeom prst="line">
            <a:avLst/>
          </a:prstGeom>
          <a:ln w="762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532" name="Ellipse 531">
            <a:extLst>
              <a:ext uri="{FF2B5EF4-FFF2-40B4-BE49-F238E27FC236}">
                <a16:creationId xmlns:a16="http://schemas.microsoft.com/office/drawing/2014/main" id="{9B495226-0DF1-7170-63B6-847A0896E0A8}"/>
              </a:ext>
            </a:extLst>
          </p:cNvPr>
          <p:cNvSpPr/>
          <p:nvPr/>
        </p:nvSpPr>
        <p:spPr>
          <a:xfrm>
            <a:off x="8266595" y="1133978"/>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k</a:t>
            </a:r>
          </a:p>
        </p:txBody>
      </p:sp>
      <p:sp>
        <p:nvSpPr>
          <p:cNvPr id="533" name="Ellipse 532">
            <a:extLst>
              <a:ext uri="{FF2B5EF4-FFF2-40B4-BE49-F238E27FC236}">
                <a16:creationId xmlns:a16="http://schemas.microsoft.com/office/drawing/2014/main" id="{46FE1E19-1974-68BB-2BC8-59D9A1B3167B}"/>
              </a:ext>
            </a:extLst>
          </p:cNvPr>
          <p:cNvSpPr/>
          <p:nvPr/>
        </p:nvSpPr>
        <p:spPr>
          <a:xfrm>
            <a:off x="8076502" y="1807433"/>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34" name="Ellipse 533">
            <a:extLst>
              <a:ext uri="{FF2B5EF4-FFF2-40B4-BE49-F238E27FC236}">
                <a16:creationId xmlns:a16="http://schemas.microsoft.com/office/drawing/2014/main" id="{00001CD1-31CA-32A1-7BB8-4E643DE38036}"/>
              </a:ext>
            </a:extLst>
          </p:cNvPr>
          <p:cNvSpPr/>
          <p:nvPr/>
        </p:nvSpPr>
        <p:spPr>
          <a:xfrm>
            <a:off x="7295403" y="113090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5" name="Ellipse 534">
            <a:extLst>
              <a:ext uri="{FF2B5EF4-FFF2-40B4-BE49-F238E27FC236}">
                <a16:creationId xmlns:a16="http://schemas.microsoft.com/office/drawing/2014/main" id="{5C1D2103-D761-4064-9000-D62918BFD91A}"/>
              </a:ext>
            </a:extLst>
          </p:cNvPr>
          <p:cNvSpPr/>
          <p:nvPr/>
        </p:nvSpPr>
        <p:spPr>
          <a:xfrm>
            <a:off x="7028141" y="1998464"/>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O</a:t>
            </a:r>
          </a:p>
        </p:txBody>
      </p:sp>
      <p:sp>
        <p:nvSpPr>
          <p:cNvPr id="536" name="Ellipse 535">
            <a:extLst>
              <a:ext uri="{FF2B5EF4-FFF2-40B4-BE49-F238E27FC236}">
                <a16:creationId xmlns:a16="http://schemas.microsoft.com/office/drawing/2014/main" id="{57B91B8C-D5B1-AB2A-3BA0-6268E18B8CB7}"/>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7" name="Ellipse 536">
            <a:extLst>
              <a:ext uri="{FF2B5EF4-FFF2-40B4-BE49-F238E27FC236}">
                <a16:creationId xmlns:a16="http://schemas.microsoft.com/office/drawing/2014/main" id="{B3C36C43-92E1-89CD-9349-D57A75737211}"/>
              </a:ext>
            </a:extLst>
          </p:cNvPr>
          <p:cNvSpPr/>
          <p:nvPr/>
        </p:nvSpPr>
        <p:spPr>
          <a:xfrm rot="1779497">
            <a:off x="5100312" y="1584583"/>
            <a:ext cx="977349" cy="443556"/>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8" name="Ellipse 537">
            <a:extLst>
              <a:ext uri="{FF2B5EF4-FFF2-40B4-BE49-F238E27FC236}">
                <a16:creationId xmlns:a16="http://schemas.microsoft.com/office/drawing/2014/main" id="{E548E05C-2269-83E8-8BE1-AA06C08AFD48}"/>
              </a:ext>
            </a:extLst>
          </p:cNvPr>
          <p:cNvSpPr/>
          <p:nvPr/>
        </p:nvSpPr>
        <p:spPr>
          <a:xfrm>
            <a:off x="5409758" y="1514535"/>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39" name="Ellipse 538">
            <a:extLst>
              <a:ext uri="{FF2B5EF4-FFF2-40B4-BE49-F238E27FC236}">
                <a16:creationId xmlns:a16="http://schemas.microsoft.com/office/drawing/2014/main" id="{B46DE0ED-C37F-3CBF-973A-83830D73C75E}"/>
              </a:ext>
            </a:extLst>
          </p:cNvPr>
          <p:cNvSpPr/>
          <p:nvPr/>
        </p:nvSpPr>
        <p:spPr>
          <a:xfrm>
            <a:off x="6865624" y="2982092"/>
            <a:ext cx="275558" cy="253729"/>
          </a:xfrm>
          <a:prstGeom prst="ellipse">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
        <p:nvSpPr>
          <p:cNvPr id="540" name="Ellipse 539">
            <a:extLst>
              <a:ext uri="{FF2B5EF4-FFF2-40B4-BE49-F238E27FC236}">
                <a16:creationId xmlns:a16="http://schemas.microsoft.com/office/drawing/2014/main" id="{60F1B7E5-7BCD-6C3C-09B5-C51C5DA3F376}"/>
              </a:ext>
            </a:extLst>
          </p:cNvPr>
          <p:cNvSpPr/>
          <p:nvPr/>
        </p:nvSpPr>
        <p:spPr>
          <a:xfrm>
            <a:off x="7990568" y="2218848"/>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1" name="Ellipse 540">
            <a:extLst>
              <a:ext uri="{FF2B5EF4-FFF2-40B4-BE49-F238E27FC236}">
                <a16:creationId xmlns:a16="http://schemas.microsoft.com/office/drawing/2014/main" id="{BEDC4106-C26C-5E76-8C95-4A6407AF20CE}"/>
              </a:ext>
            </a:extLst>
          </p:cNvPr>
          <p:cNvSpPr/>
          <p:nvPr/>
        </p:nvSpPr>
        <p:spPr>
          <a:xfrm>
            <a:off x="8165438" y="241785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2" name="Ellipse 541">
            <a:extLst>
              <a:ext uri="{FF2B5EF4-FFF2-40B4-BE49-F238E27FC236}">
                <a16:creationId xmlns:a16="http://schemas.microsoft.com/office/drawing/2014/main" id="{F4E5478A-DF75-221D-5E6B-59DF112DEE02}"/>
              </a:ext>
            </a:extLst>
          </p:cNvPr>
          <p:cNvSpPr/>
          <p:nvPr/>
        </p:nvSpPr>
        <p:spPr>
          <a:xfrm>
            <a:off x="7984495" y="2365188"/>
            <a:ext cx="174870" cy="148974"/>
          </a:xfrm>
          <a:prstGeom prst="ellipse">
            <a:avLst/>
          </a:prstGeom>
          <a:solidFill>
            <a:srgbClr val="B686D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3" name="Ellipse 542">
            <a:extLst>
              <a:ext uri="{FF2B5EF4-FFF2-40B4-BE49-F238E27FC236}">
                <a16:creationId xmlns:a16="http://schemas.microsoft.com/office/drawing/2014/main" id="{ED739901-AD4C-D879-8702-13846B2EB8E0}"/>
              </a:ext>
            </a:extLst>
          </p:cNvPr>
          <p:cNvSpPr/>
          <p:nvPr/>
        </p:nvSpPr>
        <p:spPr>
          <a:xfrm>
            <a:off x="9407090" y="1211512"/>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4" name="Ellipse 543">
            <a:extLst>
              <a:ext uri="{FF2B5EF4-FFF2-40B4-BE49-F238E27FC236}">
                <a16:creationId xmlns:a16="http://schemas.microsoft.com/office/drawing/2014/main" id="{E54E709B-BB8A-BC52-BF7B-412F9C05C010}"/>
              </a:ext>
            </a:extLst>
          </p:cNvPr>
          <p:cNvSpPr/>
          <p:nvPr/>
        </p:nvSpPr>
        <p:spPr>
          <a:xfrm>
            <a:off x="8626576" y="159258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5" name="Ellipse 544">
            <a:extLst>
              <a:ext uri="{FF2B5EF4-FFF2-40B4-BE49-F238E27FC236}">
                <a16:creationId xmlns:a16="http://schemas.microsoft.com/office/drawing/2014/main" id="{32691DC1-0ACF-C117-0CCF-F1BAFCED56DF}"/>
              </a:ext>
            </a:extLst>
          </p:cNvPr>
          <p:cNvSpPr/>
          <p:nvPr/>
        </p:nvSpPr>
        <p:spPr>
          <a:xfrm>
            <a:off x="9804186" y="1415471"/>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6" name="Ellipse 545">
            <a:extLst>
              <a:ext uri="{FF2B5EF4-FFF2-40B4-BE49-F238E27FC236}">
                <a16:creationId xmlns:a16="http://schemas.microsoft.com/office/drawing/2014/main" id="{E259B9D3-B5F0-66E0-8E1E-5B5C28EB0BF8}"/>
              </a:ext>
            </a:extLst>
          </p:cNvPr>
          <p:cNvSpPr/>
          <p:nvPr/>
        </p:nvSpPr>
        <p:spPr>
          <a:xfrm>
            <a:off x="8887790" y="1612029"/>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7" name="Rectangle 546">
            <a:extLst>
              <a:ext uri="{FF2B5EF4-FFF2-40B4-BE49-F238E27FC236}">
                <a16:creationId xmlns:a16="http://schemas.microsoft.com/office/drawing/2014/main" id="{88AE5FEC-17E0-2730-4B9A-21CA0CBE1851}"/>
              </a:ext>
            </a:extLst>
          </p:cNvPr>
          <p:cNvSpPr/>
          <p:nvPr/>
        </p:nvSpPr>
        <p:spPr>
          <a:xfrm>
            <a:off x="8463087" y="1418315"/>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1743</a:t>
            </a:r>
          </a:p>
        </p:txBody>
      </p:sp>
      <p:sp>
        <p:nvSpPr>
          <p:cNvPr id="548" name="Rectangle 547">
            <a:extLst>
              <a:ext uri="{FF2B5EF4-FFF2-40B4-BE49-F238E27FC236}">
                <a16:creationId xmlns:a16="http://schemas.microsoft.com/office/drawing/2014/main" id="{0E0A3095-A5B0-2077-3F94-7349E130C01D}"/>
              </a:ext>
            </a:extLst>
          </p:cNvPr>
          <p:cNvSpPr/>
          <p:nvPr/>
        </p:nvSpPr>
        <p:spPr>
          <a:xfrm>
            <a:off x="9598601" y="1235017"/>
            <a:ext cx="654425" cy="17813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1719</a:t>
            </a:r>
          </a:p>
        </p:txBody>
      </p:sp>
      <p:sp>
        <p:nvSpPr>
          <p:cNvPr id="549" name="Rectangle 548">
            <a:extLst>
              <a:ext uri="{FF2B5EF4-FFF2-40B4-BE49-F238E27FC236}">
                <a16:creationId xmlns:a16="http://schemas.microsoft.com/office/drawing/2014/main" id="{9FA45872-6025-8457-0A9C-8F1F95A6B72E}"/>
              </a:ext>
            </a:extLst>
          </p:cNvPr>
          <p:cNvSpPr/>
          <p:nvPr/>
        </p:nvSpPr>
        <p:spPr>
          <a:xfrm>
            <a:off x="11038007" y="94984"/>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1689</a:t>
            </a:r>
          </a:p>
        </p:txBody>
      </p:sp>
      <p:sp>
        <p:nvSpPr>
          <p:cNvPr id="550" name="Rectangle 549">
            <a:extLst>
              <a:ext uri="{FF2B5EF4-FFF2-40B4-BE49-F238E27FC236}">
                <a16:creationId xmlns:a16="http://schemas.microsoft.com/office/drawing/2014/main" id="{BDA763F1-81D3-DB50-60F5-8DA883FA6EB5}"/>
              </a:ext>
            </a:extLst>
          </p:cNvPr>
          <p:cNvSpPr/>
          <p:nvPr/>
        </p:nvSpPr>
        <p:spPr>
          <a:xfrm>
            <a:off x="7739602" y="1987363"/>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1801</a:t>
            </a:r>
          </a:p>
        </p:txBody>
      </p:sp>
      <p:sp>
        <p:nvSpPr>
          <p:cNvPr id="551" name="Rectangle 550">
            <a:extLst>
              <a:ext uri="{FF2B5EF4-FFF2-40B4-BE49-F238E27FC236}">
                <a16:creationId xmlns:a16="http://schemas.microsoft.com/office/drawing/2014/main" id="{602BD0FF-881A-70A9-9EEF-1704B9374ACA}"/>
              </a:ext>
            </a:extLst>
          </p:cNvPr>
          <p:cNvSpPr/>
          <p:nvPr/>
        </p:nvSpPr>
        <p:spPr>
          <a:xfrm>
            <a:off x="7342831" y="1509827"/>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1792</a:t>
            </a:r>
          </a:p>
        </p:txBody>
      </p:sp>
      <p:sp>
        <p:nvSpPr>
          <p:cNvPr id="552" name="Rectangle 551">
            <a:extLst>
              <a:ext uri="{FF2B5EF4-FFF2-40B4-BE49-F238E27FC236}">
                <a16:creationId xmlns:a16="http://schemas.microsoft.com/office/drawing/2014/main" id="{513019B8-2B73-4957-9CF9-F06B0CF058B6}"/>
              </a:ext>
            </a:extLst>
          </p:cNvPr>
          <p:cNvSpPr/>
          <p:nvPr/>
        </p:nvSpPr>
        <p:spPr>
          <a:xfrm>
            <a:off x="7264529" y="1287554"/>
            <a:ext cx="564705" cy="191049"/>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1795</a:t>
            </a:r>
          </a:p>
        </p:txBody>
      </p:sp>
      <p:sp>
        <p:nvSpPr>
          <p:cNvPr id="553" name="Rectangle 552">
            <a:extLst>
              <a:ext uri="{FF2B5EF4-FFF2-40B4-BE49-F238E27FC236}">
                <a16:creationId xmlns:a16="http://schemas.microsoft.com/office/drawing/2014/main" id="{91B7F3C7-6698-3597-E8A5-4E339E3A0D1D}"/>
              </a:ext>
            </a:extLst>
          </p:cNvPr>
          <p:cNvSpPr/>
          <p:nvPr/>
        </p:nvSpPr>
        <p:spPr>
          <a:xfrm>
            <a:off x="11136657" y="1016483"/>
            <a:ext cx="548255" cy="190654"/>
          </a:xfrm>
          <a:prstGeom prst="rect">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1691</a:t>
            </a:r>
          </a:p>
        </p:txBody>
      </p:sp>
      <p:sp>
        <p:nvSpPr>
          <p:cNvPr id="554" name="Ellipse 553">
            <a:extLst>
              <a:ext uri="{FF2B5EF4-FFF2-40B4-BE49-F238E27FC236}">
                <a16:creationId xmlns:a16="http://schemas.microsoft.com/office/drawing/2014/main" id="{CAED9925-C073-3FE0-89B9-DD1B3D17CB64}"/>
              </a:ext>
            </a:extLst>
          </p:cNvPr>
          <p:cNvSpPr/>
          <p:nvPr/>
        </p:nvSpPr>
        <p:spPr>
          <a:xfrm>
            <a:off x="11482613" y="3331810"/>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a:p>
        </p:txBody>
      </p:sp>
      <p:sp>
        <p:nvSpPr>
          <p:cNvPr id="555" name="Ellipse 554">
            <a:extLst>
              <a:ext uri="{FF2B5EF4-FFF2-40B4-BE49-F238E27FC236}">
                <a16:creationId xmlns:a16="http://schemas.microsoft.com/office/drawing/2014/main" id="{BB0B4F9E-863B-5AF1-7E30-C041D52FB957}"/>
              </a:ext>
            </a:extLst>
          </p:cNvPr>
          <p:cNvSpPr/>
          <p:nvPr/>
        </p:nvSpPr>
        <p:spPr>
          <a:xfrm rot="10166356">
            <a:off x="11458647" y="2749176"/>
            <a:ext cx="356113" cy="999142"/>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6" name="Ellipse 555">
            <a:extLst>
              <a:ext uri="{FF2B5EF4-FFF2-40B4-BE49-F238E27FC236}">
                <a16:creationId xmlns:a16="http://schemas.microsoft.com/office/drawing/2014/main" id="{45E376E1-529D-02AF-E927-5660BAD17AB2}"/>
              </a:ext>
            </a:extLst>
          </p:cNvPr>
          <p:cNvSpPr/>
          <p:nvPr/>
        </p:nvSpPr>
        <p:spPr>
          <a:xfrm>
            <a:off x="11460177" y="2691434"/>
            <a:ext cx="174870" cy="148974"/>
          </a:xfrm>
          <a:prstGeom prst="ellipse">
            <a:avLst/>
          </a:prstGeom>
          <a:solidFill>
            <a:srgbClr val="FF99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57" name="Rectangle 556">
            <a:extLst>
              <a:ext uri="{FF2B5EF4-FFF2-40B4-BE49-F238E27FC236}">
                <a16:creationId xmlns:a16="http://schemas.microsoft.com/office/drawing/2014/main" id="{1E273E21-FF55-EF9A-C749-F23144E3830E}"/>
              </a:ext>
            </a:extLst>
          </p:cNvPr>
          <p:cNvSpPr/>
          <p:nvPr/>
        </p:nvSpPr>
        <p:spPr>
          <a:xfrm>
            <a:off x="11384388" y="3124347"/>
            <a:ext cx="605445" cy="199613"/>
          </a:xfrm>
          <a:prstGeom prst="rect">
            <a:avLst/>
          </a:prstGeom>
          <a:solidFill>
            <a:srgbClr val="FF999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1824</a:t>
            </a:r>
          </a:p>
        </p:txBody>
      </p:sp>
      <p:sp>
        <p:nvSpPr>
          <p:cNvPr id="558" name="Ellipse 557">
            <a:extLst>
              <a:ext uri="{FF2B5EF4-FFF2-40B4-BE49-F238E27FC236}">
                <a16:creationId xmlns:a16="http://schemas.microsoft.com/office/drawing/2014/main" id="{86F2C409-821C-5C45-64EC-DF9CA774B0DC}"/>
              </a:ext>
            </a:extLst>
          </p:cNvPr>
          <p:cNvSpPr/>
          <p:nvPr/>
        </p:nvSpPr>
        <p:spPr>
          <a:xfrm>
            <a:off x="7779767" y="943531"/>
            <a:ext cx="275558" cy="253729"/>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R</a:t>
            </a:r>
          </a:p>
        </p:txBody>
      </p:sp>
      <p:sp>
        <p:nvSpPr>
          <p:cNvPr id="559" name="Rectangle 558">
            <a:extLst>
              <a:ext uri="{FF2B5EF4-FFF2-40B4-BE49-F238E27FC236}">
                <a16:creationId xmlns:a16="http://schemas.microsoft.com/office/drawing/2014/main" id="{1633CC50-E114-8858-CA2B-72582C71BA48}"/>
              </a:ext>
            </a:extLst>
          </p:cNvPr>
          <p:cNvSpPr/>
          <p:nvPr/>
        </p:nvSpPr>
        <p:spPr>
          <a:xfrm>
            <a:off x="8765812" y="277177"/>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Russie</a:t>
            </a:r>
          </a:p>
          <a:p>
            <a:pPr algn="ctr"/>
            <a:r>
              <a:rPr lang="fr-FR" sz="1400" b="1" dirty="0">
                <a:solidFill>
                  <a:schemeClr val="tx1"/>
                </a:solidFill>
              </a:rPr>
              <a:t>1654-1813</a:t>
            </a:r>
          </a:p>
        </p:txBody>
      </p:sp>
      <p:sp>
        <p:nvSpPr>
          <p:cNvPr id="560" name="Rectangle 559">
            <a:extLst>
              <a:ext uri="{FF2B5EF4-FFF2-40B4-BE49-F238E27FC236}">
                <a16:creationId xmlns:a16="http://schemas.microsoft.com/office/drawing/2014/main" id="{03909708-5A08-7D6E-6445-8F332A2C32BA}"/>
              </a:ext>
            </a:extLst>
          </p:cNvPr>
          <p:cNvSpPr/>
          <p:nvPr/>
        </p:nvSpPr>
        <p:spPr>
          <a:xfrm>
            <a:off x="9995986" y="3760699"/>
            <a:ext cx="1004803"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Inde </a:t>
            </a:r>
            <a:r>
              <a:rPr lang="fr-FR" sz="1600" b="1" dirty="0" err="1">
                <a:solidFill>
                  <a:schemeClr val="tx1"/>
                </a:solidFill>
              </a:rPr>
              <a:t>brit</a:t>
            </a:r>
            <a:r>
              <a:rPr lang="fr-FR" sz="1600" b="1" dirty="0">
                <a:solidFill>
                  <a:schemeClr val="tx1"/>
                </a:solidFill>
              </a:rPr>
              <a:t>.</a:t>
            </a:r>
          </a:p>
          <a:p>
            <a:pPr algn="ctr"/>
            <a:r>
              <a:rPr lang="fr-FR" sz="1400" b="1" dirty="0">
                <a:solidFill>
                  <a:schemeClr val="tx1"/>
                </a:solidFill>
              </a:rPr>
              <a:t>1765-1818</a:t>
            </a:r>
          </a:p>
        </p:txBody>
      </p:sp>
      <p:sp>
        <p:nvSpPr>
          <p:cNvPr id="561" name="Ellipse 560">
            <a:extLst>
              <a:ext uri="{FF2B5EF4-FFF2-40B4-BE49-F238E27FC236}">
                <a16:creationId xmlns:a16="http://schemas.microsoft.com/office/drawing/2014/main" id="{0577E1EF-92DF-92CC-B39D-10DADA6E5F8D}"/>
              </a:ext>
            </a:extLst>
          </p:cNvPr>
          <p:cNvSpPr/>
          <p:nvPr/>
        </p:nvSpPr>
        <p:spPr>
          <a:xfrm>
            <a:off x="8374240" y="3429681"/>
            <a:ext cx="327270" cy="331854"/>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600"/>
          </a:p>
        </p:txBody>
      </p:sp>
      <p:sp>
        <p:nvSpPr>
          <p:cNvPr id="562" name="Rectangle 561">
            <a:extLst>
              <a:ext uri="{FF2B5EF4-FFF2-40B4-BE49-F238E27FC236}">
                <a16:creationId xmlns:a16="http://schemas.microsoft.com/office/drawing/2014/main" id="{300121C6-2A00-A5A2-1135-114AB966D1CF}"/>
              </a:ext>
            </a:extLst>
          </p:cNvPr>
          <p:cNvSpPr/>
          <p:nvPr/>
        </p:nvSpPr>
        <p:spPr>
          <a:xfrm>
            <a:off x="5865192" y="2561673"/>
            <a:ext cx="1129745" cy="717469"/>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Ottomans</a:t>
            </a:r>
          </a:p>
          <a:p>
            <a:pPr algn="ctr"/>
            <a:r>
              <a:rPr lang="fr-FR" sz="1600" b="1" dirty="0">
                <a:solidFill>
                  <a:schemeClr val="tx1"/>
                </a:solidFill>
              </a:rPr>
              <a:t>Reculs</a:t>
            </a:r>
          </a:p>
          <a:p>
            <a:pPr algn="ctr"/>
            <a:r>
              <a:rPr lang="fr-FR" sz="1400" b="1" dirty="0">
                <a:solidFill>
                  <a:schemeClr val="tx1"/>
                </a:solidFill>
              </a:rPr>
              <a:t>1768-1812</a:t>
            </a:r>
          </a:p>
        </p:txBody>
      </p:sp>
      <p:sp>
        <p:nvSpPr>
          <p:cNvPr id="563" name="Rectangle 562">
            <a:extLst>
              <a:ext uri="{FF2B5EF4-FFF2-40B4-BE49-F238E27FC236}">
                <a16:creationId xmlns:a16="http://schemas.microsoft.com/office/drawing/2014/main" id="{AB0CCB0E-B416-AD0A-1979-ABAF3E7C4BD8}"/>
              </a:ext>
            </a:extLst>
          </p:cNvPr>
          <p:cNvSpPr/>
          <p:nvPr/>
        </p:nvSpPr>
        <p:spPr>
          <a:xfrm>
            <a:off x="8127279" y="2978159"/>
            <a:ext cx="1112545" cy="726395"/>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Perse</a:t>
            </a:r>
          </a:p>
          <a:p>
            <a:pPr algn="ctr"/>
            <a:r>
              <a:rPr lang="fr-FR" sz="1600" b="1" dirty="0">
                <a:solidFill>
                  <a:schemeClr val="tx1"/>
                </a:solidFill>
              </a:rPr>
              <a:t>Reculs</a:t>
            </a:r>
          </a:p>
          <a:p>
            <a:pPr algn="ctr"/>
            <a:r>
              <a:rPr lang="fr-FR" sz="1400" b="1" dirty="0">
                <a:solidFill>
                  <a:schemeClr val="tx1"/>
                </a:solidFill>
              </a:rPr>
              <a:t>1721-1813</a:t>
            </a:r>
          </a:p>
        </p:txBody>
      </p:sp>
      <p:sp>
        <p:nvSpPr>
          <p:cNvPr id="564" name="Rectangle 563">
            <a:extLst>
              <a:ext uri="{FF2B5EF4-FFF2-40B4-BE49-F238E27FC236}">
                <a16:creationId xmlns:a16="http://schemas.microsoft.com/office/drawing/2014/main" id="{98A6024E-85C1-F0E8-71CB-FC85A280932F}"/>
              </a:ext>
            </a:extLst>
          </p:cNvPr>
          <p:cNvSpPr/>
          <p:nvPr/>
        </p:nvSpPr>
        <p:spPr>
          <a:xfrm>
            <a:off x="10650290" y="1779193"/>
            <a:ext cx="1130180" cy="449187"/>
          </a:xfrm>
          <a:prstGeom prst="rect">
            <a:avLst/>
          </a:prstGeom>
          <a:solidFill>
            <a:schemeClr val="bg1"/>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1"/>
                </a:solidFill>
              </a:rPr>
              <a:t>Chine</a:t>
            </a:r>
          </a:p>
          <a:p>
            <a:pPr algn="ctr"/>
            <a:r>
              <a:rPr lang="fr-FR" sz="1400" b="1" dirty="0">
                <a:solidFill>
                  <a:schemeClr val="tx1"/>
                </a:solidFill>
              </a:rPr>
              <a:t>1691-1759</a:t>
            </a:r>
          </a:p>
        </p:txBody>
      </p:sp>
      <p:sp>
        <p:nvSpPr>
          <p:cNvPr id="565" name="Ellipse 564">
            <a:extLst>
              <a:ext uri="{FF2B5EF4-FFF2-40B4-BE49-F238E27FC236}">
                <a16:creationId xmlns:a16="http://schemas.microsoft.com/office/drawing/2014/main" id="{03F4C8C7-A55C-3C51-8631-BA1006ABF73C}"/>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6" name="Ellipse 565">
            <a:extLst>
              <a:ext uri="{FF2B5EF4-FFF2-40B4-BE49-F238E27FC236}">
                <a16:creationId xmlns:a16="http://schemas.microsoft.com/office/drawing/2014/main" id="{40663F7C-D0A8-9BA9-2B38-D307B0357CC6}"/>
              </a:ext>
            </a:extLst>
          </p:cNvPr>
          <p:cNvSpPr/>
          <p:nvPr/>
        </p:nvSpPr>
        <p:spPr>
          <a:xfrm>
            <a:off x="7119050" y="41681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S</a:t>
            </a:r>
          </a:p>
        </p:txBody>
      </p:sp>
      <p:sp>
        <p:nvSpPr>
          <p:cNvPr id="567" name="Ellipse 566">
            <a:extLst>
              <a:ext uri="{FF2B5EF4-FFF2-40B4-BE49-F238E27FC236}">
                <a16:creationId xmlns:a16="http://schemas.microsoft.com/office/drawing/2014/main" id="{788E7C10-0546-0D36-4C30-ECD8B2C2E8AD}"/>
              </a:ext>
            </a:extLst>
          </p:cNvPr>
          <p:cNvSpPr/>
          <p:nvPr/>
        </p:nvSpPr>
        <p:spPr>
          <a:xfrm>
            <a:off x="7469045" y="727185"/>
            <a:ext cx="174870" cy="148974"/>
          </a:xfrm>
          <a:prstGeom prst="ellipse">
            <a:avLst/>
          </a:prstGeom>
          <a:solidFill>
            <a:srgbClr val="00B0F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9" name="Ellipse 568">
            <a:extLst>
              <a:ext uri="{FF2B5EF4-FFF2-40B4-BE49-F238E27FC236}">
                <a16:creationId xmlns:a16="http://schemas.microsoft.com/office/drawing/2014/main" id="{10B2E62E-AF71-28E7-ECC4-8665E04FC6B3}"/>
              </a:ext>
            </a:extLst>
          </p:cNvPr>
          <p:cNvSpPr/>
          <p:nvPr/>
        </p:nvSpPr>
        <p:spPr>
          <a:xfrm rot="4376830">
            <a:off x="7226859" y="-102617"/>
            <a:ext cx="511947" cy="103182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0" name="Ellipse 569">
            <a:extLst>
              <a:ext uri="{FF2B5EF4-FFF2-40B4-BE49-F238E27FC236}">
                <a16:creationId xmlns:a16="http://schemas.microsoft.com/office/drawing/2014/main" id="{00820301-7B74-D47C-A946-4D0D43ABC77D}"/>
              </a:ext>
            </a:extLst>
          </p:cNvPr>
          <p:cNvSpPr/>
          <p:nvPr/>
        </p:nvSpPr>
        <p:spPr>
          <a:xfrm>
            <a:off x="6705473" y="136008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h</a:t>
            </a:r>
          </a:p>
        </p:txBody>
      </p:sp>
      <p:sp>
        <p:nvSpPr>
          <p:cNvPr id="571" name="Ellipse 570">
            <a:extLst>
              <a:ext uri="{FF2B5EF4-FFF2-40B4-BE49-F238E27FC236}">
                <a16:creationId xmlns:a16="http://schemas.microsoft.com/office/drawing/2014/main" id="{B6C22DAA-C3B3-62EA-1913-5ACC5AD0845F}"/>
              </a:ext>
            </a:extLst>
          </p:cNvPr>
          <p:cNvSpPr/>
          <p:nvPr/>
        </p:nvSpPr>
        <p:spPr>
          <a:xfrm>
            <a:off x="6161121" y="279837"/>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B</a:t>
            </a:r>
          </a:p>
        </p:txBody>
      </p:sp>
      <p:sp>
        <p:nvSpPr>
          <p:cNvPr id="572" name="Ellipse 571">
            <a:extLst>
              <a:ext uri="{FF2B5EF4-FFF2-40B4-BE49-F238E27FC236}">
                <a16:creationId xmlns:a16="http://schemas.microsoft.com/office/drawing/2014/main" id="{91912C37-0831-203A-B368-C4B254598C34}"/>
              </a:ext>
            </a:extLst>
          </p:cNvPr>
          <p:cNvSpPr/>
          <p:nvPr/>
        </p:nvSpPr>
        <p:spPr>
          <a:xfrm rot="20277621">
            <a:off x="6610357" y="1496621"/>
            <a:ext cx="123120" cy="272745"/>
          </a:xfrm>
          <a:prstGeom prst="ellipse">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3" name="Ellipse 572">
            <a:extLst>
              <a:ext uri="{FF2B5EF4-FFF2-40B4-BE49-F238E27FC236}">
                <a16:creationId xmlns:a16="http://schemas.microsoft.com/office/drawing/2014/main" id="{9080EF1A-39F2-E8F0-CCC9-9D9BF7E85475}"/>
              </a:ext>
            </a:extLst>
          </p:cNvPr>
          <p:cNvSpPr/>
          <p:nvPr/>
        </p:nvSpPr>
        <p:spPr>
          <a:xfrm>
            <a:off x="6087569" y="744911"/>
            <a:ext cx="275558" cy="253729"/>
          </a:xfrm>
          <a:prstGeom prst="ellipse">
            <a:avLst/>
          </a:prstGeom>
          <a:solidFill>
            <a:srgbClr val="0070C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F</a:t>
            </a:r>
          </a:p>
        </p:txBody>
      </p:sp>
      <p:sp>
        <p:nvSpPr>
          <p:cNvPr id="574" name="Ellipse 573">
            <a:extLst>
              <a:ext uri="{FF2B5EF4-FFF2-40B4-BE49-F238E27FC236}">
                <a16:creationId xmlns:a16="http://schemas.microsoft.com/office/drawing/2014/main" id="{16ABAABE-AFB6-951A-5C11-1A65029CB9D2}"/>
              </a:ext>
            </a:extLst>
          </p:cNvPr>
          <p:cNvSpPr/>
          <p:nvPr/>
        </p:nvSpPr>
        <p:spPr>
          <a:xfrm>
            <a:off x="6605128" y="113266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A</a:t>
            </a:r>
          </a:p>
        </p:txBody>
      </p:sp>
      <p:sp>
        <p:nvSpPr>
          <p:cNvPr id="575" name="Ellipse 574">
            <a:extLst>
              <a:ext uri="{FF2B5EF4-FFF2-40B4-BE49-F238E27FC236}">
                <a16:creationId xmlns:a16="http://schemas.microsoft.com/office/drawing/2014/main" id="{0281DB09-46EF-CB13-6F05-D6CD997E5E30}"/>
              </a:ext>
            </a:extLst>
          </p:cNvPr>
          <p:cNvSpPr/>
          <p:nvPr/>
        </p:nvSpPr>
        <p:spPr>
          <a:xfrm>
            <a:off x="6847734" y="811830"/>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P</a:t>
            </a:r>
          </a:p>
        </p:txBody>
      </p:sp>
      <p:sp>
        <p:nvSpPr>
          <p:cNvPr id="576" name="Ellipse 575">
            <a:extLst>
              <a:ext uri="{FF2B5EF4-FFF2-40B4-BE49-F238E27FC236}">
                <a16:creationId xmlns:a16="http://schemas.microsoft.com/office/drawing/2014/main" id="{0820F746-7CE0-5458-47F1-DB2D64DC8C09}"/>
              </a:ext>
            </a:extLst>
          </p:cNvPr>
          <p:cNvSpPr/>
          <p:nvPr/>
        </p:nvSpPr>
        <p:spPr>
          <a:xfrm>
            <a:off x="6244952" y="1616122"/>
            <a:ext cx="275558" cy="253729"/>
          </a:xfrm>
          <a:prstGeom prst="ellipse">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N</a:t>
            </a:r>
          </a:p>
        </p:txBody>
      </p:sp>
      <p:sp>
        <p:nvSpPr>
          <p:cNvPr id="3" name="Rectangle 2">
            <a:extLst>
              <a:ext uri="{FF2B5EF4-FFF2-40B4-BE49-F238E27FC236}">
                <a16:creationId xmlns:a16="http://schemas.microsoft.com/office/drawing/2014/main" id="{F0DFA2BF-D2B4-086F-8EAB-D000929911F0}"/>
              </a:ext>
            </a:extLst>
          </p:cNvPr>
          <p:cNvSpPr/>
          <p:nvPr/>
        </p:nvSpPr>
        <p:spPr>
          <a:xfrm>
            <a:off x="7662291" y="695183"/>
            <a:ext cx="605445" cy="199613"/>
          </a:xfrm>
          <a:prstGeom prst="rect">
            <a:avLst/>
          </a:prstGeom>
          <a:solidFill>
            <a:srgbClr val="00B0F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1721</a:t>
            </a:r>
          </a:p>
        </p:txBody>
      </p:sp>
      <p:sp>
        <p:nvSpPr>
          <p:cNvPr id="5" name="Ellipse 4">
            <a:extLst>
              <a:ext uri="{FF2B5EF4-FFF2-40B4-BE49-F238E27FC236}">
                <a16:creationId xmlns:a16="http://schemas.microsoft.com/office/drawing/2014/main" id="{4ECB0124-E7A3-830D-A1C7-62C4C0F9C827}"/>
              </a:ext>
            </a:extLst>
          </p:cNvPr>
          <p:cNvSpPr/>
          <p:nvPr/>
        </p:nvSpPr>
        <p:spPr>
          <a:xfrm>
            <a:off x="5453978" y="976663"/>
            <a:ext cx="275558" cy="253729"/>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solidFill>
              </a:rPr>
              <a:t>E</a:t>
            </a:r>
          </a:p>
        </p:txBody>
      </p:sp>
    </p:spTree>
    <p:extLst>
      <p:ext uri="{BB962C8B-B14F-4D97-AF65-F5344CB8AC3E}">
        <p14:creationId xmlns:p14="http://schemas.microsoft.com/office/powerpoint/2010/main" val="167098267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94439</TotalTime>
  <Words>17248</Words>
  <Application>Microsoft Office PowerPoint</Application>
  <PresentationFormat>Grand écran</PresentationFormat>
  <Paragraphs>5848</Paragraphs>
  <Slides>83</Slides>
  <Notes>5</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83</vt:i4>
      </vt:variant>
    </vt:vector>
  </HeadingPairs>
  <TitlesOfParts>
    <vt:vector size="88" baseType="lpstr">
      <vt:lpstr>Arial</vt:lpstr>
      <vt:lpstr>Calibri</vt:lpstr>
      <vt:lpstr>Calibri Light</vt:lpstr>
      <vt:lpstr>Times New Roman</vt:lpstr>
      <vt:lpstr>Thème Office</vt:lpstr>
      <vt:lpstr>LE PARTAGE DU MONDE, de l’an 200 av. JC à nos jours Esquisse d’une histoire géopolitique universelle  Mardi 9 décembre 2025 (4/14) Mardi 6 janvier 2026 (5/14) Mardi 20 janvier 2026 (6/14) Mardi 3 février 2026 (7/14)  8ème période : 1815-1914 Europe et Russie à la conquête de l’Orient et de l’Asie  1792-1907 : En Orient, le Grand Jeu russo-britannique Empire ottoman et Balkans ; Caucase et Perse ; Afghanistan Inde britannique ; En Asie centrale, Turkestan russe et Xinjiang chinois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PARTAGE DU MONDE, de l’an 200 av. JC à nos jours Esquisse d’une histoire géopolitique universelle  Mardi 6 janvier 2026 (5/14)  8ème période : 1815-1914 Europe et Russie à la conquête de l’Orient et de l’Asie  1792-1907 : En Orient, le Grand Jeu russo-britannique Empire ottoman et Balkans ; Caucase et Perse ; Afghanistan Inde britannique ; En Asie centrale, Turkestan russe et Xinjiang chinois  Suite…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PARTAGE DU MONDE, de l’an 200 av. JC à nos jours Esquisse d’une histoire géopolitique universelle  Mardi 20 janvier 2026 (6/14)  8ème période : 1815-1914 Europe et Russie à la conquête de l’Orient et de l’Asie  1792-1907 : En Orient, le Grand Jeu russo-britannique Empire ottoman et Balkans ; Caucase et Perse ; Afghanistan Inde britannique ; En Asie centrale, Turkestan russe et Xinjiang chinois  Suite…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PARTAGE DU MONDE, de l’an 200 av. JC à nos jours Esquisse d’une histoire géopolitique universelle  Mardi 17 octobre 2023 (2/15)  8ème période : 1815-1914  1789-1815 : Les guerres de la Révolution et de l’Empire  1789-1795 : La Révolution française et la 1ère République Guerre de la France contre la 1ère Coalition</dc:title>
  <dc:creator>Christophe JENTA</dc:creator>
  <cp:lastModifiedBy>Christophe JENTA</cp:lastModifiedBy>
  <cp:revision>752</cp:revision>
  <dcterms:created xsi:type="dcterms:W3CDTF">2023-07-15T08:08:34Z</dcterms:created>
  <dcterms:modified xsi:type="dcterms:W3CDTF">2026-02-02T15:30:26Z</dcterms:modified>
</cp:coreProperties>
</file>