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7824" r:id="rId2"/>
    <p:sldId id="7814" r:id="rId3"/>
    <p:sldId id="7873" r:id="rId4"/>
    <p:sldId id="7825" r:id="rId5"/>
    <p:sldId id="7936" r:id="rId6"/>
    <p:sldId id="7922" r:id="rId7"/>
    <p:sldId id="3063" r:id="rId8"/>
    <p:sldId id="4162" r:id="rId9"/>
    <p:sldId id="7826" r:id="rId10"/>
    <p:sldId id="7827" r:id="rId11"/>
    <p:sldId id="7874" r:id="rId12"/>
    <p:sldId id="2869" r:id="rId13"/>
    <p:sldId id="7828" r:id="rId14"/>
    <p:sldId id="7875" r:id="rId15"/>
    <p:sldId id="2882" r:id="rId16"/>
    <p:sldId id="7937" r:id="rId17"/>
    <p:sldId id="409" r:id="rId18"/>
    <p:sldId id="7926" r:id="rId19"/>
    <p:sldId id="7829" r:id="rId20"/>
    <p:sldId id="7939" r:id="rId21"/>
    <p:sldId id="7940" r:id="rId22"/>
    <p:sldId id="7938" r:id="rId23"/>
    <p:sldId id="7927" r:id="rId24"/>
    <p:sldId id="7928" r:id="rId25"/>
    <p:sldId id="7929" r:id="rId26"/>
    <p:sldId id="7941" r:id="rId27"/>
    <p:sldId id="7943" r:id="rId28"/>
    <p:sldId id="7930" r:id="rId29"/>
    <p:sldId id="7931" r:id="rId30"/>
    <p:sldId id="7918" r:id="rId31"/>
    <p:sldId id="7890" r:id="rId32"/>
    <p:sldId id="3137" r:id="rId33"/>
    <p:sldId id="7892" r:id="rId34"/>
    <p:sldId id="7932" r:id="rId35"/>
    <p:sldId id="7942" r:id="rId36"/>
    <p:sldId id="7920" r:id="rId37"/>
    <p:sldId id="7944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548235"/>
    <a:srgbClr val="B08600"/>
    <a:srgbClr val="FF3399"/>
    <a:srgbClr val="A6CAEC"/>
    <a:srgbClr val="657D9D"/>
    <a:srgbClr val="4472C4"/>
    <a:srgbClr val="0070C0"/>
    <a:srgbClr val="7F7F7F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CC715-B212-4A98-ADB6-4ADDF0C826B0}" v="945" dt="2025-12-03T14:47:2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3T15:08:28.266" v="31298" actId="47"/>
      <pc:docMkLst>
        <pc:docMk/>
      </pc:docMkLst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92584037" sldId="242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1082970" sldId="24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651740320" sldId="244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200179308" sldId="246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19987274" sldId="247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28765484" sldId="247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261001555" sldId="249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666757550" sldId="2575"/>
        </pc:sldMkLst>
      </pc:sldChg>
      <pc:sldChg chg="modSp del mod">
        <pc:chgData name="Christophe JENTA" userId="8d1209f4831e9c53" providerId="LiveId" clId="{904B13E8-5561-4C71-BC7C-B64964A84905}" dt="2025-12-03T15:08:27.622" v="31297" actId="47"/>
        <pc:sldMkLst>
          <pc:docMk/>
          <pc:sldMk cId="4179441953" sldId="3369"/>
        </pc:sldMkLst>
        <pc:spChg chg="mod">
          <ac:chgData name="Christophe JENTA" userId="8d1209f4831e9c53" providerId="LiveId" clId="{904B13E8-5561-4C71-BC7C-B64964A84905}" dt="2025-11-28T09:35:37.248" v="10037" actId="20577"/>
          <ac:spMkLst>
            <pc:docMk/>
            <pc:sldMk cId="4179441953" sldId="3369"/>
            <ac:spMk id="2" creationId="{00000000-0000-0000-0000-000000000000}"/>
          </ac:spMkLst>
        </pc:spChg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975527435" sldId="4180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686737328" sldId="780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394206617" sldId="7806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36204155" sldId="780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590211507" sldId="7810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5532637" sldId="781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263444496" sldId="781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580020057" sldId="781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781545507" sldId="781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61727091" sldId="7819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28471062" sldId="7820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96094344" sldId="7833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74907490" sldId="783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489330628" sldId="783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259513946" sldId="783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418097617" sldId="783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826340138" sldId="783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509354306" sldId="7840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979940537" sldId="784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92382951" sldId="7842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6364473" sldId="78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10460638" sldId="7844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37572792" sldId="784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86695816" sldId="784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566427505" sldId="786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99719517" sldId="7862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04020922" sldId="786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35285093" sldId="7870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867333364" sldId="811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908592480" sldId="8120"/>
        </pc:sldMkLst>
      </pc:sldChg>
      <pc:sldChg chg="delSp modSp add del mod">
        <pc:chgData name="Christophe JENTA" userId="8d1209f4831e9c53" providerId="LiveId" clId="{904B13E8-5561-4C71-BC7C-B64964A84905}" dt="2025-12-03T15:08:26.995" v="31296" actId="47"/>
        <pc:sldMkLst>
          <pc:docMk/>
          <pc:sldMk cId="3066816459" sldId="8150"/>
        </pc:sldMkLst>
        <pc:spChg chg="mod">
          <ac:chgData name="Christophe JENTA" userId="8d1209f4831e9c53" providerId="LiveId" clId="{904B13E8-5561-4C71-BC7C-B64964A84905}" dt="2025-12-03T07:08:16.834" v="27350" actId="20577"/>
          <ac:spMkLst>
            <pc:docMk/>
            <pc:sldMk cId="3066816459" sldId="8150"/>
            <ac:spMk id="4" creationId="{5261BE25-5334-99CE-230F-7B6CAED9DBD3}"/>
          </ac:spMkLst>
        </pc:spChg>
        <pc:spChg chg="mod">
          <ac:chgData name="Christophe JENTA" userId="8d1209f4831e9c53" providerId="LiveId" clId="{904B13E8-5561-4C71-BC7C-B64964A84905}" dt="2025-12-02T07:56:00.288" v="22722" actId="207"/>
          <ac:spMkLst>
            <pc:docMk/>
            <pc:sldMk cId="3066816459" sldId="8150"/>
            <ac:spMk id="68" creationId="{09F6C149-F786-93F5-7F8E-1C92DA94D342}"/>
          </ac:spMkLst>
        </pc:spChg>
        <pc:spChg chg="mod">
          <ac:chgData name="Christophe JENTA" userId="8d1209f4831e9c53" providerId="LiveId" clId="{904B13E8-5561-4C71-BC7C-B64964A84905}" dt="2025-12-02T07:56:02.649" v="22723" actId="207"/>
          <ac:spMkLst>
            <pc:docMk/>
            <pc:sldMk cId="3066816459" sldId="8150"/>
            <ac:spMk id="69" creationId="{33A03AA6-CF25-9342-4337-10D27323F6D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70" creationId="{8B8A6D77-A0D0-D7D4-530B-3762D534EE49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15" creationId="{9D0FBC9A-09EC-C889-EAD9-0AA7C6AF369F}"/>
          </ac:spMkLst>
        </pc:spChg>
        <pc:spChg chg="del">
          <ac:chgData name="Christophe JENTA" userId="8d1209f4831e9c53" providerId="LiveId" clId="{904B13E8-5561-4C71-BC7C-B64964A84905}" dt="2025-12-02T07:55:48.542" v="22721" actId="478"/>
          <ac:spMkLst>
            <pc:docMk/>
            <pc:sldMk cId="3066816459" sldId="8150"/>
            <ac:spMk id="116" creationId="{53CB0491-C230-F21E-0674-DD7C81D386E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3" creationId="{AD969F20-F22A-49B7-4C8B-C3EEB66E9A09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4" creationId="{B2A28CA1-4E7C-3297-3B4D-3332F1004C02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5" creationId="{FEF612A7-89DD-C349-7428-AE29BD261B0F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7" creationId="{B52886AD-2B08-3BAD-4173-19BBC0F439EC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31" creationId="{12719B87-03F0-8007-DF5D-44A349B1AEC9}"/>
          </ac:spMkLst>
        </pc:spChg>
        <pc:cxnChg chg="del">
          <ac:chgData name="Christophe JENTA" userId="8d1209f4831e9c53" providerId="LiveId" clId="{904B13E8-5561-4C71-BC7C-B64964A84905}" dt="2025-12-02T07:55:46.483" v="22720" actId="478"/>
          <ac:cxnSpMkLst>
            <pc:docMk/>
            <pc:sldMk cId="3066816459" sldId="8150"/>
            <ac:cxnSpMk id="3" creationId="{33AC6B61-84D8-7452-0553-179FD59F1EBA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9" creationId="{8AF7B7A7-A19B-AF3B-5A23-DCD9D4AA7F3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7" creationId="{7EB7ACD5-1AAF-21EB-9D77-198D4FFD31F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8" creationId="{ADD50B5F-0BAA-4A6A-A437-F70CD73CA9BD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28" creationId="{3A02E949-540E-5252-A395-1FC970982555}"/>
          </ac:cxnSpMkLst>
        </pc:cxnChg>
        <pc:cxnChg chg="del mod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32" creationId="{5F1C932F-DC77-1AE5-DEAD-D48741E385ED}"/>
          </ac:cxnSpMkLst>
        </pc:cxnChg>
      </pc:sldChg>
      <pc:sldChg chg="modSp add del mod">
        <pc:chgData name="Christophe JENTA" userId="8d1209f4831e9c53" providerId="LiveId" clId="{904B13E8-5561-4C71-BC7C-B64964A84905}" dt="2025-12-03T15:08:28.266" v="31298" actId="47"/>
        <pc:sldMkLst>
          <pc:docMk/>
          <pc:sldMk cId="1930063102" sldId="8162"/>
        </pc:sldMkLst>
        <pc:spChg chg="mod">
          <ac:chgData name="Christophe JENTA" userId="8d1209f4831e9c53" providerId="LiveId" clId="{904B13E8-5561-4C71-BC7C-B64964A84905}" dt="2025-11-28T09:35:55.021" v="10041" actId="113"/>
          <ac:spMkLst>
            <pc:docMk/>
            <pc:sldMk cId="1930063102" sldId="8162"/>
            <ac:spMk id="3" creationId="{ADD65E67-D476-6021-B676-16F35CB2E26F}"/>
          </ac:spMkLst>
        </pc:spChg>
      </pc:sldChg>
      <pc:sldChg chg="addSp delSp modSp add del mod">
        <pc:chgData name="Christophe JENTA" userId="8d1209f4831e9c53" providerId="LiveId" clId="{904B13E8-5561-4C71-BC7C-B64964A84905}" dt="2025-12-03T15:08:24.247" v="31287" actId="47"/>
        <pc:sldMkLst>
          <pc:docMk/>
          <pc:sldMk cId="2329936530" sldId="8170"/>
        </pc:sldMkLst>
        <pc:spChg chg="add mod">
          <ac:chgData name="Christophe JENTA" userId="8d1209f4831e9c53" providerId="LiveId" clId="{904B13E8-5561-4C71-BC7C-B64964A84905}" dt="2025-11-26T09:24:34.815" v="2059"/>
          <ac:spMkLst>
            <pc:docMk/>
            <pc:sldMk cId="2329936530" sldId="8170"/>
            <ac:spMk id="4" creationId="{207C11B1-0368-5A75-AD35-848EC161DBDF}"/>
          </ac:spMkLst>
        </pc:spChg>
        <pc:spChg chg="mod">
          <ac:chgData name="Christophe JENTA" userId="8d1209f4831e9c53" providerId="LiveId" clId="{904B13E8-5561-4C71-BC7C-B64964A84905}" dt="2025-12-03T09:04:54.064" v="28450" actId="20577"/>
          <ac:spMkLst>
            <pc:docMk/>
            <pc:sldMk cId="2329936530" sldId="8170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09:25:06.359" v="2063" actId="1076"/>
          <ac:spMkLst>
            <pc:docMk/>
            <pc:sldMk cId="2329936530" sldId="8170"/>
            <ac:spMk id="6" creationId="{7AC539A5-2976-87A2-71FE-00A09A69C766}"/>
          </ac:spMkLst>
        </pc:spChg>
        <pc:spChg chg="add mod">
          <ac:chgData name="Christophe JENTA" userId="8d1209f4831e9c53" providerId="LiveId" clId="{904B13E8-5561-4C71-BC7C-B64964A84905}" dt="2025-11-26T09:26:10.638" v="2078" actId="20577"/>
          <ac:spMkLst>
            <pc:docMk/>
            <pc:sldMk cId="2329936530" sldId="8170"/>
            <ac:spMk id="9" creationId="{DBC679BB-7C1F-F4E1-6DF5-C21F984F6F0C}"/>
          </ac:spMkLst>
        </pc:spChg>
        <pc:spChg chg="add mod">
          <ac:chgData name="Christophe JENTA" userId="8d1209f4831e9c53" providerId="LiveId" clId="{904B13E8-5561-4C71-BC7C-B64964A84905}" dt="2025-11-27T06:00:12.808" v="2552"/>
          <ac:spMkLst>
            <pc:docMk/>
            <pc:sldMk cId="2329936530" sldId="8170"/>
            <ac:spMk id="10" creationId="{B4DEF1E3-D3E2-4E19-D00A-DB18178B0393}"/>
          </ac:spMkLst>
        </pc:spChg>
        <pc:spChg chg="mod">
          <ac:chgData name="Christophe JENTA" userId="8d1209f4831e9c53" providerId="LiveId" clId="{904B13E8-5561-4C71-BC7C-B64964A84905}" dt="2025-12-03T08:15:55.984" v="27894" actId="20577"/>
          <ac:spMkLst>
            <pc:docMk/>
            <pc:sldMk cId="2329936530" sldId="8170"/>
            <ac:spMk id="12" creationId="{9C71CD2C-73CC-69A7-F640-4BFC09B39E7A}"/>
          </ac:spMkLst>
        </pc:spChg>
        <pc:spChg chg="mod">
          <ac:chgData name="Christophe JENTA" userId="8d1209f4831e9c53" providerId="LiveId" clId="{904B13E8-5561-4C71-BC7C-B64964A84905}" dt="2025-11-26T09:27:39.551" v="2094" actId="207"/>
          <ac:spMkLst>
            <pc:docMk/>
            <pc:sldMk cId="2329936530" sldId="8170"/>
            <ac:spMk id="14" creationId="{524D4556-BD78-3DE6-952C-2FB142DF8D6B}"/>
          </ac:spMkLst>
        </pc:spChg>
        <pc:spChg chg="mod">
          <ac:chgData name="Christophe JENTA" userId="8d1209f4831e9c53" providerId="LiveId" clId="{904B13E8-5561-4C71-BC7C-B64964A84905}" dt="2025-12-03T08:07:03.008" v="27889" actId="113"/>
          <ac:spMkLst>
            <pc:docMk/>
            <pc:sldMk cId="2329936530" sldId="8170"/>
            <ac:spMk id="15" creationId="{E31F32E0-86E9-11C4-1D86-516B173D42FD}"/>
          </ac:spMkLst>
        </pc:spChg>
        <pc:spChg chg="mod">
          <ac:chgData name="Christophe JENTA" userId="8d1209f4831e9c53" providerId="LiveId" clId="{904B13E8-5561-4C71-BC7C-B64964A84905}" dt="2025-11-26T09:33:20.862" v="2130" actId="20577"/>
          <ac:spMkLst>
            <pc:docMk/>
            <pc:sldMk cId="2329936530" sldId="8170"/>
            <ac:spMk id="16" creationId="{69DEB5F9-707F-A8EB-6948-7EA6DBCC492B}"/>
          </ac:spMkLst>
        </pc:spChg>
        <pc:spChg chg="mod">
          <ac:chgData name="Christophe JENTA" userId="8d1209f4831e9c53" providerId="LiveId" clId="{904B13E8-5561-4C71-BC7C-B64964A84905}" dt="2025-12-02T09:09:26.845" v="23480" actId="20577"/>
          <ac:spMkLst>
            <pc:docMk/>
            <pc:sldMk cId="2329936530" sldId="8170"/>
            <ac:spMk id="17" creationId="{6842000F-6256-F065-806E-5D9B08817837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19" creationId="{875536E7-1BCD-1369-309B-1DDA1C4454D1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2" creationId="{C32E8FB7-DBA4-ADA5-7EC0-9CA79556DC69}"/>
          </ac:spMkLst>
        </pc:spChg>
        <pc:spChg chg="mod">
          <ac:chgData name="Christophe JENTA" userId="8d1209f4831e9c53" providerId="LiveId" clId="{904B13E8-5561-4C71-BC7C-B64964A84905}" dt="2025-12-03T08:07:26.367" v="27890" actId="113"/>
          <ac:spMkLst>
            <pc:docMk/>
            <pc:sldMk cId="2329936530" sldId="8170"/>
            <ac:spMk id="25" creationId="{CC422B7E-6390-260F-87F1-6213180E0EC6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6" creationId="{F3863A41-AF54-6D34-E094-384FFDD50772}"/>
          </ac:spMkLst>
        </pc:spChg>
        <pc:spChg chg="add mod">
          <ac:chgData name="Christophe JENTA" userId="8d1209f4831e9c53" providerId="LiveId" clId="{904B13E8-5561-4C71-BC7C-B64964A84905}" dt="2025-12-03T09:32:07.931" v="28810" actId="207"/>
          <ac:spMkLst>
            <pc:docMk/>
            <pc:sldMk cId="2329936530" sldId="8170"/>
            <ac:spMk id="27" creationId="{0B79B093-925B-D530-3813-C728B2D2697E}"/>
          </ac:spMkLst>
        </pc:spChg>
        <pc:spChg chg="add mod">
          <ac:chgData name="Christophe JENTA" userId="8d1209f4831e9c53" providerId="LiveId" clId="{904B13E8-5561-4C71-BC7C-B64964A84905}" dt="2025-12-03T09:33:19.784" v="28823" actId="1076"/>
          <ac:spMkLst>
            <pc:docMk/>
            <pc:sldMk cId="2329936530" sldId="8170"/>
            <ac:spMk id="29" creationId="{18004A02-9A10-0DB9-8A04-939E959BB257}"/>
          </ac:spMkLst>
        </pc:spChg>
        <pc:spChg chg="add del mod">
          <ac:chgData name="Christophe JENTA" userId="8d1209f4831e9c53" providerId="LiveId" clId="{904B13E8-5561-4C71-BC7C-B64964A84905}" dt="2025-12-02T09:37:21.165" v="23826" actId="478"/>
          <ac:spMkLst>
            <pc:docMk/>
            <pc:sldMk cId="2329936530" sldId="8170"/>
            <ac:spMk id="30" creationId="{6D921D8C-EBCF-AACF-67F3-AF895D6E76C5}"/>
          </ac:spMkLst>
        </pc:spChg>
        <pc:spChg chg="add del mod">
          <ac:chgData name="Christophe JENTA" userId="8d1209f4831e9c53" providerId="LiveId" clId="{904B13E8-5561-4C71-BC7C-B64964A84905}" dt="2025-12-03T09:34:50.022" v="28836" actId="478"/>
          <ac:spMkLst>
            <pc:docMk/>
            <pc:sldMk cId="2329936530" sldId="8170"/>
            <ac:spMk id="30" creationId="{E83C78B6-0082-92A9-B047-C44DB891F1E0}"/>
          </ac:spMkLst>
        </pc:spChg>
        <pc:spChg chg="add mod">
          <ac:chgData name="Christophe JENTA" userId="8d1209f4831e9c53" providerId="LiveId" clId="{904B13E8-5561-4C71-BC7C-B64964A84905}" dt="2025-11-26T09:27:58.382" v="2096"/>
          <ac:spMkLst>
            <pc:docMk/>
            <pc:sldMk cId="2329936530" sldId="8170"/>
            <ac:spMk id="31" creationId="{2F57AB45-61C3-C83F-A373-F35432E41110}"/>
          </ac:spMkLst>
        </pc:spChg>
        <pc:spChg chg="add mod">
          <ac:chgData name="Christophe JENTA" userId="8d1209f4831e9c53" providerId="LiveId" clId="{904B13E8-5561-4C71-BC7C-B64964A84905}" dt="2025-11-26T09:28:54.104" v="2102" actId="20577"/>
          <ac:spMkLst>
            <pc:docMk/>
            <pc:sldMk cId="2329936530" sldId="8170"/>
            <ac:spMk id="32" creationId="{7D5BE7A1-A349-E0A8-1319-E97E3CE10DE9}"/>
          </ac:spMkLst>
        </pc:spChg>
        <pc:spChg chg="add mod">
          <ac:chgData name="Christophe JENTA" userId="8d1209f4831e9c53" providerId="LiveId" clId="{904B13E8-5561-4C71-BC7C-B64964A84905}" dt="2025-12-03T09:33:41.129" v="28828" actId="20577"/>
          <ac:spMkLst>
            <pc:docMk/>
            <pc:sldMk cId="2329936530" sldId="8170"/>
            <ac:spMk id="34" creationId="{99A7B9DF-0070-67FF-D38B-D005F6A54D36}"/>
          </ac:spMkLst>
        </pc:spChg>
        <pc:spChg chg="add mod">
          <ac:chgData name="Christophe JENTA" userId="8d1209f4831e9c53" providerId="LiveId" clId="{904B13E8-5561-4C71-BC7C-B64964A84905}" dt="2025-12-03T09:34:52.092" v="28837"/>
          <ac:spMkLst>
            <pc:docMk/>
            <pc:sldMk cId="2329936530" sldId="8170"/>
            <ac:spMk id="35" creationId="{F2C46F57-C72B-C59E-1C1E-951E9053249C}"/>
          </ac:spMkLst>
        </pc:spChg>
        <pc:spChg chg="add mod">
          <ac:chgData name="Christophe JENTA" userId="8d1209f4831e9c53" providerId="LiveId" clId="{904B13E8-5561-4C71-BC7C-B64964A84905}" dt="2025-12-03T09:38:52.234" v="28870"/>
          <ac:spMkLst>
            <pc:docMk/>
            <pc:sldMk cId="2329936530" sldId="8170"/>
            <ac:spMk id="36" creationId="{3B25A94E-6033-3B96-5761-367400291FD9}"/>
          </ac:spMkLst>
        </pc:spChg>
        <pc:spChg chg="mod">
          <ac:chgData name="Christophe JENTA" userId="8d1209f4831e9c53" providerId="LiveId" clId="{904B13E8-5561-4C71-BC7C-B64964A84905}" dt="2025-11-26T09:25:26.740" v="2066" actId="207"/>
          <ac:spMkLst>
            <pc:docMk/>
            <pc:sldMk cId="2329936530" sldId="8170"/>
            <ac:spMk id="59" creationId="{5B06477B-49B2-2B9A-1EF9-FA5AA2F8A1B8}"/>
          </ac:spMkLst>
        </pc:spChg>
        <pc:spChg chg="mod">
          <ac:chgData name="Christophe JENTA" userId="8d1209f4831e9c53" providerId="LiveId" clId="{904B13E8-5561-4C71-BC7C-B64964A84905}" dt="2025-11-26T09:25:46.991" v="2072"/>
          <ac:spMkLst>
            <pc:docMk/>
            <pc:sldMk cId="2329936530" sldId="8170"/>
            <ac:spMk id="61" creationId="{859DE2DE-7D79-BD20-59E1-E685012C3F7A}"/>
          </ac:spMkLst>
        </pc:spChg>
        <pc:spChg chg="add mod">
          <ac:chgData name="Christophe JENTA" userId="8d1209f4831e9c53" providerId="LiveId" clId="{904B13E8-5561-4C71-BC7C-B64964A84905}" dt="2025-11-26T09:37:33.263" v="2165"/>
          <ac:spMkLst>
            <pc:docMk/>
            <pc:sldMk cId="2329936530" sldId="8170"/>
            <ac:spMk id="68" creationId="{96E4F5FA-2E6D-E311-9E32-025FC623601D}"/>
          </ac:spMkLst>
        </pc:spChg>
        <pc:picChg chg="add del mod">
          <ac:chgData name="Christophe JENTA" userId="8d1209f4831e9c53" providerId="LiveId" clId="{904B13E8-5561-4C71-BC7C-B64964A84905}" dt="2025-12-03T09:05:13.831" v="28452" actId="1076"/>
          <ac:picMkLst>
            <pc:docMk/>
            <pc:sldMk cId="2329936530" sldId="8170"/>
            <ac:picMk id="2" creationId="{C1DC9D3E-1CBC-01FB-BBFF-8ADE52C01302}"/>
          </ac:picMkLst>
        </pc:picChg>
        <pc:cxnChg chg="add mod">
          <ac:chgData name="Christophe JENTA" userId="8d1209f4831e9c53" providerId="LiveId" clId="{904B13E8-5561-4C71-BC7C-B64964A84905}" dt="2025-11-27T06:00:05.589" v="2550"/>
          <ac:cxnSpMkLst>
            <pc:docMk/>
            <pc:sldMk cId="2329936530" sldId="8170"/>
            <ac:cxnSpMk id="8" creationId="{57D70FED-11BF-6E53-A9EC-85A81C9B85DE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11" creationId="{CBA7E0E1-72FD-1C73-8009-212A3D482638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20" creationId="{54D4FD28-E0DD-C263-1956-A03E0FD643BC}"/>
          </ac:cxnSpMkLst>
        </pc:cxnChg>
        <pc:cxnChg chg="add mod">
          <ac:chgData name="Christophe JENTA" userId="8d1209f4831e9c53" providerId="LiveId" clId="{904B13E8-5561-4C71-BC7C-B64964A84905}" dt="2025-11-26T09:27:20.827" v="2091"/>
          <ac:cxnSpMkLst>
            <pc:docMk/>
            <pc:sldMk cId="2329936530" sldId="8170"/>
            <ac:cxnSpMk id="24" creationId="{541EA9BA-08CA-3B34-C7EE-FDBA2F78AAFF}"/>
          </ac:cxnSpMkLst>
        </pc:cxnChg>
        <pc:cxnChg chg="add mod">
          <ac:chgData name="Christophe JENTA" userId="8d1209f4831e9c53" providerId="LiveId" clId="{904B13E8-5561-4C71-BC7C-B64964A84905}" dt="2025-11-26T09:37:33.263" v="2165"/>
          <ac:cxnSpMkLst>
            <pc:docMk/>
            <pc:sldMk cId="2329936530" sldId="8170"/>
            <ac:cxnSpMk id="46" creationId="{BCAE29EB-E2EF-0DF8-5205-9696034A7330}"/>
          </ac:cxnSpMkLst>
        </pc:cxnChg>
        <pc:cxnChg chg="mod">
          <ac:chgData name="Christophe JENTA" userId="8d1209f4831e9c53" providerId="LiveId" clId="{904B13E8-5561-4C71-BC7C-B64964A84905}" dt="2025-11-26T09:28:50.740" v="2101" actId="14100"/>
          <ac:cxnSpMkLst>
            <pc:docMk/>
            <pc:sldMk cId="2329936530" sldId="8170"/>
            <ac:cxnSpMk id="51" creationId="{ABCA3447-0654-973B-B2AC-8B47701ACF68}"/>
          </ac:cxnSpMkLst>
        </pc:cxnChg>
        <pc:cxnChg chg="mod">
          <ac:chgData name="Christophe JENTA" userId="8d1209f4831e9c53" providerId="LiveId" clId="{904B13E8-5561-4C71-BC7C-B64964A84905}" dt="2025-11-26T09:55:46.077" v="2356" actId="208"/>
          <ac:cxnSpMkLst>
            <pc:docMk/>
            <pc:sldMk cId="2329936530" sldId="8170"/>
            <ac:cxnSpMk id="56" creationId="{2AC3ADCE-FC42-1440-690A-B52269EE4D07}"/>
          </ac:cxnSpMkLst>
        </pc:cxnChg>
        <pc:cxnChg chg="mod">
          <ac:chgData name="Christophe JENTA" userId="8d1209f4831e9c53" providerId="LiveId" clId="{904B13E8-5561-4C71-BC7C-B64964A84905}" dt="2025-11-26T09:26:30.793" v="2082" actId="14100"/>
          <ac:cxnSpMkLst>
            <pc:docMk/>
            <pc:sldMk cId="2329936530" sldId="8170"/>
            <ac:cxnSpMk id="57" creationId="{7513D6C6-F8FA-8F39-3EB0-C03D351C5149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3.892" v="31285" actId="47"/>
        <pc:sldMkLst>
          <pc:docMk/>
          <pc:sldMk cId="1678608257" sldId="8171"/>
        </pc:sldMkLst>
        <pc:spChg chg="del">
          <ac:chgData name="Christophe JENTA" userId="8d1209f4831e9c53" providerId="LiveId" clId="{904B13E8-5561-4C71-BC7C-B64964A84905}" dt="2025-12-03T08:26:50.598" v="27957" actId="478"/>
          <ac:spMkLst>
            <pc:docMk/>
            <pc:sldMk cId="1678608257" sldId="8171"/>
            <ac:spMk id="2" creationId="{84FA675C-50F2-4640-5EC4-42C5AE6980C1}"/>
          </ac:spMkLst>
        </pc:spChg>
        <pc:spChg chg="mod">
          <ac:chgData name="Christophe JENTA" userId="8d1209f4831e9c53" providerId="LiveId" clId="{904B13E8-5561-4C71-BC7C-B64964A84905}" dt="2025-11-27T05:58:17.702" v="2537" actId="20577"/>
          <ac:spMkLst>
            <pc:docMk/>
            <pc:sldMk cId="1678608257" sldId="8171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1-27T05:59:12.371" v="2542" actId="14100"/>
          <ac:spMkLst>
            <pc:docMk/>
            <pc:sldMk cId="1678608257" sldId="8171"/>
            <ac:spMk id="7" creationId="{A9A7646B-3B63-EA5C-F3CE-EF0178CAB555}"/>
          </ac:spMkLst>
        </pc:spChg>
        <pc:spChg chg="add mod">
          <ac:chgData name="Christophe JENTA" userId="8d1209f4831e9c53" providerId="LiveId" clId="{904B13E8-5561-4C71-BC7C-B64964A84905}" dt="2025-12-03T08:27:02.905" v="27959" actId="20577"/>
          <ac:spMkLst>
            <pc:docMk/>
            <pc:sldMk cId="1678608257" sldId="8171"/>
            <ac:spMk id="8" creationId="{EE37A0AB-28D0-E999-70D5-E9EB513DCEC9}"/>
          </ac:spMkLst>
        </pc:spChg>
        <pc:spChg chg="mod">
          <ac:chgData name="Christophe JENTA" userId="8d1209f4831e9c53" providerId="LiveId" clId="{904B13E8-5561-4C71-BC7C-B64964A84905}" dt="2025-11-27T05:58:56.761" v="2540"/>
          <ac:spMkLst>
            <pc:docMk/>
            <pc:sldMk cId="1678608257" sldId="8171"/>
            <ac:spMk id="11" creationId="{2EB24C6B-76AB-52B6-E090-E81E11D48776}"/>
          </ac:spMkLst>
        </pc:spChg>
        <pc:spChg chg="add mod">
          <ac:chgData name="Christophe JENTA" userId="8d1209f4831e9c53" providerId="LiveId" clId="{904B13E8-5561-4C71-BC7C-B64964A84905}" dt="2025-11-27T05:59:40.047" v="2547" actId="20577"/>
          <ac:spMkLst>
            <pc:docMk/>
            <pc:sldMk cId="1678608257" sldId="8171"/>
            <ac:spMk id="12" creationId="{540401B0-7519-BB5F-B1D8-A9D18D9BA38F}"/>
          </ac:spMkLst>
        </pc:spChg>
      </pc:sldChg>
      <pc:sldChg chg="addSp delSp modSp add del mod">
        <pc:chgData name="Christophe JENTA" userId="8d1209f4831e9c53" providerId="LiveId" clId="{904B13E8-5561-4C71-BC7C-B64964A84905}" dt="2025-12-03T15:08:23.189" v="31281" actId="47"/>
        <pc:sldMkLst>
          <pc:docMk/>
          <pc:sldMk cId="188200390" sldId="8172"/>
        </pc:sldMkLst>
        <pc:spChg chg="mod">
          <ac:chgData name="Christophe JENTA" userId="8d1209f4831e9c53" providerId="LiveId" clId="{904B13E8-5561-4C71-BC7C-B64964A84905}" dt="2025-12-03T09:51:15.442" v="29177" actId="20577"/>
          <ac:spMkLst>
            <pc:docMk/>
            <pc:sldMk cId="188200390" sldId="8172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1" creationId="{D68C2F1B-2EDB-3EAF-4CBA-52BE60912C21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4" creationId="{A49625F2-B4C4-0151-6F2F-FDE230730FD5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5" creationId="{350AB130-8071-5784-ADF2-B36A46E1C08A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0" creationId="{04F2725A-1AEE-8386-C89E-65D10502F934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2" creationId="{9F83C1B4-63CD-09AD-B2C7-4981F360AE3D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5" creationId="{BE187731-28DE-4D0D-8D3C-223A730819A3}"/>
          </ac:spMkLst>
        </pc:spChg>
        <pc:spChg chg="add mod">
          <ac:chgData name="Christophe JENTA" userId="8d1209f4831e9c53" providerId="LiveId" clId="{904B13E8-5561-4C71-BC7C-B64964A84905}" dt="2025-11-26T09:46:12.990" v="2293" actId="207"/>
          <ac:spMkLst>
            <pc:docMk/>
            <pc:sldMk cId="188200390" sldId="8172"/>
            <ac:spMk id="30" creationId="{9A456AC8-BE19-1104-CCC9-EBA2D01E4F3C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31" creationId="{C4D9F0E9-83A4-E803-00A5-7F61083162B6}"/>
          </ac:spMkLst>
        </pc:spChg>
        <pc:spChg chg="add mod">
          <ac:chgData name="Christophe JENTA" userId="8d1209f4831e9c53" providerId="LiveId" clId="{904B13E8-5561-4C71-BC7C-B64964A84905}" dt="2025-11-26T09:46:44.157" v="2297" actId="207"/>
          <ac:spMkLst>
            <pc:docMk/>
            <pc:sldMk cId="188200390" sldId="8172"/>
            <ac:spMk id="34" creationId="{70EF757D-7F28-2E55-CFB4-A8CD35DE3D97}"/>
          </ac:spMkLst>
        </pc:spChg>
        <pc:spChg chg="add del mod">
          <ac:chgData name="Christophe JENTA" userId="8d1209f4831e9c53" providerId="LiveId" clId="{904B13E8-5561-4C71-BC7C-B64964A84905}" dt="2025-11-27T06:01:52.112" v="2560" actId="478"/>
          <ac:spMkLst>
            <pc:docMk/>
            <pc:sldMk cId="188200390" sldId="8172"/>
            <ac:spMk id="36" creationId="{90361789-DE7E-4221-E564-F2E61A5EA1C7}"/>
          </ac:spMkLst>
        </pc:spChg>
        <pc:spChg chg="add mod">
          <ac:chgData name="Christophe JENTA" userId="8d1209f4831e9c53" providerId="LiveId" clId="{904B13E8-5561-4C71-BC7C-B64964A84905}" dt="2025-11-26T10:15:49.739" v="2460"/>
          <ac:spMkLst>
            <pc:docMk/>
            <pc:sldMk cId="188200390" sldId="8172"/>
            <ac:spMk id="39" creationId="{6EDD0F65-F39C-D7D4-4DCC-A6083F46ECD2}"/>
          </ac:spMkLst>
        </pc:spChg>
        <pc:spChg chg="add mod">
          <ac:chgData name="Christophe JENTA" userId="8d1209f4831e9c53" providerId="LiveId" clId="{904B13E8-5561-4C71-BC7C-B64964A84905}" dt="2025-11-27T06:03:06.841" v="2569"/>
          <ac:spMkLst>
            <pc:docMk/>
            <pc:sldMk cId="188200390" sldId="8172"/>
            <ac:spMk id="42" creationId="{C09170B0-01E4-C60C-7457-6ED65AB725AF}"/>
          </ac:spMkLst>
        </pc:spChg>
        <pc:spChg chg="add mod">
          <ac:chgData name="Christophe JENTA" userId="8d1209f4831e9c53" providerId="LiveId" clId="{904B13E8-5561-4C71-BC7C-B64964A84905}" dt="2025-11-27T06:03:12.135" v="2571"/>
          <ac:spMkLst>
            <pc:docMk/>
            <pc:sldMk cId="188200390" sldId="8172"/>
            <ac:spMk id="43" creationId="{B72AD8BF-F96C-4478-D2C0-F9E98C29832F}"/>
          </ac:spMkLst>
        </pc:spChg>
        <pc:picChg chg="mod">
          <ac:chgData name="Christophe JENTA" userId="8d1209f4831e9c53" providerId="LiveId" clId="{904B13E8-5561-4C71-BC7C-B64964A84905}" dt="2025-11-30T21:28:49.946" v="17835" actId="1076"/>
          <ac:picMkLst>
            <pc:docMk/>
            <pc:sldMk cId="188200390" sldId="8172"/>
            <ac:picMk id="6" creationId="{7F7EC3FC-8083-B5E4-327D-BAEE8FB61845}"/>
          </ac:picMkLst>
        </pc:picChg>
        <pc:cxnChg chg="mod">
          <ac:chgData name="Christophe JENTA" userId="8d1209f4831e9c53" providerId="LiveId" clId="{904B13E8-5561-4C71-BC7C-B64964A84905}" dt="2025-11-26T09:46:33.463" v="2296" actId="14100"/>
          <ac:cxnSpMkLst>
            <pc:docMk/>
            <pc:sldMk cId="188200390" sldId="8172"/>
            <ac:cxnSpMk id="16" creationId="{9FA24067-D536-39DB-FAD5-8A039763ACBB}"/>
          </ac:cxnSpMkLst>
        </pc:cxnChg>
        <pc:cxnChg chg="mod">
          <ac:chgData name="Christophe JENTA" userId="8d1209f4831e9c53" providerId="LiveId" clId="{904B13E8-5561-4C71-BC7C-B64964A84905}" dt="2025-11-26T09:55:28.499" v="2354" actId="208"/>
          <ac:cxnSpMkLst>
            <pc:docMk/>
            <pc:sldMk cId="188200390" sldId="8172"/>
            <ac:cxnSpMk id="17" creationId="{2F0C45F4-523B-EDE1-358A-29C73E7D7FDB}"/>
          </ac:cxnSpMkLst>
        </pc:cxnChg>
        <pc:cxnChg chg="add mod">
          <ac:chgData name="Christophe JENTA" userId="8d1209f4831e9c53" providerId="LiveId" clId="{904B13E8-5561-4C71-BC7C-B64964A84905}" dt="2025-11-27T06:03:11.386" v="2570" actId="21"/>
          <ac:cxnSpMkLst>
            <pc:docMk/>
            <pc:sldMk cId="188200390" sldId="8172"/>
            <ac:cxnSpMk id="23" creationId="{9CBEBA7A-07E3-B805-3A61-9FF95B302D4B}"/>
          </ac:cxnSpMkLst>
        </pc:cxnChg>
        <pc:cxnChg chg="add del mod">
          <ac:chgData name="Christophe JENTA" userId="8d1209f4831e9c53" providerId="LiveId" clId="{904B13E8-5561-4C71-BC7C-B64964A84905}" dt="2025-11-26T09:50:58.819" v="2332" actId="478"/>
          <ac:cxnSpMkLst>
            <pc:docMk/>
            <pc:sldMk cId="188200390" sldId="8172"/>
            <ac:cxnSpMk id="28" creationId="{13BF8157-D821-F816-DF1F-7C2277026C2C}"/>
          </ac:cxnSpMkLst>
        </pc:cxnChg>
        <pc:cxnChg chg="add mod">
          <ac:chgData name="Christophe JENTA" userId="8d1209f4831e9c53" providerId="LiveId" clId="{904B13E8-5561-4C71-BC7C-B64964A84905}" dt="2025-11-27T06:02:58.664" v="2567" actId="14100"/>
          <ac:cxnSpMkLst>
            <pc:docMk/>
            <pc:sldMk cId="188200390" sldId="8172"/>
            <ac:cxnSpMk id="35" creationId="{43E509A0-6D7A-906D-F8B5-945CE99D2ABA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2.691" v="31278" actId="47"/>
        <pc:sldMkLst>
          <pc:docMk/>
          <pc:sldMk cId="2277436467" sldId="8173"/>
        </pc:sldMkLst>
        <pc:spChg chg="add mod">
          <ac:chgData name="Christophe JENTA" userId="8d1209f4831e9c53" providerId="LiveId" clId="{904B13E8-5561-4C71-BC7C-B64964A84905}" dt="2025-11-26T09:52:48.167" v="2334"/>
          <ac:spMkLst>
            <pc:docMk/>
            <pc:sldMk cId="2277436467" sldId="8173"/>
            <ac:spMk id="2" creationId="{7C7B8C96-FFA8-48CA-7840-EEC44D0B4243}"/>
          </ac:spMkLst>
        </pc:spChg>
        <pc:spChg chg="add mod">
          <ac:chgData name="Christophe JENTA" userId="8d1209f4831e9c53" providerId="LiveId" clId="{904B13E8-5561-4C71-BC7C-B64964A84905}" dt="2025-11-27T06:15:53.645" v="2700" actId="1076"/>
          <ac:spMkLst>
            <pc:docMk/>
            <pc:sldMk cId="2277436467" sldId="8173"/>
            <ac:spMk id="4" creationId="{D11C4BA7-CF5D-511B-2764-EEA33C6FCA1A}"/>
          </ac:spMkLst>
        </pc:spChg>
        <pc:spChg chg="mod">
          <ac:chgData name="Christophe JENTA" userId="8d1209f4831e9c53" providerId="LiveId" clId="{904B13E8-5561-4C71-BC7C-B64964A84905}" dt="2025-12-03T10:02:18.645" v="29367" actId="14100"/>
          <ac:spMkLst>
            <pc:docMk/>
            <pc:sldMk cId="2277436467" sldId="817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32:42.241" v="26702"/>
          <ac:spMkLst>
            <pc:docMk/>
            <pc:sldMk cId="2277436467" sldId="8173"/>
            <ac:spMk id="8" creationId="{BC807734-E3F1-AAC0-E235-6AF37145E156}"/>
          </ac:spMkLst>
        </pc:spChg>
        <pc:spChg chg="add mod">
          <ac:chgData name="Christophe JENTA" userId="8d1209f4831e9c53" providerId="LiveId" clId="{904B13E8-5561-4C71-BC7C-B64964A84905}" dt="2025-12-02T12:33:27.361" v="26705"/>
          <ac:spMkLst>
            <pc:docMk/>
            <pc:sldMk cId="2277436467" sldId="8173"/>
            <ac:spMk id="10" creationId="{174C3C88-22D8-DA1D-5FE2-8EE2ACB73361}"/>
          </ac:spMkLst>
        </pc:spChg>
        <pc:spChg chg="add mod">
          <ac:chgData name="Christophe JENTA" userId="8d1209f4831e9c53" providerId="LiveId" clId="{904B13E8-5561-4C71-BC7C-B64964A84905}" dt="2025-11-27T06:16:55.178" v="2726" actId="1076"/>
          <ac:spMkLst>
            <pc:docMk/>
            <pc:sldMk cId="2277436467" sldId="8173"/>
            <ac:spMk id="11" creationId="{F5007311-EA07-A6D9-D74F-D9913C5262E7}"/>
          </ac:spMkLst>
        </pc:spChg>
        <pc:spChg chg="add mod">
          <ac:chgData name="Christophe JENTA" userId="8d1209f4831e9c53" providerId="LiveId" clId="{904B13E8-5561-4C71-BC7C-B64964A84905}" dt="2025-12-02T12:33:48.573" v="26708" actId="1076"/>
          <ac:spMkLst>
            <pc:docMk/>
            <pc:sldMk cId="2277436467" sldId="8173"/>
            <ac:spMk id="12" creationId="{40A7A3D9-1007-66B0-1B74-A3212AB8E9FF}"/>
          </ac:spMkLst>
        </pc:spChg>
        <pc:spChg chg="add mod">
          <ac:chgData name="Christophe JENTA" userId="8d1209f4831e9c53" providerId="LiveId" clId="{904B13E8-5561-4C71-BC7C-B64964A84905}" dt="2025-11-27T06:17:27.926" v="2732" actId="207"/>
          <ac:spMkLst>
            <pc:docMk/>
            <pc:sldMk cId="2277436467" sldId="8173"/>
            <ac:spMk id="15" creationId="{A2B0878F-E50A-32D9-8387-47A7DC69EDDE}"/>
          </ac:spMkLst>
        </pc:spChg>
        <pc:spChg chg="add mod">
          <ac:chgData name="Christophe JENTA" userId="8d1209f4831e9c53" providerId="LiveId" clId="{904B13E8-5561-4C71-BC7C-B64964A84905}" dt="2025-11-26T09:52:48.167" v="2334"/>
          <ac:spMkLst>
            <pc:docMk/>
            <pc:sldMk cId="2277436467" sldId="8173"/>
            <ac:spMk id="19" creationId="{028DE311-9558-84F6-67E0-2136509E1BAB}"/>
          </ac:spMkLst>
        </pc:spChg>
        <pc:spChg chg="add mod">
          <ac:chgData name="Christophe JENTA" userId="8d1209f4831e9c53" providerId="LiveId" clId="{904B13E8-5561-4C71-BC7C-B64964A84905}" dt="2025-11-27T06:18:14.985" v="2739" actId="207"/>
          <ac:spMkLst>
            <pc:docMk/>
            <pc:sldMk cId="2277436467" sldId="8173"/>
            <ac:spMk id="20" creationId="{EB6C73E1-9EA7-FC06-9B56-F162394D864C}"/>
          </ac:spMkLst>
        </pc:spChg>
        <pc:spChg chg="mod">
          <ac:chgData name="Christophe JENTA" userId="8d1209f4831e9c53" providerId="LiveId" clId="{904B13E8-5561-4C71-BC7C-B64964A84905}" dt="2025-12-02T10:30:04.813" v="24799" actId="20577"/>
          <ac:spMkLst>
            <pc:docMk/>
            <pc:sldMk cId="2277436467" sldId="8173"/>
            <ac:spMk id="24" creationId="{E9468A89-E19B-F715-B50D-ABEA0DF75818}"/>
          </ac:spMkLst>
        </pc:spChg>
        <pc:spChg chg="add mod">
          <ac:chgData name="Christophe JENTA" userId="8d1209f4831e9c53" providerId="LiveId" clId="{904B13E8-5561-4C71-BC7C-B64964A84905}" dt="2025-11-27T06:18:44.981" v="2743" actId="20577"/>
          <ac:spMkLst>
            <pc:docMk/>
            <pc:sldMk cId="2277436467" sldId="8173"/>
            <ac:spMk id="30" creationId="{0B1108F0-22EF-5323-5548-738316026077}"/>
          </ac:spMkLst>
        </pc:spChg>
        <pc:spChg chg="add mod">
          <ac:chgData name="Christophe JENTA" userId="8d1209f4831e9c53" providerId="LiveId" clId="{904B13E8-5561-4C71-BC7C-B64964A84905}" dt="2025-11-26T09:53:55.699" v="2342" actId="1076"/>
          <ac:spMkLst>
            <pc:docMk/>
            <pc:sldMk cId="2277436467" sldId="8173"/>
            <ac:spMk id="31" creationId="{669957E8-F8C1-A26F-2FF3-1E829AF25294}"/>
          </ac:spMkLst>
        </pc:spChg>
        <pc:spChg chg="add mod">
          <ac:chgData name="Christophe JENTA" userId="8d1209f4831e9c53" providerId="LiveId" clId="{904B13E8-5561-4C71-BC7C-B64964A84905}" dt="2025-11-26T09:54:24.549" v="2348" actId="20577"/>
          <ac:spMkLst>
            <pc:docMk/>
            <pc:sldMk cId="2277436467" sldId="8173"/>
            <ac:spMk id="33" creationId="{D212A01E-9CA5-5C9F-3445-3547ACCEDDB0}"/>
          </ac:spMkLst>
        </pc:spChg>
        <pc:spChg chg="add mod">
          <ac:chgData name="Christophe JENTA" userId="8d1209f4831e9c53" providerId="LiveId" clId="{904B13E8-5561-4C71-BC7C-B64964A84905}" dt="2025-11-26T09:54:36.482" v="2349"/>
          <ac:spMkLst>
            <pc:docMk/>
            <pc:sldMk cId="2277436467" sldId="8173"/>
            <ac:spMk id="34" creationId="{FB348EC7-8279-21D7-D408-7D37B2D315BC}"/>
          </ac:spMkLst>
        </pc:spChg>
        <pc:spChg chg="add mod">
          <ac:chgData name="Christophe JENTA" userId="8d1209f4831e9c53" providerId="LiveId" clId="{904B13E8-5561-4C71-BC7C-B64964A84905}" dt="2025-11-26T09:54:36.482" v="2349"/>
          <ac:spMkLst>
            <pc:docMk/>
            <pc:sldMk cId="2277436467" sldId="8173"/>
            <ac:spMk id="36" creationId="{CEFA8F8C-3A00-0647-743F-371C15FE6882}"/>
          </ac:spMkLst>
        </pc:spChg>
        <pc:spChg chg="add mod">
          <ac:chgData name="Christophe JENTA" userId="8d1209f4831e9c53" providerId="LiveId" clId="{904B13E8-5561-4C71-BC7C-B64964A84905}" dt="2025-11-27T06:15:28.633" v="2695" actId="1076"/>
          <ac:spMkLst>
            <pc:docMk/>
            <pc:sldMk cId="2277436467" sldId="8173"/>
            <ac:spMk id="40" creationId="{3A65DC96-A7AC-201E-411A-1EDFDDBCFCB9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1" creationId="{E3EE3441-0A31-1585-B92E-27315B8962A8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2" creationId="{60CE003D-F540-0E65-1DFF-7A44F96D05BE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3" creationId="{7C814F72-FA1E-940C-89E6-35880FE8A7B0}"/>
          </ac:spMkLst>
        </pc:spChg>
        <pc:spChg chg="add mod">
          <ac:chgData name="Christophe JENTA" userId="8d1209f4831e9c53" providerId="LiveId" clId="{904B13E8-5561-4C71-BC7C-B64964A84905}" dt="2025-11-26T10:02:46.607" v="2399"/>
          <ac:spMkLst>
            <pc:docMk/>
            <pc:sldMk cId="2277436467" sldId="8173"/>
            <ac:spMk id="44" creationId="{8B4ED04F-802C-DAA3-4D2C-45F557262EED}"/>
          </ac:spMkLst>
        </pc:spChg>
        <pc:spChg chg="add mod">
          <ac:chgData name="Christophe JENTA" userId="8d1209f4831e9c53" providerId="LiveId" clId="{904B13E8-5561-4C71-BC7C-B64964A84905}" dt="2025-11-26T10:15:38.562" v="2456"/>
          <ac:spMkLst>
            <pc:docMk/>
            <pc:sldMk cId="2277436467" sldId="8173"/>
            <ac:spMk id="45" creationId="{1DC2FFA7-C47A-64AC-F1B8-38E5289E5646}"/>
          </ac:spMkLst>
        </pc:spChg>
        <pc:spChg chg="add mod">
          <ac:chgData name="Christophe JENTA" userId="8d1209f4831e9c53" providerId="LiveId" clId="{904B13E8-5561-4C71-BC7C-B64964A84905}" dt="2025-11-27T06:21:10.201" v="2761" actId="20577"/>
          <ac:spMkLst>
            <pc:docMk/>
            <pc:sldMk cId="2277436467" sldId="8173"/>
            <ac:spMk id="47" creationId="{79098144-F76E-5C76-317C-6C4367E35856}"/>
          </ac:spMkLst>
        </pc:spChg>
        <pc:spChg chg="add mod">
          <ac:chgData name="Christophe JENTA" userId="8d1209f4831e9c53" providerId="LiveId" clId="{904B13E8-5561-4C71-BC7C-B64964A84905}" dt="2025-11-27T06:21:06.366" v="2760" actId="20577"/>
          <ac:spMkLst>
            <pc:docMk/>
            <pc:sldMk cId="2277436467" sldId="8173"/>
            <ac:spMk id="48" creationId="{FBFC8FDE-FD4C-0C73-5563-017945519121}"/>
          </ac:spMkLst>
        </pc:spChg>
        <pc:spChg chg="add mod">
          <ac:chgData name="Christophe JENTA" userId="8d1209f4831e9c53" providerId="LiveId" clId="{904B13E8-5561-4C71-BC7C-B64964A84905}" dt="2025-11-27T06:20:35.074" v="2755" actId="1076"/>
          <ac:spMkLst>
            <pc:docMk/>
            <pc:sldMk cId="2277436467" sldId="8173"/>
            <ac:spMk id="49" creationId="{5D479A85-C4CC-A650-49C4-D99E78400DDA}"/>
          </ac:spMkLst>
        </pc:spChg>
        <pc:spChg chg="add mod">
          <ac:chgData name="Christophe JENTA" userId="8d1209f4831e9c53" providerId="LiveId" clId="{904B13E8-5561-4C71-BC7C-B64964A84905}" dt="2025-11-27T06:31:11.446" v="2815" actId="20577"/>
          <ac:spMkLst>
            <pc:docMk/>
            <pc:sldMk cId="2277436467" sldId="8173"/>
            <ac:spMk id="54" creationId="{C6408CBB-7742-A909-F656-AEADA34C658C}"/>
          </ac:spMkLst>
        </pc:spChg>
        <pc:spChg chg="add mod">
          <ac:chgData name="Christophe JENTA" userId="8d1209f4831e9c53" providerId="LiveId" clId="{904B13E8-5561-4C71-BC7C-B64964A84905}" dt="2025-11-27T06:32:06.437" v="2823" actId="1076"/>
          <ac:spMkLst>
            <pc:docMk/>
            <pc:sldMk cId="2277436467" sldId="8173"/>
            <ac:spMk id="55" creationId="{9C6676F3-B260-03C9-3582-2531462E2985}"/>
          </ac:spMkLst>
        </pc:spChg>
        <pc:spChg chg="add mod">
          <ac:chgData name="Christophe JENTA" userId="8d1209f4831e9c53" providerId="LiveId" clId="{904B13E8-5561-4C71-BC7C-B64964A84905}" dt="2025-11-27T09:25:56.406" v="4712" actId="20577"/>
          <ac:spMkLst>
            <pc:docMk/>
            <pc:sldMk cId="2277436467" sldId="8173"/>
            <ac:spMk id="56" creationId="{90891E37-9E76-B1FE-78F8-5F7CE61F7467}"/>
          </ac:spMkLst>
        </pc:spChg>
        <pc:cxnChg chg="mod">
          <ac:chgData name="Christophe JENTA" userId="8d1209f4831e9c53" providerId="LiveId" clId="{904B13E8-5561-4C71-BC7C-B64964A84905}" dt="2025-11-27T06:16:59.937" v="2727" actId="14100"/>
          <ac:cxnSpMkLst>
            <pc:docMk/>
            <pc:sldMk cId="2277436467" sldId="8173"/>
            <ac:cxnSpMk id="6" creationId="{223B2C54-3402-39B8-C615-D25C2B978C88}"/>
          </ac:cxnSpMkLst>
        </pc:cxnChg>
        <pc:cxnChg chg="mod">
          <ac:chgData name="Christophe JENTA" userId="8d1209f4831e9c53" providerId="LiveId" clId="{904B13E8-5561-4C71-BC7C-B64964A84905}" dt="2025-11-27T06:18:06.543" v="2738" actId="14100"/>
          <ac:cxnSpMkLst>
            <pc:docMk/>
            <pc:sldMk cId="2277436467" sldId="8173"/>
            <ac:cxnSpMk id="16" creationId="{7DFE92D4-D3B1-F132-409E-C4173F868843}"/>
          </ac:cxnSpMkLst>
        </pc:cxnChg>
        <pc:cxnChg chg="mod">
          <ac:chgData name="Christophe JENTA" userId="8d1209f4831e9c53" providerId="LiveId" clId="{904B13E8-5561-4C71-BC7C-B64964A84905}" dt="2025-11-27T06:19:14.324" v="2746" actId="14100"/>
          <ac:cxnSpMkLst>
            <pc:docMk/>
            <pc:sldMk cId="2277436467" sldId="8173"/>
            <ac:cxnSpMk id="21" creationId="{1F47289B-0DCB-510D-28BE-9B12AD34F27D}"/>
          </ac:cxnSpMkLst>
        </pc:cxnChg>
        <pc:cxnChg chg="mod">
          <ac:chgData name="Christophe JENTA" userId="8d1209f4831e9c53" providerId="LiveId" clId="{904B13E8-5561-4C71-BC7C-B64964A84905}" dt="2025-11-27T06:18:51.962" v="2744" actId="14100"/>
          <ac:cxnSpMkLst>
            <pc:docMk/>
            <pc:sldMk cId="2277436467" sldId="8173"/>
            <ac:cxnSpMk id="22" creationId="{3D4D0B87-0B06-F455-55BA-B008A3BEB5CF}"/>
          </ac:cxnSpMkLst>
        </pc:cxnChg>
        <pc:cxnChg chg="mod">
          <ac:chgData name="Christophe JENTA" userId="8d1209f4831e9c53" providerId="LiveId" clId="{904B13E8-5561-4C71-BC7C-B64964A84905}" dt="2025-11-26T09:54:54.709" v="2350" actId="478"/>
          <ac:cxnSpMkLst>
            <pc:docMk/>
            <pc:sldMk cId="2277436467" sldId="8173"/>
            <ac:cxnSpMk id="26" creationId="{A27716F5-A387-CC08-D812-EE4816B7EBCF}"/>
          </ac:cxnSpMkLst>
        </pc:cxnChg>
        <pc:cxnChg chg="mod">
          <ac:chgData name="Christophe JENTA" userId="8d1209f4831e9c53" providerId="LiveId" clId="{904B13E8-5561-4C71-BC7C-B64964A84905}" dt="2025-11-27T06:16:09.419" v="2701" actId="14100"/>
          <ac:cxnSpMkLst>
            <pc:docMk/>
            <pc:sldMk cId="2277436467" sldId="8173"/>
            <ac:cxnSpMk id="27" creationId="{BB1A7049-E79C-1983-F120-AA0810819C81}"/>
          </ac:cxnSpMkLst>
        </pc:cxnChg>
        <pc:cxnChg chg="add mod">
          <ac:chgData name="Christophe JENTA" userId="8d1209f4831e9c53" providerId="LiveId" clId="{904B13E8-5561-4C71-BC7C-B64964A84905}" dt="2025-11-26T09:54:56.957" v="2351"/>
          <ac:cxnSpMkLst>
            <pc:docMk/>
            <pc:sldMk cId="2277436467" sldId="8173"/>
            <ac:cxnSpMk id="38" creationId="{88CF7464-FB63-2EB2-DACB-9C6C722DF325}"/>
          </ac:cxnSpMkLst>
        </pc:cxnChg>
        <pc:cxnChg chg="add mod">
          <ac:chgData name="Christophe JENTA" userId="8d1209f4831e9c53" providerId="LiveId" clId="{904B13E8-5561-4C71-BC7C-B64964A84905}" dt="2025-11-26T09:54:56.957" v="2351"/>
          <ac:cxnSpMkLst>
            <pc:docMk/>
            <pc:sldMk cId="2277436467" sldId="8173"/>
            <ac:cxnSpMk id="39" creationId="{829B82E6-C76D-8455-2A7F-A5DFFB0FB6C4}"/>
          </ac:cxnSpMkLst>
        </pc:cxnChg>
        <pc:cxnChg chg="add mod">
          <ac:chgData name="Christophe JENTA" userId="8d1209f4831e9c53" providerId="LiveId" clId="{904B13E8-5561-4C71-BC7C-B64964A84905}" dt="2025-11-27T09:26:14.776" v="4716" actId="693"/>
          <ac:cxnSpMkLst>
            <pc:docMk/>
            <pc:sldMk cId="2277436467" sldId="8173"/>
            <ac:cxnSpMk id="57" creationId="{5CE20AC2-A00A-D38C-0135-2C9A4184B2D9}"/>
          </ac:cxnSpMkLst>
        </pc:cxnChg>
        <pc:cxnChg chg="mod">
          <ac:chgData name="Christophe JENTA" userId="8d1209f4831e9c53" providerId="LiveId" clId="{904B13E8-5561-4C71-BC7C-B64964A84905}" dt="2025-11-27T06:17:21.752" v="2731" actId="14100"/>
          <ac:cxnSpMkLst>
            <pc:docMk/>
            <pc:sldMk cId="2277436467" sldId="8173"/>
            <ac:cxnSpMk id="1025" creationId="{CAA8D7F5-B8CD-9546-F9D8-FEE6A7B9FFDC}"/>
          </ac:cxnSpMkLst>
        </pc:cxnChg>
        <pc:cxnChg chg="mod">
          <ac:chgData name="Christophe JENTA" userId="8d1209f4831e9c53" providerId="LiveId" clId="{904B13E8-5561-4C71-BC7C-B64964A84905}" dt="2025-11-27T06:20:40.559" v="2756" actId="14100"/>
          <ac:cxnSpMkLst>
            <pc:docMk/>
            <pc:sldMk cId="2277436467" sldId="8173"/>
            <ac:cxnSpMk id="1043" creationId="{F102E5F6-DEE1-0028-F4A5-684F1C802782}"/>
          </ac:cxnSpMkLst>
        </pc:cxnChg>
        <pc:cxnChg chg="mod">
          <ac:chgData name="Christophe JENTA" userId="8d1209f4831e9c53" providerId="LiveId" clId="{904B13E8-5561-4C71-BC7C-B64964A84905}" dt="2025-11-27T06:20:49.852" v="2758" actId="14100"/>
          <ac:cxnSpMkLst>
            <pc:docMk/>
            <pc:sldMk cId="2277436467" sldId="8173"/>
            <ac:cxnSpMk id="1048" creationId="{7054C77B-0D9C-92C4-D0A5-9F1178AAD5A5}"/>
          </ac:cxnSpMkLst>
        </pc:cxnChg>
        <pc:cxnChg chg="mod">
          <ac:chgData name="Christophe JENTA" userId="8d1209f4831e9c53" providerId="LiveId" clId="{904B13E8-5561-4C71-BC7C-B64964A84905}" dt="2025-11-27T06:20:59.795" v="2759" actId="14100"/>
          <ac:cxnSpMkLst>
            <pc:docMk/>
            <pc:sldMk cId="2277436467" sldId="8173"/>
            <ac:cxnSpMk id="1055" creationId="{FA0AC01A-74AD-064A-8C96-EAF042E6D936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2.366" v="31276" actId="47"/>
        <pc:sldMkLst>
          <pc:docMk/>
          <pc:sldMk cId="3410218644" sldId="8175"/>
        </pc:sldMkLst>
        <pc:spChg chg="add del mod">
          <ac:chgData name="Christophe JENTA" userId="8d1209f4831e9c53" providerId="LiveId" clId="{904B13E8-5561-4C71-BC7C-B64964A84905}" dt="2025-12-03T10:19:42.691" v="29660" actId="207"/>
          <ac:spMkLst>
            <pc:docMk/>
            <pc:sldMk cId="3410218644" sldId="8175"/>
            <ac:spMk id="2" creationId="{AC3FC586-08D4-6370-2045-374E249D60D0}"/>
          </ac:spMkLst>
        </pc:spChg>
        <pc:spChg chg="add mod">
          <ac:chgData name="Christophe JENTA" userId="8d1209f4831e9c53" providerId="LiveId" clId="{904B13E8-5561-4C71-BC7C-B64964A84905}" dt="2025-12-03T10:34:31.537" v="29805" actId="1076"/>
          <ac:spMkLst>
            <pc:docMk/>
            <pc:sldMk cId="3410218644" sldId="8175"/>
            <ac:spMk id="4" creationId="{98770F8B-B952-D465-F924-B907F9302542}"/>
          </ac:spMkLst>
        </pc:spChg>
        <pc:spChg chg="mod">
          <ac:chgData name="Christophe JENTA" userId="8d1209f4831e9c53" providerId="LiveId" clId="{904B13E8-5561-4C71-BC7C-B64964A84905}" dt="2025-12-03T10:34:20.470" v="29804" actId="20577"/>
          <ac:spMkLst>
            <pc:docMk/>
            <pc:sldMk cId="3410218644" sldId="817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6" creationId="{CB8647AB-0D31-6839-EB98-2580ECEDE1E4}"/>
          </ac:spMkLst>
        </pc:spChg>
        <pc:spChg chg="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7" creationId="{B4B03510-466B-D5C1-1DAD-564391D5EEC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1" creationId="{BDE0501C-16FF-CDE6-AD98-4695D818B865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2" creationId="{34A1DD12-9AEC-8E08-AB80-891272E87B1F}"/>
          </ac:spMkLst>
        </pc:spChg>
        <pc:spChg chg="add del mod">
          <ac:chgData name="Christophe JENTA" userId="8d1209f4831e9c53" providerId="LiveId" clId="{904B13E8-5561-4C71-BC7C-B64964A84905}" dt="2025-12-03T10:33:01.102" v="29793" actId="478"/>
          <ac:spMkLst>
            <pc:docMk/>
            <pc:sldMk cId="3410218644" sldId="8175"/>
            <ac:spMk id="14" creationId="{28E46103-B71A-8D04-C440-61F23BB8B8C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5" creationId="{C2F285BF-551D-E8F3-03C9-6E5B186B0985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6" creationId="{04EAA5FF-0D17-BBF0-7BE3-4FA9AB2CD308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0" creationId="{D21D846B-25C5-315F-C8D0-7FEC15676206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1" creationId="{40EC9C31-0694-2051-C8FB-EC4E6ECBEF76}"/>
          </ac:spMkLst>
        </pc:spChg>
        <pc:spChg chg="add mod">
          <ac:chgData name="Christophe JENTA" userId="8d1209f4831e9c53" providerId="LiveId" clId="{904B13E8-5561-4C71-BC7C-B64964A84905}" dt="2025-12-03T10:33:08.088" v="29794" actId="1076"/>
          <ac:spMkLst>
            <pc:docMk/>
            <pc:sldMk cId="3410218644" sldId="8175"/>
            <ac:spMk id="22" creationId="{4177465A-303F-BFCA-AEDF-B3FEB5746768}"/>
          </ac:spMkLst>
        </pc:spChg>
        <pc:spChg chg="add mod">
          <ac:chgData name="Christophe JENTA" userId="8d1209f4831e9c53" providerId="LiveId" clId="{904B13E8-5561-4C71-BC7C-B64964A84905}" dt="2025-11-27T06:29:15.748" v="2802"/>
          <ac:spMkLst>
            <pc:docMk/>
            <pc:sldMk cId="3410218644" sldId="8175"/>
            <ac:spMk id="23" creationId="{6A38E983-0EFE-941E-D20F-89D157699375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24" creationId="{1CE929F9-3121-E62D-F6B1-C68ECC7FF792}"/>
          </ac:spMkLst>
        </pc:spChg>
        <pc:spChg chg="add mod">
          <ac:chgData name="Christophe JENTA" userId="8d1209f4831e9c53" providerId="LiveId" clId="{904B13E8-5561-4C71-BC7C-B64964A84905}" dt="2025-12-03T10:32:56.208" v="29792" actId="1076"/>
          <ac:spMkLst>
            <pc:docMk/>
            <pc:sldMk cId="3410218644" sldId="8175"/>
            <ac:spMk id="25" creationId="{5D97C3D0-59DD-C482-B263-E0E6A52AC105}"/>
          </ac:spMkLst>
        </pc:spChg>
        <pc:spChg chg="add mod">
          <ac:chgData name="Christophe JENTA" userId="8d1209f4831e9c53" providerId="LiveId" clId="{904B13E8-5561-4C71-BC7C-B64964A84905}" dt="2025-11-27T06:29:52.210" v="2811" actId="1076"/>
          <ac:spMkLst>
            <pc:docMk/>
            <pc:sldMk cId="3410218644" sldId="8175"/>
            <ac:spMk id="26" creationId="{DC753BA1-33C5-B8F8-28CA-4CFE33138FE6}"/>
          </ac:spMkLst>
        </pc:spChg>
        <pc:spChg chg="add mod">
          <ac:chgData name="Christophe JENTA" userId="8d1209f4831e9c53" providerId="LiveId" clId="{904B13E8-5561-4C71-BC7C-B64964A84905}" dt="2025-11-27T06:31:25.215" v="2819"/>
          <ac:spMkLst>
            <pc:docMk/>
            <pc:sldMk cId="3410218644" sldId="8175"/>
            <ac:spMk id="27" creationId="{6B16FF6C-8661-863E-2009-C4B6AD4C3E6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28" creationId="{C0DB7E8C-8DC0-996B-AEC3-D3863B759497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29" creationId="{A8167230-39F5-297F-43B2-D92242E5D4A5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0" creationId="{896152BD-3E6D-EB6E-1C35-39F0D42D5E8E}"/>
          </ac:spMkLst>
        </pc:spChg>
        <pc:spChg chg="del">
          <ac:chgData name="Christophe JENTA" userId="8d1209f4831e9c53" providerId="LiveId" clId="{904B13E8-5561-4C71-BC7C-B64964A84905}" dt="2025-12-03T10:18:44.287" v="29646" actId="21"/>
          <ac:spMkLst>
            <pc:docMk/>
            <pc:sldMk cId="3410218644" sldId="8175"/>
            <ac:spMk id="32" creationId="{B1262417-6613-9DCD-8F7D-1D8DB83E640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3" creationId="{7ED01A6E-395D-2BE6-FBD3-351607FA533D}"/>
          </ac:spMkLst>
        </pc:spChg>
        <pc:spChg chg="add mod">
          <ac:chgData name="Christophe JENTA" userId="8d1209f4831e9c53" providerId="LiveId" clId="{904B13E8-5561-4C71-BC7C-B64964A84905}" dt="2025-11-26T10:11:00.815" v="2413"/>
          <ac:spMkLst>
            <pc:docMk/>
            <pc:sldMk cId="3410218644" sldId="8175"/>
            <ac:spMk id="35" creationId="{F5764506-48B4-E3F5-80A3-52B30F37DF71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6" creationId="{81A52A72-C334-48BE-947D-E09382974F54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7" creationId="{AB1ED79B-6BCE-623E-B695-691CEF57DF7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9" creationId="{F78B6C56-00F6-A1E8-D9B7-C000E18E5389}"/>
          </ac:spMkLst>
        </pc:spChg>
        <pc:spChg chg="add mod">
          <ac:chgData name="Christophe JENTA" userId="8d1209f4831e9c53" providerId="LiveId" clId="{904B13E8-5561-4C71-BC7C-B64964A84905}" dt="2025-11-26T10:11:14.504" v="2415"/>
          <ac:spMkLst>
            <pc:docMk/>
            <pc:sldMk cId="3410218644" sldId="8175"/>
            <ac:spMk id="40" creationId="{9DFEE64F-3554-0840-FCBB-C90A51C6003E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3" creationId="{81F2F696-644C-6616-2014-2870A558882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5" creationId="{BAD6E4D0-0F18-D76A-C8DA-EE5FD4026072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48" creationId="{9CC892FC-8CC3-2110-1697-FEDC6B703479}"/>
          </ac:spMkLst>
        </pc:spChg>
        <pc:spChg chg="add mod">
          <ac:chgData name="Christophe JENTA" userId="8d1209f4831e9c53" providerId="LiveId" clId="{904B13E8-5561-4C71-BC7C-B64964A84905}" dt="2025-11-26T10:12:29.130" v="2423"/>
          <ac:spMkLst>
            <pc:docMk/>
            <pc:sldMk cId="3410218644" sldId="8175"/>
            <ac:spMk id="52" creationId="{6AAA74E9-E1B0-1EED-95E5-E9BE8CFB1F20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55" creationId="{C3DFBB8A-30F0-5580-C9C7-ED12F1218DDF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56" creationId="{3BA6F9AF-54A4-5331-C9BE-DA23BA3A5828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62" creationId="{7CD0C446-58DF-3D30-4F5C-9B12A46F4984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026" creationId="{B1262417-6613-9DCD-8F7D-1D8DB83E640C}"/>
          </ac:spMkLst>
        </pc:spChg>
        <pc:spChg chg="add mod">
          <ac:chgData name="Christophe JENTA" userId="8d1209f4831e9c53" providerId="LiveId" clId="{904B13E8-5561-4C71-BC7C-B64964A84905}" dt="2025-12-03T10:19:25.511" v="29655"/>
          <ac:spMkLst>
            <pc:docMk/>
            <pc:sldMk cId="3410218644" sldId="8175"/>
            <ac:spMk id="1027" creationId="{9D8E793D-A6FB-D58D-9E86-AA1FD31DC85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1028" creationId="{64B95636-09E2-2DE5-60A8-532FD6F4CDFD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1029" creationId="{8DBB5671-3760-EB25-3954-F36F565E329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1031" creationId="{780632F6-3F84-D1AF-62D1-340C484CCA69}"/>
          </ac:spMkLst>
        </pc:spChg>
        <pc:spChg chg="add mod">
          <ac:chgData name="Christophe JENTA" userId="8d1209f4831e9c53" providerId="LiveId" clId="{904B13E8-5561-4C71-BC7C-B64964A84905}" dt="2025-12-03T10:32:02.854" v="29786"/>
          <ac:spMkLst>
            <pc:docMk/>
            <pc:sldMk cId="3410218644" sldId="8175"/>
            <ac:spMk id="1052" creationId="{B609A78D-C574-896C-8D90-82F360ACA1CD}"/>
          </ac:spMkLst>
        </pc:spChg>
        <pc:spChg chg="add mod">
          <ac:chgData name="Christophe JENTA" userId="8d1209f4831e9c53" providerId="LiveId" clId="{904B13E8-5561-4C71-BC7C-B64964A84905}" dt="2025-12-03T10:32:39.598" v="29791" actId="1076"/>
          <ac:spMkLst>
            <pc:docMk/>
            <pc:sldMk cId="3410218644" sldId="8175"/>
            <ac:spMk id="1054" creationId="{2E37348E-E0AB-A225-0761-3556390F8C5A}"/>
          </ac:spMkLst>
        </pc:spChg>
        <pc:picChg chg="mod">
          <ac:chgData name="Christophe JENTA" userId="8d1209f4831e9c53" providerId="LiveId" clId="{904B13E8-5561-4C71-BC7C-B64964A84905}" dt="2025-12-03T10:29:52.752" v="29766" actId="1076"/>
          <ac:picMkLst>
            <pc:docMk/>
            <pc:sldMk cId="3410218644" sldId="8175"/>
            <ac:picMk id="18" creationId="{7F43F89B-A038-DD1B-DADE-3FC6ECAB921B}"/>
          </ac:picMkLst>
        </pc:picChg>
        <pc:picChg chg="del mod">
          <ac:chgData name="Christophe JENTA" userId="8d1209f4831e9c53" providerId="LiveId" clId="{904B13E8-5561-4C71-BC7C-B64964A84905}" dt="2025-12-03T10:32:27.716" v="29788" actId="21"/>
          <ac:picMkLst>
            <pc:docMk/>
            <pc:sldMk cId="3410218644" sldId="8175"/>
            <ac:picMk id="44" creationId="{E875DF6A-8CFF-AF0C-0693-D5519F9680EF}"/>
          </ac:picMkLst>
        </pc:picChg>
        <pc:picChg chg="add mod">
          <ac:chgData name="Christophe JENTA" userId="8d1209f4831e9c53" providerId="LiveId" clId="{904B13E8-5561-4C71-BC7C-B64964A84905}" dt="2025-12-03T10:32:28.122" v="29789"/>
          <ac:picMkLst>
            <pc:docMk/>
            <pc:sldMk cId="3410218644" sldId="8175"/>
            <ac:picMk id="1053" creationId="{E875DF6A-8CFF-AF0C-0693-D5519F9680EF}"/>
          </ac:picMkLst>
        </pc:picChg>
        <pc:cxnChg chg="add 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1" creationId="{4894F673-B137-BC11-59BA-70A4DB94C88A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8" creationId="{B4FD6FC4-A9D7-DC71-3B13-B6ADD3E9D8C4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41" creationId="{CB2CB5EF-4768-AC2D-71DB-CFCF882BC779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6" creationId="{FF0ABECE-A9E7-CB8C-001C-0C08BCDE3F9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7" creationId="{691905B9-176A-43FE-EEDE-358552C99767}"/>
          </ac:cxnSpMkLst>
        </pc:cxnChg>
        <pc:cxnChg chg="mod">
          <ac:chgData name="Christophe JENTA" userId="8d1209f4831e9c53" providerId="LiveId" clId="{904B13E8-5561-4C71-BC7C-B64964A84905}" dt="2025-11-27T06:24:39.753" v="2793" actId="693"/>
          <ac:cxnSpMkLst>
            <pc:docMk/>
            <pc:sldMk cId="3410218644" sldId="8175"/>
            <ac:cxnSpMk id="49" creationId="{D1708AF9-DD0E-A37F-7662-19ECEE9AD515}"/>
          </ac:cxnSpMkLst>
        </pc:cxnChg>
        <pc:cxnChg chg="del mod">
          <ac:chgData name="Christophe JENTA" userId="8d1209f4831e9c53" providerId="LiveId" clId="{904B13E8-5561-4C71-BC7C-B64964A84905}" dt="2025-12-03T10:20:28.114" v="29667" actId="478"/>
          <ac:cxnSpMkLst>
            <pc:docMk/>
            <pc:sldMk cId="3410218644" sldId="8175"/>
            <ac:cxnSpMk id="50" creationId="{C818AF95-87AE-2052-1220-46B75F085740}"/>
          </ac:cxnSpMkLst>
        </pc:cxnChg>
        <pc:cxnChg chg="mod">
          <ac:chgData name="Christophe JENTA" userId="8d1209f4831e9c53" providerId="LiveId" clId="{904B13E8-5561-4C71-BC7C-B64964A84905}" dt="2025-11-27T06:24:34.138" v="2792" actId="693"/>
          <ac:cxnSpMkLst>
            <pc:docMk/>
            <pc:sldMk cId="3410218644" sldId="8175"/>
            <ac:cxnSpMk id="51" creationId="{165E5186-D552-0765-3F1D-0795149280BA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53" creationId="{8605EC19-6903-97D2-39B3-4644236FBF59}"/>
          </ac:cxnSpMkLst>
        </pc:cxnChg>
        <pc:cxnChg chg="del mod">
          <ac:chgData name="Christophe JENTA" userId="8d1209f4831e9c53" providerId="LiveId" clId="{904B13E8-5561-4C71-BC7C-B64964A84905}" dt="2025-12-03T10:20:25.660" v="29666" actId="478"/>
          <ac:cxnSpMkLst>
            <pc:docMk/>
            <pc:sldMk cId="3410218644" sldId="8175"/>
            <ac:cxnSpMk id="54" creationId="{D2AE4A2F-DC3D-78EC-D641-C56D3C0905BC}"/>
          </ac:cxnSpMkLst>
        </pc:cxnChg>
        <pc:cxnChg chg="mod">
          <ac:chgData name="Christophe JENTA" userId="8d1209f4831e9c53" providerId="LiveId" clId="{904B13E8-5561-4C71-BC7C-B64964A84905}" dt="2025-12-03T10:28:18.850" v="29730" actId="14100"/>
          <ac:cxnSpMkLst>
            <pc:docMk/>
            <pc:sldMk cId="3410218644" sldId="8175"/>
            <ac:cxnSpMk id="57" creationId="{CBBE9F26-2552-B7BE-E0F5-EE7FB565D984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58" creationId="{7D040F36-C0E6-332D-2598-1BBF342B863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60" creationId="{43F9C3BC-C586-95C5-7EE3-0A7538C8C65C}"/>
          </ac:cxnSpMkLst>
        </pc:cxnChg>
        <pc:cxnChg chg="del mod">
          <ac:chgData name="Christophe JENTA" userId="8d1209f4831e9c53" providerId="LiveId" clId="{904B13E8-5561-4C71-BC7C-B64964A84905}" dt="2025-12-03T10:22:33.631" v="29691" actId="478"/>
          <ac:cxnSpMkLst>
            <pc:docMk/>
            <pc:sldMk cId="3410218644" sldId="8175"/>
            <ac:cxnSpMk id="61" creationId="{5ACF0759-32AB-B3AF-1B2D-0A3DCAEF2BF2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24" creationId="{7854CF51-C651-8993-2A0B-D4F912EF9265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1025" creationId="{34B92C88-D80E-0D7E-E5A8-6589EEB62496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37" creationId="{D6246CB6-3EEA-CE95-0B29-32376D7063E9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2.212" v="31275" actId="47"/>
        <pc:sldMkLst>
          <pc:docMk/>
          <pc:sldMk cId="1012809876" sldId="8176"/>
        </pc:sldMkLst>
        <pc:spChg chg="add mod">
          <ac:chgData name="Christophe JENTA" userId="8d1209f4831e9c53" providerId="LiveId" clId="{904B13E8-5561-4C71-BC7C-B64964A84905}" dt="2025-11-27T06:37:39.372" v="2878"/>
          <ac:spMkLst>
            <pc:docMk/>
            <pc:sldMk cId="1012809876" sldId="8176"/>
            <ac:spMk id="4" creationId="{12C28F02-F2EF-01BC-5D73-B0EA93F32395}"/>
          </ac:spMkLst>
        </pc:spChg>
        <pc:spChg chg="del mod">
          <ac:chgData name="Christophe JENTA" userId="8d1209f4831e9c53" providerId="LiveId" clId="{904B13E8-5561-4C71-BC7C-B64964A84905}" dt="2025-12-02T10:40:42.859" v="24963" actId="21"/>
          <ac:spMkLst>
            <pc:docMk/>
            <pc:sldMk cId="1012809876" sldId="8176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6:47:05.539" v="3009"/>
          <ac:spMkLst>
            <pc:docMk/>
            <pc:sldMk cId="1012809876" sldId="8176"/>
            <ac:spMk id="7" creationId="{E1004AA1-43CF-5E6F-AB20-26FC6B8FAC9F}"/>
          </ac:spMkLst>
        </pc:spChg>
        <pc:spChg chg="add mod">
          <ac:chgData name="Christophe JENTA" userId="8d1209f4831e9c53" providerId="LiveId" clId="{904B13E8-5561-4C71-BC7C-B64964A84905}" dt="2025-12-03T14:02:58.652" v="30396" actId="20577"/>
          <ac:spMkLst>
            <pc:docMk/>
            <pc:sldMk cId="1012809876" sldId="8176"/>
            <ac:spMk id="8" creationId="{FEF84AB8-6EC3-4F32-B8A5-2E2137CA6833}"/>
          </ac:spMkLst>
        </pc:spChg>
        <pc:spChg chg="add del mod">
          <ac:chgData name="Christophe JENTA" userId="8d1209f4831e9c53" providerId="LiveId" clId="{904B13E8-5561-4C71-BC7C-B64964A84905}" dt="2025-12-02T10:42:10.477" v="24976" actId="21"/>
          <ac:spMkLst>
            <pc:docMk/>
            <pc:sldMk cId="1012809876" sldId="8176"/>
            <ac:spMk id="9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1-27T07:30:22.802" v="3169"/>
          <ac:spMkLst>
            <pc:docMk/>
            <pc:sldMk cId="1012809876" sldId="8176"/>
            <ac:spMk id="11" creationId="{8F78DD4F-9AB1-872D-99AA-FEE4D27FC906}"/>
          </ac:spMkLst>
        </pc:spChg>
        <pc:spChg chg="add mod">
          <ac:chgData name="Christophe JENTA" userId="8d1209f4831e9c53" providerId="LiveId" clId="{904B13E8-5561-4C71-BC7C-B64964A84905}" dt="2025-11-26T10:16:24.373" v="2465"/>
          <ac:spMkLst>
            <pc:docMk/>
            <pc:sldMk cId="1012809876" sldId="8176"/>
            <ac:spMk id="15" creationId="{B4E8B6E9-0D64-804D-C1B9-AA091A22961B}"/>
          </ac:spMkLst>
        </pc:spChg>
        <pc:spChg chg="add mod">
          <ac:chgData name="Christophe JENTA" userId="8d1209f4831e9c53" providerId="LiveId" clId="{904B13E8-5561-4C71-BC7C-B64964A84905}" dt="2025-12-02T10:41:06.724" v="24967"/>
          <ac:spMkLst>
            <pc:docMk/>
            <pc:sldMk cId="1012809876" sldId="8176"/>
            <ac:spMk id="16" creationId="{F832FBEF-F15B-0078-478B-25B0FED60BBA}"/>
          </ac:spMkLst>
        </pc:spChg>
        <pc:spChg chg="add mod">
          <ac:chgData name="Christophe JENTA" userId="8d1209f4831e9c53" providerId="LiveId" clId="{904B13E8-5561-4C71-BC7C-B64964A84905}" dt="2025-11-26T10:16:31.044" v="2467"/>
          <ac:spMkLst>
            <pc:docMk/>
            <pc:sldMk cId="1012809876" sldId="8176"/>
            <ac:spMk id="17" creationId="{27B5FB89-101A-B587-82B5-C844B85B8EF8}"/>
          </ac:spMkLst>
        </pc:spChg>
        <pc:spChg chg="add mod">
          <ac:chgData name="Christophe JENTA" userId="8d1209f4831e9c53" providerId="LiveId" clId="{904B13E8-5561-4C71-BC7C-B64964A84905}" dt="2025-11-26T10:16:53.091" v="2471"/>
          <ac:spMkLst>
            <pc:docMk/>
            <pc:sldMk cId="1012809876" sldId="8176"/>
            <ac:spMk id="20" creationId="{3FEC85C6-3926-8769-3590-BBB503302E1F}"/>
          </ac:spMkLst>
        </pc:spChg>
        <pc:spChg chg="add mod">
          <ac:chgData name="Christophe JENTA" userId="8d1209f4831e9c53" providerId="LiveId" clId="{904B13E8-5561-4C71-BC7C-B64964A84905}" dt="2025-11-27T08:30:16.318" v="3845" actId="693"/>
          <ac:spMkLst>
            <pc:docMk/>
            <pc:sldMk cId="1012809876" sldId="8176"/>
            <ac:spMk id="22" creationId="{129AC031-D2D0-0A56-828C-39F1A0F61159}"/>
          </ac:spMkLst>
        </pc:spChg>
        <pc:spChg chg="add mod">
          <ac:chgData name="Christophe JENTA" userId="8d1209f4831e9c53" providerId="LiveId" clId="{904B13E8-5561-4C71-BC7C-B64964A84905}" dt="2025-11-26T10:17:26.767" v="2476"/>
          <ac:spMkLst>
            <pc:docMk/>
            <pc:sldMk cId="1012809876" sldId="8176"/>
            <ac:spMk id="23" creationId="{3EEA2BE5-2280-5151-9A26-F0A285BDA17F}"/>
          </ac:spMkLst>
        </pc:spChg>
        <pc:spChg chg="add del mod">
          <ac:chgData name="Christophe JENTA" userId="8d1209f4831e9c53" providerId="LiveId" clId="{904B13E8-5561-4C71-BC7C-B64964A84905}" dt="2025-12-02T10:42:03.573" v="24974" actId="21"/>
          <ac:spMkLst>
            <pc:docMk/>
            <pc:sldMk cId="1012809876" sldId="8176"/>
            <ac:spMk id="25" creationId="{4F82DC6D-A7E9-3995-F852-43963BD68AA2}"/>
          </ac:spMkLst>
        </pc:spChg>
        <pc:spChg chg="add del mod">
          <ac:chgData name="Christophe JENTA" userId="8d1209f4831e9c53" providerId="LiveId" clId="{904B13E8-5561-4C71-BC7C-B64964A84905}" dt="2025-12-02T10:43:15.512" v="24985" actId="21"/>
          <ac:spMkLst>
            <pc:docMk/>
            <pc:sldMk cId="1012809876" sldId="8176"/>
            <ac:spMk id="26" creationId="{B05EA97A-F877-FB2E-4CFF-6DD75FF613EC}"/>
          </ac:spMkLst>
        </pc:spChg>
        <pc:spChg chg="add del mod">
          <ac:chgData name="Christophe JENTA" userId="8d1209f4831e9c53" providerId="LiveId" clId="{904B13E8-5561-4C71-BC7C-B64964A84905}" dt="2025-12-02T10:43:03.786" v="24982" actId="21"/>
          <ac:spMkLst>
            <pc:docMk/>
            <pc:sldMk cId="1012809876" sldId="8176"/>
            <ac:spMk id="31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2:10.902" v="24977"/>
          <ac:spMkLst>
            <pc:docMk/>
            <pc:sldMk cId="1012809876" sldId="8176"/>
            <ac:spMk id="32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3:04.247" v="24983"/>
          <ac:spMkLst>
            <pc:docMk/>
            <pc:sldMk cId="1012809876" sldId="8176"/>
            <ac:spMk id="37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3:09.804" v="24984"/>
          <ac:spMkLst>
            <pc:docMk/>
            <pc:sldMk cId="1012809876" sldId="8176"/>
            <ac:spMk id="38" creationId="{592BDDB7-CC44-7B45-C10D-F3DB239874E3}"/>
          </ac:spMkLst>
        </pc:spChg>
        <pc:spChg chg="add mod">
          <ac:chgData name="Christophe JENTA" userId="8d1209f4831e9c53" providerId="LiveId" clId="{904B13E8-5561-4C71-BC7C-B64964A84905}" dt="2025-12-02T10:43:16.579" v="24986"/>
          <ac:spMkLst>
            <pc:docMk/>
            <pc:sldMk cId="1012809876" sldId="8176"/>
            <ac:spMk id="39" creationId="{B05EA97A-F877-FB2E-4CFF-6DD75FF613EC}"/>
          </ac:spMkLst>
        </pc:spChg>
        <pc:spChg chg="mod">
          <ac:chgData name="Christophe JENTA" userId="8d1209f4831e9c53" providerId="LiveId" clId="{904B13E8-5561-4C71-BC7C-B64964A84905}" dt="2025-12-02T10:40:52.840" v="24965" actId="1076"/>
          <ac:spMkLst>
            <pc:docMk/>
            <pc:sldMk cId="1012809876" sldId="8176"/>
            <ac:spMk id="1050" creationId="{3418CE7C-7821-5216-BFAC-4B2D163BFABA}"/>
          </ac:spMkLst>
        </pc:spChg>
        <pc:picChg chg="add mod">
          <ac:chgData name="Christophe JENTA" userId="8d1209f4831e9c53" providerId="LiveId" clId="{904B13E8-5561-4C71-BC7C-B64964A84905}" dt="2025-12-02T10:40:56.403" v="24966" actId="1076"/>
          <ac:picMkLst>
            <pc:docMk/>
            <pc:sldMk cId="1012809876" sldId="8176"/>
            <ac:picMk id="24" creationId="{3718838F-40D2-56CA-BEAC-88A0789EDA9B}"/>
          </ac:picMkLst>
        </pc:picChg>
        <pc:cxnChg chg="add mod">
          <ac:chgData name="Christophe JENTA" userId="8d1209f4831e9c53" providerId="LiveId" clId="{904B13E8-5561-4C71-BC7C-B64964A84905}" dt="2025-11-27T06:47:01.753" v="3007"/>
          <ac:cxnSpMkLst>
            <pc:docMk/>
            <pc:sldMk cId="1012809876" sldId="8176"/>
            <ac:cxnSpMk id="6" creationId="{52EEF5CA-4D16-F7E1-F9B7-371E04C20428}"/>
          </ac:cxnSpMkLst>
        </pc:cxnChg>
        <pc:cxnChg chg="add mod">
          <ac:chgData name="Christophe JENTA" userId="8d1209f4831e9c53" providerId="LiveId" clId="{904B13E8-5561-4C71-BC7C-B64964A84905}" dt="2025-12-02T10:41:49.101" v="24973" actId="14100"/>
          <ac:cxnSpMkLst>
            <pc:docMk/>
            <pc:sldMk cId="1012809876" sldId="8176"/>
            <ac:cxnSpMk id="19" creationId="{6877CF3E-91A9-33A4-2142-88EB488D1EA2}"/>
          </ac:cxnSpMkLst>
        </pc:cxnChg>
        <pc:cxnChg chg="add mod">
          <ac:chgData name="Christophe JENTA" userId="8d1209f4831e9c53" providerId="LiveId" clId="{904B13E8-5561-4C71-BC7C-B64964A84905}" dt="2025-12-02T10:42:58.717" v="24981" actId="14100"/>
          <ac:cxnSpMkLst>
            <pc:docMk/>
            <pc:sldMk cId="1012809876" sldId="8176"/>
            <ac:cxnSpMk id="33" creationId="{B3A79C18-B264-D283-1B42-EB6A1AC4C3F1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2.046" v="31274" actId="47"/>
        <pc:sldMkLst>
          <pc:docMk/>
          <pc:sldMk cId="3111131023" sldId="8177"/>
        </pc:sldMkLst>
        <pc:spChg chg="mod">
          <ac:chgData name="Christophe JENTA" userId="8d1209f4831e9c53" providerId="LiveId" clId="{904B13E8-5561-4C71-BC7C-B64964A84905}" dt="2025-12-03T13:58:05.698" v="30279" actId="20577"/>
          <ac:spMkLst>
            <pc:docMk/>
            <pc:sldMk cId="3111131023" sldId="8177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6" creationId="{8C31523E-715B-6775-EFF9-F98A39DC55F1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9" creationId="{3DDD8972-81E5-ACDA-0DE8-522509947A27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10" creationId="{3585D9F2-FD72-3760-5A04-E7548549D60E}"/>
          </ac:spMkLst>
        </pc:spChg>
        <pc:spChg chg="add mod">
          <ac:chgData name="Christophe JENTA" userId="8d1209f4831e9c53" providerId="LiveId" clId="{904B13E8-5561-4C71-BC7C-B64964A84905}" dt="2025-11-27T06:41:53.566" v="2988"/>
          <ac:spMkLst>
            <pc:docMk/>
            <pc:sldMk cId="3111131023" sldId="8177"/>
            <ac:spMk id="13" creationId="{2E8D7846-79B7-B0A9-0211-F6818C72B285}"/>
          </ac:spMkLst>
        </pc:spChg>
        <pc:spChg chg="add mod">
          <ac:chgData name="Christophe JENTA" userId="8d1209f4831e9c53" providerId="LiveId" clId="{904B13E8-5561-4C71-BC7C-B64964A84905}" dt="2025-11-27T06:41:53.566" v="2988"/>
          <ac:spMkLst>
            <pc:docMk/>
            <pc:sldMk cId="3111131023" sldId="8177"/>
            <ac:spMk id="16" creationId="{2FED85E1-903C-FAE1-A930-C8B9E390F178}"/>
          </ac:spMkLst>
        </pc:spChg>
        <pc:spChg chg="add mod">
          <ac:chgData name="Christophe JENTA" userId="8d1209f4831e9c53" providerId="LiveId" clId="{904B13E8-5561-4C71-BC7C-B64964A84905}" dt="2025-11-27T06:42:02.822" v="2990"/>
          <ac:spMkLst>
            <pc:docMk/>
            <pc:sldMk cId="3111131023" sldId="8177"/>
            <ac:spMk id="17" creationId="{7F9F3B61-21BB-92A8-9A03-DA2F9425F155}"/>
          </ac:spMkLst>
        </pc:spChg>
        <pc:spChg chg="add mod">
          <ac:chgData name="Christophe JENTA" userId="8d1209f4831e9c53" providerId="LiveId" clId="{904B13E8-5561-4C71-BC7C-B64964A84905}" dt="2025-11-27T06:48:16.163" v="3017"/>
          <ac:spMkLst>
            <pc:docMk/>
            <pc:sldMk cId="3111131023" sldId="8177"/>
            <ac:spMk id="25" creationId="{5F8329EE-415E-A8E0-066E-478F08B1DBDE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26" creationId="{0192B58A-E0B6-C4C9-3940-A2D5F0ED437B}"/>
          </ac:spMkLst>
        </pc:spChg>
        <pc:spChg chg="add mod">
          <ac:chgData name="Christophe JENTA" userId="8d1209f4831e9c53" providerId="LiveId" clId="{904B13E8-5561-4C71-BC7C-B64964A84905}" dt="2025-11-27T06:48:28.923" v="3019"/>
          <ac:spMkLst>
            <pc:docMk/>
            <pc:sldMk cId="3111131023" sldId="8177"/>
            <ac:spMk id="27" creationId="{2BB45DEA-1842-2D78-8461-1B01DF718D59}"/>
          </ac:spMkLst>
        </pc:spChg>
        <pc:spChg chg="add mod">
          <ac:chgData name="Christophe JENTA" userId="8d1209f4831e9c53" providerId="LiveId" clId="{904B13E8-5561-4C71-BC7C-B64964A84905}" dt="2025-11-27T07:23:08.641" v="3108" actId="20577"/>
          <ac:spMkLst>
            <pc:docMk/>
            <pc:sldMk cId="3111131023" sldId="8177"/>
            <ac:spMk id="28" creationId="{7744DCA9-47AD-AC18-B634-F5273C82F750}"/>
          </ac:spMkLst>
        </pc:spChg>
        <pc:spChg chg="add mod">
          <ac:chgData name="Christophe JENTA" userId="8d1209f4831e9c53" providerId="LiveId" clId="{904B13E8-5561-4C71-BC7C-B64964A84905}" dt="2025-11-27T07:23:36.661" v="3110"/>
          <ac:spMkLst>
            <pc:docMk/>
            <pc:sldMk cId="3111131023" sldId="8177"/>
            <ac:spMk id="40" creationId="{627336C0-6A42-83C6-110F-A2C052594F97}"/>
          </ac:spMkLst>
        </pc:spChg>
        <pc:spChg chg="add mod">
          <ac:chgData name="Christophe JENTA" userId="8d1209f4831e9c53" providerId="LiveId" clId="{904B13E8-5561-4C71-BC7C-B64964A84905}" dt="2025-11-27T07:30:26.328" v="3171"/>
          <ac:spMkLst>
            <pc:docMk/>
            <pc:sldMk cId="3111131023" sldId="8177"/>
            <ac:spMk id="41" creationId="{2D507428-9721-965B-74FA-28723F62A523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6" creationId="{6814E537-62BE-4523-A5BB-A4E3C956DDA6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7" creationId="{9BADF68D-AF37-86A8-A40E-D4C5B682E855}"/>
          </ac:spMkLst>
        </pc:spChg>
        <pc:picChg chg="mod">
          <ac:chgData name="Christophe JENTA" userId="8d1209f4831e9c53" providerId="LiveId" clId="{904B13E8-5561-4C71-BC7C-B64964A84905}" dt="2025-12-02T10:45:33.272" v="25002" actId="1076"/>
          <ac:picMkLst>
            <pc:docMk/>
            <pc:sldMk cId="3111131023" sldId="8177"/>
            <ac:picMk id="2" creationId="{B6573719-1646-7ED2-85F7-981F2A55046F}"/>
          </ac:picMkLst>
        </pc:picChg>
        <pc:picChg chg="mod">
          <ac:chgData name="Christophe JENTA" userId="8d1209f4831e9c53" providerId="LiveId" clId="{904B13E8-5561-4C71-BC7C-B64964A84905}" dt="2025-12-03T13:55:42.969" v="30232" actId="14100"/>
          <ac:picMkLst>
            <pc:docMk/>
            <pc:sldMk cId="3111131023" sldId="8177"/>
            <ac:picMk id="8" creationId="{689F33BC-ADB5-5FF8-C3C5-1183E050D9FE}"/>
          </ac:picMkLst>
        </pc:picChg>
        <pc:picChg chg="add mod modCrop">
          <ac:chgData name="Christophe JENTA" userId="8d1209f4831e9c53" providerId="LiveId" clId="{904B13E8-5561-4C71-BC7C-B64964A84905}" dt="2025-12-03T13:55:50.187" v="30234" actId="14100"/>
          <ac:picMkLst>
            <pc:docMk/>
            <pc:sldMk cId="3111131023" sldId="8177"/>
            <ac:picMk id="20" creationId="{1BA00B6A-ECBD-8435-BDAC-EFE2A73DE956}"/>
          </ac:picMkLst>
        </pc:pic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4" creationId="{58813E67-A6BB-D8E8-2D6F-F4AB271B6695}"/>
          </ac:cxnSpMkLst>
        </pc:cxn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7" creationId="{D67EFC11-B08C-1C67-0B28-3CDBE7024A57}"/>
          </ac:cxnSpMkLst>
        </pc:cxnChg>
        <pc:cxnChg chg="mod">
          <ac:chgData name="Christophe JENTA" userId="8d1209f4831e9c53" providerId="LiveId" clId="{904B13E8-5561-4C71-BC7C-B64964A84905}" dt="2025-11-27T06:49:22.214" v="3028" actId="14100"/>
          <ac:cxnSpMkLst>
            <pc:docMk/>
            <pc:sldMk cId="3111131023" sldId="8177"/>
            <ac:cxnSpMk id="18" creationId="{F01420B8-68A8-5AB6-C17B-447FB838C48D}"/>
          </ac:cxnSpMkLst>
        </pc:cxnChg>
        <pc:cxnChg chg="add mod">
          <ac:chgData name="Christophe JENTA" userId="8d1209f4831e9c53" providerId="LiveId" clId="{904B13E8-5561-4C71-BC7C-B64964A84905}" dt="2025-11-27T06:48:16.163" v="3017"/>
          <ac:cxnSpMkLst>
            <pc:docMk/>
            <pc:sldMk cId="3111131023" sldId="8177"/>
            <ac:cxnSpMk id="24" creationId="{8DF7166C-FA27-1FAB-E2A1-3BC6E0D48DE2}"/>
          </ac:cxnSpMkLst>
        </pc:cxnChg>
        <pc:cxnChg chg="mod">
          <ac:chgData name="Christophe JENTA" userId="8d1209f4831e9c53" providerId="LiveId" clId="{904B13E8-5561-4C71-BC7C-B64964A84905}" dt="2025-11-27T06:49:29.952" v="3030" actId="14100"/>
          <ac:cxnSpMkLst>
            <pc:docMk/>
            <pc:sldMk cId="3111131023" sldId="8177"/>
            <ac:cxnSpMk id="29" creationId="{B28C0E30-85FF-434B-8341-BE2736F5D8F6}"/>
          </ac:cxnSpMkLst>
        </pc:cxnChg>
        <pc:cxnChg chg="mod">
          <ac:chgData name="Christophe JENTA" userId="8d1209f4831e9c53" providerId="LiveId" clId="{904B13E8-5561-4C71-BC7C-B64964A84905}" dt="2025-11-27T06:49:14.159" v="3026" actId="14100"/>
          <ac:cxnSpMkLst>
            <pc:docMk/>
            <pc:sldMk cId="3111131023" sldId="8177"/>
            <ac:cxnSpMk id="30" creationId="{FC918945-629B-85D7-BD6A-19DFC5B48322}"/>
          </ac:cxnSpMkLst>
        </pc:cxnChg>
        <pc:cxnChg chg="mod">
          <ac:chgData name="Christophe JENTA" userId="8d1209f4831e9c53" providerId="LiveId" clId="{904B13E8-5561-4C71-BC7C-B64964A84905}" dt="2025-11-27T06:49:25.219" v="3029" actId="14100"/>
          <ac:cxnSpMkLst>
            <pc:docMk/>
            <pc:sldMk cId="3111131023" sldId="8177"/>
            <ac:cxnSpMk id="32" creationId="{58854709-2F3C-6AB8-2F7F-C0E8B0EA3CE3}"/>
          </ac:cxnSpMkLst>
        </pc:cxnChg>
        <pc:cxnChg chg="mod">
          <ac:chgData name="Christophe JENTA" userId="8d1209f4831e9c53" providerId="LiveId" clId="{904B13E8-5561-4C71-BC7C-B64964A84905}" dt="2025-11-27T06:49:17.193" v="3027" actId="14100"/>
          <ac:cxnSpMkLst>
            <pc:docMk/>
            <pc:sldMk cId="3111131023" sldId="8177"/>
            <ac:cxnSpMk id="33" creationId="{67749A5D-CF82-FB81-238B-24EFE94662B0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1.546" v="31271" actId="47"/>
        <pc:sldMkLst>
          <pc:docMk/>
          <pc:sldMk cId="1833765856" sldId="8180"/>
        </pc:sldMkLst>
        <pc:spChg chg="add mod">
          <ac:chgData name="Christophe JENTA" userId="8d1209f4831e9c53" providerId="LiveId" clId="{904B13E8-5561-4C71-BC7C-B64964A84905}" dt="2025-11-27T06:52:55.047" v="3033"/>
          <ac:spMkLst>
            <pc:docMk/>
            <pc:sldMk cId="1833765856" sldId="8180"/>
            <ac:spMk id="2" creationId="{DA7AB6E7-5DE9-EE6D-AA9C-78F9AA21E3BE}"/>
          </ac:spMkLst>
        </pc:spChg>
        <pc:spChg chg="add mod">
          <ac:chgData name="Christophe JENTA" userId="8d1209f4831e9c53" providerId="LiveId" clId="{904B13E8-5561-4C71-BC7C-B64964A84905}" dt="2025-11-27T06:53:08.172" v="3035"/>
          <ac:spMkLst>
            <pc:docMk/>
            <pc:sldMk cId="1833765856" sldId="8180"/>
            <ac:spMk id="4" creationId="{47FD8FFA-0715-625F-B900-A0746E8093EA}"/>
          </ac:spMkLst>
        </pc:spChg>
        <pc:spChg chg="mod">
          <ac:chgData name="Christophe JENTA" userId="8d1209f4831e9c53" providerId="LiveId" clId="{904B13E8-5561-4C71-BC7C-B64964A84905}" dt="2025-12-03T10:40:35.092" v="29889" actId="20577"/>
          <ac:spMkLst>
            <pc:docMk/>
            <pc:sldMk cId="1833765856" sldId="8180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7:19:18.431" v="3081"/>
          <ac:spMkLst>
            <pc:docMk/>
            <pc:sldMk cId="1833765856" sldId="8180"/>
            <ac:spMk id="6" creationId="{EE346962-8CB8-EDA1-9ABA-BF65C2E6717C}"/>
          </ac:spMkLst>
        </pc:spChg>
        <pc:spChg chg="add mod">
          <ac:chgData name="Christophe JENTA" userId="8d1209f4831e9c53" providerId="LiveId" clId="{904B13E8-5561-4C71-BC7C-B64964A84905}" dt="2025-11-27T07:20:20.531" v="3091" actId="1076"/>
          <ac:spMkLst>
            <pc:docMk/>
            <pc:sldMk cId="1833765856" sldId="8180"/>
            <ac:spMk id="9" creationId="{5A622645-99A3-189E-301A-803516E72AC2}"/>
          </ac:spMkLst>
        </pc:spChg>
        <pc:spChg chg="add mod">
          <ac:chgData name="Christophe JENTA" userId="8d1209f4831e9c53" providerId="LiveId" clId="{904B13E8-5561-4C71-BC7C-B64964A84905}" dt="2025-11-27T07:20:00.704" v="3087"/>
          <ac:spMkLst>
            <pc:docMk/>
            <pc:sldMk cId="1833765856" sldId="8180"/>
            <ac:spMk id="10" creationId="{82D0FF36-188E-1605-A419-3C82FABC690A}"/>
          </ac:spMkLst>
        </pc:spChg>
        <pc:spChg chg="add mod">
          <ac:chgData name="Christophe JENTA" userId="8d1209f4831e9c53" providerId="LiveId" clId="{904B13E8-5561-4C71-BC7C-B64964A84905}" dt="2025-11-27T07:20:59.961" v="3095" actId="1076"/>
          <ac:spMkLst>
            <pc:docMk/>
            <pc:sldMk cId="1833765856" sldId="8180"/>
            <ac:spMk id="22" creationId="{3C55B1C1-F953-02FE-322F-61EA740152FC}"/>
          </ac:spMkLst>
        </pc:spChg>
        <pc:spChg chg="add mod">
          <ac:chgData name="Christophe JENTA" userId="8d1209f4831e9c53" providerId="LiveId" clId="{904B13E8-5561-4C71-BC7C-B64964A84905}" dt="2025-11-27T07:21:44.520" v="3098"/>
          <ac:spMkLst>
            <pc:docMk/>
            <pc:sldMk cId="1833765856" sldId="8180"/>
            <ac:spMk id="24" creationId="{BD37DEF2-B9AD-9A15-5CC9-DAB07B5429A4}"/>
          </ac:spMkLst>
        </pc:spChg>
        <pc:spChg chg="add mod">
          <ac:chgData name="Christophe JENTA" userId="8d1209f4831e9c53" providerId="LiveId" clId="{904B13E8-5561-4C71-BC7C-B64964A84905}" dt="2025-11-27T07:22:38.577" v="3104"/>
          <ac:spMkLst>
            <pc:docMk/>
            <pc:sldMk cId="1833765856" sldId="8180"/>
            <ac:spMk id="29" creationId="{9EB22594-A870-6362-5C02-EB45DFAB9FDD}"/>
          </ac:spMkLst>
        </pc:spChg>
        <pc:spChg chg="add mod">
          <ac:chgData name="Christophe JENTA" userId="8d1209f4831e9c53" providerId="LiveId" clId="{904B13E8-5561-4C71-BC7C-B64964A84905}" dt="2025-11-27T07:22:38.577" v="3104"/>
          <ac:spMkLst>
            <pc:docMk/>
            <pc:sldMk cId="1833765856" sldId="8180"/>
            <ac:spMk id="31" creationId="{4D7143F1-C915-3461-03C5-1777949E14BF}"/>
          </ac:spMkLst>
        </pc:spChg>
        <pc:spChg chg="add mod">
          <ac:chgData name="Christophe JENTA" userId="8d1209f4831e9c53" providerId="LiveId" clId="{904B13E8-5561-4C71-BC7C-B64964A84905}" dt="2025-11-27T07:23:52.795" v="3112" actId="693"/>
          <ac:spMkLst>
            <pc:docMk/>
            <pc:sldMk cId="1833765856" sldId="8180"/>
            <ac:spMk id="32" creationId="{CCEEE288-A028-C846-474E-D4635431DF7F}"/>
          </ac:spMkLst>
        </pc:spChg>
        <pc:spChg chg="add mod">
          <ac:chgData name="Christophe JENTA" userId="8d1209f4831e9c53" providerId="LiveId" clId="{904B13E8-5561-4C71-BC7C-B64964A84905}" dt="2025-11-27T07:30:11.809" v="3167"/>
          <ac:spMkLst>
            <pc:docMk/>
            <pc:sldMk cId="1833765856" sldId="8180"/>
            <ac:spMk id="33" creationId="{5B0269F3-ACA8-6C24-6303-3C7E91E3ACDD}"/>
          </ac:spMkLst>
        </pc:spChg>
        <pc:spChg chg="add mod">
          <ac:chgData name="Christophe JENTA" userId="8d1209f4831e9c53" providerId="LiveId" clId="{904B13E8-5561-4C71-BC7C-B64964A84905}" dt="2025-11-27T07:31:17.124" v="3176"/>
          <ac:spMkLst>
            <pc:docMk/>
            <pc:sldMk cId="1833765856" sldId="8180"/>
            <ac:spMk id="34" creationId="{648A5003-296E-A71B-EF54-C606D3196CF0}"/>
          </ac:spMkLst>
        </pc:spChg>
        <pc:spChg chg="add mod">
          <ac:chgData name="Christophe JENTA" userId="8d1209f4831e9c53" providerId="LiveId" clId="{904B13E8-5561-4C71-BC7C-B64964A84905}" dt="2025-11-27T08:31:21.560" v="3851"/>
          <ac:spMkLst>
            <pc:docMk/>
            <pc:sldMk cId="1833765856" sldId="8180"/>
            <ac:spMk id="36" creationId="{92D42FB8-6C29-AC43-D0D4-D58C096ECB41}"/>
          </ac:spMkLst>
        </pc:spChg>
        <pc:spChg chg="add mod">
          <ac:chgData name="Christophe JENTA" userId="8d1209f4831e9c53" providerId="LiveId" clId="{904B13E8-5561-4C71-BC7C-B64964A84905}" dt="2025-11-27T08:31:21.560" v="3851"/>
          <ac:spMkLst>
            <pc:docMk/>
            <pc:sldMk cId="1833765856" sldId="8180"/>
            <ac:spMk id="37" creationId="{F1C43BA2-B0F1-03EB-FAE8-E3C35BD544F9}"/>
          </ac:spMkLst>
        </pc:spChg>
        <pc:picChg chg="mod">
          <ac:chgData name="Christophe JENTA" userId="8d1209f4831e9c53" providerId="LiveId" clId="{904B13E8-5561-4C71-BC7C-B64964A84905}" dt="2025-12-02T10:50:29.747" v="25010" actId="14100"/>
          <ac:picMkLst>
            <pc:docMk/>
            <pc:sldMk cId="1833765856" sldId="8180"/>
            <ac:picMk id="13" creationId="{AB3DF52D-8CE4-8950-24E7-E8CAFEB4C399}"/>
          </ac:picMkLst>
        </pc:picChg>
        <pc:cxnChg chg="mod">
          <ac:chgData name="Christophe JENTA" userId="8d1209f4831e9c53" providerId="LiveId" clId="{904B13E8-5561-4C71-BC7C-B64964A84905}" dt="2025-11-27T07:22:00.068" v="3100" actId="14100"/>
          <ac:cxnSpMkLst>
            <pc:docMk/>
            <pc:sldMk cId="1833765856" sldId="8180"/>
            <ac:cxnSpMk id="21" creationId="{7C2AB6B7-68DF-0A6B-C735-AA64310876D3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38" creationId="{BF13D3C0-9DEA-69A8-3F0D-FB52A77E4786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40" creationId="{4DA05031-B717-D757-4B08-8F0AF5B72AFD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41" creationId="{98EFDFF5-8803-F56D-E170-C73A9505C8EB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1.168" v="31269" actId="47"/>
        <pc:sldMkLst>
          <pc:docMk/>
          <pc:sldMk cId="2536204935" sldId="8181"/>
        </pc:sldMkLst>
        <pc:spChg chg="mod">
          <ac:chgData name="Christophe JENTA" userId="8d1209f4831e9c53" providerId="LiveId" clId="{904B13E8-5561-4C71-BC7C-B64964A84905}" dt="2025-12-03T14:06:43.268" v="30412" actId="115"/>
          <ac:spMkLst>
            <pc:docMk/>
            <pc:sldMk cId="2536204935" sldId="8181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9:08.212" v="25007" actId="255"/>
          <ac:spMkLst>
            <pc:docMk/>
            <pc:sldMk cId="2536204935" sldId="8181"/>
            <ac:spMk id="53" creationId="{AD5920E4-F0DC-9764-C043-B9695C9B2660}"/>
          </ac:spMkLst>
        </pc:spChg>
        <pc:picChg chg="mod">
          <ac:chgData name="Christophe JENTA" userId="8d1209f4831e9c53" providerId="LiveId" clId="{904B13E8-5561-4C71-BC7C-B64964A84905}" dt="2025-12-03T13:37:58.714" v="29942" actId="1076"/>
          <ac:picMkLst>
            <pc:docMk/>
            <pc:sldMk cId="2536204935" sldId="8181"/>
            <ac:picMk id="13" creationId="{DDC3AC04-51C5-AA3B-CC3B-111DBA834BB0}"/>
          </ac:picMkLst>
        </pc:picChg>
      </pc:sldChg>
      <pc:sldChg chg="addSp delSp modSp del mod">
        <pc:chgData name="Christophe JENTA" userId="8d1209f4831e9c53" providerId="LiveId" clId="{904B13E8-5561-4C71-BC7C-B64964A84905}" dt="2025-12-03T15:08:20.961" v="31268" actId="47"/>
        <pc:sldMkLst>
          <pc:docMk/>
          <pc:sldMk cId="649132463" sldId="8182"/>
        </pc:sldMkLst>
        <pc:spChg chg="del mod">
          <ac:chgData name="Christophe JENTA" userId="8d1209f4831e9c53" providerId="LiveId" clId="{904B13E8-5561-4C71-BC7C-B64964A84905}" dt="2025-12-03T14:20:32.137" v="30743" actId="21"/>
          <ac:spMkLst>
            <pc:docMk/>
            <pc:sldMk cId="649132463" sldId="8182"/>
            <ac:spMk id="5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2T11:32:25.228" v="25725"/>
          <ac:spMkLst>
            <pc:docMk/>
            <pc:sldMk cId="649132463" sldId="8182"/>
            <ac:spMk id="6" creationId="{5A280EB0-8B3B-4DFB-82BA-8B2E00395EBF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4" creationId="{8AF793DF-1245-8F7D-71D9-1BD14067993D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5" creationId="{5E09FD20-C63E-ADC2-0C3E-FC10EBCB169B}"/>
          </ac:spMkLst>
        </pc:spChg>
        <pc:spChg chg="mod">
          <ac:chgData name="Christophe JENTA" userId="8d1209f4831e9c53" providerId="LiveId" clId="{904B13E8-5561-4C71-BC7C-B64964A84905}" dt="2025-12-03T14:20:23.691" v="30741" actId="1076"/>
          <ac:spMkLst>
            <pc:docMk/>
            <pc:sldMk cId="649132463" sldId="8182"/>
            <ac:spMk id="21" creationId="{2FCA9013-0B38-B71C-5B7A-62D6229C7B42}"/>
          </ac:spMkLst>
        </pc:spChg>
        <pc:spChg chg="add mod">
          <ac:chgData name="Christophe JENTA" userId="8d1209f4831e9c53" providerId="LiveId" clId="{904B13E8-5561-4C71-BC7C-B64964A84905}" dt="2025-12-03T14:24:09.318" v="30795" actId="20577"/>
          <ac:spMkLst>
            <pc:docMk/>
            <pc:sldMk cId="649132463" sldId="8182"/>
            <ac:spMk id="23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3T14:24:22.903" v="30796"/>
          <ac:spMkLst>
            <pc:docMk/>
            <pc:sldMk cId="649132463" sldId="8182"/>
            <ac:spMk id="41" creationId="{BEBB6AD8-45DE-CD55-84DA-0BDB434F302D}"/>
          </ac:spMkLst>
        </pc:spChg>
        <pc:spChg chg="del">
          <ac:chgData name="Christophe JENTA" userId="8d1209f4831e9c53" providerId="LiveId" clId="{904B13E8-5561-4C71-BC7C-B64964A84905}" dt="2025-12-02T11:32:42.848" v="25727" actId="478"/>
          <ac:spMkLst>
            <pc:docMk/>
            <pc:sldMk cId="649132463" sldId="8182"/>
            <ac:spMk id="44" creationId="{8A30025C-DC8B-4DDD-C70F-E3B6F85E8076}"/>
          </ac:spMkLst>
        </pc:spChg>
        <pc:spChg chg="del">
          <ac:chgData name="Christophe JENTA" userId="8d1209f4831e9c53" providerId="LiveId" clId="{904B13E8-5561-4C71-BC7C-B64964A84905}" dt="2025-12-02T11:32:41.907" v="25726" actId="478"/>
          <ac:spMkLst>
            <pc:docMk/>
            <pc:sldMk cId="649132463" sldId="8182"/>
            <ac:spMk id="47" creationId="{DA9E1650-30BD-DF1C-00E0-A766523F4BF6}"/>
          </ac:spMkLst>
        </pc:spChg>
        <pc:spChg chg="del">
          <ac:chgData name="Christophe JENTA" userId="8d1209f4831e9c53" providerId="LiveId" clId="{904B13E8-5561-4C71-BC7C-B64964A84905}" dt="2025-12-02T11:32:23.065" v="25724" actId="478"/>
          <ac:spMkLst>
            <pc:docMk/>
            <pc:sldMk cId="649132463" sldId="8182"/>
            <ac:spMk id="49" creationId="{42D1383B-342D-E1E4-57E5-C78AA68DE0F6}"/>
          </ac:spMkLst>
        </pc:spChg>
        <pc:picChg chg="add mod">
          <ac:chgData name="Christophe JENTA" userId="8d1209f4831e9c53" providerId="LiveId" clId="{904B13E8-5561-4C71-BC7C-B64964A84905}" dt="2025-12-03T14:07:42.330" v="30413"/>
          <ac:picMkLst>
            <pc:docMk/>
            <pc:sldMk cId="649132463" sldId="8182"/>
            <ac:picMk id="7" creationId="{E1416B4C-C443-671E-7134-9B23F8CAEF3E}"/>
          </ac:picMkLst>
        </pc:picChg>
        <pc:picChg chg="mod">
          <ac:chgData name="Christophe JENTA" userId="8d1209f4831e9c53" providerId="LiveId" clId="{904B13E8-5561-4C71-BC7C-B64964A84905}" dt="2025-12-03T14:08:51.176" v="30440" actId="1076"/>
          <ac:picMkLst>
            <pc:docMk/>
            <pc:sldMk cId="649132463" sldId="8182"/>
            <ac:picMk id="13" creationId="{FF240D69-910B-621B-1D1D-62B0DB30FFC0}"/>
          </ac:picMkLst>
        </pc:picChg>
        <pc:picChg chg="add mod">
          <ac:chgData name="Christophe JENTA" userId="8d1209f4831e9c53" providerId="LiveId" clId="{904B13E8-5561-4C71-BC7C-B64964A84905}" dt="2025-12-03T14:20:50.223" v="30748" actId="1076"/>
          <ac:picMkLst>
            <pc:docMk/>
            <pc:sldMk cId="649132463" sldId="8182"/>
            <ac:picMk id="16" creationId="{2D16BE4A-2E9E-1695-A525-BA1B07E8F5D9}"/>
          </ac:picMkLst>
        </pc:picChg>
        <pc:picChg chg="del">
          <ac:chgData name="Christophe JENTA" userId="8d1209f4831e9c53" providerId="LiveId" clId="{904B13E8-5561-4C71-BC7C-B64964A84905}" dt="2025-12-03T14:07:50.843" v="30415" actId="478"/>
          <ac:picMkLst>
            <pc:docMk/>
            <pc:sldMk cId="649132463" sldId="8182"/>
            <ac:picMk id="17" creationId="{CC6094F1-8321-375A-04B2-8DF34BB4F0CD}"/>
          </ac:picMkLst>
        </pc:picChg>
        <pc:picChg chg="del mod">
          <ac:chgData name="Christophe JENTA" userId="8d1209f4831e9c53" providerId="LiveId" clId="{904B13E8-5561-4C71-BC7C-B64964A84905}" dt="2025-12-03T14:07:44.161" v="30414" actId="478"/>
          <ac:picMkLst>
            <pc:docMk/>
            <pc:sldMk cId="649132463" sldId="8182"/>
            <ac:picMk id="18" creationId="{20791DF1-C386-AC0B-4940-FDCDA9CC843B}"/>
          </ac:picMkLst>
        </pc:picChg>
        <pc:cxnChg chg="add del mod">
          <ac:chgData name="Christophe JENTA" userId="8d1209f4831e9c53" providerId="LiveId" clId="{904B13E8-5561-4C71-BC7C-B64964A84905}" dt="2025-12-02T11:32:48.568" v="25729" actId="478"/>
          <ac:cxnSpMkLst>
            <pc:docMk/>
            <pc:sldMk cId="649132463" sldId="8182"/>
            <ac:cxnSpMk id="7" creationId="{5E51113D-0AB9-A18C-1D67-3ABF427986B7}"/>
          </ac:cxnSpMkLst>
        </pc:cxnChg>
        <pc:cxnChg chg="add mod">
          <ac:chgData name="Christophe JENTA" userId="8d1209f4831e9c53" providerId="LiveId" clId="{904B13E8-5561-4C71-BC7C-B64964A84905}" dt="2025-12-03T14:23:57.588" v="30789" actId="1076"/>
          <ac:cxnSpMkLst>
            <pc:docMk/>
            <pc:sldMk cId="649132463" sldId="8182"/>
            <ac:cxnSpMk id="29" creationId="{5C4338DA-93B4-58BF-5D8B-3A10B00D7CC3}"/>
          </ac:cxnSpMkLst>
        </pc:cxnChg>
        <pc:cxnChg chg="del mod">
          <ac:chgData name="Christophe JENTA" userId="8d1209f4831e9c53" providerId="LiveId" clId="{904B13E8-5561-4C71-BC7C-B64964A84905}" dt="2025-12-03T14:20:36.311" v="30745" actId="21"/>
          <ac:cxnSpMkLst>
            <pc:docMk/>
            <pc:sldMk cId="649132463" sldId="8182"/>
            <ac:cxnSpMk id="35" creationId="{5C4338DA-93B4-58BF-5D8B-3A10B00D7CC3}"/>
          </ac:cxnSpMkLst>
        </pc:cxnChg>
        <pc:cxnChg chg="mod">
          <ac:chgData name="Christophe JENTA" userId="8d1209f4831e9c53" providerId="LiveId" clId="{904B13E8-5561-4C71-BC7C-B64964A84905}" dt="2025-12-02T11:32:23.065" v="25724" actId="478"/>
          <ac:cxnSpMkLst>
            <pc:docMk/>
            <pc:sldMk cId="649132463" sldId="8182"/>
            <ac:cxnSpMk id="50" creationId="{299E3BF1-7EA5-A7E2-7380-4F7D49043AFF}"/>
          </ac:cxnSpMkLst>
        </pc:cxnChg>
        <pc:cxnChg chg="mod">
          <ac:chgData name="Christophe JENTA" userId="8d1209f4831e9c53" providerId="LiveId" clId="{904B13E8-5561-4C71-BC7C-B64964A84905}" dt="2025-12-02T11:32:41.907" v="25726" actId="478"/>
          <ac:cxnSpMkLst>
            <pc:docMk/>
            <pc:sldMk cId="649132463" sldId="8182"/>
            <ac:cxnSpMk id="53" creationId="{A95CC8EA-0F6E-C6F7-C59E-C1E9F9DFAF66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0.744" v="31267" actId="47"/>
        <pc:sldMkLst>
          <pc:docMk/>
          <pc:sldMk cId="2844699990" sldId="8183"/>
        </pc:sldMkLst>
        <pc:spChg chg="add del mod">
          <ac:chgData name="Christophe JENTA" userId="8d1209f4831e9c53" providerId="LiveId" clId="{904B13E8-5561-4C71-BC7C-B64964A84905}" dt="2025-12-02T11:30:07.147" v="25692" actId="478"/>
          <ac:spMkLst>
            <pc:docMk/>
            <pc:sldMk cId="2844699990" sldId="8183"/>
            <ac:spMk id="4" creationId="{810F7531-C4E9-BC78-19CF-78D7828E66FE}"/>
          </ac:spMkLst>
        </pc:spChg>
        <pc:spChg chg="mod">
          <ac:chgData name="Christophe JENTA" userId="8d1209f4831e9c53" providerId="LiveId" clId="{904B13E8-5561-4C71-BC7C-B64964A84905}" dt="2025-12-02T11:33:26.790" v="25783" actId="6549"/>
          <ac:spMkLst>
            <pc:docMk/>
            <pc:sldMk cId="2844699990" sldId="818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1:30:31.507" v="25696" actId="207"/>
          <ac:spMkLst>
            <pc:docMk/>
            <pc:sldMk cId="2844699990" sldId="8183"/>
            <ac:spMk id="8" creationId="{1B205A78-C451-657A-E3D0-ED05CBEF9673}"/>
          </ac:spMkLst>
        </pc:spChg>
        <pc:spChg chg="add del mod">
          <ac:chgData name="Christophe JENTA" userId="8d1209f4831e9c53" providerId="LiveId" clId="{904B13E8-5561-4C71-BC7C-B64964A84905}" dt="2025-12-02T11:30:18.157" v="25694" actId="478"/>
          <ac:spMkLst>
            <pc:docMk/>
            <pc:sldMk cId="2844699990" sldId="8183"/>
            <ac:spMk id="9" creationId="{4A34C30C-35A2-98B5-43E2-0EFC0E41085D}"/>
          </ac:spMkLst>
        </pc:spChg>
        <pc:spChg chg="add mod">
          <ac:chgData name="Christophe JENTA" userId="8d1209f4831e9c53" providerId="LiveId" clId="{904B13E8-5561-4C71-BC7C-B64964A84905}" dt="2025-12-02T11:30:20.267" v="25695"/>
          <ac:spMkLst>
            <pc:docMk/>
            <pc:sldMk cId="2844699990" sldId="8183"/>
            <ac:spMk id="20" creationId="{79A709EA-87AC-85CB-F43E-C9A94A64D395}"/>
          </ac:spMkLst>
        </pc:spChg>
        <pc:spChg chg="del mod">
          <ac:chgData name="Christophe JENTA" userId="8d1209f4831e9c53" providerId="LiveId" clId="{904B13E8-5561-4C71-BC7C-B64964A84905}" dt="2025-12-02T11:29:49.702" v="25690" actId="478"/>
          <ac:spMkLst>
            <pc:docMk/>
            <pc:sldMk cId="2844699990" sldId="8183"/>
            <ac:spMk id="60" creationId="{CB733453-E83D-732D-5EA5-A96DD907AAA3}"/>
          </ac:spMkLst>
        </pc:spChg>
      </pc:sldChg>
      <pc:sldChg chg="addSp delSp modSp del mod">
        <pc:chgData name="Christophe JENTA" userId="8d1209f4831e9c53" providerId="LiveId" clId="{904B13E8-5561-4C71-BC7C-B64964A84905}" dt="2025-12-03T15:08:20.543" v="31266" actId="47"/>
        <pc:sldMkLst>
          <pc:docMk/>
          <pc:sldMk cId="277488871" sldId="8184"/>
        </pc:sldMkLst>
        <pc:spChg chg="mod">
          <ac:chgData name="Christophe JENTA" userId="8d1209f4831e9c53" providerId="LiveId" clId="{904B13E8-5561-4C71-BC7C-B64964A84905}" dt="2025-12-03T14:32:20.880" v="30821" actId="20577"/>
          <ac:spMkLst>
            <pc:docMk/>
            <pc:sldMk cId="277488871" sldId="8184"/>
            <ac:spMk id="5" creationId="{F94D411E-C757-79DD-2380-DB04C404BC02}"/>
          </ac:spMkLst>
        </pc:spChg>
        <pc:spChg chg="add del">
          <ac:chgData name="Christophe JENTA" userId="8d1209f4831e9c53" providerId="LiveId" clId="{904B13E8-5561-4C71-BC7C-B64964A84905}" dt="2025-12-03T13:45:16.792" v="30028" actId="22"/>
          <ac:spMkLst>
            <pc:docMk/>
            <pc:sldMk cId="277488871" sldId="8184"/>
            <ac:spMk id="13" creationId="{6ECA3F9C-8BBE-40F5-E9C1-165243930396}"/>
          </ac:spMkLst>
        </pc:spChg>
        <pc:picChg chg="add mod">
          <ac:chgData name="Christophe JENTA" userId="8d1209f4831e9c53" providerId="LiveId" clId="{904B13E8-5561-4C71-BC7C-B64964A84905}" dt="2025-12-03T13:45:36.740" v="30036" actId="14100"/>
          <ac:picMkLst>
            <pc:docMk/>
            <pc:sldMk cId="277488871" sldId="8184"/>
            <ac:picMk id="29" creationId="{2D8AFBBD-5315-25D2-80B8-F76404E2EA56}"/>
          </ac:picMkLst>
        </pc:picChg>
        <pc:picChg chg="mod">
          <ac:chgData name="Christophe JENTA" userId="8d1209f4831e9c53" providerId="LiveId" clId="{904B13E8-5561-4C71-BC7C-B64964A84905}" dt="2025-12-03T14:31:19.765" v="30816" actId="1076"/>
          <ac:picMkLst>
            <pc:docMk/>
            <pc:sldMk cId="277488871" sldId="8184"/>
            <ac:picMk id="123" creationId="{C06F536C-11F4-3027-45E6-B44EF4EEAF6B}"/>
          </ac:picMkLst>
        </pc:picChg>
      </pc:sldChg>
      <pc:sldChg chg="addSp delSp modSp del mod">
        <pc:chgData name="Christophe JENTA" userId="8d1209f4831e9c53" providerId="LiveId" clId="{904B13E8-5561-4C71-BC7C-B64964A84905}" dt="2025-12-03T15:08:20.163" v="31264" actId="47"/>
        <pc:sldMkLst>
          <pc:docMk/>
          <pc:sldMk cId="2267424059" sldId="8185"/>
        </pc:sldMkLst>
        <pc:spChg chg="mod">
          <ac:chgData name="Christophe JENTA" userId="8d1209f4831e9c53" providerId="LiveId" clId="{904B13E8-5561-4C71-BC7C-B64964A84905}" dt="2025-12-02T11:56:48.596" v="26113" actId="6549"/>
          <ac:spMkLst>
            <pc:docMk/>
            <pc:sldMk cId="2267424059" sldId="818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58:56.039" v="27192" actId="207"/>
          <ac:spMkLst>
            <pc:docMk/>
            <pc:sldMk cId="2267424059" sldId="8185"/>
            <ac:spMk id="7" creationId="{E52A64FB-B300-618D-41CD-BD1CE75732B4}"/>
          </ac:spMkLst>
        </pc:spChg>
      </pc:sldChg>
      <pc:sldChg chg="modSp del mod">
        <pc:chgData name="Christophe JENTA" userId="8d1209f4831e9c53" providerId="LiveId" clId="{904B13E8-5561-4C71-BC7C-B64964A84905}" dt="2025-12-03T15:08:19.372" v="31259" actId="47"/>
        <pc:sldMkLst>
          <pc:docMk/>
          <pc:sldMk cId="2410210939" sldId="8189"/>
        </pc:sldMkLst>
        <pc:spChg chg="mod">
          <ac:chgData name="Christophe JENTA" userId="8d1209f4831e9c53" providerId="LiveId" clId="{904B13E8-5561-4C71-BC7C-B64964A84905}" dt="2025-12-03T14:49:51.363" v="31255" actId="20577"/>
          <ac:spMkLst>
            <pc:docMk/>
            <pc:sldMk cId="2410210939" sldId="8189"/>
            <ac:spMk id="5" creationId="{FEF84AB8-6EC3-4F32-B8A5-2E2137CA6833}"/>
          </ac:spMkLst>
        </pc:spChg>
      </pc:sldChg>
      <pc:sldChg chg="del">
        <pc:chgData name="Christophe JENTA" userId="8d1209f4831e9c53" providerId="LiveId" clId="{904B13E8-5561-4C71-BC7C-B64964A84905}" dt="2025-12-03T15:08:19.206" v="31258" actId="47"/>
        <pc:sldMkLst>
          <pc:docMk/>
          <pc:sldMk cId="968130064" sldId="8190"/>
        </pc:sldMkLst>
      </pc:sldChg>
      <pc:sldChg chg="addSp delSp modSp add del mod">
        <pc:chgData name="Christophe JENTA" userId="8d1209f4831e9c53" providerId="LiveId" clId="{904B13E8-5561-4C71-BC7C-B64964A84905}" dt="2025-12-03T15:08:26.835" v="31295" actId="47"/>
        <pc:sldMkLst>
          <pc:docMk/>
          <pc:sldMk cId="3969928966" sldId="8197"/>
        </pc:sldMkLst>
        <pc:spChg chg="mod">
          <ac:chgData name="Christophe JENTA" userId="8d1209f4831e9c53" providerId="LiveId" clId="{904B13E8-5561-4C71-BC7C-B64964A84905}" dt="2025-12-03T07:17:56.463" v="27480" actId="20577"/>
          <ac:spMkLst>
            <pc:docMk/>
            <pc:sldMk cId="3969928966" sldId="8197"/>
            <ac:spMk id="4" creationId="{B2059DE4-5C53-5F9C-45B2-B2CDBCB80BF3}"/>
          </ac:spMkLst>
        </pc:spChg>
        <pc:spChg chg="add mod">
          <ac:chgData name="Christophe JENTA" userId="8d1209f4831e9c53" providerId="LiveId" clId="{904B13E8-5561-4C71-BC7C-B64964A84905}" dt="2025-12-01T06:34:39.926" v="19946"/>
          <ac:spMkLst>
            <pc:docMk/>
            <pc:sldMk cId="3969928966" sldId="8197"/>
            <ac:spMk id="10" creationId="{1B0A7769-9773-5607-99A4-703D53B7AC55}"/>
          </ac:spMkLst>
        </pc:spChg>
        <pc:spChg chg="mod">
          <ac:chgData name="Christophe JENTA" userId="8d1209f4831e9c53" providerId="LiveId" clId="{904B13E8-5561-4C71-BC7C-B64964A84905}" dt="2025-12-02T07:57:53.302" v="22770" actId="207"/>
          <ac:spMkLst>
            <pc:docMk/>
            <pc:sldMk cId="3969928966" sldId="8197"/>
            <ac:spMk id="70" creationId="{94129756-7A10-C52B-A4FB-35C091207A32}"/>
          </ac:spMkLst>
        </pc:spChg>
        <pc:cxnChg chg="add mod">
          <ac:chgData name="Christophe JENTA" userId="8d1209f4831e9c53" providerId="LiveId" clId="{904B13E8-5561-4C71-BC7C-B64964A84905}" dt="2025-12-03T07:10:59.964" v="27424" actId="1076"/>
          <ac:cxnSpMkLst>
            <pc:docMk/>
            <pc:sldMk cId="3969928966" sldId="8197"/>
            <ac:cxnSpMk id="9" creationId="{E1AEEB4D-E2EE-8092-0A33-7DCFC38512DF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0" creationId="{6FA43177-2CE5-574F-77F6-4D327053F369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1" creationId="{F22B8820-4D94-6EDC-3F3E-E44478186AE5}"/>
          </ac:cxnSpMkLst>
        </pc:cxnChg>
        <pc:cxnChg chg="mod">
          <ac:chgData name="Christophe JENTA" userId="8d1209f4831e9c53" providerId="LiveId" clId="{904B13E8-5561-4C71-BC7C-B64964A84905}" dt="2025-12-01T06:34:38.833" v="19945" actId="21"/>
          <ac:cxnSpMkLst>
            <pc:docMk/>
            <pc:sldMk cId="3969928966" sldId="8197"/>
            <ac:cxnSpMk id="32" creationId="{551C1501-B14B-BF59-773E-D96BC64B8F14}"/>
          </ac:cxnSpMkLst>
        </pc:cxnChg>
      </pc:sldChg>
      <pc:sldChg chg="addSp delSp modSp del mod">
        <pc:chgData name="Christophe JENTA" userId="8d1209f4831e9c53" providerId="LiveId" clId="{904B13E8-5561-4C71-BC7C-B64964A84905}" dt="2025-12-03T15:08:19.838" v="31262" actId="47"/>
        <pc:sldMkLst>
          <pc:docMk/>
          <pc:sldMk cId="1738193680" sldId="8199"/>
        </pc:sldMkLst>
        <pc:spChg chg="mod">
          <ac:chgData name="Christophe JENTA" userId="8d1209f4831e9c53" providerId="LiveId" clId="{904B13E8-5561-4C71-BC7C-B64964A84905}" dt="2025-12-02T13:04:58.187" v="27285" actId="207"/>
          <ac:spMkLst>
            <pc:docMk/>
            <pc:sldMk cId="1738193680" sldId="8199"/>
            <ac:spMk id="3" creationId="{72263E0C-3DB1-85EC-F579-7778106D7D8A}"/>
          </ac:spMkLst>
        </pc:spChg>
        <pc:spChg chg="mod">
          <ac:chgData name="Christophe JENTA" userId="8d1209f4831e9c53" providerId="LiveId" clId="{904B13E8-5561-4C71-BC7C-B64964A84905}" dt="2025-12-03T14:43:12.158" v="30928" actId="115"/>
          <ac:spMkLst>
            <pc:docMk/>
            <pc:sldMk cId="1738193680" sldId="8199"/>
            <ac:spMk id="4" creationId="{B2059DE4-5C53-5F9C-45B2-B2CDBCB80BF3}"/>
          </ac:spMkLst>
        </pc:spChg>
        <pc:spChg chg="del mod">
          <ac:chgData name="Christophe JENTA" userId="8d1209f4831e9c53" providerId="LiveId" clId="{904B13E8-5561-4C71-BC7C-B64964A84905}" dt="2025-12-02T13:03:57.360" v="27279" actId="478"/>
          <ac:spMkLst>
            <pc:docMk/>
            <pc:sldMk cId="1738193680" sldId="8199"/>
            <ac:spMk id="9" creationId="{49C2C41C-B3FA-C578-3D39-F848C9C32024}"/>
          </ac:spMkLst>
        </pc:spChg>
        <pc:spChg chg="add mod">
          <ac:chgData name="Christophe JENTA" userId="8d1209f4831e9c53" providerId="LiveId" clId="{904B13E8-5561-4C71-BC7C-B64964A84905}" dt="2025-12-03T14:42:21.760" v="30915" actId="1076"/>
          <ac:spMkLst>
            <pc:docMk/>
            <pc:sldMk cId="1738193680" sldId="8199"/>
            <ac:spMk id="9" creationId="{86A22B52-5FB8-A76D-05A7-EDAB03A3D9E6}"/>
          </ac:spMkLst>
        </pc:spChg>
        <pc:spChg chg="mod">
          <ac:chgData name="Christophe JENTA" userId="8d1209f4831e9c53" providerId="LiveId" clId="{904B13E8-5561-4C71-BC7C-B64964A84905}" dt="2025-12-02T12:18:27.288" v="26425" actId="207"/>
          <ac:spMkLst>
            <pc:docMk/>
            <pc:sldMk cId="1738193680" sldId="8199"/>
            <ac:spMk id="10" creationId="{AC1CCD76-488A-F0A0-2F8C-D43E71BDA861}"/>
          </ac:spMkLst>
        </pc:spChg>
        <pc:spChg chg="mod">
          <ac:chgData name="Christophe JENTA" userId="8d1209f4831e9c53" providerId="LiveId" clId="{904B13E8-5561-4C71-BC7C-B64964A84905}" dt="2025-12-02T12:13:46.255" v="26399" actId="207"/>
          <ac:spMkLst>
            <pc:docMk/>
            <pc:sldMk cId="1738193680" sldId="8199"/>
            <ac:spMk id="39" creationId="{C45EE29B-179A-A702-663D-49FFCC4E173C}"/>
          </ac:spMkLst>
        </pc:spChg>
        <pc:spChg chg="mod">
          <ac:chgData name="Christophe JENTA" userId="8d1209f4831e9c53" providerId="LiveId" clId="{904B13E8-5561-4C71-BC7C-B64964A84905}" dt="2025-12-02T12:14:54.454" v="26401" actId="207"/>
          <ac:spMkLst>
            <pc:docMk/>
            <pc:sldMk cId="1738193680" sldId="8199"/>
            <ac:spMk id="45" creationId="{533376F1-FA71-2F67-E985-9CC2DB4E56F8}"/>
          </ac:spMkLst>
        </pc:spChg>
        <pc:spChg chg="mod">
          <ac:chgData name="Christophe JENTA" userId="8d1209f4831e9c53" providerId="LiveId" clId="{904B13E8-5561-4C71-BC7C-B64964A84905}" dt="2025-12-02T12:13:34.339" v="26397" actId="207"/>
          <ac:spMkLst>
            <pc:docMk/>
            <pc:sldMk cId="1738193680" sldId="8199"/>
            <ac:spMk id="47" creationId="{370E11BF-AD5C-1777-005E-B26798FEB73B}"/>
          </ac:spMkLst>
        </pc:spChg>
        <pc:spChg chg="del">
          <ac:chgData name="Christophe JENTA" userId="8d1209f4831e9c53" providerId="LiveId" clId="{904B13E8-5561-4C71-BC7C-B64964A84905}" dt="2025-12-03T14:42:24.010" v="30916" actId="478"/>
          <ac:spMkLst>
            <pc:docMk/>
            <pc:sldMk cId="1738193680" sldId="8199"/>
            <ac:spMk id="49" creationId="{DBCA69FB-BF50-44C7-AF0D-AE3BD71F1463}"/>
          </ac:spMkLst>
        </pc:spChg>
        <pc:spChg chg="add mod">
          <ac:chgData name="Christophe JENTA" userId="8d1209f4831e9c53" providerId="LiveId" clId="{904B13E8-5561-4C71-BC7C-B64964A84905}" dt="2025-12-02T12:55:28.309" v="27116"/>
          <ac:spMkLst>
            <pc:docMk/>
            <pc:sldMk cId="1738193680" sldId="8199"/>
            <ac:spMk id="52" creationId="{42C21149-CE3F-A95E-8614-FBAF1C6BC5E9}"/>
          </ac:spMkLst>
        </pc:spChg>
        <pc:spChg chg="add mod">
          <ac:chgData name="Christophe JENTA" userId="8d1209f4831e9c53" providerId="LiveId" clId="{904B13E8-5561-4C71-BC7C-B64964A84905}" dt="2025-12-02T12:55:45.379" v="27118"/>
          <ac:spMkLst>
            <pc:docMk/>
            <pc:sldMk cId="1738193680" sldId="8199"/>
            <ac:spMk id="54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55:55.854" v="27120"/>
          <ac:spMkLst>
            <pc:docMk/>
            <pc:sldMk cId="1738193680" sldId="8199"/>
            <ac:spMk id="55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2T12:56:04.243" v="27122"/>
          <ac:spMkLst>
            <pc:docMk/>
            <pc:sldMk cId="1738193680" sldId="8199"/>
            <ac:spMk id="66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6:12.793" v="27124"/>
          <ac:spMkLst>
            <pc:docMk/>
            <pc:sldMk cId="1738193680" sldId="8199"/>
            <ac:spMk id="71" creationId="{887CA887-6C4B-4AAC-466B-5F33DA315B58}"/>
          </ac:spMkLst>
        </pc:spChg>
        <pc:spChg chg="add mod">
          <ac:chgData name="Christophe JENTA" userId="8d1209f4831e9c53" providerId="LiveId" clId="{904B13E8-5561-4C71-BC7C-B64964A84905}" dt="2025-12-02T12:56:25.611" v="27126"/>
          <ac:spMkLst>
            <pc:docMk/>
            <pc:sldMk cId="1738193680" sldId="8199"/>
            <ac:spMk id="72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3:04:54.523" v="27284" actId="207"/>
          <ac:spMkLst>
            <pc:docMk/>
            <pc:sldMk cId="1738193680" sldId="8199"/>
            <ac:spMk id="73" creationId="{17E3C827-E5E1-F681-F3F6-107D54350A1B}"/>
          </ac:spMkLst>
        </pc:spChg>
        <pc:spChg chg="add mod">
          <ac:chgData name="Christophe JENTA" userId="8d1209f4831e9c53" providerId="LiveId" clId="{904B13E8-5561-4C71-BC7C-B64964A84905}" dt="2025-12-02T12:56:40.730" v="27130"/>
          <ac:spMkLst>
            <pc:docMk/>
            <pc:sldMk cId="1738193680" sldId="8199"/>
            <ac:spMk id="74" creationId="{2A405989-6E00-A7E8-1468-50F083599681}"/>
          </ac:spMkLst>
        </pc:spChg>
        <pc:spChg chg="add del mod">
          <ac:chgData name="Christophe JENTA" userId="8d1209f4831e9c53" providerId="LiveId" clId="{904B13E8-5561-4C71-BC7C-B64964A84905}" dt="2025-12-02T12:58:23.540" v="27190" actId="478"/>
          <ac:spMkLst>
            <pc:docMk/>
            <pc:sldMk cId="1738193680" sldId="8199"/>
            <ac:spMk id="75" creationId="{AC1DF4D9-556C-F47D-8DD6-38814A1976F2}"/>
          </ac:spMkLst>
        </pc:spChg>
        <pc:spChg chg="add del mod">
          <ac:chgData name="Christophe JENTA" userId="8d1209f4831e9c53" providerId="LiveId" clId="{904B13E8-5561-4C71-BC7C-B64964A84905}" dt="2025-12-02T13:03:59.874" v="27280" actId="478"/>
          <ac:spMkLst>
            <pc:docMk/>
            <pc:sldMk cId="1738193680" sldId="8199"/>
            <ac:spMk id="76" creationId="{B05C0D4F-96F0-DB9C-E261-B579DDAEFE15}"/>
          </ac:spMkLst>
        </pc:spChg>
        <pc:spChg chg="add mod">
          <ac:chgData name="Christophe JENTA" userId="8d1209f4831e9c53" providerId="LiveId" clId="{904B13E8-5561-4C71-BC7C-B64964A84905}" dt="2025-12-02T13:04:06.087" v="27281" actId="1076"/>
          <ac:spMkLst>
            <pc:docMk/>
            <pc:sldMk cId="1738193680" sldId="8199"/>
            <ac:spMk id="77" creationId="{4E3B5179-90B0-93CA-4F66-2761194F33EA}"/>
          </ac:spMkLst>
        </pc:spChg>
        <pc:spChg chg="add mod">
          <ac:chgData name="Christophe JENTA" userId="8d1209f4831e9c53" providerId="LiveId" clId="{904B13E8-5561-4C71-BC7C-B64964A84905}" dt="2025-12-02T13:04:13.877" v="27282" actId="1076"/>
          <ac:spMkLst>
            <pc:docMk/>
            <pc:sldMk cId="1738193680" sldId="8199"/>
            <ac:spMk id="78" creationId="{831317A8-C99F-2A59-9C4D-1104B0E464EE}"/>
          </ac:spMkLst>
        </pc:spChg>
        <pc:spChg chg="mod">
          <ac:chgData name="Christophe JENTA" userId="8d1209f4831e9c53" providerId="LiveId" clId="{904B13E8-5561-4C71-BC7C-B64964A84905}" dt="2025-12-02T12:16:41.542" v="26412" actId="207"/>
          <ac:spMkLst>
            <pc:docMk/>
            <pc:sldMk cId="1738193680" sldId="8199"/>
            <ac:spMk id="115" creationId="{311BA159-8160-9FA8-9CD0-8D0E28C5153C}"/>
          </ac:spMkLst>
        </pc:spChg>
        <pc:picChg chg="add mod">
          <ac:chgData name="Christophe JENTA" userId="8d1209f4831e9c53" providerId="LiveId" clId="{904B13E8-5561-4C71-BC7C-B64964A84905}" dt="2025-12-02T12:55:18.193" v="27114"/>
          <ac:picMkLst>
            <pc:docMk/>
            <pc:sldMk cId="1738193680" sldId="8199"/>
            <ac:picMk id="40" creationId="{95A56725-1C1E-1F18-683C-79A5979A07B5}"/>
          </ac:picMkLst>
        </pc:picChg>
        <pc:cxnChg chg="mod">
          <ac:chgData name="Christophe JENTA" userId="8d1209f4831e9c53" providerId="LiveId" clId="{904B13E8-5561-4C71-BC7C-B64964A84905}" dt="2025-12-02T13:04:17.469" v="27283" actId="14100"/>
          <ac:cxnSpMkLst>
            <pc:docMk/>
            <pc:sldMk cId="1738193680" sldId="8199"/>
            <ac:cxnSpMk id="12" creationId="{DDDE9DA7-6DF6-5E55-1A16-4509B4347C84}"/>
          </ac:cxnSpMkLst>
        </pc:cxnChg>
      </pc:sldChg>
      <pc:sldChg chg="addSp delSp modSp del mod">
        <pc:chgData name="Christophe JENTA" userId="8d1209f4831e9c53" providerId="LiveId" clId="{904B13E8-5561-4C71-BC7C-B64964A84905}" dt="2025-12-03T15:08:19.670" v="31261" actId="47"/>
        <pc:sldMkLst>
          <pc:docMk/>
          <pc:sldMk cId="156138054" sldId="8200"/>
        </pc:sldMkLst>
        <pc:spChg chg="mod">
          <ac:chgData name="Christophe JENTA" userId="8d1209f4831e9c53" providerId="LiveId" clId="{904B13E8-5561-4C71-BC7C-B64964A84905}" dt="2025-12-02T13:05:03.138" v="27286" actId="207"/>
          <ac:spMkLst>
            <pc:docMk/>
            <pc:sldMk cId="156138054" sldId="8200"/>
            <ac:spMk id="3" creationId="{E4153A32-C008-75E3-AA53-CB9C9270052B}"/>
          </ac:spMkLst>
        </pc:spChg>
        <pc:spChg chg="mod">
          <ac:chgData name="Christophe JENTA" userId="8d1209f4831e9c53" providerId="LiveId" clId="{904B13E8-5561-4C71-BC7C-B64964A84905}" dt="2025-12-03T14:48:57.454" v="31230" actId="5793"/>
          <ac:spMkLst>
            <pc:docMk/>
            <pc:sldMk cId="156138054" sldId="8200"/>
            <ac:spMk id="4" creationId="{DA22DF5F-2AED-0A31-72F4-55EFB9D7E521}"/>
          </ac:spMkLst>
        </pc:spChg>
        <pc:spChg chg="mod">
          <ac:chgData name="Christophe JENTA" userId="8d1209f4831e9c53" providerId="LiveId" clId="{904B13E8-5561-4C71-BC7C-B64964A84905}" dt="2025-12-02T12:15:27.677" v="26405" actId="207"/>
          <ac:spMkLst>
            <pc:docMk/>
            <pc:sldMk cId="156138054" sldId="8200"/>
            <ac:spMk id="9" creationId="{D557A535-FD04-CB8C-F1B5-FC24350C1C89}"/>
          </ac:spMkLst>
        </pc:spChg>
        <pc:spChg chg="mod">
          <ac:chgData name="Christophe JENTA" userId="8d1209f4831e9c53" providerId="LiveId" clId="{904B13E8-5561-4C71-BC7C-B64964A84905}" dt="2025-12-02T12:18:31.929" v="26426" actId="207"/>
          <ac:spMkLst>
            <pc:docMk/>
            <pc:sldMk cId="156138054" sldId="8200"/>
            <ac:spMk id="10" creationId="{704CC4C1-D1E9-EF40-6146-1C69B8DBD0FB}"/>
          </ac:spMkLst>
        </pc:spChg>
        <pc:spChg chg="mod">
          <ac:chgData name="Christophe JENTA" userId="8d1209f4831e9c53" providerId="LiveId" clId="{904B13E8-5561-4C71-BC7C-B64964A84905}" dt="2025-12-02T12:18:47.963" v="26429" actId="207"/>
          <ac:spMkLst>
            <pc:docMk/>
            <pc:sldMk cId="156138054" sldId="8200"/>
            <ac:spMk id="38" creationId="{22A93B41-D069-8471-B441-5B73E33B1A6D}"/>
          </ac:spMkLst>
        </pc:spChg>
        <pc:spChg chg="mod">
          <ac:chgData name="Christophe JENTA" userId="8d1209f4831e9c53" providerId="LiveId" clId="{904B13E8-5561-4C71-BC7C-B64964A84905}" dt="2025-12-02T12:15:23.803" v="26404" actId="207"/>
          <ac:spMkLst>
            <pc:docMk/>
            <pc:sldMk cId="156138054" sldId="8200"/>
            <ac:spMk id="39" creationId="{CDF4D263-3172-45E0-1789-71CDF0E54F4F}"/>
          </ac:spMkLst>
        </pc:spChg>
        <pc:spChg chg="mod">
          <ac:chgData name="Christophe JENTA" userId="8d1209f4831e9c53" providerId="LiveId" clId="{904B13E8-5561-4C71-BC7C-B64964A84905}" dt="2025-12-02T12:15:20.357" v="26403" actId="207"/>
          <ac:spMkLst>
            <pc:docMk/>
            <pc:sldMk cId="156138054" sldId="8200"/>
            <ac:spMk id="45" creationId="{199CBCA5-400F-E87B-77A3-7465BA451168}"/>
          </ac:spMkLst>
        </pc:spChg>
        <pc:spChg chg="mod">
          <ac:chgData name="Christophe JENTA" userId="8d1209f4831e9c53" providerId="LiveId" clId="{904B13E8-5561-4C71-BC7C-B64964A84905}" dt="2025-12-02T12:18:50.810" v="26430" actId="207"/>
          <ac:spMkLst>
            <pc:docMk/>
            <pc:sldMk cId="156138054" sldId="8200"/>
            <ac:spMk id="46" creationId="{C8CB9482-56C6-D845-ABB1-D4CF3E50E239}"/>
          </ac:spMkLst>
        </pc:spChg>
        <pc:spChg chg="mod">
          <ac:chgData name="Christophe JENTA" userId="8d1209f4831e9c53" providerId="LiveId" clId="{904B13E8-5561-4C71-BC7C-B64964A84905}" dt="2025-12-02T12:18:39.274" v="26427" actId="207"/>
          <ac:spMkLst>
            <pc:docMk/>
            <pc:sldMk cId="156138054" sldId="8200"/>
            <ac:spMk id="66" creationId="{5B49C528-A8C7-1C62-B1D3-9D398183B8C2}"/>
          </ac:spMkLst>
        </pc:spChg>
        <pc:spChg chg="mod">
          <ac:chgData name="Christophe JENTA" userId="8d1209f4831e9c53" providerId="LiveId" clId="{904B13E8-5561-4C71-BC7C-B64964A84905}" dt="2025-12-02T12:18:44.728" v="26428" actId="207"/>
          <ac:spMkLst>
            <pc:docMk/>
            <pc:sldMk cId="156138054" sldId="8200"/>
            <ac:spMk id="80" creationId="{C8976B2E-E4B3-4AC0-412C-4CDE6F778A1E}"/>
          </ac:spMkLst>
        </pc:spChg>
        <pc:spChg chg="mod">
          <ac:chgData name="Christophe JENTA" userId="8d1209f4831e9c53" providerId="LiveId" clId="{904B13E8-5561-4C71-BC7C-B64964A84905}" dt="2025-12-02T12:16:47.144" v="26413" actId="207"/>
          <ac:spMkLst>
            <pc:docMk/>
            <pc:sldMk cId="156138054" sldId="8200"/>
            <ac:spMk id="115" creationId="{88818510-7471-EC7A-F764-2179E558C470}"/>
          </ac:spMkLst>
        </pc:spChg>
        <pc:cxnChg chg="del mod">
          <ac:chgData name="Christophe JENTA" userId="8d1209f4831e9c53" providerId="LiveId" clId="{904B13E8-5561-4C71-BC7C-B64964A84905}" dt="2025-12-02T12:16:16.671" v="26410" actId="478"/>
          <ac:cxnSpMkLst>
            <pc:docMk/>
            <pc:sldMk cId="156138054" sldId="8200"/>
            <ac:cxnSpMk id="73" creationId="{969D29C6-35E9-99CC-1140-4E7093FBC473}"/>
          </ac:cxnSpMkLst>
        </pc:cxnChg>
        <pc:cxnChg chg="del mod">
          <ac:chgData name="Christophe JENTA" userId="8d1209f4831e9c53" providerId="LiveId" clId="{904B13E8-5561-4C71-BC7C-B64964A84905}" dt="2025-12-02T12:16:15.129" v="26409" actId="478"/>
          <ac:cxnSpMkLst>
            <pc:docMk/>
            <pc:sldMk cId="156138054" sldId="8200"/>
            <ac:cxnSpMk id="128" creationId="{348804E5-6853-0D47-AEDB-F9E10B5F98F6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0.342" v="31265" actId="47"/>
        <pc:sldMkLst>
          <pc:docMk/>
          <pc:sldMk cId="4282478584" sldId="8252"/>
        </pc:sldMkLst>
        <pc:spChg chg="add mod">
          <ac:chgData name="Christophe JENTA" userId="8d1209f4831e9c53" providerId="LiveId" clId="{904B13E8-5561-4C71-BC7C-B64964A84905}" dt="2025-12-03T14:39:06.206" v="30909" actId="14100"/>
          <ac:spMkLst>
            <pc:docMk/>
            <pc:sldMk cId="4282478584" sldId="8252"/>
            <ac:spMk id="4" creationId="{52624E2A-C0E0-BBD0-CAB5-802802EB1744}"/>
          </ac:spMkLst>
        </pc:spChg>
        <pc:spChg chg="del mod">
          <ac:chgData name="Christophe JENTA" userId="8d1209f4831e9c53" providerId="LiveId" clId="{904B13E8-5561-4C71-BC7C-B64964A84905}" dt="2025-12-02T11:48:54.938" v="26055" actId="21"/>
          <ac:spMkLst>
            <pc:docMk/>
            <pc:sldMk cId="4282478584" sldId="8252"/>
            <ac:spMk id="5" creationId="{52624E2A-C0E0-BBD0-CAB5-802802EB1744}"/>
          </ac:spMkLst>
        </pc:spChg>
        <pc:spChg chg="mod">
          <ac:chgData name="Christophe JENTA" userId="8d1209f4831e9c53" providerId="LiveId" clId="{904B13E8-5561-4C71-BC7C-B64964A84905}" dt="2025-12-02T11:49:17.432" v="26058" actId="1076"/>
          <ac:spMkLst>
            <pc:docMk/>
            <pc:sldMk cId="4282478584" sldId="8252"/>
            <ac:spMk id="6" creationId="{D2A6A35C-BA15-7578-3B50-E73CA5BAB0B4}"/>
          </ac:spMkLst>
        </pc:spChg>
        <pc:picChg chg="del mod">
          <ac:chgData name="Christophe JENTA" userId="8d1209f4831e9c53" providerId="LiveId" clId="{904B13E8-5561-4C71-BC7C-B64964A84905}" dt="2025-12-02T11:50:46.742" v="26098" actId="478"/>
          <ac:picMkLst>
            <pc:docMk/>
            <pc:sldMk cId="4282478584" sldId="8252"/>
            <ac:picMk id="44" creationId="{0AE9311B-3550-C1FB-7368-49126E5FECCF}"/>
          </ac:picMkLst>
        </pc:picChg>
        <pc:picChg chg="mod">
          <ac:chgData name="Christophe JENTA" userId="8d1209f4831e9c53" providerId="LiveId" clId="{904B13E8-5561-4C71-BC7C-B64964A84905}" dt="2025-12-03T14:38:32.956" v="30901" actId="14100"/>
          <ac:picMkLst>
            <pc:docMk/>
            <pc:sldMk cId="4282478584" sldId="8252"/>
            <ac:picMk id="123" creationId="{A673DE1B-C12B-3D80-DA23-5996121C91EB}"/>
          </ac:picMkLst>
        </pc:picChg>
        <pc:cxnChg chg="mod">
          <ac:chgData name="Christophe JENTA" userId="8d1209f4831e9c53" providerId="LiveId" clId="{904B13E8-5561-4C71-BC7C-B64964A84905}" dt="2025-12-02T11:37:07.627" v="25799" actId="693"/>
          <ac:cxnSpMkLst>
            <pc:docMk/>
            <pc:sldMk cId="4282478584" sldId="8252"/>
            <ac:cxnSpMk id="46" creationId="{325E32C8-F988-3A44-B14B-41675DFD20AE}"/>
          </ac:cxnSpMkLst>
        </pc:cxnChg>
      </pc:sldChg>
      <pc:sldChg chg="addSp delSp modSp del mod">
        <pc:chgData name="Christophe JENTA" userId="8d1209f4831e9c53" providerId="LiveId" clId="{904B13E8-5561-4C71-BC7C-B64964A84905}" dt="2025-12-03T15:08:19.992" v="31263" actId="47"/>
        <pc:sldMkLst>
          <pc:docMk/>
          <pc:sldMk cId="1991679694" sldId="8267"/>
        </pc:sldMkLst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" creationId="{2A0B5A0A-CD42-4E3C-81AD-2676477BB090}"/>
          </ac:spMkLst>
        </pc:spChg>
        <pc:spChg chg="del mod">
          <ac:chgData name="Christophe JENTA" userId="8d1209f4831e9c53" providerId="LiveId" clId="{904B13E8-5561-4C71-BC7C-B64964A84905}" dt="2025-12-02T12:00:08.184" v="26169" actId="21"/>
          <ac:spMkLst>
            <pc:docMk/>
            <pc:sldMk cId="1991679694" sldId="8267"/>
            <ac:spMk id="5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5:43.046" v="27117" actId="21"/>
          <ac:spMkLst>
            <pc:docMk/>
            <pc:sldMk cId="1991679694" sldId="8267"/>
            <ac:spMk id="6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13:16.736" v="26393" actId="207"/>
          <ac:spMkLst>
            <pc:docMk/>
            <pc:sldMk cId="1991679694" sldId="8267"/>
            <ac:spMk id="8" creationId="{B15D860A-8E1E-3950-465E-6933000A0556}"/>
          </ac:spMkLst>
        </pc:spChg>
        <pc:spChg chg="add del mod">
          <ac:chgData name="Christophe JENTA" userId="8d1209f4831e9c53" providerId="LiveId" clId="{904B13E8-5561-4C71-BC7C-B64964A84905}" dt="2025-12-02T12:56:01.503" v="27121" actId="21"/>
          <ac:spMkLst>
            <pc:docMk/>
            <pc:sldMk cId="1991679694" sldId="8267"/>
            <ac:spMk id="9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9:00.074" v="27193" actId="207"/>
          <ac:spMkLst>
            <pc:docMk/>
            <pc:sldMk cId="1991679694" sldId="8267"/>
            <ac:spMk id="10" creationId="{07123254-B885-EE29-60B2-C0B6AB36B0CC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11" creationId="{2EA629AB-7578-5B0B-CA22-A0970C335A7B}"/>
          </ac:spMkLst>
        </pc:spChg>
        <pc:spChg chg="add del mod">
          <ac:chgData name="Christophe JENTA" userId="8d1209f4831e9c53" providerId="LiveId" clId="{904B13E8-5561-4C71-BC7C-B64964A84905}" dt="2025-12-02T12:56:30.753" v="27127" actId="21"/>
          <ac:spMkLst>
            <pc:docMk/>
            <pc:sldMk cId="1991679694" sldId="8267"/>
            <ac:spMk id="15" creationId="{17E3C827-E5E1-F681-F3F6-107D54350A1B}"/>
          </ac:spMkLst>
        </pc:spChg>
        <pc:spChg chg="mod">
          <ac:chgData name="Christophe JENTA" userId="8d1209f4831e9c53" providerId="LiveId" clId="{904B13E8-5561-4C71-BC7C-B64964A84905}" dt="2025-12-02T12:07:45.075" v="26315" actId="207"/>
          <ac:spMkLst>
            <pc:docMk/>
            <pc:sldMk cId="1991679694" sldId="8267"/>
            <ac:spMk id="16" creationId="{7D29FAFC-F10E-2EFA-19B0-36A1C4D34FBA}"/>
          </ac:spMkLst>
        </pc:spChg>
        <pc:spChg chg="add del mod">
          <ac:chgData name="Christophe JENTA" userId="8d1209f4831e9c53" providerId="LiveId" clId="{904B13E8-5561-4C71-BC7C-B64964A84905}" dt="2025-12-02T12:56:22.781" v="27125" actId="21"/>
          <ac:spMkLst>
            <pc:docMk/>
            <pc:sldMk cId="1991679694" sldId="8267"/>
            <ac:spMk id="20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5" creationId="{BF0D45DC-03B7-CBD0-25EC-90568D4FEC86}"/>
          </ac:spMkLst>
        </pc:spChg>
        <pc:spChg chg="add 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26" creationId="{6BC9DC98-B83A-1A6E-671A-32883A76E4A0}"/>
          </ac:spMkLst>
        </pc:spChg>
        <pc:spChg chg="add del mod">
          <ac:chgData name="Christophe JENTA" userId="8d1209f4831e9c53" providerId="LiveId" clId="{904B13E8-5561-4C71-BC7C-B64964A84905}" dt="2025-12-02T12:55:24.973" v="27115" actId="21"/>
          <ac:spMkLst>
            <pc:docMk/>
            <pc:sldMk cId="1991679694" sldId="8267"/>
            <ac:spMk id="27" creationId="{42C21149-CE3F-A95E-8614-FBAF1C6BC5E9}"/>
          </ac:spMkLst>
        </pc:spChg>
        <pc:spChg chg="add del mod">
          <ac:chgData name="Christophe JENTA" userId="8d1209f4831e9c53" providerId="LiveId" clId="{904B13E8-5561-4C71-BC7C-B64964A84905}" dt="2025-12-02T12:56:09.407" v="27123" actId="21"/>
          <ac:spMkLst>
            <pc:docMk/>
            <pc:sldMk cId="1991679694" sldId="8267"/>
            <ac:spMk id="28" creationId="{887CA887-6C4B-4AAC-466B-5F33DA315B58}"/>
          </ac:spMkLst>
        </pc:spChg>
        <pc:spChg chg="add del mod">
          <ac:chgData name="Christophe JENTA" userId="8d1209f4831e9c53" providerId="LiveId" clId="{904B13E8-5561-4C71-BC7C-B64964A84905}" dt="2025-12-02T12:55:50.867" v="27119" actId="21"/>
          <ac:spMkLst>
            <pc:docMk/>
            <pc:sldMk cId="1991679694" sldId="8267"/>
            <ac:spMk id="29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3T14:41:01.688" v="30913" actId="115"/>
          <ac:spMkLst>
            <pc:docMk/>
            <pc:sldMk cId="1991679694" sldId="8267"/>
            <ac:spMk id="30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6:38.389" v="27129" actId="21"/>
          <ac:spMkLst>
            <pc:docMk/>
            <pc:sldMk cId="1991679694" sldId="8267"/>
            <ac:spMk id="31" creationId="{2A405989-6E00-A7E8-1468-50F083599681}"/>
          </ac:spMkLst>
        </pc:spChg>
        <pc:spChg chg="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57" creationId="{13106E2D-421B-616A-0FD9-410317E6C60F}"/>
          </ac:spMkLst>
        </pc:spChg>
        <pc:spChg chg="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59" creationId="{B7CC2A68-7F2B-CC3D-100B-1FDAE735CFD3}"/>
          </ac:spMkLst>
        </pc:spChg>
        <pc:spChg chg="mod">
          <ac:chgData name="Christophe JENTA" userId="8d1209f4831e9c53" providerId="LiveId" clId="{904B13E8-5561-4C71-BC7C-B64964A84905}" dt="2025-12-03T14:40:07.205" v="30910" actId="1076"/>
          <ac:spMkLst>
            <pc:docMk/>
            <pc:sldMk cId="1991679694" sldId="8267"/>
            <ac:spMk id="120" creationId="{A3BBF7B5-8B7D-5F7C-198C-E2297B73068C}"/>
          </ac:spMkLst>
        </pc:spChg>
        <pc:picChg chg="add del mod modCrop">
          <ac:chgData name="Christophe JENTA" userId="8d1209f4831e9c53" providerId="LiveId" clId="{904B13E8-5561-4C71-BC7C-B64964A84905}" dt="2025-12-02T12:55:10.459" v="27113" actId="21"/>
          <ac:picMkLst>
            <pc:docMk/>
            <pc:sldMk cId="1991679694" sldId="8267"/>
            <ac:picMk id="4" creationId="{95A56725-1C1E-1F18-683C-79A5979A07B5}"/>
          </ac:picMkLst>
        </pc:picChg>
        <pc:picChg chg="add mod">
          <ac:chgData name="Christophe JENTA" userId="8d1209f4831e9c53" providerId="LiveId" clId="{904B13E8-5561-4C71-BC7C-B64964A84905}" dt="2025-12-03T14:40:09.455" v="30911" actId="1076"/>
          <ac:picMkLst>
            <pc:docMk/>
            <pc:sldMk cId="1991679694" sldId="8267"/>
            <ac:picMk id="14" creationId="{9DAE2198-A27E-F781-5F02-62F75FD38A6F}"/>
          </ac:picMkLst>
        </pc:picChg>
        <pc:picChg chg="mod">
          <ac:chgData name="Christophe JENTA" userId="8d1209f4831e9c53" providerId="LiveId" clId="{904B13E8-5561-4C71-BC7C-B64964A84905}" dt="2025-12-02T11:59:10.910" v="26151" actId="1076"/>
          <ac:picMkLst>
            <pc:docMk/>
            <pc:sldMk cId="1991679694" sldId="8267"/>
            <ac:picMk id="17" creationId="{773B1E5F-88A2-56B4-2913-F159412B192A}"/>
          </ac:picMkLst>
        </pc:picChg>
        <pc:cxnChg chg="mod">
          <ac:chgData name="Christophe JENTA" userId="8d1209f4831e9c53" providerId="LiveId" clId="{904B13E8-5561-4C71-BC7C-B64964A84905}" dt="2025-12-02T12:09:22.139" v="26323" actId="14100"/>
          <ac:cxnSpMkLst>
            <pc:docMk/>
            <pc:sldMk cId="1991679694" sldId="8267"/>
            <ac:cxnSpMk id="166" creationId="{2C66E075-D07D-AF93-2DA1-DFAE4CBAB739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1.350" v="31270" actId="47"/>
        <pc:sldMkLst>
          <pc:docMk/>
          <pc:sldMk cId="1818574215" sldId="8271"/>
        </pc:sldMkLst>
        <pc:spChg chg="mod">
          <ac:chgData name="Christophe JENTA" userId="8d1209f4831e9c53" providerId="LiveId" clId="{904B13E8-5561-4C71-BC7C-B64964A84905}" dt="2025-12-03T14:02:06.787" v="30381" actId="20577"/>
          <ac:spMkLst>
            <pc:docMk/>
            <pc:sldMk cId="1818574215" sldId="8271"/>
            <ac:spMk id="5" creationId="{69EEF188-5454-30CE-D62C-9EFC2BD6EAF6}"/>
          </ac:spMkLst>
        </pc:spChg>
        <pc:spChg chg="add mod">
          <ac:chgData name="Christophe JENTA" userId="8d1209f4831e9c53" providerId="LiveId" clId="{904B13E8-5561-4C71-BC7C-B64964A84905}" dt="2025-12-03T14:05:52.090" v="30397" actId="1076"/>
          <ac:spMkLst>
            <pc:docMk/>
            <pc:sldMk cId="1818574215" sldId="8271"/>
            <ac:spMk id="14" creationId="{B89C8C22-3853-3C6E-D024-6970DD246C5A}"/>
          </ac:spMkLst>
        </pc:spChg>
        <pc:spChg chg="add mod">
          <ac:chgData name="Christophe JENTA" userId="8d1209f4831e9c53" providerId="LiveId" clId="{904B13E8-5561-4C71-BC7C-B64964A84905}" dt="2025-12-03T14:00:12.734" v="30341" actId="1076"/>
          <ac:spMkLst>
            <pc:docMk/>
            <pc:sldMk cId="1818574215" sldId="8271"/>
            <ac:spMk id="59" creationId="{B3C357B3-95E5-CDE3-83B5-3D4B648A2907}"/>
          </ac:spMkLst>
        </pc:spChg>
        <pc:picChg chg="add mod">
          <ac:chgData name="Christophe JENTA" userId="8d1209f4831e9c53" providerId="LiveId" clId="{904B13E8-5561-4C71-BC7C-B64964A84905}" dt="2025-12-03T14:01:19.159" v="30349" actId="14100"/>
          <ac:picMkLst>
            <pc:docMk/>
            <pc:sldMk cId="1818574215" sldId="8271"/>
            <ac:picMk id="15" creationId="{12096E22-D81A-92C2-8687-AD7F867A33C4}"/>
          </ac:picMkLst>
        </pc:picChg>
        <pc:picChg chg="add mod">
          <ac:chgData name="Christophe JENTA" userId="8d1209f4831e9c53" providerId="LiveId" clId="{904B13E8-5561-4C71-BC7C-B64964A84905}" dt="2025-12-03T14:01:22.849" v="30351" actId="14100"/>
          <ac:picMkLst>
            <pc:docMk/>
            <pc:sldMk cId="1818574215" sldId="8271"/>
            <ac:picMk id="24" creationId="{B3127848-FE3D-F746-1DCD-AD28C7129C7F}"/>
          </ac:picMkLst>
        </pc:picChg>
        <pc:picChg chg="add mod">
          <ac:chgData name="Christophe JENTA" userId="8d1209f4831e9c53" providerId="LiveId" clId="{904B13E8-5561-4C71-BC7C-B64964A84905}" dt="2025-12-03T14:02:37.154" v="30386" actId="1076"/>
          <ac:picMkLst>
            <pc:docMk/>
            <pc:sldMk cId="1818574215" sldId="8271"/>
            <ac:picMk id="31" creationId="{4945E332-7047-38F6-6A69-FFC6CBF475EC}"/>
          </ac:picMkLst>
        </pc:picChg>
      </pc:sldChg>
      <pc:sldChg chg="addSp delSp modSp add del mod">
        <pc:chgData name="Christophe JENTA" userId="8d1209f4831e9c53" providerId="LiveId" clId="{904B13E8-5561-4C71-BC7C-B64964A84905}" dt="2025-12-03T15:08:24.074" v="31286" actId="47"/>
        <pc:sldMkLst>
          <pc:docMk/>
          <pc:sldMk cId="234052807" sldId="8277"/>
        </pc:sldMkLst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2" creationId="{60A59650-BB4F-3D98-8425-BECBCB6CD079}"/>
          </ac:spMkLst>
        </pc:spChg>
        <pc:spChg chg="add mod">
          <ac:chgData name="Christophe JENTA" userId="8d1209f4831e9c53" providerId="LiveId" clId="{904B13E8-5561-4C71-BC7C-B64964A84905}" dt="2025-12-03T09:34:00.724" v="28832" actId="20577"/>
          <ac:spMkLst>
            <pc:docMk/>
            <pc:sldMk cId="234052807" sldId="8277"/>
            <ac:spMk id="2" creationId="{D53B3B84-AECA-80DA-4B0A-B2B93200F4BB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3" creationId="{53A38F0C-BD95-30AA-3353-B411057BF9F3}"/>
          </ac:spMkLst>
        </pc:spChg>
        <pc:spChg chg="add mod">
          <ac:chgData name="Christophe JENTA" userId="8d1209f4831e9c53" providerId="LiveId" clId="{904B13E8-5561-4C71-BC7C-B64964A84905}" dt="2025-12-03T09:35:01.017" v="28838" actId="207"/>
          <ac:spMkLst>
            <pc:docMk/>
            <pc:sldMk cId="234052807" sldId="8277"/>
            <ac:spMk id="4" creationId="{DB168439-C31B-6337-527C-7C1EADEA80C6}"/>
          </ac:spMkLst>
        </pc:spChg>
        <pc:spChg chg="mod">
          <ac:chgData name="Christophe JENTA" userId="8d1209f4831e9c53" providerId="LiveId" clId="{904B13E8-5561-4C71-BC7C-B64964A84905}" dt="2025-12-03T08:59:29.363" v="28444" actId="115"/>
          <ac:spMkLst>
            <pc:docMk/>
            <pc:sldMk cId="234052807" sldId="8277"/>
            <ac:spMk id="5" creationId="{062DBDBB-C10C-29DD-6CAE-78EAB6F0FE14}"/>
          </ac:spMkLst>
        </pc:spChg>
        <pc:spChg chg="add del mod">
          <ac:chgData name="Christophe JENTA" userId="8d1209f4831e9c53" providerId="LiveId" clId="{904B13E8-5561-4C71-BC7C-B64964A84905}" dt="2025-12-02T10:17:27.663" v="24712" actId="478"/>
          <ac:spMkLst>
            <pc:docMk/>
            <pc:sldMk cId="234052807" sldId="8277"/>
            <ac:spMk id="6" creationId="{4898A4CA-AFE9-756A-6A56-A1CA5ADB223A}"/>
          </ac:spMkLst>
        </pc:spChg>
        <pc:spChg chg="add mod">
          <ac:chgData name="Christophe JENTA" userId="8d1209f4831e9c53" providerId="LiveId" clId="{904B13E8-5561-4C71-BC7C-B64964A84905}" dt="2025-12-03T09:35:14.755" v="28840" actId="207"/>
          <ac:spMkLst>
            <pc:docMk/>
            <pc:sldMk cId="234052807" sldId="8277"/>
            <ac:spMk id="6" creationId="{CBAA7430-5D08-841C-7C04-719BD283C75F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9" creationId="{E7CBA998-233A-344A-3042-36358B41C789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10" creationId="{6AD8A879-DC04-3B12-ECAE-07EA161F425B}"/>
          </ac:spMkLst>
        </pc:spChg>
        <pc:spChg chg="add mod">
          <ac:chgData name="Christophe JENTA" userId="8d1209f4831e9c53" providerId="LiveId" clId="{904B13E8-5561-4C71-BC7C-B64964A84905}" dt="2025-12-03T09:35:27.582" v="28842" actId="1076"/>
          <ac:spMkLst>
            <pc:docMk/>
            <pc:sldMk cId="234052807" sldId="8277"/>
            <ac:spMk id="11" creationId="{9969AE52-1C63-B901-9730-F794F06CD057}"/>
          </ac:spMkLst>
        </pc:spChg>
        <pc:spChg chg="add mod">
          <ac:chgData name="Christophe JENTA" userId="8d1209f4831e9c53" providerId="LiveId" clId="{904B13E8-5561-4C71-BC7C-B64964A84905}" dt="2025-12-03T09:35:37.883" v="28843"/>
          <ac:spMkLst>
            <pc:docMk/>
            <pc:sldMk cId="234052807" sldId="8277"/>
            <ac:spMk id="12" creationId="{5EDA428C-068E-EB53-E514-1D50FFF92B3B}"/>
          </ac:spMkLst>
        </pc:spChg>
        <pc:spChg chg="add mod">
          <ac:chgData name="Christophe JENTA" userId="8d1209f4831e9c53" providerId="LiveId" clId="{904B13E8-5561-4C71-BC7C-B64964A84905}" dt="2025-12-03T09:39:02.043" v="28871"/>
          <ac:spMkLst>
            <pc:docMk/>
            <pc:sldMk cId="234052807" sldId="8277"/>
            <ac:spMk id="13" creationId="{F01BEF16-50A1-EFE8-B4F0-8F8500F3277B}"/>
          </ac:spMkLst>
        </pc:spChg>
        <pc:spChg chg="add mod">
          <ac:chgData name="Christophe JENTA" userId="8d1209f4831e9c53" providerId="LiveId" clId="{904B13E8-5561-4C71-BC7C-B64964A84905}" dt="2025-12-03T09:34:23.747" v="28833" actId="207"/>
          <ac:spMkLst>
            <pc:docMk/>
            <pc:sldMk cId="234052807" sldId="8277"/>
            <ac:spMk id="33" creationId="{7113EF7C-7C68-A99F-EF05-8346C0BA61D4}"/>
          </ac:spMkLst>
        </pc:spChg>
        <pc:spChg chg="add del mod">
          <ac:chgData name="Christophe JENTA" userId="8d1209f4831e9c53" providerId="LiveId" clId="{904B13E8-5561-4C71-BC7C-B64964A84905}" dt="2025-12-02T10:18:03.425" v="24716" actId="478"/>
          <ac:spMkLst>
            <pc:docMk/>
            <pc:sldMk cId="234052807" sldId="8277"/>
            <ac:spMk id="34" creationId="{79CBFB32-1B96-BDB0-EA77-32BC214D148C}"/>
          </ac:spMkLst>
        </pc:spChg>
        <pc:spChg chg="add mod">
          <ac:chgData name="Christophe JENTA" userId="8d1209f4831e9c53" providerId="LiveId" clId="{904B13E8-5561-4C71-BC7C-B64964A84905}" dt="2025-11-26T09:33:54.788" v="2138" actId="14100"/>
          <ac:spMkLst>
            <pc:docMk/>
            <pc:sldMk cId="234052807" sldId="8277"/>
            <ac:spMk id="48" creationId="{8DCBBF40-4264-6AA8-67B7-7F541837D98E}"/>
          </ac:spMkLst>
        </pc:spChg>
        <pc:spChg chg="mod">
          <ac:chgData name="Christophe JENTA" userId="8d1209f4831e9c53" providerId="LiveId" clId="{904B13E8-5561-4C71-BC7C-B64964A84905}" dt="2025-11-26T09:35:45.175" v="2153" actId="207"/>
          <ac:spMkLst>
            <pc:docMk/>
            <pc:sldMk cId="234052807" sldId="8277"/>
            <ac:spMk id="57" creationId="{45764999-05F3-10B1-93D4-F37CCEFF49B1}"/>
          </ac:spMkLst>
        </pc:spChg>
        <pc:spChg chg="mod">
          <ac:chgData name="Christophe JENTA" userId="8d1209f4831e9c53" providerId="LiveId" clId="{904B13E8-5561-4C71-BC7C-B64964A84905}" dt="2025-11-26T09:35:48.246" v="2154" actId="207"/>
          <ac:spMkLst>
            <pc:docMk/>
            <pc:sldMk cId="234052807" sldId="8277"/>
            <ac:spMk id="60" creationId="{3F673DBE-E209-0807-ED4D-FAE6107CD233}"/>
          </ac:spMkLst>
        </pc:spChg>
        <pc:spChg chg="mod">
          <ac:chgData name="Christophe JENTA" userId="8d1209f4831e9c53" providerId="LiveId" clId="{904B13E8-5561-4C71-BC7C-B64964A84905}" dt="2025-11-26T09:34:24.704" v="2140" actId="207"/>
          <ac:spMkLst>
            <pc:docMk/>
            <pc:sldMk cId="234052807" sldId="8277"/>
            <ac:spMk id="61" creationId="{C0E3FBF7-9E4C-959E-2BCE-8DA186144F59}"/>
          </ac:spMkLst>
        </pc:spChg>
        <pc:spChg chg="mod">
          <ac:chgData name="Christophe JENTA" userId="8d1209f4831e9c53" providerId="LiveId" clId="{904B13E8-5561-4C71-BC7C-B64964A84905}" dt="2025-11-26T09:34:21.652" v="2139" actId="207"/>
          <ac:spMkLst>
            <pc:docMk/>
            <pc:sldMk cId="234052807" sldId="8277"/>
            <ac:spMk id="67" creationId="{BAADDD3A-2C51-41E6-A0E7-5BB79FB4C6AE}"/>
          </ac:spMkLst>
        </pc:spChg>
        <pc:spChg chg="mod">
          <ac:chgData name="Christophe JENTA" userId="8d1209f4831e9c53" providerId="LiveId" clId="{904B13E8-5561-4C71-BC7C-B64964A84905}" dt="2025-11-26T09:35:51.090" v="2155" actId="207"/>
          <ac:spMkLst>
            <pc:docMk/>
            <pc:sldMk cId="234052807" sldId="8277"/>
            <ac:spMk id="76" creationId="{F349B6B6-C827-0053-9BF2-D1CF0CAFBCF5}"/>
          </ac:spMkLst>
        </pc:spChg>
        <pc:spChg chg="add mod">
          <ac:chgData name="Christophe JENTA" userId="8d1209f4831e9c53" providerId="LiveId" clId="{904B13E8-5561-4C71-BC7C-B64964A84905}" dt="2025-11-26T09:35:23.830" v="2149" actId="20577"/>
          <ac:spMkLst>
            <pc:docMk/>
            <pc:sldMk cId="234052807" sldId="8277"/>
            <ac:spMk id="83" creationId="{33A0E5E1-D6CE-7A72-6DCC-CB0AB33226D2}"/>
          </ac:spMkLst>
        </pc:spChg>
        <pc:spChg chg="add mod">
          <ac:chgData name="Christophe JENTA" userId="8d1209f4831e9c53" providerId="LiveId" clId="{904B13E8-5561-4C71-BC7C-B64964A84905}" dt="2025-11-26T09:35:34.857" v="2152"/>
          <ac:spMkLst>
            <pc:docMk/>
            <pc:sldMk cId="234052807" sldId="8277"/>
            <ac:spMk id="85" creationId="{B5B877F3-7A40-6599-BF53-1EF5D663DC4B}"/>
          </ac:spMkLst>
        </pc:spChg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88" creationId="{C807F45A-C6A5-2ECE-ECCC-D2DA2F99FB66}"/>
          </ac:spMkLst>
        </pc:spChg>
        <pc:spChg chg="add mod">
          <ac:chgData name="Christophe JENTA" userId="8d1209f4831e9c53" providerId="LiveId" clId="{904B13E8-5561-4C71-BC7C-B64964A84905}" dt="2025-12-02T09:38:15.508" v="23828" actId="20577"/>
          <ac:spMkLst>
            <pc:docMk/>
            <pc:sldMk cId="234052807" sldId="8277"/>
            <ac:spMk id="92" creationId="{E9C54F51-ABE3-B69A-DED1-527EDE723681}"/>
          </ac:spMkLst>
        </pc:spChg>
        <pc:picChg chg="mod">
          <ac:chgData name="Christophe JENTA" userId="8d1209f4831e9c53" providerId="LiveId" clId="{904B13E8-5561-4C71-BC7C-B64964A84905}" dt="2025-12-02T09:14:37.263" v="23533" actId="14100"/>
          <ac:picMkLst>
            <pc:docMk/>
            <pc:sldMk cId="234052807" sldId="8277"/>
            <ac:picMk id="17" creationId="{AB8A4644-29F5-303C-1956-4B6C0D75F2C8}"/>
          </ac:picMkLst>
        </pc:picChg>
        <pc:cxnChg chg="add del mod">
          <ac:chgData name="Christophe JENTA" userId="8d1209f4831e9c53" providerId="LiveId" clId="{904B13E8-5561-4C71-BC7C-B64964A84905}" dt="2025-12-02T10:18:06.326" v="24717" actId="478"/>
          <ac:cxnSpMkLst>
            <pc:docMk/>
            <pc:sldMk cId="234052807" sldId="8277"/>
            <ac:cxnSpMk id="4" creationId="{C8804D28-F319-E289-F6FF-61248AC26E7F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7" creationId="{16A2A8D0-DC68-0B9C-A528-204392B89A69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8" creationId="{C7F601CC-CC53-517D-E840-997F8015A04C}"/>
          </ac:cxnSpMkLst>
        </pc:cxnChg>
        <pc:cxnChg chg="mod">
          <ac:chgData name="Christophe JENTA" userId="8d1209f4831e9c53" providerId="LiveId" clId="{904B13E8-5561-4C71-BC7C-B64964A84905}" dt="2025-11-28T06:28:12.267" v="4879" actId="478"/>
          <ac:cxnSpMkLst>
            <pc:docMk/>
            <pc:sldMk cId="234052807" sldId="8277"/>
            <ac:cxnSpMk id="21" creationId="{86BF37C3-77B1-2D2F-0D86-653740D85E42}"/>
          </ac:cxnSpMkLst>
        </pc:cxnChg>
        <pc:cxnChg chg="add del mod">
          <ac:chgData name="Christophe JENTA" userId="8d1209f4831e9c53" providerId="LiveId" clId="{904B13E8-5561-4C71-BC7C-B64964A84905}" dt="2025-12-02T10:17:55.142" v="24715" actId="478"/>
          <ac:cxnSpMkLst>
            <pc:docMk/>
            <pc:sldMk cId="234052807" sldId="8277"/>
            <ac:cxnSpMk id="23" creationId="{05DAE302-DD2F-3EB8-D8BC-CEF521EF254C}"/>
          </ac:cxnSpMkLst>
        </pc:cxnChg>
        <pc:cxnChg chg="mod">
          <ac:chgData name="Christophe JENTA" userId="8d1209f4831e9c53" providerId="LiveId" clId="{904B13E8-5561-4C71-BC7C-B64964A84905}" dt="2025-11-28T06:28:24.401" v="4881" actId="478"/>
          <ac:cxnSpMkLst>
            <pc:docMk/>
            <pc:sldMk cId="234052807" sldId="8277"/>
            <ac:cxnSpMk id="24" creationId="{7152BD17-B4DE-055D-F9E9-50DDB0DE9E9A}"/>
          </ac:cxnSpMkLst>
        </pc:cxnChg>
        <pc:cxnChg chg="mod">
          <ac:chgData name="Christophe JENTA" userId="8d1209f4831e9c53" providerId="LiveId" clId="{904B13E8-5561-4C71-BC7C-B64964A84905}" dt="2025-11-28T06:27:39.860" v="4872" actId="478"/>
          <ac:cxnSpMkLst>
            <pc:docMk/>
            <pc:sldMk cId="234052807" sldId="8277"/>
            <ac:cxnSpMk id="28" creationId="{595DA9F7-C53F-1F2A-689B-6B471D4F5705}"/>
          </ac:cxnSpMkLst>
        </pc:cxnChg>
        <pc:cxnChg chg="mod">
          <ac:chgData name="Christophe JENTA" userId="8d1209f4831e9c53" providerId="LiveId" clId="{904B13E8-5561-4C71-BC7C-B64964A84905}" dt="2025-11-28T06:27:38.192" v="4871" actId="478"/>
          <ac:cxnSpMkLst>
            <pc:docMk/>
            <pc:sldMk cId="234052807" sldId="8277"/>
            <ac:cxnSpMk id="30" creationId="{BB805940-6848-20FC-63E1-F5A556B39D54}"/>
          </ac:cxnSpMkLst>
        </pc:cxnChg>
        <pc:cxnChg chg="mod">
          <ac:chgData name="Christophe JENTA" userId="8d1209f4831e9c53" providerId="LiveId" clId="{904B13E8-5561-4C71-BC7C-B64964A84905}" dt="2025-11-26T09:35:34.390" v="2151" actId="21"/>
          <ac:cxnSpMkLst>
            <pc:docMk/>
            <pc:sldMk cId="234052807" sldId="8277"/>
            <ac:cxnSpMk id="55" creationId="{7977AC10-F7A9-841F-D610-6C1A131DDC08}"/>
          </ac:cxnSpMkLst>
        </pc:cxnChg>
        <pc:cxnChg chg="mod">
          <ac:chgData name="Christophe JENTA" userId="8d1209f4831e9c53" providerId="LiveId" clId="{904B13E8-5561-4C71-BC7C-B64964A84905}" dt="2025-11-26T09:55:41.652" v="2355" actId="208"/>
          <ac:cxnSpMkLst>
            <pc:docMk/>
            <pc:sldMk cId="234052807" sldId="8277"/>
            <ac:cxnSpMk id="62" creationId="{E6A58382-7CD3-3078-063C-72AB770D59A5}"/>
          </ac:cxnSpMkLst>
        </pc:cxnChg>
        <pc:cxnChg chg="mod">
          <ac:chgData name="Christophe JENTA" userId="8d1209f4831e9c53" providerId="LiveId" clId="{904B13E8-5561-4C71-BC7C-B64964A84905}" dt="2025-11-26T09:35:34.390" v="2151" actId="21"/>
          <ac:cxnSpMkLst>
            <pc:docMk/>
            <pc:sldMk cId="234052807" sldId="8277"/>
            <ac:cxnSpMk id="63" creationId="{35CC4FBB-C71B-28F3-EA2D-C8E11201CDB1}"/>
          </ac:cxnSpMkLst>
        </pc:cxnChg>
        <pc:cxnChg chg="add del mod">
          <ac:chgData name="Christophe JENTA" userId="8d1209f4831e9c53" providerId="LiveId" clId="{904B13E8-5561-4C71-BC7C-B64964A84905}" dt="2025-12-02T10:18:10.150" v="24718" actId="478"/>
          <ac:cxnSpMkLst>
            <pc:docMk/>
            <pc:sldMk cId="234052807" sldId="8277"/>
            <ac:cxnSpMk id="70" creationId="{EC07E048-A59E-09A6-D1A3-1F08EE3A642C}"/>
          </ac:cxnSpMkLst>
        </pc:cxnChg>
        <pc:cxnChg chg="mod">
          <ac:chgData name="Christophe JENTA" userId="8d1209f4831e9c53" providerId="LiveId" clId="{904B13E8-5561-4C71-BC7C-B64964A84905}" dt="2025-11-28T06:27:09.492" v="4868" actId="478"/>
          <ac:cxnSpMkLst>
            <pc:docMk/>
            <pc:sldMk cId="234052807" sldId="8277"/>
            <ac:cxnSpMk id="77" creationId="{8A02321D-6D8E-161F-2B7E-58E5182899AF}"/>
          </ac:cxnSpMkLst>
        </pc:cxnChg>
      </pc:sldChg>
      <pc:sldChg chg="addSp delSp modSp del mod">
        <pc:chgData name="Christophe JENTA" userId="8d1209f4831e9c53" providerId="LiveId" clId="{904B13E8-5561-4C71-BC7C-B64964A84905}" dt="2025-12-03T15:08:23.716" v="31284" actId="47"/>
        <pc:sldMkLst>
          <pc:docMk/>
          <pc:sldMk cId="2125114775" sldId="8280"/>
        </pc:sldMkLst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" creationId="{D1D04B0E-94C0-B64B-44E9-A9A692EA1709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3" creationId="{E3A3F7C4-5241-FCC7-C851-A6BE7ED72834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4" creationId="{345A0FFD-26DF-CF2B-067A-72EBC8DC5738}"/>
          </ac:spMkLst>
        </pc:spChg>
        <pc:spChg chg="mod">
          <ac:chgData name="Christophe JENTA" userId="8d1209f4831e9c53" providerId="LiveId" clId="{904B13E8-5561-4C71-BC7C-B64964A84905}" dt="2025-12-03T09:42:50.489" v="28995" actId="20577"/>
          <ac:spMkLst>
            <pc:docMk/>
            <pc:sldMk cId="2125114775" sldId="8280"/>
            <ac:spMk id="5" creationId="{C0A0A810-60C7-EE93-9D76-6848593453FA}"/>
          </ac:spMkLst>
        </pc:spChg>
        <pc:spChg chg="add mod">
          <ac:chgData name="Christophe JENTA" userId="8d1209f4831e9c53" providerId="LiveId" clId="{904B13E8-5561-4C71-BC7C-B64964A84905}" dt="2025-12-03T09:08:12.173" v="28523" actId="20577"/>
          <ac:spMkLst>
            <pc:docMk/>
            <pc:sldMk cId="2125114775" sldId="8280"/>
            <ac:spMk id="11" creationId="{CDAAA2B5-AB00-DDF1-996D-A7B0AF04AC2C}"/>
          </ac:spMkLst>
        </pc:spChg>
        <pc:spChg chg="add mod">
          <ac:chgData name="Christophe JENTA" userId="8d1209f4831e9c53" providerId="LiveId" clId="{904B13E8-5561-4C71-BC7C-B64964A84905}" dt="2025-12-03T09:08:02.175" v="28520" actId="1076"/>
          <ac:spMkLst>
            <pc:docMk/>
            <pc:sldMk cId="2125114775" sldId="8280"/>
            <ac:spMk id="12" creationId="{DCB99289-EDB6-3938-8400-260F17DE708E}"/>
          </ac:spMkLst>
        </pc:spChg>
        <pc:spChg chg="add del mod">
          <ac:chgData name="Christophe JENTA" userId="8d1209f4831e9c53" providerId="LiveId" clId="{904B13E8-5561-4C71-BC7C-B64964A84905}" dt="2025-12-02T10:14:13.234" v="24695" actId="478"/>
          <ac:spMkLst>
            <pc:docMk/>
            <pc:sldMk cId="2125114775" sldId="8280"/>
            <ac:spMk id="13" creationId="{314F65E2-990D-CC70-0A24-BC7F5EB2CF04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5" creationId="{F0C2B56E-1083-DF4B-048D-7E4B69DC62D8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7" creationId="{EED7F8DD-E861-D6E1-9F11-5F0739FB4AA0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8" creationId="{D9DCD345-0CCA-3319-0FDC-D8ED21493BB8}"/>
          </ac:spMkLst>
        </pc:spChg>
        <pc:spChg chg="add mod">
          <ac:chgData name="Christophe JENTA" userId="8d1209f4831e9c53" providerId="LiveId" clId="{904B13E8-5561-4C71-BC7C-B64964A84905}" dt="2025-12-03T09:07:58.344" v="28519" actId="1076"/>
          <ac:spMkLst>
            <pc:docMk/>
            <pc:sldMk cId="2125114775" sldId="8280"/>
            <ac:spMk id="19" creationId="{455BECCA-9222-497A-1DF7-7660C4BDD5A8}"/>
          </ac:spMkLst>
        </pc:spChg>
        <pc:spChg chg="add del mod">
          <ac:chgData name="Christophe JENTA" userId="8d1209f4831e9c53" providerId="LiveId" clId="{904B13E8-5561-4C71-BC7C-B64964A84905}" dt="2025-12-02T10:13:03.692" v="24667" actId="21"/>
          <ac:spMkLst>
            <pc:docMk/>
            <pc:sldMk cId="2125114775" sldId="8280"/>
            <ac:spMk id="20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2T10:10:48.740" v="24650" actId="1076"/>
          <ac:spMkLst>
            <pc:docMk/>
            <pc:sldMk cId="2125114775" sldId="8280"/>
            <ac:spMk id="21" creationId="{C5DC39F1-9C4E-0035-EC79-EC0E3CAD5007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6" creationId="{86D1C8B5-572A-EEA0-42D5-F1742017BA90}"/>
          </ac:spMkLst>
        </pc:spChg>
        <pc:spChg chg="add mod">
          <ac:chgData name="Christophe JENTA" userId="8d1209f4831e9c53" providerId="LiveId" clId="{904B13E8-5561-4C71-BC7C-B64964A84905}" dt="2025-12-02T10:12:28.613" v="24660" actId="1076"/>
          <ac:spMkLst>
            <pc:docMk/>
            <pc:sldMk cId="2125114775" sldId="8280"/>
            <ac:spMk id="27" creationId="{C5E2838A-5E42-3D1C-0177-81E14AB78933}"/>
          </ac:spMkLst>
        </pc:spChg>
        <pc:spChg chg="add mod">
          <ac:chgData name="Christophe JENTA" userId="8d1209f4831e9c53" providerId="LiveId" clId="{904B13E8-5561-4C71-BC7C-B64964A84905}" dt="2025-12-02T10:12:35.382" v="24661" actId="1076"/>
          <ac:spMkLst>
            <pc:docMk/>
            <pc:sldMk cId="2125114775" sldId="8280"/>
            <ac:spMk id="28" creationId="{4F2BCF96-E4A9-61C1-9427-EAF82902629E}"/>
          </ac:spMkLst>
        </pc:spChg>
        <pc:spChg chg="add del mod">
          <ac:chgData name="Christophe JENTA" userId="8d1209f4831e9c53" providerId="LiveId" clId="{904B13E8-5561-4C71-BC7C-B64964A84905}" dt="2025-12-02T10:13:07.543" v="24669" actId="478"/>
          <ac:spMkLst>
            <pc:docMk/>
            <pc:sldMk cId="2125114775" sldId="8280"/>
            <ac:spMk id="29" creationId="{0FAFC004-1AAA-5E48-E8F2-A27680739119}"/>
          </ac:spMkLst>
        </pc:spChg>
        <pc:spChg chg="add mod">
          <ac:chgData name="Christophe JENTA" userId="8d1209f4831e9c53" providerId="LiveId" clId="{904B13E8-5561-4C71-BC7C-B64964A84905}" dt="2025-12-02T10:13:04.195" v="24668"/>
          <ac:spMkLst>
            <pc:docMk/>
            <pc:sldMk cId="2125114775" sldId="8280"/>
            <ac:spMk id="35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3T09:08:25.521" v="28525" actId="20577"/>
          <ac:spMkLst>
            <pc:docMk/>
            <pc:sldMk cId="2125114775" sldId="8280"/>
            <ac:spMk id="36" creationId="{C96CF73A-FF2D-B5DC-285B-C4D4B91117EF}"/>
          </ac:spMkLst>
        </pc:spChg>
        <pc:spChg chg="add mod">
          <ac:chgData name="Christophe JENTA" userId="8d1209f4831e9c53" providerId="LiveId" clId="{904B13E8-5561-4C71-BC7C-B64964A84905}" dt="2025-12-02T10:16:31.432" v="24709" actId="1076"/>
          <ac:spMkLst>
            <pc:docMk/>
            <pc:sldMk cId="2125114775" sldId="8280"/>
            <ac:spMk id="37" creationId="{3C55D959-039B-B9A7-002E-2E63E1CD4801}"/>
          </ac:spMkLst>
        </pc:spChg>
        <pc:spChg chg="add mod">
          <ac:chgData name="Christophe JENTA" userId="8d1209f4831e9c53" providerId="LiveId" clId="{904B13E8-5561-4C71-BC7C-B64964A84905}" dt="2025-12-02T10:16:49.778" v="24711" actId="1076"/>
          <ac:spMkLst>
            <pc:docMk/>
            <pc:sldMk cId="2125114775" sldId="8280"/>
            <ac:spMk id="38" creationId="{D4FDB472-5A1D-349C-C780-880AB4027F14}"/>
          </ac:spMkLst>
        </pc:spChg>
        <pc:spChg chg="add mod">
          <ac:chgData name="Christophe JENTA" userId="8d1209f4831e9c53" providerId="LiveId" clId="{904B13E8-5561-4C71-BC7C-B64964A84905}" dt="2025-12-02T10:18:59.284" v="24725" actId="1076"/>
          <ac:spMkLst>
            <pc:docMk/>
            <pc:sldMk cId="2125114775" sldId="8280"/>
            <ac:spMk id="39" creationId="{9C966906-92E4-857D-357B-D2C05D142526}"/>
          </ac:spMkLst>
        </pc:spChg>
        <pc:picChg chg="del">
          <ac:chgData name="Christophe JENTA" userId="8d1209f4831e9c53" providerId="LiveId" clId="{904B13E8-5561-4C71-BC7C-B64964A84905}" dt="2025-12-02T09:41:37.796" v="23846" actId="478"/>
          <ac:picMkLst>
            <pc:docMk/>
            <pc:sldMk cId="2125114775" sldId="8280"/>
            <ac:picMk id="6" creationId="{1FAFE482-E377-4EB7-653B-C2E420EB8B37}"/>
          </ac:picMkLst>
        </pc:picChg>
        <pc:picChg chg="add mod">
          <ac:chgData name="Christophe JENTA" userId="8d1209f4831e9c53" providerId="LiveId" clId="{904B13E8-5561-4C71-BC7C-B64964A84905}" dt="2025-12-03T09:07:52.783" v="28518" actId="1076"/>
          <ac:picMkLst>
            <pc:docMk/>
            <pc:sldMk cId="2125114775" sldId="8280"/>
            <ac:picMk id="7" creationId="{16941099-0C30-0F05-AF10-F2E96746184B}"/>
          </ac:picMkLst>
        </pc:picChg>
        <pc:picChg chg="add mod">
          <ac:chgData name="Christophe JENTA" userId="8d1209f4831e9c53" providerId="LiveId" clId="{904B13E8-5561-4C71-BC7C-B64964A84905}" dt="2025-12-02T10:04:48.596" v="24594" actId="1076"/>
          <ac:picMkLst>
            <pc:docMk/>
            <pc:sldMk cId="2125114775" sldId="8280"/>
            <ac:picMk id="8" creationId="{BB772385-E709-1D20-35B4-EE88BBE826E7}"/>
          </ac:picMkLst>
        </pc:picChg>
        <pc:picChg chg="add mod">
          <ac:chgData name="Christophe JENTA" userId="8d1209f4831e9c53" providerId="LiveId" clId="{904B13E8-5561-4C71-BC7C-B64964A84905}" dt="2025-12-02T10:04:51.618" v="24595" actId="1076"/>
          <ac:picMkLst>
            <pc:docMk/>
            <pc:sldMk cId="2125114775" sldId="8280"/>
            <ac:picMk id="9" creationId="{393C2F1F-CEFD-2C43-B36F-F5B02EC6F9A1}"/>
          </ac:picMkLst>
        </pc:picChg>
        <pc:picChg chg="add mod">
          <ac:chgData name="Christophe JENTA" userId="8d1209f4831e9c53" providerId="LiveId" clId="{904B13E8-5561-4C71-BC7C-B64964A84905}" dt="2025-12-02T10:18:46.586" v="24723" actId="14100"/>
          <ac:picMkLst>
            <pc:docMk/>
            <pc:sldMk cId="2125114775" sldId="8280"/>
            <ac:picMk id="10" creationId="{B1724E9D-BF53-2FAE-B6CF-D6762B3C5EF9}"/>
          </ac:picMkLst>
        </pc:picChg>
        <pc:cxnChg chg="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4" creationId="{19596C68-7CFE-7479-A6B2-8AECAE6FCAC1}"/>
          </ac:cxnSpMkLst>
        </pc:cxnChg>
        <pc:cxnChg chg="add 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6" creationId="{3A2D25DF-DC1B-49AD-CE56-3E6430016B68}"/>
          </ac:cxnSpMkLst>
        </pc:cxnChg>
        <pc:cxnChg chg="add del mod">
          <ac:chgData name="Christophe JENTA" userId="8d1209f4831e9c53" providerId="LiveId" clId="{904B13E8-5561-4C71-BC7C-B64964A84905}" dt="2025-12-02T10:13:10.377" v="24670" actId="478"/>
          <ac:cxnSpMkLst>
            <pc:docMk/>
            <pc:sldMk cId="2125114775" sldId="8280"/>
            <ac:cxnSpMk id="23" creationId="{3B0DD278-895F-C920-8C5C-9161EF10450A}"/>
          </ac:cxnSpMkLst>
        </pc:cxnChg>
        <pc:cxnChg chg="add mod">
          <ac:chgData name="Christophe JENTA" userId="8d1209f4831e9c53" providerId="LiveId" clId="{904B13E8-5561-4C71-BC7C-B64964A84905}" dt="2025-12-02T10:12:59.225" v="24666" actId="14100"/>
          <ac:cxnSpMkLst>
            <pc:docMk/>
            <pc:sldMk cId="2125114775" sldId="8280"/>
            <ac:cxnSpMk id="24" creationId="{F7DBD2BD-9CA6-15C5-D855-E317400DE9B4}"/>
          </ac:cxnSpMkLst>
        </pc:cxnChg>
        <pc:cxnChg chg="add mod">
          <ac:chgData name="Christophe JENTA" userId="8d1209f4831e9c53" providerId="LiveId" clId="{904B13E8-5561-4C71-BC7C-B64964A84905}" dt="2025-12-02T10:12:43.018" v="24663" actId="14100"/>
          <ac:cxnSpMkLst>
            <pc:docMk/>
            <pc:sldMk cId="2125114775" sldId="8280"/>
            <ac:cxnSpMk id="25" creationId="{35A0AFC5-6AB9-CED7-389D-2957B0217518}"/>
          </ac:cxnSpMkLst>
        </pc:cxnChg>
      </pc:sldChg>
      <pc:sldChg chg="del">
        <pc:chgData name="Christophe JENTA" userId="8d1209f4831e9c53" providerId="LiveId" clId="{904B13E8-5561-4C71-BC7C-B64964A84905}" dt="2025-12-03T15:08:23.373" v="31282" actId="47"/>
        <pc:sldMkLst>
          <pc:docMk/>
          <pc:sldMk cId="3340380436" sldId="8281"/>
        </pc:sldMkLst>
      </pc:sldChg>
      <pc:sldChg chg="addSp modSp del mod">
        <pc:chgData name="Christophe JENTA" userId="8d1209f4831e9c53" providerId="LiveId" clId="{904B13E8-5561-4C71-BC7C-B64964A84905}" dt="2025-12-03T15:08:21.715" v="31272" actId="47"/>
        <pc:sldMkLst>
          <pc:docMk/>
          <pc:sldMk cId="2876288847" sldId="8282"/>
        </pc:sldMkLst>
        <pc:spChg chg="mod">
          <ac:chgData name="Christophe JENTA" userId="8d1209f4831e9c53" providerId="LiveId" clId="{904B13E8-5561-4C71-BC7C-B64964A84905}" dt="2025-11-27T06:37:23.346" v="2877" actId="20577"/>
          <ac:spMkLst>
            <pc:docMk/>
            <pc:sldMk cId="2876288847" sldId="8282"/>
            <ac:spMk id="18" creationId="{C4368256-1EE6-4E59-B4B0-8F70E1EEBDB1}"/>
          </ac:spMkLst>
        </pc:spChg>
        <pc:spChg chg="mod">
          <ac:chgData name="Christophe JENTA" userId="8d1209f4831e9c53" providerId="LiveId" clId="{904B13E8-5561-4C71-BC7C-B64964A84905}" dt="2025-11-27T06:40:13.694" v="2912" actId="20577"/>
          <ac:spMkLst>
            <pc:docMk/>
            <pc:sldMk cId="2876288847" sldId="8282"/>
            <ac:spMk id="19" creationId="{49380640-1BFF-2BBA-E024-CE3184FF7F04}"/>
          </ac:spMkLst>
        </pc:spChg>
        <pc:spChg chg="add mod">
          <ac:chgData name="Christophe JENTA" userId="8d1209f4831e9c53" providerId="LiveId" clId="{904B13E8-5561-4C71-BC7C-B64964A84905}" dt="2025-11-27T06:41:33.066" v="2983" actId="14100"/>
          <ac:spMkLst>
            <pc:docMk/>
            <pc:sldMk cId="2876288847" sldId="8282"/>
            <ac:spMk id="36" creationId="{B6A59EAB-BC33-7027-7735-78B5CFD17F44}"/>
          </ac:spMkLst>
        </pc:spChg>
        <pc:spChg chg="mod">
          <ac:chgData name="Christophe JENTA" userId="8d1209f4831e9c53" providerId="LiveId" clId="{904B13E8-5561-4C71-BC7C-B64964A84905}" dt="2025-11-27T06:39:48.882" v="2894" actId="14100"/>
          <ac:spMkLst>
            <pc:docMk/>
            <pc:sldMk cId="2876288847" sldId="8282"/>
            <ac:spMk id="44" creationId="{FC8F786F-C2F1-225A-2E21-F19CD32E2A35}"/>
          </ac:spMkLst>
        </pc:spChg>
        <pc:spChg chg="mod">
          <ac:chgData name="Christophe JENTA" userId="8d1209f4831e9c53" providerId="LiveId" clId="{904B13E8-5561-4C71-BC7C-B64964A84905}" dt="2025-11-27T06:40:02.415" v="2897" actId="14100"/>
          <ac:spMkLst>
            <pc:docMk/>
            <pc:sldMk cId="2876288847" sldId="8282"/>
            <ac:spMk id="46" creationId="{47D27437-4006-0D3A-E84B-110F1BE1797F}"/>
          </ac:spMkLst>
        </pc:spChg>
        <pc:cxnChg chg="mod">
          <ac:chgData name="Christophe JENTA" userId="8d1209f4831e9c53" providerId="LiveId" clId="{904B13E8-5561-4C71-BC7C-B64964A84905}" dt="2025-11-27T06:36:41.056" v="2874" actId="14100"/>
          <ac:cxnSpMkLst>
            <pc:docMk/>
            <pc:sldMk cId="2876288847" sldId="8282"/>
            <ac:cxnSpMk id="32" creationId="{DB534890-187B-AD1B-B95D-1472AE4CA686}"/>
          </ac:cxnSpMkLst>
        </pc:cxnChg>
        <pc:cxnChg chg="mod">
          <ac:chgData name="Christophe JENTA" userId="8d1209f4831e9c53" providerId="LiveId" clId="{904B13E8-5561-4C71-BC7C-B64964A84905}" dt="2025-11-27T06:39:48.882" v="2894" actId="14100"/>
          <ac:cxnSpMkLst>
            <pc:docMk/>
            <pc:sldMk cId="2876288847" sldId="8282"/>
            <ac:cxnSpMk id="45" creationId="{D9E1898A-D26D-F8E4-5600-2FBBD88E5B4B}"/>
          </ac:cxnSpMkLst>
        </pc:cxnChg>
        <pc:cxnChg chg="mod">
          <ac:chgData name="Christophe JENTA" userId="8d1209f4831e9c53" providerId="LiveId" clId="{904B13E8-5561-4C71-BC7C-B64964A84905}" dt="2025-11-27T06:40:02.415" v="2897" actId="14100"/>
          <ac:cxnSpMkLst>
            <pc:docMk/>
            <pc:sldMk cId="2876288847" sldId="8282"/>
            <ac:cxnSpMk id="47" creationId="{51020C32-33F5-D566-9827-6AA29B3B29F9}"/>
          </ac:cxnSpMkLst>
        </pc:cxnChg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046123307" sldId="8283"/>
        </pc:sldMkLst>
      </pc:sldChg>
      <pc:sldChg chg="addSp delSp modSp add del mod">
        <pc:chgData name="Christophe JENTA" userId="8d1209f4831e9c53" providerId="LiveId" clId="{904B13E8-5561-4C71-BC7C-B64964A84905}" dt="2025-12-03T15:08:22.847" v="31279" actId="47"/>
        <pc:sldMkLst>
          <pc:docMk/>
          <pc:sldMk cId="4083788625" sldId="8287"/>
        </pc:sldMkLst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2" creationId="{F089D465-3942-BCB9-BA03-57745F419729}"/>
          </ac:spMkLst>
        </pc:spChg>
        <pc:spChg chg="del mod">
          <ac:chgData name="Christophe JENTA" userId="8d1209f4831e9c53" providerId="LiveId" clId="{904B13E8-5561-4C71-BC7C-B64964A84905}" dt="2025-12-03T10:03:44.286" v="29433" actId="21"/>
          <ac:spMkLst>
            <pc:docMk/>
            <pc:sldMk cId="4083788625" sldId="8287"/>
            <ac:spMk id="5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1-26T09:48:45.740" v="2318" actId="207"/>
          <ac:spMkLst>
            <pc:docMk/>
            <pc:sldMk cId="4083788625" sldId="8287"/>
            <ac:spMk id="11" creationId="{114038EF-9F9C-1B13-C5E1-F10EE6590AB0}"/>
          </ac:spMkLst>
        </pc:spChg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12" creationId="{E1EE15B8-2A22-0395-CCEF-F0F2ED0AABF8}"/>
          </ac:spMkLst>
        </pc:spChg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14" creationId="{3380C119-73BA-4C26-085C-2029C54FF59E}"/>
          </ac:spMkLst>
        </pc:spChg>
        <pc:spChg chg="add mod">
          <ac:chgData name="Christophe JENTA" userId="8d1209f4831e9c53" providerId="LiveId" clId="{904B13E8-5561-4C71-BC7C-B64964A84905}" dt="2025-11-27T06:06:28.797" v="2627" actId="1076"/>
          <ac:spMkLst>
            <pc:docMk/>
            <pc:sldMk cId="4083788625" sldId="8287"/>
            <ac:spMk id="16" creationId="{F2AC1FE6-040E-69D7-0819-86B129E1B5D3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19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1-27T06:12:30.339" v="2680" actId="1076"/>
          <ac:spMkLst>
            <pc:docMk/>
            <pc:sldMk cId="4083788625" sldId="8287"/>
            <ac:spMk id="21" creationId="{004F170A-DC81-42BF-322C-CE3BA3DF5463}"/>
          </ac:spMkLst>
        </pc:spChg>
        <pc:spChg chg="add del mod">
          <ac:chgData name="Christophe JENTA" userId="8d1209f4831e9c53" providerId="LiveId" clId="{904B13E8-5561-4C71-BC7C-B64964A84905}" dt="2025-12-03T09:54:50.674" v="29244" actId="478"/>
          <ac:spMkLst>
            <pc:docMk/>
            <pc:sldMk cId="4083788625" sldId="8287"/>
            <ac:spMk id="23" creationId="{3196676D-069A-3678-B429-73D13F8B65F0}"/>
          </ac:spMkLst>
        </pc:spChg>
        <pc:spChg chg="add del mod">
          <ac:chgData name="Christophe JENTA" userId="8d1209f4831e9c53" providerId="LiveId" clId="{904B13E8-5561-4C71-BC7C-B64964A84905}" dt="2025-12-03T09:56:18.005" v="29275" actId="21"/>
          <ac:spMkLst>
            <pc:docMk/>
            <pc:sldMk cId="4083788625" sldId="8287"/>
            <ac:spMk id="27" creationId="{1945FAA0-4582-6212-5BC9-59844464DDE0}"/>
          </ac:spMkLst>
        </pc:spChg>
        <pc:spChg chg="add mod">
          <ac:chgData name="Christophe JENTA" userId="8d1209f4831e9c53" providerId="LiveId" clId="{904B13E8-5561-4C71-BC7C-B64964A84905}" dt="2025-12-03T09:56:18.410" v="29276"/>
          <ac:spMkLst>
            <pc:docMk/>
            <pc:sldMk cId="4083788625" sldId="8287"/>
            <ac:spMk id="40" creationId="{1945FAA0-4582-6212-5BC9-59844464DDE0}"/>
          </ac:spMkLst>
        </pc:spChg>
        <pc:spChg chg="add del mod">
          <ac:chgData name="Christophe JENTA" userId="8d1209f4831e9c53" providerId="LiveId" clId="{904B13E8-5561-4C71-BC7C-B64964A84905}" dt="2025-12-03T09:56:49.893" v="29281" actId="478"/>
          <ac:spMkLst>
            <pc:docMk/>
            <pc:sldMk cId="4083788625" sldId="8287"/>
            <ac:spMk id="41" creationId="{88DD9418-A0CD-A002-5BFC-812B7BD6AF4C}"/>
          </ac:spMkLst>
        </pc:spChg>
        <pc:spChg chg="del mod">
          <ac:chgData name="Christophe JENTA" userId="8d1209f4831e9c53" providerId="LiveId" clId="{904B13E8-5561-4C71-BC7C-B64964A84905}" dt="2025-12-02T10:24:36.663" v="24733" actId="478"/>
          <ac:spMkLst>
            <pc:docMk/>
            <pc:sldMk cId="4083788625" sldId="8287"/>
            <ac:spMk id="41" creationId="{B8CBF590-4A08-2E22-73CA-1AF74E19B29B}"/>
          </ac:spMkLst>
        </pc:spChg>
        <pc:spChg chg="add mod">
          <ac:chgData name="Christophe JENTA" userId="8d1209f4831e9c53" providerId="LiveId" clId="{904B13E8-5561-4C71-BC7C-B64964A84905}" dt="2025-12-03T09:56:36.335" v="29280"/>
          <ac:spMkLst>
            <pc:docMk/>
            <pc:sldMk cId="4083788625" sldId="8287"/>
            <ac:spMk id="43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2-03T09:58:55.039" v="29336" actId="207"/>
          <ac:spMkLst>
            <pc:docMk/>
            <pc:sldMk cId="4083788625" sldId="8287"/>
            <ac:spMk id="45" creationId="{121D91ED-479C-F157-4DF4-F6D30C27C9A7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47" creationId="{3E8FC26F-2D3F-943C-FDA6-5E0AC6D4F257}"/>
          </ac:spMkLst>
        </pc:spChg>
        <pc:spChg chg="mod">
          <ac:chgData name="Christophe JENTA" userId="8d1209f4831e9c53" providerId="LiveId" clId="{904B13E8-5561-4C71-BC7C-B64964A84905}" dt="2025-12-03T10:03:58.580" v="29437" actId="1076"/>
          <ac:spMkLst>
            <pc:docMk/>
            <pc:sldMk cId="4083788625" sldId="8287"/>
            <ac:spMk id="52" creationId="{8B302CCC-D6BC-A353-8002-17005BEBABA8}"/>
          </ac:spMkLst>
        </pc:spChg>
        <pc:spChg chg="add mod">
          <ac:chgData name="Christophe JENTA" userId="8d1209f4831e9c53" providerId="LiveId" clId="{904B13E8-5561-4C71-BC7C-B64964A84905}" dt="2025-12-03T10:16:14.264" v="29639" actId="20577"/>
          <ac:spMkLst>
            <pc:docMk/>
            <pc:sldMk cId="4083788625" sldId="8287"/>
            <ac:spMk id="61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63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1025" creationId="{3E8FC26F-2D3F-943C-FDA6-5E0AC6D4F257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26" creationId="{8771F808-B864-8271-D778-E09802E901BD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31" creationId="{F291C150-ACD7-F1F1-F011-95CE1822AECF}"/>
          </ac:spMkLst>
        </pc:spChg>
        <pc:spChg chg="del mod">
          <ac:chgData name="Christophe JENTA" userId="8d1209f4831e9c53" providerId="LiveId" clId="{904B13E8-5561-4C71-BC7C-B64964A84905}" dt="2025-12-03T09:56:35.898" v="29279" actId="21"/>
          <ac:spMkLst>
            <pc:docMk/>
            <pc:sldMk cId="4083788625" sldId="8287"/>
            <ac:spMk id="1037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38" creationId="{8154A0BD-14D4-8427-7632-A30B22A04E2D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1" creationId="{E24902A3-B52E-C4D5-9682-186E6124B4C3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2" creationId="{E318F92B-9400-367B-5EF0-35203B6A5B28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3" creationId="{7401A994-DA64-3015-997C-0134A53BA1EF}"/>
          </ac:spMkLst>
        </pc:spChg>
        <pc:spChg chg="add mod">
          <ac:chgData name="Christophe JENTA" userId="8d1209f4831e9c53" providerId="LiveId" clId="{904B13E8-5561-4C71-BC7C-B64964A84905}" dt="2025-11-26T09:50:01.425" v="2328"/>
          <ac:spMkLst>
            <pc:docMk/>
            <pc:sldMk cId="4083788625" sldId="8287"/>
            <ac:spMk id="1045" creationId="{1DD3E2DE-5ADD-90F2-AB35-1095E01010BD}"/>
          </ac:spMkLst>
        </pc:spChg>
        <pc:spChg chg="add mod">
          <ac:chgData name="Christophe JENTA" userId="8d1209f4831e9c53" providerId="LiveId" clId="{904B13E8-5561-4C71-BC7C-B64964A84905}" dt="2025-11-26T09:50:08.553" v="2330"/>
          <ac:spMkLst>
            <pc:docMk/>
            <pc:sldMk cId="4083788625" sldId="8287"/>
            <ac:spMk id="1046" creationId="{263AA2F1-D974-DA62-A6D6-EFF9EF1C00E6}"/>
          </ac:spMkLst>
        </pc:spChg>
        <pc:spChg chg="add mod">
          <ac:chgData name="Christophe JENTA" userId="8d1209f4831e9c53" providerId="LiveId" clId="{904B13E8-5561-4C71-BC7C-B64964A84905}" dt="2025-11-26T10:15:46.363" v="2458"/>
          <ac:spMkLst>
            <pc:docMk/>
            <pc:sldMk cId="4083788625" sldId="8287"/>
            <ac:spMk id="1050" creationId="{34CB8AC8-2529-BA4C-0CF8-EE3A5E80D268}"/>
          </ac:spMkLst>
        </pc:spChg>
        <pc:cxnChg chg="add mod">
          <ac:chgData name="Christophe JENTA" userId="8d1209f4831e9c53" providerId="LiveId" clId="{904B13E8-5561-4C71-BC7C-B64964A84905}" dt="2025-11-26T09:50:08.055" v="2329" actId="21"/>
          <ac:cxnSpMkLst>
            <pc:docMk/>
            <pc:sldMk cId="4083788625" sldId="8287"/>
            <ac:cxnSpMk id="4" creationId="{EA5E8A6D-51A4-5830-0015-91AF3C39EB19}"/>
          </ac:cxnSpMkLst>
        </pc:cxnChg>
        <pc:cxnChg chg="add mod">
          <ac:chgData name="Christophe JENTA" userId="8d1209f4831e9c53" providerId="LiveId" clId="{904B13E8-5561-4C71-BC7C-B64964A84905}" dt="2025-11-27T06:03:33.405" v="2573"/>
          <ac:cxnSpMkLst>
            <pc:docMk/>
            <pc:sldMk cId="4083788625" sldId="8287"/>
            <ac:cxnSpMk id="6" creationId="{4C94807E-A9A9-EF52-A1A2-99D54583463F}"/>
          </ac:cxnSpMkLst>
        </pc:cxnChg>
        <pc:cxnChg chg="add mod">
          <ac:chgData name="Christophe JENTA" userId="8d1209f4831e9c53" providerId="LiveId" clId="{904B13E8-5561-4C71-BC7C-B64964A84905}" dt="2025-11-27T06:03:33.405" v="2573"/>
          <ac:cxnSpMkLst>
            <pc:docMk/>
            <pc:sldMk cId="4083788625" sldId="8287"/>
            <ac:cxnSpMk id="10" creationId="{93FF3791-DA52-3E7C-4BFA-F598CC3BE0BB}"/>
          </ac:cxnSpMkLst>
        </pc:cxnChg>
        <pc:cxnChg chg="mod">
          <ac:chgData name="Christophe JENTA" userId="8d1209f4831e9c53" providerId="LiveId" clId="{904B13E8-5561-4C71-BC7C-B64964A84905}" dt="2025-11-26T09:50:00.754" v="2327" actId="21"/>
          <ac:cxnSpMkLst>
            <pc:docMk/>
            <pc:sldMk cId="4083788625" sldId="8287"/>
            <ac:cxnSpMk id="22" creationId="{56E65417-B649-CB9C-3035-EDC874DFF8D7}"/>
          </ac:cxnSpMkLst>
        </pc:cxnChg>
        <pc:cxnChg chg="mod">
          <ac:chgData name="Christophe JENTA" userId="8d1209f4831e9c53" providerId="LiveId" clId="{904B13E8-5561-4C71-BC7C-B64964A84905}" dt="2025-11-27T06:06:32.713" v="2628" actId="14100"/>
          <ac:cxnSpMkLst>
            <pc:docMk/>
            <pc:sldMk cId="4083788625" sldId="8287"/>
            <ac:cxnSpMk id="25" creationId="{3D62CEBC-AD3B-367C-5799-C512A6C8D4FE}"/>
          </ac:cxnSpMkLst>
        </pc:cxnChg>
        <pc:cxnChg chg="add mod">
          <ac:chgData name="Christophe JENTA" userId="8d1209f4831e9c53" providerId="LiveId" clId="{904B13E8-5561-4C71-BC7C-B64964A84905}" dt="2025-12-03T09:56:31.564" v="29278" actId="14100"/>
          <ac:cxnSpMkLst>
            <pc:docMk/>
            <pc:sldMk cId="4083788625" sldId="8287"/>
            <ac:cxnSpMk id="33" creationId="{9EA80C93-0E2A-8B15-5F7D-2CD0FBBC98BE}"/>
          </ac:cxnSpMkLst>
        </pc:cxnChg>
        <pc:cxnChg chg="mod">
          <ac:chgData name="Christophe JENTA" userId="8d1209f4831e9c53" providerId="LiveId" clId="{904B13E8-5561-4C71-BC7C-B64964A84905}" dt="2025-11-27T06:12:54.686" v="2684" actId="14100"/>
          <ac:cxnSpMkLst>
            <pc:docMk/>
            <pc:sldMk cId="4083788625" sldId="8287"/>
            <ac:cxnSpMk id="36" creationId="{7778890E-4DDB-AB9D-2217-324A09AD4C4C}"/>
          </ac:cxnSpMkLst>
        </pc:cxnChg>
        <pc:cxnChg chg="add mod">
          <ac:chgData name="Christophe JENTA" userId="8d1209f4831e9c53" providerId="LiveId" clId="{904B13E8-5561-4C71-BC7C-B64964A84905}" dt="2025-12-03T10:00:07.108" v="29350" actId="14100"/>
          <ac:cxnSpMkLst>
            <pc:docMk/>
            <pc:sldMk cId="4083788625" sldId="8287"/>
            <ac:cxnSpMk id="48" creationId="{F7617181-687F-FB36-1F61-F9258CAEB537}"/>
          </ac:cxnSpMkLst>
        </pc:cxnChg>
        <pc:cxnChg chg="mod">
          <ac:chgData name="Christophe JENTA" userId="8d1209f4831e9c53" providerId="LiveId" clId="{904B13E8-5561-4C71-BC7C-B64964A84905}" dt="2025-11-26T09:55:25.018" v="2353" actId="208"/>
          <ac:cxnSpMkLst>
            <pc:docMk/>
            <pc:sldMk cId="4083788625" sldId="8287"/>
            <ac:cxnSpMk id="1027" creationId="{F3A68192-B78A-B5D6-F791-7F039BFF6A28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6.344" v="31294" actId="47"/>
        <pc:sldMkLst>
          <pc:docMk/>
          <pc:sldMk cId="513834841" sldId="8288"/>
        </pc:sldMkLst>
        <pc:spChg chg="mod">
          <ac:chgData name="Christophe JENTA" userId="8d1209f4831e9c53" providerId="LiveId" clId="{904B13E8-5561-4C71-BC7C-B64964A84905}" dt="2025-12-02T08:05:38.477" v="22915"/>
          <ac:spMkLst>
            <pc:docMk/>
            <pc:sldMk cId="513834841" sldId="8288"/>
            <ac:spMk id="5" creationId="{47608B9E-F84E-0ED6-0CF8-A724BF8D6268}"/>
          </ac:spMkLst>
        </pc:spChg>
        <pc:spChg chg="add mod">
          <ac:chgData name="Christophe JENTA" userId="8d1209f4831e9c53" providerId="LiveId" clId="{904B13E8-5561-4C71-BC7C-B64964A84905}" dt="2025-12-03T07:19:53.548" v="27488" actId="1076"/>
          <ac:spMkLst>
            <pc:docMk/>
            <pc:sldMk cId="513834841" sldId="8288"/>
            <ac:spMk id="11" creationId="{07C8494F-E762-5E0B-E137-25E44F7EB700}"/>
          </ac:spMkLst>
        </pc:spChg>
        <pc:spChg chg="add mod">
          <ac:chgData name="Christophe JENTA" userId="8d1209f4831e9c53" providerId="LiveId" clId="{904B13E8-5561-4C71-BC7C-B64964A84905}" dt="2025-11-26T09:02:33.123" v="1669" actId="207"/>
          <ac:spMkLst>
            <pc:docMk/>
            <pc:sldMk cId="513834841" sldId="8288"/>
            <ac:spMk id="15" creationId="{FDA3DD3D-1189-F4D1-C07F-18AEFB93A769}"/>
          </ac:spMkLst>
        </pc:spChg>
        <pc:spChg chg="add mod">
          <ac:chgData name="Christophe JENTA" userId="8d1209f4831e9c53" providerId="LiveId" clId="{904B13E8-5561-4C71-BC7C-B64964A84905}" dt="2025-12-02T08:04:26.364" v="22913" actId="1076"/>
          <ac:spMkLst>
            <pc:docMk/>
            <pc:sldMk cId="513834841" sldId="8288"/>
            <ac:spMk id="17" creationId="{1A62C597-80A6-1F87-CEDB-12BCE083308B}"/>
          </ac:spMkLst>
        </pc:spChg>
        <pc:spChg chg="add mod">
          <ac:chgData name="Christophe JENTA" userId="8d1209f4831e9c53" providerId="LiveId" clId="{904B13E8-5561-4C71-BC7C-B64964A84905}" dt="2025-12-02T07:59:56.111" v="22813" actId="207"/>
          <ac:spMkLst>
            <pc:docMk/>
            <pc:sldMk cId="513834841" sldId="8288"/>
            <ac:spMk id="18" creationId="{5683B590-0F4E-105B-3382-5F1974F2AEFE}"/>
          </ac:spMkLst>
        </pc:spChg>
        <pc:cxnChg chg="add mod">
          <ac:chgData name="Christophe JENTA" userId="8d1209f4831e9c53" providerId="LiveId" clId="{904B13E8-5561-4C71-BC7C-B64964A84905}" dt="2025-12-03T07:20:06.903" v="27490" actId="1076"/>
          <ac:cxnSpMkLst>
            <pc:docMk/>
            <pc:sldMk cId="513834841" sldId="8288"/>
            <ac:cxnSpMk id="8" creationId="{4DB57513-FD05-B437-E9D4-EE6D6F84A0A1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6.187" v="31293" actId="47"/>
        <pc:sldMkLst>
          <pc:docMk/>
          <pc:sldMk cId="2839203260" sldId="8289"/>
        </pc:sldMkLst>
        <pc:spChg chg="mod">
          <ac:chgData name="Christophe JENTA" userId="8d1209f4831e9c53" providerId="LiveId" clId="{904B13E8-5561-4C71-BC7C-B64964A84905}" dt="2025-12-03T07:20:45.852" v="27492" actId="20577"/>
          <ac:spMkLst>
            <pc:docMk/>
            <pc:sldMk cId="2839203260" sldId="8289"/>
            <ac:spMk id="5" creationId="{DEEB7BAC-E90F-F0A6-8744-C637D516489C}"/>
          </ac:spMkLst>
        </pc:spChg>
        <pc:spChg chg="mod">
          <ac:chgData name="Christophe JENTA" userId="8d1209f4831e9c53" providerId="LiveId" clId="{904B13E8-5561-4C71-BC7C-B64964A84905}" dt="2025-11-26T08:44:44.055" v="1556" actId="20577"/>
          <ac:spMkLst>
            <pc:docMk/>
            <pc:sldMk cId="2839203260" sldId="8289"/>
            <ac:spMk id="6" creationId="{573B68CA-1D37-F8EC-8D62-71AAE10B60AF}"/>
          </ac:spMkLst>
        </pc:spChg>
        <pc:spChg chg="add mod">
          <ac:chgData name="Christophe JENTA" userId="8d1209f4831e9c53" providerId="LiveId" clId="{904B13E8-5561-4C71-BC7C-B64964A84905}" dt="2025-11-26T08:44:34.906" v="1552" actId="113"/>
          <ac:spMkLst>
            <pc:docMk/>
            <pc:sldMk cId="2839203260" sldId="8289"/>
            <ac:spMk id="8" creationId="{CACC766D-69EC-0F1A-4608-262E15D9B3A6}"/>
          </ac:spMkLst>
        </pc:spChg>
        <pc:spChg chg="add mod">
          <ac:chgData name="Christophe JENTA" userId="8d1209f4831e9c53" providerId="LiveId" clId="{904B13E8-5561-4C71-BC7C-B64964A84905}" dt="2025-11-26T08:50:13.225" v="1604" actId="207"/>
          <ac:spMkLst>
            <pc:docMk/>
            <pc:sldMk cId="2839203260" sldId="8289"/>
            <ac:spMk id="9" creationId="{42C373AB-941D-4932-8995-EFA1B1A4DAF9}"/>
          </ac:spMkLst>
        </pc:spChg>
        <pc:spChg chg="mod">
          <ac:chgData name="Christophe JENTA" userId="8d1209f4831e9c53" providerId="LiveId" clId="{904B13E8-5561-4C71-BC7C-B64964A84905}" dt="2025-11-26T08:59:28.499" v="1661" actId="1076"/>
          <ac:spMkLst>
            <pc:docMk/>
            <pc:sldMk cId="2839203260" sldId="8289"/>
            <ac:spMk id="12" creationId="{D224FC51-1B76-55A6-6C9A-FC9DE0C53C0B}"/>
          </ac:spMkLst>
        </pc:spChg>
        <pc:spChg chg="add mod">
          <ac:chgData name="Christophe JENTA" userId="8d1209f4831e9c53" providerId="LiveId" clId="{904B13E8-5561-4C71-BC7C-B64964A84905}" dt="2025-11-26T08:50:45.497" v="1608" actId="1076"/>
          <ac:spMkLst>
            <pc:docMk/>
            <pc:sldMk cId="2839203260" sldId="8289"/>
            <ac:spMk id="13" creationId="{5B8836D4-A724-E7D8-846B-9ADE19764116}"/>
          </ac:spMkLst>
        </pc:spChg>
        <pc:picChg chg="add mod">
          <ac:chgData name="Christophe JENTA" userId="8d1209f4831e9c53" providerId="LiveId" clId="{904B13E8-5561-4C71-BC7C-B64964A84905}" dt="2025-12-03T07:31:42.777" v="27599" actId="1076"/>
          <ac:picMkLst>
            <pc:docMk/>
            <pc:sldMk cId="2839203260" sldId="8289"/>
            <ac:picMk id="2" creationId="{3E9D8036-5EED-0B4E-BB9C-F934930D84F4}"/>
          </ac:picMkLst>
        </pc:picChg>
        <pc:picChg chg="mod">
          <ac:chgData name="Christophe JENTA" userId="8d1209f4831e9c53" providerId="LiveId" clId="{904B13E8-5561-4C71-BC7C-B64964A84905}" dt="2025-12-02T08:11:29.134" v="23045" actId="14100"/>
          <ac:picMkLst>
            <pc:docMk/>
            <pc:sldMk cId="2839203260" sldId="8289"/>
            <ac:picMk id="11" creationId="{AE519938-D445-82E5-D515-BBCA8A959927}"/>
          </ac:picMkLst>
        </pc:picChg>
        <pc:cxnChg chg="mod">
          <ac:chgData name="Christophe JENTA" userId="8d1209f4831e9c53" providerId="LiveId" clId="{904B13E8-5561-4C71-BC7C-B64964A84905}" dt="2025-11-26T08:49:57.563" v="1600" actId="478"/>
          <ac:cxnSpMkLst>
            <pc:docMk/>
            <pc:sldMk cId="2839203260" sldId="8289"/>
            <ac:cxnSpMk id="10" creationId="{819C61A3-CCE0-0971-6F12-A3826050A4D6}"/>
          </ac:cxnSpMkLst>
        </pc:cxnChg>
        <pc:cxnChg chg="mod">
          <ac:chgData name="Christophe JENTA" userId="8d1209f4831e9c53" providerId="LiveId" clId="{904B13E8-5561-4C71-BC7C-B64964A84905}" dt="2025-11-26T08:50:50.188" v="1609" actId="14100"/>
          <ac:cxnSpMkLst>
            <pc:docMk/>
            <pc:sldMk cId="2839203260" sldId="8289"/>
            <ac:cxnSpMk id="16" creationId="{BD8162B7-DED5-5918-4D84-59411B588F02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6.035" v="31292" actId="47"/>
        <pc:sldMkLst>
          <pc:docMk/>
          <pc:sldMk cId="1774280985" sldId="8290"/>
        </pc:sldMkLst>
        <pc:spChg chg="del">
          <ac:chgData name="Christophe JENTA" userId="8d1209f4831e9c53" providerId="LiveId" clId="{904B13E8-5561-4C71-BC7C-B64964A84905}" dt="2025-12-03T07:55:57.941" v="27838" actId="478"/>
          <ac:spMkLst>
            <pc:docMk/>
            <pc:sldMk cId="1774280985" sldId="8290"/>
            <ac:spMk id="2" creationId="{0F44BA00-290B-DAF4-67B9-E9BF2133CEBC}"/>
          </ac:spMkLst>
        </pc:spChg>
        <pc:spChg chg="mod">
          <ac:chgData name="Christophe JENTA" userId="8d1209f4831e9c53" providerId="LiveId" clId="{904B13E8-5561-4C71-BC7C-B64964A84905}" dt="2025-12-03T07:55:22.111" v="27831" actId="20577"/>
          <ac:spMkLst>
            <pc:docMk/>
            <pc:sldMk cId="1774280985" sldId="8290"/>
            <ac:spMk id="5" creationId="{59445A04-52A1-2260-F223-003FEAB357E3}"/>
          </ac:spMkLst>
        </pc:spChg>
        <pc:spChg chg="add mod">
          <ac:chgData name="Christophe JENTA" userId="8d1209f4831e9c53" providerId="LiveId" clId="{904B13E8-5561-4C71-BC7C-B64964A84905}" dt="2025-11-26T08:46:44.083" v="1572"/>
          <ac:spMkLst>
            <pc:docMk/>
            <pc:sldMk cId="1774280985" sldId="8290"/>
            <ac:spMk id="6" creationId="{3FBC6024-2DE9-012A-9C4C-4504F55F1B8B}"/>
          </ac:spMkLst>
        </pc:spChg>
        <pc:spChg chg="add mod">
          <ac:chgData name="Christophe JENTA" userId="8d1209f4831e9c53" providerId="LiveId" clId="{904B13E8-5561-4C71-BC7C-B64964A84905}" dt="2025-11-26T08:47:21.651" v="1576" actId="20577"/>
          <ac:spMkLst>
            <pc:docMk/>
            <pc:sldMk cId="1774280985" sldId="8290"/>
            <ac:spMk id="11" creationId="{6A5110CA-FF55-D4DB-4EDE-8D24DA340542}"/>
          </ac:spMkLst>
        </pc:spChg>
        <pc:spChg chg="add mod">
          <ac:chgData name="Christophe JENTA" userId="8d1209f4831e9c53" providerId="LiveId" clId="{904B13E8-5561-4C71-BC7C-B64964A84905}" dt="2025-11-26T08:48:03.639" v="1581" actId="207"/>
          <ac:spMkLst>
            <pc:docMk/>
            <pc:sldMk cId="1774280985" sldId="8290"/>
            <ac:spMk id="13" creationId="{1D8C0288-6816-5032-E107-5B0CBEB36B0C}"/>
          </ac:spMkLst>
        </pc:spChg>
        <pc:spChg chg="add del mod">
          <ac:chgData name="Christophe JENTA" userId="8d1209f4831e9c53" providerId="LiveId" clId="{904B13E8-5561-4C71-BC7C-B64964A84905}" dt="2025-12-03T07:22:48.394" v="27527" actId="478"/>
          <ac:spMkLst>
            <pc:docMk/>
            <pc:sldMk cId="1774280985" sldId="8290"/>
            <ac:spMk id="14" creationId="{4CDB97F8-CB5C-4998-C508-4FC46A797AE1}"/>
          </ac:spMkLst>
        </pc:spChg>
        <pc:spChg chg="del">
          <ac:chgData name="Christophe JENTA" userId="8d1209f4831e9c53" providerId="LiveId" clId="{904B13E8-5561-4C71-BC7C-B64964A84905}" dt="2025-12-03T07:23:11.838" v="27535" actId="478"/>
          <ac:spMkLst>
            <pc:docMk/>
            <pc:sldMk cId="1774280985" sldId="8290"/>
            <ac:spMk id="15" creationId="{5973FE9F-7B3B-DEAA-4E85-D78EC8F62353}"/>
          </ac:spMkLst>
        </pc:spChg>
        <pc:spChg chg="del mod">
          <ac:chgData name="Christophe JENTA" userId="8d1209f4831e9c53" providerId="LiveId" clId="{904B13E8-5561-4C71-BC7C-B64964A84905}" dt="2025-12-03T07:23:48.938" v="27538" actId="478"/>
          <ac:spMkLst>
            <pc:docMk/>
            <pc:sldMk cId="1774280985" sldId="8290"/>
            <ac:spMk id="16" creationId="{72B5AA7D-282B-5659-6426-5D5B8486FD1A}"/>
          </ac:spMkLst>
        </pc:spChg>
        <pc:spChg chg="del mod">
          <ac:chgData name="Christophe JENTA" userId="8d1209f4831e9c53" providerId="LiveId" clId="{904B13E8-5561-4C71-BC7C-B64964A84905}" dt="2025-12-03T07:24:23.695" v="27547" actId="478"/>
          <ac:spMkLst>
            <pc:docMk/>
            <pc:sldMk cId="1774280985" sldId="8290"/>
            <ac:spMk id="17" creationId="{6CF868E5-9C6D-B65A-AB4D-F20141DB3F48}"/>
          </ac:spMkLst>
        </pc:spChg>
        <pc:spChg chg="del mod">
          <ac:chgData name="Christophe JENTA" userId="8d1209f4831e9c53" providerId="LiveId" clId="{904B13E8-5561-4C71-BC7C-B64964A84905}" dt="2025-12-03T07:25:22.200" v="27558" actId="478"/>
          <ac:spMkLst>
            <pc:docMk/>
            <pc:sldMk cId="1774280985" sldId="8290"/>
            <ac:spMk id="18" creationId="{9AD57039-E315-40FC-5B97-FFB6D0FD5BF1}"/>
          </ac:spMkLst>
        </pc:spChg>
        <pc:spChg chg="mod">
          <ac:chgData name="Christophe JENTA" userId="8d1209f4831e9c53" providerId="LiveId" clId="{904B13E8-5561-4C71-BC7C-B64964A84905}" dt="2025-11-26T08:46:20.730" v="1568" actId="207"/>
          <ac:spMkLst>
            <pc:docMk/>
            <pc:sldMk cId="1774280985" sldId="8290"/>
            <ac:spMk id="19" creationId="{FDDE458F-2702-AB39-8603-ECC631B5544E}"/>
          </ac:spMkLst>
        </pc:spChg>
        <pc:spChg chg="add mod">
          <ac:chgData name="Christophe JENTA" userId="8d1209f4831e9c53" providerId="LiveId" clId="{904B13E8-5561-4C71-BC7C-B64964A84905}" dt="2025-12-03T07:55:06.338" v="27827" actId="1076"/>
          <ac:spMkLst>
            <pc:docMk/>
            <pc:sldMk cId="1774280985" sldId="8290"/>
            <ac:spMk id="20" creationId="{241DA751-1E96-5E34-81CD-9352E3536376}"/>
          </ac:spMkLst>
        </pc:spChg>
        <pc:spChg chg="mod">
          <ac:chgData name="Christophe JENTA" userId="8d1209f4831e9c53" providerId="LiveId" clId="{904B13E8-5561-4C71-BC7C-B64964A84905}" dt="2025-11-26T08:52:00.256" v="1637" actId="1076"/>
          <ac:spMkLst>
            <pc:docMk/>
            <pc:sldMk cId="1774280985" sldId="8290"/>
            <ac:spMk id="22" creationId="{418A0ABC-8344-0194-B8ED-D5B9118A30E3}"/>
          </ac:spMkLst>
        </pc:spChg>
        <pc:spChg chg="add mod">
          <ac:chgData name="Christophe JENTA" userId="8d1209f4831e9c53" providerId="LiveId" clId="{904B13E8-5561-4C71-BC7C-B64964A84905}" dt="2025-12-03T07:22:22.613" v="27520"/>
          <ac:spMkLst>
            <pc:docMk/>
            <pc:sldMk cId="1774280985" sldId="8290"/>
            <ac:spMk id="23" creationId="{66A39183-33E9-03AD-CF9B-804CF8F6F5E2}"/>
          </ac:spMkLst>
        </pc:spChg>
        <pc:spChg chg="add mod">
          <ac:chgData name="Christophe JENTA" userId="8d1209f4831e9c53" providerId="LiveId" clId="{904B13E8-5561-4C71-BC7C-B64964A84905}" dt="2025-12-03T07:55:34.826" v="27834" actId="1076"/>
          <ac:spMkLst>
            <pc:docMk/>
            <pc:sldMk cId="1774280985" sldId="8290"/>
            <ac:spMk id="24" creationId="{E8484B70-F14C-3CF8-8E34-9BCA23036250}"/>
          </ac:spMkLst>
        </pc:spChg>
        <pc:spChg chg="add mod">
          <ac:chgData name="Christophe JENTA" userId="8d1209f4831e9c53" providerId="LiveId" clId="{904B13E8-5561-4C71-BC7C-B64964A84905}" dt="2025-12-03T07:55:31.396" v="27833" actId="1076"/>
          <ac:spMkLst>
            <pc:docMk/>
            <pc:sldMk cId="1774280985" sldId="8290"/>
            <ac:spMk id="25" creationId="{E0CAE555-7FF8-1F37-9CAB-E1EF8F8AA751}"/>
          </ac:spMkLst>
        </pc:spChg>
        <pc:spChg chg="add del mod">
          <ac:chgData name="Christophe JENTA" userId="8d1209f4831e9c53" providerId="LiveId" clId="{904B13E8-5561-4C71-BC7C-B64964A84905}" dt="2025-12-03T07:24:32.879" v="27549" actId="478"/>
          <ac:spMkLst>
            <pc:docMk/>
            <pc:sldMk cId="1774280985" sldId="8290"/>
            <ac:spMk id="26" creationId="{E3EC3355-F201-D079-2A71-6E03DB710816}"/>
          </ac:spMkLst>
        </pc:spChg>
        <pc:spChg chg="add mod">
          <ac:chgData name="Christophe JENTA" userId="8d1209f4831e9c53" providerId="LiveId" clId="{904B13E8-5561-4C71-BC7C-B64964A84905}" dt="2025-12-03T07:55:45.607" v="27836" actId="1076"/>
          <ac:spMkLst>
            <pc:docMk/>
            <pc:sldMk cId="1774280985" sldId="8290"/>
            <ac:spMk id="27" creationId="{C545450F-B2CD-2D01-16F5-8C0B0002F61D}"/>
          </ac:spMkLst>
        </pc:spChg>
        <pc:spChg chg="mod">
          <ac:chgData name="Christophe JENTA" userId="8d1209f4831e9c53" providerId="LiveId" clId="{904B13E8-5561-4C71-BC7C-B64964A84905}" dt="2025-11-26T08:46:13.844" v="1565" actId="1076"/>
          <ac:spMkLst>
            <pc:docMk/>
            <pc:sldMk cId="1774280985" sldId="8290"/>
            <ac:spMk id="29" creationId="{8DB4816D-1BD9-9D83-1EDC-CDBC6916DBD2}"/>
          </ac:spMkLst>
        </pc:spChg>
        <pc:spChg chg="add del mod">
          <ac:chgData name="Christophe JENTA" userId="8d1209f4831e9c53" providerId="LiveId" clId="{904B13E8-5561-4C71-BC7C-B64964A84905}" dt="2025-12-03T07:24:58.847" v="27554" actId="478"/>
          <ac:spMkLst>
            <pc:docMk/>
            <pc:sldMk cId="1774280985" sldId="8290"/>
            <ac:spMk id="30" creationId="{8BE33936-6752-87AA-35A0-7213C14DE3B6}"/>
          </ac:spMkLst>
        </pc:spChg>
        <pc:spChg chg="mod">
          <ac:chgData name="Christophe JENTA" userId="8d1209f4831e9c53" providerId="LiveId" clId="{904B13E8-5561-4C71-BC7C-B64964A84905}" dt="2025-12-03T07:24:00.070" v="27539" actId="207"/>
          <ac:spMkLst>
            <pc:docMk/>
            <pc:sldMk cId="1774280985" sldId="8290"/>
            <ac:spMk id="32" creationId="{D183FE76-CAD9-10A1-3EF5-C53542839853}"/>
          </ac:spMkLst>
        </pc:spChg>
        <pc:spChg chg="mod">
          <ac:chgData name="Christophe JENTA" userId="8d1209f4831e9c53" providerId="LiveId" clId="{904B13E8-5561-4C71-BC7C-B64964A84905}" dt="2025-12-03T07:25:09.880" v="27555" actId="207"/>
          <ac:spMkLst>
            <pc:docMk/>
            <pc:sldMk cId="1774280985" sldId="8290"/>
            <ac:spMk id="33" creationId="{29626D99-8602-7315-C79E-4FE87C3C7EF4}"/>
          </ac:spMkLst>
        </pc:spChg>
        <pc:spChg chg="add mod">
          <ac:chgData name="Christophe JENTA" userId="8d1209f4831e9c53" providerId="LiveId" clId="{904B13E8-5561-4C71-BC7C-B64964A84905}" dt="2025-12-03T07:55:50.413" v="27837" actId="1076"/>
          <ac:spMkLst>
            <pc:docMk/>
            <pc:sldMk cId="1774280985" sldId="8290"/>
            <ac:spMk id="34" creationId="{EF1895FB-0807-EDB8-335B-2449810F925D}"/>
          </ac:spMkLst>
        </pc:spChg>
        <pc:spChg chg="add mod">
          <ac:chgData name="Christophe JENTA" userId="8d1209f4831e9c53" providerId="LiveId" clId="{904B13E8-5561-4C71-BC7C-B64964A84905}" dt="2025-12-03T07:55:42.620" v="27835" actId="1076"/>
          <ac:spMkLst>
            <pc:docMk/>
            <pc:sldMk cId="1774280985" sldId="8290"/>
            <ac:spMk id="36" creationId="{0879630A-F0A5-EDE9-B24C-48B43EA10545}"/>
          </ac:spMkLst>
        </pc:spChg>
        <pc:spChg chg="add mod">
          <ac:chgData name="Christophe JENTA" userId="8d1209f4831e9c53" providerId="LiveId" clId="{904B13E8-5561-4C71-BC7C-B64964A84905}" dt="2025-12-03T07:55:59.626" v="27839"/>
          <ac:spMkLst>
            <pc:docMk/>
            <pc:sldMk cId="1774280985" sldId="8290"/>
            <ac:spMk id="41" creationId="{F9170D12-BAE4-36B7-351B-6CE510C498BF}"/>
          </ac:spMkLst>
        </pc:spChg>
        <pc:spChg chg="mod">
          <ac:chgData name="Christophe JENTA" userId="8d1209f4831e9c53" providerId="LiveId" clId="{904B13E8-5561-4C71-BC7C-B64964A84905}" dt="2025-12-02T09:24:15.521" v="23610" actId="1076"/>
          <ac:spMkLst>
            <pc:docMk/>
            <pc:sldMk cId="1774280985" sldId="8290"/>
            <ac:spMk id="63" creationId="{A7AFB90D-A40D-0FFE-5C13-6F812568A1EE}"/>
          </ac:spMkLst>
        </pc:spChg>
        <pc:picChg chg="add mod">
          <ac:chgData name="Christophe JENTA" userId="8d1209f4831e9c53" providerId="LiveId" clId="{904B13E8-5561-4C71-BC7C-B64964A84905}" dt="2025-12-03T07:49:12.542" v="27677" actId="1076"/>
          <ac:picMkLst>
            <pc:docMk/>
            <pc:sldMk cId="1774280985" sldId="8290"/>
            <ac:picMk id="40" creationId="{4B6D2EEC-B324-35A5-A7AD-7250E1A6965F}"/>
          </ac:picMkLst>
        </pc:picChg>
        <pc:picChg chg="mod">
          <ac:chgData name="Christophe JENTA" userId="8d1209f4831e9c53" providerId="LiveId" clId="{904B13E8-5561-4C71-BC7C-B64964A84905}" dt="2025-12-03T09:29:17.034" v="28786" actId="1076"/>
          <ac:picMkLst>
            <pc:docMk/>
            <pc:sldMk cId="1774280985" sldId="8290"/>
            <ac:picMk id="60" creationId="{B4A40BF6-BED8-4C8C-9D36-8939735F5A34}"/>
          </ac:picMkLst>
        </pc:picChg>
        <pc:cxnChg chg="mod">
          <ac:chgData name="Christophe JENTA" userId="8d1209f4831e9c53" providerId="LiveId" clId="{904B13E8-5561-4C71-BC7C-B64964A84905}" dt="2025-11-26T08:47:48.393" v="1578" actId="478"/>
          <ac:cxnSpMkLst>
            <pc:docMk/>
            <pc:sldMk cId="1774280985" sldId="8290"/>
            <ac:cxnSpMk id="7" creationId="{E750857B-952A-51B8-A31B-E2CD03E0E362}"/>
          </ac:cxnSpMkLst>
        </pc:cxnChg>
        <pc:cxnChg chg="mod">
          <ac:chgData name="Christophe JENTA" userId="8d1209f4831e9c53" providerId="LiveId" clId="{904B13E8-5561-4C71-BC7C-B64964A84905}" dt="2025-12-02T09:24:18.600" v="23611" actId="14100"/>
          <ac:cxnSpMkLst>
            <pc:docMk/>
            <pc:sldMk cId="1774280985" sldId="8290"/>
            <ac:cxnSpMk id="21" creationId="{441E17E5-4F2A-DE1F-5700-1D40FFF79989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5.889" v="31291" actId="47"/>
        <pc:sldMkLst>
          <pc:docMk/>
          <pc:sldMk cId="4016833743" sldId="8291"/>
        </pc:sldMkLst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4" creationId="{61ECB7FB-BAB6-3190-1EB5-EB8D900878E9}"/>
          </ac:spMkLst>
        </pc:spChg>
        <pc:spChg chg="mod">
          <ac:chgData name="Christophe JENTA" userId="8d1209f4831e9c53" providerId="LiveId" clId="{904B13E8-5561-4C71-BC7C-B64964A84905}" dt="2025-12-03T09:50:00.043" v="29149" actId="20577"/>
          <ac:spMkLst>
            <pc:docMk/>
            <pc:sldMk cId="4016833743" sldId="8291"/>
            <ac:spMk id="5" creationId="{26928EA3-5CC1-710A-1865-95EC136F933C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6" creationId="{3E15EFEC-F3D4-1309-0092-A21808346A7A}"/>
          </ac:spMkLst>
        </pc:spChg>
        <pc:spChg chg="add del mod">
          <ac:chgData name="Christophe JENTA" userId="8d1209f4831e9c53" providerId="LiveId" clId="{904B13E8-5561-4C71-BC7C-B64964A84905}" dt="2025-12-03T09:18:57.948" v="28705" actId="478"/>
          <ac:spMkLst>
            <pc:docMk/>
            <pc:sldMk cId="4016833743" sldId="8291"/>
            <ac:spMk id="7" creationId="{ED2D3DEF-7194-AA49-7978-836F87A5D940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8" creationId="{1B361CFB-1F2B-F1C5-38F9-B0B9C37FD6BE}"/>
          </ac:spMkLst>
        </pc:spChg>
        <pc:spChg chg="del mod">
          <ac:chgData name="Christophe JENTA" userId="8d1209f4831e9c53" providerId="LiveId" clId="{904B13E8-5561-4C71-BC7C-B64964A84905}" dt="2025-12-03T09:18:48.758" v="28700" actId="478"/>
          <ac:spMkLst>
            <pc:docMk/>
            <pc:sldMk cId="4016833743" sldId="8291"/>
            <ac:spMk id="9" creationId="{4E8E8332-3938-A130-5172-75119DFFDAF5}"/>
          </ac:spMkLst>
        </pc:spChg>
        <pc:spChg chg="mod">
          <ac:chgData name="Christophe JENTA" userId="8d1209f4831e9c53" providerId="LiveId" clId="{904B13E8-5561-4C71-BC7C-B64964A84905}" dt="2025-11-26T08:40:45.270" v="1528" actId="1076"/>
          <ac:spMkLst>
            <pc:docMk/>
            <pc:sldMk cId="4016833743" sldId="8291"/>
            <ac:spMk id="14" creationId="{44529661-CE8E-AA70-5122-183CF352DCF0}"/>
          </ac:spMkLst>
        </pc:spChg>
        <pc:spChg chg="mod">
          <ac:chgData name="Christophe JENTA" userId="8d1209f4831e9c53" providerId="LiveId" clId="{904B13E8-5561-4C71-BC7C-B64964A84905}" dt="2025-11-26T08:40:48.611" v="1529" actId="1076"/>
          <ac:spMkLst>
            <pc:docMk/>
            <pc:sldMk cId="4016833743" sldId="8291"/>
            <ac:spMk id="15" creationId="{A2BB0991-DF8A-DF1A-5F6F-95139A38044D}"/>
          </ac:spMkLst>
        </pc:spChg>
        <pc:spChg chg="mod">
          <ac:chgData name="Christophe JENTA" userId="8d1209f4831e9c53" providerId="LiveId" clId="{904B13E8-5561-4C71-BC7C-B64964A84905}" dt="2025-11-26T08:40:51.384" v="1530" actId="1076"/>
          <ac:spMkLst>
            <pc:docMk/>
            <pc:sldMk cId="4016833743" sldId="8291"/>
            <ac:spMk id="16" creationId="{AD13FD01-0936-D36B-8319-F148FFE7BE72}"/>
          </ac:spMkLst>
        </pc:spChg>
        <pc:spChg chg="add del mod">
          <ac:chgData name="Christophe JENTA" userId="8d1209f4831e9c53" providerId="LiveId" clId="{904B13E8-5561-4C71-BC7C-B64964A84905}" dt="2025-12-03T09:18:54.504" v="28703" actId="478"/>
          <ac:spMkLst>
            <pc:docMk/>
            <pc:sldMk cId="4016833743" sldId="8291"/>
            <ac:spMk id="17" creationId="{E352644C-F52D-4AA3-BF0F-E75398C5B4FB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19" creationId="{D704E0B8-FBE8-CF9E-E597-99C1AD11F41C}"/>
          </ac:spMkLst>
        </pc:spChg>
        <pc:spChg chg="add mod">
          <ac:chgData name="Christophe JENTA" userId="8d1209f4831e9c53" providerId="LiveId" clId="{904B13E8-5561-4C71-BC7C-B64964A84905}" dt="2025-11-26T08:41:46.206" v="1541" actId="1076"/>
          <ac:spMkLst>
            <pc:docMk/>
            <pc:sldMk cId="4016833743" sldId="8291"/>
            <ac:spMk id="20" creationId="{15A23AB6-A71A-3307-664D-1775A379E57D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1" creationId="{C98A0883-5EA7-D333-C11D-D4A7FF9E8FE2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2" creationId="{2470AEED-9F9D-8854-239F-3B70566C721B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3" creationId="{A084F617-E3B0-251C-08FE-8D812E6EAECE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28" creationId="{AF3B2659-4727-6C00-5225-E1697E8BD02A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9" creationId="{2274A44A-E8E9-CE67-E6F4-3F683D70B24A}"/>
          </ac:spMkLst>
        </pc:spChg>
        <pc:spChg chg="add del mod">
          <ac:chgData name="Christophe JENTA" userId="8d1209f4831e9c53" providerId="LiveId" clId="{904B13E8-5561-4C71-BC7C-B64964A84905}" dt="2025-12-03T09:18:18.148" v="28696" actId="478"/>
          <ac:spMkLst>
            <pc:docMk/>
            <pc:sldMk cId="4016833743" sldId="8291"/>
            <ac:spMk id="30" creationId="{1515B863-67B8-E4FA-256D-A126FD408FB4}"/>
          </ac:spMkLst>
        </pc:spChg>
        <pc:spChg chg="add del mod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31" creationId="{FC730D88-F605-0691-F83D-D2A8E9BC41C2}"/>
          </ac:spMkLst>
        </pc:spChg>
        <pc:spChg chg="add mod">
          <ac:chgData name="Christophe JENTA" userId="8d1209f4831e9c53" providerId="LiveId" clId="{904B13E8-5561-4C71-BC7C-B64964A84905}" dt="2025-11-26T09:37:58.800" v="2173"/>
          <ac:spMkLst>
            <pc:docMk/>
            <pc:sldMk cId="4016833743" sldId="8291"/>
            <ac:spMk id="33" creationId="{353CF41A-8AC7-4B1B-750D-A118F7502798}"/>
          </ac:spMkLst>
        </pc:spChg>
        <pc:spChg chg="add mod">
          <ac:chgData name="Christophe JENTA" userId="8d1209f4831e9c53" providerId="LiveId" clId="{904B13E8-5561-4C71-BC7C-B64964A84905}" dt="2025-11-26T09:37:58.800" v="2173"/>
          <ac:spMkLst>
            <pc:docMk/>
            <pc:sldMk cId="4016833743" sldId="8291"/>
            <ac:spMk id="34" creationId="{E39BA6C5-A462-23C9-7B02-3DF80ED0E174}"/>
          </ac:spMkLst>
        </pc:spChg>
        <pc:spChg chg="add mod">
          <ac:chgData name="Christophe JENTA" userId="8d1209f4831e9c53" providerId="LiveId" clId="{904B13E8-5561-4C71-BC7C-B64964A84905}" dt="2025-12-03T09:19:10.657" v="28708" actId="1076"/>
          <ac:spMkLst>
            <pc:docMk/>
            <pc:sldMk cId="4016833743" sldId="8291"/>
            <ac:spMk id="35" creationId="{DB358665-84E3-67F0-FAD2-88B385C4C226}"/>
          </ac:spMkLst>
        </pc:spChg>
        <pc:spChg chg="mod">
          <ac:chgData name="Christophe JENTA" userId="8d1209f4831e9c53" providerId="LiveId" clId="{904B13E8-5561-4C71-BC7C-B64964A84905}" dt="2025-11-26T08:40:17.788" v="1522" actId="20577"/>
          <ac:spMkLst>
            <pc:docMk/>
            <pc:sldMk cId="4016833743" sldId="8291"/>
            <ac:spMk id="36" creationId="{5232AE08-77A1-775E-7440-F272FC7F625E}"/>
          </ac:spMkLst>
        </pc:spChg>
        <pc:spChg chg="mod">
          <ac:chgData name="Christophe JENTA" userId="8d1209f4831e9c53" providerId="LiveId" clId="{904B13E8-5561-4C71-BC7C-B64964A84905}" dt="2025-11-26T08:40:27.410" v="1524" actId="20577"/>
          <ac:spMkLst>
            <pc:docMk/>
            <pc:sldMk cId="4016833743" sldId="8291"/>
            <ac:spMk id="37" creationId="{2D67B750-3AD5-9182-A191-3C25A20A59C0}"/>
          </ac:spMkLst>
        </pc:spChg>
        <pc:spChg chg="mod">
          <ac:chgData name="Christophe JENTA" userId="8d1209f4831e9c53" providerId="LiveId" clId="{904B13E8-5561-4C71-BC7C-B64964A84905}" dt="2025-11-26T09:10:00.426" v="1724" actId="1076"/>
          <ac:spMkLst>
            <pc:docMk/>
            <pc:sldMk cId="4016833743" sldId="8291"/>
            <ac:spMk id="39" creationId="{53E97DFB-FBEB-95A6-EF50-D3CAC1359368}"/>
          </ac:spMkLst>
        </pc:spChg>
        <pc:spChg chg="add mod">
          <ac:chgData name="Christophe JENTA" userId="8d1209f4831e9c53" providerId="LiveId" clId="{904B13E8-5561-4C71-BC7C-B64964A84905}" dt="2025-12-03T09:49:02.330" v="29143" actId="1076"/>
          <ac:spMkLst>
            <pc:docMk/>
            <pc:sldMk cId="4016833743" sldId="8291"/>
            <ac:spMk id="40" creationId="{0955D6D7-8D0E-2356-AEA8-81FB697AB27A}"/>
          </ac:spMkLst>
        </pc:spChg>
        <pc:spChg chg="add mod">
          <ac:chgData name="Christophe JENTA" userId="8d1209f4831e9c53" providerId="LiveId" clId="{904B13E8-5561-4C71-BC7C-B64964A84905}" dt="2025-12-03T09:49:07.601" v="29144" actId="1076"/>
          <ac:spMkLst>
            <pc:docMk/>
            <pc:sldMk cId="4016833743" sldId="8291"/>
            <ac:spMk id="41" creationId="{56C4F7AE-622A-384E-B81B-1A25D6865DE8}"/>
          </ac:spMkLst>
        </pc:spChg>
        <pc:spChg chg="add mod">
          <ac:chgData name="Christophe JENTA" userId="8d1209f4831e9c53" providerId="LiveId" clId="{904B13E8-5561-4C71-BC7C-B64964A84905}" dt="2025-12-03T09:21:34.241" v="28734" actId="20577"/>
          <ac:spMkLst>
            <pc:docMk/>
            <pc:sldMk cId="4016833743" sldId="8291"/>
            <ac:spMk id="42" creationId="{5FE9BCFA-2F89-9271-DF01-64D7028BFC6E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3" creationId="{AB30605B-6775-447D-8401-F1CB0D77E79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4" creationId="{0F6EDC20-8167-8F90-7A6B-EDCD7574FADD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5" creationId="{5E032180-0D3E-F26D-4D7E-6DEF85EAFC0F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6" creationId="{F993AD54-1857-8DFF-91A0-6EFBD8685197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7" creationId="{DF6DF67A-8F85-4DA7-E7D4-675C6246088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8" creationId="{5145D975-0689-77EA-5A65-92BA8CD34859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9" creationId="{402D9ECC-6B95-90EE-FAB0-F281D4ACD0E5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0" creationId="{E53605CD-8346-44A1-AF1A-31607F0651D4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1" creationId="{6046D2E1-E884-0E80-21FC-95FEBC73B9B0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2" creationId="{D1880EAD-7808-9FC4-29BB-41BB9CFA5954}"/>
          </ac:spMkLst>
        </pc:spChg>
        <pc:spChg chg="add del mod">
          <ac:chgData name="Christophe JENTA" userId="8d1209f4831e9c53" providerId="LiveId" clId="{904B13E8-5561-4C71-BC7C-B64964A84905}" dt="2025-12-03T09:29:36.453" v="28790" actId="21"/>
          <ac:spMkLst>
            <pc:docMk/>
            <pc:sldMk cId="4016833743" sldId="8291"/>
            <ac:spMk id="53" creationId="{4D213B2A-F773-8424-2F33-27C2619BA90E}"/>
          </ac:spMkLst>
        </pc:spChg>
        <pc:spChg chg="add del mod">
          <ac:chgData name="Christophe JENTA" userId="8d1209f4831e9c53" providerId="LiveId" clId="{904B13E8-5561-4C71-BC7C-B64964A84905}" dt="2025-12-03T09:29:32.441" v="28788" actId="21"/>
          <ac:spMkLst>
            <pc:docMk/>
            <pc:sldMk cId="4016833743" sldId="8291"/>
            <ac:spMk id="54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58" creationId="{93322C58-AD39-A236-4146-9679BECB5027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60" creationId="{818E3781-0D7E-D9ED-E15D-6F98B48E7D1C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1" creationId="{E9D2E250-9F26-751B-2B32-7805B77D4AC4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2" creationId="{25CDDD84-75CD-6CFA-F46F-1DF671485258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0" creationId="{44C2B1F2-941E-D49A-BF8D-591E4DD3D646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131" creationId="{587D21B8-61AB-8E85-1295-AD8B7AA8B6F1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4" creationId="{740AAF1C-0ABC-B1E7-0C4B-D97B91364164}"/>
          </ac:spMkLst>
        </pc:spChg>
        <pc:spChg chg="add mod">
          <ac:chgData name="Christophe JENTA" userId="8d1209f4831e9c53" providerId="LiveId" clId="{904B13E8-5561-4C71-BC7C-B64964A84905}" dt="2025-12-03T09:29:33.204" v="28789"/>
          <ac:spMkLst>
            <pc:docMk/>
            <pc:sldMk cId="4016833743" sldId="8291"/>
            <ac:spMk id="135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36.903" v="28791"/>
          <ac:spMkLst>
            <pc:docMk/>
            <pc:sldMk cId="4016833743" sldId="8291"/>
            <ac:spMk id="136" creationId="{4D213B2A-F773-8424-2F33-27C2619BA90E}"/>
          </ac:spMkLst>
        </pc:spChg>
        <pc:spChg chg="add mod">
          <ac:chgData name="Christophe JENTA" userId="8d1209f4831e9c53" providerId="LiveId" clId="{904B13E8-5561-4C71-BC7C-B64964A84905}" dt="2025-12-03T09:49:16.112" v="29146" actId="1076"/>
          <ac:spMkLst>
            <pc:docMk/>
            <pc:sldMk cId="4016833743" sldId="8291"/>
            <ac:spMk id="137" creationId="{D376C845-ADA0-183B-86DD-33D26B194F2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3" creationId="{8C2465A8-8362-4CA5-3080-7431DF69DF6F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5" creationId="{EECC2425-3BEF-3041-078F-9BE2714D3B94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6" creationId="{ECC28680-95C5-33E6-9079-9E1891A8DD3D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7" creationId="{AFDC7F1B-CB11-DA75-3B3E-7B9EB0AE1A4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54" creationId="{2B5F9B1F-8CE0-0FE1-A03B-D852232360D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2" creationId="{9EC433D7-DE21-DFD2-FFA4-E66DE2802982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7" creationId="{A5CEFD7A-EEEA-31B0-3C9B-C964A84E948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70" creationId="{7824D00B-F26F-90DD-8F16-C68838AEFD5D}"/>
          </ac:spMkLst>
        </pc:spChg>
        <pc:spChg chg="del mod">
          <ac:chgData name="Christophe JENTA" userId="8d1209f4831e9c53" providerId="LiveId" clId="{904B13E8-5561-4C71-BC7C-B64964A84905}" dt="2025-12-03T09:20:38.463" v="28719" actId="478"/>
          <ac:spMkLst>
            <pc:docMk/>
            <pc:sldMk cId="4016833743" sldId="8291"/>
            <ac:spMk id="171" creationId="{2907123F-71A3-3603-7053-529487DB7939}"/>
          </ac:spMkLst>
        </pc:spChg>
        <pc:picChg chg="add mod">
          <ac:chgData name="Christophe JENTA" userId="8d1209f4831e9c53" providerId="LiveId" clId="{904B13E8-5561-4C71-BC7C-B64964A84905}" dt="2025-12-03T09:47:50.179" v="29112" actId="14100"/>
          <ac:picMkLst>
            <pc:docMk/>
            <pc:sldMk cId="4016833743" sldId="8291"/>
            <ac:picMk id="38" creationId="{B9184F88-671A-E05F-34A0-1E00F22F1103}"/>
          </ac:picMkLst>
        </pc:picChg>
        <pc:picChg chg="mod">
          <ac:chgData name="Christophe JENTA" userId="8d1209f4831e9c53" providerId="LiveId" clId="{904B13E8-5561-4C71-BC7C-B64964A84905}" dt="2025-12-02T08:22:32.320" v="23210" actId="14100"/>
          <ac:picMkLst>
            <pc:docMk/>
            <pc:sldMk cId="4016833743" sldId="8291"/>
            <ac:picMk id="132" creationId="{06242543-4802-A8B6-D083-410E9FB3F6BE}"/>
          </ac:picMkLst>
        </pc:picChg>
        <pc:cxnChg chg="mod">
          <ac:chgData name="Christophe JENTA" userId="8d1209f4831e9c53" providerId="LiveId" clId="{904B13E8-5561-4C71-BC7C-B64964A84905}" dt="2025-11-26T08:41:34.422" v="1538" actId="478"/>
          <ac:cxnSpMkLst>
            <pc:docMk/>
            <pc:sldMk cId="4016833743" sldId="8291"/>
            <ac:cxnSpMk id="10" creationId="{2A9EDDAE-D9F5-D8F6-8D56-966AC76A37A2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1" creationId="{9AFA5605-1EC7-EC88-B8DE-B39A77DC06B4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2" creationId="{A35E5549-6E28-0574-FAA9-801A50426EA7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3" creationId="{15322EE6-A131-A8F7-3061-6E25D309E329}"/>
          </ac:cxnSpMkLst>
        </pc:cxnChg>
        <pc:cxnChg chg="add del mod">
          <ac:chgData name="Christophe JENTA" userId="8d1209f4831e9c53" providerId="LiveId" clId="{904B13E8-5561-4C71-BC7C-B64964A84905}" dt="2025-12-03T09:18:59.411" v="28706" actId="478"/>
          <ac:cxnSpMkLst>
            <pc:docMk/>
            <pc:sldMk cId="4016833743" sldId="8291"/>
            <ac:cxnSpMk id="18" creationId="{5C18BB48-9802-4932-9F32-B71A95D05298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4" creationId="{6237D724-5AAA-D462-CE33-4A342C52A7FE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5" creationId="{983038E4-9FC0-4EE9-7E73-BB75C2CC6DC0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6" creationId="{E7FBC080-58D5-3CA3-A0BA-684FF9342866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7" creationId="{BDEB78F3-883A-EDD0-7AF9-D283852A170A}"/>
          </ac:cxnSpMkLst>
        </pc:cxnChg>
        <pc:cxnChg chg="add mod">
          <ac:chgData name="Christophe JENTA" userId="8d1209f4831e9c53" providerId="LiveId" clId="{904B13E8-5561-4C71-BC7C-B64964A84905}" dt="2025-11-26T09:37:58.800" v="2173"/>
          <ac:cxnSpMkLst>
            <pc:docMk/>
            <pc:sldMk cId="4016833743" sldId="8291"/>
            <ac:cxnSpMk id="32" creationId="{E31AA1AF-0EDB-657B-F9F2-9E0236B7C36B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5" creationId="{A988D770-B29B-E01E-CCA6-1158B374AD67}"/>
          </ac:cxnSpMkLst>
        </pc:cxnChg>
        <pc:cxnChg chg="add mod">
          <ac:chgData name="Christophe JENTA" userId="8d1209f4831e9c53" providerId="LiveId" clId="{904B13E8-5561-4C71-BC7C-B64964A84905}" dt="2025-12-03T09:29:36.453" v="28790" actId="21"/>
          <ac:cxnSpMkLst>
            <pc:docMk/>
            <pc:sldMk cId="4016833743" sldId="8291"/>
            <ac:cxnSpMk id="56" creationId="{5BE83691-ADB0-0348-A4BC-678EDB805E4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7" creationId="{81396F3B-D468-8116-EA11-83A34EA23268}"/>
          </ac:cxnSpMkLst>
        </pc:cxnChg>
        <pc:cxnChg chg="add mod">
          <ac:chgData name="Christophe JENTA" userId="8d1209f4831e9c53" providerId="LiveId" clId="{904B13E8-5561-4C71-BC7C-B64964A84905}" dt="2025-12-03T09:29:00.776" v="28784"/>
          <ac:cxnSpMkLst>
            <pc:docMk/>
            <pc:sldMk cId="4016833743" sldId="8291"/>
            <ac:cxnSpMk id="59" creationId="{022ADB4C-61D3-78EB-AA7B-31796C7947F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63" creationId="{D4862E64-6FF7-1921-547E-5EB0AAF17752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8" creationId="{C54F5487-DBA1-DEBB-E50C-5B20EE8CFC6B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9" creationId="{AD3723E7-64A9-B9C6-BDF0-22860765231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33" creationId="{6CF28FBE-94C1-02F0-7F68-E81E9A2EE30D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4.608" v="31289" actId="47"/>
        <pc:sldMkLst>
          <pc:docMk/>
          <pc:sldMk cId="3551366940" sldId="8292"/>
        </pc:sldMkLst>
        <pc:spChg chg="mod">
          <ac:chgData name="Christophe JENTA" userId="8d1209f4831e9c53" providerId="LiveId" clId="{904B13E8-5561-4C71-BC7C-B64964A84905}" dt="2025-12-02T09:33:53.519" v="23791" actId="20577"/>
          <ac:spMkLst>
            <pc:docMk/>
            <pc:sldMk cId="3551366940" sldId="8292"/>
            <ac:spMk id="5" creationId="{6A3824C5-E5BA-A381-6197-B6C95E83B3FE}"/>
          </ac:spMkLst>
        </pc:spChg>
        <pc:spChg chg="mod">
          <ac:chgData name="Christophe JENTA" userId="8d1209f4831e9c53" providerId="LiveId" clId="{904B13E8-5561-4C71-BC7C-B64964A84905}" dt="2025-11-26T09:18:50.535" v="1841" actId="20577"/>
          <ac:spMkLst>
            <pc:docMk/>
            <pc:sldMk cId="3551366940" sldId="8292"/>
            <ac:spMk id="6" creationId="{A4F31E52-FA4C-BE94-BB8E-8F585DB04253}"/>
          </ac:spMkLst>
        </pc:spChg>
        <pc:spChg chg="del">
          <ac:chgData name="Christophe JENTA" userId="8d1209f4831e9c53" providerId="LiveId" clId="{904B13E8-5561-4C71-BC7C-B64964A84905}" dt="2025-12-03T09:36:14.520" v="28846" actId="478"/>
          <ac:spMkLst>
            <pc:docMk/>
            <pc:sldMk cId="3551366940" sldId="8292"/>
            <ac:spMk id="7" creationId="{CB0CA8E7-C0AA-CEBC-66C1-F4573C12A1B4}"/>
          </ac:spMkLst>
        </pc:spChg>
        <pc:spChg chg="add del mod">
          <ac:chgData name="Christophe JENTA" userId="8d1209f4831e9c53" providerId="LiveId" clId="{904B13E8-5561-4C71-BC7C-B64964A84905}" dt="2025-12-02T09:29:50.327" v="23727" actId="21"/>
          <ac:spMkLst>
            <pc:docMk/>
            <pc:sldMk cId="3551366940" sldId="8292"/>
            <ac:spMk id="8" creationId="{00B56507-28B0-9601-0B48-2458DB8A29EF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9" creationId="{C5E74671-9979-B38D-94F0-F1CFAC6CAFAC}"/>
          </ac:spMkLst>
        </pc:spChg>
        <pc:spChg chg="mod">
          <ac:chgData name="Christophe JENTA" userId="8d1209f4831e9c53" providerId="LiveId" clId="{904B13E8-5561-4C71-BC7C-B64964A84905}" dt="2025-11-26T08:56:37.419" v="1648"/>
          <ac:spMkLst>
            <pc:docMk/>
            <pc:sldMk cId="3551366940" sldId="8292"/>
            <ac:spMk id="10" creationId="{E459E8DB-813F-CF8F-D279-65C9AE0B5CE7}"/>
          </ac:spMkLst>
        </pc:spChg>
        <pc:spChg chg="mod">
          <ac:chgData name="Christophe JENTA" userId="8d1209f4831e9c53" providerId="LiveId" clId="{904B13E8-5561-4C71-BC7C-B64964A84905}" dt="2025-11-26T08:56:45.840" v="1649"/>
          <ac:spMkLst>
            <pc:docMk/>
            <pc:sldMk cId="3551366940" sldId="8292"/>
            <ac:spMk id="11" creationId="{45D6DA9B-1DBB-5E44-4901-468758B3F1FF}"/>
          </ac:spMkLst>
        </pc:spChg>
        <pc:spChg chg="del">
          <ac:chgData name="Christophe JENTA" userId="8d1209f4831e9c53" providerId="LiveId" clId="{904B13E8-5561-4C71-BC7C-B64964A84905}" dt="2025-12-03T09:37:26.764" v="28866" actId="478"/>
          <ac:spMkLst>
            <pc:docMk/>
            <pc:sldMk cId="3551366940" sldId="8292"/>
            <ac:spMk id="13" creationId="{D46B757E-86B2-D6CD-BD5E-4239CFC4D656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14" creationId="{259BA77D-378F-A8EE-0776-CA1E2F3DB238}"/>
          </ac:spMkLst>
        </pc:spChg>
        <pc:spChg chg="del">
          <ac:chgData name="Christophe JENTA" userId="8d1209f4831e9c53" providerId="LiveId" clId="{904B13E8-5561-4C71-BC7C-B64964A84905}" dt="2025-12-03T09:36:50.832" v="28859" actId="478"/>
          <ac:spMkLst>
            <pc:docMk/>
            <pc:sldMk cId="3551366940" sldId="8292"/>
            <ac:spMk id="20" creationId="{373EE095-940C-E60B-DB77-2C33AD5C1C8B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22" creationId="{4D7CF6B1-6277-37C1-DEDC-ED9DA1E8715E}"/>
          </ac:spMkLst>
        </pc:spChg>
        <pc:spChg chg="mod">
          <ac:chgData name="Christophe JENTA" userId="8d1209f4831e9c53" providerId="LiveId" clId="{904B13E8-5561-4C71-BC7C-B64964A84905}" dt="2025-11-26T09:18:40.773" v="1840" actId="20577"/>
          <ac:spMkLst>
            <pc:docMk/>
            <pc:sldMk cId="3551366940" sldId="8292"/>
            <ac:spMk id="26" creationId="{EDDF8B4B-CFEA-9462-C7B1-89E4088CD748}"/>
          </ac:spMkLst>
        </pc:spChg>
        <pc:spChg chg="mod">
          <ac:chgData name="Christophe JENTA" userId="8d1209f4831e9c53" providerId="LiveId" clId="{904B13E8-5561-4C71-BC7C-B64964A84905}" dt="2025-11-26T09:12:24.259" v="1744" actId="20577"/>
          <ac:spMkLst>
            <pc:docMk/>
            <pc:sldMk cId="3551366940" sldId="8292"/>
            <ac:spMk id="27" creationId="{DDDFAD59-5160-1956-FABB-2F8176A21229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28" creationId="{8CB89737-2B7D-7ED5-44C9-C92B5CD33735}"/>
          </ac:spMkLst>
        </pc:spChg>
        <pc:spChg chg="add mod">
          <ac:chgData name="Christophe JENTA" userId="8d1209f4831e9c53" providerId="LiveId" clId="{904B13E8-5561-4C71-BC7C-B64964A84905}" dt="2025-12-02T09:29:50.754" v="23728"/>
          <ac:spMkLst>
            <pc:docMk/>
            <pc:sldMk cId="3551366940" sldId="8292"/>
            <ac:spMk id="30" creationId="{00B56507-28B0-9601-0B48-2458DB8A29EF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1" creationId="{B96D31D8-D2A1-61CA-136F-8883C8D72592}"/>
          </ac:spMkLst>
        </pc:spChg>
        <pc:spChg chg="add mod">
          <ac:chgData name="Christophe JENTA" userId="8d1209f4831e9c53" providerId="LiveId" clId="{904B13E8-5561-4C71-BC7C-B64964A84905}" dt="2025-12-02T09:30:04.019" v="23732" actId="20577"/>
          <ac:spMkLst>
            <pc:docMk/>
            <pc:sldMk cId="3551366940" sldId="8292"/>
            <ac:spMk id="32" creationId="{FD845BAA-CED3-D129-CDE6-F3578391B564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8" creationId="{F15F8357-C8FA-CFB0-E9FA-767A62F0E472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39" creationId="{1B42F5C8-E5CB-0546-2ED9-CA4DE7D1E413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40" creationId="{78764884-A431-08C9-9FBC-2CEDE9FE6DE2}"/>
          </ac:spMkLst>
        </pc:spChg>
        <pc:spChg chg="add mod">
          <ac:chgData name="Christophe JENTA" userId="8d1209f4831e9c53" providerId="LiveId" clId="{904B13E8-5561-4C71-BC7C-B64964A84905}" dt="2025-12-03T09:31:42.350" v="28807" actId="207"/>
          <ac:spMkLst>
            <pc:docMk/>
            <pc:sldMk cId="3551366940" sldId="8292"/>
            <ac:spMk id="42" creationId="{E8FCA181-29E1-6258-5F62-38E65374B07D}"/>
          </ac:spMkLst>
        </pc:spChg>
        <pc:spChg chg="add mod">
          <ac:chgData name="Christophe JENTA" userId="8d1209f4831e9c53" providerId="LiveId" clId="{904B13E8-5561-4C71-BC7C-B64964A84905}" dt="2025-12-03T09:36:24.821" v="28852" actId="207"/>
          <ac:spMkLst>
            <pc:docMk/>
            <pc:sldMk cId="3551366940" sldId="8292"/>
            <ac:spMk id="43" creationId="{CE74BE36-016F-D0E0-6AB3-F275E4ABF9C4}"/>
          </ac:spMkLst>
        </pc:spChg>
        <pc:spChg chg="add mod">
          <ac:chgData name="Christophe JENTA" userId="8d1209f4831e9c53" providerId="LiveId" clId="{904B13E8-5561-4C71-BC7C-B64964A84905}" dt="2025-12-03T09:36:47.281" v="28858" actId="20577"/>
          <ac:spMkLst>
            <pc:docMk/>
            <pc:sldMk cId="3551366940" sldId="8292"/>
            <ac:spMk id="44" creationId="{00A51F0F-8AA9-1F58-BE76-9A84897C7491}"/>
          </ac:spMkLst>
        </pc:spChg>
        <pc:spChg chg="add mod">
          <ac:chgData name="Christophe JENTA" userId="8d1209f4831e9c53" providerId="LiveId" clId="{904B13E8-5561-4C71-BC7C-B64964A84905}" dt="2025-12-03T09:37:35.544" v="28867"/>
          <ac:spMkLst>
            <pc:docMk/>
            <pc:sldMk cId="3551366940" sldId="8292"/>
            <ac:spMk id="45" creationId="{6F57D525-0529-AA71-293A-9487B793C9C3}"/>
          </ac:spMkLst>
        </pc:spChg>
        <pc:spChg chg="add del mod">
          <ac:chgData name="Christophe JENTA" userId="8d1209f4831e9c53" providerId="LiveId" clId="{904B13E8-5561-4C71-BC7C-B64964A84905}" dt="2025-12-02T09:29:58.837" v="23729" actId="21"/>
          <ac:spMkLst>
            <pc:docMk/>
            <pc:sldMk cId="3551366940" sldId="8292"/>
            <ac:spMk id="45" creationId="{FD845BAA-CED3-D129-CDE6-F3578391B564}"/>
          </ac:spMkLst>
        </pc:spChg>
        <pc:spChg chg="add mod">
          <ac:chgData name="Christophe JENTA" userId="8d1209f4831e9c53" providerId="LiveId" clId="{904B13E8-5561-4C71-BC7C-B64964A84905}" dt="2025-11-26T09:10:23.299" v="1727"/>
          <ac:spMkLst>
            <pc:docMk/>
            <pc:sldMk cId="3551366940" sldId="8292"/>
            <ac:spMk id="46" creationId="{E91DE211-0ECD-B648-4CCD-88E76FF56977}"/>
          </ac:spMkLst>
        </pc:spChg>
        <pc:spChg chg="add mod">
          <ac:chgData name="Christophe JENTA" userId="8d1209f4831e9c53" providerId="LiveId" clId="{904B13E8-5561-4C71-BC7C-B64964A84905}" dt="2025-11-26T09:37:45.343" v="2169"/>
          <ac:spMkLst>
            <pc:docMk/>
            <pc:sldMk cId="3551366940" sldId="8292"/>
            <ac:spMk id="48" creationId="{ED3165E8-DDED-E9DF-F1CC-A961E5EB2340}"/>
          </ac:spMkLst>
        </pc:spChg>
        <pc:spChg chg="add mod">
          <ac:chgData name="Christophe JENTA" userId="8d1209f4831e9c53" providerId="LiveId" clId="{904B13E8-5561-4C71-BC7C-B64964A84905}" dt="2025-11-26T09:37:45.343" v="2169"/>
          <ac:spMkLst>
            <pc:docMk/>
            <pc:sldMk cId="3551366940" sldId="8292"/>
            <ac:spMk id="49" creationId="{42FDBEB9-7953-6D25-2917-C83C2719DFEB}"/>
          </ac:spMkLst>
        </pc:spChg>
        <pc:picChg chg="mod">
          <ac:chgData name="Christophe JENTA" userId="8d1209f4831e9c53" providerId="LiveId" clId="{904B13E8-5561-4C71-BC7C-B64964A84905}" dt="2025-12-02T10:03:32.980" v="24577" actId="1076"/>
          <ac:picMkLst>
            <pc:docMk/>
            <pc:sldMk cId="3551366940" sldId="8292"/>
            <ac:picMk id="18" creationId="{651C1E7F-A950-C3DF-13B6-CD45766E78B4}"/>
          </ac:picMkLst>
        </pc:pic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2" creationId="{B25718E2-0C52-0708-2798-8A1688B5C25F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4" creationId="{82DE89F2-7F93-83A4-6797-5760C8B66571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8" creationId="{11DB823E-083C-D0DF-BDC7-A4009C152AB8}"/>
          </ac:cxnSpMkLst>
        </pc:cxnChg>
        <pc:cxnChg chg="add mod">
          <ac:chgData name="Christophe JENTA" userId="8d1209f4831e9c53" providerId="LiveId" clId="{904B13E8-5561-4C71-BC7C-B64964A84905}" dt="2025-12-02T09:30:56.591" v="23734" actId="208"/>
          <ac:cxnSpMkLst>
            <pc:docMk/>
            <pc:sldMk cId="3551366940" sldId="8292"/>
            <ac:cxnSpMk id="12" creationId="{D2D05EAD-4327-AB3D-BD0E-CA14F4DA1A2E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15" creationId="{41A5D860-FC8C-A098-23A0-98AAEC3E7987}"/>
          </ac:cxnSpMkLst>
        </pc:cxnChg>
        <pc:cxnChg chg="mod">
          <ac:chgData name="Christophe JENTA" userId="8d1209f4831e9c53" providerId="LiveId" clId="{904B13E8-5561-4C71-BC7C-B64964A84905}" dt="2025-12-02T09:30:52.657" v="23733" actId="208"/>
          <ac:cxnSpMkLst>
            <pc:docMk/>
            <pc:sldMk cId="3551366940" sldId="8292"/>
            <ac:cxnSpMk id="17" creationId="{26A736FE-C0B5-15B8-EAA1-A1C895565EE8}"/>
          </ac:cxnSpMkLst>
        </pc:cxnChg>
        <pc:cxnChg chg="mod">
          <ac:chgData name="Christophe JENTA" userId="8d1209f4831e9c53" providerId="LiveId" clId="{904B13E8-5561-4C71-BC7C-B64964A84905}" dt="2025-12-02T08:55:14.247" v="23355" actId="1076"/>
          <ac:cxnSpMkLst>
            <pc:docMk/>
            <pc:sldMk cId="3551366940" sldId="8292"/>
            <ac:cxnSpMk id="19" creationId="{79E72189-7D23-E719-424C-75CBAD91E9EF}"/>
          </ac:cxnSpMkLst>
        </pc:cxnChg>
        <pc:cxnChg chg="mod">
          <ac:chgData name="Christophe JENTA" userId="8d1209f4831e9c53" providerId="LiveId" clId="{904B13E8-5561-4C71-BC7C-B64964A84905}" dt="2025-12-02T09:33:44.731" v="23789" actId="1076"/>
          <ac:cxnSpMkLst>
            <pc:docMk/>
            <pc:sldMk cId="3551366940" sldId="8292"/>
            <ac:cxnSpMk id="21" creationId="{4BF6CBB2-540B-F5DC-8435-8FF652EDE86D}"/>
          </ac:cxnSpMkLst>
        </pc:cxnChg>
        <pc:cxnChg chg="mod">
          <ac:chgData name="Christophe JENTA" userId="8d1209f4831e9c53" providerId="LiveId" clId="{904B13E8-5561-4C71-BC7C-B64964A84905}" dt="2025-12-02T09:05:25.007" v="23422" actId="1076"/>
          <ac:cxnSpMkLst>
            <pc:docMk/>
            <pc:sldMk cId="3551366940" sldId="8292"/>
            <ac:cxnSpMk id="29" creationId="{6B8F2E67-1948-6F0B-9182-7A75196267B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3" creationId="{DC8FB5F3-A723-8662-2E29-86786036993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5" creationId="{68007A47-85D6-2BC1-F53B-AE824D6B43A0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6" creationId="{73C4A789-08BC-0317-AC38-EF63FCEBF59F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7" creationId="{F70B0C0E-CBB1-EA9E-512E-2507121D6899}"/>
          </ac:cxnSpMkLst>
        </pc:cxnChg>
        <pc:cxnChg chg="add mod">
          <ac:chgData name="Christophe JENTA" userId="8d1209f4831e9c53" providerId="LiveId" clId="{904B13E8-5561-4C71-BC7C-B64964A84905}" dt="2025-12-02T09:29:50.327" v="23727" actId="21"/>
          <ac:cxnSpMkLst>
            <pc:docMk/>
            <pc:sldMk cId="3551366940" sldId="8292"/>
            <ac:cxnSpMk id="41" creationId="{1F496039-03B1-E2E7-C812-D74DFA24AAEC}"/>
          </ac:cxnSpMkLst>
        </pc:cxnChg>
        <pc:cxnChg chg="add mod">
          <ac:chgData name="Christophe JENTA" userId="8d1209f4831e9c53" providerId="LiveId" clId="{904B13E8-5561-4C71-BC7C-B64964A84905}" dt="2025-11-26T09:37:45.343" v="2169"/>
          <ac:cxnSpMkLst>
            <pc:docMk/>
            <pc:sldMk cId="3551366940" sldId="8292"/>
            <ac:cxnSpMk id="47" creationId="{D233CF7A-FC6D-ED1C-6D8C-6E92EA67E546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4.429" v="31288" actId="47"/>
        <pc:sldMkLst>
          <pc:docMk/>
          <pc:sldMk cId="136918861" sldId="8293"/>
        </pc:sldMkLst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4" creationId="{80266DA6-4A5F-3870-1257-6DA43A657EF8}"/>
          </ac:spMkLst>
        </pc:spChg>
        <pc:spChg chg="mod">
          <ac:chgData name="Christophe JENTA" userId="8d1209f4831e9c53" providerId="LiveId" clId="{904B13E8-5561-4C71-BC7C-B64964A84905}" dt="2025-12-03T09:49:40.106" v="29147" actId="115"/>
          <ac:spMkLst>
            <pc:docMk/>
            <pc:sldMk cId="136918861" sldId="8293"/>
            <ac:spMk id="5" creationId="{9E6229AC-9200-339E-F1B4-0E5EF8F1C108}"/>
          </ac:spMkLst>
        </pc:spChg>
        <pc:spChg chg="mod">
          <ac:chgData name="Christophe JENTA" userId="8d1209f4831e9c53" providerId="LiveId" clId="{904B13E8-5561-4C71-BC7C-B64964A84905}" dt="2025-11-26T09:21:51.035" v="1940" actId="20577"/>
          <ac:spMkLst>
            <pc:docMk/>
            <pc:sldMk cId="136918861" sldId="8293"/>
            <ac:spMk id="6" creationId="{5B246F32-49D0-6AB1-2A0F-86C523459168}"/>
          </ac:spMkLst>
        </pc:spChg>
        <pc:spChg chg="del">
          <ac:chgData name="Christophe JENTA" userId="8d1209f4831e9c53" providerId="LiveId" clId="{904B13E8-5561-4C71-BC7C-B64964A84905}" dt="2025-12-03T09:37:18.484" v="28864" actId="478"/>
          <ac:spMkLst>
            <pc:docMk/>
            <pc:sldMk cId="136918861" sldId="8293"/>
            <ac:spMk id="7" creationId="{4EB1BEBD-6ADD-5F3A-63EE-F92720E5F090}"/>
          </ac:spMkLst>
        </pc:spChg>
        <pc:spChg chg="add mod">
          <ac:chgData name="Christophe JENTA" userId="8d1209f4831e9c53" providerId="LiveId" clId="{904B13E8-5561-4C71-BC7C-B64964A84905}" dt="2025-12-02T09:31:21.987" v="23736"/>
          <ac:spMkLst>
            <pc:docMk/>
            <pc:sldMk cId="136918861" sldId="8293"/>
            <ac:spMk id="9" creationId="{C16E54E2-DA9E-C36B-D218-6C7D2F7EB6A8}"/>
          </ac:spMkLst>
        </pc:spChg>
        <pc:spChg chg="mod">
          <ac:chgData name="Christophe JENTA" userId="8d1209f4831e9c53" providerId="LiveId" clId="{904B13E8-5561-4C71-BC7C-B64964A84905}" dt="2025-11-26T08:59:08.147" v="1658"/>
          <ac:spMkLst>
            <pc:docMk/>
            <pc:sldMk cId="136918861" sldId="8293"/>
            <ac:spMk id="10" creationId="{2F3E253E-BC0C-244C-9D93-363187489AB7}"/>
          </ac:spMkLst>
        </pc:spChg>
        <pc:spChg chg="mod">
          <ac:chgData name="Christophe JENTA" userId="8d1209f4831e9c53" providerId="LiveId" clId="{904B13E8-5561-4C71-BC7C-B64964A84905}" dt="2025-11-26T08:59:14.668" v="1660" actId="20577"/>
          <ac:spMkLst>
            <pc:docMk/>
            <pc:sldMk cId="136918861" sldId="8293"/>
            <ac:spMk id="11" creationId="{CC30B427-E9F2-D5A5-B19E-98C55AF0773B}"/>
          </ac:spMkLst>
        </pc:spChg>
        <pc:spChg chg="add del mod">
          <ac:chgData name="Christophe JENTA" userId="8d1209f4831e9c53" providerId="LiveId" clId="{904B13E8-5561-4C71-BC7C-B64964A84905}" dt="2025-12-02T09:34:40.040" v="23794" actId="478"/>
          <ac:spMkLst>
            <pc:docMk/>
            <pc:sldMk cId="136918861" sldId="8293"/>
            <ac:spMk id="12" creationId="{6984527E-A336-A468-6602-C6C998A27736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3" creationId="{DC9D7FA3-5339-3F13-ACF1-B7B79D63FD76}"/>
          </ac:spMkLst>
        </pc:spChg>
        <pc:spChg chg="add del">
          <ac:chgData name="Christophe JENTA" userId="8d1209f4831e9c53" providerId="LiveId" clId="{904B13E8-5561-4C71-BC7C-B64964A84905}" dt="2025-12-03T08:56:54.449" v="28429" actId="478"/>
          <ac:spMkLst>
            <pc:docMk/>
            <pc:sldMk cId="136918861" sldId="8293"/>
            <ac:spMk id="14" creationId="{EC4FDA37-AF6D-4AF3-05AA-293F9E643E59}"/>
          </ac:spMkLst>
        </pc:spChg>
        <pc:spChg chg="del mod">
          <ac:chgData name="Christophe JENTA" userId="8d1209f4831e9c53" providerId="LiveId" clId="{904B13E8-5561-4C71-BC7C-B64964A84905}" dt="2025-12-03T08:56:26.065" v="28424" actId="478"/>
          <ac:spMkLst>
            <pc:docMk/>
            <pc:sldMk cId="136918861" sldId="8293"/>
            <ac:spMk id="17" creationId="{4D6F5D95-2D2F-8FF5-36D3-DAC9F7F30DB9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8" creationId="{67EA2B15-A777-823C-19EC-E23CFDCFE895}"/>
          </ac:spMkLst>
        </pc:spChg>
        <pc:spChg chg="del">
          <ac:chgData name="Christophe JENTA" userId="8d1209f4831e9c53" providerId="LiveId" clId="{904B13E8-5561-4C71-BC7C-B64964A84905}" dt="2025-12-03T09:37:00.254" v="28860" actId="478"/>
          <ac:spMkLst>
            <pc:docMk/>
            <pc:sldMk cId="136918861" sldId="8293"/>
            <ac:spMk id="19" creationId="{2D52EEC4-3851-E375-FF9C-8389FCBC8BB0}"/>
          </ac:spMkLst>
        </pc:spChg>
        <pc:spChg chg="mod">
          <ac:chgData name="Christophe JENTA" userId="8d1209f4831e9c53" providerId="LiveId" clId="{904B13E8-5561-4C71-BC7C-B64964A84905}" dt="2025-11-26T09:11:55.940" v="1734" actId="20577"/>
          <ac:spMkLst>
            <pc:docMk/>
            <pc:sldMk cId="136918861" sldId="8293"/>
            <ac:spMk id="27" creationId="{73503E21-9173-5172-B1E9-08DFBE6E5FB3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28" creationId="{1588C519-221F-438B-5075-A9BFAD81AAB5}"/>
          </ac:spMkLst>
        </pc:spChg>
        <pc:spChg chg="add mod">
          <ac:chgData name="Christophe JENTA" userId="8d1209f4831e9c53" providerId="LiveId" clId="{904B13E8-5561-4C71-BC7C-B64964A84905}" dt="2025-12-03T08:58:29.567" v="28443" actId="1076"/>
          <ac:spMkLst>
            <pc:docMk/>
            <pc:sldMk cId="136918861" sldId="8293"/>
            <ac:spMk id="29" creationId="{2BD7701A-6DC3-2F3D-2045-FDC8AC223A5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0" creationId="{D61AD8F0-7FA5-EB54-979B-87C0F538A714}"/>
          </ac:spMkLst>
        </pc:spChg>
        <pc:spChg chg="del">
          <ac:chgData name="Christophe JENTA" userId="8d1209f4831e9c53" providerId="LiveId" clId="{904B13E8-5561-4C71-BC7C-B64964A84905}" dt="2025-12-03T09:37:15.820" v="28863" actId="478"/>
          <ac:spMkLst>
            <pc:docMk/>
            <pc:sldMk cId="136918861" sldId="8293"/>
            <ac:spMk id="32" creationId="{B0F315CC-36F7-7396-188D-D447759EF881}"/>
          </ac:spMkLst>
        </pc:spChg>
        <pc:spChg chg="mod">
          <ac:chgData name="Christophe JENTA" userId="8d1209f4831e9c53" providerId="LiveId" clId="{904B13E8-5561-4C71-BC7C-B64964A84905}" dt="2025-11-26T09:16:55.522" v="1767" actId="20577"/>
          <ac:spMkLst>
            <pc:docMk/>
            <pc:sldMk cId="136918861" sldId="8293"/>
            <ac:spMk id="33" creationId="{AE49C4F3-D8E8-E006-0713-881A069FB9A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5" creationId="{A26F6CB5-E5DC-F0C8-36EC-FBA7B3A9012C}"/>
          </ac:spMkLst>
        </pc:spChg>
        <pc:spChg chg="mod">
          <ac:chgData name="Christophe JENTA" userId="8d1209f4831e9c53" providerId="LiveId" clId="{904B13E8-5561-4C71-BC7C-B64964A84905}" dt="2025-11-26T09:17:03.197" v="1768" actId="20577"/>
          <ac:spMkLst>
            <pc:docMk/>
            <pc:sldMk cId="136918861" sldId="8293"/>
            <ac:spMk id="36" creationId="{96A49A74-EBD5-7D8C-293D-91FA8358B5C6}"/>
          </ac:spMkLst>
        </pc:spChg>
        <pc:spChg chg="add mod">
          <ac:chgData name="Christophe JENTA" userId="8d1209f4831e9c53" providerId="LiveId" clId="{904B13E8-5561-4C71-BC7C-B64964A84905}" dt="2025-11-26T09:11:04.596" v="1729"/>
          <ac:spMkLst>
            <pc:docMk/>
            <pc:sldMk cId="136918861" sldId="8293"/>
            <ac:spMk id="37" creationId="{520A631E-1354-8F3A-45F5-E01F9ED4FE99}"/>
          </ac:spMkLst>
        </pc:spChg>
        <pc:spChg chg="add mod">
          <ac:chgData name="Christophe JENTA" userId="8d1209f4831e9c53" providerId="LiveId" clId="{904B13E8-5561-4C71-BC7C-B64964A84905}" dt="2025-12-03T08:57:32.104" v="28436" actId="1076"/>
          <ac:spMkLst>
            <pc:docMk/>
            <pc:sldMk cId="136918861" sldId="8293"/>
            <ac:spMk id="39" creationId="{93D12C61-6C63-B56E-089C-DA00ACF658C3}"/>
          </ac:spMkLst>
        </pc:spChg>
        <pc:spChg chg="add del mod">
          <ac:chgData name="Christophe JENTA" userId="8d1209f4831e9c53" providerId="LiveId" clId="{904B13E8-5561-4C71-BC7C-B64964A84905}" dt="2025-12-03T08:44:44.595" v="28212" actId="21"/>
          <ac:spMkLst>
            <pc:docMk/>
            <pc:sldMk cId="136918861" sldId="8293"/>
            <ac:spMk id="40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44:48.192" v="28214" actId="21"/>
          <ac:spMkLst>
            <pc:docMk/>
            <pc:sldMk cId="136918861" sldId="8293"/>
            <ac:spMk id="42" creationId="{EBB0AAED-42F6-E4E2-4323-EF4E2AD1F434}"/>
          </ac:spMkLst>
        </pc:spChg>
        <pc:spChg chg="add del mod">
          <ac:chgData name="Christophe JENTA" userId="8d1209f4831e9c53" providerId="LiveId" clId="{904B13E8-5561-4C71-BC7C-B64964A84905}" dt="2025-12-02T09:34:23.584" v="23792" actId="478"/>
          <ac:spMkLst>
            <pc:docMk/>
            <pc:sldMk cId="136918861" sldId="8293"/>
            <ac:spMk id="44" creationId="{31CB7CC9-899F-E045-5818-DA53B3B208B8}"/>
          </ac:spMkLst>
        </pc:spChg>
        <pc:spChg chg="add mod">
          <ac:chgData name="Christophe JENTA" userId="8d1209f4831e9c53" providerId="LiveId" clId="{904B13E8-5561-4C71-BC7C-B64964A84905}" dt="2025-11-26T09:16:04.925" v="1760"/>
          <ac:spMkLst>
            <pc:docMk/>
            <pc:sldMk cId="136918861" sldId="8293"/>
            <ac:spMk id="49" creationId="{DA31F87B-2BC9-6BEB-2E3A-484ED4F2960D}"/>
          </ac:spMkLst>
        </pc:spChg>
        <pc:spChg chg="add del mod">
          <ac:chgData name="Christophe JENTA" userId="8d1209f4831e9c53" providerId="LiveId" clId="{904B13E8-5561-4C71-BC7C-B64964A84905}" dt="2025-12-02T09:34:27.658" v="23793" actId="478"/>
          <ac:spMkLst>
            <pc:docMk/>
            <pc:sldMk cId="136918861" sldId="8293"/>
            <ac:spMk id="50" creationId="{0DEC186F-C32B-BC0B-8EC2-229E8C7F5B7F}"/>
          </ac:spMkLst>
        </pc:spChg>
        <pc:spChg chg="add mod">
          <ac:chgData name="Christophe JENTA" userId="8d1209f4831e9c53" providerId="LiveId" clId="{904B13E8-5561-4C71-BC7C-B64964A84905}" dt="2025-12-03T08:44:45.090" v="28213"/>
          <ac:spMkLst>
            <pc:docMk/>
            <pc:sldMk cId="136918861" sldId="8293"/>
            <ac:spMk id="51" creationId="{ABAC7E85-595F-B132-BF1C-EDF426C77C16}"/>
          </ac:spMkLst>
        </pc:spChg>
        <pc:spChg chg="add mod">
          <ac:chgData name="Christophe JENTA" userId="8d1209f4831e9c53" providerId="LiveId" clId="{904B13E8-5561-4C71-BC7C-B64964A84905}" dt="2025-11-26T09:37:38.703" v="2167"/>
          <ac:spMkLst>
            <pc:docMk/>
            <pc:sldMk cId="136918861" sldId="8293"/>
            <ac:spMk id="53" creationId="{0C05A9C0-35C5-8849-7166-0C67C169A949}"/>
          </ac:spMkLst>
        </pc:spChg>
        <pc:spChg chg="add mod">
          <ac:chgData name="Christophe JENTA" userId="8d1209f4831e9c53" providerId="LiveId" clId="{904B13E8-5561-4C71-BC7C-B64964A84905}" dt="2025-11-26T09:37:38.703" v="2167"/>
          <ac:spMkLst>
            <pc:docMk/>
            <pc:sldMk cId="136918861" sldId="8293"/>
            <ac:spMk id="54" creationId="{C486C22A-04A5-ED75-89A0-C51F87C77AE1}"/>
          </ac:spMkLst>
        </pc:spChg>
        <pc:spChg chg="add del mod">
          <ac:chgData name="Christophe JENTA" userId="8d1209f4831e9c53" providerId="LiveId" clId="{904B13E8-5561-4C71-BC7C-B64964A84905}" dt="2025-12-03T08:50:00.666" v="28267" actId="478"/>
          <ac:spMkLst>
            <pc:docMk/>
            <pc:sldMk cId="136918861" sldId="8293"/>
            <ac:spMk id="55" creationId="{EBB0AAED-42F6-E4E2-4323-EF4E2AD1F434}"/>
          </ac:spMkLst>
        </pc:spChg>
        <pc:spChg chg="add mod">
          <ac:chgData name="Christophe JENTA" userId="8d1209f4831e9c53" providerId="LiveId" clId="{904B13E8-5561-4C71-BC7C-B64964A84905}" dt="2025-12-03T08:50:15.443" v="28271" actId="1076"/>
          <ac:spMkLst>
            <pc:docMk/>
            <pc:sldMk cId="136918861" sldId="8293"/>
            <ac:spMk id="56" creationId="{5B29F609-97AE-63D5-AF50-814CA0A77925}"/>
          </ac:spMkLst>
        </pc:spChg>
        <pc:spChg chg="add mod">
          <ac:chgData name="Christophe JENTA" userId="8d1209f4831e9c53" providerId="LiveId" clId="{904B13E8-5561-4C71-BC7C-B64964A84905}" dt="2025-12-03T08:48:50.145" v="28246" actId="207"/>
          <ac:spMkLst>
            <pc:docMk/>
            <pc:sldMk cId="136918861" sldId="8293"/>
            <ac:spMk id="57" creationId="{BCB139B9-F2BD-9C4A-4310-C1FF01B9BE38}"/>
          </ac:spMkLst>
        </pc:spChg>
        <pc:spChg chg="add mod">
          <ac:chgData name="Christophe JENTA" userId="8d1209f4831e9c53" providerId="LiveId" clId="{904B13E8-5561-4C71-BC7C-B64964A84905}" dt="2025-12-03T08:56:54.862" v="28430" actId="1076"/>
          <ac:spMkLst>
            <pc:docMk/>
            <pc:sldMk cId="136918861" sldId="8293"/>
            <ac:spMk id="58" creationId="{3210E63C-4B94-61AD-6FCB-AB5762ABFBD4}"/>
          </ac:spMkLst>
        </pc:spChg>
        <pc:spChg chg="add mod">
          <ac:chgData name="Christophe JENTA" userId="8d1209f4831e9c53" providerId="LiveId" clId="{904B13E8-5561-4C71-BC7C-B64964A84905}" dt="2025-12-03T08:49:30.295" v="28258" actId="20577"/>
          <ac:spMkLst>
            <pc:docMk/>
            <pc:sldMk cId="136918861" sldId="8293"/>
            <ac:spMk id="59" creationId="{F451EA24-CAA5-5B3E-68D2-4BAE69A26B51}"/>
          </ac:spMkLst>
        </pc:spChg>
        <pc:spChg chg="add mod">
          <ac:chgData name="Christophe JENTA" userId="8d1209f4831e9c53" providerId="LiveId" clId="{904B13E8-5561-4C71-BC7C-B64964A84905}" dt="2025-12-03T09:38:09.730" v="28869" actId="207"/>
          <ac:spMkLst>
            <pc:docMk/>
            <pc:sldMk cId="136918861" sldId="8293"/>
            <ac:spMk id="60" creationId="{B0EF59DC-1DBA-2A5C-2272-CB65547300C1}"/>
          </ac:spMkLst>
        </pc:spChg>
        <pc:spChg chg="add mod">
          <ac:chgData name="Christophe JENTA" userId="8d1209f4831e9c53" providerId="LiveId" clId="{904B13E8-5561-4C71-BC7C-B64964A84905}" dt="2025-12-03T08:50:09.685" v="28270" actId="20577"/>
          <ac:spMkLst>
            <pc:docMk/>
            <pc:sldMk cId="136918861" sldId="8293"/>
            <ac:spMk id="61" creationId="{02220171-E040-B66F-C918-FB96305196B1}"/>
          </ac:spMkLst>
        </pc:spChg>
        <pc:spChg chg="add del mod">
          <ac:chgData name="Christophe JENTA" userId="8d1209f4831e9c53" providerId="LiveId" clId="{904B13E8-5561-4C71-BC7C-B64964A84905}" dt="2025-12-03T08:56:23.378" v="28423" actId="478"/>
          <ac:spMkLst>
            <pc:docMk/>
            <pc:sldMk cId="136918861" sldId="8293"/>
            <ac:spMk id="63" creationId="{2C6FC16C-9119-F912-4C2D-C23C5908E091}"/>
          </ac:spMkLst>
        </pc:spChg>
        <pc:spChg chg="add del mod">
          <ac:chgData name="Christophe JENTA" userId="8d1209f4831e9c53" providerId="LiveId" clId="{904B13E8-5561-4C71-BC7C-B64964A84905}" dt="2025-12-03T09:37:19.901" v="28865" actId="478"/>
          <ac:spMkLst>
            <pc:docMk/>
            <pc:sldMk cId="136918861" sldId="8293"/>
            <ac:spMk id="128" creationId="{80BAB7BD-0D50-230E-BAFF-8AF169AFCF9B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3" creationId="{12D6E31E-98DC-CE47-D0E6-88D624C4792F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5" creationId="{DDBC6080-33FE-DB2D-3C97-5E915B190C58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6" creationId="{301126E1-B7C0-034C-A5A8-F910EEC43700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7" creationId="{ABAC004B-B953-6F2C-10A4-D2D191A29DA1}"/>
          </ac:spMkLst>
        </pc:spChg>
        <pc:spChg chg="add mod">
          <ac:chgData name="Christophe JENTA" userId="8d1209f4831e9c53" providerId="LiveId" clId="{904B13E8-5561-4C71-BC7C-B64964A84905}" dt="2025-12-03T09:31:52.547" v="28808"/>
          <ac:spMkLst>
            <pc:docMk/>
            <pc:sldMk cId="136918861" sldId="8293"/>
            <ac:spMk id="138" creationId="{605ED97F-C808-7DB2-55E2-D28D8A2F6400}"/>
          </ac:spMkLst>
        </pc:spChg>
        <pc:spChg chg="add mod">
          <ac:chgData name="Christophe JENTA" userId="8d1209f4831e9c53" providerId="LiveId" clId="{904B13E8-5561-4C71-BC7C-B64964A84905}" dt="2025-12-03T09:37:10.582" v="28862" actId="207"/>
          <ac:spMkLst>
            <pc:docMk/>
            <pc:sldMk cId="136918861" sldId="8293"/>
            <ac:spMk id="139" creationId="{EBAEA3A4-536F-8A5F-FA20-48CC787628F4}"/>
          </ac:spMkLst>
        </pc:spChg>
        <pc:picChg chg="add mod">
          <ac:chgData name="Christophe JENTA" userId="8d1209f4831e9c53" providerId="LiveId" clId="{904B13E8-5561-4C71-BC7C-B64964A84905}" dt="2025-12-03T08:57:24.428" v="28435" actId="1076"/>
          <ac:picMkLst>
            <pc:docMk/>
            <pc:sldMk cId="136918861" sldId="8293"/>
            <ac:picMk id="38" creationId="{0312705C-C6F5-C2C6-6281-5056D2CDC674}"/>
          </ac:picMkLst>
        </pc:picChg>
        <pc:picChg chg="mod">
          <ac:chgData name="Christophe JENTA" userId="8d1209f4831e9c53" providerId="LiveId" clId="{904B13E8-5561-4C71-BC7C-B64964A84905}" dt="2025-12-03T08:36:38.189" v="27985" actId="1076"/>
          <ac:picMkLst>
            <pc:docMk/>
            <pc:sldMk cId="136918861" sldId="8293"/>
            <ac:picMk id="132" creationId="{65EADD01-0F32-0099-7AF1-94648F55B90A}"/>
          </ac:picMkLst>
        </pc:picChg>
        <pc:cxnChg chg="add del mod">
          <ac:chgData name="Christophe JENTA" userId="8d1209f4831e9c53" providerId="LiveId" clId="{904B13E8-5561-4C71-BC7C-B64964A84905}" dt="2025-12-03T08:02:24.457" v="27858" actId="693"/>
          <ac:cxnSpMkLst>
            <pc:docMk/>
            <pc:sldMk cId="136918861" sldId="8293"/>
            <ac:cxnSpMk id="2" creationId="{8ACFCC48-D53B-31ED-9C9D-2AB45D5D9BD2}"/>
          </ac:cxnSpMkLst>
        </pc:cxnChg>
        <pc:cxnChg chg="add mod">
          <ac:chgData name="Christophe JENTA" userId="8d1209f4831e9c53" providerId="LiveId" clId="{904B13E8-5561-4C71-BC7C-B64964A84905}" dt="2025-12-02T09:31:21.987" v="23736"/>
          <ac:cxnSpMkLst>
            <pc:docMk/>
            <pc:sldMk cId="136918861" sldId="8293"/>
            <ac:cxnSpMk id="8" creationId="{0979F73B-1E04-2FD7-A635-043B27E72475}"/>
          </ac:cxnSpMkLst>
        </pc:cxnChg>
        <pc:cxnChg chg="add del mod">
          <ac:chgData name="Christophe JENTA" userId="8d1209f4831e9c53" providerId="LiveId" clId="{904B13E8-5561-4C71-BC7C-B64964A84905}" dt="2025-12-03T08:02:12.714" v="27855" actId="478"/>
          <ac:cxnSpMkLst>
            <pc:docMk/>
            <pc:sldMk cId="136918861" sldId="8293"/>
            <ac:cxnSpMk id="15" creationId="{5CABC16C-1950-5C5E-C175-C9BD6389613E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0" creationId="{F3AAE019-E581-58B3-362D-8230917405D1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1" creationId="{EA36CB41-2E5B-FA5E-C1F6-E34EB6926D9D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2" creationId="{3FDC19A1-657C-9082-D19C-BFD2606D1AA0}"/>
          </ac:cxnSpMkLst>
        </pc:cxnChg>
        <pc:cxnChg chg="add mod">
          <ac:chgData name="Christophe JENTA" userId="8d1209f4831e9c53" providerId="LiveId" clId="{904B13E8-5561-4C71-BC7C-B64964A84905}" dt="2025-12-02T09:34:42.566" v="23795"/>
          <ac:cxnSpMkLst>
            <pc:docMk/>
            <pc:sldMk cId="136918861" sldId="8293"/>
            <ac:cxnSpMk id="25" creationId="{065DB927-F933-54A2-CD0E-9370100D7E39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6" creationId="{8E8FA242-62CC-028F-F3EB-6D4D62F974B5}"/>
          </ac:cxnSpMkLst>
        </pc:cxnChg>
        <pc:cxnChg chg="del mod">
          <ac:chgData name="Christophe JENTA" userId="8d1209f4831e9c53" providerId="LiveId" clId="{904B13E8-5561-4C71-BC7C-B64964A84905}" dt="2025-12-02T09:31:19.724" v="23735" actId="478"/>
          <ac:cxnSpMkLst>
            <pc:docMk/>
            <pc:sldMk cId="136918861" sldId="8293"/>
            <ac:cxnSpMk id="31" creationId="{0E55AEC7-C4F8-F816-C58C-AD9C257C9C21}"/>
          </ac:cxnSpMkLst>
        </pc:cxnChg>
        <pc:cxnChg chg="add mod">
          <ac:chgData name="Christophe JENTA" userId="8d1209f4831e9c53" providerId="LiveId" clId="{904B13E8-5561-4C71-BC7C-B64964A84905}" dt="2025-11-26T09:15:07.895" v="1751"/>
          <ac:cxnSpMkLst>
            <pc:docMk/>
            <pc:sldMk cId="136918861" sldId="8293"/>
            <ac:cxnSpMk id="41" creationId="{7B5DE6FF-BFAD-15EC-2C18-1BFE20FC6196}"/>
          </ac:cxnSpMkLst>
        </pc:cxnChg>
        <pc:cxnChg chg="add mod">
          <ac:chgData name="Christophe JENTA" userId="8d1209f4831e9c53" providerId="LiveId" clId="{904B13E8-5561-4C71-BC7C-B64964A84905}" dt="2025-12-03T08:44:44.595" v="28212" actId="21"/>
          <ac:cxnSpMkLst>
            <pc:docMk/>
            <pc:sldMk cId="136918861" sldId="8293"/>
            <ac:cxnSpMk id="43" creationId="{A7209751-3F24-6BBE-16B3-16E651DF5FF1}"/>
          </ac:cxnSpMkLst>
        </pc:cxnChg>
        <pc:cxnChg chg="add del mod">
          <ac:chgData name="Christophe JENTA" userId="8d1209f4831e9c53" providerId="LiveId" clId="{904B13E8-5561-4C71-BC7C-B64964A84905}" dt="2025-12-03T08:03:39.015" v="27868" actId="693"/>
          <ac:cxnSpMkLst>
            <pc:docMk/>
            <pc:sldMk cId="136918861" sldId="8293"/>
            <ac:cxnSpMk id="46" creationId="{5A942AC2-3C71-C492-5763-E09BC87756AC}"/>
          </ac:cxnSpMkLst>
        </pc:cxnChg>
        <pc:cxnChg chg="add mod">
          <ac:chgData name="Christophe JENTA" userId="8d1209f4831e9c53" providerId="LiveId" clId="{904B13E8-5561-4C71-BC7C-B64964A84905}" dt="2025-12-03T08:50:18.132" v="28272" actId="14100"/>
          <ac:cxnSpMkLst>
            <pc:docMk/>
            <pc:sldMk cId="136918861" sldId="8293"/>
            <ac:cxnSpMk id="47" creationId="{7C8B39A0-4CF8-66F5-EA37-E9C77F5BA293}"/>
          </ac:cxnSpMkLst>
        </pc:cxnChg>
        <pc:cxnChg chg="add mod">
          <ac:chgData name="Christophe JENTA" userId="8d1209f4831e9c53" providerId="LiveId" clId="{904B13E8-5561-4C71-BC7C-B64964A84905}" dt="2025-11-26T09:37:38.703" v="2167"/>
          <ac:cxnSpMkLst>
            <pc:docMk/>
            <pc:sldMk cId="136918861" sldId="8293"/>
            <ac:cxnSpMk id="52" creationId="{A97535A4-A69E-65D8-B53C-0730AC717C7A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29" creationId="{54BE877C-CB78-3622-F4BB-3B986F05B1C0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0" creationId="{5DC7D15F-8C3C-0445-79AD-6957C40B5446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1" creationId="{ABF1B341-ACC6-0F31-C15C-2AEA2D3EF917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4" creationId="{4A70FA06-BD30-EA7C-96FD-EA9F0E89BE1B}"/>
          </ac:cxnSpMkLst>
        </pc:cxnChg>
        <pc:cxnChg chg="mod">
          <ac:chgData name="Christophe JENTA" userId="8d1209f4831e9c53" providerId="LiveId" clId="{904B13E8-5561-4C71-BC7C-B64964A84905}" dt="2025-11-26T09:11:09.981" v="1730" actId="14100"/>
          <ac:cxnSpMkLst>
            <pc:docMk/>
            <pc:sldMk cId="136918861" sldId="8293"/>
            <ac:cxnSpMk id="155" creationId="{1CB29399-6FF6-0C9B-CB62-E16357748335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2.529" v="31277" actId="47"/>
        <pc:sldMkLst>
          <pc:docMk/>
          <pc:sldMk cId="874663578" sldId="8294"/>
        </pc:sldMkLst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4" creationId="{23595E21-A2DF-A105-3B70-9AE48B251833}"/>
          </ac:spMkLst>
        </pc:spChg>
        <pc:spChg chg="mod">
          <ac:chgData name="Christophe JENTA" userId="8d1209f4831e9c53" providerId="LiveId" clId="{904B13E8-5561-4C71-BC7C-B64964A84905}" dt="2025-12-03T10:10:54.898" v="29557" actId="115"/>
          <ac:spMkLst>
            <pc:docMk/>
            <pc:sldMk cId="874663578" sldId="8294"/>
            <ac:spMk id="5" creationId="{92A4132A-E7D4-5822-ADE8-A3231A142517}"/>
          </ac:spMkLst>
        </pc:spChg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8" creationId="{DDA43058-42F7-2884-C3CE-C1410E7EA6C2}"/>
          </ac:spMkLst>
        </pc:spChg>
        <pc:spChg chg="mod">
          <ac:chgData name="Christophe JENTA" userId="8d1209f4831e9c53" providerId="LiveId" clId="{904B13E8-5561-4C71-BC7C-B64964A84905}" dt="2025-11-26T10:01:25.437" v="2391" actId="207"/>
          <ac:spMkLst>
            <pc:docMk/>
            <pc:sldMk cId="874663578" sldId="8294"/>
            <ac:spMk id="10" creationId="{51E6033F-0A4A-7FC7-46A3-567EDACB9B26}"/>
          </ac:spMkLst>
        </pc:spChg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11" creationId="{3ACDA50E-463E-211E-8299-90D99653F274}"/>
          </ac:spMkLst>
        </pc:spChg>
        <pc:spChg chg="mod">
          <ac:chgData name="Christophe JENTA" userId="8d1209f4831e9c53" providerId="LiveId" clId="{904B13E8-5561-4C71-BC7C-B64964A84905}" dt="2025-11-26T10:01:07.674" v="2387" actId="207"/>
          <ac:spMkLst>
            <pc:docMk/>
            <pc:sldMk cId="874663578" sldId="8294"/>
            <ac:spMk id="12" creationId="{92F17CE6-D6D4-408C-56CC-9C9015B7B30F}"/>
          </ac:spMkLst>
        </pc:spChg>
        <pc:spChg chg="add mod">
          <ac:chgData name="Christophe JENTA" userId="8d1209f4831e9c53" providerId="LiveId" clId="{904B13E8-5561-4C71-BC7C-B64964A84905}" dt="2025-11-27T06:22:18" v="2765" actId="20577"/>
          <ac:spMkLst>
            <pc:docMk/>
            <pc:sldMk cId="874663578" sldId="8294"/>
            <ac:spMk id="13" creationId="{D4712208-78A8-9A76-0A16-C7DDB08574A6}"/>
          </ac:spMkLst>
        </pc:spChg>
        <pc:spChg chg="mod">
          <ac:chgData name="Christophe JENTA" userId="8d1209f4831e9c53" providerId="LiveId" clId="{904B13E8-5561-4C71-BC7C-B64964A84905}" dt="2025-11-26T10:00:36.435" v="2382" actId="207"/>
          <ac:spMkLst>
            <pc:docMk/>
            <pc:sldMk cId="874663578" sldId="8294"/>
            <ac:spMk id="18" creationId="{4CBAA955-518F-95CD-86E2-7A8FB017C912}"/>
          </ac:spMkLst>
        </pc:spChg>
        <pc:spChg chg="mod">
          <ac:chgData name="Christophe JENTA" userId="8d1209f4831e9c53" providerId="LiveId" clId="{904B13E8-5561-4C71-BC7C-B64964A84905}" dt="2025-11-26T10:01:21.635" v="2390" actId="207"/>
          <ac:spMkLst>
            <pc:docMk/>
            <pc:sldMk cId="874663578" sldId="8294"/>
            <ac:spMk id="19" creationId="{51BEF850-3590-19BA-8D1F-5455F8C2452A}"/>
          </ac:spMkLst>
        </pc:spChg>
        <pc:spChg chg="add mod">
          <ac:chgData name="Christophe JENTA" userId="8d1209f4831e9c53" providerId="LiveId" clId="{904B13E8-5561-4C71-BC7C-B64964A84905}" dt="2025-11-27T06:31:21.564" v="2817"/>
          <ac:spMkLst>
            <pc:docMk/>
            <pc:sldMk cId="874663578" sldId="8294"/>
            <ac:spMk id="21" creationId="{10E958BC-11EE-55E1-7FFB-B78202245F54}"/>
          </ac:spMkLst>
        </pc:spChg>
        <pc:spChg chg="mod">
          <ac:chgData name="Christophe JENTA" userId="8d1209f4831e9c53" providerId="LiveId" clId="{904B13E8-5561-4C71-BC7C-B64964A84905}" dt="2025-12-02T10:29:56.416" v="24797" actId="20577"/>
          <ac:spMkLst>
            <pc:docMk/>
            <pc:sldMk cId="874663578" sldId="8294"/>
            <ac:spMk id="24" creationId="{A586D23D-D110-02F0-317E-17E1E163F923}"/>
          </ac:spMkLst>
        </pc:spChg>
        <pc:spChg chg="mod">
          <ac:chgData name="Christophe JENTA" userId="8d1209f4831e9c53" providerId="LiveId" clId="{904B13E8-5561-4C71-BC7C-B64964A84905}" dt="2025-11-26T10:00:52.703" v="2385" actId="207"/>
          <ac:spMkLst>
            <pc:docMk/>
            <pc:sldMk cId="874663578" sldId="8294"/>
            <ac:spMk id="25" creationId="{701073C9-E00C-5A39-BF94-4EE81053BA4E}"/>
          </ac:spMkLst>
        </pc:spChg>
        <pc:spChg chg="mod">
          <ac:chgData name="Christophe JENTA" userId="8d1209f4831e9c53" providerId="LiveId" clId="{904B13E8-5561-4C71-BC7C-B64964A84905}" dt="2025-11-26T10:00:40.203" v="2384" actId="207"/>
          <ac:spMkLst>
            <pc:docMk/>
            <pc:sldMk cId="874663578" sldId="8294"/>
            <ac:spMk id="28" creationId="{B33F9240-2FE6-C8DD-CD87-BB3F0225EC25}"/>
          </ac:spMkLst>
        </pc:spChg>
        <pc:spChg chg="add mod">
          <ac:chgData name="Christophe JENTA" userId="8d1209f4831e9c53" providerId="LiveId" clId="{904B13E8-5561-4C71-BC7C-B64964A84905}" dt="2025-11-26T10:00:26.006" v="2381"/>
          <ac:spMkLst>
            <pc:docMk/>
            <pc:sldMk cId="874663578" sldId="8294"/>
            <ac:spMk id="45" creationId="{387C901E-82FF-02F3-DDBF-CE9BC8A8DA0C}"/>
          </ac:spMkLst>
        </pc:spChg>
        <pc:spChg chg="add mod">
          <ac:chgData name="Christophe JENTA" userId="8d1209f4831e9c53" providerId="LiveId" clId="{904B13E8-5561-4C71-BC7C-B64964A84905}" dt="2025-11-26T10:03:51.777" v="2403"/>
          <ac:spMkLst>
            <pc:docMk/>
            <pc:sldMk cId="874663578" sldId="8294"/>
            <ac:spMk id="47" creationId="{025FE6CC-0565-AAE6-5966-C332C3F4A986}"/>
          </ac:spMkLst>
        </pc:spChg>
        <pc:spChg chg="add mod">
          <ac:chgData name="Christophe JENTA" userId="8d1209f4831e9c53" providerId="LiveId" clId="{904B13E8-5561-4C71-BC7C-B64964A84905}" dt="2025-11-26T10:15:29.965" v="2453"/>
          <ac:spMkLst>
            <pc:docMk/>
            <pc:sldMk cId="874663578" sldId="8294"/>
            <ac:spMk id="48" creationId="{7E8E5FFC-0401-6682-1C0E-8B630B548829}"/>
          </ac:spMkLst>
        </pc:spChg>
        <pc:spChg chg="mod">
          <ac:chgData name="Christophe JENTA" userId="8d1209f4831e9c53" providerId="LiveId" clId="{904B13E8-5561-4C71-BC7C-B64964A84905}" dt="2025-11-26T10:00:55.507" v="2386" actId="207"/>
          <ac:spMkLst>
            <pc:docMk/>
            <pc:sldMk cId="874663578" sldId="8294"/>
            <ac:spMk id="1033" creationId="{30A896E4-5B0B-85FA-37CE-FD398B43B637}"/>
          </ac:spMkLst>
        </pc:spChg>
        <pc:cxnChg chg="add mod">
          <ac:chgData name="Christophe JENTA" userId="8d1209f4831e9c53" providerId="LiveId" clId="{904B13E8-5561-4C71-BC7C-B64964A84905}" dt="2025-11-27T06:22:22.491" v="2766" actId="14100"/>
          <ac:cxnSpMkLst>
            <pc:docMk/>
            <pc:sldMk cId="874663578" sldId="8294"/>
            <ac:cxnSpMk id="35" creationId="{8D3FED96-368E-ED0E-BA1F-5C404D1EB73A}"/>
          </ac:cxnSpMkLst>
        </pc:cxnChg>
        <pc:cxnChg chg="add mod">
          <ac:chgData name="Christophe JENTA" userId="8d1209f4831e9c53" providerId="LiveId" clId="{904B13E8-5561-4C71-BC7C-B64964A84905}" dt="2025-11-27T06:22:29.621" v="2768" actId="14100"/>
          <ac:cxnSpMkLst>
            <pc:docMk/>
            <pc:sldMk cId="874663578" sldId="8294"/>
            <ac:cxnSpMk id="44" creationId="{AF0219C9-9F02-FFE3-50F5-CAB42F87CA25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1.884" v="31273" actId="47"/>
        <pc:sldMkLst>
          <pc:docMk/>
          <pc:sldMk cId="365718088" sldId="8302"/>
        </pc:sldMkLst>
        <pc:spChg chg="mod">
          <ac:chgData name="Christophe JENTA" userId="8d1209f4831e9c53" providerId="LiveId" clId="{904B13E8-5561-4C71-BC7C-B64964A84905}" dt="2025-12-03T12:40:45.443" v="29915" actId="20577"/>
          <ac:spMkLst>
            <pc:docMk/>
            <pc:sldMk cId="365718088" sldId="8302"/>
            <ac:spMk id="5" creationId="{2201D72F-49C7-9DC8-CBC0-2749296B8796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6" creationId="{0C14DCA8-B22D-DF00-779C-03C7DBB15F6E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9" creationId="{112B1BAE-808F-4D8A-E891-ABDD59E13B33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10" creationId="{9618C56D-5261-EF04-074B-9A26378B9CF5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26" creationId="{6BCF2DC1-009C-30BB-4E4D-708EE74DE61D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6" creationId="{09005BD6-F9D3-F176-83D6-59167B34A462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7" creationId="{58038177-32F2-4D79-FC1F-67386CC57EA6}"/>
          </ac:spMkLst>
        </pc:spChg>
        <pc:picChg chg="mod">
          <ac:chgData name="Christophe JENTA" userId="8d1209f4831e9c53" providerId="LiveId" clId="{904B13E8-5561-4C71-BC7C-B64964A84905}" dt="2025-12-02T10:43:44.914" v="24990" actId="1076"/>
          <ac:picMkLst>
            <pc:docMk/>
            <pc:sldMk cId="365718088" sldId="8302"/>
            <ac:picMk id="2" creationId="{1E8558C8-B367-7B72-0D16-3A4DEEB65052}"/>
          </ac:picMkLst>
        </pc:pic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4" creationId="{85136933-5B8A-8B6D-FE93-BFD12DEB29A3}"/>
          </ac:cxnSpMkLst>
        </pc:cxn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7" creationId="{11904237-862D-E71C-8882-C3331F117420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08:23.030" v="31280" actId="47"/>
        <pc:sldMkLst>
          <pc:docMk/>
          <pc:sldMk cId="3331046991" sldId="8303"/>
        </pc:sldMkLst>
        <pc:spChg chg="add del mod">
          <ac:chgData name="Christophe JENTA" userId="8d1209f4831e9c53" providerId="LiveId" clId="{904B13E8-5561-4C71-BC7C-B64964A84905}" dt="2025-12-02T12:33:04.770" v="26704" actId="478"/>
          <ac:spMkLst>
            <pc:docMk/>
            <pc:sldMk cId="3331046991" sldId="8303"/>
            <ac:spMk id="2" creationId="{683C0394-52AA-CAB5-5CA1-196200F260BF}"/>
          </ac:spMkLst>
        </pc:spChg>
        <pc:spChg chg="mod">
          <ac:chgData name="Christophe JENTA" userId="8d1209f4831e9c53" providerId="LiveId" clId="{904B13E8-5561-4C71-BC7C-B64964A84905}" dt="2025-12-02T10:21:01.504" v="24728" actId="20577"/>
          <ac:spMkLst>
            <pc:docMk/>
            <pc:sldMk cId="3331046991" sldId="8303"/>
            <ac:spMk id="5" creationId="{E95D5CEF-7171-BDCA-4B83-ED241B20D93C}"/>
          </ac:spMkLst>
        </pc:spChg>
      </pc:sldChg>
      <pc:sldChg chg="modSp add del mod">
        <pc:chgData name="Christophe JENTA" userId="8d1209f4831e9c53" providerId="LiveId" clId="{904B13E8-5561-4C71-BC7C-B64964A84905}" dt="2025-12-03T15:08:19.530" v="31260" actId="47"/>
        <pc:sldMkLst>
          <pc:docMk/>
          <pc:sldMk cId="2011792034" sldId="8332"/>
        </pc:sldMkLst>
        <pc:spChg chg="mod">
          <ac:chgData name="Christophe JENTA" userId="8d1209f4831e9c53" providerId="LiveId" clId="{904B13E8-5561-4C71-BC7C-B64964A84905}" dt="2025-12-02T13:05:06.543" v="27287" actId="207"/>
          <ac:spMkLst>
            <pc:docMk/>
            <pc:sldMk cId="2011792034" sldId="8332"/>
            <ac:spMk id="3" creationId="{ED155B9E-DCCC-3015-B93D-5675D253EC9A}"/>
          </ac:spMkLst>
        </pc:spChg>
        <pc:spChg chg="mod">
          <ac:chgData name="Christophe JENTA" userId="8d1209f4831e9c53" providerId="LiveId" clId="{904B13E8-5561-4C71-BC7C-B64964A84905}" dt="2025-12-03T14:49:30.617" v="31248" actId="6549"/>
          <ac:spMkLst>
            <pc:docMk/>
            <pc:sldMk cId="2011792034" sldId="8332"/>
            <ac:spMk id="4" creationId="{68D52B55-A716-FD2A-9308-C0977CC91E98}"/>
          </ac:spMkLst>
        </pc:spChg>
        <pc:spChg chg="mod">
          <ac:chgData name="Christophe JENTA" userId="8d1209f4831e9c53" providerId="LiveId" clId="{904B13E8-5561-4C71-BC7C-B64964A84905}" dt="2025-12-02T12:17:04.629" v="26414" actId="207"/>
          <ac:spMkLst>
            <pc:docMk/>
            <pc:sldMk cId="2011792034" sldId="8332"/>
            <ac:spMk id="115" creationId="{FE2B7098-3B70-D450-5DA5-AA10CEE42340}"/>
          </ac:spMkLst>
        </pc:spChg>
      </pc:sldChg>
      <pc:sldChg chg="add del">
        <pc:chgData name="Christophe JENTA" userId="8d1209f4831e9c53" providerId="LiveId" clId="{904B13E8-5561-4C71-BC7C-B64964A84905}" dt="2025-12-03T07:12:38.984" v="27426"/>
        <pc:sldMkLst>
          <pc:docMk/>
          <pc:sldMk cId="449786288" sldId="8333"/>
        </pc:sldMkLst>
      </pc:sldChg>
      <pc:sldChg chg="addSp delSp modSp add del mod">
        <pc:chgData name="Christophe JENTA" userId="8d1209f4831e9c53" providerId="LiveId" clId="{904B13E8-5561-4C71-BC7C-B64964A84905}" dt="2025-12-03T15:08:24.767" v="31290" actId="47"/>
        <pc:sldMkLst>
          <pc:docMk/>
          <pc:sldMk cId="882454452" sldId="8333"/>
        </pc:sldMkLst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2" creationId="{D3054917-85BC-2870-D077-8E37C4A954B7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4" creationId="{A6F82F40-98F9-4E62-A106-719118A8B3E1}"/>
          </ac:spMkLst>
        </pc:spChg>
        <pc:spChg chg="mod">
          <ac:chgData name="Christophe JENTA" userId="8d1209f4831e9c53" providerId="LiveId" clId="{904B13E8-5561-4C71-BC7C-B64964A84905}" dt="2025-12-03T09:29:52.066" v="28794" actId="20577"/>
          <ac:spMkLst>
            <pc:docMk/>
            <pc:sldMk cId="882454452" sldId="8333"/>
            <ac:spMk id="5" creationId="{7444F3B1-9850-E3AB-B3C5-92A25C435055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6" creationId="{087AD47C-CACF-984D-6268-E3241282DF84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8" creationId="{08DEBC22-C46F-3512-8BB6-BA9A8A82FAB2}"/>
          </ac:spMkLst>
        </pc:spChg>
        <pc:spChg chg="add del 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9" creationId="{C95E045E-DAF4-F42A-C5D4-BEC7B9674285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1" creationId="{765587FA-3A3E-8185-0F58-A173805CE38D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2" creationId="{DDA5F643-79DD-0A5D-4B3A-36FE25401CF1}"/>
          </ac:spMkLst>
        </pc:spChg>
        <pc:spChg chg="del">
          <ac:chgData name="Christophe JENTA" userId="8d1209f4831e9c53" providerId="LiveId" clId="{904B13E8-5561-4C71-BC7C-B64964A84905}" dt="2025-12-03T09:27:00.863" v="28771" actId="478"/>
          <ac:spMkLst>
            <pc:docMk/>
            <pc:sldMk cId="882454452" sldId="8333"/>
            <ac:spMk id="23" creationId="{73414E15-2892-16A9-4BDF-10146F820D40}"/>
          </ac:spMkLst>
        </pc:spChg>
        <pc:spChg chg="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9" creationId="{C23C2A2D-4D46-E4E4-EDB1-23B94BE04DC4}"/>
          </ac:spMkLst>
        </pc:spChg>
        <pc:spChg chg="add del">
          <ac:chgData name="Christophe JENTA" userId="8d1209f4831e9c53" providerId="LiveId" clId="{904B13E8-5561-4C71-BC7C-B64964A84905}" dt="2025-12-03T09:23:23.688" v="28746" actId="478"/>
          <ac:spMkLst>
            <pc:docMk/>
            <pc:sldMk cId="882454452" sldId="8333"/>
            <ac:spMk id="30" creationId="{DAECEAD3-B673-C5F7-F1BB-FE6DF49ADF8D}"/>
          </ac:spMkLst>
        </pc:spChg>
        <pc:spChg chg="del">
          <ac:chgData name="Christophe JENTA" userId="8d1209f4831e9c53" providerId="LiveId" clId="{904B13E8-5561-4C71-BC7C-B64964A84905}" dt="2025-12-03T09:23:52.292" v="28755" actId="478"/>
          <ac:spMkLst>
            <pc:docMk/>
            <pc:sldMk cId="882454452" sldId="8333"/>
            <ac:spMk id="31" creationId="{3625C6A5-155D-2DCD-FDC9-86A0A6555D93}"/>
          </ac:spMkLst>
        </pc:spChg>
        <pc:spChg chg="add mod">
          <ac:chgData name="Christophe JENTA" userId="8d1209f4831e9c53" providerId="LiveId" clId="{904B13E8-5561-4C71-BC7C-B64964A84905}" dt="2025-12-03T09:25:04.427" v="28758" actId="1076"/>
          <ac:spMkLst>
            <pc:docMk/>
            <pc:sldMk cId="882454452" sldId="8333"/>
            <ac:spMk id="35" creationId="{670E1B7F-3585-0493-EDBC-65CF67ADABB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38" creationId="{277840B9-F67F-9EFA-3600-06243B701D60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0" creationId="{00AFA561-14D7-A99E-9F44-32E99B4621C5}"/>
          </ac:spMkLst>
        </pc:spChg>
        <pc:spChg chg="add del mod">
          <ac:chgData name="Christophe JENTA" userId="8d1209f4831e9c53" providerId="LiveId" clId="{904B13E8-5561-4C71-BC7C-B64964A84905}" dt="2025-12-03T09:28:01.917" v="28780" actId="478"/>
          <ac:spMkLst>
            <pc:docMk/>
            <pc:sldMk cId="882454452" sldId="8333"/>
            <ac:spMk id="41" creationId="{A28E1C94-2201-A9F0-34FE-CF96574F0151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2" creationId="{D581C6EB-ACC2-BAFA-2977-1043C44D9A9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3" creationId="{D1250EAC-CEF7-6BBB-F0D8-DD3E4815755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4" creationId="{9D99D435-475F-4478-85F6-F14B75F1CCA5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5" creationId="{04F5F7CD-1B68-6DCE-1DC3-9D709DFA6E0C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6" creationId="{D833CFD3-8DFC-8E64-23C0-F7E7EEAA20F5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7" creationId="{91E28052-BDBD-35F1-038B-61B9B7ABB54F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8" creationId="{06509EC2-B08C-68A9-E528-EB28A770698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9" creationId="{C5E0E96C-415F-6368-9D6C-326A967323C4}"/>
          </ac:spMkLst>
        </pc:spChg>
        <pc:spChg chg="add del mod">
          <ac:chgData name="Christophe JENTA" userId="8d1209f4831e9c53" providerId="LiveId" clId="{904B13E8-5561-4C71-BC7C-B64964A84905}" dt="2025-12-03T09:27:41.185" v="28776" actId="478"/>
          <ac:spMkLst>
            <pc:docMk/>
            <pc:sldMk cId="882454452" sldId="8333"/>
            <ac:spMk id="50" creationId="{65DA0340-D5C4-E306-A89B-A17774772DEF}"/>
          </ac:spMkLst>
        </pc:spChg>
        <pc:spChg chg="add 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56" creationId="{6210869E-4EC9-6DF3-B5BA-A31DACE6841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7" creationId="{D4C08342-6938-6D85-140C-47EBE2B618C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8" creationId="{83D9B6F8-3189-8AE2-4DE5-9DD29DB632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9" creationId="{A2F100AC-3E63-2961-73FC-72FCB684370D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0" creationId="{4E9E8330-EB2D-FBCA-D708-9CC772AA658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1" creationId="{9A71691F-4C46-D022-D19E-62ACFB22CB33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2" creationId="{8DCD9A3B-49F5-C36C-F5A0-800D0F32B80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3" creationId="{A0F3ABD7-D812-4935-5B8F-0BB7326D7CE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8" creationId="{75DC6DD0-8792-79DF-BD2A-345A51FA75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9" creationId="{EA7CBEE5-C55A-F5E7-2873-670599ED3A3B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30" creationId="{D7E3DB16-BC38-8EE3-D7AE-3E834ADF1093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131" creationId="{07C69DC8-7536-BE22-2E39-31EA163CB6D3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6" creationId="{487BC77B-5E6E-375B-98A0-026217D981D8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8" creationId="{45CDBEA0-44D4-74B4-A0B0-7661ACAC3BC1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9" creationId="{9A725566-C5A2-D2D9-A36D-2CD8750C440A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40" creationId="{BCA78FFC-43D3-DB1D-1B66-F088B4E3B4EA}"/>
          </ac:spMkLst>
        </pc:spChg>
        <pc:spChg chg="add mod">
          <ac:chgData name="Christophe JENTA" userId="8d1209f4831e9c53" providerId="LiveId" clId="{904B13E8-5561-4C71-BC7C-B64964A84905}" dt="2025-12-03T09:31:25.634" v="28806" actId="207"/>
          <ac:spMkLst>
            <pc:docMk/>
            <pc:sldMk cId="882454452" sldId="8333"/>
            <ac:spMk id="141" creationId="{7538AE5D-8ADB-DD00-4045-97F26FC81B0E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3" creationId="{5E6718E7-30EB-DEB0-21D9-1541D669766D}"/>
          </ac:spMkLst>
        </pc:spChg>
        <pc:spChg chg="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5" creationId="{82D08989-43D5-B4F2-DC8B-0D54F79F2B83}"/>
          </ac:spMkLst>
        </pc:spChg>
        <pc:spChg chg="add del mod">
          <ac:chgData name="Christophe JENTA" userId="8d1209f4831e9c53" providerId="LiveId" clId="{904B13E8-5561-4C71-BC7C-B64964A84905}" dt="2025-12-03T09:23:42.304" v="28752" actId="478"/>
          <ac:spMkLst>
            <pc:docMk/>
            <pc:sldMk cId="882454452" sldId="8333"/>
            <ac:spMk id="154" creationId="{17B9AD9B-46FA-ADE8-83C7-6D0B9F299D60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70" creationId="{691BEF29-2B47-876D-7955-B7B91BA24B89}"/>
          </ac:spMkLst>
        </pc:sp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1" creationId="{123DD5B9-FA73-F8DE-8007-87A3093A7755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2" creationId="{93699DC4-F086-6B1E-0EB5-2F94F272659F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3" creationId="{5FBA7CEA-E997-7C35-EA2E-28C463FF60F8}"/>
          </ac:cxnSpMkLst>
        </pc:cxnChg>
        <pc:cxnChg chg="del mod">
          <ac:chgData name="Christophe JENTA" userId="8d1209f4831e9c53" providerId="LiveId" clId="{904B13E8-5561-4C71-BC7C-B64964A84905}" dt="2025-12-03T09:27:16.833" v="28772" actId="478"/>
          <ac:cxnSpMkLst>
            <pc:docMk/>
            <pc:sldMk cId="882454452" sldId="8333"/>
            <ac:cxnSpMk id="24" creationId="{C928A567-56A4-1D73-47A3-26C37837A1D1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5" creationId="{E38CC94D-EFAE-F581-DA45-89C3B13299D9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6" creationId="{4321E0E2-F858-B565-B3C2-0666CD156035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7" creationId="{A1172715-67D5-1EC9-67A7-55BF0D7FBDDD}"/>
          </ac:cxnSpMkLst>
        </pc:cxnChg>
        <pc:cxnChg chg="add 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51" creationId="{5F066963-D567-E50F-F7CC-B4CCD345DAA7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3" creationId="{A31A7F4E-3EAB-72A3-F27B-68B7316B38A3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4" creationId="{08DC9A99-6B09-1D1E-1467-5DCA7294CECE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5" creationId="{D82DD939-0020-11B9-FCA4-F2AB65A708F2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7" creationId="{A268EB20-9313-E4F1-BA81-42A44122CAC4}"/>
          </ac:cxnSpMkLst>
        </pc:cxnChg>
      </pc:sldChg>
      <pc:sldChg chg="modSp add del mod">
        <pc:chgData name="Christophe JENTA" userId="8d1209f4831e9c53" providerId="LiveId" clId="{904B13E8-5561-4C71-BC7C-B64964A84905}" dt="2025-12-03T15:08:23.550" v="31283" actId="47"/>
        <pc:sldMkLst>
          <pc:docMk/>
          <pc:sldMk cId="3032112892" sldId="8334"/>
        </pc:sldMkLst>
        <pc:spChg chg="mod">
          <ac:chgData name="Christophe JENTA" userId="8d1209f4831e9c53" providerId="LiveId" clId="{904B13E8-5561-4C71-BC7C-B64964A84905}" dt="2025-12-03T09:43:45.669" v="29006" actId="14100"/>
          <ac:spMkLst>
            <pc:docMk/>
            <pc:sldMk cId="3032112892" sldId="8334"/>
            <ac:spMk id="5" creationId="{E7271F57-9416-DF0D-694D-0354078F88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48E3-EE7C-442F-B8F3-5E083BF11022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FCDC-3B59-4914-AAD5-B12E38E715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3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DF1E8-25AA-469B-A347-12B559D0A8F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53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468E3-F137-4BE6-613C-A5491D4A7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6F7A7B-F977-6197-1642-2F0300A8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FC0AB-0FA1-BD61-D2AE-24C057A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95AB01-5F93-D512-8B60-4A1A9FD0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0A67D-BB65-4D7E-09FD-9F7A52C9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42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81D2E-095C-53FB-FA97-49E6483F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11E72D-E780-2A3F-894B-A803361AD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6B042-C3D5-6B9F-1806-A236DF7C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39A00-81D3-7948-36BC-7EE935E5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6AC82-0110-329D-F9A4-8FBF06E7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07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F3707E-22B2-B685-4CD3-5561407C8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5C8F94-DC71-3FC8-4599-EBB6C25DD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568EF-D4A2-2658-2649-7BDEFBB7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B1C6-08BD-5AE9-FAA7-0A167D2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091BE-2F51-AE98-D353-2BE066C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E2DD8-32BA-7C74-62BC-5D417C4C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3E7B7-B0DB-FC9E-98CA-ABF211431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A42EBC-A52A-2966-9499-B182C563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E1A77-D4D8-7CEC-347D-CA8F8ADE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6A7B7-EC15-6AC5-F42A-F6D5E2B4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18DB4-4473-4C98-0365-3546489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0157C-B875-DE10-6A80-BAD6B7122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EAC53-AC5C-9E80-B142-38FD16D7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DCD86-E55A-D194-3A48-8BF3FD3A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8A97-6A3F-B3DD-ED7C-44904179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22A89-3BE3-5B6B-C443-96F9952A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E976C-84AB-73A2-E75D-1096608B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CFB29-8720-2042-183F-A880A4DA9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679CE7-73C0-7A91-EBDF-7C6018C7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F1B6B5-5721-35B1-0AAA-F0A39E35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7C4810-9BAB-CFEF-CEBE-4DF01C4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7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86D47-07F3-5934-1B90-70ACB1D1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43A10-F44B-9395-44C9-6FEF3E67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54586C-9C38-847A-0970-9A3355A36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1FF9B3-2E9F-9D61-83D9-E0158F5E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BBC941-5950-A60C-44B1-798BA183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E8E41C-5357-0FBC-A3E5-21BE945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8C1041-534D-2C4F-EB77-8B1164D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0A9916-73B5-F9C0-8E0B-43F76554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3CD3F-C098-CC5C-87C5-810383E1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367548-ECDC-7199-7FBB-DA0B0207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4ACFAF-74AD-5E98-3B72-2C0510FF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BC2974-5EF6-5114-2A92-415E4306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1C7811-E4A2-134C-5E29-09B0E19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D5C7A7-F96E-D0C2-36D1-F0C1A39F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5E872B-771D-3B65-4F78-99C4D0DA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23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75A87-FF94-4C23-0440-4D529D2A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0B7AC-E4E2-1553-8ACF-3043B280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AD4A2-8902-CFCA-3E38-C9742C62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E84662-8484-0B1A-F937-CD7BCCB5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0001E-2183-CA50-7B0F-453C5959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9EFB1-3DE4-CF7F-2E39-4234BBB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2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D0826-E1EE-B45A-528D-9487C438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F45B51-0388-5B75-776D-FED6294AC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4CC792-6B40-CEB5-941D-92FC1053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995D79-8C2E-2E3F-EE45-0B43604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D6980-C54E-4BEB-3BE5-2EC56407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DAF064-AE5E-FDE0-B822-62CE1C5E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35C1D6-B03F-CBCB-ED42-B2189BF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DBD810-965E-6034-955E-22D006992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648DFE-217A-45C2-268B-67D2D5EA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F5A1F-B37C-8BC6-DCC8-F711313D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26D70-8E06-0049-4B46-401C86E5F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221322" y="242845"/>
            <a:ext cx="442323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976-1002 : Sous le règne d’Hicham II, les reconquêtes du Califat par Al-Mansur</a:t>
            </a:r>
          </a:p>
          <a:p>
            <a:endParaRPr lang="fr-FR" dirty="0"/>
          </a:p>
          <a:p>
            <a:r>
              <a:rPr lang="fr-FR" dirty="0"/>
              <a:t>978-99 : Al-Mansur lance</a:t>
            </a:r>
          </a:p>
          <a:p>
            <a:r>
              <a:rPr lang="fr-FR" dirty="0"/>
              <a:t>De nombreuses offensives…</a:t>
            </a:r>
          </a:p>
          <a:p>
            <a:endParaRPr lang="fr-FR" dirty="0"/>
          </a:p>
          <a:p>
            <a:r>
              <a:rPr lang="fr-FR" dirty="0"/>
              <a:t>*978-88 : Leon</a:t>
            </a:r>
          </a:p>
          <a:p>
            <a:endParaRPr lang="fr-FR" dirty="0"/>
          </a:p>
          <a:p>
            <a:r>
              <a:rPr lang="fr-FR" dirty="0"/>
              <a:t>*985 : Barcelone</a:t>
            </a:r>
          </a:p>
          <a:p>
            <a:endParaRPr lang="fr-FR" dirty="0"/>
          </a:p>
          <a:p>
            <a:r>
              <a:rPr lang="fr-FR" dirty="0"/>
              <a:t>NB : 987 : Hugues Capet</a:t>
            </a:r>
          </a:p>
          <a:p>
            <a:r>
              <a:rPr lang="fr-FR" dirty="0"/>
              <a:t>Nouveau roi de la Francie occidentale</a:t>
            </a:r>
          </a:p>
          <a:p>
            <a:r>
              <a:rPr lang="fr-FR" dirty="0"/>
              <a:t>Est incapable de lui venir en aide</a:t>
            </a:r>
          </a:p>
          <a:p>
            <a:r>
              <a:rPr lang="fr-FR" dirty="0"/>
              <a:t>En réaction, le comte Borrell II de Barcelone</a:t>
            </a:r>
          </a:p>
          <a:p>
            <a:r>
              <a:rPr lang="fr-FR" dirty="0"/>
              <a:t>Proclame son comté indépendant</a:t>
            </a:r>
          </a:p>
          <a:p>
            <a:endParaRPr lang="fr-FR" dirty="0"/>
          </a:p>
          <a:p>
            <a:r>
              <a:rPr lang="fr-FR" dirty="0"/>
              <a:t>*989 : Coimbra et le sud du Portugal</a:t>
            </a:r>
          </a:p>
          <a:p>
            <a:endParaRPr lang="fr-FR" dirty="0"/>
          </a:p>
          <a:p>
            <a:r>
              <a:rPr lang="fr-FR" dirty="0"/>
              <a:t>*997 : Al-Mansur pille Compostelle</a:t>
            </a:r>
          </a:p>
          <a:p>
            <a:endParaRPr lang="fr-FR" dirty="0"/>
          </a:p>
          <a:p>
            <a:r>
              <a:rPr lang="fr-FR" dirty="0"/>
              <a:t>*999 : Raid contre Pampelune...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CC1FC9-C746-DB5D-FC86-40C4E2662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66" t="34444" b="34444"/>
          <a:stretch/>
        </p:blipFill>
        <p:spPr>
          <a:xfrm rot="16200000">
            <a:off x="5203682" y="-106872"/>
            <a:ext cx="6383159" cy="70825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AF3500F-EFD1-FC16-2442-ACF8F25B3622}"/>
              </a:ext>
            </a:extLst>
          </p:cNvPr>
          <p:cNvSpPr/>
          <p:nvPr/>
        </p:nvSpPr>
        <p:spPr>
          <a:xfrm>
            <a:off x="7128519" y="41446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FB5B9C-81C4-20A1-CE9F-DCCE1D512FC0}"/>
              </a:ext>
            </a:extLst>
          </p:cNvPr>
          <p:cNvSpPr/>
          <p:nvPr/>
        </p:nvSpPr>
        <p:spPr>
          <a:xfrm>
            <a:off x="6732824" y="11078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608E3C1-AE8E-D98A-8427-0EAE342C9FA7}"/>
              </a:ext>
            </a:extLst>
          </p:cNvPr>
          <p:cNvSpPr/>
          <p:nvPr/>
        </p:nvSpPr>
        <p:spPr>
          <a:xfrm>
            <a:off x="5659398" y="75003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C5E1E4B-C75B-A0B3-6E67-6D023ABB857A}"/>
              </a:ext>
            </a:extLst>
          </p:cNvPr>
          <p:cNvSpPr/>
          <p:nvPr/>
        </p:nvSpPr>
        <p:spPr>
          <a:xfrm>
            <a:off x="8797978" y="899007"/>
            <a:ext cx="174870" cy="148974"/>
          </a:xfrm>
          <a:prstGeom prst="ellipse">
            <a:avLst/>
          </a:prstGeom>
          <a:solidFill>
            <a:srgbClr val="CC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F46A2B2-D8CE-0D1B-12BF-40079375EFC6}"/>
              </a:ext>
            </a:extLst>
          </p:cNvPr>
          <p:cNvSpPr/>
          <p:nvPr/>
        </p:nvSpPr>
        <p:spPr>
          <a:xfrm>
            <a:off x="10676621" y="1636736"/>
            <a:ext cx="174870" cy="1489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EDCA16-E4C2-F9F3-0266-130C0D9204F6}"/>
              </a:ext>
            </a:extLst>
          </p:cNvPr>
          <p:cNvSpPr/>
          <p:nvPr/>
        </p:nvSpPr>
        <p:spPr>
          <a:xfrm>
            <a:off x="5571963" y="255695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634A12-751A-E129-4940-BEC652E324C0}"/>
              </a:ext>
            </a:extLst>
          </p:cNvPr>
          <p:cNvSpPr/>
          <p:nvPr/>
        </p:nvSpPr>
        <p:spPr>
          <a:xfrm>
            <a:off x="1756633" y="19891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B0B44E-7A79-A0BD-B3C9-7438BBE6B1AE}"/>
              </a:ext>
            </a:extLst>
          </p:cNvPr>
          <p:cNvSpPr/>
          <p:nvPr/>
        </p:nvSpPr>
        <p:spPr>
          <a:xfrm>
            <a:off x="1931503" y="2534770"/>
            <a:ext cx="174870" cy="1489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7AD7BC0-7043-329D-EB0D-FDD0CDC107A4}"/>
              </a:ext>
            </a:extLst>
          </p:cNvPr>
          <p:cNvSpPr/>
          <p:nvPr/>
        </p:nvSpPr>
        <p:spPr>
          <a:xfrm>
            <a:off x="3318204" y="5848694"/>
            <a:ext cx="174870" cy="148974"/>
          </a:xfrm>
          <a:prstGeom prst="ellipse">
            <a:avLst/>
          </a:prstGeom>
          <a:solidFill>
            <a:srgbClr val="CC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9D1513-89E1-9482-DCB1-6924C5AF16E9}"/>
              </a:ext>
            </a:extLst>
          </p:cNvPr>
          <p:cNvSpPr/>
          <p:nvPr/>
        </p:nvSpPr>
        <p:spPr>
          <a:xfrm>
            <a:off x="3678198" y="530215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F55DCF-86AB-3A36-FD16-9DCE57F9446C}"/>
              </a:ext>
            </a:extLst>
          </p:cNvPr>
          <p:cNvSpPr/>
          <p:nvPr/>
        </p:nvSpPr>
        <p:spPr>
          <a:xfrm>
            <a:off x="3765633" y="4776698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DD71B47-ABB1-F989-B5C9-7C7EEEAD12AB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8461612" y="1047981"/>
            <a:ext cx="423801" cy="15089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8F8937C-7C9B-EEFC-7BD1-598E565651BB}"/>
              </a:ext>
            </a:extLst>
          </p:cNvPr>
          <p:cNvCxnSpPr>
            <a:cxnSpLocks/>
          </p:cNvCxnSpPr>
          <p:nvPr/>
        </p:nvCxnSpPr>
        <p:spPr>
          <a:xfrm flipH="1" flipV="1">
            <a:off x="5659398" y="2705933"/>
            <a:ext cx="436602" cy="7230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B3E3CEC-8BE7-019E-A463-8B7F5B480535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6758433" y="1256816"/>
            <a:ext cx="61826" cy="14269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D8E6B14-3D19-87A7-686D-115FBFBBCD8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659398" y="899007"/>
            <a:ext cx="87435" cy="1657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5B25771-F0BC-AAFC-6432-71CE8248D40A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6758433" y="2683744"/>
            <a:ext cx="457521" cy="1460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A30E822-A64E-1F60-65F4-F9C2BC060E6D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096000" y="3429000"/>
            <a:ext cx="1058128" cy="7374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03ADA10-C192-F75C-A459-3A3CA1359DCE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7780" y="2534770"/>
            <a:ext cx="1183832" cy="16316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51C1722-D278-0F77-4F8B-093609623BA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9785445" y="1658553"/>
            <a:ext cx="916785" cy="4795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AFF0508-F582-A377-3C5A-A9BA358A4E49}"/>
              </a:ext>
            </a:extLst>
          </p:cNvPr>
          <p:cNvCxnSpPr>
            <a:cxnSpLocks/>
          </p:cNvCxnSpPr>
          <p:nvPr/>
        </p:nvCxnSpPr>
        <p:spPr>
          <a:xfrm flipH="1">
            <a:off x="8972848" y="2138086"/>
            <a:ext cx="812597" cy="21555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D648E3D-02FD-EFF1-D07F-1E59E89297CB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7303389" y="4219103"/>
            <a:ext cx="1669459" cy="819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49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E2F9AA4-C95D-EBE6-2646-7A44B310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" r="9270" b="61060"/>
          <a:stretch/>
        </p:blipFill>
        <p:spPr>
          <a:xfrm>
            <a:off x="213394" y="2670413"/>
            <a:ext cx="11846084" cy="3995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343B60-3161-BC50-7FED-DB2FADB4F2FF}"/>
              </a:ext>
            </a:extLst>
          </p:cNvPr>
          <p:cNvSpPr/>
          <p:nvPr/>
        </p:nvSpPr>
        <p:spPr>
          <a:xfrm>
            <a:off x="193516" y="76919"/>
            <a:ext cx="634609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*1035 : A la mort de Sanche III</a:t>
            </a:r>
          </a:p>
          <a:p>
            <a:r>
              <a:rPr lang="fr-FR" dirty="0"/>
              <a:t>Son royaume est partagé entre ses trois fils…</a:t>
            </a:r>
          </a:p>
          <a:p>
            <a:endParaRPr lang="fr-FR" dirty="0"/>
          </a:p>
          <a:p>
            <a:r>
              <a:rPr lang="fr-FR" dirty="0"/>
              <a:t>- Garcia IV, </a:t>
            </a:r>
            <a:r>
              <a:rPr lang="fr-FR" u="sng" dirty="0"/>
              <a:t>roi</a:t>
            </a:r>
            <a:r>
              <a:rPr lang="fr-FR" dirty="0"/>
              <a:t> de Navarre ; </a:t>
            </a:r>
            <a:r>
              <a:rPr lang="fr-FR" sz="1700" dirty="0"/>
              <a:t>NB : 1076-1134 : Rattaché à l’Aragon</a:t>
            </a:r>
            <a:endParaRPr lang="fr-FR" dirty="0"/>
          </a:p>
          <a:p>
            <a:endParaRPr lang="fr-FR" dirty="0"/>
          </a:p>
          <a:p>
            <a:r>
              <a:rPr lang="fr-FR" dirty="0"/>
              <a:t>- Ramire 1</a:t>
            </a:r>
            <a:r>
              <a:rPr lang="fr-FR" baseline="30000" dirty="0"/>
              <a:t>er</a:t>
            </a:r>
            <a:r>
              <a:rPr lang="fr-FR" dirty="0"/>
              <a:t>, </a:t>
            </a:r>
            <a:r>
              <a:rPr lang="fr-FR" u="sng" dirty="0"/>
              <a:t>roi</a:t>
            </a:r>
            <a:r>
              <a:rPr lang="fr-FR" dirty="0"/>
              <a:t> d’Aragon à Jaca ; NB : Plus </a:t>
            </a:r>
            <a:r>
              <a:rPr lang="fr-FR" dirty="0" err="1"/>
              <a:t>Ribargorce</a:t>
            </a:r>
            <a:r>
              <a:rPr lang="fr-FR" dirty="0"/>
              <a:t> et </a:t>
            </a:r>
            <a:r>
              <a:rPr lang="fr-FR" dirty="0" err="1"/>
              <a:t>Pallars</a:t>
            </a:r>
            <a:endParaRPr lang="fr-FR" dirty="0"/>
          </a:p>
          <a:p>
            <a:endParaRPr lang="fr-FR" dirty="0"/>
          </a:p>
          <a:p>
            <a:r>
              <a:rPr lang="fr-FR" dirty="0"/>
              <a:t>- Ferdinand 1</a:t>
            </a:r>
            <a:r>
              <a:rPr lang="fr-FR" baseline="30000" dirty="0"/>
              <a:t>er</a:t>
            </a:r>
            <a:r>
              <a:rPr lang="fr-FR" dirty="0"/>
              <a:t>, </a:t>
            </a:r>
            <a:r>
              <a:rPr lang="fr-FR" u="sng" dirty="0"/>
              <a:t>roi</a:t>
            </a:r>
            <a:r>
              <a:rPr lang="fr-FR" dirty="0"/>
              <a:t> de Castille à Burgos ; Puis…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CC78199-9C42-3823-7888-1A7F8A796FFC}"/>
              </a:ext>
            </a:extLst>
          </p:cNvPr>
          <p:cNvSpPr/>
          <p:nvPr/>
        </p:nvSpPr>
        <p:spPr>
          <a:xfrm>
            <a:off x="576010" y="137184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DEFCF35-59BD-0ECC-6695-5CFDF9E95F9C}"/>
              </a:ext>
            </a:extLst>
          </p:cNvPr>
          <p:cNvSpPr/>
          <p:nvPr/>
        </p:nvSpPr>
        <p:spPr>
          <a:xfrm>
            <a:off x="576010" y="813662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E1A0E17-1001-6912-48AF-0A7FB2B0481A}"/>
              </a:ext>
            </a:extLst>
          </p:cNvPr>
          <p:cNvSpPr/>
          <p:nvPr/>
        </p:nvSpPr>
        <p:spPr>
          <a:xfrm>
            <a:off x="503045" y="1945758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E8618-DCEA-114B-B418-FE8A76AD8ACA}"/>
              </a:ext>
            </a:extLst>
          </p:cNvPr>
          <p:cNvSpPr/>
          <p:nvPr/>
        </p:nvSpPr>
        <p:spPr>
          <a:xfrm>
            <a:off x="213394" y="2670413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8534A19-871C-094B-2A42-91AA9487C625}"/>
              </a:ext>
            </a:extLst>
          </p:cNvPr>
          <p:cNvSpPr/>
          <p:nvPr/>
        </p:nvSpPr>
        <p:spPr>
          <a:xfrm>
            <a:off x="7329174" y="4262861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BBB88E3-E440-7FB5-E1CF-589FEFF2317C}"/>
              </a:ext>
            </a:extLst>
          </p:cNvPr>
          <p:cNvSpPr/>
          <p:nvPr/>
        </p:nvSpPr>
        <p:spPr>
          <a:xfrm>
            <a:off x="9224235" y="46682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7531619-036E-BBCD-04D3-964FD3DF1A2A}"/>
              </a:ext>
            </a:extLst>
          </p:cNvPr>
          <p:cNvSpPr/>
          <p:nvPr/>
        </p:nvSpPr>
        <p:spPr>
          <a:xfrm>
            <a:off x="9794078" y="459376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82AC0F7-FA0C-316A-186E-12D502BFAD9D}"/>
              </a:ext>
            </a:extLst>
          </p:cNvPr>
          <p:cNvSpPr/>
          <p:nvPr/>
        </p:nvSpPr>
        <p:spPr>
          <a:xfrm>
            <a:off x="5394357" y="4925469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D9A0B5-86BA-1026-F4C7-CB4629DDB541}"/>
              </a:ext>
            </a:extLst>
          </p:cNvPr>
          <p:cNvSpPr/>
          <p:nvPr/>
        </p:nvSpPr>
        <p:spPr>
          <a:xfrm>
            <a:off x="1019139" y="411388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A56880-D261-892B-5F0A-77422379599D}"/>
              </a:ext>
            </a:extLst>
          </p:cNvPr>
          <p:cNvSpPr/>
          <p:nvPr/>
        </p:nvSpPr>
        <p:spPr>
          <a:xfrm>
            <a:off x="3431035" y="3555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147840-1C1E-5819-71E8-652404772CE8}"/>
              </a:ext>
            </a:extLst>
          </p:cNvPr>
          <p:cNvSpPr/>
          <p:nvPr/>
        </p:nvSpPr>
        <p:spPr>
          <a:xfrm>
            <a:off x="3709330" y="45192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3301907-BE31-979B-449D-EF0217762192}"/>
              </a:ext>
            </a:extLst>
          </p:cNvPr>
          <p:cNvSpPr/>
          <p:nvPr/>
        </p:nvSpPr>
        <p:spPr>
          <a:xfrm>
            <a:off x="8307802" y="459376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0C62D9A-B308-B855-EBDD-016E13314272}"/>
              </a:ext>
            </a:extLst>
          </p:cNvPr>
          <p:cNvSpPr/>
          <p:nvPr/>
        </p:nvSpPr>
        <p:spPr>
          <a:xfrm>
            <a:off x="7507358" y="3486009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25F25D3-2CA8-8975-2617-BF4F449A3089}"/>
              </a:ext>
            </a:extLst>
          </p:cNvPr>
          <p:cNvSpPr/>
          <p:nvPr/>
        </p:nvSpPr>
        <p:spPr>
          <a:xfrm>
            <a:off x="10875404" y="588240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0F15A-F8F5-3022-DB4C-739AF2BA1834}"/>
              </a:ext>
            </a:extLst>
          </p:cNvPr>
          <p:cNvSpPr/>
          <p:nvPr/>
        </p:nvSpPr>
        <p:spPr>
          <a:xfrm>
            <a:off x="9861104" y="351254"/>
            <a:ext cx="1070581" cy="435935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NAVARRE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905-1234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8E1224-54ED-6D2F-E8D0-1464BC41D603}"/>
              </a:ext>
            </a:extLst>
          </p:cNvPr>
          <p:cNvSpPr/>
          <p:nvPr/>
        </p:nvSpPr>
        <p:spPr>
          <a:xfrm>
            <a:off x="8444724" y="1478257"/>
            <a:ext cx="1354803" cy="5440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6F2DB-D88D-74BF-57FB-4ECE27B5F93B}"/>
              </a:ext>
            </a:extLst>
          </p:cNvPr>
          <p:cNvSpPr/>
          <p:nvPr/>
        </p:nvSpPr>
        <p:spPr>
          <a:xfrm>
            <a:off x="9861105" y="863501"/>
            <a:ext cx="1070581" cy="39099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1004-35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CBDDE-7D6E-2912-A16F-65BAD31D0E7C}"/>
              </a:ext>
            </a:extLst>
          </p:cNvPr>
          <p:cNvSpPr/>
          <p:nvPr/>
        </p:nvSpPr>
        <p:spPr>
          <a:xfrm>
            <a:off x="9861105" y="1476616"/>
            <a:ext cx="1070581" cy="544006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1035-54</a:t>
            </a:r>
          </a:p>
        </p:txBody>
      </p:sp>
      <p:cxnSp>
        <p:nvCxnSpPr>
          <p:cNvPr id="8" name="Connecteur en angle 18">
            <a:extLst>
              <a:ext uri="{FF2B5EF4-FFF2-40B4-BE49-F238E27FC236}">
                <a16:creationId xmlns:a16="http://schemas.microsoft.com/office/drawing/2014/main" id="{31BE43F7-466C-0A90-D486-08E4A3370AE8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rot="5400000">
            <a:off x="9647381" y="729242"/>
            <a:ext cx="223760" cy="12742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C844014-1E26-3E2A-C2C9-7656AA78E5F6}"/>
              </a:ext>
            </a:extLst>
          </p:cNvPr>
          <p:cNvCxnSpPr>
            <a:cxnSpLocks/>
            <a:stCxn id="29" idx="3"/>
            <a:endCxn id="4" idx="1"/>
          </p:cNvCxnSpPr>
          <p:nvPr/>
        </p:nvCxnSpPr>
        <p:spPr>
          <a:xfrm>
            <a:off x="8372690" y="1750260"/>
            <a:ext cx="72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8">
            <a:extLst>
              <a:ext uri="{FF2B5EF4-FFF2-40B4-BE49-F238E27FC236}">
                <a16:creationId xmlns:a16="http://schemas.microsoft.com/office/drawing/2014/main" id="{97E32FC6-E57C-DDEC-E9B3-5A74774CC034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 rot="16200000" flipH="1">
            <a:off x="7513933" y="1041235"/>
            <a:ext cx="145103" cy="8819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D311612-E229-6E85-1AF4-01F8E6ABD4B4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7145509" y="1409659"/>
            <a:ext cx="0" cy="1451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6BD3AE7-6A02-EE87-864A-3AFD4BAEA2E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0396396" y="1254497"/>
            <a:ext cx="0" cy="22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DA474BB-1BC2-2653-A3BE-5AFC37082450}"/>
              </a:ext>
            </a:extLst>
          </p:cNvPr>
          <p:cNvSpPr/>
          <p:nvPr/>
        </p:nvSpPr>
        <p:spPr>
          <a:xfrm>
            <a:off x="7682228" y="1554762"/>
            <a:ext cx="690462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64D410-A0FE-0B1E-C4F4-8F5C81C00B4B}"/>
              </a:ext>
            </a:extLst>
          </p:cNvPr>
          <p:cNvSpPr/>
          <p:nvPr/>
        </p:nvSpPr>
        <p:spPr>
          <a:xfrm>
            <a:off x="6673544" y="1554762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Bermude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1028-37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F04E58-D899-2213-4B44-173499E64D93}"/>
              </a:ext>
            </a:extLst>
          </p:cNvPr>
          <p:cNvSpPr/>
          <p:nvPr/>
        </p:nvSpPr>
        <p:spPr>
          <a:xfrm>
            <a:off x="6673544" y="1018663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999-1028</a:t>
            </a:r>
          </a:p>
        </p:txBody>
      </p:sp>
      <p:sp>
        <p:nvSpPr>
          <p:cNvPr id="480" name="Rectangle 479">
            <a:extLst>
              <a:ext uri="{FF2B5EF4-FFF2-40B4-BE49-F238E27FC236}">
                <a16:creationId xmlns:a16="http://schemas.microsoft.com/office/drawing/2014/main" id="{7A96719B-3F4B-E0BE-2E0F-E8A44D38D447}"/>
              </a:ext>
            </a:extLst>
          </p:cNvPr>
          <p:cNvSpPr/>
          <p:nvPr/>
        </p:nvSpPr>
        <p:spPr>
          <a:xfrm>
            <a:off x="8586837" y="863502"/>
            <a:ext cx="1064090" cy="390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Munia Mayor</a:t>
            </a:r>
          </a:p>
        </p:txBody>
      </p:sp>
      <p:cxnSp>
        <p:nvCxnSpPr>
          <p:cNvPr id="481" name="Connecteur droit 480">
            <a:extLst>
              <a:ext uri="{FF2B5EF4-FFF2-40B4-BE49-F238E27FC236}">
                <a16:creationId xmlns:a16="http://schemas.microsoft.com/office/drawing/2014/main" id="{DFDFB830-9C13-B465-226B-10109AFE4507}"/>
              </a:ext>
            </a:extLst>
          </p:cNvPr>
          <p:cNvCxnSpPr>
            <a:cxnSpLocks/>
            <a:stCxn id="480" idx="3"/>
            <a:endCxn id="6" idx="1"/>
          </p:cNvCxnSpPr>
          <p:nvPr/>
        </p:nvCxnSpPr>
        <p:spPr>
          <a:xfrm flipV="1">
            <a:off x="9650927" y="1058999"/>
            <a:ext cx="210178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>
            <a:extLst>
              <a:ext uri="{FF2B5EF4-FFF2-40B4-BE49-F238E27FC236}">
                <a16:creationId xmlns:a16="http://schemas.microsoft.com/office/drawing/2014/main" id="{74E5018B-A37E-72E0-478F-7B2220AF2410}"/>
              </a:ext>
            </a:extLst>
          </p:cNvPr>
          <p:cNvCxnSpPr>
            <a:cxnSpLocks/>
            <a:stCxn id="480" idx="2"/>
            <a:endCxn id="4" idx="0"/>
          </p:cNvCxnSpPr>
          <p:nvPr/>
        </p:nvCxnSpPr>
        <p:spPr>
          <a:xfrm>
            <a:off x="9118882" y="1254497"/>
            <a:ext cx="3244" cy="223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Rectangle 482">
            <a:extLst>
              <a:ext uri="{FF2B5EF4-FFF2-40B4-BE49-F238E27FC236}">
                <a16:creationId xmlns:a16="http://schemas.microsoft.com/office/drawing/2014/main" id="{8FC1EB4B-A043-A513-FC90-EE06D060DCE5}"/>
              </a:ext>
            </a:extLst>
          </p:cNvPr>
          <p:cNvSpPr/>
          <p:nvPr/>
        </p:nvSpPr>
        <p:spPr>
          <a:xfrm>
            <a:off x="10993264" y="1476616"/>
            <a:ext cx="1070581" cy="544006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1035-63</a:t>
            </a:r>
          </a:p>
        </p:txBody>
      </p:sp>
      <p:cxnSp>
        <p:nvCxnSpPr>
          <p:cNvPr id="484" name="Connecteur en angle 18">
            <a:extLst>
              <a:ext uri="{FF2B5EF4-FFF2-40B4-BE49-F238E27FC236}">
                <a16:creationId xmlns:a16="http://schemas.microsoft.com/office/drawing/2014/main" id="{D05957A7-DBF5-8CF8-1265-08E407115321}"/>
              </a:ext>
            </a:extLst>
          </p:cNvPr>
          <p:cNvCxnSpPr>
            <a:cxnSpLocks/>
            <a:stCxn id="6" idx="2"/>
            <a:endCxn id="483" idx="0"/>
          </p:cNvCxnSpPr>
          <p:nvPr/>
        </p:nvCxnSpPr>
        <p:spPr>
          <a:xfrm rot="16200000" flipH="1">
            <a:off x="10851416" y="799476"/>
            <a:ext cx="222119" cy="113215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Rectangle 484">
            <a:extLst>
              <a:ext uri="{FF2B5EF4-FFF2-40B4-BE49-F238E27FC236}">
                <a16:creationId xmlns:a16="http://schemas.microsoft.com/office/drawing/2014/main" id="{DC4E0290-4C6A-3F4A-DD7B-D679A780A9F0}"/>
              </a:ext>
            </a:extLst>
          </p:cNvPr>
          <p:cNvSpPr/>
          <p:nvPr/>
        </p:nvSpPr>
        <p:spPr>
          <a:xfrm>
            <a:off x="6611647" y="161766"/>
            <a:ext cx="1070581" cy="8008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ASTURIES-LEON-GALICE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718-1037</a:t>
            </a: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75CC1419-8301-E85A-77F3-90F4FD412004}"/>
              </a:ext>
            </a:extLst>
          </p:cNvPr>
          <p:cNvSpPr/>
          <p:nvPr/>
        </p:nvSpPr>
        <p:spPr>
          <a:xfrm>
            <a:off x="8580346" y="349547"/>
            <a:ext cx="1070581" cy="4359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1035-1516</a:t>
            </a: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C57F0117-7325-790D-107E-78CE0A745E94}"/>
              </a:ext>
            </a:extLst>
          </p:cNvPr>
          <p:cNvSpPr/>
          <p:nvPr/>
        </p:nvSpPr>
        <p:spPr>
          <a:xfrm>
            <a:off x="10993264" y="818559"/>
            <a:ext cx="1070581" cy="43593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0FDDBDAA-C4C5-0490-C873-1C04684109DC}"/>
              </a:ext>
            </a:extLst>
          </p:cNvPr>
          <p:cNvSpPr/>
          <p:nvPr/>
        </p:nvSpPr>
        <p:spPr>
          <a:xfrm>
            <a:off x="9399105" y="507598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C368F297-FB69-5F05-DF44-82DE16A0203D}"/>
              </a:ext>
            </a:extLst>
          </p:cNvPr>
          <p:cNvSpPr/>
          <p:nvPr/>
        </p:nvSpPr>
        <p:spPr>
          <a:xfrm>
            <a:off x="6865924" y="5303238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EBF8B0A9-D8AF-A48F-67B8-4D28B56245AC}"/>
              </a:ext>
            </a:extLst>
          </p:cNvPr>
          <p:cNvSpPr/>
          <p:nvPr/>
        </p:nvSpPr>
        <p:spPr>
          <a:xfrm>
            <a:off x="931704" y="580791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E08B5611-C5CE-1B8A-7BEB-BC0DC5A710F7}"/>
              </a:ext>
            </a:extLst>
          </p:cNvPr>
          <p:cNvSpPr/>
          <p:nvPr/>
        </p:nvSpPr>
        <p:spPr>
          <a:xfrm>
            <a:off x="801678" y="6290270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14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128155" y="138065"/>
            <a:ext cx="641873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*1037 : A la bataille de </a:t>
            </a:r>
            <a:r>
              <a:rPr lang="fr-FR" dirty="0" err="1"/>
              <a:t>Tamaron</a:t>
            </a:r>
            <a:endParaRPr lang="fr-FR" dirty="0"/>
          </a:p>
          <a:p>
            <a:r>
              <a:rPr lang="fr-FR" dirty="0"/>
              <a:t>Ferdinand 1</a:t>
            </a:r>
            <a:r>
              <a:rPr lang="fr-FR" baseline="30000" dirty="0"/>
              <a:t>er </a:t>
            </a:r>
            <a:r>
              <a:rPr lang="fr-FR" dirty="0"/>
              <a:t>tue son beau-frère </a:t>
            </a:r>
            <a:r>
              <a:rPr lang="fr-FR" dirty="0" err="1"/>
              <a:t>Bermude</a:t>
            </a:r>
            <a:r>
              <a:rPr lang="fr-FR" dirty="0"/>
              <a:t> III, dernier roi de Leon</a:t>
            </a:r>
          </a:p>
          <a:p>
            <a:r>
              <a:rPr lang="fr-FR" dirty="0"/>
              <a:t>Ferdinand 1</a:t>
            </a:r>
            <a:r>
              <a:rPr lang="fr-FR" baseline="30000" dirty="0"/>
              <a:t>er</a:t>
            </a:r>
            <a:r>
              <a:rPr lang="fr-FR" dirty="0"/>
              <a:t> devient roi de Castille-Leon-Asturies-Galice-Portugal</a:t>
            </a:r>
          </a:p>
          <a:p>
            <a:endParaRPr lang="fr-FR" dirty="0"/>
          </a:p>
          <a:p>
            <a:r>
              <a:rPr lang="fr-FR" dirty="0"/>
              <a:t>*La </a:t>
            </a:r>
            <a:r>
              <a:rPr lang="fr-FR" i="1" dirty="0"/>
              <a:t>Castille</a:t>
            </a:r>
            <a:r>
              <a:rPr lang="fr-FR" dirty="0"/>
              <a:t>, capitale Burgos, supplante le Leon-Galice, ex-Asturies</a:t>
            </a:r>
          </a:p>
          <a:p>
            <a:r>
              <a:rPr lang="fr-FR" dirty="0"/>
              <a:t>Elle va dominer par sa taille l’ensemble des royaumes chrétiens</a:t>
            </a:r>
          </a:p>
          <a:p>
            <a:endParaRPr lang="fr-FR" dirty="0"/>
          </a:p>
          <a:p>
            <a:r>
              <a:rPr lang="fr-FR" dirty="0"/>
              <a:t>*Mais revenons en 1035, début des </a:t>
            </a:r>
            <a:r>
              <a:rPr lang="fr-FR" i="1" dirty="0"/>
              <a:t>Reconquista</a:t>
            </a:r>
            <a:r>
              <a:rPr lang="fr-FR" dirty="0"/>
              <a:t> décisives… 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E2F9AA4-C95D-EBE6-2646-7A44B310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" r="9270" b="61060"/>
          <a:stretch/>
        </p:blipFill>
        <p:spPr>
          <a:xfrm>
            <a:off x="213394" y="2670413"/>
            <a:ext cx="11846084" cy="3995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3E8618-DCEA-114B-B418-FE8A76AD8ACA}"/>
              </a:ext>
            </a:extLst>
          </p:cNvPr>
          <p:cNvSpPr/>
          <p:nvPr/>
        </p:nvSpPr>
        <p:spPr>
          <a:xfrm>
            <a:off x="213394" y="2670413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D9A0B5-86BA-1026-F4C7-CB4629DDB541}"/>
              </a:ext>
            </a:extLst>
          </p:cNvPr>
          <p:cNvSpPr/>
          <p:nvPr/>
        </p:nvSpPr>
        <p:spPr>
          <a:xfrm>
            <a:off x="1019139" y="4113887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A56880-D261-892B-5F0A-77422379599D}"/>
              </a:ext>
            </a:extLst>
          </p:cNvPr>
          <p:cNvSpPr/>
          <p:nvPr/>
        </p:nvSpPr>
        <p:spPr>
          <a:xfrm>
            <a:off x="3431035" y="3555913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147840-1C1E-5819-71E8-652404772CE8}"/>
              </a:ext>
            </a:extLst>
          </p:cNvPr>
          <p:cNvSpPr/>
          <p:nvPr/>
        </p:nvSpPr>
        <p:spPr>
          <a:xfrm>
            <a:off x="3709330" y="4519281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3B9013D-4D95-E1F0-8F23-B7865BFFFFE9}"/>
              </a:ext>
            </a:extLst>
          </p:cNvPr>
          <p:cNvSpPr/>
          <p:nvPr/>
        </p:nvSpPr>
        <p:spPr>
          <a:xfrm>
            <a:off x="7329174" y="4262861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435A002-2F91-9C65-DBDD-4A8C7B418C1A}"/>
              </a:ext>
            </a:extLst>
          </p:cNvPr>
          <p:cNvSpPr/>
          <p:nvPr/>
        </p:nvSpPr>
        <p:spPr>
          <a:xfrm>
            <a:off x="9224235" y="46682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821EE4A-01E1-0114-63B9-3FABB82974AB}"/>
              </a:ext>
            </a:extLst>
          </p:cNvPr>
          <p:cNvSpPr/>
          <p:nvPr/>
        </p:nvSpPr>
        <p:spPr>
          <a:xfrm>
            <a:off x="9794078" y="459376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0CB80DE-2531-8E7E-2874-5E4068BE3020}"/>
              </a:ext>
            </a:extLst>
          </p:cNvPr>
          <p:cNvSpPr/>
          <p:nvPr/>
        </p:nvSpPr>
        <p:spPr>
          <a:xfrm>
            <a:off x="5394357" y="492546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4DC223-E842-8344-55FA-F3D7AFB81B6B}"/>
              </a:ext>
            </a:extLst>
          </p:cNvPr>
          <p:cNvSpPr/>
          <p:nvPr/>
        </p:nvSpPr>
        <p:spPr>
          <a:xfrm>
            <a:off x="8307802" y="459376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42748B8-60D0-5DD7-666F-3332F2C1DCFA}"/>
              </a:ext>
            </a:extLst>
          </p:cNvPr>
          <p:cNvSpPr/>
          <p:nvPr/>
        </p:nvSpPr>
        <p:spPr>
          <a:xfrm>
            <a:off x="7507358" y="3486009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1AAB1C-071F-35F5-B682-24049E79EFE6}"/>
              </a:ext>
            </a:extLst>
          </p:cNvPr>
          <p:cNvSpPr/>
          <p:nvPr/>
        </p:nvSpPr>
        <p:spPr>
          <a:xfrm>
            <a:off x="10875404" y="588240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93536-FD24-46E6-F40A-831B1E49B04D}"/>
              </a:ext>
            </a:extLst>
          </p:cNvPr>
          <p:cNvSpPr/>
          <p:nvPr/>
        </p:nvSpPr>
        <p:spPr>
          <a:xfrm>
            <a:off x="9861104" y="351254"/>
            <a:ext cx="1070581" cy="435935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NAVARRE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905-1234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E11F58-70C5-4B44-77B4-A0828011D457}"/>
              </a:ext>
            </a:extLst>
          </p:cNvPr>
          <p:cNvSpPr/>
          <p:nvPr/>
        </p:nvSpPr>
        <p:spPr>
          <a:xfrm>
            <a:off x="8444724" y="1478257"/>
            <a:ext cx="1354803" cy="54400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94BDDC-AD66-584F-1D53-69FF44375C2B}"/>
              </a:ext>
            </a:extLst>
          </p:cNvPr>
          <p:cNvSpPr/>
          <p:nvPr/>
        </p:nvSpPr>
        <p:spPr>
          <a:xfrm>
            <a:off x="9861105" y="863501"/>
            <a:ext cx="1070581" cy="39099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1004-35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7109F8-9C75-F8E1-58DF-12FB485ABB85}"/>
              </a:ext>
            </a:extLst>
          </p:cNvPr>
          <p:cNvSpPr/>
          <p:nvPr/>
        </p:nvSpPr>
        <p:spPr>
          <a:xfrm>
            <a:off x="9861105" y="1476616"/>
            <a:ext cx="1070581" cy="54400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1035-54</a:t>
            </a:r>
          </a:p>
        </p:txBody>
      </p:sp>
      <p:cxnSp>
        <p:nvCxnSpPr>
          <p:cNvPr id="31" name="Connecteur en angle 18">
            <a:extLst>
              <a:ext uri="{FF2B5EF4-FFF2-40B4-BE49-F238E27FC236}">
                <a16:creationId xmlns:a16="http://schemas.microsoft.com/office/drawing/2014/main" id="{D647B615-FAFC-804E-6960-D96C9BD7F96A}"/>
              </a:ext>
            </a:extLst>
          </p:cNvPr>
          <p:cNvCxnSpPr>
            <a:cxnSpLocks/>
            <a:stCxn id="29" idx="2"/>
            <a:endCxn id="28" idx="0"/>
          </p:cNvCxnSpPr>
          <p:nvPr/>
        </p:nvCxnSpPr>
        <p:spPr>
          <a:xfrm rot="5400000">
            <a:off x="9647381" y="729242"/>
            <a:ext cx="223760" cy="12742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479">
            <a:extLst>
              <a:ext uri="{FF2B5EF4-FFF2-40B4-BE49-F238E27FC236}">
                <a16:creationId xmlns:a16="http://schemas.microsoft.com/office/drawing/2014/main" id="{01150335-88DC-A1A7-73E0-6FFF66E20502}"/>
              </a:ext>
            </a:extLst>
          </p:cNvPr>
          <p:cNvCxnSpPr>
            <a:cxnSpLocks/>
            <a:stCxn id="484" idx="3"/>
            <a:endCxn id="28" idx="1"/>
          </p:cNvCxnSpPr>
          <p:nvPr/>
        </p:nvCxnSpPr>
        <p:spPr>
          <a:xfrm>
            <a:off x="8372690" y="1750260"/>
            <a:ext cx="72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en angle 18">
            <a:extLst>
              <a:ext uri="{FF2B5EF4-FFF2-40B4-BE49-F238E27FC236}">
                <a16:creationId xmlns:a16="http://schemas.microsoft.com/office/drawing/2014/main" id="{A958F6AF-D0F0-5F66-61EC-8419B3C2EA3D}"/>
              </a:ext>
            </a:extLst>
          </p:cNvPr>
          <p:cNvCxnSpPr>
            <a:cxnSpLocks/>
            <a:stCxn id="486" idx="2"/>
            <a:endCxn id="484" idx="0"/>
          </p:cNvCxnSpPr>
          <p:nvPr/>
        </p:nvCxnSpPr>
        <p:spPr>
          <a:xfrm rot="16200000" flipH="1">
            <a:off x="7513933" y="1041235"/>
            <a:ext cx="145103" cy="8819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>
            <a:extLst>
              <a:ext uri="{FF2B5EF4-FFF2-40B4-BE49-F238E27FC236}">
                <a16:creationId xmlns:a16="http://schemas.microsoft.com/office/drawing/2014/main" id="{EB61F6B3-560C-D613-3FF2-7F772F7FEBD8}"/>
              </a:ext>
            </a:extLst>
          </p:cNvPr>
          <p:cNvCxnSpPr>
            <a:cxnSpLocks/>
            <a:stCxn id="486" idx="2"/>
            <a:endCxn id="485" idx="0"/>
          </p:cNvCxnSpPr>
          <p:nvPr/>
        </p:nvCxnSpPr>
        <p:spPr>
          <a:xfrm>
            <a:off x="7145509" y="1409659"/>
            <a:ext cx="0" cy="1451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3266D4BC-9C71-8B88-12C8-B54E60DB7E3C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10396396" y="1254497"/>
            <a:ext cx="0" cy="22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Rectangle 483">
            <a:extLst>
              <a:ext uri="{FF2B5EF4-FFF2-40B4-BE49-F238E27FC236}">
                <a16:creationId xmlns:a16="http://schemas.microsoft.com/office/drawing/2014/main" id="{AB4016F1-B20B-7EA8-851A-41970BDC5E14}"/>
              </a:ext>
            </a:extLst>
          </p:cNvPr>
          <p:cNvSpPr/>
          <p:nvPr/>
        </p:nvSpPr>
        <p:spPr>
          <a:xfrm>
            <a:off x="7682228" y="1554762"/>
            <a:ext cx="690462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Sancie</a:t>
            </a: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611A5F3E-C459-40BE-6CD6-533D0E1E53D9}"/>
              </a:ext>
            </a:extLst>
          </p:cNvPr>
          <p:cNvSpPr/>
          <p:nvPr/>
        </p:nvSpPr>
        <p:spPr>
          <a:xfrm>
            <a:off x="6673544" y="1554762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Bermude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1028-37</a:t>
            </a: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9104513F-3E68-0B1B-2F65-E34A6EC8488E}"/>
              </a:ext>
            </a:extLst>
          </p:cNvPr>
          <p:cNvSpPr/>
          <p:nvPr/>
        </p:nvSpPr>
        <p:spPr>
          <a:xfrm>
            <a:off x="6673544" y="1018663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999-1028</a:t>
            </a: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71539AA5-6099-D930-8AD0-B57A0827EDB5}"/>
              </a:ext>
            </a:extLst>
          </p:cNvPr>
          <p:cNvSpPr/>
          <p:nvPr/>
        </p:nvSpPr>
        <p:spPr>
          <a:xfrm>
            <a:off x="8586837" y="863502"/>
            <a:ext cx="1064090" cy="390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Munia Mayor</a:t>
            </a:r>
          </a:p>
        </p:txBody>
      </p:sp>
      <p:cxnSp>
        <p:nvCxnSpPr>
          <p:cNvPr id="488" name="Connecteur droit 487">
            <a:extLst>
              <a:ext uri="{FF2B5EF4-FFF2-40B4-BE49-F238E27FC236}">
                <a16:creationId xmlns:a16="http://schemas.microsoft.com/office/drawing/2014/main" id="{3E6550C0-61AF-BCA7-ECC2-AA413FD39309}"/>
              </a:ext>
            </a:extLst>
          </p:cNvPr>
          <p:cNvCxnSpPr>
            <a:cxnSpLocks/>
            <a:stCxn id="487" idx="3"/>
            <a:endCxn id="29" idx="1"/>
          </p:cNvCxnSpPr>
          <p:nvPr/>
        </p:nvCxnSpPr>
        <p:spPr>
          <a:xfrm flipV="1">
            <a:off x="9650927" y="1058999"/>
            <a:ext cx="210178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Connecteur droit avec flèche 488">
            <a:extLst>
              <a:ext uri="{FF2B5EF4-FFF2-40B4-BE49-F238E27FC236}">
                <a16:creationId xmlns:a16="http://schemas.microsoft.com/office/drawing/2014/main" id="{83431140-635C-72B4-8D1D-9B0EBDB69D48}"/>
              </a:ext>
            </a:extLst>
          </p:cNvPr>
          <p:cNvCxnSpPr>
            <a:cxnSpLocks/>
            <a:stCxn id="487" idx="2"/>
            <a:endCxn id="28" idx="0"/>
          </p:cNvCxnSpPr>
          <p:nvPr/>
        </p:nvCxnSpPr>
        <p:spPr>
          <a:xfrm>
            <a:off x="9118882" y="1254497"/>
            <a:ext cx="3244" cy="223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Rectangle 489">
            <a:extLst>
              <a:ext uri="{FF2B5EF4-FFF2-40B4-BE49-F238E27FC236}">
                <a16:creationId xmlns:a16="http://schemas.microsoft.com/office/drawing/2014/main" id="{6E011A35-2AE5-1480-6363-105D18C81F44}"/>
              </a:ext>
            </a:extLst>
          </p:cNvPr>
          <p:cNvSpPr/>
          <p:nvPr/>
        </p:nvSpPr>
        <p:spPr>
          <a:xfrm>
            <a:off x="10993264" y="1476616"/>
            <a:ext cx="1070581" cy="544006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1035-63</a:t>
            </a:r>
          </a:p>
        </p:txBody>
      </p:sp>
      <p:cxnSp>
        <p:nvCxnSpPr>
          <p:cNvPr id="491" name="Connecteur en angle 18">
            <a:extLst>
              <a:ext uri="{FF2B5EF4-FFF2-40B4-BE49-F238E27FC236}">
                <a16:creationId xmlns:a16="http://schemas.microsoft.com/office/drawing/2014/main" id="{16D78879-486E-9047-51C4-EBF77615586D}"/>
              </a:ext>
            </a:extLst>
          </p:cNvPr>
          <p:cNvCxnSpPr>
            <a:cxnSpLocks/>
            <a:stCxn id="29" idx="2"/>
            <a:endCxn id="490" idx="0"/>
          </p:cNvCxnSpPr>
          <p:nvPr/>
        </p:nvCxnSpPr>
        <p:spPr>
          <a:xfrm rot="16200000" flipH="1">
            <a:off x="10851416" y="799476"/>
            <a:ext cx="222119" cy="113215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Rectangle 491">
            <a:extLst>
              <a:ext uri="{FF2B5EF4-FFF2-40B4-BE49-F238E27FC236}">
                <a16:creationId xmlns:a16="http://schemas.microsoft.com/office/drawing/2014/main" id="{FC169CDE-3EDD-D257-135D-74B2050A2D89}"/>
              </a:ext>
            </a:extLst>
          </p:cNvPr>
          <p:cNvSpPr/>
          <p:nvPr/>
        </p:nvSpPr>
        <p:spPr>
          <a:xfrm>
            <a:off x="6611647" y="161766"/>
            <a:ext cx="1070581" cy="8008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ASTURIES-LEON-GALICE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718-1037</a:t>
            </a: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6BC7C201-B9AB-F3F4-BA1E-F152EE78EF34}"/>
              </a:ext>
            </a:extLst>
          </p:cNvPr>
          <p:cNvSpPr/>
          <p:nvPr/>
        </p:nvSpPr>
        <p:spPr>
          <a:xfrm>
            <a:off x="8580346" y="191903"/>
            <a:ext cx="1070581" cy="5935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LEON-CASTILLE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1035-1369</a:t>
            </a: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10E07E40-6EF9-5ECC-C67F-392F453A8ACB}"/>
              </a:ext>
            </a:extLst>
          </p:cNvPr>
          <p:cNvSpPr/>
          <p:nvPr/>
        </p:nvSpPr>
        <p:spPr>
          <a:xfrm>
            <a:off x="10993264" y="818559"/>
            <a:ext cx="1070581" cy="43593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603D6F14-A1D2-56FB-6AE2-D5CCB7C90BDF}"/>
              </a:ext>
            </a:extLst>
          </p:cNvPr>
          <p:cNvSpPr/>
          <p:nvPr/>
        </p:nvSpPr>
        <p:spPr>
          <a:xfrm>
            <a:off x="5069679" y="4925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C1E834E-E947-9F62-712B-63E751B3BC98}"/>
              </a:ext>
            </a:extLst>
          </p:cNvPr>
          <p:cNvSpPr/>
          <p:nvPr/>
        </p:nvSpPr>
        <p:spPr>
          <a:xfrm>
            <a:off x="9399105" y="507598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90C6B0-5636-5374-CC31-7404F48296EC}"/>
              </a:ext>
            </a:extLst>
          </p:cNvPr>
          <p:cNvSpPr/>
          <p:nvPr/>
        </p:nvSpPr>
        <p:spPr>
          <a:xfrm>
            <a:off x="6865924" y="5303238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553D75-3F71-81A6-4D8D-CC9CA5736491}"/>
              </a:ext>
            </a:extLst>
          </p:cNvPr>
          <p:cNvSpPr/>
          <p:nvPr/>
        </p:nvSpPr>
        <p:spPr>
          <a:xfrm>
            <a:off x="931704" y="580791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24D747D-C04B-1F48-0B5A-0201AD13E738}"/>
              </a:ext>
            </a:extLst>
          </p:cNvPr>
          <p:cNvSpPr/>
          <p:nvPr/>
        </p:nvSpPr>
        <p:spPr>
          <a:xfrm>
            <a:off x="801678" y="6290270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05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56320" y="139899"/>
            <a:ext cx="4025350" cy="56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1035-1093 : La 3</a:t>
            </a:r>
            <a:r>
              <a:rPr lang="fr-FR" b="1" baseline="30000" dirty="0"/>
              <a:t>ème</a:t>
            </a:r>
            <a:r>
              <a:rPr lang="fr-FR" b="1" dirty="0"/>
              <a:t> Reconquista : La Castille s’empare de Coimbra et Tolède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*1031 : Le Califat de Cordoue se morcèle En </a:t>
            </a:r>
            <a:r>
              <a:rPr lang="fr-FR" i="1" dirty="0"/>
              <a:t>Taifas</a:t>
            </a:r>
            <a:r>
              <a:rPr lang="fr-FR" dirty="0"/>
              <a:t> nombreux et rivaux</a:t>
            </a:r>
          </a:p>
          <a:p>
            <a:endParaRPr lang="fr-FR" dirty="0"/>
          </a:p>
          <a:p>
            <a:r>
              <a:rPr lang="fr-FR" dirty="0"/>
              <a:t>*1035 : Début de la 3</a:t>
            </a:r>
            <a:r>
              <a:rPr lang="fr-FR" baseline="30000" dirty="0"/>
              <a:t>ème</a:t>
            </a:r>
            <a:r>
              <a:rPr lang="fr-FR" dirty="0"/>
              <a:t> Reconquista par</a:t>
            </a:r>
          </a:p>
          <a:p>
            <a:r>
              <a:rPr lang="fr-FR" sz="1700" dirty="0"/>
              <a:t>- Les 3 royaumes chrétiens</a:t>
            </a:r>
          </a:p>
          <a:p>
            <a:r>
              <a:rPr lang="fr-FR" sz="1700" dirty="0"/>
              <a:t>Léon-Castille, Navarre, Aragon</a:t>
            </a:r>
          </a:p>
          <a:p>
            <a:r>
              <a:rPr lang="fr-FR" dirty="0"/>
              <a:t>- Et les comtés catalans de Barcelone</a:t>
            </a:r>
          </a:p>
          <a:p>
            <a:endParaRPr lang="fr-FR" dirty="0"/>
          </a:p>
          <a:p>
            <a:r>
              <a:rPr lang="fr-FR" dirty="0"/>
              <a:t>Ils lancent des </a:t>
            </a:r>
            <a:r>
              <a:rPr lang="fr-FR" i="1" dirty="0"/>
              <a:t>algarades</a:t>
            </a:r>
            <a:r>
              <a:rPr lang="fr-FR" dirty="0"/>
              <a:t> (raids) </a:t>
            </a:r>
          </a:p>
          <a:p>
            <a:endParaRPr lang="fr-FR" dirty="0"/>
          </a:p>
          <a:p>
            <a:r>
              <a:rPr lang="fr-FR" dirty="0"/>
              <a:t>*1063 : Le </a:t>
            </a:r>
            <a:r>
              <a:rPr lang="fr-FR" i="1" dirty="0"/>
              <a:t>grégorien</a:t>
            </a:r>
            <a:r>
              <a:rPr lang="fr-FR" dirty="0"/>
              <a:t> Alexandre II, pape</a:t>
            </a:r>
            <a:endParaRPr lang="fr-FR" sz="1700" dirty="0"/>
          </a:p>
          <a:p>
            <a:r>
              <a:rPr lang="fr-FR" dirty="0"/>
              <a:t>La </a:t>
            </a:r>
            <a:r>
              <a:rPr lang="fr-FR" i="1" dirty="0"/>
              <a:t>Reconquista</a:t>
            </a:r>
            <a:r>
              <a:rPr lang="fr-FR" dirty="0"/>
              <a:t> devient une guerre sainte</a:t>
            </a:r>
          </a:p>
          <a:p>
            <a:r>
              <a:rPr lang="fr-FR" dirty="0"/>
              <a:t>Afflux de croisés francs, venus du nord…</a:t>
            </a:r>
          </a:p>
          <a:p>
            <a:endParaRPr lang="fr-FR" dirty="0"/>
          </a:p>
          <a:p>
            <a:r>
              <a:rPr lang="fr-FR" dirty="0"/>
              <a:t>NB : Jusqu’à présent</a:t>
            </a:r>
          </a:p>
          <a:p>
            <a:r>
              <a:rPr lang="fr-FR" dirty="0"/>
              <a:t>Refaire l’unité politique</a:t>
            </a:r>
          </a:p>
          <a:p>
            <a:r>
              <a:rPr lang="fr-FR" dirty="0"/>
              <a:t>Pas une Croisade…</a:t>
            </a:r>
          </a:p>
        </p:txBody>
      </p:sp>
      <p:pic>
        <p:nvPicPr>
          <p:cNvPr id="28" name="Image 27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DA119780-CF67-52B9-F049-BAC635057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7" y="136525"/>
            <a:ext cx="7769271" cy="5826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ED6D00D-620C-D1E4-1B2A-9E1E13C7B1E7}"/>
              </a:ext>
            </a:extLst>
          </p:cNvPr>
          <p:cNvSpPr/>
          <p:nvPr/>
        </p:nvSpPr>
        <p:spPr>
          <a:xfrm>
            <a:off x="4208637" y="5594146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1065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4664691-8F67-F5E5-927E-CE0087E6D43F}"/>
              </a:ext>
            </a:extLst>
          </p:cNvPr>
          <p:cNvSpPr/>
          <p:nvPr/>
        </p:nvSpPr>
        <p:spPr>
          <a:xfrm>
            <a:off x="4884356" y="180052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5" name="Ellipse 6144">
            <a:extLst>
              <a:ext uri="{FF2B5EF4-FFF2-40B4-BE49-F238E27FC236}">
                <a16:creationId xmlns:a16="http://schemas.microsoft.com/office/drawing/2014/main" id="{8CC9CF02-66AE-AE9B-25E4-6DCF95ED18F7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8" name="Ellipse 6147">
            <a:extLst>
              <a:ext uri="{FF2B5EF4-FFF2-40B4-BE49-F238E27FC236}">
                <a16:creationId xmlns:a16="http://schemas.microsoft.com/office/drawing/2014/main" id="{35FA70C0-479A-15D7-1EEC-C64ABC6BBFD5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9" name="Ellipse 6148">
            <a:extLst>
              <a:ext uri="{FF2B5EF4-FFF2-40B4-BE49-F238E27FC236}">
                <a16:creationId xmlns:a16="http://schemas.microsoft.com/office/drawing/2014/main" id="{E58290EE-4FE8-89A3-929A-D13A653B9A76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0" name="Ellipse 6149">
            <a:extLst>
              <a:ext uri="{FF2B5EF4-FFF2-40B4-BE49-F238E27FC236}">
                <a16:creationId xmlns:a16="http://schemas.microsoft.com/office/drawing/2014/main" id="{8BA3A4E4-6474-A73A-C281-EC494E05A1BA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1" name="Ellipse 6150">
            <a:extLst>
              <a:ext uri="{FF2B5EF4-FFF2-40B4-BE49-F238E27FC236}">
                <a16:creationId xmlns:a16="http://schemas.microsoft.com/office/drawing/2014/main" id="{D5C40EB2-348F-F969-3C5C-C5DAFDC37AF0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2" name="Ellipse 6151">
            <a:extLst>
              <a:ext uri="{FF2B5EF4-FFF2-40B4-BE49-F238E27FC236}">
                <a16:creationId xmlns:a16="http://schemas.microsoft.com/office/drawing/2014/main" id="{163CEE07-777C-B6EC-8714-B684CD618C37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3" name="Ellipse 6152">
            <a:extLst>
              <a:ext uri="{FF2B5EF4-FFF2-40B4-BE49-F238E27FC236}">
                <a16:creationId xmlns:a16="http://schemas.microsoft.com/office/drawing/2014/main" id="{7C672A83-23F2-C4F0-195D-4E93FA57429B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4" name="Ellipse 6153">
            <a:extLst>
              <a:ext uri="{FF2B5EF4-FFF2-40B4-BE49-F238E27FC236}">
                <a16:creationId xmlns:a16="http://schemas.microsoft.com/office/drawing/2014/main" id="{CF407316-DF07-C1BF-F215-493C33E4A0A6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5" name="Ellipse 6154">
            <a:extLst>
              <a:ext uri="{FF2B5EF4-FFF2-40B4-BE49-F238E27FC236}">
                <a16:creationId xmlns:a16="http://schemas.microsoft.com/office/drawing/2014/main" id="{805C3E6D-B5DC-5E1B-ECCF-B22D2593EFE3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6" name="Ellipse 6155">
            <a:extLst>
              <a:ext uri="{FF2B5EF4-FFF2-40B4-BE49-F238E27FC236}">
                <a16:creationId xmlns:a16="http://schemas.microsoft.com/office/drawing/2014/main" id="{6C821529-6710-961A-EB35-BB2C47A40779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7" name="Ellipse 6156">
            <a:extLst>
              <a:ext uri="{FF2B5EF4-FFF2-40B4-BE49-F238E27FC236}">
                <a16:creationId xmlns:a16="http://schemas.microsoft.com/office/drawing/2014/main" id="{0C84FB4C-5406-1691-4BCD-839647503F64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8" name="Ellipse 6157">
            <a:extLst>
              <a:ext uri="{FF2B5EF4-FFF2-40B4-BE49-F238E27FC236}">
                <a16:creationId xmlns:a16="http://schemas.microsoft.com/office/drawing/2014/main" id="{E655CF8C-579B-1726-31F6-B755D4EB39F6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2" name="Ellipse 6161">
            <a:extLst>
              <a:ext uri="{FF2B5EF4-FFF2-40B4-BE49-F238E27FC236}">
                <a16:creationId xmlns:a16="http://schemas.microsoft.com/office/drawing/2014/main" id="{3D9A222E-3E32-6D4F-2D0C-6FC6A63D0980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4" name="Ellipse 6163">
            <a:extLst>
              <a:ext uri="{FF2B5EF4-FFF2-40B4-BE49-F238E27FC236}">
                <a16:creationId xmlns:a16="http://schemas.microsoft.com/office/drawing/2014/main" id="{8F602753-A4AA-83CF-5C2B-ADAB4A043FE0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5" name="Ellipse 6164">
            <a:extLst>
              <a:ext uri="{FF2B5EF4-FFF2-40B4-BE49-F238E27FC236}">
                <a16:creationId xmlns:a16="http://schemas.microsoft.com/office/drawing/2014/main" id="{64078683-9007-D1A6-34DD-EB31CE595DF5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9BED057-F67E-74D8-820E-CC876A0FD7AC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BF79458-D4AC-7165-F667-3B5A620C560A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1DABEDA-58C4-9109-F2CC-482502651D4F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76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62864" cy="58939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1035-1093 : La 3</a:t>
            </a:r>
            <a:r>
              <a:rPr lang="fr-FR" b="1" baseline="30000" dirty="0"/>
              <a:t>ème</a:t>
            </a:r>
            <a:r>
              <a:rPr lang="fr-FR" b="1" dirty="0"/>
              <a:t> Reconquista : La Castille s’empare de Coimbra et Tolède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*1060 : Les </a:t>
            </a:r>
            <a:r>
              <a:rPr lang="fr-FR" i="1" dirty="0"/>
              <a:t>algarades</a:t>
            </a:r>
            <a:r>
              <a:rPr lang="fr-FR" dirty="0"/>
              <a:t> laissent la place</a:t>
            </a:r>
          </a:p>
          <a:p>
            <a:r>
              <a:rPr lang="fr-FR" dirty="0"/>
              <a:t>A de véritables offensives…</a:t>
            </a:r>
          </a:p>
          <a:p>
            <a:endParaRPr lang="fr-FR" dirty="0"/>
          </a:p>
          <a:p>
            <a:r>
              <a:rPr lang="fr-FR" dirty="0"/>
              <a:t>*1064 : Au nord de Saragosse</a:t>
            </a:r>
          </a:p>
          <a:p>
            <a:r>
              <a:rPr lang="fr-FR" sz="1700" dirty="0"/>
              <a:t>Une puissante armée de croisés s’empare</a:t>
            </a:r>
          </a:p>
          <a:p>
            <a:r>
              <a:rPr lang="fr-FR" dirty="0"/>
              <a:t>De la forteresse de </a:t>
            </a:r>
            <a:r>
              <a:rPr lang="fr-FR" u="sng" dirty="0"/>
              <a:t>Barbastro</a:t>
            </a:r>
            <a:endParaRPr lang="fr-FR" dirty="0"/>
          </a:p>
          <a:p>
            <a:endParaRPr lang="fr-FR" u="sng" dirty="0"/>
          </a:p>
          <a:p>
            <a:r>
              <a:rPr lang="fr-FR" dirty="0"/>
              <a:t>Rappel important…</a:t>
            </a:r>
          </a:p>
          <a:p>
            <a:r>
              <a:rPr lang="fr-FR" dirty="0"/>
              <a:t>*A l’est, côté Aragon et Barcelone</a:t>
            </a:r>
          </a:p>
          <a:p>
            <a:r>
              <a:rPr lang="fr-FR" dirty="0"/>
              <a:t>Face au puissants et peuplés </a:t>
            </a:r>
            <a:r>
              <a:rPr lang="fr-FR" i="1" dirty="0"/>
              <a:t>taifas</a:t>
            </a:r>
          </a:p>
          <a:p>
            <a:r>
              <a:rPr lang="fr-FR" dirty="0"/>
              <a:t>De Saragosse et de </a:t>
            </a:r>
            <a:r>
              <a:rPr lang="fr-FR" dirty="0" err="1"/>
              <a:t>Tortose</a:t>
            </a:r>
            <a:r>
              <a:rPr lang="fr-FR" dirty="0"/>
              <a:t>, sur l’Ebre</a:t>
            </a:r>
          </a:p>
          <a:p>
            <a:r>
              <a:rPr lang="fr-FR" dirty="0"/>
              <a:t>Difficultés à progresser pour les chrétiens</a:t>
            </a:r>
          </a:p>
          <a:p>
            <a:endParaRPr lang="fr-FR" dirty="0"/>
          </a:p>
          <a:p>
            <a:r>
              <a:rPr lang="fr-FR" dirty="0"/>
              <a:t>*En revanche</a:t>
            </a:r>
          </a:p>
          <a:p>
            <a:r>
              <a:rPr lang="fr-FR" dirty="0"/>
              <a:t>A l’ouest, côté Castille</a:t>
            </a:r>
          </a:p>
          <a:p>
            <a:r>
              <a:rPr lang="fr-FR" dirty="0"/>
              <a:t>Zones peu peuplées</a:t>
            </a:r>
          </a:p>
          <a:p>
            <a:r>
              <a:rPr lang="fr-FR" dirty="0"/>
              <a:t>Et donc progression plus facile…</a:t>
            </a:r>
          </a:p>
        </p:txBody>
      </p:sp>
      <p:pic>
        <p:nvPicPr>
          <p:cNvPr id="28" name="Image 27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B754E46B-0971-6580-9CB4-3645EA0B7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7" y="136525"/>
            <a:ext cx="7769271" cy="5826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93CAE3D-8409-6A4C-9EDE-EB76C89705AE}"/>
              </a:ext>
            </a:extLst>
          </p:cNvPr>
          <p:cNvSpPr/>
          <p:nvPr/>
        </p:nvSpPr>
        <p:spPr>
          <a:xfrm>
            <a:off x="4208637" y="5594146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1065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59F0C9-477C-E6DF-E1D1-13388AD7B134}"/>
              </a:ext>
            </a:extLst>
          </p:cNvPr>
          <p:cNvSpPr/>
          <p:nvPr/>
        </p:nvSpPr>
        <p:spPr>
          <a:xfrm>
            <a:off x="4884356" y="180052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5" name="Ellipse 6144">
            <a:extLst>
              <a:ext uri="{FF2B5EF4-FFF2-40B4-BE49-F238E27FC236}">
                <a16:creationId xmlns:a16="http://schemas.microsoft.com/office/drawing/2014/main" id="{99C69BD7-CFF4-7745-06D5-D4AAB58CBDA7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8" name="Ellipse 6147">
            <a:extLst>
              <a:ext uri="{FF2B5EF4-FFF2-40B4-BE49-F238E27FC236}">
                <a16:creationId xmlns:a16="http://schemas.microsoft.com/office/drawing/2014/main" id="{00E5EF33-A82D-6105-3508-0ABA11422B93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9" name="Ellipse 6148">
            <a:extLst>
              <a:ext uri="{FF2B5EF4-FFF2-40B4-BE49-F238E27FC236}">
                <a16:creationId xmlns:a16="http://schemas.microsoft.com/office/drawing/2014/main" id="{C47EAFB8-EAF9-5101-4A91-CCA889C2755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0" name="Ellipse 6149">
            <a:extLst>
              <a:ext uri="{FF2B5EF4-FFF2-40B4-BE49-F238E27FC236}">
                <a16:creationId xmlns:a16="http://schemas.microsoft.com/office/drawing/2014/main" id="{8860B10D-33C6-34F3-E3F6-C31AC5C51377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1" name="Ellipse 6150">
            <a:extLst>
              <a:ext uri="{FF2B5EF4-FFF2-40B4-BE49-F238E27FC236}">
                <a16:creationId xmlns:a16="http://schemas.microsoft.com/office/drawing/2014/main" id="{0F931CC7-A543-9E00-CFDE-11ED7A26C5FA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2" name="Ellipse 6151">
            <a:extLst>
              <a:ext uri="{FF2B5EF4-FFF2-40B4-BE49-F238E27FC236}">
                <a16:creationId xmlns:a16="http://schemas.microsoft.com/office/drawing/2014/main" id="{37A0A1B2-680E-5DD0-652A-70B6D6FAA1DF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3" name="Ellipse 6152">
            <a:extLst>
              <a:ext uri="{FF2B5EF4-FFF2-40B4-BE49-F238E27FC236}">
                <a16:creationId xmlns:a16="http://schemas.microsoft.com/office/drawing/2014/main" id="{27AC4B9B-D761-AE9F-F4A4-71F812133D46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4" name="Ellipse 6153">
            <a:extLst>
              <a:ext uri="{FF2B5EF4-FFF2-40B4-BE49-F238E27FC236}">
                <a16:creationId xmlns:a16="http://schemas.microsoft.com/office/drawing/2014/main" id="{6F0D0FCD-6816-A8A5-6AA1-1FDB425D967C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5" name="Ellipse 6154">
            <a:extLst>
              <a:ext uri="{FF2B5EF4-FFF2-40B4-BE49-F238E27FC236}">
                <a16:creationId xmlns:a16="http://schemas.microsoft.com/office/drawing/2014/main" id="{62DFC6D5-107A-9C1C-D838-68346DAECAF2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6" name="Ellipse 6155">
            <a:extLst>
              <a:ext uri="{FF2B5EF4-FFF2-40B4-BE49-F238E27FC236}">
                <a16:creationId xmlns:a16="http://schemas.microsoft.com/office/drawing/2014/main" id="{384F21BD-FBE1-A36A-C5D7-24BD7A22B3D8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7" name="Ellipse 6156">
            <a:extLst>
              <a:ext uri="{FF2B5EF4-FFF2-40B4-BE49-F238E27FC236}">
                <a16:creationId xmlns:a16="http://schemas.microsoft.com/office/drawing/2014/main" id="{57768E16-B7D5-1178-792B-1CE429A03CC6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8" name="Ellipse 6157">
            <a:extLst>
              <a:ext uri="{FF2B5EF4-FFF2-40B4-BE49-F238E27FC236}">
                <a16:creationId xmlns:a16="http://schemas.microsoft.com/office/drawing/2014/main" id="{3374B4ED-26BD-7BB1-CE04-9221AD07CDC0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9" name="Ellipse 6158">
            <a:extLst>
              <a:ext uri="{FF2B5EF4-FFF2-40B4-BE49-F238E27FC236}">
                <a16:creationId xmlns:a16="http://schemas.microsoft.com/office/drawing/2014/main" id="{36640DE5-1F38-3276-C192-595C97BFC906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0" name="Ellipse 6159">
            <a:extLst>
              <a:ext uri="{FF2B5EF4-FFF2-40B4-BE49-F238E27FC236}">
                <a16:creationId xmlns:a16="http://schemas.microsoft.com/office/drawing/2014/main" id="{C3B3A6FD-A8AB-1D8B-73A1-1236EF5D750E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1" name="Ellipse 6160">
            <a:extLst>
              <a:ext uri="{FF2B5EF4-FFF2-40B4-BE49-F238E27FC236}">
                <a16:creationId xmlns:a16="http://schemas.microsoft.com/office/drawing/2014/main" id="{C951B88C-694D-34B6-A62F-B95F77600ECD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2" name="Ellipse 6161">
            <a:extLst>
              <a:ext uri="{FF2B5EF4-FFF2-40B4-BE49-F238E27FC236}">
                <a16:creationId xmlns:a16="http://schemas.microsoft.com/office/drawing/2014/main" id="{2283ADBB-32D1-7530-8CB1-AC1A7978E8CF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F32BFB4-5F34-AA5E-53B2-0DA4D552F603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58C0F7E-934B-EF5B-34A4-C4D81F882941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C9B3159-911F-5AB5-BA85-4D439629D677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57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299" y="108645"/>
            <a:ext cx="392873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1035-1093 : La 3</a:t>
            </a:r>
            <a:r>
              <a:rPr lang="fr-FR" b="1" baseline="30000" dirty="0"/>
              <a:t>ème</a:t>
            </a:r>
            <a:r>
              <a:rPr lang="fr-FR" b="1" dirty="0"/>
              <a:t> Reconquista : La Castille s’empare de Coimbra et Tolède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*1064 : A partir du Portugal</a:t>
            </a:r>
          </a:p>
          <a:p>
            <a:r>
              <a:rPr lang="fr-FR" u="sng" dirty="0"/>
              <a:t>Ferdinand 1</a:t>
            </a:r>
            <a:r>
              <a:rPr lang="fr-FR" u="sng" baseline="30000" dirty="0"/>
              <a:t>er</a:t>
            </a:r>
            <a:r>
              <a:rPr lang="fr-FR" dirty="0"/>
              <a:t> reprend Coimbra</a:t>
            </a:r>
          </a:p>
          <a:p>
            <a:r>
              <a:rPr lang="fr-FR" dirty="0"/>
              <a:t>NB : Perdue en 989 </a:t>
            </a:r>
          </a:p>
          <a:p>
            <a:r>
              <a:rPr lang="fr-FR" dirty="0"/>
              <a:t>NB : L'Estrémadure</a:t>
            </a:r>
          </a:p>
          <a:p>
            <a:r>
              <a:rPr lang="fr-FR" i="1" dirty="0"/>
              <a:t>Extrema </a:t>
            </a:r>
            <a:r>
              <a:rPr lang="fr-FR" i="1" dirty="0" err="1"/>
              <a:t>Dorii</a:t>
            </a:r>
            <a:r>
              <a:rPr lang="fr-FR" dirty="0"/>
              <a:t>, au-delà du Douro</a:t>
            </a:r>
          </a:p>
          <a:p>
            <a:endParaRPr lang="fr-FR" dirty="0"/>
          </a:p>
          <a:p>
            <a:r>
              <a:rPr lang="fr-FR" dirty="0"/>
              <a:t>*1085 : Et surtout, au centre</a:t>
            </a:r>
          </a:p>
          <a:p>
            <a:r>
              <a:rPr lang="fr-FR" dirty="0"/>
              <a:t>Son fils </a:t>
            </a:r>
            <a:r>
              <a:rPr lang="fr-FR" u="sng" dirty="0"/>
              <a:t>Alphonse VI de Castille</a:t>
            </a:r>
          </a:p>
          <a:p>
            <a:r>
              <a:rPr lang="fr-FR" dirty="0"/>
              <a:t>Traverse le Douro et s’empare de Tolède</a:t>
            </a:r>
          </a:p>
          <a:p>
            <a:r>
              <a:rPr lang="fr-FR" dirty="0"/>
              <a:t>Ancienne capitale des rois Wisigoths</a:t>
            </a:r>
          </a:p>
          <a:p>
            <a:r>
              <a:rPr lang="fr-FR" i="1" dirty="0"/>
              <a:t>Empereur des deux religions</a:t>
            </a:r>
          </a:p>
          <a:p>
            <a:endParaRPr lang="fr-FR" dirty="0"/>
          </a:p>
          <a:p>
            <a:r>
              <a:rPr lang="fr-FR" dirty="0"/>
              <a:t>*Prise de Tolède suivie par</a:t>
            </a:r>
          </a:p>
          <a:p>
            <a:r>
              <a:rPr lang="fr-FR" dirty="0"/>
              <a:t>Des repeuplements </a:t>
            </a:r>
            <a:r>
              <a:rPr lang="fr-FR" i="1" dirty="0"/>
              <a:t>de sécurisation</a:t>
            </a:r>
          </a:p>
          <a:p>
            <a:r>
              <a:rPr lang="fr-FR" dirty="0"/>
              <a:t>Salamanque, Avila, Ségovie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BC80DE-BE95-850D-904F-535908B58E94}"/>
              </a:ext>
            </a:extLst>
          </p:cNvPr>
          <p:cNvSpPr/>
          <p:nvPr/>
        </p:nvSpPr>
        <p:spPr>
          <a:xfrm>
            <a:off x="149028" y="5269319"/>
            <a:ext cx="1509710" cy="576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1037-65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DFA68D-95A0-8BE6-1ADB-57C535A8E5A3}"/>
              </a:ext>
            </a:extLst>
          </p:cNvPr>
          <p:cNvSpPr/>
          <p:nvPr/>
        </p:nvSpPr>
        <p:spPr>
          <a:xfrm>
            <a:off x="2284648" y="5961822"/>
            <a:ext cx="902748" cy="576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1065-72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5F15EC-FC80-AD4A-6428-94C66327A4E9}"/>
              </a:ext>
            </a:extLst>
          </p:cNvPr>
          <p:cNvSpPr/>
          <p:nvPr/>
        </p:nvSpPr>
        <p:spPr>
          <a:xfrm>
            <a:off x="1440365" y="5961822"/>
            <a:ext cx="780795" cy="576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Galice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1065-71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631D0B-395A-6ED1-8D00-D9BC8C3705C8}"/>
              </a:ext>
            </a:extLst>
          </p:cNvPr>
          <p:cNvSpPr/>
          <p:nvPr/>
        </p:nvSpPr>
        <p:spPr>
          <a:xfrm>
            <a:off x="149566" y="5961822"/>
            <a:ext cx="1228726" cy="7596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 León 1065-1109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Castille-Galice 1072-1109</a:t>
            </a:r>
          </a:p>
        </p:txBody>
      </p:sp>
      <p:cxnSp>
        <p:nvCxnSpPr>
          <p:cNvPr id="6144" name="Connecteur en angle 19">
            <a:extLst>
              <a:ext uri="{FF2B5EF4-FFF2-40B4-BE49-F238E27FC236}">
                <a16:creationId xmlns:a16="http://schemas.microsoft.com/office/drawing/2014/main" id="{8AFF8974-7BA7-A141-E867-F7A242AF2139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rot="5400000">
            <a:off x="775786" y="5833725"/>
            <a:ext cx="116240" cy="13995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Connecteur en angle 9">
            <a:extLst>
              <a:ext uri="{FF2B5EF4-FFF2-40B4-BE49-F238E27FC236}">
                <a16:creationId xmlns:a16="http://schemas.microsoft.com/office/drawing/2014/main" id="{354656F7-3576-FBB1-B2E8-13866C853DBF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rot="16200000" flipH="1">
            <a:off x="1309203" y="5440262"/>
            <a:ext cx="116240" cy="92688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7" name="Connecteur en angle 14">
            <a:extLst>
              <a:ext uri="{FF2B5EF4-FFF2-40B4-BE49-F238E27FC236}">
                <a16:creationId xmlns:a16="http://schemas.microsoft.com/office/drawing/2014/main" id="{F5F4390B-07FD-3ED0-FEC4-A7631E5BB7D3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 rot="16200000" flipH="1">
            <a:off x="1761832" y="4987632"/>
            <a:ext cx="116240" cy="183213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Rectangle 6151">
            <a:extLst>
              <a:ext uri="{FF2B5EF4-FFF2-40B4-BE49-F238E27FC236}">
                <a16:creationId xmlns:a16="http://schemas.microsoft.com/office/drawing/2014/main" id="{4FE63C55-B889-1449-D25E-11978BA7390C}"/>
              </a:ext>
            </a:extLst>
          </p:cNvPr>
          <p:cNvSpPr/>
          <p:nvPr/>
        </p:nvSpPr>
        <p:spPr>
          <a:xfrm>
            <a:off x="1749357" y="5211199"/>
            <a:ext cx="1070581" cy="576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LEON-CASTILLE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1035-1516</a:t>
            </a:r>
          </a:p>
        </p:txBody>
      </p:sp>
      <p:pic>
        <p:nvPicPr>
          <p:cNvPr id="7" name="Image 6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8E0EE8BB-1C27-FAE4-89AB-DAD177F7D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7" y="136525"/>
            <a:ext cx="7769271" cy="5826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8F6746-13B9-1CB6-5AE1-643C40D53DE5}"/>
              </a:ext>
            </a:extLst>
          </p:cNvPr>
          <p:cNvSpPr/>
          <p:nvPr/>
        </p:nvSpPr>
        <p:spPr>
          <a:xfrm>
            <a:off x="4208637" y="5594146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1065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DFD110-7056-F476-719D-ACCACE0C3FD5}"/>
              </a:ext>
            </a:extLst>
          </p:cNvPr>
          <p:cNvSpPr/>
          <p:nvPr/>
        </p:nvSpPr>
        <p:spPr>
          <a:xfrm>
            <a:off x="4884356" y="180052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516F1D5-7EF5-725A-826E-9753B59D146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9F425B-F8B7-6552-4D78-2993848A641A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8" name="Ellipse 6147">
            <a:extLst>
              <a:ext uri="{FF2B5EF4-FFF2-40B4-BE49-F238E27FC236}">
                <a16:creationId xmlns:a16="http://schemas.microsoft.com/office/drawing/2014/main" id="{F4128A95-2A42-3BBE-B772-9A2EF7851018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9" name="Ellipse 6148">
            <a:extLst>
              <a:ext uri="{FF2B5EF4-FFF2-40B4-BE49-F238E27FC236}">
                <a16:creationId xmlns:a16="http://schemas.microsoft.com/office/drawing/2014/main" id="{091E9C22-FB39-4F1E-829C-DCE9921CC792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0" name="Ellipse 6149">
            <a:extLst>
              <a:ext uri="{FF2B5EF4-FFF2-40B4-BE49-F238E27FC236}">
                <a16:creationId xmlns:a16="http://schemas.microsoft.com/office/drawing/2014/main" id="{9D7F92B5-FE09-4C07-8080-90EE12C8AF0D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1" name="Ellipse 6150">
            <a:extLst>
              <a:ext uri="{FF2B5EF4-FFF2-40B4-BE49-F238E27FC236}">
                <a16:creationId xmlns:a16="http://schemas.microsoft.com/office/drawing/2014/main" id="{3F7F75E7-DFEB-A63C-3278-2804AE5377A7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3" name="Ellipse 6152">
            <a:extLst>
              <a:ext uri="{FF2B5EF4-FFF2-40B4-BE49-F238E27FC236}">
                <a16:creationId xmlns:a16="http://schemas.microsoft.com/office/drawing/2014/main" id="{978E4863-DCCE-BE54-FEC7-9F615F0489BD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4" name="Ellipse 6153">
            <a:extLst>
              <a:ext uri="{FF2B5EF4-FFF2-40B4-BE49-F238E27FC236}">
                <a16:creationId xmlns:a16="http://schemas.microsoft.com/office/drawing/2014/main" id="{C3D6142F-42F1-F2BF-FC25-83B4262FC803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5" name="Ellipse 6154">
            <a:extLst>
              <a:ext uri="{FF2B5EF4-FFF2-40B4-BE49-F238E27FC236}">
                <a16:creationId xmlns:a16="http://schemas.microsoft.com/office/drawing/2014/main" id="{E0CF39D7-E670-0807-5DAE-6A8D9C61499F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6" name="Ellipse 6155">
            <a:extLst>
              <a:ext uri="{FF2B5EF4-FFF2-40B4-BE49-F238E27FC236}">
                <a16:creationId xmlns:a16="http://schemas.microsoft.com/office/drawing/2014/main" id="{D9BAB106-45C8-02FF-8585-08E27A1582CC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7" name="Ellipse 6156">
            <a:extLst>
              <a:ext uri="{FF2B5EF4-FFF2-40B4-BE49-F238E27FC236}">
                <a16:creationId xmlns:a16="http://schemas.microsoft.com/office/drawing/2014/main" id="{E88D627E-7221-FEE9-43EB-EC42FCCDD91F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8" name="Ellipse 6157">
            <a:extLst>
              <a:ext uri="{FF2B5EF4-FFF2-40B4-BE49-F238E27FC236}">
                <a16:creationId xmlns:a16="http://schemas.microsoft.com/office/drawing/2014/main" id="{2205B2F0-8E89-DC80-2F35-2D9A90A2154B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9" name="Ellipse 6158">
            <a:extLst>
              <a:ext uri="{FF2B5EF4-FFF2-40B4-BE49-F238E27FC236}">
                <a16:creationId xmlns:a16="http://schemas.microsoft.com/office/drawing/2014/main" id="{3CC0897B-2970-8891-D176-62E4C34207CE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0" name="Ellipse 6159">
            <a:extLst>
              <a:ext uri="{FF2B5EF4-FFF2-40B4-BE49-F238E27FC236}">
                <a16:creationId xmlns:a16="http://schemas.microsoft.com/office/drawing/2014/main" id="{76B16F00-01F2-C0A7-2975-DE384AF83828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1" name="Ellipse 6160">
            <a:extLst>
              <a:ext uri="{FF2B5EF4-FFF2-40B4-BE49-F238E27FC236}">
                <a16:creationId xmlns:a16="http://schemas.microsoft.com/office/drawing/2014/main" id="{70F73982-0989-A33E-868A-ADC249DE398C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3" name="Ellipse 6162">
            <a:extLst>
              <a:ext uri="{FF2B5EF4-FFF2-40B4-BE49-F238E27FC236}">
                <a16:creationId xmlns:a16="http://schemas.microsoft.com/office/drawing/2014/main" id="{4C52AF7B-32E0-D8A7-0CB0-BF28E1722D2C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4" name="Ellipse 6163">
            <a:extLst>
              <a:ext uri="{FF2B5EF4-FFF2-40B4-BE49-F238E27FC236}">
                <a16:creationId xmlns:a16="http://schemas.microsoft.com/office/drawing/2014/main" id="{80DAC02A-FA47-3149-D6AA-84F86A555CBA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5" name="Ellipse 6164">
            <a:extLst>
              <a:ext uri="{FF2B5EF4-FFF2-40B4-BE49-F238E27FC236}">
                <a16:creationId xmlns:a16="http://schemas.microsoft.com/office/drawing/2014/main" id="{8F0F6928-DBDB-9ACB-A10A-388A7693143E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6" name="Ellipse 6165">
            <a:extLst>
              <a:ext uri="{FF2B5EF4-FFF2-40B4-BE49-F238E27FC236}">
                <a16:creationId xmlns:a16="http://schemas.microsoft.com/office/drawing/2014/main" id="{ADC45EFC-814B-80A8-21CC-A59BD706ECD4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F3E673-2435-A479-11B1-4362E3576AD4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A05ABC-7242-C064-8E82-EB2C55FDE3DB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98DE1E-AE53-488E-3AB4-5B3D7CB8E744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B7AE911-7D9C-D842-4A26-FBAFF393E248}"/>
              </a:ext>
            </a:extLst>
          </p:cNvPr>
          <p:cNvCxnSpPr>
            <a:cxnSpLocks/>
          </p:cNvCxnSpPr>
          <p:nvPr/>
        </p:nvCxnSpPr>
        <p:spPr>
          <a:xfrm flipH="1">
            <a:off x="7376691" y="1547598"/>
            <a:ext cx="142922" cy="1523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081852E-15DF-BA3D-9E6D-EF4D60C4487A}"/>
              </a:ext>
            </a:extLst>
          </p:cNvPr>
          <p:cNvCxnSpPr>
            <a:cxnSpLocks/>
            <a:stCxn id="6160" idx="4"/>
            <a:endCxn id="6154" idx="0"/>
          </p:cNvCxnSpPr>
          <p:nvPr/>
        </p:nvCxnSpPr>
        <p:spPr>
          <a:xfrm flipH="1">
            <a:off x="4898393" y="2376813"/>
            <a:ext cx="22799" cy="41451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04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69183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*1093 : Henri de Bourgogne</a:t>
            </a:r>
          </a:p>
          <a:p>
            <a:r>
              <a:rPr lang="fr-FR" dirty="0"/>
              <a:t>Gendre du roi Alphonse VI de Castille</a:t>
            </a:r>
          </a:p>
          <a:p>
            <a:r>
              <a:rPr lang="fr-FR" dirty="0"/>
              <a:t>Et nouveau comte du Portugal</a:t>
            </a:r>
          </a:p>
          <a:p>
            <a:endParaRPr lang="fr-FR" dirty="0"/>
          </a:p>
          <a:p>
            <a:r>
              <a:rPr lang="fr-FR" dirty="0"/>
              <a:t>Lance un raid sur Lisbonne…</a:t>
            </a:r>
          </a:p>
          <a:p>
            <a:endParaRPr lang="fr-FR" dirty="0"/>
          </a:p>
          <a:p>
            <a:r>
              <a:rPr lang="fr-FR" dirty="0"/>
              <a:t>*1093 : La Reconquista est bien avancée</a:t>
            </a:r>
          </a:p>
          <a:p>
            <a:r>
              <a:rPr lang="fr-FR" dirty="0"/>
              <a:t>Et la victoire finale semble proche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  <a:p>
            <a:r>
              <a:rPr lang="fr-FR" dirty="0"/>
              <a:t>Revenons en 1083…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33" name="Image 32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0B471E84-B80E-D3A0-F428-81651C9E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7" y="136524"/>
            <a:ext cx="7769271" cy="5826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BC85369D-B54A-2E5B-50F7-DCC9DDE8563A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693B308-5C71-4F21-2DAC-818613A4A002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E8EE7BF-2600-8EFF-95FA-C2C24581DB1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4DF7BC2-9018-0415-1A93-09FAA70EA436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56C1E61-03DB-CB3E-5B88-0C169F1A8024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850C3FA-2430-E77D-4D50-A1EB87FB80CC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6CFB86C-156F-BB21-20CD-4585CA452AFB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87E191F-411F-F413-52AA-570E64BE06BD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27CB5C7-2877-A039-BB72-1027EE1F2133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F37282-A955-8407-B16B-B6B0E1989CA7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8B2506D-8E1C-7AFA-3483-45445B2BAA56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32B727B-3073-FB5E-8376-F6D69014C123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42A67D0-B673-E781-5C25-CEBBD28251BC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ABA0479-84D6-BB7B-AE4A-C19A0486E225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3C735B0-2FBA-1713-B146-F2E057059CC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1080587-1FB8-711C-C062-5BF2AAC301EA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1E77108-F510-A07C-7E94-DC8E7ECDAD51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AED178-5C6E-ECE1-EBA0-C9A4447206F6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272E845-5D78-3ADE-4509-2CD9C9F017F2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F16BCA3-2E6E-C206-E1BF-AD087D5708E0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E42A4E-7CF6-A742-A783-F2BE08BA038A}"/>
              </a:ext>
            </a:extLst>
          </p:cNvPr>
          <p:cNvSpPr/>
          <p:nvPr/>
        </p:nvSpPr>
        <p:spPr>
          <a:xfrm>
            <a:off x="4208637" y="5594146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1085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7F5D83B-6AEE-A3BC-81E2-CA3AA7764A97}"/>
              </a:ext>
            </a:extLst>
          </p:cNvPr>
          <p:cNvCxnSpPr>
            <a:cxnSpLocks/>
            <a:stCxn id="36" idx="4"/>
            <a:endCxn id="49" idx="0"/>
          </p:cNvCxnSpPr>
          <p:nvPr/>
        </p:nvCxnSpPr>
        <p:spPr>
          <a:xfrm flipH="1">
            <a:off x="7376691" y="1547598"/>
            <a:ext cx="142922" cy="1523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2B138DBC-9173-B42A-DE37-A37B26FA04DA}"/>
              </a:ext>
            </a:extLst>
          </p:cNvPr>
          <p:cNvSpPr/>
          <p:nvPr/>
        </p:nvSpPr>
        <p:spPr>
          <a:xfrm>
            <a:off x="4884356" y="180052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5144E5D-3EC0-F641-264E-4B0D4DD5FEF6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7E8C21C-DEAF-BAF8-C562-8C2FB17A871E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0014C0F-6E19-FFF3-440D-C0BDB137F43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921192" y="1977894"/>
            <a:ext cx="42533" cy="2371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658D9DE-93B9-9EB8-4568-C45523340444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4898393" y="2376813"/>
            <a:ext cx="22799" cy="41451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A67F892-A05C-13E5-355E-DABFF23E19D9}"/>
              </a:ext>
            </a:extLst>
          </p:cNvPr>
          <p:cNvCxnSpPr>
            <a:cxnSpLocks/>
            <a:stCxn id="12" idx="3"/>
            <a:endCxn id="44" idx="0"/>
          </p:cNvCxnSpPr>
          <p:nvPr/>
        </p:nvCxnSpPr>
        <p:spPr>
          <a:xfrm flipH="1">
            <a:off x="4475534" y="2929412"/>
            <a:ext cx="372681" cy="930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8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6918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*1083 : 2 ans avant la prise de Tolède</a:t>
            </a:r>
          </a:p>
          <a:p>
            <a:r>
              <a:rPr lang="fr-FR" dirty="0"/>
              <a:t>Le puissant émir de Séville, menacé</a:t>
            </a:r>
          </a:p>
          <a:p>
            <a:r>
              <a:rPr lang="fr-FR" dirty="0"/>
              <a:t>Appelle à l’aide le monde musulman</a:t>
            </a:r>
          </a:p>
          <a:p>
            <a:r>
              <a:rPr lang="fr-FR" dirty="0"/>
              <a:t>Contre les Chrétiens</a:t>
            </a:r>
          </a:p>
          <a:p>
            <a:endParaRPr lang="fr-FR" dirty="0"/>
          </a:p>
          <a:p>
            <a:r>
              <a:rPr lang="fr-FR" dirty="0"/>
              <a:t>*Les Berbères Almoravides du Maroc</a:t>
            </a:r>
          </a:p>
          <a:p>
            <a:r>
              <a:rPr lang="fr-FR" dirty="0"/>
              <a:t>Tout proches, répondent à l’appel</a:t>
            </a:r>
          </a:p>
          <a:p>
            <a:endParaRPr lang="fr-FR" dirty="0"/>
          </a:p>
          <a:p>
            <a:r>
              <a:rPr lang="fr-FR" dirty="0"/>
              <a:t>*Les Almoravides…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3" name="Image 32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0B471E84-B80E-D3A0-F428-81651C9E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7" y="136524"/>
            <a:ext cx="7769271" cy="5826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BC85369D-B54A-2E5B-50F7-DCC9DDE8563A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693B308-5C71-4F21-2DAC-818613A4A002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E8EE7BF-2600-8EFF-95FA-C2C24581DB1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4DF7BC2-9018-0415-1A93-09FAA70EA436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56C1E61-03DB-CB3E-5B88-0C169F1A8024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850C3FA-2430-E77D-4D50-A1EB87FB80CC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6CFB86C-156F-BB21-20CD-4585CA452AFB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87E191F-411F-F413-52AA-570E64BE06BD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27CB5C7-2877-A039-BB72-1027EE1F2133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F37282-A955-8407-B16B-B6B0E1989CA7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8B2506D-8E1C-7AFA-3483-45445B2BAA56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32B727B-3073-FB5E-8376-F6D69014C123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42A67D0-B673-E781-5C25-CEBBD28251BC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ABA0479-84D6-BB7B-AE4A-C19A0486E225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3C735B0-2FBA-1713-B146-F2E057059CC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1080587-1FB8-711C-C062-5BF2AAC301EA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1E77108-F510-A07C-7E94-DC8E7ECDAD51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AED178-5C6E-ECE1-EBA0-C9A4447206F6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272E845-5D78-3ADE-4509-2CD9C9F017F2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F16BCA3-2E6E-C206-E1BF-AD087D5708E0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E42A4E-7CF6-A742-A783-F2BE08BA038A}"/>
              </a:ext>
            </a:extLst>
          </p:cNvPr>
          <p:cNvSpPr/>
          <p:nvPr/>
        </p:nvSpPr>
        <p:spPr>
          <a:xfrm>
            <a:off x="4208637" y="5594146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1085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7F5D83B-6AEE-A3BC-81E2-CA3AA7764A97}"/>
              </a:ext>
            </a:extLst>
          </p:cNvPr>
          <p:cNvCxnSpPr>
            <a:cxnSpLocks/>
            <a:stCxn id="36" idx="4"/>
            <a:endCxn id="49" idx="0"/>
          </p:cNvCxnSpPr>
          <p:nvPr/>
        </p:nvCxnSpPr>
        <p:spPr>
          <a:xfrm flipH="1">
            <a:off x="7376691" y="1547598"/>
            <a:ext cx="142922" cy="1523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2B138DBC-9173-B42A-DE37-A37B26FA04DA}"/>
              </a:ext>
            </a:extLst>
          </p:cNvPr>
          <p:cNvSpPr/>
          <p:nvPr/>
        </p:nvSpPr>
        <p:spPr>
          <a:xfrm>
            <a:off x="4884356" y="180052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5144E5D-3EC0-F641-264E-4B0D4DD5FEF6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7E8C21C-DEAF-BAF8-C562-8C2FB17A871E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0014C0F-6E19-FFF3-440D-C0BDB137F43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921192" y="1977894"/>
            <a:ext cx="42533" cy="2371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658D9DE-93B9-9EB8-4568-C45523340444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4898393" y="2376813"/>
            <a:ext cx="22799" cy="41451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A67F892-A05C-13E5-355E-DABFF23E19D9}"/>
              </a:ext>
            </a:extLst>
          </p:cNvPr>
          <p:cNvCxnSpPr>
            <a:cxnSpLocks/>
            <a:stCxn id="12" idx="3"/>
            <a:endCxn id="44" idx="0"/>
          </p:cNvCxnSpPr>
          <p:nvPr/>
        </p:nvCxnSpPr>
        <p:spPr>
          <a:xfrm flipH="1">
            <a:off x="4475534" y="2929412"/>
            <a:ext cx="372681" cy="930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34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Pictures\My Scans\2014-10 (oct.)\scan0003.jpg">
            <a:extLst>
              <a:ext uri="{FF2B5EF4-FFF2-40B4-BE49-F238E27FC236}">
                <a16:creationId xmlns:a16="http://schemas.microsoft.com/office/drawing/2014/main" id="{A1AB6CA6-0940-4ECE-9D8B-2F478BD4E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/>
          <a:stretch/>
        </p:blipFill>
        <p:spPr bwMode="auto">
          <a:xfrm>
            <a:off x="6096000" y="3429000"/>
            <a:ext cx="5816606" cy="27938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4-10 (oct.)\scan0001.jpg">
            <a:extLst>
              <a:ext uri="{FF2B5EF4-FFF2-40B4-BE49-F238E27FC236}">
                <a16:creationId xmlns:a16="http://schemas.microsoft.com/office/drawing/2014/main" id="{ADF71EAD-AAF5-1700-DCFD-09355155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904"/>
            <a:ext cx="5816606" cy="29271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BC6F94-CF23-8C97-CF1B-538E967ABE75}"/>
              </a:ext>
            </a:extLst>
          </p:cNvPr>
          <p:cNvSpPr/>
          <p:nvPr/>
        </p:nvSpPr>
        <p:spPr>
          <a:xfrm>
            <a:off x="94124" y="191904"/>
            <a:ext cx="5816606" cy="6447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*Rappel…</a:t>
            </a:r>
          </a:p>
          <a:p>
            <a:r>
              <a:rPr lang="fr-FR" dirty="0"/>
              <a:t>*670-705 : A partir de Tripoli, longue conquête du Maghreb</a:t>
            </a:r>
          </a:p>
          <a:p>
            <a:r>
              <a:rPr lang="fr-FR" dirty="0"/>
              <a:t>Puis dès le VIIIe siècle, scissions en trois entités...</a:t>
            </a:r>
          </a:p>
          <a:p>
            <a:endParaRPr lang="fr-FR" b="1" dirty="0"/>
          </a:p>
          <a:p>
            <a:r>
              <a:rPr lang="fr-FR" b="1" dirty="0"/>
              <a:t>Royaume du Maroc</a:t>
            </a:r>
          </a:p>
          <a:p>
            <a:r>
              <a:rPr lang="fr-FR" dirty="0"/>
              <a:t>789-985 : Idrissides</a:t>
            </a:r>
          </a:p>
          <a:p>
            <a:r>
              <a:rPr lang="fr-FR" sz="1700" u="sng" dirty="0"/>
              <a:t>1061-1147 : Empire des Almoravides Sénégal-Maroc-Espagne</a:t>
            </a:r>
          </a:p>
          <a:p>
            <a:r>
              <a:rPr lang="fr-FR" dirty="0"/>
              <a:t>1147-1269 : Empire des Almohades Maghreb-Espagne</a:t>
            </a:r>
          </a:p>
          <a:p>
            <a:r>
              <a:rPr lang="fr-FR" dirty="0"/>
              <a:t>1244-1465 : Mérinides</a:t>
            </a:r>
          </a:p>
          <a:p>
            <a:r>
              <a:rPr lang="fr-FR" dirty="0"/>
              <a:t>1472-1554 : Wattassides</a:t>
            </a:r>
          </a:p>
          <a:p>
            <a:r>
              <a:rPr lang="fr-FR" dirty="0"/>
              <a:t>1509-1659 : Saadiens</a:t>
            </a:r>
          </a:p>
          <a:p>
            <a:r>
              <a:rPr lang="fr-FR" dirty="0"/>
              <a:t>1669-2023 : Alaouites</a:t>
            </a:r>
          </a:p>
          <a:p>
            <a:endParaRPr lang="fr-FR" dirty="0"/>
          </a:p>
          <a:p>
            <a:r>
              <a:rPr lang="fr-FR" b="1" dirty="0"/>
              <a:t>Maghreb central, puis Régence d’Alger ottomane en 1556</a:t>
            </a:r>
          </a:p>
          <a:p>
            <a:r>
              <a:rPr lang="fr-FR" dirty="0"/>
              <a:t>777-909 : </a:t>
            </a:r>
            <a:r>
              <a:rPr lang="fr-FR" dirty="0" err="1"/>
              <a:t>Rustémides</a:t>
            </a:r>
            <a:endParaRPr lang="fr-FR" dirty="0"/>
          </a:p>
          <a:p>
            <a:r>
              <a:rPr lang="fr-FR" dirty="0"/>
              <a:t>1014-1152 : Hammadides</a:t>
            </a:r>
          </a:p>
          <a:p>
            <a:r>
              <a:rPr lang="fr-FR" dirty="0"/>
              <a:t>1235-1556 : </a:t>
            </a:r>
            <a:r>
              <a:rPr lang="fr-FR" dirty="0" err="1"/>
              <a:t>Zianides</a:t>
            </a:r>
            <a:r>
              <a:rPr lang="fr-FR" dirty="0"/>
              <a:t> ou </a:t>
            </a:r>
            <a:r>
              <a:rPr lang="fr-FR" dirty="0" err="1"/>
              <a:t>Abdelwadides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Ifriqiya, puis Régence ottomane de Tunis en 1574</a:t>
            </a:r>
          </a:p>
          <a:p>
            <a:r>
              <a:rPr lang="fr-FR" dirty="0"/>
              <a:t>800-909 : Aghlabides</a:t>
            </a:r>
          </a:p>
          <a:p>
            <a:r>
              <a:rPr lang="fr-FR" dirty="0"/>
              <a:t>909-972 : Fatimides du Caire</a:t>
            </a:r>
          </a:p>
          <a:p>
            <a:r>
              <a:rPr lang="fr-FR" dirty="0"/>
              <a:t>972-1148 : Zirides</a:t>
            </a:r>
          </a:p>
          <a:p>
            <a:r>
              <a:rPr lang="fr-FR" dirty="0"/>
              <a:t>1228-1574 : Hafsides</a:t>
            </a:r>
          </a:p>
        </p:txBody>
      </p:sp>
    </p:spTree>
    <p:extLst>
      <p:ext uri="{BB962C8B-B14F-4D97-AF65-F5344CB8AC3E}">
        <p14:creationId xmlns:p14="http://schemas.microsoft.com/office/powerpoint/2010/main" val="91147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Pictures\My Scans\2014-10 (oct.)\scan0003.jpg">
            <a:extLst>
              <a:ext uri="{FF2B5EF4-FFF2-40B4-BE49-F238E27FC236}">
                <a16:creationId xmlns:a16="http://schemas.microsoft.com/office/drawing/2014/main" id="{A1AB6CA6-0940-4ECE-9D8B-2F478BD4E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/>
          <a:stretch/>
        </p:blipFill>
        <p:spPr bwMode="auto">
          <a:xfrm>
            <a:off x="3696112" y="191903"/>
            <a:ext cx="8401766" cy="40355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BC6F94-CF23-8C97-CF1B-538E967ABE75}"/>
              </a:ext>
            </a:extLst>
          </p:cNvPr>
          <p:cNvSpPr/>
          <p:nvPr/>
        </p:nvSpPr>
        <p:spPr>
          <a:xfrm>
            <a:off x="94124" y="191904"/>
            <a:ext cx="344420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*Les Almoravides…</a:t>
            </a:r>
          </a:p>
          <a:p>
            <a:endParaRPr lang="fr-FR" dirty="0"/>
          </a:p>
          <a:p>
            <a:r>
              <a:rPr lang="fr-FR" dirty="0"/>
              <a:t>*1061</a:t>
            </a:r>
          </a:p>
          <a:p>
            <a:r>
              <a:rPr lang="fr-FR" dirty="0"/>
              <a:t>Venus du Sénégal, des Berbères</a:t>
            </a:r>
          </a:p>
          <a:p>
            <a:r>
              <a:rPr lang="fr-FR" dirty="0"/>
              <a:t>Musulmans rigoristes, fondent</a:t>
            </a:r>
          </a:p>
          <a:p>
            <a:r>
              <a:rPr lang="fr-FR" dirty="0"/>
              <a:t>La confrérie des Almoravides</a:t>
            </a:r>
          </a:p>
          <a:p>
            <a:endParaRPr lang="fr-FR" dirty="0"/>
          </a:p>
          <a:p>
            <a:r>
              <a:rPr lang="fr-FR" dirty="0"/>
              <a:t>*1068 : Ils fondent Marrakech Nouvelle capitale</a:t>
            </a:r>
          </a:p>
          <a:p>
            <a:endParaRPr lang="fr-FR" dirty="0"/>
          </a:p>
          <a:p>
            <a:r>
              <a:rPr lang="fr-FR" dirty="0"/>
              <a:t>*1069 : Ils occupent Fès</a:t>
            </a:r>
          </a:p>
          <a:p>
            <a:r>
              <a:rPr lang="fr-FR" dirty="0"/>
              <a:t>L’ancienne capitale</a:t>
            </a:r>
          </a:p>
          <a:p>
            <a:endParaRPr lang="fr-FR" dirty="0"/>
          </a:p>
          <a:p>
            <a:r>
              <a:rPr lang="fr-FR" dirty="0"/>
              <a:t>*Mais revenons en Espagne…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BFF5F0-5409-23DB-FAC4-6E68AD9186EE}"/>
              </a:ext>
            </a:extLst>
          </p:cNvPr>
          <p:cNvSpPr/>
          <p:nvPr/>
        </p:nvSpPr>
        <p:spPr>
          <a:xfrm>
            <a:off x="5050007" y="261673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E9EF3F-498F-22AE-FF1B-65CCFFD24777}"/>
              </a:ext>
            </a:extLst>
          </p:cNvPr>
          <p:cNvSpPr/>
          <p:nvPr/>
        </p:nvSpPr>
        <p:spPr>
          <a:xfrm>
            <a:off x="5778878" y="212878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677619D-5EF7-5E6D-2C00-E9D50D104F31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4214191" y="2754816"/>
            <a:ext cx="856600" cy="14726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C28D237-6FAE-0890-6728-73080EC68E50}"/>
              </a:ext>
            </a:extLst>
          </p:cNvPr>
          <p:cNvCxnSpPr>
            <a:cxnSpLocks/>
            <a:stCxn id="2" idx="7"/>
            <a:endCxn id="5" idx="2"/>
          </p:cNvCxnSpPr>
          <p:nvPr/>
        </p:nvCxnSpPr>
        <p:spPr>
          <a:xfrm flipV="1">
            <a:off x="5171147" y="2209672"/>
            <a:ext cx="607731" cy="430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450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*1086 : A l’appel de l’émir de Séville</a:t>
            </a:r>
          </a:p>
          <a:p>
            <a:r>
              <a:rPr lang="fr-FR" dirty="0"/>
              <a:t>Les Almoravides du Maroc</a:t>
            </a:r>
          </a:p>
          <a:p>
            <a:r>
              <a:rPr lang="fr-FR" dirty="0"/>
              <a:t>Menés par Ibn </a:t>
            </a:r>
            <a:r>
              <a:rPr lang="fr-FR" dirty="0" err="1"/>
              <a:t>Tachfin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Débarquent à Algésiras</a:t>
            </a:r>
          </a:p>
          <a:p>
            <a:r>
              <a:rPr lang="fr-FR" dirty="0"/>
              <a:t>Et lancent des contre-offensives…</a:t>
            </a:r>
          </a:p>
          <a:p>
            <a:endParaRPr lang="fr-FR" dirty="0"/>
          </a:p>
          <a:p>
            <a:r>
              <a:rPr lang="fr-FR" dirty="0"/>
              <a:t>*1086 : A </a:t>
            </a:r>
            <a:r>
              <a:rPr lang="fr-FR" dirty="0" err="1"/>
              <a:t>Sagrajas</a:t>
            </a:r>
            <a:r>
              <a:rPr lang="fr-FR" dirty="0"/>
              <a:t>, au nord de Séville</a:t>
            </a:r>
          </a:p>
          <a:p>
            <a:r>
              <a:rPr lang="fr-FR" dirty="0"/>
              <a:t>Les Almoravides vainquent</a:t>
            </a:r>
          </a:p>
          <a:p>
            <a:r>
              <a:rPr lang="fr-FR" dirty="0"/>
              <a:t>Les Castillans d’Alphonse VI</a:t>
            </a:r>
          </a:p>
          <a:p>
            <a:endParaRPr lang="fr-FR" dirty="0"/>
          </a:p>
          <a:p>
            <a:r>
              <a:rPr lang="fr-FR" dirty="0"/>
              <a:t>NB : Chrétiens affolés par les </a:t>
            </a:r>
            <a:r>
              <a:rPr lang="fr-FR" i="1" dirty="0"/>
              <a:t>méharis</a:t>
            </a:r>
          </a:p>
          <a:p>
            <a:r>
              <a:rPr lang="fr-FR" dirty="0"/>
              <a:t>Cavaliers sur des dromadaires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5E3DB0-F7B5-4CAC-B360-CC28499F76ED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18A5CBB-F0F5-A9DA-EB29-703C1CE24461}"/>
              </a:ext>
            </a:extLst>
          </p:cNvPr>
          <p:cNvSpPr/>
          <p:nvPr/>
        </p:nvSpPr>
        <p:spPr>
          <a:xfrm>
            <a:off x="5021346" y="4571029"/>
            <a:ext cx="141924" cy="16177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B062EE-C788-073E-3A01-C5605517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5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D20CCC0-6D64-C85C-A28B-DFF5F5063C78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080296-1AFB-7A2C-C6D9-530679964857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C15121-FE42-3359-1ED9-A3C5D3F32CF0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7B3CB-1023-E4ED-500D-0B1D7C1D16C5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043508-02E5-060F-BF9D-113B2F54902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52DC3A-21E4-701C-71C7-BB78EDB04688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CC4340-C566-10A4-2487-A710C8264F6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1EE528-1F80-2C26-C35A-E1EA1777EA78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DEB4C7C-5AE9-978E-6B46-23BA150F5240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D0BB870-8F42-D724-4096-996454DC4C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11635C8-0049-B645-E250-94DA638E85D3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0C1645-0A95-C493-944F-687C67FD4F7F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A713DBD-3E3F-ECAB-209F-9EF4160CED73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87BE1-4AB4-78E1-27E6-EE1F64EDBAF4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2DD8C1-52BD-AE1A-55B9-9653ACF2055B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EB3BA2-5B30-1642-F3C7-BC197A92232E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E71E5B3-B57C-6127-C4E6-5F5B8603EED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6B1D75-70AF-383F-9BC9-21CA78E2DC93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13EC238-83B1-254C-5EC5-6FD4F4B32A63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75CF78-6EAB-1AC7-7585-935B7FAA2AE9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098BAA-68ED-3BC9-0383-4297AC3FB00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8EEC58-8A02-ACEA-6FD2-8EFD420C6F2C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452C77F-9498-56BD-1699-BCDD9864C42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A973135B-7312-DDAE-3B76-5E215C23FE31}"/>
              </a:ext>
            </a:extLst>
          </p:cNvPr>
          <p:cNvSpPr/>
          <p:nvPr/>
        </p:nvSpPr>
        <p:spPr>
          <a:xfrm>
            <a:off x="5676905" y="351182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6FC3520-C59F-1FFF-E617-9C4DD046EDAD}"/>
              </a:ext>
            </a:extLst>
          </p:cNvPr>
          <p:cNvCxnSpPr>
            <a:cxnSpLocks/>
            <a:stCxn id="56" idx="0"/>
            <a:endCxn id="46" idx="5"/>
          </p:cNvCxnSpPr>
          <p:nvPr/>
        </p:nvCxnSpPr>
        <p:spPr>
          <a:xfrm flipH="1" flipV="1">
            <a:off x="6307402" y="5004940"/>
            <a:ext cx="202465" cy="692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AB6EC8B-A8F7-FF68-5883-ABF2313CD8B3}"/>
              </a:ext>
            </a:extLst>
          </p:cNvPr>
          <p:cNvCxnSpPr>
            <a:cxnSpLocks/>
            <a:endCxn id="62" idx="5"/>
          </p:cNvCxnSpPr>
          <p:nvPr/>
        </p:nvCxnSpPr>
        <p:spPr>
          <a:xfrm flipH="1" flipV="1">
            <a:off x="5798045" y="3649906"/>
            <a:ext cx="388217" cy="12169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579795C-19D9-BEC5-B4F1-75E9D227A941}"/>
              </a:ext>
            </a:extLst>
          </p:cNvPr>
          <p:cNvSpPr/>
          <p:nvPr/>
        </p:nvSpPr>
        <p:spPr>
          <a:xfrm>
            <a:off x="4171465" y="559414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1115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AA2B18E-AB02-0FCE-3E87-F6B1DB25417D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E438D9D-61A7-4E21-632B-EB2698C14D53}"/>
              </a:ext>
            </a:extLst>
          </p:cNvPr>
          <p:cNvCxnSpPr>
            <a:cxnSpLocks/>
          </p:cNvCxnSpPr>
          <p:nvPr/>
        </p:nvCxnSpPr>
        <p:spPr>
          <a:xfrm flipH="1">
            <a:off x="5818829" y="1975861"/>
            <a:ext cx="538782" cy="15359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08074" y="242845"/>
            <a:ext cx="455669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1002-1031 : Guerre civile et fin du califat</a:t>
            </a:r>
          </a:p>
          <a:p>
            <a:endParaRPr lang="fr-FR" dirty="0"/>
          </a:p>
          <a:p>
            <a:r>
              <a:rPr lang="fr-FR" dirty="0"/>
              <a:t>*1000 : Al-Mansur est parvenu à reconquérir</a:t>
            </a:r>
          </a:p>
          <a:p>
            <a:r>
              <a:rPr lang="fr-FR" dirty="0"/>
              <a:t>Coimbra et les terres perdues en 941 </a:t>
            </a:r>
          </a:p>
          <a:p>
            <a:endParaRPr lang="fr-FR" dirty="0"/>
          </a:p>
          <a:p>
            <a:r>
              <a:rPr lang="fr-FR" dirty="0"/>
              <a:t>*1002 : Mort d’al-Mansur</a:t>
            </a:r>
          </a:p>
          <a:p>
            <a:r>
              <a:rPr lang="fr-FR" dirty="0"/>
              <a:t>Son fils Al-Muzaffar lui succède comme</a:t>
            </a:r>
            <a:r>
              <a:rPr lang="fr-FR" i="1" dirty="0"/>
              <a:t> hadjib</a:t>
            </a:r>
            <a:endParaRPr lang="fr-FR" dirty="0"/>
          </a:p>
          <a:p>
            <a:endParaRPr lang="fr-FR" dirty="0"/>
          </a:p>
          <a:p>
            <a:r>
              <a:rPr lang="fr-FR" dirty="0"/>
              <a:t>*1008 : Mort d’al-Muzaffar</a:t>
            </a:r>
          </a:p>
          <a:p>
            <a:r>
              <a:rPr lang="fr-FR" dirty="0"/>
              <a:t>Son frère </a:t>
            </a:r>
            <a:r>
              <a:rPr lang="fr-FR" dirty="0" err="1"/>
              <a:t>Abd</a:t>
            </a:r>
            <a:r>
              <a:rPr lang="fr-FR" dirty="0"/>
              <a:t> al-Rahman, </a:t>
            </a:r>
            <a:r>
              <a:rPr lang="fr-FR" i="1" dirty="0" err="1"/>
              <a:t>Sanchuelo</a:t>
            </a:r>
            <a:endParaRPr lang="fr-FR" i="1" dirty="0"/>
          </a:p>
          <a:p>
            <a:r>
              <a:rPr lang="fr-FR" dirty="0"/>
              <a:t>Lui succède</a:t>
            </a:r>
          </a:p>
          <a:p>
            <a:endParaRPr lang="fr-FR" dirty="0"/>
          </a:p>
          <a:p>
            <a:r>
              <a:rPr lang="fr-FR" dirty="0"/>
              <a:t>*Mais jugé incapable, il est exécuté</a:t>
            </a:r>
          </a:p>
          <a:p>
            <a:r>
              <a:rPr lang="fr-FR" dirty="0"/>
              <a:t>Ce qui déclenche des troubles…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/>
          </a:p>
        </p:txBody>
      </p:sp>
      <p:pic>
        <p:nvPicPr>
          <p:cNvPr id="3" name="Image 2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A9E17F34-2561-F97B-A50D-832083B8E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03" y="136525"/>
            <a:ext cx="7274523" cy="54558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C495682-3C3D-7024-F285-5453FB433990}"/>
              </a:ext>
            </a:extLst>
          </p:cNvPr>
          <p:cNvSpPr/>
          <p:nvPr/>
        </p:nvSpPr>
        <p:spPr>
          <a:xfrm>
            <a:off x="7289417" y="20895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70434B-DDE9-D56F-CA69-1708BF4469C6}"/>
              </a:ext>
            </a:extLst>
          </p:cNvPr>
          <p:cNvSpPr/>
          <p:nvPr/>
        </p:nvSpPr>
        <p:spPr>
          <a:xfrm>
            <a:off x="5526877" y="22384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58B834F-CC69-5EB3-328A-25752885F9A7}"/>
              </a:ext>
            </a:extLst>
          </p:cNvPr>
          <p:cNvSpPr/>
          <p:nvPr/>
        </p:nvSpPr>
        <p:spPr>
          <a:xfrm>
            <a:off x="8177311" y="16128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6D544D1-B232-7F01-EB91-5E2FE25BB3CC}"/>
              </a:ext>
            </a:extLst>
          </p:cNvPr>
          <p:cNvSpPr/>
          <p:nvPr/>
        </p:nvSpPr>
        <p:spPr>
          <a:xfrm>
            <a:off x="3705350" y="11604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4EF9EE-077B-DBFC-5871-E250B657F3F9}"/>
              </a:ext>
            </a:extLst>
          </p:cNvPr>
          <p:cNvSpPr/>
          <p:nvPr/>
        </p:nvSpPr>
        <p:spPr>
          <a:xfrm>
            <a:off x="4809403" y="522308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99DCC7-9D92-AA7D-1490-FFEFE21F4083}"/>
              </a:ext>
            </a:extLst>
          </p:cNvPr>
          <p:cNvSpPr/>
          <p:nvPr/>
        </p:nvSpPr>
        <p:spPr>
          <a:xfrm>
            <a:off x="6940482" y="11104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41F1C3-F2AD-8A7D-C624-972CE82F0CB1}"/>
              </a:ext>
            </a:extLst>
          </p:cNvPr>
          <p:cNvSpPr/>
          <p:nvPr/>
        </p:nvSpPr>
        <p:spPr>
          <a:xfrm>
            <a:off x="6765612" y="54899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17D3692-5E16-F476-9F9D-C7821AEF2E65}"/>
              </a:ext>
            </a:extLst>
          </p:cNvPr>
          <p:cNvSpPr/>
          <p:nvPr/>
        </p:nvSpPr>
        <p:spPr>
          <a:xfrm>
            <a:off x="5526877" y="96146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7C62E5B-5DE8-A768-40CB-86F2C911959F}"/>
              </a:ext>
            </a:extLst>
          </p:cNvPr>
          <p:cNvSpPr/>
          <p:nvPr/>
        </p:nvSpPr>
        <p:spPr>
          <a:xfrm>
            <a:off x="5397687" y="2015017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9B4CF3-92AD-5129-A20B-840B37D59ECA}"/>
              </a:ext>
            </a:extLst>
          </p:cNvPr>
          <p:cNvSpPr/>
          <p:nvPr/>
        </p:nvSpPr>
        <p:spPr>
          <a:xfrm>
            <a:off x="7807203" y="1309460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64DE89E-AC08-1A2F-3A7A-D73CEA7A6093}"/>
              </a:ext>
            </a:extLst>
          </p:cNvPr>
          <p:cNvSpPr/>
          <p:nvPr/>
        </p:nvSpPr>
        <p:spPr>
          <a:xfrm>
            <a:off x="8805401" y="961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068FCEB-4480-D772-687A-35377CC8EB18}"/>
              </a:ext>
            </a:extLst>
          </p:cNvPr>
          <p:cNvSpPr/>
          <p:nvPr/>
        </p:nvSpPr>
        <p:spPr>
          <a:xfrm>
            <a:off x="9337334" y="11067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4CF4FB5-EEEF-95C2-D84B-27CC21C4F2FD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7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*1090-91 : Les Almoravides s’établissent</a:t>
            </a:r>
          </a:p>
          <a:p>
            <a:r>
              <a:rPr lang="fr-FR" dirty="0"/>
              <a:t>A Grenade, Séville et Cordoue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  <a:p>
            <a:r>
              <a:rPr lang="fr-FR" dirty="0"/>
              <a:t>*1092-94</a:t>
            </a:r>
          </a:p>
          <a:p>
            <a:r>
              <a:rPr lang="fr-FR" dirty="0"/>
              <a:t>A Murcie à l’est et à Badajoz à l’ouest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5E3DB0-F7B5-4CAC-B360-CC28499F76ED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B062EE-C788-073E-3A01-C5605517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5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D20CCC0-6D64-C85C-A28B-DFF5F5063C78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080296-1AFB-7A2C-C6D9-530679964857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C15121-FE42-3359-1ED9-A3C5D3F32CF0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7B3CB-1023-E4ED-500D-0B1D7C1D16C5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043508-02E5-060F-BF9D-113B2F54902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52DC3A-21E4-701C-71C7-BB78EDB04688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CC4340-C566-10A4-2487-A710C8264F6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1EE528-1F80-2C26-C35A-E1EA1777EA78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D0BB870-8F42-D724-4096-996454DC4C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0C1645-0A95-C493-944F-687C67FD4F7F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A713DBD-3E3F-ECAB-209F-9EF4160CED73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87BE1-4AB4-78E1-27E6-EE1F64EDBAF4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2DD8C1-52BD-AE1A-55B9-9653ACF2055B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EB3BA2-5B30-1642-F3C7-BC197A92232E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E71E5B3-B57C-6127-C4E6-5F5B8603EED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6B1D75-70AF-383F-9BC9-21CA78E2DC93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75CF78-6EAB-1AC7-7585-935B7FAA2AE9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098BAA-68ED-3BC9-0383-4297AC3FB00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8EEC58-8A02-ACEA-6FD2-8EFD420C6F2C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452C77F-9498-56BD-1699-BCDD9864C42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35CF67-A06D-58A9-9017-686768D514EE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671D17-8F65-B18A-98CB-C68DBCB52272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05DCC4-D6DF-7E08-CD1F-52045B255D64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61B325-03AE-E8F0-2AD9-784DFD9B1BC5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B3A5C51-9B79-FAE4-4249-4A68674E799D}"/>
              </a:ext>
            </a:extLst>
          </p:cNvPr>
          <p:cNvCxnSpPr>
            <a:cxnSpLocks/>
            <a:stCxn id="8" idx="0"/>
            <a:endCxn id="4" idx="5"/>
          </p:cNvCxnSpPr>
          <p:nvPr/>
        </p:nvCxnSpPr>
        <p:spPr>
          <a:xfrm flipH="1" flipV="1">
            <a:off x="6307402" y="5004940"/>
            <a:ext cx="202465" cy="692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6ACC2F2-ACE1-527F-6B54-57244CB413FA}"/>
              </a:ext>
            </a:extLst>
          </p:cNvPr>
          <p:cNvCxnSpPr>
            <a:cxnSpLocks/>
            <a:stCxn id="4" idx="1"/>
            <a:endCxn id="9" idx="5"/>
          </p:cNvCxnSpPr>
          <p:nvPr/>
        </p:nvCxnSpPr>
        <p:spPr>
          <a:xfrm flipH="1" flipV="1">
            <a:off x="5745355" y="3916890"/>
            <a:ext cx="461691" cy="9736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352A8B5-76A7-96CE-A5D5-7BAFB97BCFD8}"/>
              </a:ext>
            </a:extLst>
          </p:cNvPr>
          <p:cNvCxnSpPr>
            <a:cxnSpLocks/>
            <a:stCxn id="4" idx="6"/>
            <a:endCxn id="47" idx="3"/>
          </p:cNvCxnSpPr>
          <p:nvPr/>
        </p:nvCxnSpPr>
        <p:spPr>
          <a:xfrm flipV="1">
            <a:off x="6328186" y="4660384"/>
            <a:ext cx="476079" cy="2873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B1AE1CC-58D6-479B-5EB2-27909D13843A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6925405" y="4545995"/>
            <a:ext cx="1974599" cy="250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0A174CB-E30C-790D-68EB-677CA6B1F8AA}"/>
              </a:ext>
            </a:extLst>
          </p:cNvPr>
          <p:cNvSpPr/>
          <p:nvPr/>
        </p:nvSpPr>
        <p:spPr>
          <a:xfrm>
            <a:off x="4171465" y="559414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1115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5729798-C549-96F5-C672-EF968BF4BF5F}"/>
              </a:ext>
            </a:extLst>
          </p:cNvPr>
          <p:cNvCxnSpPr>
            <a:cxnSpLocks/>
            <a:endCxn id="54" idx="3"/>
          </p:cNvCxnSpPr>
          <p:nvPr/>
        </p:nvCxnSpPr>
        <p:spPr>
          <a:xfrm flipV="1">
            <a:off x="6562557" y="5166711"/>
            <a:ext cx="906878" cy="4835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AF44A5E-B5F6-E4A3-23D6-3E158AA99176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8C7BE8-2077-D00B-0A17-80D863CCAC91}"/>
              </a:ext>
            </a:extLst>
          </p:cNvPr>
          <p:cNvSpPr/>
          <p:nvPr/>
        </p:nvSpPr>
        <p:spPr>
          <a:xfrm>
            <a:off x="8900004" y="4465109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903AA13-1BCD-D0CF-C678-647A2A5DF299}"/>
              </a:ext>
            </a:extLst>
          </p:cNvPr>
          <p:cNvCxnSpPr>
            <a:cxnSpLocks/>
          </p:cNvCxnSpPr>
          <p:nvPr/>
        </p:nvCxnSpPr>
        <p:spPr>
          <a:xfrm flipH="1">
            <a:off x="4475534" y="2929412"/>
            <a:ext cx="372681" cy="930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105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*1094 : Ils reprennent Lisbonne : Et… </a:t>
            </a:r>
          </a:p>
          <a:p>
            <a:endParaRPr lang="fr-FR" dirty="0"/>
          </a:p>
          <a:p>
            <a:r>
              <a:rPr lang="fr-FR" dirty="0"/>
              <a:t>*1102 : Valence</a:t>
            </a:r>
          </a:p>
          <a:p>
            <a:endParaRPr lang="fr-FR" dirty="0"/>
          </a:p>
          <a:p>
            <a:r>
              <a:rPr lang="fr-FR" dirty="0"/>
              <a:t>*1108-09 : A l’est de Tolède</a:t>
            </a:r>
          </a:p>
          <a:p>
            <a:r>
              <a:rPr lang="fr-FR" dirty="0"/>
              <a:t>Vainqueurs à </a:t>
            </a:r>
            <a:r>
              <a:rPr lang="fr-FR" dirty="0" err="1"/>
              <a:t>Uclès</a:t>
            </a:r>
            <a:endParaRPr lang="fr-FR" dirty="0"/>
          </a:p>
          <a:p>
            <a:r>
              <a:rPr lang="fr-FR" dirty="0"/>
              <a:t>Ils contrôlent Cuenca</a:t>
            </a:r>
          </a:p>
          <a:p>
            <a:endParaRPr lang="fr-FR" dirty="0"/>
          </a:p>
          <a:p>
            <a:r>
              <a:rPr lang="fr-FR" dirty="0"/>
              <a:t>*Mais ils échouent à reprendre Tolède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5E3DB0-F7B5-4CAC-B360-CC28499F76ED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B062EE-C788-073E-3A01-C5605517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5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D20CCC0-6D64-C85C-A28B-DFF5F5063C78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080296-1AFB-7A2C-C6D9-530679964857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C15121-FE42-3359-1ED9-A3C5D3F32CF0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7B3CB-1023-E4ED-500D-0B1D7C1D16C5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043508-02E5-060F-BF9D-113B2F54902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52DC3A-21E4-701C-71C7-BB78EDB04688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CC4340-C566-10A4-2487-A710C8264F6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1EE528-1F80-2C26-C35A-E1EA1777EA78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D0BB870-8F42-D724-4096-996454DC4C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0C1645-0A95-C493-944F-687C67FD4F7F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A713DBD-3E3F-ECAB-209F-9EF4160CED73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87BE1-4AB4-78E1-27E6-EE1F64EDBAF4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2DD8C1-52BD-AE1A-55B9-9653ACF2055B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EB3BA2-5B30-1642-F3C7-BC197A92232E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E71E5B3-B57C-6127-C4E6-5F5B8603EED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6B1D75-70AF-383F-9BC9-21CA78E2DC93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75CF78-6EAB-1AC7-7585-935B7FAA2AE9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098BAA-68ED-3BC9-0383-4297AC3FB00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8EEC58-8A02-ACEA-6FD2-8EFD420C6F2C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452C77F-9498-56BD-1699-BCDD9864C42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35CF67-A06D-58A9-9017-686768D514EE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671D17-8F65-B18A-98CB-C68DBCB52272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05DCC4-D6DF-7E08-CD1F-52045B255D64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61B325-03AE-E8F0-2AD9-784DFD9B1BC5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B3A5C51-9B79-FAE4-4249-4A68674E799D}"/>
              </a:ext>
            </a:extLst>
          </p:cNvPr>
          <p:cNvCxnSpPr>
            <a:cxnSpLocks/>
            <a:stCxn id="8" idx="0"/>
            <a:endCxn id="4" idx="5"/>
          </p:cNvCxnSpPr>
          <p:nvPr/>
        </p:nvCxnSpPr>
        <p:spPr>
          <a:xfrm flipH="1" flipV="1">
            <a:off x="6307402" y="5004940"/>
            <a:ext cx="202465" cy="692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6ACC2F2-ACE1-527F-6B54-57244CB413FA}"/>
              </a:ext>
            </a:extLst>
          </p:cNvPr>
          <p:cNvCxnSpPr>
            <a:cxnSpLocks/>
            <a:stCxn id="4" idx="1"/>
            <a:endCxn id="9" idx="5"/>
          </p:cNvCxnSpPr>
          <p:nvPr/>
        </p:nvCxnSpPr>
        <p:spPr>
          <a:xfrm flipH="1" flipV="1">
            <a:off x="5745355" y="3916890"/>
            <a:ext cx="461691" cy="9736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FC591D-3B6B-0C6A-B314-25ED043C27EA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4546496" y="3859696"/>
            <a:ext cx="1077719" cy="80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42C1328-EB93-481F-EE29-865E085B5765}"/>
              </a:ext>
            </a:extLst>
          </p:cNvPr>
          <p:cNvCxnSpPr>
            <a:cxnSpLocks/>
            <a:stCxn id="9" idx="6"/>
            <a:endCxn id="53" idx="3"/>
          </p:cNvCxnSpPr>
          <p:nvPr/>
        </p:nvCxnSpPr>
        <p:spPr>
          <a:xfrm flipV="1">
            <a:off x="5766139" y="3209551"/>
            <a:ext cx="1560374" cy="650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DF7A18D-7EC2-0D1E-EEDD-AD729DDF3A3F}"/>
              </a:ext>
            </a:extLst>
          </p:cNvPr>
          <p:cNvCxnSpPr>
            <a:cxnSpLocks/>
          </p:cNvCxnSpPr>
          <p:nvPr/>
        </p:nvCxnSpPr>
        <p:spPr>
          <a:xfrm flipV="1">
            <a:off x="7128110" y="2929853"/>
            <a:ext cx="724004" cy="111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352A8B5-76A7-96CE-A5D5-7BAFB97BCFD8}"/>
              </a:ext>
            </a:extLst>
          </p:cNvPr>
          <p:cNvCxnSpPr>
            <a:cxnSpLocks/>
            <a:stCxn id="4" idx="6"/>
            <a:endCxn id="47" idx="3"/>
          </p:cNvCxnSpPr>
          <p:nvPr/>
        </p:nvCxnSpPr>
        <p:spPr>
          <a:xfrm flipV="1">
            <a:off x="6328186" y="4660384"/>
            <a:ext cx="476079" cy="2873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B1AE1CC-58D6-479B-5EB2-27909D13843A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6925405" y="4545995"/>
            <a:ext cx="1974599" cy="250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DFAB8BE-B200-3369-65D1-0EB40565F7E9}"/>
              </a:ext>
            </a:extLst>
          </p:cNvPr>
          <p:cNvCxnSpPr>
            <a:cxnSpLocks/>
            <a:stCxn id="21" idx="0"/>
            <a:endCxn id="50" idx="4"/>
          </p:cNvCxnSpPr>
          <p:nvPr/>
        </p:nvCxnSpPr>
        <p:spPr>
          <a:xfrm flipV="1">
            <a:off x="8970966" y="3511826"/>
            <a:ext cx="344347" cy="953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0095947B-F8BD-9D3E-CAED-AC55EE78B289}"/>
              </a:ext>
            </a:extLst>
          </p:cNvPr>
          <p:cNvSpPr/>
          <p:nvPr/>
        </p:nvSpPr>
        <p:spPr>
          <a:xfrm>
            <a:off x="7852114" y="2872217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174CB-E30C-790D-68EB-677CA6B1F8AA}"/>
              </a:ext>
            </a:extLst>
          </p:cNvPr>
          <p:cNvSpPr/>
          <p:nvPr/>
        </p:nvSpPr>
        <p:spPr>
          <a:xfrm>
            <a:off x="4171465" y="559414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1115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5729798-C549-96F5-C672-EF968BF4BF5F}"/>
              </a:ext>
            </a:extLst>
          </p:cNvPr>
          <p:cNvCxnSpPr>
            <a:cxnSpLocks/>
            <a:endCxn id="54" idx="3"/>
          </p:cNvCxnSpPr>
          <p:nvPr/>
        </p:nvCxnSpPr>
        <p:spPr>
          <a:xfrm flipV="1">
            <a:off x="6562557" y="5166711"/>
            <a:ext cx="906878" cy="4835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3F33FC5-9F3F-2EE9-B825-D41C1FA854F0}"/>
              </a:ext>
            </a:extLst>
          </p:cNvPr>
          <p:cNvCxnSpPr>
            <a:cxnSpLocks/>
          </p:cNvCxnSpPr>
          <p:nvPr/>
        </p:nvCxnSpPr>
        <p:spPr>
          <a:xfrm flipV="1">
            <a:off x="6783481" y="3035914"/>
            <a:ext cx="344629" cy="335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877DF47-21DD-2897-E9AA-21890115AE87}"/>
              </a:ext>
            </a:extLst>
          </p:cNvPr>
          <p:cNvCxnSpPr>
            <a:cxnSpLocks/>
            <a:stCxn id="47" idx="7"/>
            <a:endCxn id="30" idx="3"/>
          </p:cNvCxnSpPr>
          <p:nvPr/>
        </p:nvCxnSpPr>
        <p:spPr>
          <a:xfrm flipV="1">
            <a:off x="6904621" y="3067933"/>
            <a:ext cx="1419307" cy="1478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0B48EC29-7A38-6568-E0E0-C7DEBAA76AE1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AF44A5E-B5F6-E4A3-23D6-3E158AA99176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8C7BE8-2077-D00B-0A17-80D863CCAC91}"/>
              </a:ext>
            </a:extLst>
          </p:cNvPr>
          <p:cNvSpPr/>
          <p:nvPr/>
        </p:nvSpPr>
        <p:spPr>
          <a:xfrm>
            <a:off x="8900004" y="446510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356CF59-C9F6-7DFA-9636-67A362A81D44}"/>
              </a:ext>
            </a:extLst>
          </p:cNvPr>
          <p:cNvCxnSpPr>
            <a:cxnSpLocks/>
          </p:cNvCxnSpPr>
          <p:nvPr/>
        </p:nvCxnSpPr>
        <p:spPr>
          <a:xfrm flipH="1">
            <a:off x="4475534" y="2929412"/>
            <a:ext cx="372681" cy="930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18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*1110 : Au nord, à </a:t>
            </a:r>
            <a:r>
              <a:rPr lang="fr-FR" dirty="0" err="1"/>
              <a:t>Tortose</a:t>
            </a:r>
            <a:r>
              <a:rPr lang="fr-FR" dirty="0"/>
              <a:t> et Saragosse</a:t>
            </a:r>
          </a:p>
          <a:p>
            <a:r>
              <a:rPr lang="fr-FR" dirty="0"/>
              <a:t>Ils repoussent les Aragonais</a:t>
            </a:r>
          </a:p>
          <a:p>
            <a:endParaRPr lang="fr-FR" dirty="0"/>
          </a:p>
          <a:p>
            <a:r>
              <a:rPr lang="fr-FR" dirty="0"/>
              <a:t>*1117 : A l’ouest…</a:t>
            </a:r>
          </a:p>
          <a:p>
            <a:r>
              <a:rPr lang="fr-FR" dirty="0"/>
              <a:t>Ils repoussent les Portugais</a:t>
            </a:r>
          </a:p>
          <a:p>
            <a:r>
              <a:rPr lang="fr-FR" dirty="0"/>
              <a:t>Jusqu’à Coimbra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5E3DB0-F7B5-4CAC-B360-CC28499F76ED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B062EE-C788-073E-3A01-C5605517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5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D20CCC0-6D64-C85C-A28B-DFF5F5063C78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080296-1AFB-7A2C-C6D9-530679964857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C15121-FE42-3359-1ED9-A3C5D3F32CF0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7B3CB-1023-E4ED-500D-0B1D7C1D16C5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043508-02E5-060F-BF9D-113B2F54902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52DC3A-21E4-701C-71C7-BB78EDB04688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CC4340-C566-10A4-2487-A710C8264F6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1EE528-1F80-2C26-C35A-E1EA1777EA78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0C1645-0A95-C493-944F-687C67FD4F7F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87BE1-4AB4-78E1-27E6-EE1F64EDBAF4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2DD8C1-52BD-AE1A-55B9-9653ACF2055B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EB3BA2-5B30-1642-F3C7-BC197A92232E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6B1D75-70AF-383F-9BC9-21CA78E2DC93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75CF78-6EAB-1AC7-7585-935B7FAA2AE9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098BAA-68ED-3BC9-0383-4297AC3FB00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8EEC58-8A02-ACEA-6FD2-8EFD420C6F2C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452C77F-9498-56BD-1699-BCDD9864C42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DF7A18D-7EC2-0D1E-EEDD-AD729DDF3A3F}"/>
              </a:ext>
            </a:extLst>
          </p:cNvPr>
          <p:cNvCxnSpPr>
            <a:cxnSpLocks/>
          </p:cNvCxnSpPr>
          <p:nvPr/>
        </p:nvCxnSpPr>
        <p:spPr>
          <a:xfrm flipV="1">
            <a:off x="7128110" y="2929853"/>
            <a:ext cx="724004" cy="111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F0D82AF-3E50-A8F9-BEFC-1833E7BDD01E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9386275" y="2513532"/>
            <a:ext cx="333468" cy="8326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0095947B-F8BD-9D3E-CAED-AC55EE78B289}"/>
              </a:ext>
            </a:extLst>
          </p:cNvPr>
          <p:cNvSpPr/>
          <p:nvPr/>
        </p:nvSpPr>
        <p:spPr>
          <a:xfrm>
            <a:off x="7852114" y="2872217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C63E164-B560-7114-CF88-37268BF15528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9096797" y="1975861"/>
            <a:ext cx="622946" cy="423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3F33FC5-9F3F-2EE9-B825-D41C1FA854F0}"/>
              </a:ext>
            </a:extLst>
          </p:cNvPr>
          <p:cNvCxnSpPr>
            <a:cxnSpLocks/>
          </p:cNvCxnSpPr>
          <p:nvPr/>
        </p:nvCxnSpPr>
        <p:spPr>
          <a:xfrm flipV="1">
            <a:off x="6783481" y="3035914"/>
            <a:ext cx="344629" cy="335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877DF47-21DD-2897-E9AA-21890115AE87}"/>
              </a:ext>
            </a:extLst>
          </p:cNvPr>
          <p:cNvCxnSpPr>
            <a:cxnSpLocks/>
            <a:endCxn id="30" idx="3"/>
          </p:cNvCxnSpPr>
          <p:nvPr/>
        </p:nvCxnSpPr>
        <p:spPr>
          <a:xfrm flipV="1">
            <a:off x="6904621" y="3067933"/>
            <a:ext cx="1419307" cy="1478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0B48EC29-7A38-6568-E0E0-C7DEBAA76AE1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AF44A5E-B5F6-E4A3-23D6-3E158AA99176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E5D0BB1-FFC1-5270-596C-2C13A8D1FAFE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7326EBA-101B-8880-301C-B850E5AD2DDA}"/>
              </a:ext>
            </a:extLst>
          </p:cNvPr>
          <p:cNvCxnSpPr>
            <a:cxnSpLocks/>
            <a:stCxn id="44" idx="3"/>
            <a:endCxn id="34" idx="7"/>
          </p:cNvCxnSpPr>
          <p:nvPr/>
        </p:nvCxnSpPr>
        <p:spPr>
          <a:xfrm flipH="1">
            <a:off x="9007761" y="1362135"/>
            <a:ext cx="109820" cy="3232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8B8BB5-7F05-57C1-960D-B86DC865AAAC}"/>
              </a:ext>
            </a:extLst>
          </p:cNvPr>
          <p:cNvCxnSpPr>
            <a:cxnSpLocks/>
            <a:stCxn id="39" idx="1"/>
            <a:endCxn id="49" idx="5"/>
          </p:cNvCxnSpPr>
          <p:nvPr/>
        </p:nvCxnSpPr>
        <p:spPr>
          <a:xfrm flipH="1" flipV="1">
            <a:off x="4948571" y="2929412"/>
            <a:ext cx="696428" cy="873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65DADDF-D032-8666-9B8F-C37650F4B3C8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ECAD97B-A54C-A197-2F7B-FD77CF7C8596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62E21A9-C203-5BDF-612A-33836EE53F21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E2F60C3-B97A-068C-D8F9-82652B9F26E1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661FBAA-36E9-0D61-30FD-BB2DD6D492C5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84738F1-D22B-9A17-CEB0-24EC49535ECE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734508D-3878-F159-AAB7-4BEEE60B78F7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E0CBEF1-80ED-59FD-5711-0803DA73D547}"/>
              </a:ext>
            </a:extLst>
          </p:cNvPr>
          <p:cNvCxnSpPr>
            <a:cxnSpLocks/>
            <a:stCxn id="38" idx="0"/>
            <a:endCxn id="31" idx="5"/>
          </p:cNvCxnSpPr>
          <p:nvPr/>
        </p:nvCxnSpPr>
        <p:spPr>
          <a:xfrm flipH="1" flipV="1">
            <a:off x="6307402" y="5004940"/>
            <a:ext cx="202465" cy="692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D7180E1-54CC-959A-9968-378997E865D6}"/>
              </a:ext>
            </a:extLst>
          </p:cNvPr>
          <p:cNvCxnSpPr>
            <a:cxnSpLocks/>
            <a:stCxn id="31" idx="1"/>
            <a:endCxn id="39" idx="5"/>
          </p:cNvCxnSpPr>
          <p:nvPr/>
        </p:nvCxnSpPr>
        <p:spPr>
          <a:xfrm flipH="1" flipV="1">
            <a:off x="5745355" y="3916890"/>
            <a:ext cx="461691" cy="9736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CC5606F-29B0-C74E-FA2D-A82E3A31DA2F}"/>
              </a:ext>
            </a:extLst>
          </p:cNvPr>
          <p:cNvCxnSpPr>
            <a:cxnSpLocks/>
            <a:stCxn id="39" idx="2"/>
            <a:endCxn id="36" idx="6"/>
          </p:cNvCxnSpPr>
          <p:nvPr/>
        </p:nvCxnSpPr>
        <p:spPr>
          <a:xfrm flipH="1">
            <a:off x="4546496" y="3859696"/>
            <a:ext cx="1077719" cy="80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4F8C8A5-3C6E-02DC-59E4-FFEF0FB0E46F}"/>
              </a:ext>
            </a:extLst>
          </p:cNvPr>
          <p:cNvCxnSpPr>
            <a:cxnSpLocks/>
            <a:stCxn id="31" idx="6"/>
            <a:endCxn id="24" idx="3"/>
          </p:cNvCxnSpPr>
          <p:nvPr/>
        </p:nvCxnSpPr>
        <p:spPr>
          <a:xfrm flipV="1">
            <a:off x="6328186" y="4660384"/>
            <a:ext cx="476079" cy="2873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1508181D-33AE-F6FB-7865-9C88EE2A72EE}"/>
              </a:ext>
            </a:extLst>
          </p:cNvPr>
          <p:cNvCxnSpPr>
            <a:cxnSpLocks/>
            <a:endCxn id="68" idx="2"/>
          </p:cNvCxnSpPr>
          <p:nvPr/>
        </p:nvCxnSpPr>
        <p:spPr>
          <a:xfrm flipV="1">
            <a:off x="6925405" y="4545995"/>
            <a:ext cx="1974599" cy="250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3650858-0135-100A-1D71-4D428B782C6A}"/>
              </a:ext>
            </a:extLst>
          </p:cNvPr>
          <p:cNvCxnSpPr>
            <a:cxnSpLocks/>
            <a:stCxn id="68" idx="0"/>
            <a:endCxn id="25" idx="4"/>
          </p:cNvCxnSpPr>
          <p:nvPr/>
        </p:nvCxnSpPr>
        <p:spPr>
          <a:xfrm flipV="1">
            <a:off x="8970966" y="3511826"/>
            <a:ext cx="344347" cy="953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894E479-F8FA-E10C-953C-E612735C82C1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6562557" y="5166711"/>
            <a:ext cx="906878" cy="4835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755AC02A-5542-24FF-C126-09D1AE1D4A33}"/>
              </a:ext>
            </a:extLst>
          </p:cNvPr>
          <p:cNvSpPr/>
          <p:nvPr/>
        </p:nvSpPr>
        <p:spPr>
          <a:xfrm>
            <a:off x="8900004" y="446510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4CE2E88C-DA44-1527-1335-635D3B69EF1A}"/>
              </a:ext>
            </a:extLst>
          </p:cNvPr>
          <p:cNvCxnSpPr>
            <a:cxnSpLocks/>
          </p:cNvCxnSpPr>
          <p:nvPr/>
        </p:nvCxnSpPr>
        <p:spPr>
          <a:xfrm flipV="1">
            <a:off x="5766139" y="3209551"/>
            <a:ext cx="1560374" cy="650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08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*1110 : De Lisbonne à Saragosse</a:t>
            </a:r>
          </a:p>
          <a:p>
            <a:r>
              <a:rPr lang="fr-FR" dirty="0"/>
              <a:t>Les Almoravides arrêtent</a:t>
            </a:r>
          </a:p>
          <a:p>
            <a:r>
              <a:rPr lang="fr-FR" dirty="0"/>
              <a:t>Pour un temps bref, la Reconquista 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Le Cid…</a:t>
            </a:r>
          </a:p>
          <a:p>
            <a:r>
              <a:rPr lang="fr-FR" dirty="0">
                <a:solidFill>
                  <a:srgbClr val="FF0000"/>
                </a:solidFill>
              </a:rPr>
              <a:t>1094-99 : Rodrigue, dit le Cid (castillan) A conquis Valence</a:t>
            </a:r>
          </a:p>
          <a:p>
            <a:r>
              <a:rPr lang="fr-FR" dirty="0">
                <a:solidFill>
                  <a:srgbClr val="FF0000"/>
                </a:solidFill>
              </a:rPr>
              <a:t>Seigneurie de Valence + royaumes tributaires jusqu’à Saragosse</a:t>
            </a:r>
          </a:p>
          <a:p>
            <a:r>
              <a:rPr lang="fr-FR" dirty="0">
                <a:solidFill>
                  <a:srgbClr val="FF0000"/>
                </a:solidFill>
              </a:rPr>
              <a:t>Il repousse les Almoravides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*1099 : Après sa mort</a:t>
            </a:r>
          </a:p>
          <a:p>
            <a:r>
              <a:rPr lang="fr-FR" dirty="0">
                <a:solidFill>
                  <a:srgbClr val="FF0000"/>
                </a:solidFill>
              </a:rPr>
              <a:t>Son royaume ne lui survit pas ; Et…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*1102 : Les Almoravides reprennent Valence…</a:t>
            </a: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*Mais revenons au récit principal…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5E3DB0-F7B5-4CAC-B360-CC28499F76ED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B062EE-C788-073E-3A01-C56055174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8645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D20CCC0-6D64-C85C-A28B-DFF5F5063C78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080296-1AFB-7A2C-C6D9-530679964857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DC15121-FE42-3359-1ED9-A3C5D3F32CF0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F7B3CB-1023-E4ED-500D-0B1D7C1D16C5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043508-02E5-060F-BF9D-113B2F54902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552DC3A-21E4-701C-71C7-BB78EDB04688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CC4340-C566-10A4-2487-A710C8264F6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1EE528-1F80-2C26-C35A-E1EA1777EA78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D0BB870-8F42-D724-4096-996454DC4C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0C1645-0A95-C493-944F-687C67FD4F7F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A713DBD-3E3F-ECAB-209F-9EF4160CED73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87BE1-4AB4-78E1-27E6-EE1F64EDBAF4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2DD8C1-52BD-AE1A-55B9-9653ACF2055B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7EB3BA2-5B30-1642-F3C7-BC197A92232E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E71E5B3-B57C-6127-C4E6-5F5B8603EED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6B1D75-70AF-383F-9BC9-21CA78E2DC93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75CF78-6EAB-1AC7-7585-935B7FAA2AE9}"/>
              </a:ext>
            </a:extLst>
          </p:cNvPr>
          <p:cNvSpPr/>
          <p:nvPr/>
        </p:nvSpPr>
        <p:spPr>
          <a:xfrm>
            <a:off x="9464156" y="15711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098BAA-68ED-3BC9-0383-4297AC3FB00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58EEC58-8A02-ACEA-6FD2-8EFD420C6F2C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452C77F-9498-56BD-1699-BCDD9864C42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35CF67-A06D-58A9-9017-686768D514EE}"/>
              </a:ext>
            </a:extLst>
          </p:cNvPr>
          <p:cNvSpPr/>
          <p:nvPr/>
        </p:nvSpPr>
        <p:spPr>
          <a:xfrm>
            <a:off x="6186262" y="486686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05DCC4-D6DF-7E08-CD1F-52045B255D64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B3A5C51-9B79-FAE4-4249-4A68674E799D}"/>
              </a:ext>
            </a:extLst>
          </p:cNvPr>
          <p:cNvCxnSpPr>
            <a:cxnSpLocks/>
            <a:stCxn id="8" idx="0"/>
            <a:endCxn id="4" idx="5"/>
          </p:cNvCxnSpPr>
          <p:nvPr/>
        </p:nvCxnSpPr>
        <p:spPr>
          <a:xfrm flipH="1" flipV="1">
            <a:off x="6307402" y="5004940"/>
            <a:ext cx="202465" cy="6929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352A8B5-76A7-96CE-A5D5-7BAFB97BCFD8}"/>
              </a:ext>
            </a:extLst>
          </p:cNvPr>
          <p:cNvCxnSpPr>
            <a:cxnSpLocks/>
            <a:stCxn id="4" idx="6"/>
            <a:endCxn id="47" idx="3"/>
          </p:cNvCxnSpPr>
          <p:nvPr/>
        </p:nvCxnSpPr>
        <p:spPr>
          <a:xfrm flipV="1">
            <a:off x="6328186" y="4660384"/>
            <a:ext cx="476079" cy="2873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F0D82AF-3E50-A8F9-BEFC-1833E7BDD01E}"/>
              </a:ext>
            </a:extLst>
          </p:cNvPr>
          <p:cNvCxnSpPr>
            <a:cxnSpLocks/>
            <a:endCxn id="52" idx="3"/>
          </p:cNvCxnSpPr>
          <p:nvPr/>
        </p:nvCxnSpPr>
        <p:spPr>
          <a:xfrm flipV="1">
            <a:off x="9386275" y="2513532"/>
            <a:ext cx="333468" cy="8326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C63E164-B560-7114-CF88-37268BF15528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9096797" y="1975861"/>
            <a:ext cx="622946" cy="423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0A174CB-E30C-790D-68EB-677CA6B1F8AA}"/>
              </a:ext>
            </a:extLst>
          </p:cNvPr>
          <p:cNvSpPr/>
          <p:nvPr/>
        </p:nvSpPr>
        <p:spPr>
          <a:xfrm>
            <a:off x="4171465" y="559414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1115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5729798-C549-96F5-C672-EF968BF4BF5F}"/>
              </a:ext>
            </a:extLst>
          </p:cNvPr>
          <p:cNvCxnSpPr>
            <a:cxnSpLocks/>
            <a:endCxn id="54" idx="3"/>
          </p:cNvCxnSpPr>
          <p:nvPr/>
        </p:nvCxnSpPr>
        <p:spPr>
          <a:xfrm flipV="1">
            <a:off x="6562557" y="5166711"/>
            <a:ext cx="906878" cy="4835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877DF47-21DD-2897-E9AA-21890115AE87}"/>
              </a:ext>
            </a:extLst>
          </p:cNvPr>
          <p:cNvCxnSpPr>
            <a:cxnSpLocks/>
            <a:stCxn id="47" idx="7"/>
            <a:endCxn id="30" idx="3"/>
          </p:cNvCxnSpPr>
          <p:nvPr/>
        </p:nvCxnSpPr>
        <p:spPr>
          <a:xfrm flipV="1">
            <a:off x="6904621" y="3067933"/>
            <a:ext cx="1419307" cy="1478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0B48EC29-7A38-6568-E0E0-C7DEBAA76AE1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A37AFFD-603A-B9FF-5ABB-64D64A086718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D5D1A71-C502-D4F4-98BD-7F3E0403EBED}"/>
              </a:ext>
            </a:extLst>
          </p:cNvPr>
          <p:cNvCxnSpPr>
            <a:cxnSpLocks/>
          </p:cNvCxnSpPr>
          <p:nvPr/>
        </p:nvCxnSpPr>
        <p:spPr>
          <a:xfrm flipH="1">
            <a:off x="9007761" y="1362135"/>
            <a:ext cx="109820" cy="3232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512354E-FA36-A6D5-92BA-46CD2484B31D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2189FE-580B-FED5-4024-538C1BC7A903}"/>
              </a:ext>
            </a:extLst>
          </p:cNvPr>
          <p:cNvSpPr/>
          <p:nvPr/>
        </p:nvSpPr>
        <p:spPr>
          <a:xfrm>
            <a:off x="8988077" y="3424619"/>
            <a:ext cx="141924" cy="16177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F151831-C81B-3494-1E25-F83A376F2C6C}"/>
              </a:ext>
            </a:extLst>
          </p:cNvPr>
          <p:cNvSpPr/>
          <p:nvPr/>
        </p:nvSpPr>
        <p:spPr>
          <a:xfrm>
            <a:off x="1495913" y="2147481"/>
            <a:ext cx="141924" cy="16177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4BF6B9A-A268-4C91-7F1E-AB10C05DC892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E33F1FF-1F78-0714-BF59-CCC53DF9A6FF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6925405" y="4545995"/>
            <a:ext cx="1974599" cy="250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C6D6FD9-76AE-9551-DAD0-D4CBCC1362D3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8970966" y="3511826"/>
            <a:ext cx="344347" cy="953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A5FFB706-095B-AD4B-ABCC-CFB2F21A03AC}"/>
              </a:ext>
            </a:extLst>
          </p:cNvPr>
          <p:cNvSpPr/>
          <p:nvPr/>
        </p:nvSpPr>
        <p:spPr>
          <a:xfrm>
            <a:off x="8900004" y="446510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BC13798-4A71-7984-EB3D-4C46FCF006BC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74AC995-EB6B-2F58-5E01-53578CC4FB9F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0C6813A-DA42-8612-9AFB-3EF216D14EA6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5745355" y="3916890"/>
            <a:ext cx="461691" cy="9736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4F5989E-4062-77CF-9535-365EE73279EC}"/>
              </a:ext>
            </a:extLst>
          </p:cNvPr>
          <p:cNvCxnSpPr>
            <a:cxnSpLocks/>
            <a:stCxn id="36" idx="2"/>
            <a:endCxn id="35" idx="6"/>
          </p:cNvCxnSpPr>
          <p:nvPr/>
        </p:nvCxnSpPr>
        <p:spPr>
          <a:xfrm flipH="1">
            <a:off x="4546496" y="3859696"/>
            <a:ext cx="1077719" cy="80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89DD74A-594C-E125-6B80-0C8D9782D685}"/>
              </a:ext>
            </a:extLst>
          </p:cNvPr>
          <p:cNvCxnSpPr>
            <a:cxnSpLocks/>
          </p:cNvCxnSpPr>
          <p:nvPr/>
        </p:nvCxnSpPr>
        <p:spPr>
          <a:xfrm flipH="1" flipV="1">
            <a:off x="4948571" y="2929412"/>
            <a:ext cx="696428" cy="873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92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*1110 : L’Espagne musulmane</a:t>
            </a:r>
          </a:p>
          <a:p>
            <a:r>
              <a:rPr lang="fr-FR" dirty="0"/>
              <a:t>A nouveau unifiée sous l’autorité</a:t>
            </a:r>
          </a:p>
          <a:p>
            <a:r>
              <a:rPr lang="fr-FR" dirty="0"/>
              <a:t>De l’Emirat almoravide</a:t>
            </a:r>
          </a:p>
          <a:p>
            <a:r>
              <a:rPr lang="fr-FR" dirty="0"/>
              <a:t>Capitale : Séville</a:t>
            </a:r>
          </a:p>
          <a:p>
            <a:endParaRPr lang="fr-FR" dirty="0"/>
          </a:p>
          <a:p>
            <a:r>
              <a:rPr lang="fr-FR" dirty="0"/>
              <a:t>*Un Islam rigoriste pur…</a:t>
            </a:r>
          </a:p>
          <a:p>
            <a:r>
              <a:rPr lang="fr-FR" dirty="0"/>
              <a:t>- Usage exclusif de l’arabe</a:t>
            </a:r>
          </a:p>
          <a:p>
            <a:r>
              <a:rPr lang="fr-FR" dirty="0"/>
              <a:t>- Les musulmans espagnols choqués par ce rigorisme</a:t>
            </a:r>
          </a:p>
          <a:p>
            <a:r>
              <a:rPr lang="fr-FR" dirty="0"/>
              <a:t>- Persécutions des Juifs et des Mozarabes qui refluent vers les royaumes chrétiens</a:t>
            </a:r>
          </a:p>
          <a:p>
            <a:endParaRPr lang="fr-FR" dirty="0"/>
          </a:p>
          <a:p>
            <a:r>
              <a:rPr lang="fr-FR" dirty="0"/>
              <a:t>*Mais surtout...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4CBD5E9-A801-C143-841E-DB07324D7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D2F273C-A668-7C25-6A23-936027753DAC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64335F-C862-A298-9A57-86BF9A94671C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B3C4E4-2C4F-5D56-6105-E42297394B46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65515A1-AEDF-200B-A493-B291B674FD8D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9BB95E2-D5EC-C22A-F722-06E963833D89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28AE8F-E88C-6C77-AD6F-7C62B0EE4F11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7906E77-C6AB-8B99-8F5C-4F0D1132D54D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FD3B273-5E7E-AAEF-D688-1E74E0C57154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6C9B83F-C10F-59E7-4F6E-8423E53732AD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99B994-10D6-A297-8823-B51950C43F14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BBC6A19-3BF1-4556-0E17-4E7AEA61ED29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02CC4B4-0FD7-A133-F2A7-FAE81EC5ED2E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6C879A2-11BF-93E9-38FD-7226CEE1789D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C0032AD-7340-0B17-6B53-4CB79F657298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4250F38-F488-2D16-B642-41F40770AA6C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55FED3B-BF63-DF13-E429-44A0D9D22D53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566A647-307E-14AA-2C7A-10594E1944E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D23FC40-5070-C95F-900A-599E3508C6A8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4411FFB-772D-57C2-AAF5-2E21A2D4DB22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BB3020C-F98E-4477-2B85-97AC8AB99106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77B4536-D9EB-93E5-38ED-D6D0DE2454DA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427F0E7-938B-9598-9CED-864BA1946922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27D487F-1CC9-6AD0-4451-0776B93E1D48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DBAC2F2-4F63-4EBC-336F-0CA7B06E016C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875FCEEF-5DBA-7908-008F-8D6EE8A9B97F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348E2AF-CD0E-1F2D-7071-C541C0BC4489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9B12A62-7EF1-B65B-3258-D56682E5F899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12E4AFE6-17CD-E230-0D5B-109337417C3B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38D1877-D26C-5079-F8A9-9844285E612B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D2022B7-A0C9-A348-EF22-93FF1689C437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2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1083-1099 : Les Almoravides du Maroc arrêtent la 3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br>
              <a:rPr lang="fr-FR" dirty="0"/>
            </a:br>
            <a:endParaRPr lang="fr-FR" dirty="0"/>
          </a:p>
          <a:p>
            <a:r>
              <a:rPr lang="fr-FR" dirty="0"/>
              <a:t>*1110 : Mais surtout…</a:t>
            </a:r>
          </a:p>
          <a:p>
            <a:r>
              <a:rPr lang="fr-FR" dirty="0"/>
              <a:t>Inquiétude croissante des chrétiens</a:t>
            </a:r>
          </a:p>
          <a:p>
            <a:r>
              <a:rPr lang="fr-FR" dirty="0"/>
              <a:t>De voir l’Espagne retourner</a:t>
            </a:r>
          </a:p>
          <a:p>
            <a:r>
              <a:rPr lang="fr-FR" dirty="0"/>
              <a:t>Tout entière à l’Islam</a:t>
            </a:r>
          </a:p>
          <a:p>
            <a:endParaRPr lang="fr-FR" dirty="0"/>
          </a:p>
          <a:p>
            <a:r>
              <a:rPr lang="fr-FR" dirty="0"/>
              <a:t>1118 : La Reconquista reprend</a:t>
            </a:r>
          </a:p>
          <a:p>
            <a:r>
              <a:rPr lang="fr-FR" dirty="0"/>
              <a:t>Mais cette fois-ci comme</a:t>
            </a:r>
          </a:p>
          <a:p>
            <a:r>
              <a:rPr lang="fr-FR" dirty="0"/>
              <a:t>Une véritable Croisade européenne</a:t>
            </a:r>
          </a:p>
          <a:p>
            <a:endParaRPr lang="fr-FR" dirty="0"/>
          </a:p>
          <a:p>
            <a:r>
              <a:rPr lang="fr-FR" dirty="0"/>
              <a:t>a) Arrivées de chevaliers européens</a:t>
            </a:r>
          </a:p>
          <a:p>
            <a:r>
              <a:rPr lang="fr-FR" dirty="0"/>
              <a:t>Plus fanatiques que les Espagnols</a:t>
            </a:r>
          </a:p>
          <a:p>
            <a:endParaRPr lang="fr-FR" dirty="0"/>
          </a:p>
          <a:p>
            <a:r>
              <a:rPr lang="fr-FR" dirty="0"/>
              <a:t>b) Arrivées de moines clunisiens (910) et cisterciens (1098) qui poussent les rois à s’unir aux dynasties européennes</a:t>
            </a:r>
          </a:p>
          <a:p>
            <a:endParaRPr lang="fr-FR" dirty="0"/>
          </a:p>
          <a:p>
            <a:r>
              <a:rPr lang="fr-FR" dirty="0"/>
              <a:t>c) Plus tard, naissances d’ordres militaires espagnols : Calatrava (1164), Alcantara (1177) et Saint-Jacques (1179)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4C242B-EE06-4E34-A3EC-9D0591644C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4CBD5E9-A801-C143-841E-DB07324D7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D2F273C-A668-7C25-6A23-936027753DAC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64335F-C862-A298-9A57-86BF9A94671C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B3C4E4-2C4F-5D56-6105-E42297394B46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65515A1-AEDF-200B-A493-B291B674FD8D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9BB95E2-D5EC-C22A-F722-06E963833D89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28AE8F-E88C-6C77-AD6F-7C62B0EE4F11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7906E77-C6AB-8B99-8F5C-4F0D1132D54D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FD3B273-5E7E-AAEF-D688-1E74E0C57154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6C9B83F-C10F-59E7-4F6E-8423E53732AD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99B994-10D6-A297-8823-B51950C43F14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BBC6A19-3BF1-4556-0E17-4E7AEA61ED29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02CC4B4-0FD7-A133-F2A7-FAE81EC5ED2E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6C879A2-11BF-93E9-38FD-7226CEE1789D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C0032AD-7340-0B17-6B53-4CB79F657298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4250F38-F488-2D16-B642-41F40770AA6C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55FED3B-BF63-DF13-E429-44A0D9D22D53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566A647-307E-14AA-2C7A-10594E1944EB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D23FC40-5070-C95F-900A-599E3508C6A8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4411FFB-772D-57C2-AAF5-2E21A2D4DB22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BB3020C-F98E-4477-2B85-97AC8AB99106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77B4536-D9EB-93E5-38ED-D6D0DE2454DA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427F0E7-938B-9598-9CED-864BA1946922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27D487F-1CC9-6AD0-4451-0776B93E1D48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DBAC2F2-4F63-4EBC-336F-0CA7B06E016C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819621C-CD8C-A7E3-9237-8F4B49E3AD01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2F01D27-2B70-1CB0-71C3-8C50F18D0794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4C027D-CC5B-D9C3-B49D-FF0480A0B82E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45B1E4-495B-6F61-B8B4-0D44633734F4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83AC46D-7B54-A413-9D52-A19C77829BEB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70FF98-A232-750B-6141-987BCC3CE795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605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1118-1148 : La 4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endParaRPr lang="fr-FR" sz="800" b="1" dirty="0"/>
          </a:p>
          <a:p>
            <a:endParaRPr lang="fr-FR" b="1" dirty="0"/>
          </a:p>
          <a:p>
            <a:r>
              <a:rPr lang="fr-FR" b="1" dirty="0"/>
              <a:t>1118-1137 : L’Aragon s’empare de Saragosse et s’unit au comté de Barcelone</a:t>
            </a:r>
          </a:p>
          <a:p>
            <a:endParaRPr lang="fr-FR" dirty="0"/>
          </a:p>
          <a:p>
            <a:r>
              <a:rPr lang="fr-FR" dirty="0"/>
              <a:t>*1118 : Reprise de la Reconquista…</a:t>
            </a:r>
          </a:p>
          <a:p>
            <a:endParaRPr lang="fr-FR" dirty="0"/>
          </a:p>
          <a:p>
            <a:r>
              <a:rPr lang="fr-FR" dirty="0"/>
              <a:t>*1119 : Les Castillans reprennent</a:t>
            </a:r>
          </a:p>
          <a:p>
            <a:r>
              <a:rPr lang="fr-FR" dirty="0" err="1"/>
              <a:t>Guadalaraja</a:t>
            </a:r>
            <a:r>
              <a:rPr lang="fr-FR" dirty="0"/>
              <a:t> ; Mais surtout…</a:t>
            </a:r>
          </a:p>
          <a:p>
            <a:endParaRPr lang="fr-FR" dirty="0"/>
          </a:p>
          <a:p>
            <a:r>
              <a:rPr lang="fr-FR" dirty="0"/>
              <a:t>*1118 : Alphonse 1</a:t>
            </a:r>
            <a:r>
              <a:rPr lang="fr-FR" baseline="30000" dirty="0"/>
              <a:t>er</a:t>
            </a:r>
            <a:r>
              <a:rPr lang="fr-FR" dirty="0"/>
              <a:t> d’Aragon</a:t>
            </a:r>
          </a:p>
          <a:p>
            <a:r>
              <a:rPr lang="fr-FR" dirty="0"/>
              <a:t>Prend Tudela et Saragosse, nouvelle capitale, aux Almoravides</a:t>
            </a:r>
          </a:p>
          <a:p>
            <a:endParaRPr lang="fr-FR" dirty="0"/>
          </a:p>
          <a:p>
            <a:r>
              <a:rPr lang="fr-FR" dirty="0"/>
              <a:t>NB : Aragon-Navarre-Biscaye</a:t>
            </a:r>
          </a:p>
          <a:p>
            <a:r>
              <a:rPr lang="fr-FR" dirty="0"/>
              <a:t>Entre 1076 et 1134</a:t>
            </a:r>
          </a:p>
          <a:p>
            <a:endParaRPr lang="fr-FR" dirty="0"/>
          </a:p>
          <a:p>
            <a:r>
              <a:rPr lang="fr-FR" dirty="0"/>
              <a:t>*Puis…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88DBCCA-9815-4962-A620-0FCF53ABCF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E2DDDDDB-1D95-478D-A990-315C94FEC2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29577CFE-A050-981D-F41C-EED3B0BED3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CF74F98-6A64-4C17-8E1D-E0E2829EC9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17" name="Image 1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0FBCE37-F96D-A3D3-7230-7494EE54B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C4E109-33CE-65D1-E35C-8DA0511D6EC2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A80F29-638C-E27C-6818-9CCA2E67ECA9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9A478E-5FAF-E5CA-8818-2FB8A34530BC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B23CC29-5DC5-E4C7-9171-30A628E3CFD1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3943051-D176-EDC4-B057-0021EC9FCD18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A5CD0F-6D6C-DE2B-4AAB-6097C0B24A6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6B77370-10DD-066B-21AF-4504F5CB7118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B89D0DC-CE7B-4B3C-BAAE-1D1967355FF7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315AA04-0DC9-F910-3488-F9CD13F1251A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2D4C3CA-F1B5-710F-46EB-4B76FF69E94F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9CA568-7061-AF7A-D3E8-BDB0997AE485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1A7F849-E34F-528C-3BFE-1805B37EBBD2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C04A02E-90E5-2311-D464-64000554FF1B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55912D3-A44B-98FB-B9F3-F5BE28E75346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ED28746-94EE-4F5F-5358-7F61C7757FEF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A784D27-E835-F398-05E6-8283E2781182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8A9B662-B1AD-7E25-C7D1-A9376CA9E535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E9E22E1-7F87-EB4A-EAE7-FA7D26F61940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4FF0FE1-1256-D1BB-097C-376FED917340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DC55BAE-74B3-E35D-4808-B690AE583561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A15B7CF-9F37-1DAD-6E5F-269641E8EC73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8129C44-1AEA-673B-89F5-DF1A6997D179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B122078-011B-3C4D-33C4-F3FB3FAD9604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0603C5B-194E-3246-A96E-9B4CE8D909FC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D799C5BF-1C17-58AD-A8EC-7DEADCE69DF7}"/>
              </a:ext>
            </a:extLst>
          </p:cNvPr>
          <p:cNvCxnSpPr>
            <a:cxnSpLocks/>
          </p:cNvCxnSpPr>
          <p:nvPr/>
        </p:nvCxnSpPr>
        <p:spPr>
          <a:xfrm flipH="1">
            <a:off x="9062671" y="1385826"/>
            <a:ext cx="105088" cy="428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0CF948B-47C2-57EB-BB81-2055A91407E3}"/>
              </a:ext>
            </a:extLst>
          </p:cNvPr>
          <p:cNvCxnSpPr>
            <a:cxnSpLocks/>
            <a:endCxn id="67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ACA4E051-E6A6-9C79-00B8-719B78D3AA08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58CE48C-41B9-3C4D-DB3F-DE6B11DAFDF2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DF6283AD-0105-3F9B-A525-27035BCE8429}"/>
              </a:ext>
            </a:extLst>
          </p:cNvPr>
          <p:cNvCxnSpPr>
            <a:cxnSpLocks/>
            <a:stCxn id="27" idx="5"/>
            <a:endCxn id="70" idx="1"/>
          </p:cNvCxnSpPr>
          <p:nvPr/>
        </p:nvCxnSpPr>
        <p:spPr>
          <a:xfrm>
            <a:off x="7569791" y="1523907"/>
            <a:ext cx="270193" cy="960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B91AE797-DD52-6BEB-686A-93899BE2BC35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A2F14B4-5897-0712-8CEC-8807A879CB5F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5C70D46D-9D31-707D-5351-F60CBEB43CF0}"/>
              </a:ext>
            </a:extLst>
          </p:cNvPr>
          <p:cNvCxnSpPr>
            <a:cxnSpLocks/>
            <a:stCxn id="36" idx="5"/>
            <a:endCxn id="80" idx="0"/>
          </p:cNvCxnSpPr>
          <p:nvPr/>
        </p:nvCxnSpPr>
        <p:spPr>
          <a:xfrm>
            <a:off x="8591956" y="1121826"/>
            <a:ext cx="89606" cy="4200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B9C72F0C-207C-818D-3267-1E938F7601D9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352860A-5C65-CC86-AAD6-6F3E26D53051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900A93-543A-F2B4-F51B-05F419A5FAEC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62EEC4-9ED3-092E-15B1-95F88E3B5391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2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873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1118-1148 : La 4</a:t>
            </a:r>
            <a:r>
              <a:rPr lang="fr-FR" b="1" baseline="30000" dirty="0"/>
              <a:t>ème</a:t>
            </a:r>
            <a:r>
              <a:rPr lang="fr-FR" b="1" dirty="0"/>
              <a:t> Reconquista</a:t>
            </a:r>
            <a:endParaRPr lang="fr-FR" sz="800" b="1" dirty="0"/>
          </a:p>
          <a:p>
            <a:endParaRPr lang="fr-FR" b="1" dirty="0"/>
          </a:p>
          <a:p>
            <a:r>
              <a:rPr lang="fr-FR" b="1" dirty="0"/>
              <a:t>1118-1137 : L’Aragon s’empare de Saragosse et s’unit au comté de Barcelone</a:t>
            </a:r>
          </a:p>
          <a:p>
            <a:endParaRPr lang="fr-FR" dirty="0"/>
          </a:p>
          <a:p>
            <a:r>
              <a:rPr lang="fr-FR" dirty="0"/>
              <a:t>*1120 : Alphonse 1</a:t>
            </a:r>
            <a:r>
              <a:rPr lang="fr-FR" baseline="30000" dirty="0"/>
              <a:t>er</a:t>
            </a:r>
            <a:r>
              <a:rPr lang="fr-FR" dirty="0"/>
              <a:t> vainc</a:t>
            </a:r>
          </a:p>
          <a:p>
            <a:r>
              <a:rPr lang="fr-FR" dirty="0"/>
              <a:t>Les Almoravides à la bataille de </a:t>
            </a:r>
            <a:r>
              <a:rPr lang="fr-FR" dirty="0" err="1"/>
              <a:t>Cutanda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Avec l’aide de Guillaume IX d’Aquitaine, grand-père d’Aliénor</a:t>
            </a:r>
          </a:p>
          <a:p>
            <a:endParaRPr lang="fr-FR" dirty="0"/>
          </a:p>
          <a:p>
            <a:r>
              <a:rPr lang="fr-FR" dirty="0"/>
              <a:t>*1128 : Il conquiert le reste du </a:t>
            </a:r>
            <a:r>
              <a:rPr lang="fr-FR" i="1" dirty="0"/>
              <a:t>taifa</a:t>
            </a:r>
          </a:p>
          <a:p>
            <a:endParaRPr lang="fr-FR" dirty="0"/>
          </a:p>
          <a:p>
            <a:r>
              <a:rPr lang="fr-FR" dirty="0"/>
              <a:t>*Petit aparté…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88DBCCA-9815-4962-A620-0FCF53ABCF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E2DDDDDB-1D95-478D-A990-315C94FEC2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29577CFE-A050-981D-F41C-EED3B0BED3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CF74F98-6A64-4C17-8E1D-E0E2829EC9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17" name="Image 1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0FBCE37-F96D-A3D3-7230-7494EE54B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C4E109-33CE-65D1-E35C-8DA0511D6EC2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A80F29-638C-E27C-6818-9CCA2E67ECA9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9A478E-5FAF-E5CA-8818-2FB8A34530BC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B23CC29-5DC5-E4C7-9171-30A628E3CFD1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3943051-D176-EDC4-B057-0021EC9FCD18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A5CD0F-6D6C-DE2B-4AAB-6097C0B24A6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6B77370-10DD-066B-21AF-4504F5CB7118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B89D0DC-CE7B-4B3C-BAAE-1D1967355FF7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315AA04-0DC9-F910-3488-F9CD13F1251A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2D4C3CA-F1B5-710F-46EB-4B76FF69E94F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9CA568-7061-AF7A-D3E8-BDB0997AE485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1A7F849-E34F-528C-3BFE-1805B37EBBD2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C04A02E-90E5-2311-D464-64000554FF1B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55912D3-A44B-98FB-B9F3-F5BE28E75346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ED28746-94EE-4F5F-5358-7F61C7757FEF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A784D27-E835-F398-05E6-8283E2781182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8A9B662-B1AD-7E25-C7D1-A9376CA9E535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E9E22E1-7F87-EB4A-EAE7-FA7D26F61940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4FF0FE1-1256-D1BB-097C-376FED917340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DC55BAE-74B3-E35D-4808-B690AE583561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A15B7CF-9F37-1DAD-6E5F-269641E8EC73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8129C44-1AEA-673B-89F5-DF1A6997D179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B122078-011B-3C4D-33C4-F3FB3FAD9604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0603C5B-194E-3246-A96E-9B4CE8D909FC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D799C5BF-1C17-58AD-A8EC-7DEADCE69DF7}"/>
              </a:ext>
            </a:extLst>
          </p:cNvPr>
          <p:cNvCxnSpPr>
            <a:cxnSpLocks/>
          </p:cNvCxnSpPr>
          <p:nvPr/>
        </p:nvCxnSpPr>
        <p:spPr>
          <a:xfrm flipH="1">
            <a:off x="9062671" y="1385826"/>
            <a:ext cx="105088" cy="428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0CF948B-47C2-57EB-BB81-2055A91407E3}"/>
              </a:ext>
            </a:extLst>
          </p:cNvPr>
          <p:cNvCxnSpPr>
            <a:cxnSpLocks/>
            <a:endCxn id="67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ACA4E051-E6A6-9C79-00B8-719B78D3AA08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58CE48C-41B9-3C4D-DB3F-DE6B11DAFDF2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DF6283AD-0105-3F9B-A525-27035BCE8429}"/>
              </a:ext>
            </a:extLst>
          </p:cNvPr>
          <p:cNvCxnSpPr>
            <a:cxnSpLocks/>
            <a:stCxn id="27" idx="5"/>
            <a:endCxn id="70" idx="1"/>
          </p:cNvCxnSpPr>
          <p:nvPr/>
        </p:nvCxnSpPr>
        <p:spPr>
          <a:xfrm>
            <a:off x="7569791" y="1523907"/>
            <a:ext cx="270193" cy="960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B91AE797-DD52-6BEB-686A-93899BE2BC35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A2F14B4-5897-0712-8CEC-8807A879CB5F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5C70D46D-9D31-707D-5351-F60CBEB43CF0}"/>
              </a:ext>
            </a:extLst>
          </p:cNvPr>
          <p:cNvCxnSpPr>
            <a:cxnSpLocks/>
            <a:stCxn id="36" idx="5"/>
            <a:endCxn id="80" idx="0"/>
          </p:cNvCxnSpPr>
          <p:nvPr/>
        </p:nvCxnSpPr>
        <p:spPr>
          <a:xfrm>
            <a:off x="8591956" y="1121826"/>
            <a:ext cx="89606" cy="4200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B9C72F0C-207C-818D-3267-1E938F7601D9}"/>
              </a:ext>
            </a:extLst>
          </p:cNvPr>
          <p:cNvSpPr/>
          <p:nvPr/>
        </p:nvSpPr>
        <p:spPr>
          <a:xfrm>
            <a:off x="8886621" y="166166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352860A-5C65-CC86-AAD6-6F3E26D53051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900A93-543A-F2B4-F51B-05F419A5FAEC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62EEC4-9ED3-092E-15B1-95F88E3B5391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912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515778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1118-1137 : L’Aragon s’empare de Saragosse et s’unit au comté de Barcelone</a:t>
            </a:r>
          </a:p>
          <a:p>
            <a:endParaRPr lang="fr-FR" dirty="0"/>
          </a:p>
          <a:p>
            <a:r>
              <a:rPr lang="fr-FR" dirty="0"/>
              <a:t>*1134 : A Saragosse</a:t>
            </a:r>
          </a:p>
          <a:p>
            <a:r>
              <a:rPr lang="fr-FR" dirty="0"/>
              <a:t>Mort d’Alphonse 1</a:t>
            </a:r>
            <a:r>
              <a:rPr lang="fr-FR" baseline="30000" dirty="0"/>
              <a:t>er</a:t>
            </a:r>
            <a:r>
              <a:rPr lang="fr-FR" dirty="0"/>
              <a:t>, sans héritier</a:t>
            </a:r>
          </a:p>
          <a:p>
            <a:r>
              <a:rPr lang="fr-FR" dirty="0"/>
              <a:t>Et son frère Ramire est un moine…</a:t>
            </a:r>
          </a:p>
          <a:p>
            <a:endParaRPr lang="fr-FR" dirty="0"/>
          </a:p>
          <a:p>
            <a:r>
              <a:rPr lang="fr-FR" dirty="0"/>
              <a:t>NB : 1134 : La Navarre plus la Biscaye, redevient indépendante avec Garcia V</a:t>
            </a:r>
          </a:p>
          <a:p>
            <a:endParaRPr lang="fr-FR" dirty="0"/>
          </a:p>
          <a:p>
            <a:r>
              <a:rPr lang="fr-FR" dirty="0"/>
              <a:t>*Ramire II renonce à ses vœux et accepte le trône</a:t>
            </a:r>
          </a:p>
          <a:p>
            <a:r>
              <a:rPr lang="fr-FR" dirty="0"/>
              <a:t>Le temps d’assurer sa succession…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88DBCCA-9815-4962-A620-0FCF53ABCF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E2DDDDDB-1D95-478D-A990-315C94FEC2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29577CFE-A050-981D-F41C-EED3B0BED3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CF74F98-6A64-4C17-8E1D-E0E2829EC9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12" name="Picture 2" descr="numérisation0004">
            <a:extLst>
              <a:ext uri="{FF2B5EF4-FFF2-40B4-BE49-F238E27FC236}">
                <a16:creationId xmlns:a16="http://schemas.microsoft.com/office/drawing/2014/main" id="{5CB286F5-38B2-48F0-1057-8D6553976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3942" r="2425" b="55914"/>
          <a:stretch/>
        </p:blipFill>
        <p:spPr bwMode="auto">
          <a:xfrm>
            <a:off x="5437361" y="139899"/>
            <a:ext cx="6640340" cy="65815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FD0663A-9248-1FA9-C12E-4618B3A1567A}"/>
              </a:ext>
            </a:extLst>
          </p:cNvPr>
          <p:cNvSpPr/>
          <p:nvPr/>
        </p:nvSpPr>
        <p:spPr>
          <a:xfrm>
            <a:off x="7659371" y="432192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D5A6848-3023-5DB6-A8FD-421DDD5CA56F}"/>
              </a:ext>
            </a:extLst>
          </p:cNvPr>
          <p:cNvSpPr/>
          <p:nvPr/>
        </p:nvSpPr>
        <p:spPr>
          <a:xfrm>
            <a:off x="9639512" y="260940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9DC86B1-A3A3-A468-3307-C4A25EF7F86D}"/>
              </a:ext>
            </a:extLst>
          </p:cNvPr>
          <p:cNvSpPr/>
          <p:nvPr/>
        </p:nvSpPr>
        <p:spPr>
          <a:xfrm>
            <a:off x="6603897" y="222817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DB90A1-48B2-2E9A-5838-4372C8C63D3A}"/>
              </a:ext>
            </a:extLst>
          </p:cNvPr>
          <p:cNvSpPr/>
          <p:nvPr/>
        </p:nvSpPr>
        <p:spPr>
          <a:xfrm>
            <a:off x="8280298" y="2490109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C8C50F0-AEE3-37D2-FEAF-74AD88457438}"/>
              </a:ext>
            </a:extLst>
          </p:cNvPr>
          <p:cNvSpPr/>
          <p:nvPr/>
        </p:nvSpPr>
        <p:spPr>
          <a:xfrm>
            <a:off x="9406732" y="1545684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7067025-EFB1-53CB-F841-BC703EE96818}"/>
              </a:ext>
            </a:extLst>
          </p:cNvPr>
          <p:cNvSpPr/>
          <p:nvPr/>
        </p:nvSpPr>
        <p:spPr>
          <a:xfrm>
            <a:off x="9982200" y="192199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856080E-97B9-5C55-AC6E-96E8EA35DA89}"/>
              </a:ext>
            </a:extLst>
          </p:cNvPr>
          <p:cNvSpPr/>
          <p:nvPr/>
        </p:nvSpPr>
        <p:spPr>
          <a:xfrm>
            <a:off x="9424148" y="1090088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892DD44-4483-1AED-C12D-44EF397A45E1}"/>
              </a:ext>
            </a:extLst>
          </p:cNvPr>
          <p:cNvSpPr/>
          <p:nvPr/>
        </p:nvSpPr>
        <p:spPr>
          <a:xfrm>
            <a:off x="10505167" y="1626569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910E5A5-52AC-4954-A6E4-9C525CE24F0C}"/>
              </a:ext>
            </a:extLst>
          </p:cNvPr>
          <p:cNvSpPr/>
          <p:nvPr/>
        </p:nvSpPr>
        <p:spPr>
          <a:xfrm>
            <a:off x="9107194" y="98313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12CF07-24C6-3756-8095-1D84745B6E66}"/>
              </a:ext>
            </a:extLst>
          </p:cNvPr>
          <p:cNvSpPr/>
          <p:nvPr/>
        </p:nvSpPr>
        <p:spPr>
          <a:xfrm>
            <a:off x="6574492" y="178834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7B72E96-FDC7-5789-67D6-433487EA00CB}"/>
              </a:ext>
            </a:extLst>
          </p:cNvPr>
          <p:cNvSpPr/>
          <p:nvPr/>
        </p:nvSpPr>
        <p:spPr>
          <a:xfrm>
            <a:off x="6340267" y="295041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1DF0EA7-EB83-E273-C6DE-6DA8EED38EBA}"/>
              </a:ext>
            </a:extLst>
          </p:cNvPr>
          <p:cNvSpPr/>
          <p:nvPr/>
        </p:nvSpPr>
        <p:spPr>
          <a:xfrm>
            <a:off x="7981971" y="342900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91F3025-7BFC-D284-A131-B05449F957C4}"/>
              </a:ext>
            </a:extLst>
          </p:cNvPr>
          <p:cNvSpPr/>
          <p:nvPr/>
        </p:nvSpPr>
        <p:spPr>
          <a:xfrm>
            <a:off x="7553354" y="470623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1B1668B-A182-F3C0-403F-2CD95EFE3C28}"/>
              </a:ext>
            </a:extLst>
          </p:cNvPr>
          <p:cNvSpPr/>
          <p:nvPr/>
        </p:nvSpPr>
        <p:spPr>
          <a:xfrm>
            <a:off x="7135911" y="286952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6169660-8C43-E08E-534B-CA7F288CB9BF}"/>
              </a:ext>
            </a:extLst>
          </p:cNvPr>
          <p:cNvSpPr/>
          <p:nvPr/>
        </p:nvSpPr>
        <p:spPr>
          <a:xfrm>
            <a:off x="8483427" y="265188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126E0F9-2B43-023C-F7C8-F1C8661D38D6}"/>
              </a:ext>
            </a:extLst>
          </p:cNvPr>
          <p:cNvSpPr/>
          <p:nvPr/>
        </p:nvSpPr>
        <p:spPr>
          <a:xfrm>
            <a:off x="8628436" y="208377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B5CB996-EFCB-CDF5-627B-2CE8F111282C}"/>
              </a:ext>
            </a:extLst>
          </p:cNvPr>
          <p:cNvSpPr/>
          <p:nvPr/>
        </p:nvSpPr>
        <p:spPr>
          <a:xfrm>
            <a:off x="8486512" y="378924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6D62E91-4E32-8615-5185-AE161FBA204C}"/>
              </a:ext>
            </a:extLst>
          </p:cNvPr>
          <p:cNvSpPr/>
          <p:nvPr/>
        </p:nvSpPr>
        <p:spPr>
          <a:xfrm>
            <a:off x="2874370" y="4365140"/>
            <a:ext cx="1494639" cy="5073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Raimond-Béranger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1082-1131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1113-31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9AA0EF5-7078-21FC-60C5-58835573E572}"/>
              </a:ext>
            </a:extLst>
          </p:cNvPr>
          <p:cNvSpPr/>
          <p:nvPr/>
        </p:nvSpPr>
        <p:spPr>
          <a:xfrm>
            <a:off x="2874370" y="5194263"/>
            <a:ext cx="1357511" cy="5073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</a:t>
            </a:r>
            <a:r>
              <a:rPr lang="fr-FR" sz="1200" dirty="0" err="1">
                <a:solidFill>
                  <a:schemeClr val="tx1"/>
                </a:solidFill>
              </a:rPr>
              <a:t>Béran</a:t>
            </a:r>
            <a:r>
              <a:rPr lang="fr-FR" sz="1200" dirty="0">
                <a:solidFill>
                  <a:schemeClr val="tx1"/>
                </a:solidFill>
              </a:rPr>
              <a:t>.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1131-62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628F0B1-C0AD-945E-066A-4A794416B879}"/>
              </a:ext>
            </a:extLst>
          </p:cNvPr>
          <p:cNvSpPr/>
          <p:nvPr/>
        </p:nvSpPr>
        <p:spPr>
          <a:xfrm>
            <a:off x="4291750" y="4996685"/>
            <a:ext cx="1013432" cy="77377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Béranger-Raimond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1131-44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4C71F62-FBD6-7465-A3D4-85BFE5708712}"/>
              </a:ext>
            </a:extLst>
          </p:cNvPr>
          <p:cNvSpPr/>
          <p:nvPr/>
        </p:nvSpPr>
        <p:spPr>
          <a:xfrm>
            <a:off x="4292897" y="5853402"/>
            <a:ext cx="1013432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Raimond-B.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1144-66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5DD9F3A-CF1F-1610-ED55-0B0BDB594F6D}"/>
              </a:ext>
            </a:extLst>
          </p:cNvPr>
          <p:cNvSpPr/>
          <p:nvPr/>
        </p:nvSpPr>
        <p:spPr>
          <a:xfrm>
            <a:off x="2875382" y="5853403"/>
            <a:ext cx="1357511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1164-96</a:t>
            </a:r>
          </a:p>
          <a:p>
            <a:pPr algn="ctr" eaLnBrk="1" hangingPunct="1">
              <a:defRPr/>
            </a:pPr>
            <a:r>
              <a:rPr lang="fr-FR" sz="1200" b="1" u="sng" dirty="0">
                <a:solidFill>
                  <a:schemeClr val="tx1"/>
                </a:solidFill>
              </a:rPr>
              <a:t>Provence 1166-96</a:t>
            </a:r>
          </a:p>
        </p:txBody>
      </p:sp>
      <p:cxnSp>
        <p:nvCxnSpPr>
          <p:cNvPr id="158" name="Connecteur : en angle 157">
            <a:extLst>
              <a:ext uri="{FF2B5EF4-FFF2-40B4-BE49-F238E27FC236}">
                <a16:creationId xmlns:a16="http://schemas.microsoft.com/office/drawing/2014/main" id="{3B82E9A0-A33E-D188-59D2-69A28D72B77E}"/>
              </a:ext>
            </a:extLst>
          </p:cNvPr>
          <p:cNvCxnSpPr>
            <a:cxnSpLocks/>
            <a:stCxn id="162" idx="2"/>
            <a:endCxn id="154" idx="0"/>
          </p:cNvCxnSpPr>
          <p:nvPr/>
        </p:nvCxnSpPr>
        <p:spPr>
          <a:xfrm rot="5400000">
            <a:off x="4024521" y="4397936"/>
            <a:ext cx="324933" cy="1267721"/>
          </a:xfrm>
          <a:prstGeom prst="bentConnector3">
            <a:avLst>
              <a:gd name="adj1" fmla="val 21451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4068F0FC-1F8D-0AF6-F31C-21B0E3B7AA93}"/>
              </a:ext>
            </a:extLst>
          </p:cNvPr>
          <p:cNvCxnSpPr>
            <a:cxnSpLocks/>
            <a:stCxn id="153" idx="2"/>
            <a:endCxn id="155" idx="0"/>
          </p:cNvCxnSpPr>
          <p:nvPr/>
        </p:nvCxnSpPr>
        <p:spPr>
          <a:xfrm rot="16200000" flipH="1">
            <a:off x="4147988" y="4346207"/>
            <a:ext cx="124180" cy="11767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3E8157A3-FDC4-52C0-8D8B-41FFEC41C62A}"/>
              </a:ext>
            </a:extLst>
          </p:cNvPr>
          <p:cNvCxnSpPr>
            <a:cxnSpLocks/>
            <a:stCxn id="155" idx="2"/>
            <a:endCxn id="156" idx="0"/>
          </p:cNvCxnSpPr>
          <p:nvPr/>
        </p:nvCxnSpPr>
        <p:spPr>
          <a:xfrm>
            <a:off x="4798466" y="5770456"/>
            <a:ext cx="1147" cy="8294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461179C6-344B-3E15-0946-5DBFC57DC60B}"/>
              </a:ext>
            </a:extLst>
          </p:cNvPr>
          <p:cNvCxnSpPr>
            <a:cxnSpLocks/>
            <a:stCxn id="154" idx="2"/>
            <a:endCxn id="157" idx="0"/>
          </p:cNvCxnSpPr>
          <p:nvPr/>
        </p:nvCxnSpPr>
        <p:spPr>
          <a:xfrm>
            <a:off x="3553126" y="5701628"/>
            <a:ext cx="1012" cy="1517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1E08736-239C-4EFA-DF0B-A041A8C2D99A}"/>
              </a:ext>
            </a:extLst>
          </p:cNvPr>
          <p:cNvSpPr/>
          <p:nvPr/>
        </p:nvSpPr>
        <p:spPr>
          <a:xfrm>
            <a:off x="4446995" y="4361967"/>
            <a:ext cx="747703" cy="5073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1112-29</a:t>
            </a:r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DA0E0B1F-E595-1EC0-71F9-ED21BC6269DB}"/>
              </a:ext>
            </a:extLst>
          </p:cNvPr>
          <p:cNvCxnSpPr>
            <a:cxnSpLocks/>
            <a:stCxn id="153" idx="3"/>
            <a:endCxn id="162" idx="1"/>
          </p:cNvCxnSpPr>
          <p:nvPr/>
        </p:nvCxnSpPr>
        <p:spPr>
          <a:xfrm flipV="1">
            <a:off x="4369009" y="4615649"/>
            <a:ext cx="77986" cy="317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CE84A0A-AA01-DFED-B758-246E788195BC}"/>
              </a:ext>
            </a:extLst>
          </p:cNvPr>
          <p:cNvSpPr/>
          <p:nvPr/>
        </p:nvSpPr>
        <p:spPr>
          <a:xfrm>
            <a:off x="1887897" y="3610035"/>
            <a:ext cx="988200" cy="7651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1er 1063-94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1076-94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4E091A83-425E-CE38-81E6-718259363B2D}"/>
              </a:ext>
            </a:extLst>
          </p:cNvPr>
          <p:cNvSpPr/>
          <p:nvPr/>
        </p:nvSpPr>
        <p:spPr>
          <a:xfrm>
            <a:off x="64572" y="4511274"/>
            <a:ext cx="836693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1094-1104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A18D210-145D-3B99-44D4-F20512E96883}"/>
              </a:ext>
            </a:extLst>
          </p:cNvPr>
          <p:cNvSpPr/>
          <p:nvPr/>
        </p:nvSpPr>
        <p:spPr>
          <a:xfrm>
            <a:off x="955685" y="4511275"/>
            <a:ext cx="1007272" cy="57626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1104-34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3E04229-9F10-507B-0C8C-CB7AB5147E2A}"/>
              </a:ext>
            </a:extLst>
          </p:cNvPr>
          <p:cNvSpPr/>
          <p:nvPr/>
        </p:nvSpPr>
        <p:spPr>
          <a:xfrm>
            <a:off x="2016933" y="4516038"/>
            <a:ext cx="738951" cy="576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1134-37</a:t>
            </a:r>
          </a:p>
        </p:txBody>
      </p:sp>
      <p:cxnSp>
        <p:nvCxnSpPr>
          <p:cNvPr id="168" name="Connecteur en angle 151">
            <a:extLst>
              <a:ext uri="{FF2B5EF4-FFF2-40B4-BE49-F238E27FC236}">
                <a16:creationId xmlns:a16="http://schemas.microsoft.com/office/drawing/2014/main" id="{2BDEB3AD-3678-CCD9-53C9-24837B54C21D}"/>
              </a:ext>
            </a:extLst>
          </p:cNvPr>
          <p:cNvCxnSpPr>
            <a:cxnSpLocks/>
            <a:stCxn id="164" idx="2"/>
            <a:endCxn id="165" idx="0"/>
          </p:cNvCxnSpPr>
          <p:nvPr/>
        </p:nvCxnSpPr>
        <p:spPr>
          <a:xfrm rot="5400000">
            <a:off x="1364426" y="3493703"/>
            <a:ext cx="136064" cy="1899078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en angle 154">
            <a:extLst>
              <a:ext uri="{FF2B5EF4-FFF2-40B4-BE49-F238E27FC236}">
                <a16:creationId xmlns:a16="http://schemas.microsoft.com/office/drawing/2014/main" id="{77A495DD-227F-7740-9217-084C8DC4ABEB}"/>
              </a:ext>
            </a:extLst>
          </p:cNvPr>
          <p:cNvCxnSpPr>
            <a:cxnSpLocks/>
            <a:stCxn id="164" idx="2"/>
            <a:endCxn id="166" idx="0"/>
          </p:cNvCxnSpPr>
          <p:nvPr/>
        </p:nvCxnSpPr>
        <p:spPr>
          <a:xfrm rot="5400000">
            <a:off x="1852627" y="3981904"/>
            <a:ext cx="136065" cy="92267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en angle 157">
            <a:extLst>
              <a:ext uri="{FF2B5EF4-FFF2-40B4-BE49-F238E27FC236}">
                <a16:creationId xmlns:a16="http://schemas.microsoft.com/office/drawing/2014/main" id="{77101944-C791-D6BE-D8C6-497821D49B8F}"/>
              </a:ext>
            </a:extLst>
          </p:cNvPr>
          <p:cNvCxnSpPr>
            <a:cxnSpLocks/>
            <a:stCxn id="164" idx="2"/>
            <a:endCxn id="167" idx="0"/>
          </p:cNvCxnSpPr>
          <p:nvPr/>
        </p:nvCxnSpPr>
        <p:spPr>
          <a:xfrm rot="16200000" flipH="1">
            <a:off x="2313789" y="4443418"/>
            <a:ext cx="140828" cy="441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24F17E3-CD72-1856-5B88-ED91E18373EE}"/>
              </a:ext>
            </a:extLst>
          </p:cNvPr>
          <p:cNvSpPr/>
          <p:nvPr/>
        </p:nvSpPr>
        <p:spPr>
          <a:xfrm>
            <a:off x="1976613" y="5194263"/>
            <a:ext cx="837888" cy="509586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Pétronille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1137-64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D019DAB3-0AB5-6741-E19B-D19A90478A99}"/>
              </a:ext>
            </a:extLst>
          </p:cNvPr>
          <p:cNvCxnSpPr>
            <a:cxnSpLocks/>
            <a:stCxn id="167" idx="2"/>
            <a:endCxn id="171" idx="0"/>
          </p:cNvCxnSpPr>
          <p:nvPr/>
        </p:nvCxnSpPr>
        <p:spPr>
          <a:xfrm>
            <a:off x="2386409" y="5092301"/>
            <a:ext cx="9148" cy="1019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513E2C06-02D1-A655-9C4B-5423CE2C3287}"/>
              </a:ext>
            </a:extLst>
          </p:cNvPr>
          <p:cNvCxnSpPr>
            <a:cxnSpLocks/>
            <a:stCxn id="171" idx="3"/>
            <a:endCxn id="154" idx="1"/>
          </p:cNvCxnSpPr>
          <p:nvPr/>
        </p:nvCxnSpPr>
        <p:spPr>
          <a:xfrm flipV="1">
            <a:off x="2814501" y="5447946"/>
            <a:ext cx="59869" cy="111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 : en angle 173">
            <a:extLst>
              <a:ext uri="{FF2B5EF4-FFF2-40B4-BE49-F238E27FC236}">
                <a16:creationId xmlns:a16="http://schemas.microsoft.com/office/drawing/2014/main" id="{632F401A-B0DD-8FC8-5B9E-22C507C1DF06}"/>
              </a:ext>
            </a:extLst>
          </p:cNvPr>
          <p:cNvCxnSpPr>
            <a:cxnSpLocks/>
            <a:stCxn id="171" idx="2"/>
            <a:endCxn id="157" idx="0"/>
          </p:cNvCxnSpPr>
          <p:nvPr/>
        </p:nvCxnSpPr>
        <p:spPr>
          <a:xfrm rot="16200000" flipH="1">
            <a:off x="2900070" y="5199335"/>
            <a:ext cx="149554" cy="11585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5DF29DE-6FE4-2B33-EDEB-C36806D52558}"/>
              </a:ext>
            </a:extLst>
          </p:cNvPr>
          <p:cNvSpPr/>
          <p:nvPr/>
        </p:nvSpPr>
        <p:spPr>
          <a:xfrm>
            <a:off x="944957" y="3787330"/>
            <a:ext cx="860303" cy="5614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62E0521-3F23-7248-4EFC-8CC1A7910AC2}"/>
              </a:ext>
            </a:extLst>
          </p:cNvPr>
          <p:cNvSpPr/>
          <p:nvPr/>
        </p:nvSpPr>
        <p:spPr>
          <a:xfrm>
            <a:off x="915928" y="5249308"/>
            <a:ext cx="988199" cy="13519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C. 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7F2794C-E330-3983-2CBF-0C016C74F734}"/>
              </a:ext>
            </a:extLst>
          </p:cNvPr>
          <p:cNvSpPr/>
          <p:nvPr/>
        </p:nvSpPr>
        <p:spPr>
          <a:xfrm>
            <a:off x="4158026" y="3689487"/>
            <a:ext cx="1147156" cy="60626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73AE77-508B-AEAD-0CCA-1EFFECA871E5}"/>
              </a:ext>
            </a:extLst>
          </p:cNvPr>
          <p:cNvSpPr/>
          <p:nvPr/>
        </p:nvSpPr>
        <p:spPr>
          <a:xfrm>
            <a:off x="8088618" y="205184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25DDA8-2A4E-30A8-659E-32181A684F22}"/>
              </a:ext>
            </a:extLst>
          </p:cNvPr>
          <p:cNvSpPr/>
          <p:nvPr/>
        </p:nvSpPr>
        <p:spPr>
          <a:xfrm>
            <a:off x="7718735" y="1051777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F7100CD-10D0-1B98-84F1-C35A11670C2F}"/>
              </a:ext>
            </a:extLst>
          </p:cNvPr>
          <p:cNvSpPr/>
          <p:nvPr/>
        </p:nvSpPr>
        <p:spPr>
          <a:xfrm>
            <a:off x="8296755" y="2011315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8A157F-3E8A-9041-E45C-3F7353335D0F}"/>
              </a:ext>
            </a:extLst>
          </p:cNvPr>
          <p:cNvSpPr/>
          <p:nvPr/>
        </p:nvSpPr>
        <p:spPr>
          <a:xfrm>
            <a:off x="7292589" y="2389942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CEB91E4-15CE-52B2-56F0-DC951D61F9E8}"/>
              </a:ext>
            </a:extLst>
          </p:cNvPr>
          <p:cNvSpPr/>
          <p:nvPr/>
        </p:nvSpPr>
        <p:spPr>
          <a:xfrm>
            <a:off x="7673310" y="190409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DFD8A7C-B20A-2810-051D-2BC93F83806F}"/>
              </a:ext>
            </a:extLst>
          </p:cNvPr>
          <p:cNvSpPr/>
          <p:nvPr/>
        </p:nvSpPr>
        <p:spPr>
          <a:xfrm>
            <a:off x="7456303" y="3627474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68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5157788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1118-1137 : L’Aragon s’empare de Saragosse et s’unit au comté de Barcelone</a:t>
            </a:r>
          </a:p>
          <a:p>
            <a:endParaRPr lang="fr-FR" sz="800" dirty="0"/>
          </a:p>
          <a:p>
            <a:r>
              <a:rPr lang="fr-FR" sz="1700" dirty="0"/>
              <a:t>*Nov. 1135 : Ramire II se marie avec Agnès de Poitiers</a:t>
            </a:r>
          </a:p>
          <a:p>
            <a:r>
              <a:rPr lang="fr-FR" sz="1700" dirty="0"/>
              <a:t>NB : </a:t>
            </a:r>
            <a:r>
              <a:rPr lang="fr-FR" sz="1700" dirty="0" err="1"/>
              <a:t>Soeur</a:t>
            </a:r>
            <a:r>
              <a:rPr lang="fr-FR" sz="1700" dirty="0"/>
              <a:t> de Guillaume X d’Aquitaine et tante d’Aliénor</a:t>
            </a:r>
          </a:p>
          <a:p>
            <a:endParaRPr lang="fr-FR" dirty="0"/>
          </a:p>
          <a:p>
            <a:r>
              <a:rPr lang="fr-FR" dirty="0"/>
              <a:t>*Oct. 1136 : Il a une fille, Pétronille</a:t>
            </a:r>
          </a:p>
          <a:p>
            <a:r>
              <a:rPr lang="fr-FR" dirty="0"/>
              <a:t>Il la marie aussitôt à Raimond-Béranger IV</a:t>
            </a:r>
          </a:p>
          <a:p>
            <a:r>
              <a:rPr lang="fr-FR" dirty="0"/>
              <a:t>Comte de Barcelone</a:t>
            </a:r>
          </a:p>
          <a:p>
            <a:endParaRPr lang="fr-FR" dirty="0"/>
          </a:p>
          <a:p>
            <a:r>
              <a:rPr lang="fr-FR" dirty="0"/>
              <a:t>*Août 1137 : Il abdique en faveur de Pétronille</a:t>
            </a:r>
          </a:p>
          <a:p>
            <a:r>
              <a:rPr lang="fr-FR" dirty="0"/>
              <a:t>Désigne son gendre comme régent</a:t>
            </a:r>
          </a:p>
          <a:p>
            <a:r>
              <a:rPr lang="fr-FR" dirty="0"/>
              <a:t>Et retourne dans un monastère de Huesca, en Aragon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88DBCCA-9815-4962-A620-0FCF53ABCF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E2DDDDDB-1D95-478D-A990-315C94FEC2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29577CFE-A050-981D-F41C-EED3B0BED3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CF74F98-6A64-4C17-8E1D-E0E2829EC9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12" name="Picture 2" descr="numérisation0004">
            <a:extLst>
              <a:ext uri="{FF2B5EF4-FFF2-40B4-BE49-F238E27FC236}">
                <a16:creationId xmlns:a16="http://schemas.microsoft.com/office/drawing/2014/main" id="{5CB286F5-38B2-48F0-1057-8D6553976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3942" r="2425" b="55914"/>
          <a:stretch/>
        </p:blipFill>
        <p:spPr bwMode="auto">
          <a:xfrm>
            <a:off x="5437361" y="139899"/>
            <a:ext cx="6640340" cy="65815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FD0663A-9248-1FA9-C12E-4618B3A1567A}"/>
              </a:ext>
            </a:extLst>
          </p:cNvPr>
          <p:cNvSpPr/>
          <p:nvPr/>
        </p:nvSpPr>
        <p:spPr>
          <a:xfrm>
            <a:off x="7659371" y="432192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D5A6848-3023-5DB6-A8FD-421DDD5CA56F}"/>
              </a:ext>
            </a:extLst>
          </p:cNvPr>
          <p:cNvSpPr/>
          <p:nvPr/>
        </p:nvSpPr>
        <p:spPr>
          <a:xfrm>
            <a:off x="9639512" y="260940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9DC86B1-A3A3-A468-3307-C4A25EF7F86D}"/>
              </a:ext>
            </a:extLst>
          </p:cNvPr>
          <p:cNvSpPr/>
          <p:nvPr/>
        </p:nvSpPr>
        <p:spPr>
          <a:xfrm>
            <a:off x="6603897" y="222817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DB90A1-48B2-2E9A-5838-4372C8C63D3A}"/>
              </a:ext>
            </a:extLst>
          </p:cNvPr>
          <p:cNvSpPr/>
          <p:nvPr/>
        </p:nvSpPr>
        <p:spPr>
          <a:xfrm>
            <a:off x="8280298" y="2490109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C8C50F0-AEE3-37D2-FEAF-74AD88457438}"/>
              </a:ext>
            </a:extLst>
          </p:cNvPr>
          <p:cNvSpPr/>
          <p:nvPr/>
        </p:nvSpPr>
        <p:spPr>
          <a:xfrm>
            <a:off x="9406732" y="1545684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7067025-EFB1-53CB-F841-BC703EE96818}"/>
              </a:ext>
            </a:extLst>
          </p:cNvPr>
          <p:cNvSpPr/>
          <p:nvPr/>
        </p:nvSpPr>
        <p:spPr>
          <a:xfrm>
            <a:off x="9982200" y="192199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856080E-97B9-5C55-AC6E-96E8EA35DA89}"/>
              </a:ext>
            </a:extLst>
          </p:cNvPr>
          <p:cNvSpPr/>
          <p:nvPr/>
        </p:nvSpPr>
        <p:spPr>
          <a:xfrm>
            <a:off x="9424148" y="1090088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892DD44-4483-1AED-C12D-44EF397A45E1}"/>
              </a:ext>
            </a:extLst>
          </p:cNvPr>
          <p:cNvSpPr/>
          <p:nvPr/>
        </p:nvSpPr>
        <p:spPr>
          <a:xfrm>
            <a:off x="10505167" y="1626569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910E5A5-52AC-4954-A6E4-9C525CE24F0C}"/>
              </a:ext>
            </a:extLst>
          </p:cNvPr>
          <p:cNvSpPr/>
          <p:nvPr/>
        </p:nvSpPr>
        <p:spPr>
          <a:xfrm>
            <a:off x="9107194" y="98313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12CF07-24C6-3756-8095-1D84745B6E66}"/>
              </a:ext>
            </a:extLst>
          </p:cNvPr>
          <p:cNvSpPr/>
          <p:nvPr/>
        </p:nvSpPr>
        <p:spPr>
          <a:xfrm>
            <a:off x="6574492" y="178834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7B72E96-FDC7-5789-67D6-433487EA00CB}"/>
              </a:ext>
            </a:extLst>
          </p:cNvPr>
          <p:cNvSpPr/>
          <p:nvPr/>
        </p:nvSpPr>
        <p:spPr>
          <a:xfrm>
            <a:off x="6340267" y="295041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1DF0EA7-EB83-E273-C6DE-6DA8EED38EBA}"/>
              </a:ext>
            </a:extLst>
          </p:cNvPr>
          <p:cNvSpPr/>
          <p:nvPr/>
        </p:nvSpPr>
        <p:spPr>
          <a:xfrm>
            <a:off x="7981971" y="342900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91F3025-7BFC-D284-A131-B05449F957C4}"/>
              </a:ext>
            </a:extLst>
          </p:cNvPr>
          <p:cNvSpPr/>
          <p:nvPr/>
        </p:nvSpPr>
        <p:spPr>
          <a:xfrm>
            <a:off x="7553354" y="470623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1B1668B-A182-F3C0-403F-2CD95EFE3C28}"/>
              </a:ext>
            </a:extLst>
          </p:cNvPr>
          <p:cNvSpPr/>
          <p:nvPr/>
        </p:nvSpPr>
        <p:spPr>
          <a:xfrm>
            <a:off x="7135911" y="286952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6169660-8C43-E08E-534B-CA7F288CB9BF}"/>
              </a:ext>
            </a:extLst>
          </p:cNvPr>
          <p:cNvSpPr/>
          <p:nvPr/>
        </p:nvSpPr>
        <p:spPr>
          <a:xfrm>
            <a:off x="8483427" y="265188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126E0F9-2B43-023C-F7C8-F1C8661D38D6}"/>
              </a:ext>
            </a:extLst>
          </p:cNvPr>
          <p:cNvSpPr/>
          <p:nvPr/>
        </p:nvSpPr>
        <p:spPr>
          <a:xfrm>
            <a:off x="8628436" y="208377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B5CB996-EFCB-CDF5-627B-2CE8F111282C}"/>
              </a:ext>
            </a:extLst>
          </p:cNvPr>
          <p:cNvSpPr/>
          <p:nvPr/>
        </p:nvSpPr>
        <p:spPr>
          <a:xfrm>
            <a:off x="8486512" y="378924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6D62E91-4E32-8615-5185-AE161FBA204C}"/>
              </a:ext>
            </a:extLst>
          </p:cNvPr>
          <p:cNvSpPr/>
          <p:nvPr/>
        </p:nvSpPr>
        <p:spPr>
          <a:xfrm>
            <a:off x="2874370" y="4365140"/>
            <a:ext cx="1494639" cy="5073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Raimond-Béranger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1082-1131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1113-31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9AA0EF5-7078-21FC-60C5-58835573E572}"/>
              </a:ext>
            </a:extLst>
          </p:cNvPr>
          <p:cNvSpPr/>
          <p:nvPr/>
        </p:nvSpPr>
        <p:spPr>
          <a:xfrm>
            <a:off x="2874370" y="5194263"/>
            <a:ext cx="1357511" cy="5073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</a:t>
            </a:r>
            <a:r>
              <a:rPr lang="fr-FR" sz="1200" dirty="0" err="1">
                <a:solidFill>
                  <a:schemeClr val="tx1"/>
                </a:solidFill>
              </a:rPr>
              <a:t>Béran</a:t>
            </a:r>
            <a:r>
              <a:rPr lang="fr-FR" sz="1200" dirty="0">
                <a:solidFill>
                  <a:schemeClr val="tx1"/>
                </a:solidFill>
              </a:rPr>
              <a:t>.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1131-62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628F0B1-C0AD-945E-066A-4A794416B879}"/>
              </a:ext>
            </a:extLst>
          </p:cNvPr>
          <p:cNvSpPr/>
          <p:nvPr/>
        </p:nvSpPr>
        <p:spPr>
          <a:xfrm>
            <a:off x="4291750" y="4996685"/>
            <a:ext cx="1013432" cy="77377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Béranger-Raimond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1131-44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4C71F62-FBD6-7465-A3D4-85BFE5708712}"/>
              </a:ext>
            </a:extLst>
          </p:cNvPr>
          <p:cNvSpPr/>
          <p:nvPr/>
        </p:nvSpPr>
        <p:spPr>
          <a:xfrm>
            <a:off x="4292897" y="5853402"/>
            <a:ext cx="1013432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Raimond-B.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1144-66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5DD9F3A-CF1F-1610-ED55-0B0BDB594F6D}"/>
              </a:ext>
            </a:extLst>
          </p:cNvPr>
          <p:cNvSpPr/>
          <p:nvPr/>
        </p:nvSpPr>
        <p:spPr>
          <a:xfrm>
            <a:off x="2875382" y="5853403"/>
            <a:ext cx="1357511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1164-96</a:t>
            </a:r>
          </a:p>
          <a:p>
            <a:pPr algn="ctr" eaLnBrk="1" hangingPunct="1">
              <a:defRPr/>
            </a:pPr>
            <a:r>
              <a:rPr lang="fr-FR" sz="1200" b="1" u="sng" dirty="0">
                <a:solidFill>
                  <a:schemeClr val="tx1"/>
                </a:solidFill>
              </a:rPr>
              <a:t>Provence 1166-96</a:t>
            </a:r>
          </a:p>
        </p:txBody>
      </p:sp>
      <p:cxnSp>
        <p:nvCxnSpPr>
          <p:cNvPr id="158" name="Connecteur : en angle 157">
            <a:extLst>
              <a:ext uri="{FF2B5EF4-FFF2-40B4-BE49-F238E27FC236}">
                <a16:creationId xmlns:a16="http://schemas.microsoft.com/office/drawing/2014/main" id="{3B82E9A0-A33E-D188-59D2-69A28D72B77E}"/>
              </a:ext>
            </a:extLst>
          </p:cNvPr>
          <p:cNvCxnSpPr>
            <a:cxnSpLocks/>
            <a:stCxn id="162" idx="2"/>
            <a:endCxn id="154" idx="0"/>
          </p:cNvCxnSpPr>
          <p:nvPr/>
        </p:nvCxnSpPr>
        <p:spPr>
          <a:xfrm rot="5400000">
            <a:off x="4024521" y="4397936"/>
            <a:ext cx="324933" cy="1267721"/>
          </a:xfrm>
          <a:prstGeom prst="bentConnector3">
            <a:avLst>
              <a:gd name="adj1" fmla="val 21451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4068F0FC-1F8D-0AF6-F31C-21B0E3B7AA93}"/>
              </a:ext>
            </a:extLst>
          </p:cNvPr>
          <p:cNvCxnSpPr>
            <a:cxnSpLocks/>
            <a:stCxn id="153" idx="2"/>
            <a:endCxn id="155" idx="0"/>
          </p:cNvCxnSpPr>
          <p:nvPr/>
        </p:nvCxnSpPr>
        <p:spPr>
          <a:xfrm rot="16200000" flipH="1">
            <a:off x="4147988" y="4346207"/>
            <a:ext cx="124180" cy="11767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3E8157A3-FDC4-52C0-8D8B-41FFEC41C62A}"/>
              </a:ext>
            </a:extLst>
          </p:cNvPr>
          <p:cNvCxnSpPr>
            <a:cxnSpLocks/>
            <a:stCxn id="155" idx="2"/>
            <a:endCxn id="156" idx="0"/>
          </p:cNvCxnSpPr>
          <p:nvPr/>
        </p:nvCxnSpPr>
        <p:spPr>
          <a:xfrm>
            <a:off x="4798466" y="5770456"/>
            <a:ext cx="1147" cy="8294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461179C6-344B-3E15-0946-5DBFC57DC60B}"/>
              </a:ext>
            </a:extLst>
          </p:cNvPr>
          <p:cNvCxnSpPr>
            <a:cxnSpLocks/>
            <a:stCxn id="154" idx="2"/>
            <a:endCxn id="157" idx="0"/>
          </p:cNvCxnSpPr>
          <p:nvPr/>
        </p:nvCxnSpPr>
        <p:spPr>
          <a:xfrm>
            <a:off x="3553126" y="5701628"/>
            <a:ext cx="1012" cy="1517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1E08736-239C-4EFA-DF0B-A041A8C2D99A}"/>
              </a:ext>
            </a:extLst>
          </p:cNvPr>
          <p:cNvSpPr/>
          <p:nvPr/>
        </p:nvSpPr>
        <p:spPr>
          <a:xfrm>
            <a:off x="4446995" y="4361967"/>
            <a:ext cx="747703" cy="5073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1112-29</a:t>
            </a:r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DA0E0B1F-E595-1EC0-71F9-ED21BC6269DB}"/>
              </a:ext>
            </a:extLst>
          </p:cNvPr>
          <p:cNvCxnSpPr>
            <a:cxnSpLocks/>
            <a:stCxn id="153" idx="3"/>
            <a:endCxn id="162" idx="1"/>
          </p:cNvCxnSpPr>
          <p:nvPr/>
        </p:nvCxnSpPr>
        <p:spPr>
          <a:xfrm flipV="1">
            <a:off x="4369009" y="4615649"/>
            <a:ext cx="77986" cy="317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CE84A0A-AA01-DFED-B758-246E788195BC}"/>
              </a:ext>
            </a:extLst>
          </p:cNvPr>
          <p:cNvSpPr/>
          <p:nvPr/>
        </p:nvSpPr>
        <p:spPr>
          <a:xfrm>
            <a:off x="1887897" y="3610035"/>
            <a:ext cx="988200" cy="7651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1er 1063-94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1076-94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4E091A83-425E-CE38-81E6-718259363B2D}"/>
              </a:ext>
            </a:extLst>
          </p:cNvPr>
          <p:cNvSpPr/>
          <p:nvPr/>
        </p:nvSpPr>
        <p:spPr>
          <a:xfrm>
            <a:off x="64572" y="4511274"/>
            <a:ext cx="836693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1094-1104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A18D210-145D-3B99-44D4-F20512E96883}"/>
              </a:ext>
            </a:extLst>
          </p:cNvPr>
          <p:cNvSpPr/>
          <p:nvPr/>
        </p:nvSpPr>
        <p:spPr>
          <a:xfrm>
            <a:off x="955685" y="4511275"/>
            <a:ext cx="1007272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1104-34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3E04229-9F10-507B-0C8C-CB7AB5147E2A}"/>
              </a:ext>
            </a:extLst>
          </p:cNvPr>
          <p:cNvSpPr/>
          <p:nvPr/>
        </p:nvSpPr>
        <p:spPr>
          <a:xfrm>
            <a:off x="2016933" y="4516038"/>
            <a:ext cx="738951" cy="576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1134-37</a:t>
            </a:r>
          </a:p>
        </p:txBody>
      </p:sp>
      <p:cxnSp>
        <p:nvCxnSpPr>
          <p:cNvPr id="168" name="Connecteur en angle 151">
            <a:extLst>
              <a:ext uri="{FF2B5EF4-FFF2-40B4-BE49-F238E27FC236}">
                <a16:creationId xmlns:a16="http://schemas.microsoft.com/office/drawing/2014/main" id="{2BDEB3AD-3678-CCD9-53C9-24837B54C21D}"/>
              </a:ext>
            </a:extLst>
          </p:cNvPr>
          <p:cNvCxnSpPr>
            <a:cxnSpLocks/>
            <a:stCxn id="164" idx="2"/>
            <a:endCxn id="165" idx="0"/>
          </p:cNvCxnSpPr>
          <p:nvPr/>
        </p:nvCxnSpPr>
        <p:spPr>
          <a:xfrm rot="5400000">
            <a:off x="1364426" y="3493703"/>
            <a:ext cx="136064" cy="1899078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en angle 154">
            <a:extLst>
              <a:ext uri="{FF2B5EF4-FFF2-40B4-BE49-F238E27FC236}">
                <a16:creationId xmlns:a16="http://schemas.microsoft.com/office/drawing/2014/main" id="{77A495DD-227F-7740-9217-084C8DC4ABEB}"/>
              </a:ext>
            </a:extLst>
          </p:cNvPr>
          <p:cNvCxnSpPr>
            <a:cxnSpLocks/>
            <a:stCxn id="164" idx="2"/>
            <a:endCxn id="166" idx="0"/>
          </p:cNvCxnSpPr>
          <p:nvPr/>
        </p:nvCxnSpPr>
        <p:spPr>
          <a:xfrm rot="5400000">
            <a:off x="1852627" y="3981904"/>
            <a:ext cx="136065" cy="92267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en angle 157">
            <a:extLst>
              <a:ext uri="{FF2B5EF4-FFF2-40B4-BE49-F238E27FC236}">
                <a16:creationId xmlns:a16="http://schemas.microsoft.com/office/drawing/2014/main" id="{77101944-C791-D6BE-D8C6-497821D49B8F}"/>
              </a:ext>
            </a:extLst>
          </p:cNvPr>
          <p:cNvCxnSpPr>
            <a:cxnSpLocks/>
            <a:stCxn id="164" idx="2"/>
            <a:endCxn id="167" idx="0"/>
          </p:cNvCxnSpPr>
          <p:nvPr/>
        </p:nvCxnSpPr>
        <p:spPr>
          <a:xfrm rot="16200000" flipH="1">
            <a:off x="2313789" y="4443418"/>
            <a:ext cx="140828" cy="441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24F17E3-CD72-1856-5B88-ED91E18373EE}"/>
              </a:ext>
            </a:extLst>
          </p:cNvPr>
          <p:cNvSpPr/>
          <p:nvPr/>
        </p:nvSpPr>
        <p:spPr>
          <a:xfrm>
            <a:off x="1976613" y="5194263"/>
            <a:ext cx="837888" cy="5095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Pétronille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1137-64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D019DAB3-0AB5-6741-E19B-D19A90478A99}"/>
              </a:ext>
            </a:extLst>
          </p:cNvPr>
          <p:cNvCxnSpPr>
            <a:cxnSpLocks/>
            <a:stCxn id="167" idx="2"/>
            <a:endCxn id="171" idx="0"/>
          </p:cNvCxnSpPr>
          <p:nvPr/>
        </p:nvCxnSpPr>
        <p:spPr>
          <a:xfrm>
            <a:off x="2386409" y="5092301"/>
            <a:ext cx="9148" cy="1019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513E2C06-02D1-A655-9C4B-5423CE2C3287}"/>
              </a:ext>
            </a:extLst>
          </p:cNvPr>
          <p:cNvCxnSpPr>
            <a:cxnSpLocks/>
            <a:stCxn id="171" idx="3"/>
            <a:endCxn id="154" idx="1"/>
          </p:cNvCxnSpPr>
          <p:nvPr/>
        </p:nvCxnSpPr>
        <p:spPr>
          <a:xfrm flipV="1">
            <a:off x="2814501" y="5447946"/>
            <a:ext cx="59869" cy="111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 : en angle 173">
            <a:extLst>
              <a:ext uri="{FF2B5EF4-FFF2-40B4-BE49-F238E27FC236}">
                <a16:creationId xmlns:a16="http://schemas.microsoft.com/office/drawing/2014/main" id="{632F401A-B0DD-8FC8-5B9E-22C507C1DF06}"/>
              </a:ext>
            </a:extLst>
          </p:cNvPr>
          <p:cNvCxnSpPr>
            <a:cxnSpLocks/>
            <a:stCxn id="171" idx="2"/>
            <a:endCxn id="157" idx="0"/>
          </p:cNvCxnSpPr>
          <p:nvPr/>
        </p:nvCxnSpPr>
        <p:spPr>
          <a:xfrm rot="16200000" flipH="1">
            <a:off x="2900070" y="5199335"/>
            <a:ext cx="149554" cy="11585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5DF29DE-6FE4-2B33-EDEB-C36806D52558}"/>
              </a:ext>
            </a:extLst>
          </p:cNvPr>
          <p:cNvSpPr/>
          <p:nvPr/>
        </p:nvSpPr>
        <p:spPr>
          <a:xfrm>
            <a:off x="944957" y="3787330"/>
            <a:ext cx="860303" cy="5614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62E0521-3F23-7248-4EFC-8CC1A7910AC2}"/>
              </a:ext>
            </a:extLst>
          </p:cNvPr>
          <p:cNvSpPr/>
          <p:nvPr/>
        </p:nvSpPr>
        <p:spPr>
          <a:xfrm>
            <a:off x="915928" y="5249308"/>
            <a:ext cx="988199" cy="13519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C. 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7F2794C-E330-3983-2CBF-0C016C74F734}"/>
              </a:ext>
            </a:extLst>
          </p:cNvPr>
          <p:cNvSpPr/>
          <p:nvPr/>
        </p:nvSpPr>
        <p:spPr>
          <a:xfrm>
            <a:off x="4158026" y="3689487"/>
            <a:ext cx="1147156" cy="60626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73AE77-508B-AEAD-0CCA-1EFFECA871E5}"/>
              </a:ext>
            </a:extLst>
          </p:cNvPr>
          <p:cNvSpPr/>
          <p:nvPr/>
        </p:nvSpPr>
        <p:spPr>
          <a:xfrm>
            <a:off x="8088618" y="205184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25DDA8-2A4E-30A8-659E-32181A684F22}"/>
              </a:ext>
            </a:extLst>
          </p:cNvPr>
          <p:cNvSpPr/>
          <p:nvPr/>
        </p:nvSpPr>
        <p:spPr>
          <a:xfrm>
            <a:off x="7718735" y="1051777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F7100CD-10D0-1B98-84F1-C35A11670C2F}"/>
              </a:ext>
            </a:extLst>
          </p:cNvPr>
          <p:cNvSpPr/>
          <p:nvPr/>
        </p:nvSpPr>
        <p:spPr>
          <a:xfrm>
            <a:off x="8296755" y="2011315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8A157F-3E8A-9041-E45C-3F7353335D0F}"/>
              </a:ext>
            </a:extLst>
          </p:cNvPr>
          <p:cNvSpPr/>
          <p:nvPr/>
        </p:nvSpPr>
        <p:spPr>
          <a:xfrm>
            <a:off x="7292589" y="2389942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CEB91E4-15CE-52B2-56F0-DC951D61F9E8}"/>
              </a:ext>
            </a:extLst>
          </p:cNvPr>
          <p:cNvSpPr/>
          <p:nvPr/>
        </p:nvSpPr>
        <p:spPr>
          <a:xfrm>
            <a:off x="7673310" y="190409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FEB89BF-0BFB-3121-F3F4-1FBD0C39D9EE}"/>
              </a:ext>
            </a:extLst>
          </p:cNvPr>
          <p:cNvSpPr/>
          <p:nvPr/>
        </p:nvSpPr>
        <p:spPr>
          <a:xfrm>
            <a:off x="7456303" y="3627474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4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06018" y="242845"/>
            <a:ext cx="453851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1002-1031 : Guerre civile et fin du califat</a:t>
            </a:r>
          </a:p>
          <a:p>
            <a:endParaRPr lang="fr-FR" dirty="0"/>
          </a:p>
          <a:p>
            <a:r>
              <a:rPr lang="fr-FR" dirty="0"/>
              <a:t>*1013 : Le calife Hicham II est assassiné</a:t>
            </a:r>
          </a:p>
          <a:p>
            <a:endParaRPr lang="fr-FR" dirty="0"/>
          </a:p>
          <a:p>
            <a:r>
              <a:rPr lang="fr-FR" dirty="0"/>
              <a:t>Début de la guerre civile</a:t>
            </a:r>
          </a:p>
          <a:p>
            <a:r>
              <a:rPr lang="fr-FR" dirty="0"/>
              <a:t>Entre Berbères, Slaves et Arabes</a:t>
            </a:r>
          </a:p>
          <a:p>
            <a:r>
              <a:rPr lang="fr-FR" dirty="0"/>
              <a:t>Et début de la désagrégation d’al-Andalus…</a:t>
            </a:r>
          </a:p>
          <a:p>
            <a:endParaRPr lang="fr-FR" dirty="0"/>
          </a:p>
          <a:p>
            <a:r>
              <a:rPr lang="fr-FR" dirty="0"/>
              <a:t>*1031 : Le dernier calife Hicham III est destitué</a:t>
            </a:r>
          </a:p>
          <a:p>
            <a:r>
              <a:rPr lang="fr-FR" dirty="0"/>
              <a:t>Le Califat omeyyade se morcèle</a:t>
            </a:r>
          </a:p>
          <a:p>
            <a:r>
              <a:rPr lang="fr-FR" dirty="0"/>
              <a:t>En 25 petits royaumes musulmans, les </a:t>
            </a:r>
            <a:r>
              <a:rPr lang="fr-FR" i="1" dirty="0"/>
              <a:t>taifas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9BD9C-CB45-DC90-3EEE-85A3D2509356}"/>
              </a:ext>
            </a:extLst>
          </p:cNvPr>
          <p:cNvSpPr/>
          <p:nvPr/>
        </p:nvSpPr>
        <p:spPr>
          <a:xfrm>
            <a:off x="2199861" y="4488193"/>
            <a:ext cx="1161904" cy="448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Abd</a:t>
            </a:r>
            <a:r>
              <a:rPr lang="fr-FR" sz="1000" dirty="0">
                <a:solidFill>
                  <a:schemeClr val="tx1"/>
                </a:solidFill>
              </a:rPr>
              <a:t> al-Rahman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912-61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EF0DB-01C6-5F8D-F3CB-7346325BD150}"/>
              </a:ext>
            </a:extLst>
          </p:cNvPr>
          <p:cNvSpPr/>
          <p:nvPr/>
        </p:nvSpPr>
        <p:spPr>
          <a:xfrm>
            <a:off x="2199862" y="5052741"/>
            <a:ext cx="1161903" cy="448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Al-Hakam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961-76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AB85159-3497-7E7E-3486-403829225B9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2780813" y="4937055"/>
            <a:ext cx="1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B4D50A6-649B-C5DB-9FCD-F039EA2ACBAB}"/>
              </a:ext>
            </a:extLst>
          </p:cNvPr>
          <p:cNvSpPr/>
          <p:nvPr/>
        </p:nvSpPr>
        <p:spPr>
          <a:xfrm>
            <a:off x="2199861" y="5617289"/>
            <a:ext cx="1161903" cy="448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Hicham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976-1013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54313CD-6F0C-EA30-F813-20DCDF0EE32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780813" y="5501603"/>
            <a:ext cx="1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9E8AEEB-F927-CF2F-3CD2-5A6148519B38}"/>
              </a:ext>
            </a:extLst>
          </p:cNvPr>
          <p:cNvSpPr/>
          <p:nvPr/>
        </p:nvSpPr>
        <p:spPr>
          <a:xfrm>
            <a:off x="2199861" y="6181837"/>
            <a:ext cx="1161904" cy="349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1009-10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CD9FC90-FA1E-B07A-41F7-42F291588B19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2780813" y="6066151"/>
            <a:ext cx="0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9BAD062-1731-D27A-CE3E-E84A937A4D0E}"/>
              </a:ext>
            </a:extLst>
          </p:cNvPr>
          <p:cNvSpPr/>
          <p:nvPr/>
        </p:nvSpPr>
        <p:spPr>
          <a:xfrm>
            <a:off x="1129789" y="4488193"/>
            <a:ext cx="978241" cy="1200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OMEYYADES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de Cordoue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Emirs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756-929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Califes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929-1009</a:t>
            </a:r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B833895-07E9-BA90-98DC-52A34AB9E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2" y="191904"/>
            <a:ext cx="7147676" cy="5360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2C38EDB-B12A-AE19-90DA-9A32CA134474}"/>
              </a:ext>
            </a:extLst>
          </p:cNvPr>
          <p:cNvSpPr/>
          <p:nvPr/>
        </p:nvSpPr>
        <p:spPr>
          <a:xfrm>
            <a:off x="8773660" y="9630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B85DD-486B-BFCC-5232-919E7BD823F9}"/>
              </a:ext>
            </a:extLst>
          </p:cNvPr>
          <p:cNvSpPr/>
          <p:nvPr/>
        </p:nvSpPr>
        <p:spPr>
          <a:xfrm>
            <a:off x="4755258" y="521373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8551EAE-069C-946B-CA2C-074DB6666B2A}"/>
              </a:ext>
            </a:extLst>
          </p:cNvPr>
          <p:cNvSpPr/>
          <p:nvPr/>
        </p:nvSpPr>
        <p:spPr>
          <a:xfrm>
            <a:off x="6845469" y="11120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5BFB7B-BB96-C682-7B05-CABF6EACBCC6}"/>
              </a:ext>
            </a:extLst>
          </p:cNvPr>
          <p:cNvSpPr/>
          <p:nvPr/>
        </p:nvSpPr>
        <p:spPr>
          <a:xfrm>
            <a:off x="5415548" y="1794530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01B4AA0-CC8D-41D9-1ABB-A9A02D1DB9DC}"/>
              </a:ext>
            </a:extLst>
          </p:cNvPr>
          <p:cNvSpPr/>
          <p:nvPr/>
        </p:nvSpPr>
        <p:spPr>
          <a:xfrm>
            <a:off x="5485122" y="918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D27474A-DBB9-76D7-1619-56DCA943D846}"/>
              </a:ext>
            </a:extLst>
          </p:cNvPr>
          <p:cNvSpPr/>
          <p:nvPr/>
        </p:nvSpPr>
        <p:spPr>
          <a:xfrm>
            <a:off x="7739991" y="130533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8ACCAAA-4BA8-91B5-EAF3-9725396A422E}"/>
              </a:ext>
            </a:extLst>
          </p:cNvPr>
          <p:cNvSpPr/>
          <p:nvPr/>
        </p:nvSpPr>
        <p:spPr>
          <a:xfrm>
            <a:off x="6758034" y="577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D246775-A536-3112-4664-4DD36A1E731D}"/>
              </a:ext>
            </a:extLst>
          </p:cNvPr>
          <p:cNvSpPr/>
          <p:nvPr/>
        </p:nvSpPr>
        <p:spPr>
          <a:xfrm>
            <a:off x="9221281" y="11353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F27FCCA-5C2B-E1F0-9C3E-F0EC3528A5ED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07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5157788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1118-1137 : L’Aragon s’empare de Saragosse et s’unit au comté de Barcelone</a:t>
            </a:r>
          </a:p>
          <a:p>
            <a:endParaRPr lang="fr-FR" dirty="0"/>
          </a:p>
          <a:p>
            <a:r>
              <a:rPr lang="fr-FR" dirty="0"/>
              <a:t>*1137 : Cette union Aragon-Barcelone</a:t>
            </a:r>
          </a:p>
          <a:p>
            <a:r>
              <a:rPr lang="fr-FR" dirty="0"/>
              <a:t>Marque la naissance de la Couronne d’Aragon</a:t>
            </a:r>
          </a:p>
          <a:p>
            <a:endParaRPr lang="fr-FR" dirty="0"/>
          </a:p>
          <a:p>
            <a:r>
              <a:rPr lang="fr-FR" dirty="0"/>
              <a:t>*Une monarchie polynucléaire en union personnelle</a:t>
            </a:r>
          </a:p>
          <a:p>
            <a:r>
              <a:rPr lang="fr-FR" sz="1700" dirty="0"/>
              <a:t>Valence-Majorque (1238), Sicile (1282), Naples (1442)</a:t>
            </a:r>
          </a:p>
          <a:p>
            <a:r>
              <a:rPr lang="fr-FR" dirty="0"/>
              <a:t>Et qui sera capable de rivaliser par la suite</a:t>
            </a:r>
          </a:p>
          <a:p>
            <a:r>
              <a:rPr lang="fr-FR" dirty="0"/>
              <a:t>Avec la puissante Castille</a:t>
            </a:r>
          </a:p>
          <a:p>
            <a:endParaRPr lang="fr-FR" dirty="0"/>
          </a:p>
          <a:p>
            <a:r>
              <a:rPr lang="fr-FR" dirty="0"/>
              <a:t>*Mais revenons à la </a:t>
            </a:r>
            <a:r>
              <a:rPr lang="fr-FR" i="1" dirty="0"/>
              <a:t>Reconquista</a:t>
            </a:r>
            <a:r>
              <a:rPr lang="fr-FR" dirty="0"/>
              <a:t>…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88DBCCA-9815-4962-A620-0FCF53ABCF2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E2DDDDDB-1D95-478D-A990-315C94FEC2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29577CFE-A050-981D-F41C-EED3B0BED37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CF74F98-6A64-4C17-8E1D-E0E2829EC9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12" name="Picture 2" descr="numérisation0004">
            <a:extLst>
              <a:ext uri="{FF2B5EF4-FFF2-40B4-BE49-F238E27FC236}">
                <a16:creationId xmlns:a16="http://schemas.microsoft.com/office/drawing/2014/main" id="{5CB286F5-38B2-48F0-1057-8D6553976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3942" r="2425" b="55914"/>
          <a:stretch/>
        </p:blipFill>
        <p:spPr bwMode="auto">
          <a:xfrm>
            <a:off x="5437361" y="139899"/>
            <a:ext cx="6640340" cy="65815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C41E48-B5A6-B582-5EDD-8FD6EF2F3034}"/>
              </a:ext>
            </a:extLst>
          </p:cNvPr>
          <p:cNvSpPr/>
          <p:nvPr/>
        </p:nvSpPr>
        <p:spPr>
          <a:xfrm>
            <a:off x="2874370" y="4365140"/>
            <a:ext cx="1494639" cy="5073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Raimond-Béranger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1082-1131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1113-31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592E3A-6F03-32C1-707B-CEB007DAC442}"/>
              </a:ext>
            </a:extLst>
          </p:cNvPr>
          <p:cNvSpPr/>
          <p:nvPr/>
        </p:nvSpPr>
        <p:spPr>
          <a:xfrm>
            <a:off x="2874370" y="5194263"/>
            <a:ext cx="1357511" cy="5073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</a:t>
            </a:r>
            <a:r>
              <a:rPr lang="fr-FR" sz="1200" dirty="0" err="1">
                <a:solidFill>
                  <a:schemeClr val="tx1"/>
                </a:solidFill>
              </a:rPr>
              <a:t>Béran</a:t>
            </a:r>
            <a:r>
              <a:rPr lang="fr-FR" sz="1200" dirty="0">
                <a:solidFill>
                  <a:schemeClr val="tx1"/>
                </a:solidFill>
              </a:rPr>
              <a:t>.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1131-62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8B3C2-9EBC-279A-6604-055CACDE91B1}"/>
              </a:ext>
            </a:extLst>
          </p:cNvPr>
          <p:cNvSpPr/>
          <p:nvPr/>
        </p:nvSpPr>
        <p:spPr>
          <a:xfrm>
            <a:off x="4291750" y="4996685"/>
            <a:ext cx="1013432" cy="77377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Béranger-Raimond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1131-44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624B84-9B43-DC8C-2DD7-A2BF80F8E1C9}"/>
              </a:ext>
            </a:extLst>
          </p:cNvPr>
          <p:cNvSpPr/>
          <p:nvPr/>
        </p:nvSpPr>
        <p:spPr>
          <a:xfrm>
            <a:off x="4292897" y="5853402"/>
            <a:ext cx="1013432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Raimond-B.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1144-66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783619-0AF9-B35C-9895-D66BA066EA68}"/>
              </a:ext>
            </a:extLst>
          </p:cNvPr>
          <p:cNvSpPr/>
          <p:nvPr/>
        </p:nvSpPr>
        <p:spPr>
          <a:xfrm>
            <a:off x="2875382" y="5853403"/>
            <a:ext cx="1357511" cy="71670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1164-96</a:t>
            </a:r>
          </a:p>
          <a:p>
            <a:pPr algn="ctr" eaLnBrk="1" hangingPunct="1">
              <a:defRPr/>
            </a:pPr>
            <a:r>
              <a:rPr lang="fr-FR" sz="1200" b="1" u="sng" dirty="0">
                <a:solidFill>
                  <a:schemeClr val="tx1"/>
                </a:solidFill>
              </a:rPr>
              <a:t>Provence 1166-96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574E10E3-EABD-354C-3782-C6740B519928}"/>
              </a:ext>
            </a:extLst>
          </p:cNvPr>
          <p:cNvCxnSpPr>
            <a:cxnSpLocks/>
            <a:stCxn id="28" idx="2"/>
            <a:endCxn id="13" idx="0"/>
          </p:cNvCxnSpPr>
          <p:nvPr/>
        </p:nvCxnSpPr>
        <p:spPr>
          <a:xfrm rot="5400000">
            <a:off x="4024521" y="4397936"/>
            <a:ext cx="324933" cy="1267721"/>
          </a:xfrm>
          <a:prstGeom prst="bentConnector3">
            <a:avLst>
              <a:gd name="adj1" fmla="val 21451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B7108766-7C85-B45C-54C0-CF24AF0D945F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rot="16200000" flipH="1">
            <a:off x="4147988" y="4346207"/>
            <a:ext cx="124180" cy="11767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A4812D1-EB6D-5C23-288E-0FD4064D240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4798466" y="5770456"/>
            <a:ext cx="1147" cy="8294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814EB07-5A0A-A802-3115-41111C7EDFB4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3553126" y="5701628"/>
            <a:ext cx="1012" cy="1517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D42-A30B-C5A8-6868-B61F940B0A40}"/>
              </a:ext>
            </a:extLst>
          </p:cNvPr>
          <p:cNvSpPr/>
          <p:nvPr/>
        </p:nvSpPr>
        <p:spPr>
          <a:xfrm>
            <a:off x="4446995" y="4361967"/>
            <a:ext cx="747703" cy="5073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1112-29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05AED09-8BAB-1EFF-1FA4-AC144E5C72C7}"/>
              </a:ext>
            </a:extLst>
          </p:cNvPr>
          <p:cNvCxnSpPr>
            <a:cxnSpLocks/>
            <a:stCxn id="9" idx="3"/>
            <a:endCxn id="28" idx="1"/>
          </p:cNvCxnSpPr>
          <p:nvPr/>
        </p:nvCxnSpPr>
        <p:spPr>
          <a:xfrm flipV="1">
            <a:off x="4369009" y="4615649"/>
            <a:ext cx="77986" cy="317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8EC7835-2EED-2B81-53D8-E6A47D54FD4C}"/>
              </a:ext>
            </a:extLst>
          </p:cNvPr>
          <p:cNvSpPr/>
          <p:nvPr/>
        </p:nvSpPr>
        <p:spPr>
          <a:xfrm>
            <a:off x="1887897" y="3610035"/>
            <a:ext cx="988200" cy="7651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1er 1063-94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1076-94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404335-9A63-9DDB-6F2D-08054C1D9589}"/>
              </a:ext>
            </a:extLst>
          </p:cNvPr>
          <p:cNvSpPr/>
          <p:nvPr/>
        </p:nvSpPr>
        <p:spPr>
          <a:xfrm>
            <a:off x="64572" y="4511274"/>
            <a:ext cx="836693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1094-1104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C208AC-C53A-29BF-C842-4F389022EA97}"/>
              </a:ext>
            </a:extLst>
          </p:cNvPr>
          <p:cNvSpPr/>
          <p:nvPr/>
        </p:nvSpPr>
        <p:spPr>
          <a:xfrm>
            <a:off x="955685" y="4511275"/>
            <a:ext cx="1007272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1104-34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B0479D-D273-0CDD-776B-F34BD69DE68F}"/>
              </a:ext>
            </a:extLst>
          </p:cNvPr>
          <p:cNvSpPr/>
          <p:nvPr/>
        </p:nvSpPr>
        <p:spPr>
          <a:xfrm>
            <a:off x="2016933" y="4516038"/>
            <a:ext cx="738951" cy="576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1134-37</a:t>
            </a:r>
          </a:p>
        </p:txBody>
      </p:sp>
      <p:cxnSp>
        <p:nvCxnSpPr>
          <p:cNvPr id="49" name="Connecteur en angle 151">
            <a:extLst>
              <a:ext uri="{FF2B5EF4-FFF2-40B4-BE49-F238E27FC236}">
                <a16:creationId xmlns:a16="http://schemas.microsoft.com/office/drawing/2014/main" id="{603F086F-24CF-AF75-091C-E3AABECD7261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 rot="5400000">
            <a:off x="1364426" y="3493703"/>
            <a:ext cx="136064" cy="1899078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154">
            <a:extLst>
              <a:ext uri="{FF2B5EF4-FFF2-40B4-BE49-F238E27FC236}">
                <a16:creationId xmlns:a16="http://schemas.microsoft.com/office/drawing/2014/main" id="{995F14B2-BE2F-09BC-09CF-8CF6D0290DCD}"/>
              </a:ext>
            </a:extLst>
          </p:cNvPr>
          <p:cNvCxnSpPr>
            <a:cxnSpLocks/>
            <a:stCxn id="43" idx="2"/>
            <a:endCxn id="46" idx="0"/>
          </p:cNvCxnSpPr>
          <p:nvPr/>
        </p:nvCxnSpPr>
        <p:spPr>
          <a:xfrm rot="5400000">
            <a:off x="1852627" y="3981904"/>
            <a:ext cx="136065" cy="92267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ngle 157">
            <a:extLst>
              <a:ext uri="{FF2B5EF4-FFF2-40B4-BE49-F238E27FC236}">
                <a16:creationId xmlns:a16="http://schemas.microsoft.com/office/drawing/2014/main" id="{295A0682-E2E0-B040-AFC7-C9505D4B7BF6}"/>
              </a:ext>
            </a:extLst>
          </p:cNvPr>
          <p:cNvCxnSpPr>
            <a:cxnSpLocks/>
            <a:stCxn id="43" idx="2"/>
            <a:endCxn id="47" idx="0"/>
          </p:cNvCxnSpPr>
          <p:nvPr/>
        </p:nvCxnSpPr>
        <p:spPr>
          <a:xfrm rot="16200000" flipH="1">
            <a:off x="2313789" y="4443418"/>
            <a:ext cx="140828" cy="4412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E2D1549-704F-2168-29F0-3E09EE8FB993}"/>
              </a:ext>
            </a:extLst>
          </p:cNvPr>
          <p:cNvSpPr/>
          <p:nvPr/>
        </p:nvSpPr>
        <p:spPr>
          <a:xfrm>
            <a:off x="1976613" y="5194263"/>
            <a:ext cx="837888" cy="5095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Pétronille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1137-64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344F6863-757F-7E16-B2EE-53E6BC5324C1}"/>
              </a:ext>
            </a:extLst>
          </p:cNvPr>
          <p:cNvCxnSpPr>
            <a:cxnSpLocks/>
            <a:stCxn id="47" idx="2"/>
            <a:endCxn id="52" idx="0"/>
          </p:cNvCxnSpPr>
          <p:nvPr/>
        </p:nvCxnSpPr>
        <p:spPr>
          <a:xfrm>
            <a:off x="2386409" y="5092301"/>
            <a:ext cx="9148" cy="1019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BB4EFF99-F8DA-B590-E726-9B7FEA0A00BD}"/>
              </a:ext>
            </a:extLst>
          </p:cNvPr>
          <p:cNvCxnSpPr>
            <a:cxnSpLocks/>
            <a:stCxn id="52" idx="3"/>
            <a:endCxn id="13" idx="1"/>
          </p:cNvCxnSpPr>
          <p:nvPr/>
        </p:nvCxnSpPr>
        <p:spPr>
          <a:xfrm flipV="1">
            <a:off x="2814501" y="5447946"/>
            <a:ext cx="59869" cy="111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 : en angle 59">
            <a:extLst>
              <a:ext uri="{FF2B5EF4-FFF2-40B4-BE49-F238E27FC236}">
                <a16:creationId xmlns:a16="http://schemas.microsoft.com/office/drawing/2014/main" id="{A3D00DDC-5789-4F00-C983-367A0381E29D}"/>
              </a:ext>
            </a:extLst>
          </p:cNvPr>
          <p:cNvCxnSpPr>
            <a:cxnSpLocks/>
            <a:stCxn id="52" idx="2"/>
            <a:endCxn id="16" idx="0"/>
          </p:cNvCxnSpPr>
          <p:nvPr/>
        </p:nvCxnSpPr>
        <p:spPr>
          <a:xfrm rot="16200000" flipH="1">
            <a:off x="2900070" y="5199335"/>
            <a:ext cx="149554" cy="11585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8AC7E31-6AF5-AC0F-B1F6-A28FA90359E2}"/>
              </a:ext>
            </a:extLst>
          </p:cNvPr>
          <p:cNvSpPr/>
          <p:nvPr/>
        </p:nvSpPr>
        <p:spPr>
          <a:xfrm>
            <a:off x="944957" y="3787330"/>
            <a:ext cx="860303" cy="5614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A6284C-5E60-5820-1D23-6D25BB5707B7}"/>
              </a:ext>
            </a:extLst>
          </p:cNvPr>
          <p:cNvSpPr/>
          <p:nvPr/>
        </p:nvSpPr>
        <p:spPr>
          <a:xfrm>
            <a:off x="915928" y="5249308"/>
            <a:ext cx="988199" cy="13519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C. 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1137-1410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9482B9-56C7-22B6-1091-A74B5DE2262E}"/>
              </a:ext>
            </a:extLst>
          </p:cNvPr>
          <p:cNvSpPr/>
          <p:nvPr/>
        </p:nvSpPr>
        <p:spPr>
          <a:xfrm>
            <a:off x="4158026" y="3689487"/>
            <a:ext cx="1147156" cy="60626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7CA66411-5ABC-F0FF-5212-47AF921A5B24}"/>
              </a:ext>
            </a:extLst>
          </p:cNvPr>
          <p:cNvSpPr/>
          <p:nvPr/>
        </p:nvSpPr>
        <p:spPr>
          <a:xfrm>
            <a:off x="7553354" y="470623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CCA8374-98E1-B500-D243-84D5D4271171}"/>
              </a:ext>
            </a:extLst>
          </p:cNvPr>
          <p:cNvSpPr/>
          <p:nvPr/>
        </p:nvSpPr>
        <p:spPr>
          <a:xfrm>
            <a:off x="7659371" y="432192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2163689-2C02-9A24-BC0E-2E3C6FBA6035}"/>
              </a:ext>
            </a:extLst>
          </p:cNvPr>
          <p:cNvSpPr/>
          <p:nvPr/>
        </p:nvSpPr>
        <p:spPr>
          <a:xfrm>
            <a:off x="9639512" y="260940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B4F66BC-DDB6-F7C6-A339-4E1F4285EAEF}"/>
              </a:ext>
            </a:extLst>
          </p:cNvPr>
          <p:cNvSpPr/>
          <p:nvPr/>
        </p:nvSpPr>
        <p:spPr>
          <a:xfrm>
            <a:off x="6603897" y="222817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2D1FAAD5-9D46-7784-13C1-2EED4CB24811}"/>
              </a:ext>
            </a:extLst>
          </p:cNvPr>
          <p:cNvSpPr/>
          <p:nvPr/>
        </p:nvSpPr>
        <p:spPr>
          <a:xfrm>
            <a:off x="8280298" y="2490109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0A506AA-1BA0-F430-FEDD-9624045D158D}"/>
              </a:ext>
            </a:extLst>
          </p:cNvPr>
          <p:cNvSpPr/>
          <p:nvPr/>
        </p:nvSpPr>
        <p:spPr>
          <a:xfrm>
            <a:off x="9406732" y="1545684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AD11FB9-0E0F-930F-C94F-9FD683EB2954}"/>
              </a:ext>
            </a:extLst>
          </p:cNvPr>
          <p:cNvSpPr/>
          <p:nvPr/>
        </p:nvSpPr>
        <p:spPr>
          <a:xfrm>
            <a:off x="9982200" y="1921999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51D5723-B738-17B2-7703-716FE5969C70}"/>
              </a:ext>
            </a:extLst>
          </p:cNvPr>
          <p:cNvSpPr/>
          <p:nvPr/>
        </p:nvSpPr>
        <p:spPr>
          <a:xfrm>
            <a:off x="9424148" y="1090088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40327BA-30DB-D665-88E5-317ED2D899F1}"/>
              </a:ext>
            </a:extLst>
          </p:cNvPr>
          <p:cNvSpPr/>
          <p:nvPr/>
        </p:nvSpPr>
        <p:spPr>
          <a:xfrm>
            <a:off x="10505167" y="1626569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8A2926C-3A65-2D18-4607-82E5A62D71F9}"/>
              </a:ext>
            </a:extLst>
          </p:cNvPr>
          <p:cNvSpPr/>
          <p:nvPr/>
        </p:nvSpPr>
        <p:spPr>
          <a:xfrm>
            <a:off x="9107194" y="983131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C3CAC4E-AD11-1BD5-27C1-E38DB20D47F6}"/>
              </a:ext>
            </a:extLst>
          </p:cNvPr>
          <p:cNvSpPr/>
          <p:nvPr/>
        </p:nvSpPr>
        <p:spPr>
          <a:xfrm>
            <a:off x="6574492" y="178834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B1275C2-F10B-CF30-E945-6E4600A04B26}"/>
              </a:ext>
            </a:extLst>
          </p:cNvPr>
          <p:cNvSpPr/>
          <p:nvPr/>
        </p:nvSpPr>
        <p:spPr>
          <a:xfrm>
            <a:off x="6340267" y="295041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8C3CDAD8-6719-DE32-55E3-CCFDC02E91D4}"/>
              </a:ext>
            </a:extLst>
          </p:cNvPr>
          <p:cNvSpPr/>
          <p:nvPr/>
        </p:nvSpPr>
        <p:spPr>
          <a:xfrm>
            <a:off x="7981971" y="342900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F8C291F-585F-8BB9-5D0F-D849EF22F68D}"/>
              </a:ext>
            </a:extLst>
          </p:cNvPr>
          <p:cNvSpPr/>
          <p:nvPr/>
        </p:nvSpPr>
        <p:spPr>
          <a:xfrm>
            <a:off x="7553354" y="470623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A30D83F-69BC-6B88-5804-27FBF899D1AA}"/>
              </a:ext>
            </a:extLst>
          </p:cNvPr>
          <p:cNvSpPr/>
          <p:nvPr/>
        </p:nvSpPr>
        <p:spPr>
          <a:xfrm>
            <a:off x="7135911" y="2869528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2A01AF3-0B54-7CDE-847F-958F3EA30727}"/>
              </a:ext>
            </a:extLst>
          </p:cNvPr>
          <p:cNvSpPr/>
          <p:nvPr/>
        </p:nvSpPr>
        <p:spPr>
          <a:xfrm>
            <a:off x="8483427" y="265188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FA811DB-3DC3-F391-471E-DF6A3A5C231C}"/>
              </a:ext>
            </a:extLst>
          </p:cNvPr>
          <p:cNvSpPr/>
          <p:nvPr/>
        </p:nvSpPr>
        <p:spPr>
          <a:xfrm>
            <a:off x="8628436" y="2083770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81CFB79-EBBB-EACA-EDB5-8EAC59EA299F}"/>
              </a:ext>
            </a:extLst>
          </p:cNvPr>
          <p:cNvSpPr/>
          <p:nvPr/>
        </p:nvSpPr>
        <p:spPr>
          <a:xfrm>
            <a:off x="8486512" y="378924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DA648CA-4E16-A0F7-0DD5-4F0F75A6E858}"/>
              </a:ext>
            </a:extLst>
          </p:cNvPr>
          <p:cNvSpPr/>
          <p:nvPr/>
        </p:nvSpPr>
        <p:spPr>
          <a:xfrm>
            <a:off x="8088618" y="205184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49CA1F95-1A09-6262-0483-BEEE649C5314}"/>
              </a:ext>
            </a:extLst>
          </p:cNvPr>
          <p:cNvSpPr/>
          <p:nvPr/>
        </p:nvSpPr>
        <p:spPr>
          <a:xfrm>
            <a:off x="7718735" y="1051777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438B1A3-E3C0-A162-0931-0C44396FF608}"/>
              </a:ext>
            </a:extLst>
          </p:cNvPr>
          <p:cNvSpPr/>
          <p:nvPr/>
        </p:nvSpPr>
        <p:spPr>
          <a:xfrm>
            <a:off x="8296755" y="2011315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789D02B-D953-919D-B9E4-6485462C38D5}"/>
              </a:ext>
            </a:extLst>
          </p:cNvPr>
          <p:cNvSpPr/>
          <p:nvPr/>
        </p:nvSpPr>
        <p:spPr>
          <a:xfrm>
            <a:off x="7292589" y="2389942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C71954BE-1D9A-0F0F-64E1-9B5DEC91F1B4}"/>
              </a:ext>
            </a:extLst>
          </p:cNvPr>
          <p:cNvSpPr/>
          <p:nvPr/>
        </p:nvSpPr>
        <p:spPr>
          <a:xfrm>
            <a:off x="7673310" y="1904098"/>
            <a:ext cx="141924" cy="16177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3B96D51-BE9F-F768-CB0E-8E6F40686F30}"/>
              </a:ext>
            </a:extLst>
          </p:cNvPr>
          <p:cNvSpPr/>
          <p:nvPr/>
        </p:nvSpPr>
        <p:spPr>
          <a:xfrm>
            <a:off x="7456303" y="3627474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205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52077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1139-1147 : Le Portugal, comté de Castille, devient un royaume et s’empare de Lisbonne</a:t>
            </a:r>
          </a:p>
          <a:p>
            <a:endParaRPr lang="fr-FR" dirty="0"/>
          </a:p>
          <a:p>
            <a:r>
              <a:rPr lang="fr-FR" dirty="0"/>
              <a:t>*1118 : Reprise de la Reconquista</a:t>
            </a:r>
          </a:p>
          <a:p>
            <a:r>
              <a:rPr lang="fr-FR" dirty="0"/>
              <a:t>Les Aragonais prennent enfin Saragosse</a:t>
            </a:r>
          </a:p>
          <a:p>
            <a:endParaRPr lang="fr-FR" dirty="0"/>
          </a:p>
          <a:p>
            <a:r>
              <a:rPr lang="fr-FR" dirty="0"/>
              <a:t>*1139 : Au Portugal, à Coimbra</a:t>
            </a:r>
          </a:p>
          <a:p>
            <a:r>
              <a:rPr lang="fr-FR" dirty="0"/>
              <a:t>Le comte Alphonse</a:t>
            </a:r>
          </a:p>
          <a:p>
            <a:r>
              <a:rPr lang="fr-FR" sz="1700" dirty="0"/>
              <a:t>Fils du 1</a:t>
            </a:r>
            <a:r>
              <a:rPr lang="fr-FR" sz="1700" baseline="30000" dirty="0"/>
              <a:t>er</a:t>
            </a:r>
            <a:r>
              <a:rPr lang="fr-FR" sz="1700" dirty="0"/>
              <a:t> comte Henri de Bourgogne</a:t>
            </a:r>
          </a:p>
          <a:p>
            <a:r>
              <a:rPr lang="fr-FR" sz="1700" dirty="0"/>
              <a:t>Se proclame Alphonse 1</a:t>
            </a:r>
            <a:r>
              <a:rPr lang="fr-FR" sz="1700" baseline="30000" dirty="0"/>
              <a:t>er</a:t>
            </a:r>
            <a:r>
              <a:rPr lang="fr-FR" sz="1700" dirty="0"/>
              <a:t>, roi du Portugal</a:t>
            </a:r>
          </a:p>
          <a:p>
            <a:endParaRPr lang="fr-FR" dirty="0"/>
          </a:p>
          <a:p>
            <a:r>
              <a:rPr lang="fr-FR" u="sng" dirty="0"/>
              <a:t>*1143 : Traité de Zamora</a:t>
            </a:r>
          </a:p>
          <a:p>
            <a:r>
              <a:rPr lang="fr-FR" u="sng" dirty="0"/>
              <a:t>Alphonse VII de Castille reconnaît</a:t>
            </a:r>
          </a:p>
          <a:p>
            <a:r>
              <a:rPr lang="fr-FR" u="sng" dirty="0"/>
              <a:t>Le royaume du Portugal</a:t>
            </a:r>
          </a:p>
          <a:p>
            <a:endParaRPr lang="fr-FR" u="sng" dirty="0"/>
          </a:p>
          <a:p>
            <a:r>
              <a:rPr lang="fr-FR" dirty="0"/>
              <a:t>*Objectif : S’emparer de Lisbonne…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D7C3F2-0B5A-C330-12C9-276AC2913894}"/>
              </a:ext>
            </a:extLst>
          </p:cNvPr>
          <p:cNvSpPr/>
          <p:nvPr/>
        </p:nvSpPr>
        <p:spPr>
          <a:xfrm>
            <a:off x="114299" y="5061777"/>
            <a:ext cx="1141412" cy="93345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de Bourgogne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Comte du Portugal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1093-1112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80C51-F1C6-A3F6-9D3B-6FA6D96093BC}"/>
              </a:ext>
            </a:extLst>
          </p:cNvPr>
          <p:cNvSpPr/>
          <p:nvPr/>
        </p:nvSpPr>
        <p:spPr>
          <a:xfrm>
            <a:off x="114299" y="6122228"/>
            <a:ext cx="1143000" cy="62730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Comte 1112-85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Roi 1143-85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3BF5FCC-DE80-8687-40C8-5E49C27A4FAC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685005" y="5995227"/>
            <a:ext cx="794" cy="127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B1BC4F6-8DA8-2E7B-583E-A8E77A1491EF}"/>
              </a:ext>
            </a:extLst>
          </p:cNvPr>
          <p:cNvSpPr/>
          <p:nvPr/>
        </p:nvSpPr>
        <p:spPr>
          <a:xfrm>
            <a:off x="1360799" y="5061777"/>
            <a:ext cx="1141412" cy="6273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1139-1384</a:t>
            </a:r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8B1D9D6-8C60-144A-931C-23497954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B1D81B-E9F4-9CA5-A854-EFE3A30B16F0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812E95B-761A-0364-70F6-33FEB95DB456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440B85C-61C9-17A9-0B87-87F1A8A48A9A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F08924E-54B9-A1E6-0B49-73CB0252D2B0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5D8A31D-A6F8-393D-4504-45C7EB6DBAAF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E20F6BF-B59C-ABC6-6274-28996866FB26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3703CBC-55F7-2A89-E7F5-75BD25DBB3D5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A2C8B37-3FB0-216B-1E31-2D5987763DDF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667F495-A7CB-8374-2851-3E8562CE07C4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D807E55-722D-9742-8B07-C7D95CCEE9A5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EAE0A4-3BEE-A58E-7865-7669E3367875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63869BF-F76F-0AA9-9148-FD460381B794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02EB2DA-3A84-C822-AA3B-2638DD993A70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0240916-1093-30F7-E568-A16F8B661E17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970860C-2077-7626-7664-FD094D3AFCDA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D97F469-39D3-F7B6-CD28-6952B51963EC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C886287-902C-C76E-2F93-7436A21A3CF0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3C3025D-5FBA-D35A-D7E0-8A0DF7C4A3E3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F3CC4F0-C684-2CE6-4390-A3F90ABCADF9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CBDF14B-0EBD-FCF4-AFB6-22119A99C036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A7DDBA0-77A1-4DEA-318D-8FDCE190BAB5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50960CA-6577-6880-688C-6EA19F45FB89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202C15E-E83D-6CEE-1A8C-1A38C916FC55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ADE415B-13A9-5FED-4A07-7B0BBC1D93AB}"/>
              </a:ext>
            </a:extLst>
          </p:cNvPr>
          <p:cNvCxnSpPr>
            <a:cxnSpLocks/>
          </p:cNvCxnSpPr>
          <p:nvPr/>
        </p:nvCxnSpPr>
        <p:spPr>
          <a:xfrm flipH="1">
            <a:off x="9062671" y="1385826"/>
            <a:ext cx="105088" cy="428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DB889AC7-AFBE-3A35-C28C-AF0E41CD32BC}"/>
              </a:ext>
            </a:extLst>
          </p:cNvPr>
          <p:cNvCxnSpPr>
            <a:cxnSpLocks/>
            <a:endCxn id="62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DC5A8A8F-7DE4-6C90-E348-E7E72EB64E3C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312F8E6-0C6D-F623-F8E2-75399D79C1DB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F72A4CD-7576-B464-6F21-045DE71339F5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6F63BDF-2409-BAA1-2234-6CA872E59662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037C043-5114-4322-620C-77302833C730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EC23216-B1BD-763E-3295-153597B207A9}"/>
              </a:ext>
            </a:extLst>
          </p:cNvPr>
          <p:cNvCxnSpPr>
            <a:cxnSpLocks/>
            <a:stCxn id="67" idx="5"/>
            <a:endCxn id="68" idx="0"/>
          </p:cNvCxnSpPr>
          <p:nvPr/>
        </p:nvCxnSpPr>
        <p:spPr>
          <a:xfrm>
            <a:off x="8591956" y="1121826"/>
            <a:ext cx="89606" cy="4200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6EBB1CF0-98D6-D126-1D09-92B41DF06D1B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9183763-B867-95B5-D131-E4FF8F5795BE}"/>
              </a:ext>
            </a:extLst>
          </p:cNvPr>
          <p:cNvCxnSpPr>
            <a:cxnSpLocks/>
          </p:cNvCxnSpPr>
          <p:nvPr/>
        </p:nvCxnSpPr>
        <p:spPr>
          <a:xfrm>
            <a:off x="7569791" y="1523907"/>
            <a:ext cx="270193" cy="960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9032CC8-23D8-68E0-C1E8-0066F18119A1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D0A79F-63C6-36F2-513E-2F088C032299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260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697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1139-1147 : Le Portugal, comté de Castille, devient un royaume et s’empare de Lisbonne</a:t>
            </a:r>
          </a:p>
          <a:p>
            <a:endParaRPr lang="fr-FR" dirty="0"/>
          </a:p>
          <a:p>
            <a:r>
              <a:rPr lang="fr-FR" dirty="0"/>
              <a:t>*1147 : Alphonse 1</a:t>
            </a:r>
            <a:r>
              <a:rPr lang="fr-FR" baseline="30000" dirty="0"/>
              <a:t>er</a:t>
            </a:r>
            <a:r>
              <a:rPr lang="fr-FR" dirty="0"/>
              <a:t> prend Lisbonne</a:t>
            </a:r>
          </a:p>
          <a:p>
            <a:r>
              <a:rPr lang="fr-FR" dirty="0"/>
              <a:t>Qui deviendra capitale en 1255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1165 : Il prendra l’estuaire du Tage Puis Evora, aidé par une flotte </a:t>
            </a:r>
            <a:r>
              <a:rPr lang="fr-FR" dirty="0" err="1">
                <a:solidFill>
                  <a:srgbClr val="FF0000"/>
                </a:solidFill>
              </a:rPr>
              <a:t>anglo</a:t>
            </a:r>
            <a:r>
              <a:rPr lang="fr-FR" dirty="0">
                <a:solidFill>
                  <a:srgbClr val="FF0000"/>
                </a:solidFill>
              </a:rPr>
              <a:t>-flamand</a:t>
            </a:r>
          </a:p>
          <a:p>
            <a:r>
              <a:rPr lang="fr-FR" dirty="0">
                <a:solidFill>
                  <a:srgbClr val="FF0000"/>
                </a:solidFill>
              </a:rPr>
              <a:t>Au retour de la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Croisade (!)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7247342-96FE-D06C-36C8-F0F56CE7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1D2825-A648-2F6D-1FD6-0A93662C467D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1144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3DFBC93-C89C-5C17-E6FF-CD966556631C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0C62EE-0DB1-B8DA-55F7-84AD7C072589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05BC87C-763E-D134-074A-A8C9CA37EC9E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1C489F1-0DA1-0F66-3F15-C5316E7705C6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FFB75E8-4759-D7A3-9D50-EC4E2812DBA2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78EAF20-734F-5054-5582-4570C6D46494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C6293B7-4608-D040-0DE1-67566C37FA12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3CB69B4-DB67-7E9F-13AC-FC4D1D695FE4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631C17C-CD06-D73E-380D-B91F3875A413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98D34E3-FF10-0FCB-19FF-FF764E34B221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4831F78-1E01-D0E3-4FD2-8E79178190CB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B234F2E-25F2-54C6-3688-541F9CA84A85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CFFDB4D-F6AB-6DA2-FEF6-11D2DF6F4CFE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B02BCC5-0AD3-7406-64CD-AF296347BC46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7EDC071-9D51-C74B-1359-589736896DC7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097EDBF-DA04-3F64-F66B-786D37F0D569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1C06BB5-D6A9-D80E-E7B9-AB8B94B4C271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9A5FDAC-4EFF-1F1C-ABF0-531416C8C4DE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082EF51-65EA-607D-A889-90B877AC7F6B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A004B56-B54D-2674-DEC1-093A1043BE2D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73A58EB-AABD-460D-C650-CAEE6A4A6998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A729AE6-AE9F-D604-8C20-5B79665387C4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097F623-55A3-EA4E-DADF-D8E26986CE82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2BD024B-FA68-2ADC-D9FB-231F9DF52C4F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FEF9C42-4BC6-C158-44CD-F146F42FC9BE}"/>
              </a:ext>
            </a:extLst>
          </p:cNvPr>
          <p:cNvCxnSpPr>
            <a:cxnSpLocks/>
          </p:cNvCxnSpPr>
          <p:nvPr/>
        </p:nvCxnSpPr>
        <p:spPr>
          <a:xfrm flipH="1">
            <a:off x="9062671" y="1385826"/>
            <a:ext cx="105088" cy="428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8CFDCE2-2F7C-AA24-6A35-E426CF39D6BB}"/>
              </a:ext>
            </a:extLst>
          </p:cNvPr>
          <p:cNvCxnSpPr>
            <a:cxnSpLocks/>
            <a:endCxn id="58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1C3CF7B-2C5E-FAD2-6573-BF44114B96BB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2FB166B-B894-8FC4-A95A-1455A78D4368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571690D-6FC2-C550-9B78-B6663918248E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4475534" y="2970967"/>
            <a:ext cx="351897" cy="8887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6BC954C5-ADB7-91BE-894B-708201779DAC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D3DB711-4A6B-B90B-7029-0CD8E40E105B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C0EAE96-7D36-D07E-73F5-6A039A572E30}"/>
              </a:ext>
            </a:extLst>
          </p:cNvPr>
          <p:cNvCxnSpPr>
            <a:cxnSpLocks/>
            <a:stCxn id="65" idx="5"/>
            <a:endCxn id="66" idx="0"/>
          </p:cNvCxnSpPr>
          <p:nvPr/>
        </p:nvCxnSpPr>
        <p:spPr>
          <a:xfrm>
            <a:off x="8591956" y="1121826"/>
            <a:ext cx="89606" cy="4200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D39C6577-88FA-2D6B-F419-C243ED11C2CE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4D1AA82-CDED-F32C-081D-32B88ED8C899}"/>
              </a:ext>
            </a:extLst>
          </p:cNvPr>
          <p:cNvCxnSpPr>
            <a:cxnSpLocks/>
          </p:cNvCxnSpPr>
          <p:nvPr/>
        </p:nvCxnSpPr>
        <p:spPr>
          <a:xfrm>
            <a:off x="7569791" y="1523907"/>
            <a:ext cx="270193" cy="960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A3A07CAB-E102-4BD7-3978-81EDCCBE727B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3B985DA-FCC5-4C1A-B172-5AD606ADA93C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13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6978" cy="5616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1150 : Les Almohades du Maroc arrêtent la 4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Reconquista</a:t>
            </a:r>
          </a:p>
          <a:p>
            <a:pPr algn="l"/>
            <a:endParaRPr lang="fr-FR" sz="1800" dirty="0">
              <a:latin typeface="+mn-lt"/>
            </a:endParaRPr>
          </a:p>
          <a:p>
            <a:r>
              <a:rPr lang="fr-FR" dirty="0"/>
              <a:t>*Epilogue en quatre points…</a:t>
            </a:r>
          </a:p>
          <a:p>
            <a:endParaRPr lang="fr-FR" dirty="0"/>
          </a:p>
          <a:p>
            <a:r>
              <a:rPr lang="fr-FR" dirty="0"/>
              <a:t>a) 1144-48 : Dernière victoires…</a:t>
            </a:r>
          </a:p>
          <a:p>
            <a:r>
              <a:rPr lang="fr-FR" dirty="0"/>
              <a:t>Raimond-Béranger IV de Barcelone</a:t>
            </a:r>
          </a:p>
          <a:p>
            <a:r>
              <a:rPr lang="fr-FR" dirty="0"/>
              <a:t>Et régent d’Aragon…</a:t>
            </a:r>
          </a:p>
          <a:p>
            <a:endParaRPr lang="fr-FR" dirty="0"/>
          </a:p>
          <a:p>
            <a:r>
              <a:rPr lang="fr-FR" dirty="0"/>
              <a:t>Atteint l’Ebre et s’empare de </a:t>
            </a:r>
            <a:r>
              <a:rPr lang="fr-FR" dirty="0" err="1"/>
              <a:t>Tortose</a:t>
            </a:r>
            <a:endParaRPr lang="fr-FR" dirty="0"/>
          </a:p>
          <a:p>
            <a:r>
              <a:rPr lang="fr-FR" dirty="0"/>
              <a:t>Malgré la résistance</a:t>
            </a:r>
          </a:p>
          <a:p>
            <a:r>
              <a:rPr lang="fr-FR" dirty="0"/>
              <a:t>De l’émir de Valence…</a:t>
            </a:r>
          </a:p>
          <a:p>
            <a:endParaRPr lang="fr-FR" dirty="0"/>
          </a:p>
          <a:p>
            <a:r>
              <a:rPr lang="fr-FR" dirty="0"/>
              <a:t>NB : 1144 à 1163-1203</a:t>
            </a:r>
          </a:p>
          <a:p>
            <a:r>
              <a:rPr lang="fr-FR" dirty="0"/>
              <a:t>L’Emirat Almoravide, comme…</a:t>
            </a:r>
          </a:p>
          <a:p>
            <a:r>
              <a:rPr lang="fr-FR" sz="1700" dirty="0"/>
              <a:t>Le Califat omeyyade de 1031 à 1085-1112</a:t>
            </a:r>
          </a:p>
          <a:p>
            <a:r>
              <a:rPr lang="fr-FR" i="1" dirty="0"/>
              <a:t>1</a:t>
            </a:r>
            <a:r>
              <a:rPr lang="fr-FR" i="1" baseline="30000" dirty="0"/>
              <a:t>ère</a:t>
            </a:r>
            <a:r>
              <a:rPr lang="fr-FR" i="1" dirty="0"/>
              <a:t> période des taifas</a:t>
            </a:r>
          </a:p>
          <a:p>
            <a:endParaRPr lang="fr-FR" dirty="0"/>
          </a:p>
          <a:p>
            <a:r>
              <a:rPr lang="fr-FR" dirty="0"/>
              <a:t>Se morcèle en taifas, avec à leurs têtes Des émirs : </a:t>
            </a:r>
            <a:r>
              <a:rPr lang="fr-FR" i="1" dirty="0"/>
              <a:t>2</a:t>
            </a:r>
            <a:r>
              <a:rPr lang="fr-FR" i="1" baseline="30000" dirty="0"/>
              <a:t>ème</a:t>
            </a:r>
            <a:r>
              <a:rPr lang="fr-FR" i="1" dirty="0"/>
              <a:t> période des taifas</a:t>
            </a:r>
          </a:p>
        </p:txBody>
      </p:sp>
      <p:pic>
        <p:nvPicPr>
          <p:cNvPr id="12" name="Image 1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C1E87D7-6EA4-3640-E44F-DBF7371B3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9CFBE1C-2737-6CE4-23F3-0B117FC4AE6B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1148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2EEC1B-44FA-C815-91F7-E31A2AE4C623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0B2C3F8-CE94-DCD1-D995-A1C38C0F8FA9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DC6175-0B78-0969-5873-869B8DD4D833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D3EAB34-1DBC-8B0A-8738-CFBB00D3A094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95C5989-4E09-F5C6-2669-6E993AC371F2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38B26E3-522C-8DD2-5AFF-98287E25F13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3D83DB3-CB05-E000-C76B-5C21AA53F019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4649D93-661D-CE30-43AF-1756B59B6FE9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E0E7460-FD47-5A36-FDF8-F71C2BC5F8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378B40-60EE-CEF9-6E91-3DE7F21D690D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FC6CC4B-CBFE-A5AF-F708-B96DD9FC1E89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C161AED-8839-3FFE-1F73-454472D54D32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899EAA1-2245-9609-6E01-5E8E98D200E5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5B0E119-9BAF-53BE-1113-B47578921066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F057003-DD4F-3F29-B160-5AD75BBF2924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D5FE03E-884C-EAD7-F4F3-FB6EEA090136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F4C1351-4617-03C2-AB01-B9C8DB1202E0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9D99E96-6E93-E94F-1BAD-63FC7E4F6374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8E42CB6-18A3-6AD8-BE0D-AA19E9314EC0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145F46C-B573-8E58-05B0-49D2A44F1C08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D293087-033E-90F6-FC5D-2D8638C04D54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3B261FA-F78D-FB53-9685-91A548EE2788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16754F8-0C20-06D6-B9B0-680B7559A622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08DEF4F-4CBB-D4EB-9965-E57189275F7B}"/>
              </a:ext>
            </a:extLst>
          </p:cNvPr>
          <p:cNvCxnSpPr>
            <a:cxnSpLocks/>
          </p:cNvCxnSpPr>
          <p:nvPr/>
        </p:nvCxnSpPr>
        <p:spPr>
          <a:xfrm flipH="1">
            <a:off x="9062671" y="1385826"/>
            <a:ext cx="105088" cy="428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A788DB1-E2F3-36D2-22BD-A87C3BE0925D}"/>
              </a:ext>
            </a:extLst>
          </p:cNvPr>
          <p:cNvCxnSpPr>
            <a:cxnSpLocks/>
            <a:endCxn id="59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E957F8E5-AAB3-C11F-FF8F-F6CCAABC4932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3EDB346-23E6-688A-679F-C84C175C8688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9891047-AAC9-088C-97B0-396806AA4795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4475534" y="2970967"/>
            <a:ext cx="351897" cy="8887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B826D42-B4D4-2484-DC40-B1CD27FADCFC}"/>
              </a:ext>
            </a:extLst>
          </p:cNvPr>
          <p:cNvCxnSpPr>
            <a:cxnSpLocks/>
            <a:stCxn id="39" idx="2"/>
            <a:endCxn id="44" idx="7"/>
          </p:cNvCxnSpPr>
          <p:nvPr/>
        </p:nvCxnSpPr>
        <p:spPr>
          <a:xfrm flipH="1">
            <a:off x="9820099" y="1977895"/>
            <a:ext cx="701470" cy="4212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7EBCD00C-B52B-3C87-4F30-A5A3C19691C7}"/>
              </a:ext>
            </a:extLst>
          </p:cNvPr>
          <p:cNvCxnSpPr>
            <a:cxnSpLocks/>
            <a:stCxn id="44" idx="3"/>
            <a:endCxn id="68" idx="7"/>
          </p:cNvCxnSpPr>
          <p:nvPr/>
        </p:nvCxnSpPr>
        <p:spPr>
          <a:xfrm flipH="1">
            <a:off x="9526102" y="2513532"/>
            <a:ext cx="193641" cy="4811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C8BC3098-431E-AD93-4F30-B8EB4BD94ED1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A7ED0C3E-8B32-BDC4-648C-8501E2F049C2}"/>
              </a:ext>
            </a:extLst>
          </p:cNvPr>
          <p:cNvCxnSpPr>
            <a:cxnSpLocks/>
            <a:stCxn id="42" idx="7"/>
            <a:endCxn id="68" idx="3"/>
          </p:cNvCxnSpPr>
          <p:nvPr/>
        </p:nvCxnSpPr>
        <p:spPr>
          <a:xfrm flipV="1">
            <a:off x="9365491" y="3109047"/>
            <a:ext cx="60255" cy="2646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7B25B87C-52AF-D704-0F3D-F2745410D966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0EEF762B-9678-5873-3003-2B7320B91579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AB3596D-CA1E-93B3-E451-51E58AA82A55}"/>
              </a:ext>
            </a:extLst>
          </p:cNvPr>
          <p:cNvCxnSpPr>
            <a:cxnSpLocks/>
            <a:stCxn id="77" idx="5"/>
            <a:endCxn id="78" idx="0"/>
          </p:cNvCxnSpPr>
          <p:nvPr/>
        </p:nvCxnSpPr>
        <p:spPr>
          <a:xfrm>
            <a:off x="8591956" y="1121826"/>
            <a:ext cx="89606" cy="4200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D4AA9FA6-0E78-8364-7914-2D48E46C716E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D0BC870-F852-5B2D-3485-7C72A6D06B61}"/>
              </a:ext>
            </a:extLst>
          </p:cNvPr>
          <p:cNvCxnSpPr>
            <a:cxnSpLocks/>
          </p:cNvCxnSpPr>
          <p:nvPr/>
        </p:nvCxnSpPr>
        <p:spPr>
          <a:xfrm>
            <a:off x="7569791" y="1523907"/>
            <a:ext cx="270193" cy="960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34AAC2D6-951F-F40C-590E-F1A62FED81B0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1B7FA2B-9A4D-E536-22F6-F3D6DF1925A6}"/>
              </a:ext>
            </a:extLst>
          </p:cNvPr>
          <p:cNvSpPr/>
          <p:nvPr/>
        </p:nvSpPr>
        <p:spPr>
          <a:xfrm>
            <a:off x="5624215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356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697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1150 : Les Almohades du Maroc arrêtent la 4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Reconquista</a:t>
            </a:r>
          </a:p>
          <a:p>
            <a:pPr algn="l"/>
            <a:endParaRPr lang="fr-FR" sz="1800" dirty="0">
              <a:latin typeface="+mn-lt"/>
            </a:endParaRPr>
          </a:p>
          <a:p>
            <a:r>
              <a:rPr lang="fr-FR" dirty="0"/>
              <a:t>b) 1148 : Après…</a:t>
            </a:r>
          </a:p>
          <a:p>
            <a:endParaRPr lang="fr-FR" dirty="0"/>
          </a:p>
          <a:p>
            <a:r>
              <a:rPr lang="fr-FR" dirty="0"/>
              <a:t>Sur le Tage : Tolède (1085) et Lisbonne (1147) ; Et…</a:t>
            </a:r>
          </a:p>
          <a:p>
            <a:endParaRPr lang="fr-FR" dirty="0"/>
          </a:p>
          <a:p>
            <a:r>
              <a:rPr lang="fr-FR" dirty="0"/>
              <a:t>Au sud de l’Ebre : Saragosse (1118) et </a:t>
            </a:r>
            <a:r>
              <a:rPr lang="fr-FR" dirty="0" err="1"/>
              <a:t>Tortose</a:t>
            </a:r>
            <a:r>
              <a:rPr lang="fr-FR" dirty="0"/>
              <a:t> (1148),…</a:t>
            </a:r>
          </a:p>
          <a:p>
            <a:endParaRPr lang="fr-FR" dirty="0"/>
          </a:p>
          <a:p>
            <a:r>
              <a:rPr lang="fr-FR" dirty="0"/>
              <a:t>Le Tage et le sud de l’Ebre</a:t>
            </a:r>
          </a:p>
          <a:p>
            <a:r>
              <a:rPr lang="fr-FR" dirty="0"/>
              <a:t>Constituent la nouvelle frontière…</a:t>
            </a:r>
          </a:p>
        </p:txBody>
      </p:sp>
      <p:pic>
        <p:nvPicPr>
          <p:cNvPr id="12" name="Image 1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C1E87D7-6EA4-3640-E44F-DBF7371B3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9CFBE1C-2737-6CE4-23F3-0B117FC4AE6B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1148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2EEC1B-44FA-C815-91F7-E31A2AE4C623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0B2C3F8-CE94-DCD1-D995-A1C38C0F8FA9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DC6175-0B78-0969-5873-869B8DD4D833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D3EAB34-1DBC-8B0A-8738-CFBB00D3A094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95C5989-4E09-F5C6-2669-6E993AC371F2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38B26E3-522C-8DD2-5AFF-98287E25F133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3D83DB3-CB05-E000-C76B-5C21AA53F019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4649D93-661D-CE30-43AF-1756B59B6FE9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E0E7460-FD47-5A36-FDF8-F71C2BC5F8CC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378B40-60EE-CEF9-6E91-3DE7F21D690D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FC6CC4B-CBFE-A5AF-F708-B96DD9FC1E89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C161AED-8839-3FFE-1F73-454472D54D32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899EAA1-2245-9609-6E01-5E8E98D200E5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5B0E119-9BAF-53BE-1113-B47578921066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F057003-DD4F-3F29-B160-5AD75BBF2924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D5FE03E-884C-EAD7-F4F3-FB6EEA090136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F4C1351-4617-03C2-AB01-B9C8DB1202E0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9D99E96-6E93-E94F-1BAD-63FC7E4F6374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8E42CB6-18A3-6AD8-BE0D-AA19E9314EC0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145F46C-B573-8E58-05B0-49D2A44F1C08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D293087-033E-90F6-FC5D-2D8638C04D54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3B261FA-F78D-FB53-9685-91A548EE2788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9ABE9CA-F464-AB85-FA96-BDBFC8F45D60}"/>
              </a:ext>
            </a:extLst>
          </p:cNvPr>
          <p:cNvSpPr/>
          <p:nvPr/>
        </p:nvSpPr>
        <p:spPr>
          <a:xfrm>
            <a:off x="5637210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16754F8-0C20-06D6-B9B0-680B7559A622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957F8E5-AAB3-C11F-FF8F-F6CCAABC4932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3EDB346-23E6-688A-679F-C84C175C8688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8BC3098-431E-AD93-4F30-B8EB4BD94ED1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FFAF3A5-F568-A611-DC4C-50559EC93A30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6005A8-0F9C-351A-E85B-361B249775AE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0B24F7-66CE-E84A-42DB-B85C69B1C815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05552C-AF72-2639-840B-C0800541C0A7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0552755-35F2-6CA5-85A0-B21BFC74945E}"/>
              </a:ext>
            </a:extLst>
          </p:cNvPr>
          <p:cNvCxnSpPr>
            <a:cxnSpLocks/>
            <a:stCxn id="52" idx="7"/>
          </p:cNvCxnSpPr>
          <p:nvPr/>
        </p:nvCxnSpPr>
        <p:spPr>
          <a:xfrm flipV="1">
            <a:off x="4525712" y="3350055"/>
            <a:ext cx="466442" cy="53333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184C3D4-C072-43ED-0DD3-9B19E37BA885}"/>
              </a:ext>
            </a:extLst>
          </p:cNvPr>
          <p:cNvCxnSpPr>
            <a:cxnSpLocks/>
          </p:cNvCxnSpPr>
          <p:nvPr/>
        </p:nvCxnSpPr>
        <p:spPr>
          <a:xfrm flipV="1">
            <a:off x="4952142" y="3203465"/>
            <a:ext cx="1831339" cy="1617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20E9D5F-199A-0893-893B-D6B19F140F43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6783481" y="3152357"/>
            <a:ext cx="522248" cy="5110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6F42293-AC12-92DB-6764-BD2A73A99B2F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7426869" y="2598642"/>
            <a:ext cx="748140" cy="4965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5EFDBE0-DE50-3AF8-8BBD-FD236DE2E5F5}"/>
              </a:ext>
            </a:extLst>
          </p:cNvPr>
          <p:cNvCxnSpPr>
            <a:cxnSpLocks/>
          </p:cNvCxnSpPr>
          <p:nvPr/>
        </p:nvCxnSpPr>
        <p:spPr>
          <a:xfrm flipH="1">
            <a:off x="8828064" y="2460562"/>
            <a:ext cx="558211" cy="20087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0A4173F-757B-806E-B31B-BE905AE8D22A}"/>
              </a:ext>
            </a:extLst>
          </p:cNvPr>
          <p:cNvCxnSpPr>
            <a:cxnSpLocks/>
          </p:cNvCxnSpPr>
          <p:nvPr/>
        </p:nvCxnSpPr>
        <p:spPr>
          <a:xfrm>
            <a:off x="9336022" y="2460562"/>
            <a:ext cx="210864" cy="20595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B88E9C70-A999-E22B-CA89-8551D83A154B}"/>
              </a:ext>
            </a:extLst>
          </p:cNvPr>
          <p:cNvCxnSpPr>
            <a:cxnSpLocks/>
          </p:cNvCxnSpPr>
          <p:nvPr/>
        </p:nvCxnSpPr>
        <p:spPr>
          <a:xfrm flipV="1">
            <a:off x="9291357" y="2661437"/>
            <a:ext cx="311404" cy="29047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889584B0-CC6A-5E1F-5A37-F984473AA76A}"/>
              </a:ext>
            </a:extLst>
          </p:cNvPr>
          <p:cNvCxnSpPr>
            <a:cxnSpLocks/>
            <a:stCxn id="68" idx="2"/>
          </p:cNvCxnSpPr>
          <p:nvPr/>
        </p:nvCxnSpPr>
        <p:spPr>
          <a:xfrm flipH="1" flipV="1">
            <a:off x="9238721" y="2946836"/>
            <a:ext cx="166241" cy="10501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F1A6BA2E-5630-4865-0D16-395C0235CD52}"/>
              </a:ext>
            </a:extLst>
          </p:cNvPr>
          <p:cNvCxnSpPr>
            <a:cxnSpLocks/>
          </p:cNvCxnSpPr>
          <p:nvPr/>
        </p:nvCxnSpPr>
        <p:spPr>
          <a:xfrm flipV="1">
            <a:off x="8117979" y="2082471"/>
            <a:ext cx="116358" cy="51617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86452FEA-808E-2068-3196-215868D1C297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567340" y="2300723"/>
            <a:ext cx="165843" cy="297919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8C36D746-D0F7-5E5E-FF3F-9279A22925F8}"/>
              </a:ext>
            </a:extLst>
          </p:cNvPr>
          <p:cNvCxnSpPr>
            <a:cxnSpLocks/>
          </p:cNvCxnSpPr>
          <p:nvPr/>
        </p:nvCxnSpPr>
        <p:spPr>
          <a:xfrm>
            <a:off x="8329218" y="2082471"/>
            <a:ext cx="238122" cy="218252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DC293D58-8545-5847-4808-57E0C0B0EDD4}"/>
              </a:ext>
            </a:extLst>
          </p:cNvPr>
          <p:cNvCxnSpPr>
            <a:cxnSpLocks/>
          </p:cNvCxnSpPr>
          <p:nvPr/>
        </p:nvCxnSpPr>
        <p:spPr>
          <a:xfrm flipV="1">
            <a:off x="8234337" y="2082471"/>
            <a:ext cx="116358" cy="1965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452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392697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1150 : Les Almohades du Maroc arrêtent la 4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Reconquista</a:t>
            </a:r>
          </a:p>
          <a:p>
            <a:endParaRPr lang="fr-FR" dirty="0"/>
          </a:p>
          <a:p>
            <a:r>
              <a:rPr lang="fr-FR" dirty="0"/>
              <a:t>c) 1064-1148 : En moins d’un siècle</a:t>
            </a:r>
          </a:p>
          <a:p>
            <a:r>
              <a:rPr lang="fr-FR" dirty="0"/>
              <a:t>Les Chrétiens ont acquis</a:t>
            </a:r>
          </a:p>
          <a:p>
            <a:r>
              <a:rPr lang="fr-FR" dirty="0"/>
              <a:t>De solides points d’appui…</a:t>
            </a:r>
          </a:p>
          <a:p>
            <a:endParaRPr lang="fr-FR" dirty="0"/>
          </a:p>
          <a:p>
            <a:r>
              <a:rPr lang="fr-FR" dirty="0"/>
              <a:t>Pour conquérir le sud encore musulman</a:t>
            </a:r>
          </a:p>
          <a:p>
            <a:r>
              <a:rPr lang="fr-FR" dirty="0"/>
              <a:t>Séville, Cordoue, Grenade, Valence</a:t>
            </a:r>
          </a:p>
          <a:p>
            <a:endParaRPr lang="fr-FR" dirty="0"/>
          </a:p>
          <a:p>
            <a:r>
              <a:rPr lang="fr-FR" dirty="0"/>
              <a:t>*Et comme en 1093</a:t>
            </a:r>
          </a:p>
          <a:p>
            <a:r>
              <a:rPr lang="fr-FR" dirty="0"/>
              <a:t>Leur victoire finale semble</a:t>
            </a:r>
          </a:p>
          <a:p>
            <a:r>
              <a:rPr lang="fr-FR" dirty="0"/>
              <a:t>A nouveau proche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28F77AB-4F95-AAD5-6C0C-48E99CBC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5140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9D2BFF-766D-FB1B-C50A-C7D9586E7D25}"/>
              </a:ext>
            </a:extLst>
          </p:cNvPr>
          <p:cNvSpPr/>
          <p:nvPr/>
        </p:nvSpPr>
        <p:spPr>
          <a:xfrm>
            <a:off x="4171465" y="5614771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1148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735B5BB-29A8-220D-5BA6-A580D41B3F30}"/>
              </a:ext>
            </a:extLst>
          </p:cNvPr>
          <p:cNvSpPr/>
          <p:nvPr/>
        </p:nvSpPr>
        <p:spPr>
          <a:xfrm>
            <a:off x="4538484" y="133274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AAD873-082D-2492-BD09-2B4C4AD6919C}"/>
              </a:ext>
            </a:extLst>
          </p:cNvPr>
          <p:cNvSpPr/>
          <p:nvPr/>
        </p:nvSpPr>
        <p:spPr>
          <a:xfrm>
            <a:off x="6499535" y="1224056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185BC5-A0BC-5A48-11C6-B4372FE289CC}"/>
              </a:ext>
            </a:extLst>
          </p:cNvPr>
          <p:cNvSpPr/>
          <p:nvPr/>
        </p:nvSpPr>
        <p:spPr>
          <a:xfrm>
            <a:off x="4898393" y="1814090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149689-E9B3-0FFA-623C-BA7B8CC15032}"/>
              </a:ext>
            </a:extLst>
          </p:cNvPr>
          <p:cNvSpPr/>
          <p:nvPr/>
        </p:nvSpPr>
        <p:spPr>
          <a:xfrm>
            <a:off x="7448651" y="1385827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01B69A5-4E46-3327-01B9-F9C56CC6A387}"/>
              </a:ext>
            </a:extLst>
          </p:cNvPr>
          <p:cNvSpPr/>
          <p:nvPr/>
        </p:nvSpPr>
        <p:spPr>
          <a:xfrm>
            <a:off x="4963725" y="89452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DD8DDA-FCBE-79EB-0713-23E3C646A775}"/>
              </a:ext>
            </a:extLst>
          </p:cNvPr>
          <p:cNvSpPr/>
          <p:nvPr/>
        </p:nvSpPr>
        <p:spPr>
          <a:xfrm>
            <a:off x="6357611" y="518519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77089E8-9585-C64F-A885-89FFF65EE4B8}"/>
              </a:ext>
            </a:extLst>
          </p:cNvPr>
          <p:cNvSpPr/>
          <p:nvPr/>
        </p:nvSpPr>
        <p:spPr>
          <a:xfrm>
            <a:off x="9096797" y="122405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FCFA2A-DBAA-7364-3651-BB191CFC7C89}"/>
              </a:ext>
            </a:extLst>
          </p:cNvPr>
          <p:cNvSpPr/>
          <p:nvPr/>
        </p:nvSpPr>
        <p:spPr>
          <a:xfrm>
            <a:off x="10521569" y="1897009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A36519C-0BEF-6AB9-4926-172738E4CFDB}"/>
              </a:ext>
            </a:extLst>
          </p:cNvPr>
          <p:cNvSpPr/>
          <p:nvPr/>
        </p:nvSpPr>
        <p:spPr>
          <a:xfrm>
            <a:off x="6783481" y="4522304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CC0B15-3D66-7FE3-F43C-279571C55AAD}"/>
              </a:ext>
            </a:extLst>
          </p:cNvPr>
          <p:cNvSpPr/>
          <p:nvPr/>
        </p:nvSpPr>
        <p:spPr>
          <a:xfrm>
            <a:off x="4827431" y="2791332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B6ABD2B-99E4-66E7-1CDA-D428DF2A7F6D}"/>
              </a:ext>
            </a:extLst>
          </p:cNvPr>
          <p:cNvSpPr/>
          <p:nvPr/>
        </p:nvSpPr>
        <p:spPr>
          <a:xfrm>
            <a:off x="9244351" y="3350055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29B3438-0E27-0993-9415-35F52068EB5C}"/>
              </a:ext>
            </a:extLst>
          </p:cNvPr>
          <p:cNvSpPr/>
          <p:nvPr/>
        </p:nvSpPr>
        <p:spPr>
          <a:xfrm>
            <a:off x="8920747" y="1816123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05030D-952A-90E7-259A-F14D772F205C}"/>
              </a:ext>
            </a:extLst>
          </p:cNvPr>
          <p:cNvSpPr/>
          <p:nvPr/>
        </p:nvSpPr>
        <p:spPr>
          <a:xfrm>
            <a:off x="9698959" y="2375452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0787C05-D918-AE44-DF51-4263CF7F1639}"/>
              </a:ext>
            </a:extLst>
          </p:cNvPr>
          <p:cNvSpPr/>
          <p:nvPr/>
        </p:nvSpPr>
        <p:spPr>
          <a:xfrm>
            <a:off x="7305729" y="3071471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3DD86D7-48F9-7DA3-EABE-26031E6E2398}"/>
              </a:ext>
            </a:extLst>
          </p:cNvPr>
          <p:cNvSpPr/>
          <p:nvPr/>
        </p:nvSpPr>
        <p:spPr>
          <a:xfrm>
            <a:off x="7448651" y="5028631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8A915BC-7B38-3CC1-E0F3-63FF95B6D09F}"/>
              </a:ext>
            </a:extLst>
          </p:cNvPr>
          <p:cNvSpPr/>
          <p:nvPr/>
        </p:nvSpPr>
        <p:spPr>
          <a:xfrm>
            <a:off x="4850230" y="22150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5161F56-4F6E-0784-B19F-D55C0555860A}"/>
              </a:ext>
            </a:extLst>
          </p:cNvPr>
          <p:cNvSpPr/>
          <p:nvPr/>
        </p:nvSpPr>
        <p:spPr>
          <a:xfrm>
            <a:off x="7227801" y="2375451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06781FA-7041-D732-ECE1-2C9FE484B6B7}"/>
              </a:ext>
            </a:extLst>
          </p:cNvPr>
          <p:cNvSpPr/>
          <p:nvPr/>
        </p:nvSpPr>
        <p:spPr>
          <a:xfrm>
            <a:off x="6925405" y="2598643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B5DB742-7348-FF2B-3735-5E43391270AF}"/>
              </a:ext>
            </a:extLst>
          </p:cNvPr>
          <p:cNvSpPr/>
          <p:nvPr/>
        </p:nvSpPr>
        <p:spPr>
          <a:xfrm>
            <a:off x="6462490" y="2289942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CEA4249-3B82-4EBF-EEF9-10855DDC79C5}"/>
              </a:ext>
            </a:extLst>
          </p:cNvPr>
          <p:cNvSpPr/>
          <p:nvPr/>
        </p:nvSpPr>
        <p:spPr>
          <a:xfrm>
            <a:off x="6138788" y="4839846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D25D4E8-3AD6-0692-E174-423DBE99C2EE}"/>
              </a:ext>
            </a:extLst>
          </p:cNvPr>
          <p:cNvSpPr/>
          <p:nvPr/>
        </p:nvSpPr>
        <p:spPr>
          <a:xfrm>
            <a:off x="4404572" y="385969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724B9D-B491-F644-F90D-B81A724E8C69}"/>
              </a:ext>
            </a:extLst>
          </p:cNvPr>
          <p:cNvSpPr/>
          <p:nvPr/>
        </p:nvSpPr>
        <p:spPr>
          <a:xfrm>
            <a:off x="6438905" y="5697926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8E845B9-059C-5A5B-C4E6-43CD74949AEA}"/>
              </a:ext>
            </a:extLst>
          </p:cNvPr>
          <p:cNvSpPr/>
          <p:nvPr/>
        </p:nvSpPr>
        <p:spPr>
          <a:xfrm>
            <a:off x="5637210" y="3778810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82B99D3-B8DD-FBB2-6FA3-F89359DF4459}"/>
              </a:ext>
            </a:extLst>
          </p:cNvPr>
          <p:cNvSpPr/>
          <p:nvPr/>
        </p:nvSpPr>
        <p:spPr>
          <a:xfrm>
            <a:off x="8303144" y="292985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FBE953C-E15B-DA25-ACE5-EFA2D1DEBD7D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11364D2-1112-5165-EB00-6BB93F96B99A}"/>
              </a:ext>
            </a:extLst>
          </p:cNvPr>
          <p:cNvSpPr/>
          <p:nvPr/>
        </p:nvSpPr>
        <p:spPr>
          <a:xfrm>
            <a:off x="7819200" y="2460562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7A25BCE-D9EC-D393-BA3A-B0F75E73ADB6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70CE425-2373-CAD3-1AAB-85A04478D2BD}"/>
              </a:ext>
            </a:extLst>
          </p:cNvPr>
          <p:cNvSpPr/>
          <p:nvPr/>
        </p:nvSpPr>
        <p:spPr>
          <a:xfrm>
            <a:off x="8470816" y="983746"/>
            <a:ext cx="141924" cy="1617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865A8C0-9C72-5945-F90F-D7CF8519593F}"/>
              </a:ext>
            </a:extLst>
          </p:cNvPr>
          <p:cNvSpPr/>
          <p:nvPr/>
        </p:nvSpPr>
        <p:spPr>
          <a:xfrm>
            <a:off x="8610600" y="1541895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129753A-AB36-C520-8E7F-A1521D8784D9}"/>
              </a:ext>
            </a:extLst>
          </p:cNvPr>
          <p:cNvSpPr/>
          <p:nvPr/>
        </p:nvSpPr>
        <p:spPr>
          <a:xfrm>
            <a:off x="7922756" y="808268"/>
            <a:ext cx="141924" cy="1617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7B38968-AA1A-89F0-E6AB-27EF6FA3529C}"/>
              </a:ext>
            </a:extLst>
          </p:cNvPr>
          <p:cNvSpPr/>
          <p:nvPr/>
        </p:nvSpPr>
        <p:spPr>
          <a:xfrm>
            <a:off x="8890662" y="4434223"/>
            <a:ext cx="141924" cy="16177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CCDC1E3-8BA1-BA9D-8FEA-82DCFCBFDBD1}"/>
              </a:ext>
            </a:extLst>
          </p:cNvPr>
          <p:cNvCxnSpPr>
            <a:cxnSpLocks/>
            <a:stCxn id="47" idx="7"/>
          </p:cNvCxnSpPr>
          <p:nvPr/>
        </p:nvCxnSpPr>
        <p:spPr>
          <a:xfrm flipV="1">
            <a:off x="4525712" y="3350055"/>
            <a:ext cx="466442" cy="53333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4E15965-EFEF-5AC0-13DB-2857F54BC7F0}"/>
              </a:ext>
            </a:extLst>
          </p:cNvPr>
          <p:cNvCxnSpPr>
            <a:cxnSpLocks/>
          </p:cNvCxnSpPr>
          <p:nvPr/>
        </p:nvCxnSpPr>
        <p:spPr>
          <a:xfrm flipV="1">
            <a:off x="4952142" y="3203465"/>
            <a:ext cx="1831339" cy="1617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1296E896-9F48-F9C2-F7AB-71ED1F20EEDD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6783481" y="3152357"/>
            <a:ext cx="522248" cy="5110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13848AB-7BB8-4630-15BF-CB761BFD6ED7}"/>
              </a:ext>
            </a:extLst>
          </p:cNvPr>
          <p:cNvCxnSpPr>
            <a:cxnSpLocks/>
            <a:stCxn id="40" idx="7"/>
          </p:cNvCxnSpPr>
          <p:nvPr/>
        </p:nvCxnSpPr>
        <p:spPr>
          <a:xfrm flipV="1">
            <a:off x="7426869" y="2598642"/>
            <a:ext cx="748140" cy="4965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1A9BEC57-1357-973A-20B5-BC65B6303A34}"/>
              </a:ext>
            </a:extLst>
          </p:cNvPr>
          <p:cNvCxnSpPr>
            <a:cxnSpLocks/>
          </p:cNvCxnSpPr>
          <p:nvPr/>
        </p:nvCxnSpPr>
        <p:spPr>
          <a:xfrm flipH="1">
            <a:off x="8828064" y="2460562"/>
            <a:ext cx="558211" cy="20087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08BA0009-7085-F03B-1E94-036251AA5EB7}"/>
              </a:ext>
            </a:extLst>
          </p:cNvPr>
          <p:cNvCxnSpPr>
            <a:cxnSpLocks/>
          </p:cNvCxnSpPr>
          <p:nvPr/>
        </p:nvCxnSpPr>
        <p:spPr>
          <a:xfrm>
            <a:off x="9336022" y="2460562"/>
            <a:ext cx="210864" cy="20595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53AA9439-213C-55F3-D760-6ED5D9B39802}"/>
              </a:ext>
            </a:extLst>
          </p:cNvPr>
          <p:cNvCxnSpPr>
            <a:cxnSpLocks/>
          </p:cNvCxnSpPr>
          <p:nvPr/>
        </p:nvCxnSpPr>
        <p:spPr>
          <a:xfrm flipV="1">
            <a:off x="9291357" y="2661437"/>
            <a:ext cx="311404" cy="29047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4BF4EB96-97C4-6B33-75AA-82AB8982F643}"/>
              </a:ext>
            </a:extLst>
          </p:cNvPr>
          <p:cNvCxnSpPr>
            <a:cxnSpLocks/>
            <a:stCxn id="53" idx="2"/>
          </p:cNvCxnSpPr>
          <p:nvPr/>
        </p:nvCxnSpPr>
        <p:spPr>
          <a:xfrm flipH="1" flipV="1">
            <a:off x="9238721" y="2946836"/>
            <a:ext cx="166241" cy="10501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F2FFB4F2-7438-3D22-961F-FEBAC95BB850}"/>
              </a:ext>
            </a:extLst>
          </p:cNvPr>
          <p:cNvCxnSpPr>
            <a:cxnSpLocks/>
          </p:cNvCxnSpPr>
          <p:nvPr/>
        </p:nvCxnSpPr>
        <p:spPr>
          <a:xfrm flipV="1">
            <a:off x="8117979" y="2082471"/>
            <a:ext cx="116358" cy="51617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0B886706-ED39-D890-3C51-4EF500C125E7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567340" y="2300723"/>
            <a:ext cx="165843" cy="297919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9012C3A2-0B12-EF6C-7C3A-7231B28D7B47}"/>
              </a:ext>
            </a:extLst>
          </p:cNvPr>
          <p:cNvCxnSpPr>
            <a:cxnSpLocks/>
          </p:cNvCxnSpPr>
          <p:nvPr/>
        </p:nvCxnSpPr>
        <p:spPr>
          <a:xfrm>
            <a:off x="8329218" y="2082471"/>
            <a:ext cx="238122" cy="218252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5E39E135-F244-56CB-8EE7-E6D640D41263}"/>
              </a:ext>
            </a:extLst>
          </p:cNvPr>
          <p:cNvCxnSpPr>
            <a:cxnSpLocks/>
          </p:cNvCxnSpPr>
          <p:nvPr/>
        </p:nvCxnSpPr>
        <p:spPr>
          <a:xfrm flipV="1">
            <a:off x="8234337" y="2082471"/>
            <a:ext cx="116358" cy="19651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262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0" y="108645"/>
            <a:ext cx="675032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1150 : Les Almohades du Maroc arrêtent la 4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Reconquista</a:t>
            </a:r>
          </a:p>
          <a:p>
            <a:endParaRPr lang="fr-FR" dirty="0"/>
          </a:p>
          <a:p>
            <a:r>
              <a:rPr lang="fr-FR" dirty="0"/>
              <a:t>d) 1147 : </a:t>
            </a:r>
            <a:r>
              <a:rPr lang="fr-FR" u="sng" dirty="0"/>
              <a:t>Dans le même temps</a:t>
            </a:r>
            <a:r>
              <a:rPr lang="fr-FR" dirty="0"/>
              <a:t>, au Maroc…</a:t>
            </a:r>
          </a:p>
          <a:p>
            <a:r>
              <a:rPr lang="fr-FR" dirty="0"/>
              <a:t>Une nouvelle confrérie, les Almohades</a:t>
            </a:r>
          </a:p>
          <a:p>
            <a:r>
              <a:rPr lang="fr-FR" dirty="0"/>
              <a:t>Vainquent les Almoravides et s’emparent de Marrakech</a:t>
            </a:r>
          </a:p>
          <a:p>
            <a:endParaRPr lang="fr-FR" dirty="0"/>
          </a:p>
          <a:p>
            <a:r>
              <a:rPr lang="fr-FR" dirty="0"/>
              <a:t>*1148 : Comme les Almoravides en 1083</a:t>
            </a:r>
          </a:p>
          <a:p>
            <a:r>
              <a:rPr lang="fr-FR" dirty="0"/>
              <a:t>Et mus par une volonté plus </a:t>
            </a:r>
            <a:r>
              <a:rPr lang="fr-FR" i="1" dirty="0"/>
              <a:t>mystique</a:t>
            </a:r>
          </a:p>
          <a:p>
            <a:r>
              <a:rPr lang="fr-FR" dirty="0"/>
              <a:t>Ils répondent à l’appel des </a:t>
            </a:r>
            <a:r>
              <a:rPr lang="fr-FR" i="1" dirty="0"/>
              <a:t>taifas</a:t>
            </a:r>
            <a:r>
              <a:rPr lang="fr-FR" dirty="0"/>
              <a:t> espagnols non encore conquis</a:t>
            </a:r>
          </a:p>
          <a:p>
            <a:endParaRPr lang="fr-FR" dirty="0"/>
          </a:p>
          <a:p>
            <a:r>
              <a:rPr lang="fr-FR" dirty="0"/>
              <a:t>*1150 : Menés par </a:t>
            </a:r>
            <a:r>
              <a:rPr lang="fr-FR" dirty="0" err="1"/>
              <a:t>Abd</a:t>
            </a:r>
            <a:r>
              <a:rPr lang="fr-FR" dirty="0"/>
              <a:t> al-</a:t>
            </a:r>
            <a:r>
              <a:rPr lang="fr-FR" dirty="0" err="1"/>
              <a:t>Mumin</a:t>
            </a:r>
            <a:r>
              <a:rPr lang="fr-FR" dirty="0"/>
              <a:t>, ils débarquent à Algésiras</a:t>
            </a:r>
          </a:p>
          <a:p>
            <a:endParaRPr lang="fr-FR" dirty="0"/>
          </a:p>
          <a:p>
            <a:r>
              <a:rPr lang="fr-FR" dirty="0"/>
              <a:t>*A suivre…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FBBC965-1709-7FB6-3C53-708880F99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5" t="60000" b="7315"/>
          <a:stretch/>
        </p:blipFill>
        <p:spPr>
          <a:xfrm rot="16200000">
            <a:off x="6213103" y="1000082"/>
            <a:ext cx="6603759" cy="48766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0688C08-6DEB-962B-5657-35D57C194B2A}"/>
              </a:ext>
            </a:extLst>
          </p:cNvPr>
          <p:cNvSpPr/>
          <p:nvPr/>
        </p:nvSpPr>
        <p:spPr>
          <a:xfrm>
            <a:off x="8325678" y="3909826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BC55A42-C26F-7396-EB73-12E552F18AA9}"/>
              </a:ext>
            </a:extLst>
          </p:cNvPr>
          <p:cNvSpPr/>
          <p:nvPr/>
        </p:nvSpPr>
        <p:spPr>
          <a:xfrm>
            <a:off x="9273208" y="1981635"/>
            <a:ext cx="141924" cy="1617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372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537CBE-200C-4CB6-8C14-00D867076D6F}"/>
              </a:ext>
            </a:extLst>
          </p:cNvPr>
          <p:cNvSpPr/>
          <p:nvPr/>
        </p:nvSpPr>
        <p:spPr>
          <a:xfrm>
            <a:off x="1720259" y="850580"/>
            <a:ext cx="1444625" cy="576263"/>
          </a:xfrm>
          <a:prstGeom prst="rect">
            <a:avLst/>
          </a:prstGeom>
          <a:solidFill>
            <a:srgbClr val="A1A1A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9FE3F1-9F9D-48AD-88D3-1DBF8735E363}"/>
              </a:ext>
            </a:extLst>
          </p:cNvPr>
          <p:cNvSpPr/>
          <p:nvPr/>
        </p:nvSpPr>
        <p:spPr>
          <a:xfrm>
            <a:off x="3782421" y="1561779"/>
            <a:ext cx="1008063" cy="806450"/>
          </a:xfrm>
          <a:prstGeom prst="rect">
            <a:avLst/>
          </a:prstGeom>
          <a:solidFill>
            <a:srgbClr val="A1A1A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1065-72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0F28E-3447-46BA-8301-7CBB4E363ED5}"/>
              </a:ext>
            </a:extLst>
          </p:cNvPr>
          <p:cNvSpPr/>
          <p:nvPr/>
        </p:nvSpPr>
        <p:spPr>
          <a:xfrm>
            <a:off x="2744196" y="1561779"/>
            <a:ext cx="936625" cy="806450"/>
          </a:xfrm>
          <a:prstGeom prst="rect">
            <a:avLst/>
          </a:prstGeom>
          <a:solidFill>
            <a:srgbClr val="A1A1A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Galice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1065-71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0342D-AC65-496E-959A-D4AE7CAE807E}"/>
              </a:ext>
            </a:extLst>
          </p:cNvPr>
          <p:cNvSpPr/>
          <p:nvPr/>
        </p:nvSpPr>
        <p:spPr>
          <a:xfrm>
            <a:off x="1488483" y="1561779"/>
            <a:ext cx="1141412" cy="933450"/>
          </a:xfrm>
          <a:prstGeom prst="rect">
            <a:avLst/>
          </a:prstGeom>
          <a:solidFill>
            <a:srgbClr val="A1A1A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 León 1065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Castille-Galice 1072-1109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Tolède 1085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2914311-B9AB-42DD-AA11-3DC659F5CC6D}"/>
              </a:ext>
            </a:extLst>
          </p:cNvPr>
          <p:cNvSpPr/>
          <p:nvPr/>
        </p:nvSpPr>
        <p:spPr>
          <a:xfrm>
            <a:off x="1488484" y="3298505"/>
            <a:ext cx="1144587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1126-57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Ivrée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309CF9-22F8-4839-8B86-BA05E60CC4C0}"/>
              </a:ext>
            </a:extLst>
          </p:cNvPr>
          <p:cNvSpPr/>
          <p:nvPr/>
        </p:nvSpPr>
        <p:spPr>
          <a:xfrm>
            <a:off x="1488483" y="2622230"/>
            <a:ext cx="1143000" cy="576263"/>
          </a:xfrm>
          <a:prstGeom prst="rect">
            <a:avLst/>
          </a:prstGeom>
          <a:solidFill>
            <a:srgbClr val="A1A1A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Urraque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1109-26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Jimenez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A6B69B-AFAA-422E-AC99-10B23328DAD2}"/>
              </a:ext>
            </a:extLst>
          </p:cNvPr>
          <p:cNvSpPr/>
          <p:nvPr/>
        </p:nvSpPr>
        <p:spPr>
          <a:xfrm>
            <a:off x="2806108" y="4003355"/>
            <a:ext cx="1479550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Castille-Tolède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1157-58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C8E92E-8A89-41BC-BB78-44A439DA8688}"/>
              </a:ext>
            </a:extLst>
          </p:cNvPr>
          <p:cNvSpPr/>
          <p:nvPr/>
        </p:nvSpPr>
        <p:spPr>
          <a:xfrm>
            <a:off x="1488484" y="5489255"/>
            <a:ext cx="1144587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1188-1230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C8BCE8B-0397-4F5F-9F23-92A83AD67861}"/>
              </a:ext>
            </a:extLst>
          </p:cNvPr>
          <p:cNvSpPr/>
          <p:nvPr/>
        </p:nvSpPr>
        <p:spPr>
          <a:xfrm>
            <a:off x="1485309" y="4003355"/>
            <a:ext cx="1144587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1157-88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082051-7998-440B-AC45-C2305084F092}"/>
              </a:ext>
            </a:extLst>
          </p:cNvPr>
          <p:cNvSpPr/>
          <p:nvPr/>
        </p:nvSpPr>
        <p:spPr>
          <a:xfrm>
            <a:off x="2057602" y="6194105"/>
            <a:ext cx="1966913" cy="576262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 1217-30-52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Carthagène 1243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Séville 1248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14F3D6-2D1E-4DF2-B9B2-C28CCB9568C5}"/>
              </a:ext>
            </a:extLst>
          </p:cNvPr>
          <p:cNvSpPr/>
          <p:nvPr/>
        </p:nvSpPr>
        <p:spPr>
          <a:xfrm>
            <a:off x="2972795" y="5484492"/>
            <a:ext cx="1144588" cy="576262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Bérangère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8FC3B2-DD82-4B7F-B4EC-D14AEB1AE008}"/>
              </a:ext>
            </a:extLst>
          </p:cNvPr>
          <p:cNvSpPr/>
          <p:nvPr/>
        </p:nvSpPr>
        <p:spPr>
          <a:xfrm>
            <a:off x="4183887" y="5489255"/>
            <a:ext cx="1144587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1214-17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FD14C1-BDEE-42D3-8286-6D6D4A5A3190}"/>
              </a:ext>
            </a:extLst>
          </p:cNvPr>
          <p:cNvSpPr/>
          <p:nvPr/>
        </p:nvSpPr>
        <p:spPr>
          <a:xfrm>
            <a:off x="2815634" y="4681217"/>
            <a:ext cx="1487487" cy="576262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1158-1214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Las </a:t>
            </a:r>
            <a:r>
              <a:rPr lang="fr-FR" sz="1200" b="1" dirty="0" err="1">
                <a:solidFill>
                  <a:schemeClr val="tx1"/>
                </a:solidFill>
              </a:rPr>
              <a:t>Navas</a:t>
            </a:r>
            <a:r>
              <a:rPr lang="fr-FR" sz="1200" b="1" dirty="0">
                <a:solidFill>
                  <a:schemeClr val="tx1"/>
                </a:solidFill>
              </a:rPr>
              <a:t> 1212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5FCA64B-F62F-4EF4-8755-94E605A09AE7}"/>
              </a:ext>
            </a:extLst>
          </p:cNvPr>
          <p:cNvCxnSpPr>
            <a:stCxn id="7" idx="2"/>
            <a:endCxn id="63" idx="0"/>
          </p:cNvCxnSpPr>
          <p:nvPr/>
        </p:nvCxnSpPr>
        <p:spPr>
          <a:xfrm>
            <a:off x="2059983" y="2495229"/>
            <a:ext cx="0" cy="127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39440A5-4201-47F6-9BC8-A8C97AF4ABBC}"/>
              </a:ext>
            </a:extLst>
          </p:cNvPr>
          <p:cNvCxnSpPr>
            <a:stCxn id="63" idx="2"/>
            <a:endCxn id="62" idx="0"/>
          </p:cNvCxnSpPr>
          <p:nvPr/>
        </p:nvCxnSpPr>
        <p:spPr>
          <a:xfrm>
            <a:off x="2059984" y="3198492"/>
            <a:ext cx="1587" cy="100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078AC97-70ED-435D-9B69-800C00D9E5D8}"/>
              </a:ext>
            </a:extLst>
          </p:cNvPr>
          <p:cNvCxnSpPr>
            <a:stCxn id="62" idx="2"/>
            <a:endCxn id="66" idx="0"/>
          </p:cNvCxnSpPr>
          <p:nvPr/>
        </p:nvCxnSpPr>
        <p:spPr>
          <a:xfrm flipH="1">
            <a:off x="2058396" y="3874768"/>
            <a:ext cx="3175" cy="128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en angle 66">
            <a:extLst>
              <a:ext uri="{FF2B5EF4-FFF2-40B4-BE49-F238E27FC236}">
                <a16:creationId xmlns:a16="http://schemas.microsoft.com/office/drawing/2014/main" id="{12FF9F49-C0FF-4878-B7C8-E5C41DAB087F}"/>
              </a:ext>
            </a:extLst>
          </p:cNvPr>
          <p:cNvCxnSpPr>
            <a:cxnSpLocks/>
            <a:stCxn id="62" idx="2"/>
            <a:endCxn id="64" idx="0"/>
          </p:cNvCxnSpPr>
          <p:nvPr/>
        </p:nvCxnSpPr>
        <p:spPr>
          <a:xfrm rot="16200000" flipH="1">
            <a:off x="2739037" y="3196508"/>
            <a:ext cx="128587" cy="148510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11C820D-AECC-4D67-A6AD-E4770800B9D4}"/>
              </a:ext>
            </a:extLst>
          </p:cNvPr>
          <p:cNvCxnSpPr>
            <a:stCxn id="64" idx="2"/>
            <a:endCxn id="45" idx="0"/>
          </p:cNvCxnSpPr>
          <p:nvPr/>
        </p:nvCxnSpPr>
        <p:spPr>
          <a:xfrm>
            <a:off x="3545883" y="4579617"/>
            <a:ext cx="12700" cy="10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DB9BA33-4AB2-48E2-9B99-8F46147F72CE}"/>
              </a:ext>
            </a:extLst>
          </p:cNvPr>
          <p:cNvCxnSpPr>
            <a:stCxn id="45" idx="2"/>
            <a:endCxn id="43" idx="0"/>
          </p:cNvCxnSpPr>
          <p:nvPr/>
        </p:nvCxnSpPr>
        <p:spPr>
          <a:xfrm flipH="1">
            <a:off x="3545883" y="5257480"/>
            <a:ext cx="12700" cy="2270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C66C15D2-2846-49ED-A9BA-E8FE70B50B42}"/>
              </a:ext>
            </a:extLst>
          </p:cNvPr>
          <p:cNvCxnSpPr>
            <a:stCxn id="66" idx="2"/>
            <a:endCxn id="65" idx="0"/>
          </p:cNvCxnSpPr>
          <p:nvPr/>
        </p:nvCxnSpPr>
        <p:spPr>
          <a:xfrm>
            <a:off x="2058396" y="4579618"/>
            <a:ext cx="3175" cy="9096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en angle 84">
            <a:extLst>
              <a:ext uri="{FF2B5EF4-FFF2-40B4-BE49-F238E27FC236}">
                <a16:creationId xmlns:a16="http://schemas.microsoft.com/office/drawing/2014/main" id="{F2398BD7-2B03-4566-AFAB-8D79AA3280CB}"/>
              </a:ext>
            </a:extLst>
          </p:cNvPr>
          <p:cNvCxnSpPr>
            <a:stCxn id="65" idx="2"/>
            <a:endCxn id="42" idx="0"/>
          </p:cNvCxnSpPr>
          <p:nvPr/>
        </p:nvCxnSpPr>
        <p:spPr>
          <a:xfrm rot="16200000" flipH="1">
            <a:off x="2486625" y="5639670"/>
            <a:ext cx="128587" cy="980281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en angle 87">
            <a:extLst>
              <a:ext uri="{FF2B5EF4-FFF2-40B4-BE49-F238E27FC236}">
                <a16:creationId xmlns:a16="http://schemas.microsoft.com/office/drawing/2014/main" id="{596AC4C6-1843-4991-AF46-3354B5BCEA3D}"/>
              </a:ext>
            </a:extLst>
          </p:cNvPr>
          <p:cNvCxnSpPr>
            <a:stCxn id="43" idx="2"/>
            <a:endCxn id="42" idx="0"/>
          </p:cNvCxnSpPr>
          <p:nvPr/>
        </p:nvCxnSpPr>
        <p:spPr>
          <a:xfrm rot="5400000">
            <a:off x="3226399" y="5875414"/>
            <a:ext cx="133351" cy="504030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A5D5FD6-8892-4A56-AA33-511101CCE9BD}"/>
              </a:ext>
            </a:extLst>
          </p:cNvPr>
          <p:cNvSpPr/>
          <p:nvPr/>
        </p:nvSpPr>
        <p:spPr>
          <a:xfrm>
            <a:off x="5365159" y="858517"/>
            <a:ext cx="1144587" cy="576262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1035-54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88265B-0DAA-42FB-BCDB-E009FF8C8D46}"/>
              </a:ext>
            </a:extLst>
          </p:cNvPr>
          <p:cNvSpPr/>
          <p:nvPr/>
        </p:nvSpPr>
        <p:spPr>
          <a:xfrm>
            <a:off x="5365159" y="1552255"/>
            <a:ext cx="1144587" cy="576263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1054-76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FA832F-1E23-4836-9B1F-EAAF7BB61BA1}"/>
              </a:ext>
            </a:extLst>
          </p:cNvPr>
          <p:cNvSpPr/>
          <p:nvPr/>
        </p:nvSpPr>
        <p:spPr>
          <a:xfrm>
            <a:off x="7165384" y="1603055"/>
            <a:ext cx="1144587" cy="7651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1er 1063-94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1076-94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5C75D7-E095-4954-A82E-AA190D7C0F34}"/>
              </a:ext>
            </a:extLst>
          </p:cNvPr>
          <p:cNvSpPr/>
          <p:nvPr/>
        </p:nvSpPr>
        <p:spPr>
          <a:xfrm>
            <a:off x="7165384" y="858517"/>
            <a:ext cx="1144587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1035-63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194EEA-5EFC-4B9D-9DA6-FB920E0AB325}"/>
              </a:ext>
            </a:extLst>
          </p:cNvPr>
          <p:cNvSpPr/>
          <p:nvPr/>
        </p:nvSpPr>
        <p:spPr>
          <a:xfrm>
            <a:off x="5365159" y="2557142"/>
            <a:ext cx="1144587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1094-1104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73F725-A261-40D1-A816-93BAACB6ABA3}"/>
              </a:ext>
            </a:extLst>
          </p:cNvPr>
          <p:cNvSpPr/>
          <p:nvPr/>
        </p:nvSpPr>
        <p:spPr>
          <a:xfrm>
            <a:off x="6585945" y="2557142"/>
            <a:ext cx="1144588" cy="5762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1104-34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349E4F-405C-4D1B-9AD6-94D84AD01151}"/>
              </a:ext>
            </a:extLst>
          </p:cNvPr>
          <p:cNvSpPr/>
          <p:nvPr/>
        </p:nvSpPr>
        <p:spPr>
          <a:xfrm>
            <a:off x="7784509" y="2561905"/>
            <a:ext cx="1144587" cy="576263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1134-37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390018-F35B-494F-A73F-E3CA874818D0}"/>
              </a:ext>
            </a:extLst>
          </p:cNvPr>
          <p:cNvSpPr/>
          <p:nvPr/>
        </p:nvSpPr>
        <p:spPr>
          <a:xfrm>
            <a:off x="9008471" y="3258817"/>
            <a:ext cx="1609724" cy="5381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Raimond-Bérenger IV Barcelone 1131-62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9728918-F924-4653-AB08-CDAF4E657452}"/>
              </a:ext>
            </a:extLst>
          </p:cNvPr>
          <p:cNvSpPr/>
          <p:nvPr/>
        </p:nvSpPr>
        <p:spPr>
          <a:xfrm>
            <a:off x="5603284" y="3315967"/>
            <a:ext cx="1144587" cy="576262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1134-50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99D8393-5D85-4DFC-9DB7-A6A3E54A50ED}"/>
              </a:ext>
            </a:extLst>
          </p:cNvPr>
          <p:cNvSpPr/>
          <p:nvPr/>
        </p:nvSpPr>
        <p:spPr>
          <a:xfrm>
            <a:off x="5603284" y="4052567"/>
            <a:ext cx="1144587" cy="576262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1150-94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47D67D-53A5-4A4C-9C02-C7D57C6AA576}"/>
              </a:ext>
            </a:extLst>
          </p:cNvPr>
          <p:cNvSpPr/>
          <p:nvPr/>
        </p:nvSpPr>
        <p:spPr>
          <a:xfrm>
            <a:off x="5603284" y="4748580"/>
            <a:ext cx="1144587" cy="634999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VII 1194-1234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Las </a:t>
            </a:r>
            <a:r>
              <a:rPr lang="fr-FR" sz="1200" b="1" dirty="0" err="1">
                <a:solidFill>
                  <a:schemeClr val="tx1"/>
                </a:solidFill>
              </a:rPr>
              <a:t>Navas</a:t>
            </a:r>
            <a:r>
              <a:rPr lang="fr-FR" sz="1200" b="1" dirty="0">
                <a:solidFill>
                  <a:schemeClr val="tx1"/>
                </a:solidFill>
              </a:rPr>
              <a:t> 1212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9CC8E70-F6C3-419B-B070-0616769DC4BB}"/>
              </a:ext>
            </a:extLst>
          </p:cNvPr>
          <p:cNvCxnSpPr>
            <a:stCxn id="32" idx="2"/>
            <a:endCxn id="34" idx="0"/>
          </p:cNvCxnSpPr>
          <p:nvPr/>
        </p:nvCxnSpPr>
        <p:spPr>
          <a:xfrm flipH="1">
            <a:off x="5938245" y="1434780"/>
            <a:ext cx="0" cy="117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2C10E82-3089-4214-B6BC-F35434895A8B}"/>
              </a:ext>
            </a:extLst>
          </p:cNvPr>
          <p:cNvCxnSpPr>
            <a:stCxn id="41" idx="2"/>
            <a:endCxn id="58" idx="0"/>
          </p:cNvCxnSpPr>
          <p:nvPr/>
        </p:nvCxnSpPr>
        <p:spPr>
          <a:xfrm>
            <a:off x="6174783" y="3892229"/>
            <a:ext cx="0" cy="1603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9EBBFF5D-65B1-49D6-BABE-E8D777DAC444}"/>
              </a:ext>
            </a:extLst>
          </p:cNvPr>
          <p:cNvCxnSpPr>
            <a:stCxn id="36" idx="2"/>
            <a:endCxn id="35" idx="0"/>
          </p:cNvCxnSpPr>
          <p:nvPr/>
        </p:nvCxnSpPr>
        <p:spPr>
          <a:xfrm>
            <a:off x="7738470" y="1434780"/>
            <a:ext cx="0" cy="168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2BAD214-5547-409D-BE5C-C5E4D8FD94F4}"/>
              </a:ext>
            </a:extLst>
          </p:cNvPr>
          <p:cNvSpPr/>
          <p:nvPr/>
        </p:nvSpPr>
        <p:spPr>
          <a:xfrm>
            <a:off x="7730533" y="4743818"/>
            <a:ext cx="1211262" cy="5810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Thibaud IV de Champagne 1234-53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B1FDA0D-B392-4872-8C6E-54406EDC1A75}"/>
              </a:ext>
            </a:extLst>
          </p:cNvPr>
          <p:cNvSpPr/>
          <p:nvPr/>
        </p:nvSpPr>
        <p:spPr>
          <a:xfrm>
            <a:off x="6838359" y="4748580"/>
            <a:ext cx="790575" cy="576263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Blanche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158CE63-8FF5-4F76-8870-1EED24F4434F}"/>
              </a:ext>
            </a:extLst>
          </p:cNvPr>
          <p:cNvSpPr/>
          <p:nvPr/>
        </p:nvSpPr>
        <p:spPr>
          <a:xfrm>
            <a:off x="6639920" y="5477242"/>
            <a:ext cx="1144588" cy="5762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Thibaud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1253-70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FAEE2CC-2354-467B-A992-18DB70F8410E}"/>
              </a:ext>
            </a:extLst>
          </p:cNvPr>
          <p:cNvSpPr/>
          <p:nvPr/>
        </p:nvSpPr>
        <p:spPr>
          <a:xfrm>
            <a:off x="9497421" y="619604"/>
            <a:ext cx="993500" cy="722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Barcelone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D1DE1F9-933B-4954-99C0-1ED68F83F881}"/>
              </a:ext>
            </a:extLst>
          </p:cNvPr>
          <p:cNvSpPr/>
          <p:nvPr/>
        </p:nvSpPr>
        <p:spPr>
          <a:xfrm>
            <a:off x="8451259" y="1480817"/>
            <a:ext cx="981075" cy="5762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1076-1082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73AC2F5-A301-42F7-BF6F-9B86F6889846}"/>
              </a:ext>
            </a:extLst>
          </p:cNvPr>
          <p:cNvSpPr/>
          <p:nvPr/>
        </p:nvSpPr>
        <p:spPr>
          <a:xfrm>
            <a:off x="9497421" y="1466529"/>
            <a:ext cx="1014413" cy="59213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Bérenger-Raymond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1076-1097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F802D61-048B-483B-8C04-D112446AA511}"/>
              </a:ext>
            </a:extLst>
          </p:cNvPr>
          <p:cNvSpPr/>
          <p:nvPr/>
        </p:nvSpPr>
        <p:spPr>
          <a:xfrm>
            <a:off x="9008471" y="2561905"/>
            <a:ext cx="1612899" cy="5715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III Barcelone 1082-1131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1112-31</a:t>
            </a: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C4DA3716-4B12-42CA-9DBF-EF49BBEC0192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6175578" y="4628829"/>
            <a:ext cx="0" cy="1197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en angle 151">
            <a:extLst>
              <a:ext uri="{FF2B5EF4-FFF2-40B4-BE49-F238E27FC236}">
                <a16:creationId xmlns:a16="http://schemas.microsoft.com/office/drawing/2014/main" id="{52DD0B38-97D5-44E3-BB0F-AD9859E3DABC}"/>
              </a:ext>
            </a:extLst>
          </p:cNvPr>
          <p:cNvCxnSpPr>
            <a:stCxn id="35" idx="2"/>
            <a:endCxn id="37" idx="0"/>
          </p:cNvCxnSpPr>
          <p:nvPr/>
        </p:nvCxnSpPr>
        <p:spPr>
          <a:xfrm rot="5400000">
            <a:off x="6743902" y="1562574"/>
            <a:ext cx="188913" cy="180022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en angle 154">
            <a:extLst>
              <a:ext uri="{FF2B5EF4-FFF2-40B4-BE49-F238E27FC236}">
                <a16:creationId xmlns:a16="http://schemas.microsoft.com/office/drawing/2014/main" id="{BAF2CAA0-6891-40E6-94E6-5D038CB26739}"/>
              </a:ext>
            </a:extLst>
          </p:cNvPr>
          <p:cNvCxnSpPr>
            <a:stCxn id="35" idx="2"/>
            <a:endCxn id="38" idx="0"/>
          </p:cNvCxnSpPr>
          <p:nvPr/>
        </p:nvCxnSpPr>
        <p:spPr>
          <a:xfrm rot="5400000">
            <a:off x="7353502" y="2172174"/>
            <a:ext cx="188913" cy="58102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en angle 157">
            <a:extLst>
              <a:ext uri="{FF2B5EF4-FFF2-40B4-BE49-F238E27FC236}">
                <a16:creationId xmlns:a16="http://schemas.microsoft.com/office/drawing/2014/main" id="{0520A88D-0549-4C06-B6FA-6C24BD03A3CE}"/>
              </a:ext>
            </a:extLst>
          </p:cNvPr>
          <p:cNvCxnSpPr>
            <a:stCxn id="35" idx="2"/>
            <a:endCxn id="39" idx="0"/>
          </p:cNvCxnSpPr>
          <p:nvPr/>
        </p:nvCxnSpPr>
        <p:spPr>
          <a:xfrm rot="16200000" flipH="1">
            <a:off x="7950402" y="2156298"/>
            <a:ext cx="193675" cy="61753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en angle 160">
            <a:extLst>
              <a:ext uri="{FF2B5EF4-FFF2-40B4-BE49-F238E27FC236}">
                <a16:creationId xmlns:a16="http://schemas.microsoft.com/office/drawing/2014/main" id="{7F085A5B-C792-451C-B0F0-D8FDD298F1DA}"/>
              </a:ext>
            </a:extLst>
          </p:cNvPr>
          <p:cNvCxnSpPr>
            <a:cxnSpLocks/>
            <a:stCxn id="116" idx="2"/>
            <a:endCxn id="117" idx="0"/>
          </p:cNvCxnSpPr>
          <p:nvPr/>
        </p:nvCxnSpPr>
        <p:spPr>
          <a:xfrm rot="5400000">
            <a:off x="9398534" y="885180"/>
            <a:ext cx="138900" cy="105237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en angle 163">
            <a:extLst>
              <a:ext uri="{FF2B5EF4-FFF2-40B4-BE49-F238E27FC236}">
                <a16:creationId xmlns:a16="http://schemas.microsoft.com/office/drawing/2014/main" id="{D9752D28-4F1F-4CE6-BE46-0BB45A03B4CE}"/>
              </a:ext>
            </a:extLst>
          </p:cNvPr>
          <p:cNvCxnSpPr>
            <a:cxnSpLocks/>
            <a:stCxn id="116" idx="2"/>
            <a:endCxn id="118" idx="0"/>
          </p:cNvCxnSpPr>
          <p:nvPr/>
        </p:nvCxnSpPr>
        <p:spPr>
          <a:xfrm rot="16200000" flipH="1">
            <a:off x="9937093" y="1398994"/>
            <a:ext cx="124612" cy="1045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en angle 166">
            <a:extLst>
              <a:ext uri="{FF2B5EF4-FFF2-40B4-BE49-F238E27FC236}">
                <a16:creationId xmlns:a16="http://schemas.microsoft.com/office/drawing/2014/main" id="{CD05D979-9AE2-4595-A3AE-07410E9105E1}"/>
              </a:ext>
            </a:extLst>
          </p:cNvPr>
          <p:cNvCxnSpPr>
            <a:cxnSpLocks/>
            <a:stCxn id="117" idx="2"/>
            <a:endCxn id="136" idx="0"/>
          </p:cNvCxnSpPr>
          <p:nvPr/>
        </p:nvCxnSpPr>
        <p:spPr>
          <a:xfrm rot="16200000" flipH="1">
            <a:off x="9125946" y="1872930"/>
            <a:ext cx="504826" cy="8731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en angle 182">
            <a:extLst>
              <a:ext uri="{FF2B5EF4-FFF2-40B4-BE49-F238E27FC236}">
                <a16:creationId xmlns:a16="http://schemas.microsoft.com/office/drawing/2014/main" id="{FF1C5B4D-BDDC-4674-9965-C1EC3ABAF61F}"/>
              </a:ext>
            </a:extLst>
          </p:cNvPr>
          <p:cNvCxnSpPr>
            <a:stCxn id="105" idx="2"/>
            <a:endCxn id="112" idx="0"/>
          </p:cNvCxnSpPr>
          <p:nvPr/>
        </p:nvCxnSpPr>
        <p:spPr>
          <a:xfrm rot="5400000">
            <a:off x="7146333" y="5389930"/>
            <a:ext cx="152400" cy="2222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en angle 185">
            <a:extLst>
              <a:ext uri="{FF2B5EF4-FFF2-40B4-BE49-F238E27FC236}">
                <a16:creationId xmlns:a16="http://schemas.microsoft.com/office/drawing/2014/main" id="{5B1897F2-30A3-491B-90B0-79A9DB22E562}"/>
              </a:ext>
            </a:extLst>
          </p:cNvPr>
          <p:cNvCxnSpPr>
            <a:stCxn id="104" idx="2"/>
            <a:endCxn id="112" idx="0"/>
          </p:cNvCxnSpPr>
          <p:nvPr/>
        </p:nvCxnSpPr>
        <p:spPr>
          <a:xfrm rot="5400000">
            <a:off x="7697989" y="4838273"/>
            <a:ext cx="152400" cy="1125538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C29821AE-991C-4CCE-814A-CBCC8F960412}"/>
              </a:ext>
            </a:extLst>
          </p:cNvPr>
          <p:cNvCxnSpPr>
            <a:cxnSpLocks/>
            <a:stCxn id="136" idx="2"/>
            <a:endCxn id="40" idx="0"/>
          </p:cNvCxnSpPr>
          <p:nvPr/>
        </p:nvCxnSpPr>
        <p:spPr>
          <a:xfrm flipH="1">
            <a:off x="9813333" y="3133405"/>
            <a:ext cx="1588" cy="125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948ADBC-F9A8-4D15-92E1-0A0801C9F69B}"/>
              </a:ext>
            </a:extLst>
          </p:cNvPr>
          <p:cNvSpPr/>
          <p:nvPr/>
        </p:nvSpPr>
        <p:spPr>
          <a:xfrm>
            <a:off x="8992526" y="3904131"/>
            <a:ext cx="1636451" cy="7528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 1162-96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 1164-96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1166-96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10047FC-8757-4227-A7A3-77D3F2070C6F}"/>
              </a:ext>
            </a:extLst>
          </p:cNvPr>
          <p:cNvSpPr/>
          <p:nvPr/>
        </p:nvSpPr>
        <p:spPr>
          <a:xfrm>
            <a:off x="9226155" y="4830442"/>
            <a:ext cx="1174750" cy="57784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Pierre II d’Aragon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1196-1213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Las </a:t>
            </a:r>
            <a:r>
              <a:rPr lang="fr-FR" sz="1100" b="1" dirty="0" err="1">
                <a:solidFill>
                  <a:schemeClr val="tx1"/>
                </a:solidFill>
              </a:rPr>
              <a:t>Navas</a:t>
            </a:r>
            <a:r>
              <a:rPr lang="fr-FR" sz="1100" b="1" dirty="0">
                <a:solidFill>
                  <a:schemeClr val="tx1"/>
                </a:solidFill>
              </a:rPr>
              <a:t> 1212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35534F7-68DA-4BA6-82BF-DED4074C66DB}"/>
              </a:ext>
            </a:extLst>
          </p:cNvPr>
          <p:cNvSpPr/>
          <p:nvPr/>
        </p:nvSpPr>
        <p:spPr>
          <a:xfrm>
            <a:off x="9108049" y="5538013"/>
            <a:ext cx="1416250" cy="5762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Jacques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Valence 1238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Majorque 1229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D016A02-3BB9-400E-8A4E-1D5ABC02BE7D}"/>
              </a:ext>
            </a:extLst>
          </p:cNvPr>
          <p:cNvSpPr/>
          <p:nvPr/>
        </p:nvSpPr>
        <p:spPr>
          <a:xfrm>
            <a:off x="9205121" y="6216324"/>
            <a:ext cx="1211263" cy="5762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1276-1285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1282-85</a:t>
            </a:r>
          </a:p>
        </p:txBody>
      </p:sp>
      <p:cxnSp>
        <p:nvCxnSpPr>
          <p:cNvPr id="211" name="Connecteur droit avec flèche 210">
            <a:extLst>
              <a:ext uri="{FF2B5EF4-FFF2-40B4-BE49-F238E27FC236}">
                <a16:creationId xmlns:a16="http://schemas.microsoft.com/office/drawing/2014/main" id="{062935A7-7A93-48AD-8D88-C52AB74DA407}"/>
              </a:ext>
            </a:extLst>
          </p:cNvPr>
          <p:cNvCxnSpPr>
            <a:cxnSpLocks/>
            <a:stCxn id="40" idx="2"/>
            <a:endCxn id="193" idx="0"/>
          </p:cNvCxnSpPr>
          <p:nvPr/>
        </p:nvCxnSpPr>
        <p:spPr>
          <a:xfrm flipH="1">
            <a:off x="9810752" y="3796979"/>
            <a:ext cx="2581" cy="107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0773F2D7-1A65-4F26-8ED0-69EECADB7112}"/>
              </a:ext>
            </a:extLst>
          </p:cNvPr>
          <p:cNvCxnSpPr>
            <a:cxnSpLocks/>
            <a:stCxn id="195" idx="2"/>
            <a:endCxn id="206" idx="0"/>
          </p:cNvCxnSpPr>
          <p:nvPr/>
        </p:nvCxnSpPr>
        <p:spPr>
          <a:xfrm flipH="1">
            <a:off x="9810753" y="6114275"/>
            <a:ext cx="5421" cy="1020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46163D0-2E1A-4672-BC36-74BD2B5D0E05}"/>
              </a:ext>
            </a:extLst>
          </p:cNvPr>
          <p:cNvSpPr/>
          <p:nvPr/>
        </p:nvSpPr>
        <p:spPr>
          <a:xfrm>
            <a:off x="7863884" y="5488355"/>
            <a:ext cx="1144587" cy="576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228" name="Connecteur en angle 227">
            <a:extLst>
              <a:ext uri="{FF2B5EF4-FFF2-40B4-BE49-F238E27FC236}">
                <a16:creationId xmlns:a16="http://schemas.microsoft.com/office/drawing/2014/main" id="{8FB19D05-5222-4052-AF1B-690F3A2B849F}"/>
              </a:ext>
            </a:extLst>
          </p:cNvPr>
          <p:cNvCxnSpPr>
            <a:stCxn id="105" idx="2"/>
            <a:endCxn id="222" idx="0"/>
          </p:cNvCxnSpPr>
          <p:nvPr/>
        </p:nvCxnSpPr>
        <p:spPr>
          <a:xfrm rot="16200000" flipH="1">
            <a:off x="7753552" y="4804936"/>
            <a:ext cx="163512" cy="120332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>
            <a:extLst>
              <a:ext uri="{FF2B5EF4-FFF2-40B4-BE49-F238E27FC236}">
                <a16:creationId xmlns:a16="http://schemas.microsoft.com/office/drawing/2014/main" id="{88A30E6E-1692-4469-9FB1-61465CB52428}"/>
              </a:ext>
            </a:extLst>
          </p:cNvPr>
          <p:cNvSpPr/>
          <p:nvPr/>
        </p:nvSpPr>
        <p:spPr>
          <a:xfrm>
            <a:off x="7784509" y="3258817"/>
            <a:ext cx="1144588" cy="53816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Pétronille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1137-64</a:t>
            </a:r>
          </a:p>
        </p:txBody>
      </p:sp>
      <p:cxnSp>
        <p:nvCxnSpPr>
          <p:cNvPr id="237" name="Connecteur en angle 236">
            <a:extLst>
              <a:ext uri="{FF2B5EF4-FFF2-40B4-BE49-F238E27FC236}">
                <a16:creationId xmlns:a16="http://schemas.microsoft.com/office/drawing/2014/main" id="{D6969A94-D56E-4C9A-AB94-7837D909836D}"/>
              </a:ext>
            </a:extLst>
          </p:cNvPr>
          <p:cNvCxnSpPr>
            <a:cxnSpLocks/>
            <a:stCxn id="230" idx="2"/>
            <a:endCxn id="193" idx="0"/>
          </p:cNvCxnSpPr>
          <p:nvPr/>
        </p:nvCxnSpPr>
        <p:spPr>
          <a:xfrm rot="16200000" flipH="1">
            <a:off x="9030201" y="3123580"/>
            <a:ext cx="107152" cy="145394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9">
            <a:extLst>
              <a:ext uri="{FF2B5EF4-FFF2-40B4-BE49-F238E27FC236}">
                <a16:creationId xmlns:a16="http://schemas.microsoft.com/office/drawing/2014/main" id="{1D7C1348-6ED4-4F69-BAF9-53A96B192CAE}"/>
              </a:ext>
            </a:extLst>
          </p:cNvPr>
          <p:cNvCxnSpPr>
            <a:stCxn id="4" idx="2"/>
            <a:endCxn id="7" idx="0"/>
          </p:cNvCxnSpPr>
          <p:nvPr/>
        </p:nvCxnSpPr>
        <p:spPr>
          <a:xfrm rot="5400000">
            <a:off x="2183809" y="1303018"/>
            <a:ext cx="134937" cy="38258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Ellipse 232">
            <a:extLst>
              <a:ext uri="{FF2B5EF4-FFF2-40B4-BE49-F238E27FC236}">
                <a16:creationId xmlns:a16="http://schemas.microsoft.com/office/drawing/2014/main" id="{D756C0E5-EE65-432D-BE35-9E990FBCC145}"/>
              </a:ext>
            </a:extLst>
          </p:cNvPr>
          <p:cNvSpPr/>
          <p:nvPr/>
        </p:nvSpPr>
        <p:spPr>
          <a:xfrm>
            <a:off x="4273490" y="3861473"/>
            <a:ext cx="1395288" cy="11423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LES ESPAGNES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La Reconquista (1035-1292)</a:t>
            </a:r>
          </a:p>
        </p:txBody>
      </p:sp>
      <p:cxnSp>
        <p:nvCxnSpPr>
          <p:cNvPr id="10" name="Connecteur en angle 9">
            <a:extLst>
              <a:ext uri="{FF2B5EF4-FFF2-40B4-BE49-F238E27FC236}">
                <a16:creationId xmlns:a16="http://schemas.microsoft.com/office/drawing/2014/main" id="{02AEF79E-ED47-402B-B810-E8C4964CF8C3}"/>
              </a:ext>
            </a:extLst>
          </p:cNvPr>
          <p:cNvCxnSpPr>
            <a:stCxn id="4" idx="2"/>
            <a:endCxn id="6" idx="0"/>
          </p:cNvCxnSpPr>
          <p:nvPr/>
        </p:nvCxnSpPr>
        <p:spPr>
          <a:xfrm rot="16200000" flipH="1">
            <a:off x="2760071" y="1109342"/>
            <a:ext cx="134937" cy="76993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9EBC68F3-065B-4B1B-9D00-0D99DBFBA3E1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16200000" flipH="1">
            <a:off x="3297440" y="571974"/>
            <a:ext cx="134937" cy="184467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7AAEF0A-6A14-4590-8671-A49933893502}"/>
              </a:ext>
            </a:extLst>
          </p:cNvPr>
          <p:cNvSpPr/>
          <p:nvPr/>
        </p:nvSpPr>
        <p:spPr>
          <a:xfrm>
            <a:off x="5367446" y="126957"/>
            <a:ext cx="1144588" cy="576262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 Grand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1004-35</a:t>
            </a:r>
          </a:p>
        </p:txBody>
      </p:sp>
      <p:cxnSp>
        <p:nvCxnSpPr>
          <p:cNvPr id="21" name="Connecteur en angle 20">
            <a:extLst>
              <a:ext uri="{FF2B5EF4-FFF2-40B4-BE49-F238E27FC236}">
                <a16:creationId xmlns:a16="http://schemas.microsoft.com/office/drawing/2014/main" id="{2E06D059-54C1-457A-82BB-477DF5B7EA0B}"/>
              </a:ext>
            </a:extLst>
          </p:cNvPr>
          <p:cNvCxnSpPr>
            <a:stCxn id="91" idx="2"/>
            <a:endCxn id="4" idx="0"/>
          </p:cNvCxnSpPr>
          <p:nvPr/>
        </p:nvCxnSpPr>
        <p:spPr>
          <a:xfrm rot="5400000">
            <a:off x="4117476" y="-971685"/>
            <a:ext cx="147361" cy="349716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>
            <a:extLst>
              <a:ext uri="{FF2B5EF4-FFF2-40B4-BE49-F238E27FC236}">
                <a16:creationId xmlns:a16="http://schemas.microsoft.com/office/drawing/2014/main" id="{7125827D-D09A-4640-B474-6A1B884DE188}"/>
              </a:ext>
            </a:extLst>
          </p:cNvPr>
          <p:cNvCxnSpPr>
            <a:stCxn id="91" idx="2"/>
            <a:endCxn id="36" idx="0"/>
          </p:cNvCxnSpPr>
          <p:nvPr/>
        </p:nvCxnSpPr>
        <p:spPr>
          <a:xfrm rot="16200000" flipH="1">
            <a:off x="6761060" y="-118101"/>
            <a:ext cx="155298" cy="179793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en angle 226">
            <a:extLst>
              <a:ext uri="{FF2B5EF4-FFF2-40B4-BE49-F238E27FC236}">
                <a16:creationId xmlns:a16="http://schemas.microsoft.com/office/drawing/2014/main" id="{D06A964E-43BB-41DE-9952-8109FED743BC}"/>
              </a:ext>
            </a:extLst>
          </p:cNvPr>
          <p:cNvCxnSpPr>
            <a:stCxn id="45" idx="2"/>
            <a:endCxn id="44" idx="0"/>
          </p:cNvCxnSpPr>
          <p:nvPr/>
        </p:nvCxnSpPr>
        <p:spPr>
          <a:xfrm rot="16200000" flipH="1">
            <a:off x="4041891" y="4774965"/>
            <a:ext cx="231776" cy="1196803"/>
          </a:xfrm>
          <a:prstGeom prst="bentConnector3">
            <a:avLst>
              <a:gd name="adj1" fmla="val 6766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en angle 235">
            <a:extLst>
              <a:ext uri="{FF2B5EF4-FFF2-40B4-BE49-F238E27FC236}">
                <a16:creationId xmlns:a16="http://schemas.microsoft.com/office/drawing/2014/main" id="{3B2AEE46-5939-407C-8ABE-912EF6334626}"/>
              </a:ext>
            </a:extLst>
          </p:cNvPr>
          <p:cNvCxnSpPr>
            <a:stCxn id="58" idx="2"/>
            <a:endCxn id="105" idx="0"/>
          </p:cNvCxnSpPr>
          <p:nvPr/>
        </p:nvCxnSpPr>
        <p:spPr>
          <a:xfrm rot="16200000" flipH="1">
            <a:off x="6644737" y="4159669"/>
            <a:ext cx="119751" cy="10580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9C3FC1FE-8C0C-4DB0-8D33-41383F4CBB2A}"/>
              </a:ext>
            </a:extLst>
          </p:cNvPr>
          <p:cNvSpPr/>
          <p:nvPr/>
        </p:nvSpPr>
        <p:spPr>
          <a:xfrm>
            <a:off x="10876755" y="3275806"/>
            <a:ext cx="1117991" cy="74779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Béranger-Raimond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1131-44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E3F42A-ED58-4BFC-A5F3-43E7B2B4D39F}"/>
              </a:ext>
            </a:extLst>
          </p:cNvPr>
          <p:cNvSpPr/>
          <p:nvPr/>
        </p:nvSpPr>
        <p:spPr>
          <a:xfrm>
            <a:off x="10888064" y="4107599"/>
            <a:ext cx="1117992" cy="5572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Raimond-Béranger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1144-66</a:t>
            </a:r>
          </a:p>
        </p:txBody>
      </p:sp>
      <p:cxnSp>
        <p:nvCxnSpPr>
          <p:cNvPr id="250" name="Connecteur en angle 249">
            <a:extLst>
              <a:ext uri="{FF2B5EF4-FFF2-40B4-BE49-F238E27FC236}">
                <a16:creationId xmlns:a16="http://schemas.microsoft.com/office/drawing/2014/main" id="{C9A68AC5-DAE5-4F80-8A5F-10D618BD9FB3}"/>
              </a:ext>
            </a:extLst>
          </p:cNvPr>
          <p:cNvCxnSpPr>
            <a:cxnSpLocks/>
            <a:stCxn id="136" idx="2"/>
            <a:endCxn id="98" idx="0"/>
          </p:cNvCxnSpPr>
          <p:nvPr/>
        </p:nvCxnSpPr>
        <p:spPr>
          <a:xfrm rot="16200000" flipH="1">
            <a:off x="10554136" y="2394190"/>
            <a:ext cx="142401" cy="162083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>
            <a:extLst>
              <a:ext uri="{FF2B5EF4-FFF2-40B4-BE49-F238E27FC236}">
                <a16:creationId xmlns:a16="http://schemas.microsoft.com/office/drawing/2014/main" id="{8E183E2E-4C04-4990-93D6-344C1A5D5A46}"/>
              </a:ext>
            </a:extLst>
          </p:cNvPr>
          <p:cNvCxnSpPr>
            <a:cxnSpLocks/>
            <a:stCxn id="98" idx="2"/>
            <a:endCxn id="110" idx="0"/>
          </p:cNvCxnSpPr>
          <p:nvPr/>
        </p:nvCxnSpPr>
        <p:spPr>
          <a:xfrm>
            <a:off x="11435751" y="4023605"/>
            <a:ext cx="11309" cy="839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AE5DCC2-B165-4CDF-B66D-8AE4C0D3CD17}"/>
              </a:ext>
            </a:extLst>
          </p:cNvPr>
          <p:cNvSpPr/>
          <p:nvPr/>
        </p:nvSpPr>
        <p:spPr>
          <a:xfrm>
            <a:off x="10889649" y="4869628"/>
            <a:ext cx="1123154" cy="53592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7ACEBAE-1D74-4367-9D44-4E50E7AF0073}"/>
              </a:ext>
            </a:extLst>
          </p:cNvPr>
          <p:cNvSpPr/>
          <p:nvPr/>
        </p:nvSpPr>
        <p:spPr>
          <a:xfrm>
            <a:off x="10907111" y="5489547"/>
            <a:ext cx="1100530" cy="5762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IV 1209-45</a:t>
            </a:r>
          </a:p>
        </p:txBody>
      </p:sp>
      <p:cxnSp>
        <p:nvCxnSpPr>
          <p:cNvPr id="72" name="Connecteur en angle 71">
            <a:extLst>
              <a:ext uri="{FF2B5EF4-FFF2-40B4-BE49-F238E27FC236}">
                <a16:creationId xmlns:a16="http://schemas.microsoft.com/office/drawing/2014/main" id="{CF1BC57E-83FB-4FBE-A146-1EC466F0157D}"/>
              </a:ext>
            </a:extLst>
          </p:cNvPr>
          <p:cNvCxnSpPr>
            <a:cxnSpLocks/>
            <a:stCxn id="193" idx="2"/>
            <a:endCxn id="134" idx="0"/>
          </p:cNvCxnSpPr>
          <p:nvPr/>
        </p:nvCxnSpPr>
        <p:spPr>
          <a:xfrm rot="16200000" flipH="1">
            <a:off x="10524650" y="3943052"/>
            <a:ext cx="212678" cy="16404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36B0AB3C-BC15-406D-8430-D54C25B73DE8}"/>
              </a:ext>
            </a:extLst>
          </p:cNvPr>
          <p:cNvCxnSpPr>
            <a:cxnSpLocks/>
            <a:stCxn id="39" idx="2"/>
            <a:endCxn id="230" idx="0"/>
          </p:cNvCxnSpPr>
          <p:nvPr/>
        </p:nvCxnSpPr>
        <p:spPr>
          <a:xfrm>
            <a:off x="8356803" y="3138168"/>
            <a:ext cx="0" cy="120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A21F4DA4-0F78-4F1D-B84E-25677DBD06AC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>
            <a:off x="11451226" y="5405553"/>
            <a:ext cx="6150" cy="839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FFEE9B8E-4CE3-4A8B-9626-D2D568E3D7B4}"/>
              </a:ext>
            </a:extLst>
          </p:cNvPr>
          <p:cNvCxnSpPr>
            <a:cxnSpLocks/>
            <a:stCxn id="193" idx="2"/>
            <a:endCxn id="194" idx="0"/>
          </p:cNvCxnSpPr>
          <p:nvPr/>
        </p:nvCxnSpPr>
        <p:spPr>
          <a:xfrm>
            <a:off x="9810752" y="4656950"/>
            <a:ext cx="2778" cy="1734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D38457D7-1BF9-4264-A7E1-2A6B34551151}"/>
              </a:ext>
            </a:extLst>
          </p:cNvPr>
          <p:cNvCxnSpPr>
            <a:cxnSpLocks/>
            <a:stCxn id="194" idx="2"/>
            <a:endCxn id="195" idx="0"/>
          </p:cNvCxnSpPr>
          <p:nvPr/>
        </p:nvCxnSpPr>
        <p:spPr>
          <a:xfrm>
            <a:off x="9813530" y="5408291"/>
            <a:ext cx="2644" cy="1297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4A7FCB9-4C54-4786-82C5-4C24DB4D9928}"/>
              </a:ext>
            </a:extLst>
          </p:cNvPr>
          <p:cNvSpPr/>
          <p:nvPr/>
        </p:nvSpPr>
        <p:spPr>
          <a:xfrm>
            <a:off x="10665718" y="6213390"/>
            <a:ext cx="1310362" cy="576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d’Anjou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Provence 1246-85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1266-82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77A0C26-68A9-4558-9A48-7E195EE5D5B4}"/>
              </a:ext>
            </a:extLst>
          </p:cNvPr>
          <p:cNvSpPr/>
          <p:nvPr/>
        </p:nvSpPr>
        <p:spPr>
          <a:xfrm>
            <a:off x="10876755" y="2729199"/>
            <a:ext cx="1117991" cy="39902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Douce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1111-29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D0CB312-E241-4E89-A3E8-0679DDC0A167}"/>
              </a:ext>
            </a:extLst>
          </p:cNvPr>
          <p:cNvSpPr/>
          <p:nvPr/>
        </p:nvSpPr>
        <p:spPr>
          <a:xfrm>
            <a:off x="10888064" y="2091024"/>
            <a:ext cx="1117991" cy="3664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Gerberge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1093-1112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F6BD83B-2838-4E2A-942B-FA99149DDAA0}"/>
              </a:ext>
            </a:extLst>
          </p:cNvPr>
          <p:cNvSpPr/>
          <p:nvPr/>
        </p:nvSpPr>
        <p:spPr>
          <a:xfrm>
            <a:off x="10889649" y="1629282"/>
            <a:ext cx="1117991" cy="3664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Geoffroi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1018-62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CBF59B0-E06D-4EF6-9DB5-CAB1D251E666}"/>
              </a:ext>
            </a:extLst>
          </p:cNvPr>
          <p:cNvSpPr/>
          <p:nvPr/>
        </p:nvSpPr>
        <p:spPr>
          <a:xfrm>
            <a:off x="10888064" y="1163824"/>
            <a:ext cx="1117991" cy="3664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993-1018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C40A4C3-A270-417C-9ECD-34B967E77EC4}"/>
              </a:ext>
            </a:extLst>
          </p:cNvPr>
          <p:cNvSpPr/>
          <p:nvPr/>
        </p:nvSpPr>
        <p:spPr>
          <a:xfrm>
            <a:off x="10889649" y="687019"/>
            <a:ext cx="1117991" cy="36644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968-93</a:t>
            </a:r>
          </a:p>
        </p:txBody>
      </p:sp>
      <p:cxnSp>
        <p:nvCxnSpPr>
          <p:cNvPr id="124" name="Connecteur en angle 249">
            <a:extLst>
              <a:ext uri="{FF2B5EF4-FFF2-40B4-BE49-F238E27FC236}">
                <a16:creationId xmlns:a16="http://schemas.microsoft.com/office/drawing/2014/main" id="{115C438D-78B9-4A0A-9733-F661EA4475F0}"/>
              </a:ext>
            </a:extLst>
          </p:cNvPr>
          <p:cNvCxnSpPr>
            <a:cxnSpLocks/>
            <a:stCxn id="111" idx="2"/>
            <a:endCxn id="40" idx="0"/>
          </p:cNvCxnSpPr>
          <p:nvPr/>
        </p:nvCxnSpPr>
        <p:spPr>
          <a:xfrm rot="5400000">
            <a:off x="10559247" y="2382312"/>
            <a:ext cx="130591" cy="162241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11CF5C9-F199-4DE5-A7CF-F1B54A8F7FDA}"/>
              </a:ext>
            </a:extLst>
          </p:cNvPr>
          <p:cNvCxnSpPr>
            <a:cxnSpLocks/>
            <a:stCxn id="111" idx="2"/>
            <a:endCxn id="98" idx="0"/>
          </p:cNvCxnSpPr>
          <p:nvPr/>
        </p:nvCxnSpPr>
        <p:spPr>
          <a:xfrm>
            <a:off x="11435751" y="3128226"/>
            <a:ext cx="0" cy="14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349FA9-ECE7-4671-BE70-E8D9DE3DC4D5}"/>
              </a:ext>
            </a:extLst>
          </p:cNvPr>
          <p:cNvSpPr/>
          <p:nvPr/>
        </p:nvSpPr>
        <p:spPr>
          <a:xfrm>
            <a:off x="6633277" y="6240556"/>
            <a:ext cx="1169134" cy="4203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1274-1305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F3AA213-EE6D-4A0E-B94D-92F80D50F275}"/>
              </a:ext>
            </a:extLst>
          </p:cNvPr>
          <p:cNvSpPr/>
          <p:nvPr/>
        </p:nvSpPr>
        <p:spPr>
          <a:xfrm>
            <a:off x="7863884" y="6240556"/>
            <a:ext cx="1278299" cy="4203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Philippe IV le Bel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1284-1305</a:t>
            </a: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F318844E-CBC8-474C-926B-170562FDB615}"/>
              </a:ext>
            </a:extLst>
          </p:cNvPr>
          <p:cNvCxnSpPr>
            <a:cxnSpLocks/>
            <a:stCxn id="126" idx="1"/>
            <a:endCxn id="125" idx="3"/>
          </p:cNvCxnSpPr>
          <p:nvPr/>
        </p:nvCxnSpPr>
        <p:spPr>
          <a:xfrm flipH="1">
            <a:off x="7802411" y="6450742"/>
            <a:ext cx="614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en angle 227">
            <a:extLst>
              <a:ext uri="{FF2B5EF4-FFF2-40B4-BE49-F238E27FC236}">
                <a16:creationId xmlns:a16="http://schemas.microsoft.com/office/drawing/2014/main" id="{490BB53E-789A-4280-9B58-E76942D48911}"/>
              </a:ext>
            </a:extLst>
          </p:cNvPr>
          <p:cNvCxnSpPr>
            <a:cxnSpLocks/>
            <a:stCxn id="222" idx="2"/>
            <a:endCxn id="125" idx="0"/>
          </p:cNvCxnSpPr>
          <p:nvPr/>
        </p:nvCxnSpPr>
        <p:spPr>
          <a:xfrm rot="5400000">
            <a:off x="7739042" y="5543420"/>
            <a:ext cx="175938" cy="121833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680BC070-52C8-4D39-99AD-7EADEDDC278F}"/>
              </a:ext>
            </a:extLst>
          </p:cNvPr>
          <p:cNvCxnSpPr>
            <a:cxnSpLocks/>
            <a:stCxn id="91" idx="2"/>
            <a:endCxn id="32" idx="0"/>
          </p:cNvCxnSpPr>
          <p:nvPr/>
        </p:nvCxnSpPr>
        <p:spPr>
          <a:xfrm flipH="1">
            <a:off x="5937453" y="703219"/>
            <a:ext cx="2287" cy="1552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1369F4D-D65F-4146-9F0B-C817CA11821E}"/>
              </a:ext>
            </a:extLst>
          </p:cNvPr>
          <p:cNvSpPr/>
          <p:nvPr/>
        </p:nvSpPr>
        <p:spPr>
          <a:xfrm>
            <a:off x="4902006" y="1568128"/>
            <a:ext cx="307975" cy="287338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163634B-B6CA-4343-8EAB-C6AEE88FDC41}"/>
              </a:ext>
            </a:extLst>
          </p:cNvPr>
          <p:cNvSpPr/>
          <p:nvPr/>
        </p:nvSpPr>
        <p:spPr>
          <a:xfrm>
            <a:off x="4899676" y="2573726"/>
            <a:ext cx="307975" cy="288925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131" name="Connecteur en angle 8">
            <a:extLst>
              <a:ext uri="{FF2B5EF4-FFF2-40B4-BE49-F238E27FC236}">
                <a16:creationId xmlns:a16="http://schemas.microsoft.com/office/drawing/2014/main" id="{60AA8B6C-F42C-41CF-AE87-BA96E94D15B1}"/>
              </a:ext>
            </a:extLst>
          </p:cNvPr>
          <p:cNvCxnSpPr>
            <a:cxnSpLocks/>
            <a:endCxn id="122" idx="0"/>
          </p:cNvCxnSpPr>
          <p:nvPr/>
        </p:nvCxnSpPr>
        <p:spPr>
          <a:xfrm rot="10800000" flipV="1">
            <a:off x="5055995" y="1146648"/>
            <a:ext cx="309165" cy="42148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1D2F3A1A-8E5B-4C35-8777-8CE3C59593EC}"/>
              </a:ext>
            </a:extLst>
          </p:cNvPr>
          <p:cNvCxnSpPr>
            <a:stCxn id="122" idx="2"/>
            <a:endCxn id="127" idx="0"/>
          </p:cNvCxnSpPr>
          <p:nvPr/>
        </p:nvCxnSpPr>
        <p:spPr>
          <a:xfrm flipH="1">
            <a:off x="5053664" y="1855466"/>
            <a:ext cx="2330" cy="7182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en angle 18">
            <a:extLst>
              <a:ext uri="{FF2B5EF4-FFF2-40B4-BE49-F238E27FC236}">
                <a16:creationId xmlns:a16="http://schemas.microsoft.com/office/drawing/2014/main" id="{933B3350-42B3-4E9C-936E-E8E1BC79B5DE}"/>
              </a:ext>
            </a:extLst>
          </p:cNvPr>
          <p:cNvCxnSpPr>
            <a:stCxn id="127" idx="2"/>
          </p:cNvCxnSpPr>
          <p:nvPr/>
        </p:nvCxnSpPr>
        <p:spPr>
          <a:xfrm rot="16200000" flipH="1">
            <a:off x="4957751" y="2958564"/>
            <a:ext cx="741447" cy="54962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0733535-5DA5-405A-8F46-99971A7FE639}"/>
              </a:ext>
            </a:extLst>
          </p:cNvPr>
          <p:cNvCxnSpPr>
            <a:cxnSpLocks/>
            <a:stCxn id="123" idx="2"/>
            <a:endCxn id="121" idx="0"/>
          </p:cNvCxnSpPr>
          <p:nvPr/>
        </p:nvCxnSpPr>
        <p:spPr>
          <a:xfrm flipH="1">
            <a:off x="11447060" y="1053459"/>
            <a:ext cx="1585" cy="1103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15E4B27C-8615-4DA3-982D-C0F23B7B9E03}"/>
              </a:ext>
            </a:extLst>
          </p:cNvPr>
          <p:cNvCxnSpPr>
            <a:cxnSpLocks/>
            <a:stCxn id="120" idx="2"/>
            <a:endCxn id="119" idx="0"/>
          </p:cNvCxnSpPr>
          <p:nvPr/>
        </p:nvCxnSpPr>
        <p:spPr>
          <a:xfrm flipH="1">
            <a:off x="11447060" y="1995722"/>
            <a:ext cx="1585" cy="95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A21B9FA-9EB4-4B2F-B70D-5C1247AA560E}"/>
              </a:ext>
            </a:extLst>
          </p:cNvPr>
          <p:cNvCxnSpPr>
            <a:cxnSpLocks/>
            <a:stCxn id="121" idx="2"/>
            <a:endCxn id="120" idx="0"/>
          </p:cNvCxnSpPr>
          <p:nvPr/>
        </p:nvCxnSpPr>
        <p:spPr>
          <a:xfrm>
            <a:off x="11447060" y="1530264"/>
            <a:ext cx="1585" cy="990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2ABA4467-1BEB-4760-B6CD-BC6D546E2EB0}"/>
              </a:ext>
            </a:extLst>
          </p:cNvPr>
          <p:cNvCxnSpPr>
            <a:cxnSpLocks/>
            <a:stCxn id="119" idx="2"/>
            <a:endCxn id="111" idx="0"/>
          </p:cNvCxnSpPr>
          <p:nvPr/>
        </p:nvCxnSpPr>
        <p:spPr>
          <a:xfrm flipH="1">
            <a:off x="11435751" y="2457464"/>
            <a:ext cx="11309" cy="271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055A07D-4470-4BA9-A298-A7E7DA6F91D9}"/>
              </a:ext>
            </a:extLst>
          </p:cNvPr>
          <p:cNvSpPr/>
          <p:nvPr/>
        </p:nvSpPr>
        <p:spPr>
          <a:xfrm>
            <a:off x="9964735" y="2128789"/>
            <a:ext cx="850508" cy="366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Gilbert de Gévaudan</a:t>
            </a:r>
          </a:p>
        </p:txBody>
      </p: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id="{3AF00E21-CF97-4E02-BB43-7FFD5FB48038}"/>
              </a:ext>
            </a:extLst>
          </p:cNvPr>
          <p:cNvCxnSpPr>
            <a:cxnSpLocks/>
            <a:stCxn id="119" idx="1"/>
            <a:endCxn id="241" idx="3"/>
          </p:cNvCxnSpPr>
          <p:nvPr/>
        </p:nvCxnSpPr>
        <p:spPr>
          <a:xfrm flipH="1">
            <a:off x="10815243" y="2274244"/>
            <a:ext cx="72821" cy="37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en angle 249">
            <a:extLst>
              <a:ext uri="{FF2B5EF4-FFF2-40B4-BE49-F238E27FC236}">
                <a16:creationId xmlns:a16="http://schemas.microsoft.com/office/drawing/2014/main" id="{0D76EBF9-BA31-487C-9D5B-FCFD5B2AC7F0}"/>
              </a:ext>
            </a:extLst>
          </p:cNvPr>
          <p:cNvCxnSpPr>
            <a:cxnSpLocks/>
            <a:stCxn id="241" idx="2"/>
            <a:endCxn id="111" idx="0"/>
          </p:cNvCxnSpPr>
          <p:nvPr/>
        </p:nvCxnSpPr>
        <p:spPr>
          <a:xfrm rot="16200000" flipH="1">
            <a:off x="10795885" y="2089333"/>
            <a:ext cx="233970" cy="1045762"/>
          </a:xfrm>
          <a:prstGeom prst="bentConnector3">
            <a:avLst>
              <a:gd name="adj1" fmla="val 333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9B644A36-30AE-41F1-A080-324307F28844}"/>
              </a:ext>
            </a:extLst>
          </p:cNvPr>
          <p:cNvSpPr/>
          <p:nvPr/>
        </p:nvSpPr>
        <p:spPr>
          <a:xfrm>
            <a:off x="7783715" y="3904131"/>
            <a:ext cx="1167873" cy="75281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Raimond-Béranger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1173-81</a:t>
            </a:r>
          </a:p>
        </p:txBody>
      </p: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E0585C93-FFAA-42CE-A2EC-B356612F5E03}"/>
              </a:ext>
            </a:extLst>
          </p:cNvPr>
          <p:cNvCxnSpPr>
            <a:cxnSpLocks/>
            <a:stCxn id="230" idx="2"/>
            <a:endCxn id="69" idx="0"/>
          </p:cNvCxnSpPr>
          <p:nvPr/>
        </p:nvCxnSpPr>
        <p:spPr>
          <a:xfrm>
            <a:off x="8356803" y="3796979"/>
            <a:ext cx="10849" cy="107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DCEDF03-29D7-FF8B-0A8B-6B5C7D7D27A5}"/>
              </a:ext>
            </a:extLst>
          </p:cNvPr>
          <p:cNvSpPr/>
          <p:nvPr/>
        </p:nvSpPr>
        <p:spPr>
          <a:xfrm>
            <a:off x="1720259" y="44131"/>
            <a:ext cx="1239375" cy="673098"/>
          </a:xfrm>
          <a:prstGeom prst="rect">
            <a:avLst/>
          </a:prstGeom>
          <a:solidFill>
            <a:srgbClr val="A1A1A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LEON-CASTILLE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Jimenez-Ivrée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1035-1126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1126-1369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883E4-3BC3-7E51-3A5C-030D5EA73125}"/>
              </a:ext>
            </a:extLst>
          </p:cNvPr>
          <p:cNvSpPr/>
          <p:nvPr/>
        </p:nvSpPr>
        <p:spPr>
          <a:xfrm>
            <a:off x="4392752" y="119019"/>
            <a:ext cx="860303" cy="73870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Jimenez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905-1076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1134-1234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F55104E-7C31-15B8-A120-A4F7843B55BB}"/>
              </a:ext>
            </a:extLst>
          </p:cNvPr>
          <p:cNvCxnSpPr>
            <a:cxnSpLocks/>
            <a:stCxn id="105" idx="3"/>
            <a:endCxn id="104" idx="1"/>
          </p:cNvCxnSpPr>
          <p:nvPr/>
        </p:nvCxnSpPr>
        <p:spPr>
          <a:xfrm flipV="1">
            <a:off x="7628934" y="5034331"/>
            <a:ext cx="101599" cy="2381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02791C0-7EAA-CF9C-AB0B-4459F87F9883}"/>
              </a:ext>
            </a:extLst>
          </p:cNvPr>
          <p:cNvCxnSpPr>
            <a:cxnSpLocks/>
            <a:stCxn id="40" idx="1"/>
            <a:endCxn id="230" idx="3"/>
          </p:cNvCxnSpPr>
          <p:nvPr/>
        </p:nvCxnSpPr>
        <p:spPr>
          <a:xfrm flipH="1">
            <a:off x="8929097" y="3527898"/>
            <a:ext cx="7937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>
            <a:extLst>
              <a:ext uri="{FF2B5EF4-FFF2-40B4-BE49-F238E27FC236}">
                <a16:creationId xmlns:a16="http://schemas.microsoft.com/office/drawing/2014/main" id="{4CC6380D-9445-81E5-DFEE-80F19DFEA85A}"/>
              </a:ext>
            </a:extLst>
          </p:cNvPr>
          <p:cNvSpPr/>
          <p:nvPr/>
        </p:nvSpPr>
        <p:spPr>
          <a:xfrm>
            <a:off x="7300381" y="107632"/>
            <a:ext cx="860303" cy="59082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229" name="Espace réservé du numéro de diapositive 2">
            <a:extLst>
              <a:ext uri="{FF2B5EF4-FFF2-40B4-BE49-F238E27FC236}">
                <a16:creationId xmlns:a16="http://schemas.microsoft.com/office/drawing/2014/main" id="{3C5E4546-C933-FF03-9E28-D9173237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167" y="83383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37</a:t>
            </a:fld>
            <a:endParaRPr lang="fr-FR"/>
          </a:p>
        </p:txBody>
      </p:sp>
      <p:sp>
        <p:nvSpPr>
          <p:cNvPr id="231" name="Espace réservé du numéro de diapositive 2">
            <a:extLst>
              <a:ext uri="{FF2B5EF4-FFF2-40B4-BE49-F238E27FC236}">
                <a16:creationId xmlns:a16="http://schemas.microsoft.com/office/drawing/2014/main" id="{FDEB52A7-A812-077A-AC3F-45076CCAC898}"/>
              </a:ext>
            </a:extLst>
          </p:cNvPr>
          <p:cNvSpPr txBox="1">
            <a:spLocks/>
          </p:cNvSpPr>
          <p:nvPr/>
        </p:nvSpPr>
        <p:spPr>
          <a:xfrm>
            <a:off x="12589167" y="833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232" name="Espace réservé du numéro de diapositive 2">
            <a:extLst>
              <a:ext uri="{FF2B5EF4-FFF2-40B4-BE49-F238E27FC236}">
                <a16:creationId xmlns:a16="http://schemas.microsoft.com/office/drawing/2014/main" id="{98AA7D43-3E10-71A4-5E8E-A02C7E7E0DAF}"/>
              </a:ext>
            </a:extLst>
          </p:cNvPr>
          <p:cNvSpPr txBox="1">
            <a:spLocks/>
          </p:cNvSpPr>
          <p:nvPr/>
        </p:nvSpPr>
        <p:spPr>
          <a:xfrm>
            <a:off x="12589167" y="833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234" name="Espace réservé du numéro de diapositive 2">
            <a:extLst>
              <a:ext uri="{FF2B5EF4-FFF2-40B4-BE49-F238E27FC236}">
                <a16:creationId xmlns:a16="http://schemas.microsoft.com/office/drawing/2014/main" id="{37FBEB3B-BF0F-4E6B-7A9C-7BCDF8F0BC30}"/>
              </a:ext>
            </a:extLst>
          </p:cNvPr>
          <p:cNvSpPr txBox="1">
            <a:spLocks/>
          </p:cNvSpPr>
          <p:nvPr/>
        </p:nvSpPr>
        <p:spPr>
          <a:xfrm>
            <a:off x="12589167" y="833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A03DBA64-FD3C-EA5F-7892-2BCBB7F038E2}"/>
              </a:ext>
            </a:extLst>
          </p:cNvPr>
          <p:cNvSpPr/>
          <p:nvPr/>
        </p:nvSpPr>
        <p:spPr>
          <a:xfrm>
            <a:off x="8401871" y="0"/>
            <a:ext cx="988199" cy="135190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Barcelone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897-1410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C. Provence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1113-1245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1164-1410</a:t>
            </a:r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9BD105D9-BEF0-8951-8C5E-1B7124CE6A03}"/>
              </a:ext>
            </a:extLst>
          </p:cNvPr>
          <p:cNvCxnSpPr>
            <a:cxnSpLocks/>
            <a:stCxn id="136" idx="3"/>
            <a:endCxn id="111" idx="1"/>
          </p:cNvCxnSpPr>
          <p:nvPr/>
        </p:nvCxnSpPr>
        <p:spPr>
          <a:xfrm>
            <a:off x="10621370" y="2847655"/>
            <a:ext cx="255385" cy="8105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1C5A440-244C-6740-03B7-246BA3333BBF}"/>
              </a:ext>
            </a:extLst>
          </p:cNvPr>
          <p:cNvSpPr/>
          <p:nvPr/>
        </p:nvSpPr>
        <p:spPr>
          <a:xfrm>
            <a:off x="10907110" y="63394"/>
            <a:ext cx="1087636" cy="57561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Bosonides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947-1129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CAF329-A85C-942C-8AF9-DD184913F0FD}"/>
              </a:ext>
            </a:extLst>
          </p:cNvPr>
          <p:cNvSpPr/>
          <p:nvPr/>
        </p:nvSpPr>
        <p:spPr>
          <a:xfrm>
            <a:off x="2706359" y="2621867"/>
            <a:ext cx="1143000" cy="580149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Raymond de Bourgogne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Ivrée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5D206E9-A244-8501-3F26-8C266DDF9852}"/>
              </a:ext>
            </a:extLst>
          </p:cNvPr>
          <p:cNvCxnSpPr>
            <a:cxnSpLocks/>
            <a:stCxn id="9" idx="1"/>
            <a:endCxn id="63" idx="3"/>
          </p:cNvCxnSpPr>
          <p:nvPr/>
        </p:nvCxnSpPr>
        <p:spPr>
          <a:xfrm flipH="1" flipV="1">
            <a:off x="2631483" y="2910362"/>
            <a:ext cx="74876" cy="1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66">
            <a:extLst>
              <a:ext uri="{FF2B5EF4-FFF2-40B4-BE49-F238E27FC236}">
                <a16:creationId xmlns:a16="http://schemas.microsoft.com/office/drawing/2014/main" id="{20E81E61-80C7-9D1D-8C6E-8D62B323A491}"/>
              </a:ext>
            </a:extLst>
          </p:cNvPr>
          <p:cNvCxnSpPr>
            <a:cxnSpLocks/>
            <a:stCxn id="9" idx="2"/>
            <a:endCxn id="62" idx="0"/>
          </p:cNvCxnSpPr>
          <p:nvPr/>
        </p:nvCxnSpPr>
        <p:spPr>
          <a:xfrm rot="5400000">
            <a:off x="2621075" y="2641720"/>
            <a:ext cx="96489" cy="12170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03F9A7C-289F-44A2-2598-F11F688B140E}"/>
              </a:ext>
            </a:extLst>
          </p:cNvPr>
          <p:cNvCxnSpPr>
            <a:cxnSpLocks/>
            <a:stCxn id="43" idx="1"/>
            <a:endCxn id="65" idx="3"/>
          </p:cNvCxnSpPr>
          <p:nvPr/>
        </p:nvCxnSpPr>
        <p:spPr>
          <a:xfrm flipH="1">
            <a:off x="2633071" y="5772623"/>
            <a:ext cx="339724" cy="4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FF790-ACA1-D837-5278-952CA0B3B120}"/>
              </a:ext>
            </a:extLst>
          </p:cNvPr>
          <p:cNvSpPr/>
          <p:nvPr/>
        </p:nvSpPr>
        <p:spPr>
          <a:xfrm>
            <a:off x="204993" y="2361221"/>
            <a:ext cx="1141412" cy="93345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de Bourgogne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Comte du Portugal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1093-1112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2FEBA3-B325-EA28-F0E0-23A50F122886}"/>
              </a:ext>
            </a:extLst>
          </p:cNvPr>
          <p:cNvSpPr/>
          <p:nvPr/>
        </p:nvSpPr>
        <p:spPr>
          <a:xfrm>
            <a:off x="204199" y="4043811"/>
            <a:ext cx="1144587" cy="43350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1185-1211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4988CC-AB43-1C1F-5A98-E16A7A247F7F}"/>
              </a:ext>
            </a:extLst>
          </p:cNvPr>
          <p:cNvSpPr/>
          <p:nvPr/>
        </p:nvSpPr>
        <p:spPr>
          <a:xfrm>
            <a:off x="204199" y="3368049"/>
            <a:ext cx="1143000" cy="59452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Comte 1112-85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Roi 1143-85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2B612D-4994-13A0-E5B4-63124CD0A132}"/>
              </a:ext>
            </a:extLst>
          </p:cNvPr>
          <p:cNvSpPr/>
          <p:nvPr/>
        </p:nvSpPr>
        <p:spPr>
          <a:xfrm>
            <a:off x="212623" y="4543038"/>
            <a:ext cx="1144587" cy="515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1211-23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Las </a:t>
            </a:r>
            <a:r>
              <a:rPr lang="fr-FR" sz="1200" b="1" dirty="0" err="1">
                <a:solidFill>
                  <a:schemeClr val="tx1"/>
                </a:solidFill>
              </a:rPr>
              <a:t>Navas</a:t>
            </a:r>
            <a:r>
              <a:rPr lang="fr-FR" sz="1200" b="1" dirty="0">
                <a:solidFill>
                  <a:schemeClr val="tx1"/>
                </a:solidFill>
              </a:rPr>
              <a:t> 1212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25B5A50-633C-BFD5-F9ED-88B565290DE8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775699" y="3294671"/>
            <a:ext cx="0" cy="733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82EF5CA-4A5D-45D6-46A2-9131883C74FC}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>
          <a:xfrm>
            <a:off x="775699" y="3962571"/>
            <a:ext cx="794" cy="81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3FACFC7-193D-030B-DC0F-AD88CA2313F4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776493" y="4477316"/>
            <a:ext cx="8424" cy="657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F81A846-FF37-1217-33AD-03FBE8C02CC1}"/>
              </a:ext>
            </a:extLst>
          </p:cNvPr>
          <p:cNvSpPr/>
          <p:nvPr/>
        </p:nvSpPr>
        <p:spPr>
          <a:xfrm>
            <a:off x="206270" y="5206450"/>
            <a:ext cx="1144587" cy="43056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1223-48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45CB8E9-4E95-8DC7-93BA-FEB17D28B549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 flipH="1">
            <a:off x="778564" y="5058502"/>
            <a:ext cx="6353" cy="1479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57E99-8869-4A94-1B33-8C666A062911}"/>
              </a:ext>
            </a:extLst>
          </p:cNvPr>
          <p:cNvSpPr/>
          <p:nvPr/>
        </p:nvSpPr>
        <p:spPr>
          <a:xfrm>
            <a:off x="188321" y="5703346"/>
            <a:ext cx="1144587" cy="43056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1248-79</a:t>
            </a:r>
          </a:p>
        </p:txBody>
      </p:sp>
      <p:cxnSp>
        <p:nvCxnSpPr>
          <p:cNvPr id="224" name="Connecteur : en angle 223">
            <a:extLst>
              <a:ext uri="{FF2B5EF4-FFF2-40B4-BE49-F238E27FC236}">
                <a16:creationId xmlns:a16="http://schemas.microsoft.com/office/drawing/2014/main" id="{B4E92D32-9392-2BF4-6488-28308CBAFA75}"/>
              </a:ext>
            </a:extLst>
          </p:cNvPr>
          <p:cNvCxnSpPr>
            <a:cxnSpLocks/>
            <a:stCxn id="18" idx="3"/>
            <a:endCxn id="30" idx="3"/>
          </p:cNvCxnSpPr>
          <p:nvPr/>
        </p:nvCxnSpPr>
        <p:spPr>
          <a:xfrm flipH="1">
            <a:off x="1332908" y="4800770"/>
            <a:ext cx="24302" cy="1117859"/>
          </a:xfrm>
          <a:prstGeom prst="bentConnector3">
            <a:avLst>
              <a:gd name="adj1" fmla="val -27309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5C1B395-C10D-D087-FED0-8A1DCFF7195E}"/>
              </a:ext>
            </a:extLst>
          </p:cNvPr>
          <p:cNvSpPr/>
          <p:nvPr/>
        </p:nvSpPr>
        <p:spPr>
          <a:xfrm>
            <a:off x="201024" y="1703719"/>
            <a:ext cx="1147761" cy="57626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Bourgogne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1139-1384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A6502293-541D-9E4B-B6D6-9A6FBFBFBFB1}"/>
              </a:ext>
            </a:extLst>
          </p:cNvPr>
          <p:cNvSpPr/>
          <p:nvPr/>
        </p:nvSpPr>
        <p:spPr>
          <a:xfrm>
            <a:off x="5393647" y="5477241"/>
            <a:ext cx="736685" cy="576263"/>
          </a:xfrm>
          <a:prstGeom prst="rect">
            <a:avLst/>
          </a:prstGeom>
          <a:solidFill>
            <a:srgbClr val="C4C4C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Blanche</a:t>
            </a:r>
          </a:p>
        </p:txBody>
      </p:sp>
      <p:cxnSp>
        <p:nvCxnSpPr>
          <p:cNvPr id="242" name="Connecteur en angle 226">
            <a:extLst>
              <a:ext uri="{FF2B5EF4-FFF2-40B4-BE49-F238E27FC236}">
                <a16:creationId xmlns:a16="http://schemas.microsoft.com/office/drawing/2014/main" id="{71517B1F-2187-63CD-0534-DB9456F772D8}"/>
              </a:ext>
            </a:extLst>
          </p:cNvPr>
          <p:cNvCxnSpPr>
            <a:cxnSpLocks/>
            <a:stCxn id="45" idx="2"/>
            <a:endCxn id="239" idx="0"/>
          </p:cNvCxnSpPr>
          <p:nvPr/>
        </p:nvCxnSpPr>
        <p:spPr>
          <a:xfrm rot="16200000" flipH="1">
            <a:off x="4550803" y="4266054"/>
            <a:ext cx="219762" cy="2202612"/>
          </a:xfrm>
          <a:prstGeom prst="bentConnector3">
            <a:avLst>
              <a:gd name="adj1" fmla="val 686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3DEDA784-F399-197C-2C97-063DA4840E67}"/>
              </a:ext>
            </a:extLst>
          </p:cNvPr>
          <p:cNvSpPr/>
          <p:nvPr/>
        </p:nvSpPr>
        <p:spPr>
          <a:xfrm>
            <a:off x="5403583" y="6231744"/>
            <a:ext cx="736685" cy="4203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14EC3CE-3D06-5D33-268C-8DE8F5FDAB21}"/>
              </a:ext>
            </a:extLst>
          </p:cNvPr>
          <p:cNvCxnSpPr>
            <a:cxnSpLocks/>
            <a:stCxn id="239" idx="2"/>
            <a:endCxn id="255" idx="0"/>
          </p:cNvCxnSpPr>
          <p:nvPr/>
        </p:nvCxnSpPr>
        <p:spPr>
          <a:xfrm>
            <a:off x="5761990" y="6053504"/>
            <a:ext cx="9936" cy="178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44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51656" y="189495"/>
            <a:ext cx="4492871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1002-1031 : Guerre civile et fin du califat</a:t>
            </a:r>
          </a:p>
          <a:p>
            <a:endParaRPr lang="fr-FR" dirty="0"/>
          </a:p>
          <a:p>
            <a:r>
              <a:rPr lang="fr-FR" dirty="0"/>
              <a:t>*Malgré ce morcèlement</a:t>
            </a:r>
          </a:p>
          <a:p>
            <a:r>
              <a:rPr lang="fr-FR" dirty="0"/>
              <a:t>Tout au long des XIe-XIIe et XIII siècles</a:t>
            </a:r>
          </a:p>
          <a:p>
            <a:r>
              <a:rPr lang="fr-FR" i="1" dirty="0"/>
              <a:t>Al-Andalus</a:t>
            </a:r>
            <a:r>
              <a:rPr lang="fr-FR" dirty="0"/>
              <a:t> restera un foyer brillant du monde islamique</a:t>
            </a:r>
          </a:p>
          <a:p>
            <a:endParaRPr lang="fr-FR" dirty="0"/>
          </a:p>
          <a:p>
            <a:r>
              <a:rPr lang="fr-FR" dirty="0"/>
              <a:t>*Et maintenant à nouveau</a:t>
            </a:r>
          </a:p>
          <a:p>
            <a:r>
              <a:rPr lang="fr-FR" dirty="0"/>
              <a:t>Côté chrétien…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/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43B2A40-8D47-AF74-B083-3EC7503B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2" y="191904"/>
            <a:ext cx="7147676" cy="5360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CADD7E4-F81B-C38B-D3A0-37141655D822}"/>
              </a:ext>
            </a:extLst>
          </p:cNvPr>
          <p:cNvSpPr/>
          <p:nvPr/>
        </p:nvSpPr>
        <p:spPr>
          <a:xfrm>
            <a:off x="6845469" y="11120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6740A8-5E8C-842B-41CF-EEEF53450359}"/>
              </a:ext>
            </a:extLst>
          </p:cNvPr>
          <p:cNvSpPr/>
          <p:nvPr/>
        </p:nvSpPr>
        <p:spPr>
          <a:xfrm>
            <a:off x="5415548" y="1794530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6321815-ED0E-B70F-41EF-9F647CAC9D10}"/>
              </a:ext>
            </a:extLst>
          </p:cNvPr>
          <p:cNvSpPr/>
          <p:nvPr/>
        </p:nvSpPr>
        <p:spPr>
          <a:xfrm>
            <a:off x="5485122" y="918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60806C-EE19-287F-5390-58DABBE9835D}"/>
              </a:ext>
            </a:extLst>
          </p:cNvPr>
          <p:cNvSpPr/>
          <p:nvPr/>
        </p:nvSpPr>
        <p:spPr>
          <a:xfrm>
            <a:off x="7739991" y="130533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3164C58-BF62-E65E-CDE0-3FAB27489BD8}"/>
              </a:ext>
            </a:extLst>
          </p:cNvPr>
          <p:cNvSpPr/>
          <p:nvPr/>
        </p:nvSpPr>
        <p:spPr>
          <a:xfrm>
            <a:off x="6758034" y="577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F5CC971-7FC7-F355-38CD-3D4B982D8354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07DC0B-2396-3508-2FF9-95CD6886AD8B}"/>
              </a:ext>
            </a:extLst>
          </p:cNvPr>
          <p:cNvSpPr/>
          <p:nvPr/>
        </p:nvSpPr>
        <p:spPr>
          <a:xfrm>
            <a:off x="2199861" y="4488193"/>
            <a:ext cx="1161904" cy="448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Abd</a:t>
            </a:r>
            <a:r>
              <a:rPr lang="fr-FR" sz="1000" dirty="0">
                <a:solidFill>
                  <a:schemeClr val="tx1"/>
                </a:solidFill>
              </a:rPr>
              <a:t> al-Rahman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912-61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025C32-FF0A-82CB-41D4-03AEFCEFAD6F}"/>
              </a:ext>
            </a:extLst>
          </p:cNvPr>
          <p:cNvSpPr/>
          <p:nvPr/>
        </p:nvSpPr>
        <p:spPr>
          <a:xfrm>
            <a:off x="2199862" y="5052741"/>
            <a:ext cx="1161903" cy="448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Al-Hakam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961-76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0438900-148F-4964-FD9A-145483307568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2780813" y="4937055"/>
            <a:ext cx="1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9E0A0E4-FEFD-D22E-D0A5-08F2AFB9352C}"/>
              </a:ext>
            </a:extLst>
          </p:cNvPr>
          <p:cNvSpPr/>
          <p:nvPr/>
        </p:nvSpPr>
        <p:spPr>
          <a:xfrm>
            <a:off x="2199861" y="5617289"/>
            <a:ext cx="1161903" cy="448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Hicham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976-1013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3B03A76-2882-1305-993E-2C7DB75BF3BD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 flipH="1">
            <a:off x="2780813" y="5501603"/>
            <a:ext cx="1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FFC7E50-22CE-F5B4-C9E0-8C49C448E531}"/>
              </a:ext>
            </a:extLst>
          </p:cNvPr>
          <p:cNvSpPr/>
          <p:nvPr/>
        </p:nvSpPr>
        <p:spPr>
          <a:xfrm>
            <a:off x="2199861" y="6181837"/>
            <a:ext cx="1161904" cy="349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1009-10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34040BC-577E-2E72-271B-D177D54F2002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2780813" y="6066151"/>
            <a:ext cx="0" cy="11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7A3E805-002A-FABC-6C2C-2F82867ED952}"/>
              </a:ext>
            </a:extLst>
          </p:cNvPr>
          <p:cNvSpPr/>
          <p:nvPr/>
        </p:nvSpPr>
        <p:spPr>
          <a:xfrm>
            <a:off x="1129789" y="4488193"/>
            <a:ext cx="978241" cy="1200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OMEYYADES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de Cordoue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Emirs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756-929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Califes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929-1009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B2C1BE-BB09-35C6-9537-1EF76BBB89F1}"/>
              </a:ext>
            </a:extLst>
          </p:cNvPr>
          <p:cNvSpPr/>
          <p:nvPr/>
        </p:nvSpPr>
        <p:spPr>
          <a:xfrm>
            <a:off x="8773660" y="9630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58E7F0C-4487-A7B9-BAEF-C8656FF9340E}"/>
              </a:ext>
            </a:extLst>
          </p:cNvPr>
          <p:cNvSpPr/>
          <p:nvPr/>
        </p:nvSpPr>
        <p:spPr>
          <a:xfrm>
            <a:off x="9221281" y="11353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62478-BA35-B37E-C0A0-60B3BDE4C6EA}"/>
              </a:ext>
            </a:extLst>
          </p:cNvPr>
          <p:cNvSpPr/>
          <p:nvPr/>
        </p:nvSpPr>
        <p:spPr>
          <a:xfrm>
            <a:off x="4755258" y="521373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</p:spTree>
    <p:extLst>
      <p:ext uri="{BB962C8B-B14F-4D97-AF65-F5344CB8AC3E}">
        <p14:creationId xmlns:p14="http://schemas.microsoft.com/office/powerpoint/2010/main" val="348011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51656" y="189495"/>
            <a:ext cx="4492871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1002-1031 : Guerre civile  ; Fin du califat qui se morcèle en nombreux émirats, les </a:t>
            </a:r>
            <a:r>
              <a:rPr lang="fr-FR" b="1" i="1" dirty="0"/>
              <a:t>taifas</a:t>
            </a:r>
          </a:p>
          <a:p>
            <a:endParaRPr lang="fr-FR" dirty="0"/>
          </a:p>
          <a:p>
            <a:r>
              <a:rPr lang="fr-FR" dirty="0"/>
              <a:t>*1031 : Désagrégation du Califat en 25 </a:t>
            </a:r>
            <a:r>
              <a:rPr lang="fr-FR" i="1" dirty="0"/>
              <a:t>taifas</a:t>
            </a:r>
            <a:r>
              <a:rPr lang="fr-FR" dirty="0"/>
              <a:t> </a:t>
            </a:r>
            <a:r>
              <a:rPr lang="fr-FR" i="1" dirty="0" err="1"/>
              <a:t>Taifas</a:t>
            </a:r>
            <a:r>
              <a:rPr lang="fr-FR" dirty="0"/>
              <a:t> nombreux et rivaux</a:t>
            </a:r>
          </a:p>
          <a:p>
            <a:endParaRPr lang="fr-FR" dirty="0"/>
          </a:p>
          <a:p>
            <a:r>
              <a:rPr lang="fr-FR" dirty="0"/>
              <a:t>*Deux conséquences…</a:t>
            </a:r>
          </a:p>
          <a:p>
            <a:endParaRPr lang="fr-FR" dirty="0"/>
          </a:p>
          <a:p>
            <a:r>
              <a:rPr lang="fr-FR" dirty="0"/>
              <a:t>a) Ils ne constituent </a:t>
            </a:r>
            <a:r>
              <a:rPr lang="fr-FR" u="sng" dirty="0"/>
              <a:t>plus une menace unifiée </a:t>
            </a:r>
            <a:r>
              <a:rPr lang="fr-FR" dirty="0"/>
              <a:t>Pour les principautés chrétiennes</a:t>
            </a:r>
          </a:p>
          <a:p>
            <a:r>
              <a:rPr lang="fr-FR" dirty="0"/>
              <a:t>Comme au Xe siècle au temps d’</a:t>
            </a:r>
            <a:r>
              <a:rPr lang="fr-FR" i="1" dirty="0" err="1"/>
              <a:t>Almanzor</a:t>
            </a:r>
            <a:r>
              <a:rPr lang="fr-FR" dirty="0"/>
              <a:t>…</a:t>
            </a:r>
            <a:endParaRPr lang="fr-FR" i="1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43B2A40-8D47-AF74-B083-3EC7503B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2" y="191904"/>
            <a:ext cx="7147676" cy="5360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CADD7E4-F81B-C38B-D3A0-37141655D822}"/>
              </a:ext>
            </a:extLst>
          </p:cNvPr>
          <p:cNvSpPr/>
          <p:nvPr/>
        </p:nvSpPr>
        <p:spPr>
          <a:xfrm>
            <a:off x="6845469" y="11120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6740A8-5E8C-842B-41CF-EEEF53450359}"/>
              </a:ext>
            </a:extLst>
          </p:cNvPr>
          <p:cNvSpPr/>
          <p:nvPr/>
        </p:nvSpPr>
        <p:spPr>
          <a:xfrm>
            <a:off x="5415548" y="1794530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6321815-ED0E-B70F-41EF-9F647CAC9D10}"/>
              </a:ext>
            </a:extLst>
          </p:cNvPr>
          <p:cNvSpPr/>
          <p:nvPr/>
        </p:nvSpPr>
        <p:spPr>
          <a:xfrm>
            <a:off x="5485122" y="918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60806C-EE19-287F-5390-58DABBE9835D}"/>
              </a:ext>
            </a:extLst>
          </p:cNvPr>
          <p:cNvSpPr/>
          <p:nvPr/>
        </p:nvSpPr>
        <p:spPr>
          <a:xfrm>
            <a:off x="7739991" y="130533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3164C58-BF62-E65E-CDE0-3FAB27489BD8}"/>
              </a:ext>
            </a:extLst>
          </p:cNvPr>
          <p:cNvSpPr/>
          <p:nvPr/>
        </p:nvSpPr>
        <p:spPr>
          <a:xfrm>
            <a:off x="6758034" y="577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F5CC971-7FC7-F355-38CD-3D4B982D8354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B2C1BE-BB09-35C6-9537-1EF76BBB89F1}"/>
              </a:ext>
            </a:extLst>
          </p:cNvPr>
          <p:cNvSpPr/>
          <p:nvPr/>
        </p:nvSpPr>
        <p:spPr>
          <a:xfrm>
            <a:off x="8773660" y="9630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58E7F0C-4487-A7B9-BAEF-C8656FF9340E}"/>
              </a:ext>
            </a:extLst>
          </p:cNvPr>
          <p:cNvSpPr/>
          <p:nvPr/>
        </p:nvSpPr>
        <p:spPr>
          <a:xfrm>
            <a:off x="9221281" y="11353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62478-BA35-B37E-C0A0-60B3BDE4C6EA}"/>
              </a:ext>
            </a:extLst>
          </p:cNvPr>
          <p:cNvSpPr/>
          <p:nvPr/>
        </p:nvSpPr>
        <p:spPr>
          <a:xfrm>
            <a:off x="4755258" y="521373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</p:spTree>
    <p:extLst>
      <p:ext uri="{BB962C8B-B14F-4D97-AF65-F5344CB8AC3E}">
        <p14:creationId xmlns:p14="http://schemas.microsoft.com/office/powerpoint/2010/main" val="149778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51656" y="189495"/>
            <a:ext cx="4492871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1002-1031 : Guerre civile  ; Fin du califat qui se morcèle en nombreux émirats, les </a:t>
            </a:r>
            <a:r>
              <a:rPr lang="fr-FR" b="1" i="1" dirty="0"/>
              <a:t>taifas</a:t>
            </a:r>
          </a:p>
          <a:p>
            <a:endParaRPr lang="fr-FR" dirty="0"/>
          </a:p>
          <a:p>
            <a:r>
              <a:rPr lang="fr-FR" dirty="0"/>
              <a:t>b) Renversement de situation</a:t>
            </a:r>
          </a:p>
          <a:p>
            <a:r>
              <a:rPr lang="fr-FR" dirty="0"/>
              <a:t>Car rivaux, ils sollicitent l’aide militaire</a:t>
            </a:r>
          </a:p>
          <a:p>
            <a:r>
              <a:rPr lang="fr-FR" dirty="0"/>
              <a:t>Des chrétiens, les </a:t>
            </a:r>
            <a:r>
              <a:rPr lang="fr-FR" i="1" dirty="0"/>
              <a:t>parias</a:t>
            </a:r>
            <a:r>
              <a:rPr lang="fr-FR" dirty="0"/>
              <a:t> </a:t>
            </a:r>
          </a:p>
          <a:p>
            <a:r>
              <a:rPr lang="fr-FR" dirty="0"/>
              <a:t>A qui les </a:t>
            </a:r>
            <a:r>
              <a:rPr lang="fr-FR" i="1" dirty="0"/>
              <a:t>taifas</a:t>
            </a:r>
            <a:r>
              <a:rPr lang="fr-FR" dirty="0"/>
              <a:t> versent des tributs</a:t>
            </a:r>
          </a:p>
          <a:p>
            <a:r>
              <a:rPr lang="fr-FR" dirty="0"/>
              <a:t>On est loin de la Croisade !</a:t>
            </a:r>
          </a:p>
          <a:p>
            <a:endParaRPr lang="fr-FR" dirty="0"/>
          </a:p>
          <a:p>
            <a:r>
              <a:rPr lang="fr-FR" dirty="0"/>
              <a:t>NB : Afflux d’or venu d’Afrique de l’Ouest</a:t>
            </a:r>
          </a:p>
          <a:p>
            <a:r>
              <a:rPr lang="fr-FR" dirty="0"/>
              <a:t>Vers les royaumes chrétiens et le reste de l’Europe, ce qui favorise le commerce sur le chemin de Saint-Jacques</a:t>
            </a:r>
          </a:p>
          <a:p>
            <a:endParaRPr lang="fr-FR" dirty="0"/>
          </a:p>
          <a:p>
            <a:r>
              <a:rPr lang="fr-FR" dirty="0"/>
              <a:t>*XIe siècle : Les royaumes chrétiens vont reprendre </a:t>
            </a:r>
            <a:r>
              <a:rPr lang="fr-FR" u="sng" dirty="0"/>
              <a:t>d’une manière décisive leur </a:t>
            </a:r>
            <a:r>
              <a:rPr lang="fr-FR" i="1" u="sng" dirty="0"/>
              <a:t>Reconquista</a:t>
            </a:r>
            <a:r>
              <a:rPr lang="fr-FR" dirty="0"/>
              <a:t>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43B2A40-8D47-AF74-B083-3EC7503B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2" y="191904"/>
            <a:ext cx="7147676" cy="5360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CADD7E4-F81B-C38B-D3A0-37141655D822}"/>
              </a:ext>
            </a:extLst>
          </p:cNvPr>
          <p:cNvSpPr/>
          <p:nvPr/>
        </p:nvSpPr>
        <p:spPr>
          <a:xfrm>
            <a:off x="6845469" y="11120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6740A8-5E8C-842B-41CF-EEEF53450359}"/>
              </a:ext>
            </a:extLst>
          </p:cNvPr>
          <p:cNvSpPr/>
          <p:nvPr/>
        </p:nvSpPr>
        <p:spPr>
          <a:xfrm>
            <a:off x="5415548" y="1794530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6321815-ED0E-B70F-41EF-9F647CAC9D10}"/>
              </a:ext>
            </a:extLst>
          </p:cNvPr>
          <p:cNvSpPr/>
          <p:nvPr/>
        </p:nvSpPr>
        <p:spPr>
          <a:xfrm>
            <a:off x="5485122" y="918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60806C-EE19-287F-5390-58DABBE9835D}"/>
              </a:ext>
            </a:extLst>
          </p:cNvPr>
          <p:cNvSpPr/>
          <p:nvPr/>
        </p:nvSpPr>
        <p:spPr>
          <a:xfrm>
            <a:off x="7739991" y="130533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3164C58-BF62-E65E-CDE0-3FAB27489BD8}"/>
              </a:ext>
            </a:extLst>
          </p:cNvPr>
          <p:cNvSpPr/>
          <p:nvPr/>
        </p:nvSpPr>
        <p:spPr>
          <a:xfrm>
            <a:off x="6758034" y="577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F5CC971-7FC7-F355-38CD-3D4B982D8354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B2C1BE-BB09-35C6-9537-1EF76BBB89F1}"/>
              </a:ext>
            </a:extLst>
          </p:cNvPr>
          <p:cNvSpPr/>
          <p:nvPr/>
        </p:nvSpPr>
        <p:spPr>
          <a:xfrm>
            <a:off x="8773660" y="9630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58E7F0C-4487-A7B9-BAEF-C8656FF9340E}"/>
              </a:ext>
            </a:extLst>
          </p:cNvPr>
          <p:cNvSpPr/>
          <p:nvPr/>
        </p:nvSpPr>
        <p:spPr>
          <a:xfrm>
            <a:off x="9221281" y="11353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62478-BA35-B37E-C0A0-60B3BDE4C6EA}"/>
              </a:ext>
            </a:extLst>
          </p:cNvPr>
          <p:cNvSpPr/>
          <p:nvPr/>
        </p:nvSpPr>
        <p:spPr>
          <a:xfrm>
            <a:off x="4755258" y="5213735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</p:spTree>
    <p:extLst>
      <p:ext uri="{BB962C8B-B14F-4D97-AF65-F5344CB8AC3E}">
        <p14:creationId xmlns:p14="http://schemas.microsoft.com/office/powerpoint/2010/main" val="302645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228397"/>
            <a:ext cx="5146814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1035-1147 : Les 3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et 4</a:t>
            </a:r>
            <a:r>
              <a:rPr lang="fr-FR" sz="1800" b="1" baseline="30000" dirty="0">
                <a:latin typeface="+mn-lt"/>
              </a:rPr>
              <a:t>ème</a:t>
            </a:r>
            <a:r>
              <a:rPr lang="fr-FR" sz="1800" b="1" dirty="0">
                <a:latin typeface="+mn-lt"/>
              </a:rPr>
              <a:t> Reconquista, arrêtées per les Almoravides et les Almohades du Maroc</a:t>
            </a:r>
            <a:endParaRPr lang="fr-FR" sz="1800" dirty="0">
              <a:latin typeface="+mn-lt"/>
            </a:endParaRPr>
          </a:p>
        </p:txBody>
      </p:sp>
      <p:pic>
        <p:nvPicPr>
          <p:cNvPr id="2" name="Picture 2" descr="numérisation0004">
            <a:extLst>
              <a:ext uri="{FF2B5EF4-FFF2-40B4-BE49-F238E27FC236}">
                <a16:creationId xmlns:a16="http://schemas.microsoft.com/office/drawing/2014/main" id="{8312D03E-98D4-3EF4-86E9-D8DF88B4C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3942" r="2425" b="55914"/>
          <a:stretch/>
        </p:blipFill>
        <p:spPr bwMode="auto">
          <a:xfrm>
            <a:off x="5437361" y="139899"/>
            <a:ext cx="6640340" cy="65815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1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94124" y="191904"/>
            <a:ext cx="450438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1004-1035 : Recomposition de l’Espagne chrétienne :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*Mais au XIe siècle</a:t>
            </a:r>
          </a:p>
          <a:p>
            <a:r>
              <a:rPr lang="fr-FR" dirty="0"/>
              <a:t>Avant la reprise de la Reconquista</a:t>
            </a:r>
          </a:p>
          <a:p>
            <a:r>
              <a:rPr lang="fr-FR" dirty="0"/>
              <a:t>Une recomposition majeure s’opère</a:t>
            </a:r>
          </a:p>
          <a:p>
            <a:r>
              <a:rPr lang="fr-FR" dirty="0"/>
              <a:t>Entre les différents royaumes chrétiens</a:t>
            </a:r>
          </a:p>
          <a:p>
            <a:endParaRPr lang="fr-FR" dirty="0"/>
          </a:p>
          <a:p>
            <a:r>
              <a:rPr lang="fr-FR" dirty="0"/>
              <a:t>*Petit retour en arrière…</a:t>
            </a:r>
          </a:p>
          <a:p>
            <a:endParaRPr lang="fr-FR" dirty="0"/>
          </a:p>
          <a:p>
            <a:r>
              <a:rPr lang="fr-FR" dirty="0"/>
              <a:t>*1004 : Sanche III le Grand</a:t>
            </a:r>
          </a:p>
          <a:p>
            <a:r>
              <a:rPr lang="fr-FR" dirty="0"/>
              <a:t>Devient roi de Navarre-Aragon… 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E2F9AA4-C95D-EBE6-2646-7A44B3102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2" y="191904"/>
            <a:ext cx="7147676" cy="5360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9A41EF8-AD2C-4EBE-B2E0-74969C965C85}"/>
              </a:ext>
            </a:extLst>
          </p:cNvPr>
          <p:cNvSpPr/>
          <p:nvPr/>
        </p:nvSpPr>
        <p:spPr>
          <a:xfrm>
            <a:off x="8773660" y="9630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A7B17-65FA-CE46-285F-E9672138B993}"/>
              </a:ext>
            </a:extLst>
          </p:cNvPr>
          <p:cNvSpPr/>
          <p:nvPr/>
        </p:nvSpPr>
        <p:spPr>
          <a:xfrm>
            <a:off x="4774525" y="152429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2D0691D-992A-7A08-507E-774F774A5E30}"/>
              </a:ext>
            </a:extLst>
          </p:cNvPr>
          <p:cNvSpPr/>
          <p:nvPr/>
        </p:nvSpPr>
        <p:spPr>
          <a:xfrm>
            <a:off x="6845469" y="111204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C7EA32-C70E-6AC8-CE17-FCD62FDF8E98}"/>
              </a:ext>
            </a:extLst>
          </p:cNvPr>
          <p:cNvSpPr/>
          <p:nvPr/>
        </p:nvSpPr>
        <p:spPr>
          <a:xfrm>
            <a:off x="5485122" y="918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6303527-2B3D-0EF5-A3D9-AAADF7A90AC9}"/>
              </a:ext>
            </a:extLst>
          </p:cNvPr>
          <p:cNvSpPr/>
          <p:nvPr/>
        </p:nvSpPr>
        <p:spPr>
          <a:xfrm>
            <a:off x="7739991" y="1305339"/>
            <a:ext cx="174870" cy="1489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CDD5433-1516-EDD5-CA0D-1D52A0F2CE94}"/>
              </a:ext>
            </a:extLst>
          </p:cNvPr>
          <p:cNvSpPr/>
          <p:nvPr/>
        </p:nvSpPr>
        <p:spPr>
          <a:xfrm>
            <a:off x="6758034" y="577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49B5D4-BBA0-F90D-7F33-702BF5B59E63}"/>
              </a:ext>
            </a:extLst>
          </p:cNvPr>
          <p:cNvSpPr/>
          <p:nvPr/>
        </p:nvSpPr>
        <p:spPr>
          <a:xfrm>
            <a:off x="9221281" y="11353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577499D-BD98-8354-C745-68484E098219}"/>
              </a:ext>
            </a:extLst>
          </p:cNvPr>
          <p:cNvSpPr/>
          <p:nvPr/>
        </p:nvSpPr>
        <p:spPr>
          <a:xfrm>
            <a:off x="10689873" y="185165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C09ECD-CD80-5FAD-032D-C61EF31E700D}"/>
              </a:ext>
            </a:extLst>
          </p:cNvPr>
          <p:cNvSpPr/>
          <p:nvPr/>
        </p:nvSpPr>
        <p:spPr>
          <a:xfrm>
            <a:off x="3387677" y="4973523"/>
            <a:ext cx="1070581" cy="435935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NAVARRE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905-1234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4F3638-D619-5A56-0AB4-FE4D42158C81}"/>
              </a:ext>
            </a:extLst>
          </p:cNvPr>
          <p:cNvSpPr/>
          <p:nvPr/>
        </p:nvSpPr>
        <p:spPr>
          <a:xfrm>
            <a:off x="1971297" y="6100526"/>
            <a:ext cx="1354803" cy="5440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 1035-65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 1037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60DEBB-1CE1-8814-F049-91388713BFF1}"/>
              </a:ext>
            </a:extLst>
          </p:cNvPr>
          <p:cNvSpPr/>
          <p:nvPr/>
        </p:nvSpPr>
        <p:spPr>
          <a:xfrm>
            <a:off x="3387678" y="5485770"/>
            <a:ext cx="1070581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1004-35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1910E1-D3EB-B03D-366C-9478447F846C}"/>
              </a:ext>
            </a:extLst>
          </p:cNvPr>
          <p:cNvSpPr/>
          <p:nvPr/>
        </p:nvSpPr>
        <p:spPr>
          <a:xfrm>
            <a:off x="3387678" y="6098885"/>
            <a:ext cx="1070581" cy="544006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Garcia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1035-54</a:t>
            </a:r>
          </a:p>
        </p:txBody>
      </p:sp>
      <p:cxnSp>
        <p:nvCxnSpPr>
          <p:cNvPr id="26" name="Connecteur en angle 18">
            <a:extLst>
              <a:ext uri="{FF2B5EF4-FFF2-40B4-BE49-F238E27FC236}">
                <a16:creationId xmlns:a16="http://schemas.microsoft.com/office/drawing/2014/main" id="{86B843E6-967C-B70F-4DCA-CCD59DE82F69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 rot="5400000">
            <a:off x="3173954" y="5351511"/>
            <a:ext cx="223760" cy="12742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D6BB82D-CAB8-4861-A488-332ABF8F8FF8}"/>
              </a:ext>
            </a:extLst>
          </p:cNvPr>
          <p:cNvCxnSpPr>
            <a:cxnSpLocks/>
            <a:stCxn id="496" idx="3"/>
            <a:endCxn id="23" idx="1"/>
          </p:cNvCxnSpPr>
          <p:nvPr/>
        </p:nvCxnSpPr>
        <p:spPr>
          <a:xfrm>
            <a:off x="1899263" y="6372529"/>
            <a:ext cx="72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18">
            <a:extLst>
              <a:ext uri="{FF2B5EF4-FFF2-40B4-BE49-F238E27FC236}">
                <a16:creationId xmlns:a16="http://schemas.microsoft.com/office/drawing/2014/main" id="{BF536793-F2CB-812B-5F15-339FC5301343}"/>
              </a:ext>
            </a:extLst>
          </p:cNvPr>
          <p:cNvCxnSpPr>
            <a:cxnSpLocks/>
            <a:stCxn id="503" idx="2"/>
            <a:endCxn id="496" idx="0"/>
          </p:cNvCxnSpPr>
          <p:nvPr/>
        </p:nvCxnSpPr>
        <p:spPr>
          <a:xfrm rot="16200000" flipH="1">
            <a:off x="1040506" y="5663504"/>
            <a:ext cx="145103" cy="8819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B2277E4-6276-4AC9-BDEB-6F5C33236D12}"/>
              </a:ext>
            </a:extLst>
          </p:cNvPr>
          <p:cNvCxnSpPr>
            <a:cxnSpLocks/>
            <a:stCxn id="503" idx="2"/>
            <a:endCxn id="502" idx="0"/>
          </p:cNvCxnSpPr>
          <p:nvPr/>
        </p:nvCxnSpPr>
        <p:spPr>
          <a:xfrm>
            <a:off x="672082" y="6031928"/>
            <a:ext cx="0" cy="1451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8557FAB-2C6F-8413-0C27-AB8B1535210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3922969" y="5876766"/>
            <a:ext cx="0" cy="2221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Rectangle 495">
            <a:extLst>
              <a:ext uri="{FF2B5EF4-FFF2-40B4-BE49-F238E27FC236}">
                <a16:creationId xmlns:a16="http://schemas.microsoft.com/office/drawing/2014/main" id="{80AB3419-F8D6-0E4B-EE3E-592D6C1BEC72}"/>
              </a:ext>
            </a:extLst>
          </p:cNvPr>
          <p:cNvSpPr/>
          <p:nvPr/>
        </p:nvSpPr>
        <p:spPr>
          <a:xfrm>
            <a:off x="1208801" y="6177031"/>
            <a:ext cx="690462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Sancie</a:t>
            </a: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F3264496-C70D-8B4E-ACF4-FF1E27C19909}"/>
              </a:ext>
            </a:extLst>
          </p:cNvPr>
          <p:cNvSpPr/>
          <p:nvPr/>
        </p:nvSpPr>
        <p:spPr>
          <a:xfrm>
            <a:off x="200117" y="6177031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Bermude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1028-37</a:t>
            </a:r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A4A7577D-97D3-4DEA-90BB-F06F8DCC5348}"/>
              </a:ext>
            </a:extLst>
          </p:cNvPr>
          <p:cNvSpPr/>
          <p:nvPr/>
        </p:nvSpPr>
        <p:spPr>
          <a:xfrm>
            <a:off x="200117" y="5640932"/>
            <a:ext cx="943929" cy="39099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999-1028</a:t>
            </a:r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13FD4A54-030F-44D5-DF0F-1266646406C3}"/>
              </a:ext>
            </a:extLst>
          </p:cNvPr>
          <p:cNvSpPr/>
          <p:nvPr/>
        </p:nvSpPr>
        <p:spPr>
          <a:xfrm>
            <a:off x="2113410" y="5485771"/>
            <a:ext cx="1064090" cy="390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Munia Mayor</a:t>
            </a:r>
          </a:p>
        </p:txBody>
      </p:sp>
      <p:cxnSp>
        <p:nvCxnSpPr>
          <p:cNvPr id="523" name="Connecteur droit 522">
            <a:extLst>
              <a:ext uri="{FF2B5EF4-FFF2-40B4-BE49-F238E27FC236}">
                <a16:creationId xmlns:a16="http://schemas.microsoft.com/office/drawing/2014/main" id="{250D09B3-DA0E-06C8-C487-1E327FADDED9}"/>
              </a:ext>
            </a:extLst>
          </p:cNvPr>
          <p:cNvCxnSpPr>
            <a:cxnSpLocks/>
            <a:stCxn id="522" idx="3"/>
            <a:endCxn id="24" idx="1"/>
          </p:cNvCxnSpPr>
          <p:nvPr/>
        </p:nvCxnSpPr>
        <p:spPr>
          <a:xfrm flipV="1">
            <a:off x="3177500" y="5681268"/>
            <a:ext cx="210178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Connecteur droit avec flèche 526">
            <a:extLst>
              <a:ext uri="{FF2B5EF4-FFF2-40B4-BE49-F238E27FC236}">
                <a16:creationId xmlns:a16="http://schemas.microsoft.com/office/drawing/2014/main" id="{25B64363-D411-15D0-C81C-29E9C1CFEDE2}"/>
              </a:ext>
            </a:extLst>
          </p:cNvPr>
          <p:cNvCxnSpPr>
            <a:cxnSpLocks/>
            <a:stCxn id="522" idx="2"/>
            <a:endCxn id="23" idx="0"/>
          </p:cNvCxnSpPr>
          <p:nvPr/>
        </p:nvCxnSpPr>
        <p:spPr>
          <a:xfrm>
            <a:off x="2645455" y="5876766"/>
            <a:ext cx="3244" cy="2237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A5945580-F3E0-82F7-B606-393855222B65}"/>
              </a:ext>
            </a:extLst>
          </p:cNvPr>
          <p:cNvSpPr/>
          <p:nvPr/>
        </p:nvSpPr>
        <p:spPr>
          <a:xfrm>
            <a:off x="4519837" y="6098885"/>
            <a:ext cx="1070581" cy="544006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Ramire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1035-63</a:t>
            </a:r>
          </a:p>
        </p:txBody>
      </p:sp>
      <p:cxnSp>
        <p:nvCxnSpPr>
          <p:cNvPr id="536" name="Connecteur en angle 18">
            <a:extLst>
              <a:ext uri="{FF2B5EF4-FFF2-40B4-BE49-F238E27FC236}">
                <a16:creationId xmlns:a16="http://schemas.microsoft.com/office/drawing/2014/main" id="{C3B6C2FA-1453-9EC2-08C0-DFB4B0A22944}"/>
              </a:ext>
            </a:extLst>
          </p:cNvPr>
          <p:cNvCxnSpPr>
            <a:cxnSpLocks/>
            <a:stCxn id="24" idx="2"/>
            <a:endCxn id="531" idx="0"/>
          </p:cNvCxnSpPr>
          <p:nvPr/>
        </p:nvCxnSpPr>
        <p:spPr>
          <a:xfrm rot="16200000" flipH="1">
            <a:off x="4377989" y="5421745"/>
            <a:ext cx="222119" cy="113215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Rectangle 539">
            <a:extLst>
              <a:ext uri="{FF2B5EF4-FFF2-40B4-BE49-F238E27FC236}">
                <a16:creationId xmlns:a16="http://schemas.microsoft.com/office/drawing/2014/main" id="{EB3A62DF-1D27-0E9A-6068-E47B75B6766C}"/>
              </a:ext>
            </a:extLst>
          </p:cNvPr>
          <p:cNvSpPr/>
          <p:nvPr/>
        </p:nvSpPr>
        <p:spPr>
          <a:xfrm>
            <a:off x="138220" y="4784035"/>
            <a:ext cx="1070581" cy="8008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ASTURIES-LEON-GALICE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718-1037</a:t>
            </a: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3847857E-1EC9-BBF5-3B4D-E260430F1A78}"/>
              </a:ext>
            </a:extLst>
          </p:cNvPr>
          <p:cNvSpPr/>
          <p:nvPr/>
        </p:nvSpPr>
        <p:spPr>
          <a:xfrm>
            <a:off x="2106919" y="4971816"/>
            <a:ext cx="1070581" cy="4359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CASTILLE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1035-1504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09CF7790-5814-B531-5C1A-D2A749F1D96F}"/>
              </a:ext>
            </a:extLst>
          </p:cNvPr>
          <p:cNvSpPr/>
          <p:nvPr/>
        </p:nvSpPr>
        <p:spPr>
          <a:xfrm>
            <a:off x="4519837" y="5440828"/>
            <a:ext cx="1070581" cy="43593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1035-1164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3CBE47-C581-805A-A7E4-FF7498FED0E3}"/>
              </a:ext>
            </a:extLst>
          </p:cNvPr>
          <p:cNvSpPr/>
          <p:nvPr/>
        </p:nvSpPr>
        <p:spPr>
          <a:xfrm>
            <a:off x="5397687" y="2016652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74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494">
            <a:extLst>
              <a:ext uri="{FF2B5EF4-FFF2-40B4-BE49-F238E27FC236}">
                <a16:creationId xmlns:a16="http://schemas.microsoft.com/office/drawing/2014/main" id="{B44C0A0C-066F-4749-9B46-8CC7A2C2825D}"/>
              </a:ext>
            </a:extLst>
          </p:cNvPr>
          <p:cNvSpPr/>
          <p:nvPr/>
        </p:nvSpPr>
        <p:spPr>
          <a:xfrm>
            <a:off x="94123" y="191904"/>
            <a:ext cx="11846084" cy="24314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1004-1035 : … Royaume de Navarre ; Royaume d’Aragon ; Comtés catalans ; Le royaume de Castille intègre le royaume de Leon-Galice-Portugal et domine l’ensemble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*1004-35 : Sous le règne de </a:t>
            </a:r>
            <a:r>
              <a:rPr lang="fr-FR" u="sng" dirty="0"/>
              <a:t>Sanche III</a:t>
            </a:r>
            <a:r>
              <a:rPr lang="fr-FR" dirty="0"/>
              <a:t>, Navarre-Aragon acquiert…</a:t>
            </a:r>
            <a:endParaRPr lang="fr-FR" sz="800" dirty="0"/>
          </a:p>
          <a:p>
            <a:r>
              <a:rPr lang="fr-FR" dirty="0"/>
              <a:t>- 1004-35 : Au sud, des terres du taifa de Saragosse</a:t>
            </a:r>
          </a:p>
          <a:p>
            <a:r>
              <a:rPr lang="fr-FR" dirty="0"/>
              <a:t>- 1017-20 : A l’est, les comtés catalans de </a:t>
            </a:r>
            <a:r>
              <a:rPr lang="fr-FR" dirty="0" err="1"/>
              <a:t>Ribargorce</a:t>
            </a:r>
            <a:r>
              <a:rPr lang="fr-FR" dirty="0"/>
              <a:t> et </a:t>
            </a:r>
            <a:r>
              <a:rPr lang="fr-FR" dirty="0" err="1"/>
              <a:t>Pallars</a:t>
            </a:r>
            <a:endParaRPr lang="fr-FR" dirty="0"/>
          </a:p>
          <a:p>
            <a:r>
              <a:rPr lang="fr-FR" dirty="0"/>
              <a:t>- 1023 : Au nord, le Labourd et Bayonne</a:t>
            </a:r>
          </a:p>
          <a:p>
            <a:r>
              <a:rPr lang="fr-FR" dirty="0"/>
              <a:t>- 1029 : Et à l’ouest, Burgos et le comté de Castille, héritage de sa femme Munia Mayor</a:t>
            </a:r>
          </a:p>
          <a:p>
            <a:r>
              <a:rPr lang="fr-FR" dirty="0"/>
              <a:t>- 1034 : Sanche III occupe Leon, la capitale du royaume des Asturies-Leon-Galice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E2F9AA4-C95D-EBE6-2646-7A44B310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" r="9270" b="61060"/>
          <a:stretch/>
        </p:blipFill>
        <p:spPr>
          <a:xfrm>
            <a:off x="213394" y="2670413"/>
            <a:ext cx="11846084" cy="3995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0784C9B-FDF4-BB56-2861-0E6AB1F5D161}"/>
              </a:ext>
            </a:extLst>
          </p:cNvPr>
          <p:cNvSpPr/>
          <p:nvPr/>
        </p:nvSpPr>
        <p:spPr>
          <a:xfrm>
            <a:off x="7329174" y="4262861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9460DB2-0DEB-D193-7386-1878A1705F4D}"/>
              </a:ext>
            </a:extLst>
          </p:cNvPr>
          <p:cNvSpPr/>
          <p:nvPr/>
        </p:nvSpPr>
        <p:spPr>
          <a:xfrm>
            <a:off x="9224235" y="46682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6E8BD9-B347-5EA9-64A0-E27B19F88996}"/>
              </a:ext>
            </a:extLst>
          </p:cNvPr>
          <p:cNvSpPr/>
          <p:nvPr/>
        </p:nvSpPr>
        <p:spPr>
          <a:xfrm>
            <a:off x="9794078" y="45937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F8E9001-11EB-3B16-0ED8-A305DCABEB61}"/>
              </a:ext>
            </a:extLst>
          </p:cNvPr>
          <p:cNvSpPr/>
          <p:nvPr/>
        </p:nvSpPr>
        <p:spPr>
          <a:xfrm>
            <a:off x="5394357" y="4925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4F504-A7CF-4A85-87EE-7C2857C6370B}"/>
              </a:ext>
            </a:extLst>
          </p:cNvPr>
          <p:cNvSpPr/>
          <p:nvPr/>
        </p:nvSpPr>
        <p:spPr>
          <a:xfrm>
            <a:off x="213394" y="2670413"/>
            <a:ext cx="6757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1037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3D8887-7539-1D69-13D0-6EED4853431C}"/>
              </a:ext>
            </a:extLst>
          </p:cNvPr>
          <p:cNvSpPr/>
          <p:nvPr/>
        </p:nvSpPr>
        <p:spPr>
          <a:xfrm>
            <a:off x="1019139" y="41138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EF95600-F779-FA7F-54FC-6943DEA2FC33}"/>
              </a:ext>
            </a:extLst>
          </p:cNvPr>
          <p:cNvSpPr/>
          <p:nvPr/>
        </p:nvSpPr>
        <p:spPr>
          <a:xfrm>
            <a:off x="3431035" y="355591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BCB0EB3-B364-CEB2-AE92-E025B1F35473}"/>
              </a:ext>
            </a:extLst>
          </p:cNvPr>
          <p:cNvSpPr/>
          <p:nvPr/>
        </p:nvSpPr>
        <p:spPr>
          <a:xfrm>
            <a:off x="3709330" y="45192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25994F-4EFF-638C-D321-BE3C4683151C}"/>
              </a:ext>
            </a:extLst>
          </p:cNvPr>
          <p:cNvSpPr/>
          <p:nvPr/>
        </p:nvSpPr>
        <p:spPr>
          <a:xfrm>
            <a:off x="931704" y="5807919"/>
            <a:ext cx="174870" cy="1489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C08E83-AD9F-ED48-6347-7C640904B5C9}"/>
              </a:ext>
            </a:extLst>
          </p:cNvPr>
          <p:cNvSpPr/>
          <p:nvPr/>
        </p:nvSpPr>
        <p:spPr>
          <a:xfrm>
            <a:off x="8307802" y="4593768"/>
            <a:ext cx="174870" cy="148974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7B22C3B-4C3F-2727-438E-B173179E6310}"/>
              </a:ext>
            </a:extLst>
          </p:cNvPr>
          <p:cNvSpPr/>
          <p:nvPr/>
        </p:nvSpPr>
        <p:spPr>
          <a:xfrm>
            <a:off x="7507358" y="34860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2E4D4F9-2684-1742-1433-D8F0C3DC84FA}"/>
              </a:ext>
            </a:extLst>
          </p:cNvPr>
          <p:cNvSpPr/>
          <p:nvPr/>
        </p:nvSpPr>
        <p:spPr>
          <a:xfrm>
            <a:off x="10875404" y="588240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E8B5EBF-E78D-310B-45E7-7AA482A995CA}"/>
              </a:ext>
            </a:extLst>
          </p:cNvPr>
          <p:cNvSpPr/>
          <p:nvPr/>
        </p:nvSpPr>
        <p:spPr>
          <a:xfrm>
            <a:off x="9399105" y="50759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FC929CB-99D5-E4EB-9F46-07F436D5DB40}"/>
              </a:ext>
            </a:extLst>
          </p:cNvPr>
          <p:cNvSpPr/>
          <p:nvPr/>
        </p:nvSpPr>
        <p:spPr>
          <a:xfrm>
            <a:off x="6865924" y="530323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D090DE-9DFA-72B3-AA75-FA08FCD6139C}"/>
              </a:ext>
            </a:extLst>
          </p:cNvPr>
          <p:cNvSpPr/>
          <p:nvPr/>
        </p:nvSpPr>
        <p:spPr>
          <a:xfrm>
            <a:off x="801678" y="6290270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854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4326</TotalTime>
  <Words>3075</Words>
  <Application>Microsoft Office PowerPoint</Application>
  <PresentationFormat>Grand écran</PresentationFormat>
  <Paragraphs>940</Paragraphs>
  <Slides>37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Université Populaire du Pays salonais Histoire médiévale de l’Europe  Mercredi 15 novembre 2023 (1/4)  4ème période : 962-1212 Le Saint-Empire germanique domine l’Europe L’Europe se divise en monarchies  711-1147 : En Afrique du Nord et en Espagne, Califat de Cordoue, Empires berbères et Reconquista chrétienne (1)  </dc:title>
  <dc:creator>Christophe JENTA</dc:creator>
  <cp:lastModifiedBy>Christophe JENTA</cp:lastModifiedBy>
  <cp:revision>23</cp:revision>
  <dcterms:created xsi:type="dcterms:W3CDTF">2024-01-20T10:32:04Z</dcterms:created>
  <dcterms:modified xsi:type="dcterms:W3CDTF">2025-12-03T15:08:30Z</dcterms:modified>
</cp:coreProperties>
</file>