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27" r:id="rId2"/>
    <p:sldId id="4064" r:id="rId3"/>
    <p:sldId id="4041" r:id="rId4"/>
    <p:sldId id="4043" r:id="rId5"/>
    <p:sldId id="8329" r:id="rId6"/>
    <p:sldId id="4071" r:id="rId7"/>
    <p:sldId id="8319" r:id="rId8"/>
    <p:sldId id="4044" r:id="rId9"/>
    <p:sldId id="4040" r:id="rId10"/>
    <p:sldId id="4072" r:id="rId11"/>
    <p:sldId id="8332" r:id="rId12"/>
    <p:sldId id="4028" r:id="rId13"/>
    <p:sldId id="8337" r:id="rId14"/>
    <p:sldId id="4046" r:id="rId15"/>
    <p:sldId id="8330" r:id="rId16"/>
    <p:sldId id="4045" r:id="rId17"/>
    <p:sldId id="3968" r:id="rId18"/>
    <p:sldId id="3962" r:id="rId19"/>
    <p:sldId id="4030" r:id="rId20"/>
    <p:sldId id="4029" r:id="rId21"/>
    <p:sldId id="3963" r:id="rId22"/>
    <p:sldId id="3964" r:id="rId23"/>
    <p:sldId id="4032" r:id="rId24"/>
    <p:sldId id="8334" r:id="rId25"/>
    <p:sldId id="8335" r:id="rId26"/>
    <p:sldId id="8336" r:id="rId27"/>
    <p:sldId id="4073" r:id="rId28"/>
    <p:sldId id="271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FFC000"/>
    <a:srgbClr val="8FCFFF"/>
    <a:srgbClr val="FF99FF"/>
    <a:srgbClr val="DEEBF7"/>
    <a:srgbClr val="3FADFF"/>
    <a:srgbClr val="4472C4"/>
    <a:srgbClr val="9DC3E6"/>
    <a:srgbClr val="61CBF4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F02A8-4799-4E0E-AB0A-50B04A7FF623}" v="2" dt="2025-12-01T06:43:19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118" autoAdjust="0"/>
    <p:restoredTop sz="84758" autoAdjust="0"/>
  </p:normalViewPr>
  <p:slideViewPr>
    <p:cSldViewPr snapToGrid="0">
      <p:cViewPr varScale="1">
        <p:scale>
          <a:sx n="63" d="100"/>
          <a:sy n="63" d="100"/>
        </p:scale>
        <p:origin x="83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JENTA" userId="8d1209f4831e9c53" providerId="LiveId" clId="{904B13E8-5561-4C71-BC7C-B64964A84905}"/>
    <pc:docChg chg="undo redo custSel addSld delSld modSld sldOrd">
      <pc:chgData name="Christophe JENTA" userId="8d1209f4831e9c53" providerId="LiveId" clId="{904B13E8-5561-4C71-BC7C-B64964A84905}" dt="2025-12-01T06:49:38.605" v="33114" actId="20577"/>
      <pc:docMkLst>
        <pc:docMk/>
      </pc:docMkLst>
      <pc:sldChg chg="addSp delSp modSp add mod">
        <pc:chgData name="Christophe JENTA" userId="8d1209f4831e9c53" providerId="LiveId" clId="{904B13E8-5561-4C71-BC7C-B64964A84905}" dt="2025-11-05T10:19:05.099" v="31587" actId="20577"/>
        <pc:sldMkLst>
          <pc:docMk/>
          <pc:sldMk cId="2592800484" sldId="260"/>
        </pc:sldMkLst>
        <pc:spChg chg="mod">
          <ac:chgData name="Christophe JENTA" userId="8d1209f4831e9c53" providerId="LiveId" clId="{904B13E8-5561-4C71-BC7C-B64964A84905}" dt="2025-11-05T10:19:05.099" v="31587" actId="20577"/>
          <ac:spMkLst>
            <pc:docMk/>
            <pc:sldMk cId="2592800484" sldId="260"/>
            <ac:spMk id="5" creationId="{4B383D5B-5E34-4358-AB93-57DDF23DC143}"/>
          </ac:spMkLst>
        </pc:spChg>
      </pc:sldChg>
      <pc:sldChg chg="addSp modSp mod">
        <pc:chgData name="Christophe JENTA" userId="8d1209f4831e9c53" providerId="LiveId" clId="{904B13E8-5561-4C71-BC7C-B64964A84905}" dt="2025-11-05T10:22:34.920" v="31639" actId="5793"/>
        <pc:sldMkLst>
          <pc:docMk/>
          <pc:sldMk cId="1375982794" sldId="263"/>
        </pc:sldMkLst>
        <pc:spChg chg="mod">
          <ac:chgData name="Christophe JENTA" userId="8d1209f4831e9c53" providerId="LiveId" clId="{904B13E8-5561-4C71-BC7C-B64964A84905}" dt="2025-11-05T10:22:34.920" v="31639" actId="5793"/>
          <ac:spMkLst>
            <pc:docMk/>
            <pc:sldMk cId="1375982794" sldId="263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4T10:15:28.714" v="25527" actId="20577"/>
          <ac:spMkLst>
            <pc:docMk/>
            <pc:sldMk cId="1375982794" sldId="263"/>
            <ac:spMk id="13" creationId="{53DEA476-FB73-01D9-4F67-9CDA9B0340D0}"/>
          </ac:spMkLst>
        </pc:spChg>
      </pc:sldChg>
      <pc:sldChg chg="addSp delSp modSp mod">
        <pc:chgData name="Christophe JENTA" userId="8d1209f4831e9c53" providerId="LiveId" clId="{904B13E8-5561-4C71-BC7C-B64964A84905}" dt="2025-11-05T10:23:38.205" v="31663" actId="20577"/>
        <pc:sldMkLst>
          <pc:docMk/>
          <pc:sldMk cId="1657737628" sldId="266"/>
        </pc:sldMkLst>
        <pc:spChg chg="mod">
          <ac:chgData name="Christophe JENTA" userId="8d1209f4831e9c53" providerId="LiveId" clId="{904B13E8-5561-4C71-BC7C-B64964A84905}" dt="2025-11-05T10:23:38.205" v="31663" actId="20577"/>
          <ac:spMkLst>
            <pc:docMk/>
            <pc:sldMk cId="1657737628" sldId="266"/>
            <ac:spMk id="6" creationId="{AB847AE6-D22B-4E60-B078-7540A9E37F9E}"/>
          </ac:spMkLst>
        </pc:spChg>
      </pc:sldChg>
      <pc:sldChg chg="modSp mod">
        <pc:chgData name="Christophe JENTA" userId="8d1209f4831e9c53" providerId="LiveId" clId="{904B13E8-5561-4C71-BC7C-B64964A84905}" dt="2025-11-04T10:21:54.560" v="25648" actId="21"/>
        <pc:sldMkLst>
          <pc:docMk/>
          <pc:sldMk cId="1920580924" sldId="267"/>
        </pc:sldMkLst>
        <pc:spChg chg="mod">
          <ac:chgData name="Christophe JENTA" userId="8d1209f4831e9c53" providerId="LiveId" clId="{904B13E8-5561-4C71-BC7C-B64964A84905}" dt="2025-11-04T10:21:54.560" v="25648" actId="21"/>
          <ac:spMkLst>
            <pc:docMk/>
            <pc:sldMk cId="1920580924" sldId="267"/>
            <ac:spMk id="6" creationId="{AB847AE6-D22B-4E60-B078-7540A9E37F9E}"/>
          </ac:spMkLst>
        </pc:spChg>
      </pc:sldChg>
      <pc:sldChg chg="modSp mod">
        <pc:chgData name="Christophe JENTA" userId="8d1209f4831e9c53" providerId="LiveId" clId="{904B13E8-5561-4C71-BC7C-B64964A84905}" dt="2025-11-04T10:22:07.018" v="25652" actId="20577"/>
        <pc:sldMkLst>
          <pc:docMk/>
          <pc:sldMk cId="2763082892" sldId="268"/>
        </pc:sldMkLst>
        <pc:spChg chg="mod">
          <ac:chgData name="Christophe JENTA" userId="8d1209f4831e9c53" providerId="LiveId" clId="{904B13E8-5561-4C71-BC7C-B64964A84905}" dt="2025-11-04T10:22:07.018" v="25652" actId="20577"/>
          <ac:spMkLst>
            <pc:docMk/>
            <pc:sldMk cId="2763082892" sldId="268"/>
            <ac:spMk id="6" creationId="{AB847AE6-D22B-4E60-B078-7540A9E37F9E}"/>
          </ac:spMkLst>
        </pc:spChg>
      </pc:sldChg>
      <pc:sldChg chg="modSp mod">
        <pc:chgData name="Christophe JENTA" userId="8d1209f4831e9c53" providerId="LiveId" clId="{904B13E8-5561-4C71-BC7C-B64964A84905}" dt="2025-11-05T10:35:01.125" v="31827" actId="20577"/>
        <pc:sldMkLst>
          <pc:docMk/>
          <pc:sldMk cId="86600745" sldId="269"/>
        </pc:sldMkLst>
        <pc:spChg chg="mod">
          <ac:chgData name="Christophe JENTA" userId="8d1209f4831e9c53" providerId="LiveId" clId="{904B13E8-5561-4C71-BC7C-B64964A84905}" dt="2025-11-05T10:35:01.125" v="31827" actId="20577"/>
          <ac:spMkLst>
            <pc:docMk/>
            <pc:sldMk cId="86600745" sldId="269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0:01:22.090" v="31084" actId="20577"/>
        <pc:sldMkLst>
          <pc:docMk/>
          <pc:sldMk cId="3389601584" sldId="3962"/>
        </pc:sldMkLst>
        <pc:spChg chg="mod">
          <ac:chgData name="Christophe JENTA" userId="8d1209f4831e9c53" providerId="LiveId" clId="{904B13E8-5561-4C71-BC7C-B64964A84905}" dt="2025-11-05T10:01:22.090" v="31084" actId="20577"/>
          <ac:spMkLst>
            <pc:docMk/>
            <pc:sldMk cId="3389601584" sldId="3962"/>
            <ac:spMk id="6" creationId="{AB847AE6-D22B-4E60-B078-7540A9E37F9E}"/>
          </ac:spMkLst>
        </pc:spChg>
        <pc:picChg chg="add mod">
          <ac:chgData name="Christophe JENTA" userId="8d1209f4831e9c53" providerId="LiveId" clId="{904B13E8-5561-4C71-BC7C-B64964A84905}" dt="2025-11-05T09:10:43.338" v="30274"/>
          <ac:picMkLst>
            <pc:docMk/>
            <pc:sldMk cId="3389601584" sldId="3962"/>
            <ac:picMk id="2" creationId="{EB941A3F-269B-434C-20E3-DE03D5F02928}"/>
          </ac:picMkLst>
        </pc:picChg>
      </pc:sldChg>
      <pc:sldChg chg="modSp mod">
        <pc:chgData name="Christophe JENTA" userId="8d1209f4831e9c53" providerId="LiveId" clId="{904B13E8-5561-4C71-BC7C-B64964A84905}" dt="2025-11-05T10:06:03.674" v="31197" actId="20577"/>
        <pc:sldMkLst>
          <pc:docMk/>
          <pc:sldMk cId="3625104979" sldId="3963"/>
        </pc:sldMkLst>
        <pc:spChg chg="mod">
          <ac:chgData name="Christophe JENTA" userId="8d1209f4831e9c53" providerId="LiveId" clId="{904B13E8-5561-4C71-BC7C-B64964A84905}" dt="2025-11-05T10:06:03.674" v="31197" actId="20577"/>
          <ac:spMkLst>
            <pc:docMk/>
            <pc:sldMk cId="3625104979" sldId="3963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4T14:18:10.502" v="28924" actId="1076"/>
        <pc:sldMkLst>
          <pc:docMk/>
          <pc:sldMk cId="1388879499" sldId="3966"/>
        </pc:sldMkLst>
        <pc:spChg chg="add mod">
          <ac:chgData name="Christophe JENTA" userId="8d1209f4831e9c53" providerId="LiveId" clId="{904B13E8-5561-4C71-BC7C-B64964A84905}" dt="2025-11-04T14:17:56.230" v="28922" actId="20577"/>
          <ac:spMkLst>
            <pc:docMk/>
            <pc:sldMk cId="1388879499" sldId="3966"/>
            <ac:spMk id="3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4T14:18:01.484" v="28923" actId="1076"/>
          <ac:spMkLst>
            <pc:docMk/>
            <pc:sldMk cId="1388879499" sldId="3966"/>
            <ac:spMk id="37" creationId="{F9AF27F8-C5F5-2C36-FDCE-3AA26A04D26A}"/>
          </ac:spMkLst>
        </pc:spChg>
        <pc:spChg chg="add mod">
          <ac:chgData name="Christophe JENTA" userId="8d1209f4831e9c53" providerId="LiveId" clId="{904B13E8-5561-4C71-BC7C-B64964A84905}" dt="2025-11-04T14:18:10.502" v="28924" actId="1076"/>
          <ac:spMkLst>
            <pc:docMk/>
            <pc:sldMk cId="1388879499" sldId="3966"/>
            <ac:spMk id="39" creationId="{84CCBA31-6C27-F659-CF4E-AEEC993E7B3D}"/>
          </ac:spMkLst>
        </pc:spChg>
        <pc:spChg chg="add mod">
          <ac:chgData name="Christophe JENTA" userId="8d1209f4831e9c53" providerId="LiveId" clId="{904B13E8-5561-4C71-BC7C-B64964A84905}" dt="2025-11-04T14:17:30.052" v="28916" actId="1076"/>
          <ac:spMkLst>
            <pc:docMk/>
            <pc:sldMk cId="1388879499" sldId="3966"/>
            <ac:spMk id="40" creationId="{26FA6F78-1986-30EE-A5F5-F8C6257546AE}"/>
          </ac:spMkLst>
        </pc:spChg>
        <pc:spChg chg="add mod">
          <ac:chgData name="Christophe JENTA" userId="8d1209f4831e9c53" providerId="LiveId" clId="{904B13E8-5561-4C71-BC7C-B64964A84905}" dt="2025-11-04T14:17:30.052" v="28916" actId="1076"/>
          <ac:spMkLst>
            <pc:docMk/>
            <pc:sldMk cId="1388879499" sldId="3966"/>
            <ac:spMk id="41" creationId="{ABA7047F-027D-9C36-805C-84D81C8AAD42}"/>
          </ac:spMkLst>
        </pc:spChg>
      </pc:sldChg>
      <pc:sldChg chg="addSp delSp modSp mod">
        <pc:chgData name="Christophe JENTA" userId="8d1209f4831e9c53" providerId="LiveId" clId="{904B13E8-5561-4C71-BC7C-B64964A84905}" dt="2025-11-05T09:10:53.797" v="30276"/>
        <pc:sldMkLst>
          <pc:docMk/>
          <pc:sldMk cId="974697998" sldId="3968"/>
        </pc:sldMkLst>
        <pc:picChg chg="add mod">
          <ac:chgData name="Christophe JENTA" userId="8d1209f4831e9c53" providerId="LiveId" clId="{904B13E8-5561-4C71-BC7C-B64964A84905}" dt="2025-11-05T09:10:53.797" v="30276"/>
          <ac:picMkLst>
            <pc:docMk/>
            <pc:sldMk cId="974697998" sldId="3968"/>
            <ac:picMk id="3" creationId="{03D014EF-0BCA-04AA-2ED0-1F6878F2B8F2}"/>
          </ac:picMkLst>
        </pc:picChg>
      </pc:sldChg>
      <pc:sldChg chg="modSp mod">
        <pc:chgData name="Christophe JENTA" userId="8d1209f4831e9c53" providerId="LiveId" clId="{904B13E8-5561-4C71-BC7C-B64964A84905}" dt="2025-11-05T10:36:51.850" v="31832" actId="20577"/>
        <pc:sldMkLst>
          <pc:docMk/>
          <pc:sldMk cId="930102699" sldId="4015"/>
        </pc:sldMkLst>
        <pc:spChg chg="mod">
          <ac:chgData name="Christophe JENTA" userId="8d1209f4831e9c53" providerId="LiveId" clId="{904B13E8-5561-4C71-BC7C-B64964A84905}" dt="2025-11-05T10:36:51.850" v="31832" actId="20577"/>
          <ac:spMkLst>
            <pc:docMk/>
            <pc:sldMk cId="930102699" sldId="4015"/>
            <ac:spMk id="6" creationId="{AB847AE6-D22B-4E60-B078-7540A9E37F9E}"/>
          </ac:spMkLst>
        </pc:spChg>
      </pc:sldChg>
      <pc:sldChg chg="addSp modSp mod">
        <pc:chgData name="Christophe JENTA" userId="8d1209f4831e9c53" providerId="LiveId" clId="{904B13E8-5561-4C71-BC7C-B64964A84905}" dt="2025-11-05T11:01:47.116" v="32032" actId="20577"/>
        <pc:sldMkLst>
          <pc:docMk/>
          <pc:sldMk cId="2645050019" sldId="4016"/>
        </pc:sldMkLst>
        <pc:spChg chg="mod">
          <ac:chgData name="Christophe JENTA" userId="8d1209f4831e9c53" providerId="LiveId" clId="{904B13E8-5561-4C71-BC7C-B64964A84905}" dt="2025-11-05T11:01:47.116" v="32032" actId="20577"/>
          <ac:spMkLst>
            <pc:docMk/>
            <pc:sldMk cId="2645050019" sldId="4016"/>
            <ac:spMk id="6" creationId="{AB847AE6-D22B-4E60-B078-7540A9E37F9E}"/>
          </ac:spMkLst>
        </pc:spChg>
        <pc:picChg chg="add mod">
          <ac:chgData name="Christophe JENTA" userId="8d1209f4831e9c53" providerId="LiveId" clId="{904B13E8-5561-4C71-BC7C-B64964A84905}" dt="2025-11-04T13:00:56.720" v="27628" actId="14100"/>
          <ac:picMkLst>
            <pc:docMk/>
            <pc:sldMk cId="2645050019" sldId="4016"/>
            <ac:picMk id="4" creationId="{A0819F54-8D7B-4553-D58F-BEDF05B7B0D6}"/>
          </ac:picMkLst>
        </pc:picChg>
      </pc:sldChg>
      <pc:sldChg chg="modSp mod">
        <pc:chgData name="Christophe JENTA" userId="8d1209f4831e9c53" providerId="LiveId" clId="{904B13E8-5561-4C71-BC7C-B64964A84905}" dt="2025-11-05T10:59:26.721" v="32012" actId="1076"/>
        <pc:sldMkLst>
          <pc:docMk/>
          <pc:sldMk cId="988544537" sldId="4017"/>
        </pc:sldMkLst>
        <pc:spChg chg="mod">
          <ac:chgData name="Christophe JENTA" userId="8d1209f4831e9c53" providerId="LiveId" clId="{904B13E8-5561-4C71-BC7C-B64964A84905}" dt="2025-11-05T10:59:19.882" v="32010" actId="14100"/>
          <ac:spMkLst>
            <pc:docMk/>
            <pc:sldMk cId="988544537" sldId="4017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10:59:26.721" v="32012" actId="1076"/>
          <ac:picMkLst>
            <pc:docMk/>
            <pc:sldMk cId="988544537" sldId="4017"/>
            <ac:picMk id="24" creationId="{1377057B-4D3C-09F6-2F0F-81DF84A5F663}"/>
          </ac:picMkLst>
        </pc:picChg>
        <pc:picChg chg="mod">
          <ac:chgData name="Christophe JENTA" userId="8d1209f4831e9c53" providerId="LiveId" clId="{904B13E8-5561-4C71-BC7C-B64964A84905}" dt="2025-11-05T10:59:22.762" v="32011" actId="1076"/>
          <ac:picMkLst>
            <pc:docMk/>
            <pc:sldMk cId="988544537" sldId="4017"/>
            <ac:picMk id="25" creationId="{55A86F53-F682-60F8-1AB9-1E1CBCAF4508}"/>
          </ac:picMkLst>
        </pc:picChg>
      </pc:sldChg>
      <pc:sldChg chg="modSp mod">
        <pc:chgData name="Christophe JENTA" userId="8d1209f4831e9c53" providerId="LiveId" clId="{904B13E8-5561-4C71-BC7C-B64964A84905}" dt="2025-11-04T12:51:50.679" v="27393" actId="20577"/>
        <pc:sldMkLst>
          <pc:docMk/>
          <pc:sldMk cId="1154644131" sldId="4018"/>
        </pc:sldMkLst>
        <pc:spChg chg="mod">
          <ac:chgData name="Christophe JENTA" userId="8d1209f4831e9c53" providerId="LiveId" clId="{904B13E8-5561-4C71-BC7C-B64964A84905}" dt="2025-11-04T12:51:50.679" v="27393" actId="20577"/>
          <ac:spMkLst>
            <pc:docMk/>
            <pc:sldMk cId="1154644131" sldId="4018"/>
            <ac:spMk id="6" creationId="{AB847AE6-D22B-4E60-B078-7540A9E37F9E}"/>
          </ac:spMkLst>
        </pc:spChg>
      </pc:sldChg>
      <pc:sldChg chg="addSp modSp mod">
        <pc:chgData name="Christophe JENTA" userId="8d1209f4831e9c53" providerId="LiveId" clId="{904B13E8-5561-4C71-BC7C-B64964A84905}" dt="2025-11-05T12:18:05.588" v="32584" actId="20577"/>
        <pc:sldMkLst>
          <pc:docMk/>
          <pc:sldMk cId="1224436124" sldId="4027"/>
        </pc:sldMkLst>
        <pc:spChg chg="mod">
          <ac:chgData name="Christophe JENTA" userId="8d1209f4831e9c53" providerId="LiveId" clId="{904B13E8-5561-4C71-BC7C-B64964A84905}" dt="2025-11-05T12:18:05.588" v="32584" actId="20577"/>
          <ac:spMkLst>
            <pc:docMk/>
            <pc:sldMk cId="1224436124" sldId="4027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09:09:30.942" v="30262"/>
        <pc:sldMkLst>
          <pc:docMk/>
          <pc:sldMk cId="3231743922" sldId="4028"/>
        </pc:sldMkLst>
        <pc:spChg chg="mod">
          <ac:chgData name="Christophe JENTA" userId="8d1209f4831e9c53" providerId="LiveId" clId="{904B13E8-5561-4C71-BC7C-B64964A84905}" dt="2025-11-05T08:35:52.277" v="29579" actId="20577"/>
          <ac:spMkLst>
            <pc:docMk/>
            <pc:sldMk cId="3231743922" sldId="4028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8:36:04.984" v="29580" actId="1076"/>
          <ac:spMkLst>
            <pc:docMk/>
            <pc:sldMk cId="3231743922" sldId="4028"/>
            <ac:spMk id="17" creationId="{E12B362C-84A5-EB21-6F0C-2F4130312CFF}"/>
          </ac:spMkLst>
        </pc:spChg>
        <pc:picChg chg="mod">
          <ac:chgData name="Christophe JENTA" userId="8d1209f4831e9c53" providerId="LiveId" clId="{904B13E8-5561-4C71-BC7C-B64964A84905}" dt="2025-11-05T09:09:30.942" v="30262"/>
          <ac:picMkLst>
            <pc:docMk/>
            <pc:sldMk cId="3231743922" sldId="4028"/>
            <ac:picMk id="4" creationId="{9DD7DE0C-4440-4B75-8B6A-6BC16D2B4814}"/>
          </ac:picMkLst>
        </pc:picChg>
      </pc:sldChg>
      <pc:sldChg chg="addSp delSp modSp mod">
        <pc:chgData name="Christophe JENTA" userId="8d1209f4831e9c53" providerId="LiveId" clId="{904B13E8-5561-4C71-BC7C-B64964A84905}" dt="2025-11-05T10:03:30.626" v="31136" actId="20577"/>
        <pc:sldMkLst>
          <pc:docMk/>
          <pc:sldMk cId="1760252344" sldId="4029"/>
        </pc:sldMkLst>
        <pc:spChg chg="mod">
          <ac:chgData name="Christophe JENTA" userId="8d1209f4831e9c53" providerId="LiveId" clId="{904B13E8-5561-4C71-BC7C-B64964A84905}" dt="2025-11-05T10:03:30.626" v="31136" actId="20577"/>
          <ac:spMkLst>
            <pc:docMk/>
            <pc:sldMk cId="1760252344" sldId="4029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0:10:03.297" v="31387" actId="20577"/>
        <pc:sldMkLst>
          <pc:docMk/>
          <pc:sldMk cId="3083387249" sldId="4032"/>
        </pc:sldMkLst>
        <pc:spChg chg="mod">
          <ac:chgData name="Christophe JENTA" userId="8d1209f4831e9c53" providerId="LiveId" clId="{904B13E8-5561-4C71-BC7C-B64964A84905}" dt="2025-11-05T10:10:03.297" v="31387" actId="20577"/>
          <ac:spMkLst>
            <pc:docMk/>
            <pc:sldMk cId="3083387249" sldId="4032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1:58:56.693" v="32492" actId="207"/>
        <pc:sldMkLst>
          <pc:docMk/>
          <pc:sldMk cId="907361393" sldId="4036"/>
        </pc:sldMkLst>
        <pc:spChg chg="mod">
          <ac:chgData name="Christophe JENTA" userId="8d1209f4831e9c53" providerId="LiveId" clId="{904B13E8-5561-4C71-BC7C-B64964A84905}" dt="2025-11-05T11:58:56.693" v="32492" actId="207"/>
          <ac:spMkLst>
            <pc:docMk/>
            <pc:sldMk cId="907361393" sldId="4036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4T14:21:28.024" v="28978" actId="1076"/>
          <ac:spMkLst>
            <pc:docMk/>
            <pc:sldMk cId="907361393" sldId="4036"/>
            <ac:spMk id="23" creationId="{BCEA5E80-E810-7DA0-A25D-BB38F8D81264}"/>
          </ac:spMkLst>
        </pc:spChg>
      </pc:sldChg>
      <pc:sldChg chg="addSp delSp modSp mod">
        <pc:chgData name="Christophe JENTA" userId="8d1209f4831e9c53" providerId="LiveId" clId="{904B13E8-5561-4C71-BC7C-B64964A84905}" dt="2025-11-05T10:50:11.214" v="31954" actId="20577"/>
        <pc:sldMkLst>
          <pc:docMk/>
          <pc:sldMk cId="1406231781" sldId="4038"/>
        </pc:sldMkLst>
        <pc:spChg chg="add mod">
          <ac:chgData name="Christophe JENTA" userId="8d1209f4831e9c53" providerId="LiveId" clId="{904B13E8-5561-4C71-BC7C-B64964A84905}" dt="2025-11-05T10:50:11.214" v="31954" actId="20577"/>
          <ac:spMkLst>
            <pc:docMk/>
            <pc:sldMk cId="1406231781" sldId="4038"/>
            <ac:spMk id="24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4T11:30:25.706" v="26270" actId="255"/>
        <pc:sldMkLst>
          <pc:docMk/>
          <pc:sldMk cId="195608311" sldId="4040"/>
        </pc:sldMkLst>
        <pc:spChg chg="mod">
          <ac:chgData name="Christophe JENTA" userId="8d1209f4831e9c53" providerId="LiveId" clId="{904B13E8-5561-4C71-BC7C-B64964A84905}" dt="2025-11-04T11:30:25.706" v="26270" actId="255"/>
          <ac:spMkLst>
            <pc:docMk/>
            <pc:sldMk cId="195608311" sldId="4040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2:53:07.091" v="32592" actId="20577"/>
        <pc:sldMkLst>
          <pc:docMk/>
          <pc:sldMk cId="3893955213" sldId="4041"/>
        </pc:sldMkLst>
        <pc:spChg chg="add mod">
          <ac:chgData name="Christophe JENTA" userId="8d1209f4831e9c53" providerId="LiveId" clId="{904B13E8-5561-4C71-BC7C-B64964A84905}" dt="2025-11-05T07:09:00.611" v="28983" actId="1076"/>
          <ac:spMkLst>
            <pc:docMk/>
            <pc:sldMk cId="3893955213" sldId="4041"/>
            <ac:spMk id="5" creationId="{83DA162A-5039-FB1A-B81B-0B2AF2AF5A4A}"/>
          </ac:spMkLst>
        </pc:spChg>
        <pc:spChg chg="mod">
          <ac:chgData name="Christophe JENTA" userId="8d1209f4831e9c53" providerId="LiveId" clId="{904B13E8-5561-4C71-BC7C-B64964A84905}" dt="2025-11-05T12:53:07.091" v="32592" actId="20577"/>
          <ac:spMkLst>
            <pc:docMk/>
            <pc:sldMk cId="3893955213" sldId="4041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7:09:12.213" v="28985" actId="1076"/>
          <ac:spMkLst>
            <pc:docMk/>
            <pc:sldMk cId="3893955213" sldId="4041"/>
            <ac:spMk id="9" creationId="{A390D7C8-E266-A1E3-32A1-8359C73C4075}"/>
          </ac:spMkLst>
        </pc:spChg>
        <pc:spChg chg="add mod">
          <ac:chgData name="Christophe JENTA" userId="8d1209f4831e9c53" providerId="LiveId" clId="{904B13E8-5561-4C71-BC7C-B64964A84905}" dt="2025-11-05T07:09:08.532" v="28984" actId="1076"/>
          <ac:spMkLst>
            <pc:docMk/>
            <pc:sldMk cId="3893955213" sldId="4041"/>
            <ac:spMk id="11" creationId="{47866C97-B236-FE71-E46C-5D73BCD522D0}"/>
          </ac:spMkLst>
        </pc:spChg>
        <pc:spChg chg="add mod">
          <ac:chgData name="Christophe JENTA" userId="8d1209f4831e9c53" providerId="LiveId" clId="{904B13E8-5561-4C71-BC7C-B64964A84905}" dt="2025-11-05T07:09:20.194" v="28986" actId="1076"/>
          <ac:spMkLst>
            <pc:docMk/>
            <pc:sldMk cId="3893955213" sldId="4041"/>
            <ac:spMk id="12" creationId="{32083884-7AFC-AEDA-C534-C22DB1BB1D1E}"/>
          </ac:spMkLst>
        </pc:spChg>
        <pc:spChg chg="add mod">
          <ac:chgData name="Christophe JENTA" userId="8d1209f4831e9c53" providerId="LiveId" clId="{904B13E8-5561-4C71-BC7C-B64964A84905}" dt="2025-11-05T07:09:24.642" v="28987" actId="1076"/>
          <ac:spMkLst>
            <pc:docMk/>
            <pc:sldMk cId="3893955213" sldId="4041"/>
            <ac:spMk id="13" creationId="{09FD24C3-C299-B7A8-BF1B-23C602446CDB}"/>
          </ac:spMkLst>
        </pc:spChg>
      </pc:sldChg>
      <pc:sldChg chg="addSp delSp modSp mod">
        <pc:chgData name="Christophe JENTA" userId="8d1209f4831e9c53" providerId="LiveId" clId="{904B13E8-5561-4C71-BC7C-B64964A84905}" dt="2025-11-05T08:03:33.597" v="29066" actId="20577"/>
        <pc:sldMkLst>
          <pc:docMk/>
          <pc:sldMk cId="1890009773" sldId="4043"/>
        </pc:sldMkLst>
        <pc:spChg chg="mod">
          <ac:chgData name="Christophe JENTA" userId="8d1209f4831e9c53" providerId="LiveId" clId="{904B13E8-5561-4C71-BC7C-B64964A84905}" dt="2025-11-05T08:03:33.597" v="29066" actId="20577"/>
          <ac:spMkLst>
            <pc:docMk/>
            <pc:sldMk cId="1890009773" sldId="4043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08:17:29.273" v="29248" actId="20577"/>
        <pc:sldMkLst>
          <pc:docMk/>
          <pc:sldMk cId="2947876559" sldId="4044"/>
        </pc:sldMkLst>
        <pc:spChg chg="add mod">
          <ac:chgData name="Christophe JENTA" userId="8d1209f4831e9c53" providerId="LiveId" clId="{904B13E8-5561-4C71-BC7C-B64964A84905}" dt="2025-11-05T08:17:29.273" v="29248" actId="20577"/>
          <ac:spMkLst>
            <pc:docMk/>
            <pc:sldMk cId="2947876559" sldId="4044"/>
            <ac:spMk id="13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08:14:57.131" v="29172"/>
          <ac:picMkLst>
            <pc:docMk/>
            <pc:sldMk cId="2947876559" sldId="4044"/>
            <ac:picMk id="3" creationId="{4A50529E-C22E-4B27-A03E-D403DE725A2D}"/>
          </ac:picMkLst>
        </pc:picChg>
      </pc:sldChg>
      <pc:sldChg chg="addSp delSp modSp mod">
        <pc:chgData name="Christophe JENTA" userId="8d1209f4831e9c53" providerId="LiveId" clId="{904B13E8-5561-4C71-BC7C-B64964A84905}" dt="2025-11-05T09:26:37.152" v="30630" actId="20577"/>
        <pc:sldMkLst>
          <pc:docMk/>
          <pc:sldMk cId="933882910" sldId="4045"/>
        </pc:sldMkLst>
        <pc:spChg chg="mod">
          <ac:chgData name="Christophe JENTA" userId="8d1209f4831e9c53" providerId="LiveId" clId="{904B13E8-5561-4C71-BC7C-B64964A84905}" dt="2025-11-05T09:26:37.152" v="30630" actId="20577"/>
          <ac:spMkLst>
            <pc:docMk/>
            <pc:sldMk cId="933882910" sldId="4045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09:09:46.830" v="30265"/>
          <ac:picMkLst>
            <pc:docMk/>
            <pc:sldMk cId="933882910" sldId="4045"/>
            <ac:picMk id="51" creationId="{D04BC707-ADDF-FB9B-EB2C-BA707214AC46}"/>
          </ac:picMkLst>
        </pc:picChg>
      </pc:sldChg>
      <pc:sldChg chg="addSp delSp modSp mod">
        <pc:chgData name="Christophe JENTA" userId="8d1209f4831e9c53" providerId="LiveId" clId="{904B13E8-5561-4C71-BC7C-B64964A84905}" dt="2025-11-05T09:22:59.261" v="30541" actId="255"/>
        <pc:sldMkLst>
          <pc:docMk/>
          <pc:sldMk cId="725491643" sldId="4046"/>
        </pc:sldMkLst>
        <pc:spChg chg="add mod">
          <ac:chgData name="Christophe JENTA" userId="8d1209f4831e9c53" providerId="LiveId" clId="{904B13E8-5561-4C71-BC7C-B64964A84905}" dt="2025-11-05T09:11:21.980" v="30281" actId="1076"/>
          <ac:spMkLst>
            <pc:docMk/>
            <pc:sldMk cId="725491643" sldId="4046"/>
            <ac:spMk id="2" creationId="{50002E3A-4E1A-6634-98B5-757375E02263}"/>
          </ac:spMkLst>
        </pc:spChg>
        <pc:spChg chg="mod">
          <ac:chgData name="Christophe JENTA" userId="8d1209f4831e9c53" providerId="LiveId" clId="{904B13E8-5561-4C71-BC7C-B64964A84905}" dt="2025-11-05T09:22:59.261" v="30541" actId="255"/>
          <ac:spMkLst>
            <pc:docMk/>
            <pc:sldMk cId="725491643" sldId="4046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5T09:09:02.954" v="30260"/>
          <ac:picMkLst>
            <pc:docMk/>
            <pc:sldMk cId="725491643" sldId="4046"/>
            <ac:picMk id="69" creationId="{D90C0022-28A1-B152-7E0B-DF7124EB93DC}"/>
          </ac:picMkLst>
        </pc:picChg>
      </pc:sldChg>
      <pc:sldChg chg="modSp mod">
        <pc:chgData name="Christophe JENTA" userId="8d1209f4831e9c53" providerId="LiveId" clId="{904B13E8-5561-4C71-BC7C-B64964A84905}" dt="2025-11-05T10:35:53.102" v="31829" actId="20577"/>
        <pc:sldMkLst>
          <pc:docMk/>
          <pc:sldMk cId="953886198" sldId="4054"/>
        </pc:sldMkLst>
        <pc:spChg chg="mod">
          <ac:chgData name="Christophe JENTA" userId="8d1209f4831e9c53" providerId="LiveId" clId="{904B13E8-5561-4C71-BC7C-B64964A84905}" dt="2025-11-05T10:35:53.102" v="31829" actId="20577"/>
          <ac:spMkLst>
            <pc:docMk/>
            <pc:sldMk cId="953886198" sldId="4054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2:02:50.223" v="32560" actId="20577"/>
        <pc:sldMkLst>
          <pc:docMk/>
          <pc:sldMk cId="4089113635" sldId="4058"/>
        </pc:sldMkLst>
        <pc:spChg chg="mod">
          <ac:chgData name="Christophe JENTA" userId="8d1209f4831e9c53" providerId="LiveId" clId="{904B13E8-5561-4C71-BC7C-B64964A84905}" dt="2025-11-05T12:02:50.223" v="32560" actId="20577"/>
          <ac:spMkLst>
            <pc:docMk/>
            <pc:sldMk cId="4089113635" sldId="4058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1:57:12.998" v="32469" actId="20577"/>
        <pc:sldMkLst>
          <pc:docMk/>
          <pc:sldMk cId="1590138823" sldId="4059"/>
        </pc:sldMkLst>
        <pc:spChg chg="add del mod">
          <ac:chgData name="Christophe JENTA" userId="8d1209f4831e9c53" providerId="LiveId" clId="{904B13E8-5561-4C71-BC7C-B64964A84905}" dt="2025-11-05T11:57:12.998" v="32469" actId="20577"/>
          <ac:spMkLst>
            <pc:docMk/>
            <pc:sldMk cId="1590138823" sldId="4059"/>
            <ac:spMk id="6" creationId="{AB847AE6-D22B-4E60-B078-7540A9E37F9E}"/>
          </ac:spMkLst>
        </pc:spChg>
      </pc:sldChg>
      <pc:sldChg chg="addSp delSp modSp mod">
        <pc:chgData name="Christophe JENTA" userId="8d1209f4831e9c53" providerId="LiveId" clId="{904B13E8-5561-4C71-BC7C-B64964A84905}" dt="2025-11-05T12:01:01.767" v="32508" actId="20577"/>
        <pc:sldMkLst>
          <pc:docMk/>
          <pc:sldMk cId="1007659642" sldId="4060"/>
        </pc:sldMkLst>
        <pc:spChg chg="mod">
          <ac:chgData name="Christophe JENTA" userId="8d1209f4831e9c53" providerId="LiveId" clId="{904B13E8-5561-4C71-BC7C-B64964A84905}" dt="2025-11-05T12:01:01.767" v="32508" actId="20577"/>
          <ac:spMkLst>
            <pc:docMk/>
            <pc:sldMk cId="1007659642" sldId="4060"/>
            <ac:spMk id="6" creationId="{AB847AE6-D22B-4E60-B078-7540A9E37F9E}"/>
          </ac:spMkLst>
        </pc:spChg>
      </pc:sldChg>
      <pc:sldChg chg="addSp delSp modSp add mod">
        <pc:chgData name="Christophe JENTA" userId="8d1209f4831e9c53" providerId="LiveId" clId="{904B13E8-5561-4C71-BC7C-B64964A84905}" dt="2025-11-05T10:20:56.846" v="31610" actId="20577"/>
        <pc:sldMkLst>
          <pc:docMk/>
          <pc:sldMk cId="470717452" sldId="4065"/>
        </pc:sldMkLst>
        <pc:spChg chg="mod">
          <ac:chgData name="Christophe JENTA" userId="8d1209f4831e9c53" providerId="LiveId" clId="{904B13E8-5561-4C71-BC7C-B64964A84905}" dt="2025-11-05T10:20:56.846" v="31610" actId="20577"/>
          <ac:spMkLst>
            <pc:docMk/>
            <pc:sldMk cId="470717452" sldId="4065"/>
            <ac:spMk id="5" creationId="{4B383D5B-5E34-4358-AB93-57DDF23DC143}"/>
          </ac:spMkLst>
        </pc:spChg>
      </pc:sldChg>
      <pc:sldChg chg="modSp mod">
        <pc:chgData name="Christophe JENTA" userId="8d1209f4831e9c53" providerId="LiveId" clId="{904B13E8-5561-4C71-BC7C-B64964A84905}" dt="2025-11-05T10:27:55.470" v="31696" actId="20577"/>
        <pc:sldMkLst>
          <pc:docMk/>
          <pc:sldMk cId="2689777882" sldId="4066"/>
        </pc:sldMkLst>
        <pc:spChg chg="mod">
          <ac:chgData name="Christophe JENTA" userId="8d1209f4831e9c53" providerId="LiveId" clId="{904B13E8-5561-4C71-BC7C-B64964A84905}" dt="2025-11-05T10:27:55.470" v="31696" actId="20577"/>
          <ac:spMkLst>
            <pc:docMk/>
            <pc:sldMk cId="2689777882" sldId="4066"/>
            <ac:spMk id="6" creationId="{AB847AE6-D22B-4E60-B078-7540A9E37F9E}"/>
          </ac:spMkLst>
        </pc:spChg>
      </pc:sldChg>
      <pc:sldChg chg="modSp mod ord">
        <pc:chgData name="Christophe JENTA" userId="8d1209f4831e9c53" providerId="LiveId" clId="{904B13E8-5561-4C71-BC7C-B64964A84905}" dt="2025-11-04T12:42:47.276" v="27129" actId="1076"/>
        <pc:sldMkLst>
          <pc:docMk/>
          <pc:sldMk cId="3658439856" sldId="4067"/>
        </pc:sldMkLst>
        <pc:spChg chg="mod">
          <ac:chgData name="Christophe JENTA" userId="8d1209f4831e9c53" providerId="LiveId" clId="{904B13E8-5561-4C71-BC7C-B64964A84905}" dt="2025-11-04T12:42:47.276" v="27129" actId="1076"/>
          <ac:spMkLst>
            <pc:docMk/>
            <pc:sldMk cId="3658439856" sldId="4067"/>
            <ac:spMk id="6" creationId="{AB847AE6-D22B-4E60-B078-7540A9E37F9E}"/>
          </ac:spMkLst>
        </pc:spChg>
        <pc:picChg chg="mod">
          <ac:chgData name="Christophe JENTA" userId="8d1209f4831e9c53" providerId="LiveId" clId="{904B13E8-5561-4C71-BC7C-B64964A84905}" dt="2025-11-04T12:42:44.391" v="27128" actId="1076"/>
          <ac:picMkLst>
            <pc:docMk/>
            <pc:sldMk cId="3658439856" sldId="4067"/>
            <ac:picMk id="10" creationId="{234FB94C-59C5-77DF-AB90-F40A74CF77FD}"/>
          </ac:picMkLst>
        </pc:picChg>
      </pc:sldChg>
      <pc:sldChg chg="addSp delSp modSp mod">
        <pc:chgData name="Christophe JENTA" userId="8d1209f4831e9c53" providerId="LiveId" clId="{904B13E8-5561-4C71-BC7C-B64964A84905}" dt="2025-11-05T08:20:24.893" v="29309" actId="20577"/>
        <pc:sldMkLst>
          <pc:docMk/>
          <pc:sldMk cId="1816955751" sldId="4071"/>
        </pc:sldMkLst>
        <pc:spChg chg="add mod">
          <ac:chgData name="Christophe JENTA" userId="8d1209f4831e9c53" providerId="LiveId" clId="{904B13E8-5561-4C71-BC7C-B64964A84905}" dt="2025-11-05T08:08:06.390" v="29131" actId="1076"/>
          <ac:spMkLst>
            <pc:docMk/>
            <pc:sldMk cId="1816955751" sldId="4071"/>
            <ac:spMk id="3" creationId="{FF7502FA-AC6E-1E62-3C58-74881B67826A}"/>
          </ac:spMkLst>
        </pc:spChg>
        <pc:spChg chg="mod">
          <ac:chgData name="Christophe JENTA" userId="8d1209f4831e9c53" providerId="LiveId" clId="{904B13E8-5561-4C71-BC7C-B64964A84905}" dt="2025-11-05T08:20:24.893" v="29309" actId="20577"/>
          <ac:spMkLst>
            <pc:docMk/>
            <pc:sldMk cId="1816955751" sldId="4071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8:07:58.434" v="29130" actId="1076"/>
          <ac:spMkLst>
            <pc:docMk/>
            <pc:sldMk cId="1816955751" sldId="4071"/>
            <ac:spMk id="7" creationId="{D8D2349D-CBBC-9168-8ADF-3DBB1FB9951D}"/>
          </ac:spMkLst>
        </pc:spChg>
        <pc:spChg chg="add mod">
          <ac:chgData name="Christophe JENTA" userId="8d1209f4831e9c53" providerId="LiveId" clId="{904B13E8-5561-4C71-BC7C-B64964A84905}" dt="2025-11-05T08:08:15.086" v="29133" actId="1076"/>
          <ac:spMkLst>
            <pc:docMk/>
            <pc:sldMk cId="1816955751" sldId="4071"/>
            <ac:spMk id="16" creationId="{08322587-A882-086C-C544-E81027D5B682}"/>
          </ac:spMkLst>
        </pc:spChg>
        <pc:spChg chg="add mod">
          <ac:chgData name="Christophe JENTA" userId="8d1209f4831e9c53" providerId="LiveId" clId="{904B13E8-5561-4C71-BC7C-B64964A84905}" dt="2025-11-05T08:07:42.544" v="29126" actId="207"/>
          <ac:spMkLst>
            <pc:docMk/>
            <pc:sldMk cId="1816955751" sldId="4071"/>
            <ac:spMk id="18" creationId="{9F541CB4-211D-4D93-1A22-F36B95EAD350}"/>
          </ac:spMkLst>
        </pc:spChg>
        <pc:spChg chg="add mod">
          <ac:chgData name="Christophe JENTA" userId="8d1209f4831e9c53" providerId="LiveId" clId="{904B13E8-5561-4C71-BC7C-B64964A84905}" dt="2025-11-05T08:08:24.622" v="29135" actId="1076"/>
          <ac:spMkLst>
            <pc:docMk/>
            <pc:sldMk cId="1816955751" sldId="4071"/>
            <ac:spMk id="19" creationId="{6321B889-1E70-B5DF-4532-8F2E3DE0B94C}"/>
          </ac:spMkLst>
        </pc:spChg>
        <pc:spChg chg="add mod">
          <ac:chgData name="Christophe JENTA" userId="8d1209f4831e9c53" providerId="LiveId" clId="{904B13E8-5561-4C71-BC7C-B64964A84905}" dt="2025-11-05T08:08:34.382" v="29137" actId="1076"/>
          <ac:spMkLst>
            <pc:docMk/>
            <pc:sldMk cId="1816955751" sldId="4071"/>
            <ac:spMk id="20" creationId="{6442A395-13C3-E767-7D75-983C8E0E8546}"/>
          </ac:spMkLst>
        </pc:spChg>
      </pc:sldChg>
      <pc:sldChg chg="addSp delSp modSp mod">
        <pc:chgData name="Christophe JENTA" userId="8d1209f4831e9c53" providerId="LiveId" clId="{904B13E8-5561-4C71-BC7C-B64964A84905}" dt="2025-11-05T09:09:17.416" v="30261"/>
        <pc:sldMkLst>
          <pc:docMk/>
          <pc:sldMk cId="3009874364" sldId="4072"/>
        </pc:sldMkLst>
        <pc:spChg chg="mod">
          <ac:chgData name="Christophe JENTA" userId="8d1209f4831e9c53" providerId="LiveId" clId="{904B13E8-5561-4C71-BC7C-B64964A84905}" dt="2025-11-05T08:58:55.984" v="30126" actId="115"/>
          <ac:spMkLst>
            <pc:docMk/>
            <pc:sldMk cId="3009874364" sldId="4072"/>
            <ac:spMk id="6" creationId="{AB847AE6-D22B-4E60-B078-7540A9E37F9E}"/>
          </ac:spMkLst>
        </pc:spChg>
        <pc:spChg chg="add mod">
          <ac:chgData name="Christophe JENTA" userId="8d1209f4831e9c53" providerId="LiveId" clId="{904B13E8-5561-4C71-BC7C-B64964A84905}" dt="2025-11-05T08:31:37.803" v="29417"/>
          <ac:spMkLst>
            <pc:docMk/>
            <pc:sldMk cId="3009874364" sldId="4072"/>
            <ac:spMk id="13" creationId="{BF40A359-1502-C1D4-E601-EAD4DF7DC534}"/>
          </ac:spMkLst>
        </pc:spChg>
        <pc:spChg chg="add mod">
          <ac:chgData name="Christophe JENTA" userId="8d1209f4831e9c53" providerId="LiveId" clId="{904B13E8-5561-4C71-BC7C-B64964A84905}" dt="2025-11-05T08:32:15.600" v="29422" actId="1076"/>
          <ac:spMkLst>
            <pc:docMk/>
            <pc:sldMk cId="3009874364" sldId="4072"/>
            <ac:spMk id="17" creationId="{A6CC5019-B816-DE45-ACA9-0883F9CAA857}"/>
          </ac:spMkLst>
        </pc:spChg>
        <pc:spChg chg="add mod">
          <ac:chgData name="Christophe JENTA" userId="8d1209f4831e9c53" providerId="LiveId" clId="{904B13E8-5561-4C71-BC7C-B64964A84905}" dt="2025-11-05T08:32:11.078" v="29420" actId="1076"/>
          <ac:spMkLst>
            <pc:docMk/>
            <pc:sldMk cId="3009874364" sldId="4072"/>
            <ac:spMk id="18" creationId="{E04223C1-0A9D-28F0-9A86-7958841E54DB}"/>
          </ac:spMkLst>
        </pc:spChg>
        <pc:spChg chg="add mod">
          <ac:chgData name="Christophe JENTA" userId="8d1209f4831e9c53" providerId="LiveId" clId="{904B13E8-5561-4C71-BC7C-B64964A84905}" dt="2025-11-05T08:31:37.803" v="29417"/>
          <ac:spMkLst>
            <pc:docMk/>
            <pc:sldMk cId="3009874364" sldId="4072"/>
            <ac:spMk id="19" creationId="{C4F88434-7158-AD59-A35B-3A8C2C21E5CA}"/>
          </ac:spMkLst>
        </pc:spChg>
        <pc:spChg chg="add mod">
          <ac:chgData name="Christophe JENTA" userId="8d1209f4831e9c53" providerId="LiveId" clId="{904B13E8-5561-4C71-BC7C-B64964A84905}" dt="2025-11-05T08:32:08.268" v="29419" actId="1076"/>
          <ac:spMkLst>
            <pc:docMk/>
            <pc:sldMk cId="3009874364" sldId="4072"/>
            <ac:spMk id="20" creationId="{09D6C843-F3DF-FB1A-74DC-0F09749BD56F}"/>
          </ac:spMkLst>
        </pc:spChg>
        <pc:spChg chg="add mod">
          <ac:chgData name="Christophe JENTA" userId="8d1209f4831e9c53" providerId="LiveId" clId="{904B13E8-5561-4C71-BC7C-B64964A84905}" dt="2025-11-05T08:32:56.736" v="29429" actId="1076"/>
          <ac:spMkLst>
            <pc:docMk/>
            <pc:sldMk cId="3009874364" sldId="4072"/>
            <ac:spMk id="21" creationId="{F7BC51A6-35B5-2F75-2969-CA4FB76C43FE}"/>
          </ac:spMkLst>
        </pc:spChg>
        <pc:spChg chg="add mod">
          <ac:chgData name="Christophe JENTA" userId="8d1209f4831e9c53" providerId="LiveId" clId="{904B13E8-5561-4C71-BC7C-B64964A84905}" dt="2025-11-05T08:32:46.933" v="29426" actId="1076"/>
          <ac:spMkLst>
            <pc:docMk/>
            <pc:sldMk cId="3009874364" sldId="4072"/>
            <ac:spMk id="22" creationId="{94435345-08A5-585B-0240-2D1286DEDF93}"/>
          </ac:spMkLst>
        </pc:spChg>
        <pc:spChg chg="add mod">
          <ac:chgData name="Christophe JENTA" userId="8d1209f4831e9c53" providerId="LiveId" clId="{904B13E8-5561-4C71-BC7C-B64964A84905}" dt="2025-11-05T08:32:59.641" v="29430" actId="20577"/>
          <ac:spMkLst>
            <pc:docMk/>
            <pc:sldMk cId="3009874364" sldId="4072"/>
            <ac:spMk id="23" creationId="{6228E883-EF41-9017-1CA1-76F7D621943F}"/>
          </ac:spMkLst>
        </pc:spChg>
        <pc:picChg chg="mod">
          <ac:chgData name="Christophe JENTA" userId="8d1209f4831e9c53" providerId="LiveId" clId="{904B13E8-5561-4C71-BC7C-B64964A84905}" dt="2025-11-05T09:09:17.416" v="30261"/>
          <ac:picMkLst>
            <pc:docMk/>
            <pc:sldMk cId="3009874364" sldId="4072"/>
            <ac:picMk id="5" creationId="{B31DCAC1-962B-4D2E-9B88-618AC92F4528}"/>
          </ac:picMkLst>
        </pc:picChg>
      </pc:sldChg>
      <pc:sldChg chg="addSp delSp modSp add mod">
        <pc:chgData name="Christophe JENTA" userId="8d1209f4831e9c53" providerId="LiveId" clId="{904B13E8-5561-4C71-BC7C-B64964A84905}" dt="2025-11-05T10:15:17.311" v="31544" actId="20577"/>
        <pc:sldMkLst>
          <pc:docMk/>
          <pc:sldMk cId="1748178186" sldId="4090"/>
        </pc:sldMkLst>
        <pc:spChg chg="mod">
          <ac:chgData name="Christophe JENTA" userId="8d1209f4831e9c53" providerId="LiveId" clId="{904B13E8-5561-4C71-BC7C-B64964A84905}" dt="2025-11-05T10:15:17.311" v="31544" actId="20577"/>
          <ac:spMkLst>
            <pc:docMk/>
            <pc:sldMk cId="1748178186" sldId="4090"/>
            <ac:spMk id="5" creationId="{4B383D5B-5E34-4358-AB93-57DDF23DC143}"/>
          </ac:spMkLst>
        </pc:spChg>
        <pc:spChg chg="mod">
          <ac:chgData name="Christophe JENTA" userId="8d1209f4831e9c53" providerId="LiveId" clId="{904B13E8-5561-4C71-BC7C-B64964A84905}" dt="2025-11-04T09:54:49.401" v="25199" actId="207"/>
          <ac:spMkLst>
            <pc:docMk/>
            <pc:sldMk cId="1748178186" sldId="4090"/>
            <ac:spMk id="9" creationId="{CC176293-4F4C-31F3-B9A9-2A5DF59EC444}"/>
          </ac:spMkLst>
        </pc:spChg>
        <pc:spChg chg="mod">
          <ac:chgData name="Christophe JENTA" userId="8d1209f4831e9c53" providerId="LiveId" clId="{904B13E8-5561-4C71-BC7C-B64964A84905}" dt="2025-11-04T09:07:45.365" v="24579" actId="207"/>
          <ac:spMkLst>
            <pc:docMk/>
            <pc:sldMk cId="1748178186" sldId="4090"/>
            <ac:spMk id="38" creationId="{7683731C-E627-27C3-1EEF-1249E0D771BF}"/>
          </ac:spMkLst>
        </pc:spChg>
        <pc:spChg chg="mod">
          <ac:chgData name="Christophe JENTA" userId="8d1209f4831e9c53" providerId="LiveId" clId="{904B13E8-5561-4C71-BC7C-B64964A84905}" dt="2025-11-04T09:07:18.538" v="24575" actId="207"/>
          <ac:spMkLst>
            <pc:docMk/>
            <pc:sldMk cId="1748178186" sldId="4090"/>
            <ac:spMk id="11264" creationId="{247D4FCD-E7F9-00C7-CFA0-D709779E3F4E}"/>
          </ac:spMkLst>
        </pc:spChg>
        <pc:spChg chg="add mod">
          <ac:chgData name="Christophe JENTA" userId="8d1209f4831e9c53" providerId="LiveId" clId="{904B13E8-5561-4C71-BC7C-B64964A84905}" dt="2025-11-04T08:57:41.701" v="24435"/>
          <ac:spMkLst>
            <pc:docMk/>
            <pc:sldMk cId="1748178186" sldId="4090"/>
            <ac:spMk id="11266" creationId="{5586E34D-B6F1-CA76-D0F7-4476D0DA7723}"/>
          </ac:spMkLst>
        </pc:spChg>
        <pc:cxnChg chg="mod">
          <ac:chgData name="Christophe JENTA" userId="8d1209f4831e9c53" providerId="LiveId" clId="{904B13E8-5561-4C71-BC7C-B64964A84905}" dt="2025-11-04T08:57:40.661" v="24434" actId="21"/>
          <ac:cxnSpMkLst>
            <pc:docMk/>
            <pc:sldMk cId="1748178186" sldId="4090"/>
            <ac:cxnSpMk id="26" creationId="{E5105477-D6F4-3359-0DA5-06BA18157BDB}"/>
          </ac:cxnSpMkLst>
        </pc:cxnChg>
        <pc:cxnChg chg="mod">
          <ac:chgData name="Christophe JENTA" userId="8d1209f4831e9c53" providerId="LiveId" clId="{904B13E8-5561-4C71-BC7C-B64964A84905}" dt="2025-11-04T08:57:40.661" v="24434" actId="21"/>
          <ac:cxnSpMkLst>
            <pc:docMk/>
            <pc:sldMk cId="1748178186" sldId="4090"/>
            <ac:cxnSpMk id="27" creationId="{0485FE3E-AFFF-0D73-3010-3B4CB38EFA07}"/>
          </ac:cxnSpMkLst>
        </pc:cxnChg>
        <pc:cxnChg chg="mod">
          <ac:chgData name="Christophe JENTA" userId="8d1209f4831e9c53" providerId="LiveId" clId="{904B13E8-5561-4C71-BC7C-B64964A84905}" dt="2025-11-04T08:57:40.661" v="24434" actId="21"/>
          <ac:cxnSpMkLst>
            <pc:docMk/>
            <pc:sldMk cId="1748178186" sldId="4090"/>
            <ac:cxnSpMk id="28" creationId="{A42B3ED0-A2AB-B26F-FA2B-54A5ABEB67F0}"/>
          </ac:cxnSpMkLst>
        </pc:cxnChg>
      </pc:sldChg>
      <pc:sldChg chg="modSp mod">
        <pc:chgData name="Christophe JENTA" userId="8d1209f4831e9c53" providerId="LiveId" clId="{904B13E8-5561-4C71-BC7C-B64964A84905}" dt="2025-11-05T10:47:59.807" v="31950" actId="20577"/>
        <pc:sldMkLst>
          <pc:docMk/>
          <pc:sldMk cId="1798251051" sldId="4093"/>
        </pc:sldMkLst>
        <pc:spChg chg="mod">
          <ac:chgData name="Christophe JENTA" userId="8d1209f4831e9c53" providerId="LiveId" clId="{904B13E8-5561-4C71-BC7C-B64964A84905}" dt="2025-11-05T10:47:59.807" v="31950" actId="20577"/>
          <ac:spMkLst>
            <pc:docMk/>
            <pc:sldMk cId="1798251051" sldId="4093"/>
            <ac:spMk id="2" creationId="{00000000-0000-0000-0000-000000000000}"/>
          </ac:spMkLst>
        </pc:spChg>
      </pc:sldChg>
      <pc:sldChg chg="modSp mod">
        <pc:chgData name="Christophe JENTA" userId="8d1209f4831e9c53" providerId="LiveId" clId="{904B13E8-5561-4C71-BC7C-B64964A84905}" dt="2025-11-05T10:49:13.073" v="31951" actId="20577"/>
        <pc:sldMkLst>
          <pc:docMk/>
          <pc:sldMk cId="192878626" sldId="4094"/>
        </pc:sldMkLst>
        <pc:spChg chg="mod">
          <ac:chgData name="Christophe JENTA" userId="8d1209f4831e9c53" providerId="LiveId" clId="{904B13E8-5561-4C71-BC7C-B64964A84905}" dt="2025-11-05T10:49:13.073" v="31951" actId="20577"/>
          <ac:spMkLst>
            <pc:docMk/>
            <pc:sldMk cId="192878626" sldId="4094"/>
            <ac:spMk id="2" creationId="{00000000-0000-0000-0000-000000000000}"/>
          </ac:spMkLst>
        </pc:spChg>
      </pc:sldChg>
      <pc:sldChg chg="modSp add del mod">
        <pc:chgData name="Christophe JENTA" userId="8d1209f4831e9c53" providerId="LiveId" clId="{904B13E8-5561-4C71-BC7C-B64964A84905}" dt="2025-11-04T09:49:27.738" v="25053" actId="114"/>
        <pc:sldMkLst>
          <pc:docMk/>
          <pc:sldMk cId="2370123482" sldId="7880"/>
        </pc:sldMkLst>
        <pc:spChg chg="mod">
          <ac:chgData name="Christophe JENTA" userId="8d1209f4831e9c53" providerId="LiveId" clId="{904B13E8-5561-4C71-BC7C-B64964A84905}" dt="2025-11-04T09:49:27.738" v="25053" actId="114"/>
          <ac:spMkLst>
            <pc:docMk/>
            <pc:sldMk cId="2370123482" sldId="7880"/>
            <ac:spMk id="4" creationId="{F4C55BB3-7C49-49CF-8363-201CDDE77423}"/>
          </ac:spMkLst>
        </pc:spChg>
      </pc:sldChg>
      <pc:sldChg chg="addSp delSp modSp add del mod">
        <pc:chgData name="Christophe JENTA" userId="8d1209f4831e9c53" providerId="LiveId" clId="{904B13E8-5561-4C71-BC7C-B64964A84905}" dt="2025-11-05T10:13:11.922" v="31467" actId="478"/>
        <pc:sldMkLst>
          <pc:docMk/>
          <pc:sldMk cId="804487831" sldId="7881"/>
        </pc:sldMkLst>
        <pc:spChg chg="mod">
          <ac:chgData name="Christophe JENTA" userId="8d1209f4831e9c53" providerId="LiveId" clId="{904B13E8-5561-4C71-BC7C-B64964A84905}" dt="2025-11-05T10:12:02.779" v="31450" actId="20577"/>
          <ac:spMkLst>
            <pc:docMk/>
            <pc:sldMk cId="804487831" sldId="7881"/>
            <ac:spMk id="4" creationId="{F4C55BB3-7C49-49CF-8363-201CDDE77423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11" creationId="{2D97FA97-5006-795E-5A22-E7E045F174BD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17" creationId="{8EF15880-299B-8837-94D2-7C1D1AB3B23F}"/>
          </ac:spMkLst>
        </pc:spChg>
        <pc:spChg chg="add mod">
          <ac:chgData name="Christophe JENTA" userId="8d1209f4831e9c53" providerId="LiveId" clId="{904B13E8-5561-4C71-BC7C-B64964A84905}" dt="2025-11-04T08:19:28.906" v="23118" actId="1076"/>
          <ac:spMkLst>
            <pc:docMk/>
            <pc:sldMk cId="804487831" sldId="7881"/>
            <ac:spMk id="36" creationId="{823617B1-52C3-1E23-9A4B-C6BB66FE1769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37" creationId="{84048CDF-6CF7-15BD-CB7F-66E0EEF73EA1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39" creationId="{F05FE88A-9AD9-481C-B73D-D8C1E6DD83E0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48" creationId="{397DD30F-2F7D-10C1-B5C9-71A984C28DA1}"/>
          </ac:spMkLst>
        </pc:spChg>
        <pc:spChg chg="add mod">
          <ac:chgData name="Christophe JENTA" userId="8d1209f4831e9c53" providerId="LiveId" clId="{904B13E8-5561-4C71-BC7C-B64964A84905}" dt="2025-11-04T08:18:36.540" v="23112"/>
          <ac:spMkLst>
            <pc:docMk/>
            <pc:sldMk cId="804487831" sldId="7881"/>
            <ac:spMk id="54" creationId="{71A648B7-9689-BBD5-5034-5855A151D3D4}"/>
          </ac:spMkLst>
        </pc:spChg>
        <pc:spChg chg="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55" creationId="{C576583B-63B0-E93B-8245-F1E36F6BE346}"/>
          </ac:spMkLst>
        </pc:spChg>
        <pc:spChg chg="add 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57" creationId="{96525F5D-A6EA-8AC0-9934-CD1B4FE5340F}"/>
          </ac:spMkLst>
        </pc:spChg>
        <pc:spChg chg="add 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58" creationId="{80AA24AF-D20C-97F7-3F67-79025B336F25}"/>
          </ac:spMkLst>
        </pc:spChg>
        <pc:spChg chg="mod">
          <ac:chgData name="Christophe JENTA" userId="8d1209f4831e9c53" providerId="LiveId" clId="{904B13E8-5561-4C71-BC7C-B64964A84905}" dt="2025-11-04T08:20:19.946" v="23121" actId="207"/>
          <ac:spMkLst>
            <pc:docMk/>
            <pc:sldMk cId="804487831" sldId="7881"/>
            <ac:spMk id="60" creationId="{D5B386D1-5241-CA3E-ED0D-67BD5E7A3F60}"/>
          </ac:spMkLst>
        </pc:spChg>
        <pc:spChg chg="mod">
          <ac:chgData name="Christophe JENTA" userId="8d1209f4831e9c53" providerId="LiveId" clId="{904B13E8-5561-4C71-BC7C-B64964A84905}" dt="2025-11-04T08:20:12.826" v="23120" actId="207"/>
          <ac:spMkLst>
            <pc:docMk/>
            <pc:sldMk cId="804487831" sldId="7881"/>
            <ac:spMk id="61" creationId="{402B0AFD-44CD-4E3D-41D5-EA27596CE0DC}"/>
          </ac:spMkLst>
        </pc:spChg>
        <pc:spChg chg="add mod">
          <ac:chgData name="Christophe JENTA" userId="8d1209f4831e9c53" providerId="LiveId" clId="{904B13E8-5561-4C71-BC7C-B64964A84905}" dt="2025-11-04T08:20:27.829" v="23123"/>
          <ac:spMkLst>
            <pc:docMk/>
            <pc:sldMk cId="804487831" sldId="7881"/>
            <ac:spMk id="64" creationId="{D29539DA-598A-70AD-A539-3BCE91C8BF45}"/>
          </ac:spMkLst>
        </pc:spChg>
        <pc:picChg chg="add del">
          <ac:chgData name="Christophe JENTA" userId="8d1209f4831e9c53" providerId="LiveId" clId="{904B13E8-5561-4C71-BC7C-B64964A84905}" dt="2025-11-05T10:13:01.493" v="31458" actId="478"/>
          <ac:picMkLst>
            <pc:docMk/>
            <pc:sldMk cId="804487831" sldId="7881"/>
            <ac:picMk id="12" creationId="{45048EEF-33F3-84E6-42B6-DCDBA8E2D185}"/>
          </ac:picMkLst>
        </pc:picChg>
        <pc:cxnChg chg="mod">
          <ac:chgData name="Christophe JENTA" userId="8d1209f4831e9c53" providerId="LiveId" clId="{904B13E8-5561-4C71-BC7C-B64964A84905}" dt="2025-11-04T08:20:27.104" v="23122" actId="21"/>
          <ac:cxnSpMkLst>
            <pc:docMk/>
            <pc:sldMk cId="804487831" sldId="7881"/>
            <ac:cxnSpMk id="42" creationId="{DDCE5A2F-8E19-1E3D-B523-30CC2B851FD8}"/>
          </ac:cxnSpMkLst>
        </pc:cxnChg>
        <pc:cxnChg chg="mod">
          <ac:chgData name="Christophe JENTA" userId="8d1209f4831e9c53" providerId="LiveId" clId="{904B13E8-5561-4C71-BC7C-B64964A84905}" dt="2025-11-04T08:20:27.104" v="23122" actId="21"/>
          <ac:cxnSpMkLst>
            <pc:docMk/>
            <pc:sldMk cId="804487831" sldId="7881"/>
            <ac:cxnSpMk id="44" creationId="{32BEEFB1-263F-373A-9F48-C0D889DF944F}"/>
          </ac:cxnSpMkLst>
        </pc:cxnChg>
        <pc:cxnChg chg="mod">
          <ac:chgData name="Christophe JENTA" userId="8d1209f4831e9c53" providerId="LiveId" clId="{904B13E8-5561-4C71-BC7C-B64964A84905}" dt="2025-11-04T08:20:27.104" v="23122" actId="21"/>
          <ac:cxnSpMkLst>
            <pc:docMk/>
            <pc:sldMk cId="804487831" sldId="7881"/>
            <ac:cxnSpMk id="45" creationId="{544EBE98-5AD6-8E4A-AE48-7C59EB18F207}"/>
          </ac:cxnSpMkLst>
        </pc:cxnChg>
      </pc:sldChg>
      <pc:sldChg chg="modSp add del mod">
        <pc:chgData name="Christophe JENTA" userId="8d1209f4831e9c53" providerId="LiveId" clId="{904B13E8-5561-4C71-BC7C-B64964A84905}" dt="2025-11-05T12:55:07.720" v="32594" actId="20577"/>
        <pc:sldMkLst>
          <pc:docMk/>
          <pc:sldMk cId="2483638600" sldId="7883"/>
        </pc:sldMkLst>
        <pc:spChg chg="mod">
          <ac:chgData name="Christophe JENTA" userId="8d1209f4831e9c53" providerId="LiveId" clId="{904B13E8-5561-4C71-BC7C-B64964A84905}" dt="2025-11-05T12:55:07.720" v="32594" actId="20577"/>
          <ac:spMkLst>
            <pc:docMk/>
            <pc:sldMk cId="2483638600" sldId="7883"/>
            <ac:spMk id="4" creationId="{F4C55BB3-7C49-49CF-8363-201CDDE77423}"/>
          </ac:spMkLst>
        </pc:spChg>
        <pc:spChg chg="mod">
          <ac:chgData name="Christophe JENTA" userId="8d1209f4831e9c53" providerId="LiveId" clId="{904B13E8-5561-4C71-BC7C-B64964A84905}" dt="2025-11-04T09:46:37.808" v="24991" actId="1076"/>
          <ac:spMkLst>
            <pc:docMk/>
            <pc:sldMk cId="2483638600" sldId="7883"/>
            <ac:spMk id="18" creationId="{7C810C6B-DDE9-E2AA-2036-050429B9BE24}"/>
          </ac:spMkLst>
        </pc:spChg>
        <pc:picChg chg="mod">
          <ac:chgData name="Christophe JENTA" userId="8d1209f4831e9c53" providerId="LiveId" clId="{904B13E8-5561-4C71-BC7C-B64964A84905}" dt="2025-11-04T09:46:33.920" v="24990" actId="14100"/>
          <ac:picMkLst>
            <pc:docMk/>
            <pc:sldMk cId="2483638600" sldId="7883"/>
            <ac:picMk id="17" creationId="{BFC520F9-8251-F617-A21B-01529C8960F5}"/>
          </ac:picMkLst>
        </pc:picChg>
      </pc:sldChg>
      <pc:sldChg chg="addSp modSp add mod">
        <pc:chgData name="Christophe JENTA" userId="8d1209f4831e9c53" providerId="LiveId" clId="{904B13E8-5561-4C71-BC7C-B64964A84905}" dt="2025-12-01T06:49:38.605" v="33114" actId="20577"/>
        <pc:sldMkLst>
          <pc:docMk/>
          <pc:sldMk cId="1936774572" sldId="8290"/>
        </pc:sldMkLst>
        <pc:spChg chg="mod">
          <ac:chgData name="Christophe JENTA" userId="8d1209f4831e9c53" providerId="LiveId" clId="{904B13E8-5561-4C71-BC7C-B64964A84905}" dt="2025-12-01T06:49:38.605" v="33114" actId="20577"/>
          <ac:spMkLst>
            <pc:docMk/>
            <pc:sldMk cId="1936774572" sldId="8290"/>
            <ac:spMk id="5" creationId="{0B547FAA-98F9-1C6E-6D6F-F937F022566A}"/>
          </ac:spMkLst>
        </pc:spChg>
      </pc:sldChg>
      <pc:sldChg chg="modSp mod">
        <pc:chgData name="Christophe JENTA" userId="8d1209f4831e9c53" providerId="LiveId" clId="{904B13E8-5561-4C71-BC7C-B64964A84905}" dt="2025-11-05T10:49:42.498" v="31953" actId="20577"/>
        <pc:sldMkLst>
          <pc:docMk/>
          <pc:sldMk cId="3198035036" sldId="8292"/>
        </pc:sldMkLst>
        <pc:spChg chg="mod">
          <ac:chgData name="Christophe JENTA" userId="8d1209f4831e9c53" providerId="LiveId" clId="{904B13E8-5561-4C71-BC7C-B64964A84905}" dt="2025-11-05T10:49:42.498" v="31953" actId="20577"/>
          <ac:spMkLst>
            <pc:docMk/>
            <pc:sldMk cId="3198035036" sldId="8292"/>
            <ac:spMk id="6" creationId="{95AACE58-1367-F361-07C8-96C8607B3FC1}"/>
          </ac:spMkLst>
        </pc:spChg>
        <pc:picChg chg="mod">
          <ac:chgData name="Christophe JENTA" userId="8d1209f4831e9c53" providerId="LiveId" clId="{904B13E8-5561-4C71-BC7C-B64964A84905}" dt="2025-11-04T13:30:28.105" v="28091" actId="1076"/>
          <ac:picMkLst>
            <pc:docMk/>
            <pc:sldMk cId="3198035036" sldId="8292"/>
            <ac:picMk id="26" creationId="{A04D906E-38CE-D3EC-3D40-9C1240323EFF}"/>
          </ac:picMkLst>
        </pc:picChg>
      </pc:sldChg>
      <pc:sldChg chg="addSp delSp modSp mod">
        <pc:chgData name="Christophe JENTA" userId="8d1209f4831e9c53" providerId="LiveId" clId="{904B13E8-5561-4C71-BC7C-B64964A84905}" dt="2025-11-08T09:58:46.610" v="33039" actId="20577"/>
        <pc:sldMkLst>
          <pc:docMk/>
          <pc:sldMk cId="490848965" sldId="8295"/>
        </pc:sldMkLst>
        <pc:spChg chg="mod">
          <ac:chgData name="Christophe JENTA" userId="8d1209f4831e9c53" providerId="LiveId" clId="{904B13E8-5561-4C71-BC7C-B64964A84905}" dt="2025-11-04T13:27:47.805" v="28083" actId="113"/>
          <ac:spMkLst>
            <pc:docMk/>
            <pc:sldMk cId="490848965" sldId="8295"/>
            <ac:spMk id="31" creationId="{03EBB31A-1146-25FA-BE14-625D7AF1C8D0}"/>
          </ac:spMkLst>
        </pc:spChg>
        <pc:spChg chg="mod">
          <ac:chgData name="Christophe JENTA" userId="8d1209f4831e9c53" providerId="LiveId" clId="{904B13E8-5561-4C71-BC7C-B64964A84905}" dt="2025-11-04T13:19:17.053" v="28030" actId="207"/>
          <ac:spMkLst>
            <pc:docMk/>
            <pc:sldMk cId="490848965" sldId="8295"/>
            <ac:spMk id="106" creationId="{591E34F9-9B3C-48A3-78C0-37DD90D5BA61}"/>
          </ac:spMkLst>
        </pc:spChg>
        <pc:spChg chg="mod">
          <ac:chgData name="Christophe JENTA" userId="8d1209f4831e9c53" providerId="LiveId" clId="{904B13E8-5561-4C71-BC7C-B64964A84905}" dt="2025-11-04T13:19:19.299" v="28031" actId="207"/>
          <ac:spMkLst>
            <pc:docMk/>
            <pc:sldMk cId="490848965" sldId="8295"/>
            <ac:spMk id="107" creationId="{C6A7801B-D951-1C41-F295-DF25355E6CFA}"/>
          </ac:spMkLst>
        </pc:spChg>
        <pc:spChg chg="mod">
          <ac:chgData name="Christophe JENTA" userId="8d1209f4831e9c53" providerId="LiveId" clId="{904B13E8-5561-4C71-BC7C-B64964A84905}" dt="2025-11-08T09:58:46.610" v="33039" actId="20577"/>
          <ac:spMkLst>
            <pc:docMk/>
            <pc:sldMk cId="490848965" sldId="8295"/>
            <ac:spMk id="126" creationId="{501EA68C-C320-FA3D-1F1C-CB68D43B496E}"/>
          </ac:spMkLst>
        </pc:spChg>
      </pc:sldChg>
      <pc:sldChg chg="addSp delSp modSp add mod">
        <pc:chgData name="Christophe JENTA" userId="8d1209f4831e9c53" providerId="LiveId" clId="{904B13E8-5561-4C71-BC7C-B64964A84905}" dt="2025-12-01T06:37:02.523" v="33109" actId="20577"/>
        <pc:sldMkLst>
          <pc:docMk/>
          <pc:sldMk cId="306833184" sldId="8296"/>
        </pc:sldMkLst>
        <pc:spChg chg="mod">
          <ac:chgData name="Christophe JENTA" userId="8d1209f4831e9c53" providerId="LiveId" clId="{904B13E8-5561-4C71-BC7C-B64964A84905}" dt="2025-12-01T06:37:02.523" v="33109" actId="20577"/>
          <ac:spMkLst>
            <pc:docMk/>
            <pc:sldMk cId="306833184" sldId="8296"/>
            <ac:spMk id="5" creationId="{990CDF5A-CF18-5B70-ACB0-8ABB8E67873E}"/>
          </ac:spMkLst>
        </pc:spChg>
      </pc:sldChg>
      <pc:sldChg chg="addSp modSp mod">
        <pc:chgData name="Christophe JENTA" userId="8d1209f4831e9c53" providerId="LiveId" clId="{904B13E8-5561-4C71-BC7C-B64964A84905}" dt="2025-11-05T10:31:01.368" v="31739" actId="5793"/>
        <pc:sldMkLst>
          <pc:docMk/>
          <pc:sldMk cId="1022765236" sldId="8297"/>
        </pc:sldMkLst>
        <pc:spChg chg="add mod">
          <ac:chgData name="Christophe JENTA" userId="8d1209f4831e9c53" providerId="LiveId" clId="{904B13E8-5561-4C71-BC7C-B64964A84905}" dt="2025-11-04T12:28:35.258" v="26727" actId="1076"/>
          <ac:spMkLst>
            <pc:docMk/>
            <pc:sldMk cId="1022765236" sldId="8297"/>
            <ac:spMk id="2" creationId="{248EF68C-3ACD-F075-D323-A2EFC96818A8}"/>
          </ac:spMkLst>
        </pc:spChg>
        <pc:spChg chg="add mod">
          <ac:chgData name="Christophe JENTA" userId="8d1209f4831e9c53" providerId="LiveId" clId="{904B13E8-5561-4C71-BC7C-B64964A84905}" dt="2025-11-04T12:28:46.507" v="26729" actId="1076"/>
          <ac:spMkLst>
            <pc:docMk/>
            <pc:sldMk cId="1022765236" sldId="8297"/>
            <ac:spMk id="3" creationId="{112B8644-6445-BB66-7B51-CDB3FE7CB1F8}"/>
          </ac:spMkLst>
        </pc:spChg>
        <pc:spChg chg="mod">
          <ac:chgData name="Christophe JENTA" userId="8d1209f4831e9c53" providerId="LiveId" clId="{904B13E8-5561-4C71-BC7C-B64964A84905}" dt="2025-11-05T10:31:01.368" v="31739" actId="5793"/>
          <ac:spMkLst>
            <pc:docMk/>
            <pc:sldMk cId="1022765236" sldId="8297"/>
            <ac:spMk id="6" creationId="{7E89ACAB-7198-BCEB-6EF9-1962EE8F6B3A}"/>
          </ac:spMkLst>
        </pc:spChg>
        <pc:spChg chg="add mod">
          <ac:chgData name="Christophe JENTA" userId="8d1209f4831e9c53" providerId="LiveId" clId="{904B13E8-5561-4C71-BC7C-B64964A84905}" dt="2025-11-04T12:28:40.590" v="26728" actId="1076"/>
          <ac:spMkLst>
            <pc:docMk/>
            <pc:sldMk cId="1022765236" sldId="8297"/>
            <ac:spMk id="18" creationId="{B9E9EEFC-BE38-A29E-1C00-1B286D6BB6E1}"/>
          </ac:spMkLst>
        </pc:spChg>
        <pc:spChg chg="mod">
          <ac:chgData name="Christophe JENTA" userId="8d1209f4831e9c53" providerId="LiveId" clId="{904B13E8-5561-4C71-BC7C-B64964A84905}" dt="2025-11-04T12:30:29.772" v="26811" actId="1076"/>
          <ac:spMkLst>
            <pc:docMk/>
            <pc:sldMk cId="1022765236" sldId="8297"/>
            <ac:spMk id="60" creationId="{A97A66EE-3F4B-4CA7-E749-E42717E4380E}"/>
          </ac:spMkLst>
        </pc:spChg>
      </pc:sldChg>
      <pc:sldChg chg="modSp mod">
        <pc:chgData name="Christophe JENTA" userId="8d1209f4831e9c53" providerId="LiveId" clId="{904B13E8-5561-4C71-BC7C-B64964A84905}" dt="2025-11-04T12:25:24.500" v="26608" actId="20577"/>
        <pc:sldMkLst>
          <pc:docMk/>
          <pc:sldMk cId="3366313285" sldId="8298"/>
        </pc:sldMkLst>
        <pc:spChg chg="mod">
          <ac:chgData name="Christophe JENTA" userId="8d1209f4831e9c53" providerId="LiveId" clId="{904B13E8-5561-4C71-BC7C-B64964A84905}" dt="2025-11-04T12:25:24.500" v="26608" actId="20577"/>
          <ac:spMkLst>
            <pc:docMk/>
            <pc:sldMk cId="3366313285" sldId="8298"/>
            <ac:spMk id="6" creationId="{7B3051DA-3949-840C-ADDE-B334175BEBBC}"/>
          </ac:spMkLst>
        </pc:spChg>
      </pc:sldChg>
      <pc:sldChg chg="modSp mod">
        <pc:chgData name="Christophe JENTA" userId="8d1209f4831e9c53" providerId="LiveId" clId="{904B13E8-5561-4C71-BC7C-B64964A84905}" dt="2025-11-05T11:05:38.504" v="32087" actId="20577"/>
        <pc:sldMkLst>
          <pc:docMk/>
          <pc:sldMk cId="2217418630" sldId="8299"/>
        </pc:sldMkLst>
        <pc:spChg chg="mod">
          <ac:chgData name="Christophe JENTA" userId="8d1209f4831e9c53" providerId="LiveId" clId="{904B13E8-5561-4C71-BC7C-B64964A84905}" dt="2025-11-05T11:05:38.504" v="32087" actId="20577"/>
          <ac:spMkLst>
            <pc:docMk/>
            <pc:sldMk cId="2217418630" sldId="8299"/>
            <ac:spMk id="6" creationId="{31355420-A941-2C1E-624C-785A300172F2}"/>
          </ac:spMkLst>
        </pc:spChg>
      </pc:sldChg>
      <pc:sldChg chg="modSp mod">
        <pc:chgData name="Christophe JENTA" userId="8d1209f4831e9c53" providerId="LiveId" clId="{904B13E8-5561-4C71-BC7C-B64964A84905}" dt="2025-11-07T11:06:12.971" v="32640" actId="20577"/>
        <pc:sldMkLst>
          <pc:docMk/>
          <pc:sldMk cId="3066385270" sldId="8300"/>
        </pc:sldMkLst>
        <pc:spChg chg="mod">
          <ac:chgData name="Christophe JENTA" userId="8d1209f4831e9c53" providerId="LiveId" clId="{904B13E8-5561-4C71-BC7C-B64964A84905}" dt="2025-11-07T11:06:12.971" v="32640" actId="20577"/>
          <ac:spMkLst>
            <pc:docMk/>
            <pc:sldMk cId="3066385270" sldId="8300"/>
            <ac:spMk id="126" creationId="{53BC52F0-86D7-4901-99F6-49BB7452345B}"/>
          </ac:spMkLst>
        </pc:spChg>
      </pc:sldChg>
      <pc:sldChg chg="modSp mod">
        <pc:chgData name="Christophe JENTA" userId="8d1209f4831e9c53" providerId="LiveId" clId="{904B13E8-5561-4C71-BC7C-B64964A84905}" dt="2025-11-05T11:17:06.852" v="32373" actId="20577"/>
        <pc:sldMkLst>
          <pc:docMk/>
          <pc:sldMk cId="1717472734" sldId="8301"/>
        </pc:sldMkLst>
        <pc:spChg chg="mod">
          <ac:chgData name="Christophe JENTA" userId="8d1209f4831e9c53" providerId="LiveId" clId="{904B13E8-5561-4C71-BC7C-B64964A84905}" dt="2025-11-05T11:17:06.852" v="32373" actId="20577"/>
          <ac:spMkLst>
            <pc:docMk/>
            <pc:sldMk cId="1717472734" sldId="8301"/>
            <ac:spMk id="126" creationId="{8AF4A1BD-5FB0-F171-0877-904338ECE818}"/>
          </ac:spMkLst>
        </pc:spChg>
      </pc:sldChg>
      <pc:sldChg chg="modSp mod">
        <pc:chgData name="Christophe JENTA" userId="8d1209f4831e9c53" providerId="LiveId" clId="{904B13E8-5561-4C71-BC7C-B64964A84905}" dt="2025-11-07T17:45:36.970" v="32905" actId="20577"/>
        <pc:sldMkLst>
          <pc:docMk/>
          <pc:sldMk cId="791603748" sldId="8302"/>
        </pc:sldMkLst>
        <pc:spChg chg="mod">
          <ac:chgData name="Christophe JENTA" userId="8d1209f4831e9c53" providerId="LiveId" clId="{904B13E8-5561-4C71-BC7C-B64964A84905}" dt="2025-11-07T17:45:36.970" v="32905" actId="20577"/>
          <ac:spMkLst>
            <pc:docMk/>
            <pc:sldMk cId="791603748" sldId="8302"/>
            <ac:spMk id="126" creationId="{A0CCB37C-F162-7ACC-62BA-57F95F5BF482}"/>
          </ac:spMkLst>
        </pc:spChg>
      </pc:sldChg>
      <pc:sldChg chg="addSp delSp modSp mod">
        <pc:chgData name="Christophe JENTA" userId="8d1209f4831e9c53" providerId="LiveId" clId="{904B13E8-5561-4C71-BC7C-B64964A84905}" dt="2025-11-05T11:04:03.748" v="32070" actId="20577"/>
        <pc:sldMkLst>
          <pc:docMk/>
          <pc:sldMk cId="4161037890" sldId="8303"/>
        </pc:sldMkLst>
        <pc:spChg chg="mod">
          <ac:chgData name="Christophe JENTA" userId="8d1209f4831e9c53" providerId="LiveId" clId="{904B13E8-5561-4C71-BC7C-B64964A84905}" dt="2025-11-05T11:04:03.748" v="32070" actId="20577"/>
          <ac:spMkLst>
            <pc:docMk/>
            <pc:sldMk cId="4161037890" sldId="8303"/>
            <ac:spMk id="6" creationId="{34247A04-0115-C005-1E99-17F6280CEF09}"/>
          </ac:spMkLst>
        </pc:spChg>
      </pc:sldChg>
      <pc:sldChg chg="addSp delSp modSp mod">
        <pc:chgData name="Christophe JENTA" userId="8d1209f4831e9c53" providerId="LiveId" clId="{904B13E8-5561-4C71-BC7C-B64964A84905}" dt="2025-11-05T10:26:34.611" v="31671" actId="115"/>
        <pc:sldMkLst>
          <pc:docMk/>
          <pc:sldMk cId="1594449336" sldId="8304"/>
        </pc:sldMkLst>
        <pc:spChg chg="add mod">
          <ac:chgData name="Christophe JENTA" userId="8d1209f4831e9c53" providerId="LiveId" clId="{904B13E8-5561-4C71-BC7C-B64964A84905}" dt="2025-11-05T10:25:42.556" v="31667" actId="1076"/>
          <ac:spMkLst>
            <pc:docMk/>
            <pc:sldMk cId="1594449336" sldId="8304"/>
            <ac:spMk id="2" creationId="{12A35DFD-96FC-DC39-DDFB-64A1BFB9D61F}"/>
          </ac:spMkLst>
        </pc:spChg>
        <pc:spChg chg="add mod">
          <ac:chgData name="Christophe JENTA" userId="8d1209f4831e9c53" providerId="LiveId" clId="{904B13E8-5561-4C71-BC7C-B64964A84905}" dt="2025-11-05T10:25:57.395" v="31670" actId="1076"/>
          <ac:spMkLst>
            <pc:docMk/>
            <pc:sldMk cId="1594449336" sldId="8304"/>
            <ac:spMk id="3" creationId="{44EB9D35-5E6E-597F-8E4E-631D51B77F7A}"/>
          </ac:spMkLst>
        </pc:spChg>
        <pc:spChg chg="mod">
          <ac:chgData name="Christophe JENTA" userId="8d1209f4831e9c53" providerId="LiveId" clId="{904B13E8-5561-4C71-BC7C-B64964A84905}" dt="2025-11-05T10:26:34.611" v="31671" actId="115"/>
          <ac:spMkLst>
            <pc:docMk/>
            <pc:sldMk cId="1594449336" sldId="8304"/>
            <ac:spMk id="6" creationId="{AE3155D5-B0F3-F76B-DDAE-EFC9308FCD3E}"/>
          </ac:spMkLst>
        </pc:spChg>
      </pc:sldChg>
      <pc:sldChg chg="addSp delSp modSp mod">
        <pc:chgData name="Christophe JENTA" userId="8d1209f4831e9c53" providerId="LiveId" clId="{904B13E8-5561-4C71-BC7C-B64964A84905}" dt="2025-11-05T11:06:23.890" v="32100" actId="6549"/>
        <pc:sldMkLst>
          <pc:docMk/>
          <pc:sldMk cId="1177481563" sldId="8306"/>
        </pc:sldMkLst>
        <pc:spChg chg="mod">
          <ac:chgData name="Christophe JENTA" userId="8d1209f4831e9c53" providerId="LiveId" clId="{904B13E8-5561-4C71-BC7C-B64964A84905}" dt="2025-11-05T11:06:23.890" v="32100" actId="6549"/>
          <ac:spMkLst>
            <pc:docMk/>
            <pc:sldMk cId="1177481563" sldId="8306"/>
            <ac:spMk id="126" creationId="{9896492D-4B2C-4AC0-B5A3-3305AABE0F23}"/>
          </ac:spMkLst>
        </pc:spChg>
      </pc:sldChg>
      <pc:sldChg chg="addSp delSp modSp mod">
        <pc:chgData name="Christophe JENTA" userId="8d1209f4831e9c53" providerId="LiveId" clId="{904B13E8-5561-4C71-BC7C-B64964A84905}" dt="2025-11-04T13:18:51.053" v="28029" actId="207"/>
        <pc:sldMkLst>
          <pc:docMk/>
          <pc:sldMk cId="2127056811" sldId="8307"/>
        </pc:sldMkLst>
        <pc:spChg chg="mod">
          <ac:chgData name="Christophe JENTA" userId="8d1209f4831e9c53" providerId="LiveId" clId="{904B13E8-5561-4C71-BC7C-B64964A84905}" dt="2025-11-04T13:18:44.359" v="28026" actId="207"/>
          <ac:spMkLst>
            <pc:docMk/>
            <pc:sldMk cId="2127056811" sldId="8307"/>
            <ac:spMk id="47" creationId="{AB9C9C4C-6CF2-422D-BB1E-52337F534478}"/>
          </ac:spMkLst>
        </pc:spChg>
        <pc:spChg chg="mod">
          <ac:chgData name="Christophe JENTA" userId="8d1209f4831e9c53" providerId="LiveId" clId="{904B13E8-5561-4C71-BC7C-B64964A84905}" dt="2025-11-04T13:18:41.794" v="28025" actId="207"/>
          <ac:spMkLst>
            <pc:docMk/>
            <pc:sldMk cId="2127056811" sldId="8307"/>
            <ac:spMk id="59" creationId="{CFFC0F0E-546B-4E13-9E20-2F37C862CE9E}"/>
          </ac:spMkLst>
        </pc:spChg>
        <pc:spChg chg="mod">
          <ac:chgData name="Christophe JENTA" userId="8d1209f4831e9c53" providerId="LiveId" clId="{904B13E8-5561-4C71-BC7C-B64964A84905}" dt="2025-11-04T13:18:46.710" v="28027" actId="207"/>
          <ac:spMkLst>
            <pc:docMk/>
            <pc:sldMk cId="2127056811" sldId="8307"/>
            <ac:spMk id="72" creationId="{2BED949F-F118-4E86-9B43-0FBF60218BFD}"/>
          </ac:spMkLst>
        </pc:spChg>
        <pc:spChg chg="mod">
          <ac:chgData name="Christophe JENTA" userId="8d1209f4831e9c53" providerId="LiveId" clId="{904B13E8-5561-4C71-BC7C-B64964A84905}" dt="2025-11-04T13:18:48.756" v="28028" actId="207"/>
          <ac:spMkLst>
            <pc:docMk/>
            <pc:sldMk cId="2127056811" sldId="8307"/>
            <ac:spMk id="106" creationId="{7E4A015B-1BA8-49E2-8B19-C1E0E06A83FB}"/>
          </ac:spMkLst>
        </pc:spChg>
        <pc:spChg chg="mod">
          <ac:chgData name="Christophe JENTA" userId="8d1209f4831e9c53" providerId="LiveId" clId="{904B13E8-5561-4C71-BC7C-B64964A84905}" dt="2025-11-04T13:18:51.053" v="28029" actId="207"/>
          <ac:spMkLst>
            <pc:docMk/>
            <pc:sldMk cId="2127056811" sldId="8307"/>
            <ac:spMk id="107" creationId="{02AC8D65-8A4D-426E-918A-C6944A8DB03D}"/>
          </ac:spMkLst>
        </pc:spChg>
        <pc:spChg chg="mod">
          <ac:chgData name="Christophe JENTA" userId="8d1209f4831e9c53" providerId="LiveId" clId="{904B13E8-5561-4C71-BC7C-B64964A84905}" dt="2025-11-04T13:18:16.045" v="28024" actId="20577"/>
          <ac:spMkLst>
            <pc:docMk/>
            <pc:sldMk cId="2127056811" sldId="8307"/>
            <ac:spMk id="126" creationId="{9896492D-4B2C-4AC0-B5A3-3305AABE0F23}"/>
          </ac:spMkLst>
        </pc:spChg>
      </pc:sldChg>
      <pc:sldChg chg="modSp mod">
        <pc:chgData name="Christophe JENTA" userId="8d1209f4831e9c53" providerId="LiveId" clId="{904B13E8-5561-4C71-BC7C-B64964A84905}" dt="2025-11-08T09:58:38.913" v="33037" actId="20577"/>
        <pc:sldMkLst>
          <pc:docMk/>
          <pc:sldMk cId="3922643539" sldId="8308"/>
        </pc:sldMkLst>
        <pc:spChg chg="mod">
          <ac:chgData name="Christophe JENTA" userId="8d1209f4831e9c53" providerId="LiveId" clId="{904B13E8-5561-4C71-BC7C-B64964A84905}" dt="2025-11-08T09:58:38.913" v="33037" actId="20577"/>
          <ac:spMkLst>
            <pc:docMk/>
            <pc:sldMk cId="3922643539" sldId="8308"/>
            <ac:spMk id="126" creationId="{9896492D-4B2C-4AC0-B5A3-3305AABE0F23}"/>
          </ac:spMkLst>
        </pc:spChg>
        <pc:picChg chg="mod">
          <ac:chgData name="Christophe JENTA" userId="8d1209f4831e9c53" providerId="LiveId" clId="{904B13E8-5561-4C71-BC7C-B64964A84905}" dt="2025-11-08T09:58:22.300" v="33032" actId="14100"/>
          <ac:picMkLst>
            <pc:docMk/>
            <pc:sldMk cId="3922643539" sldId="8308"/>
            <ac:picMk id="8" creationId="{0BA0BE05-2583-3476-05C1-170F1A34DEEF}"/>
          </ac:picMkLst>
        </pc:picChg>
      </pc:sldChg>
      <pc:sldChg chg="addSp delSp modSp mod">
        <pc:chgData name="Christophe JENTA" userId="8d1209f4831e9c53" providerId="LiveId" clId="{904B13E8-5561-4C71-BC7C-B64964A84905}" dt="2025-11-07T16:03:09.548" v="32663" actId="20577"/>
        <pc:sldMkLst>
          <pc:docMk/>
          <pc:sldMk cId="122654422" sldId="8309"/>
        </pc:sldMkLst>
        <pc:spChg chg="add mod">
          <ac:chgData name="Christophe JENTA" userId="8d1209f4831e9c53" providerId="LiveId" clId="{904B13E8-5561-4C71-BC7C-B64964A84905}" dt="2025-11-07T16:03:09.548" v="32663" actId="20577"/>
          <ac:spMkLst>
            <pc:docMk/>
            <pc:sldMk cId="122654422" sldId="8309"/>
            <ac:spMk id="3" creationId="{9896492D-4B2C-4AC0-B5A3-3305AABE0F23}"/>
          </ac:spMkLst>
        </pc:spChg>
        <pc:picChg chg="mod">
          <ac:chgData name="Christophe JENTA" userId="8d1209f4831e9c53" providerId="LiveId" clId="{904B13E8-5561-4C71-BC7C-B64964A84905}" dt="2025-11-04T13:56:50.640" v="28583" actId="1076"/>
          <ac:picMkLst>
            <pc:docMk/>
            <pc:sldMk cId="122654422" sldId="8309"/>
            <ac:picMk id="5" creationId="{E7CE963F-3C62-9B0E-04E5-49A6E63C47E5}"/>
          </ac:picMkLst>
        </pc:picChg>
      </pc:sldChg>
      <pc:sldChg chg="addSp modSp mod">
        <pc:chgData name="Christophe JENTA" userId="8d1209f4831e9c53" providerId="LiveId" clId="{904B13E8-5561-4C71-BC7C-B64964A84905}" dt="2025-11-04T14:05:36.049" v="28751" actId="5793"/>
        <pc:sldMkLst>
          <pc:docMk/>
          <pc:sldMk cId="2949440325" sldId="8310"/>
        </pc:sldMkLst>
        <pc:spChg chg="mod">
          <ac:chgData name="Christophe JENTA" userId="8d1209f4831e9c53" providerId="LiveId" clId="{904B13E8-5561-4C71-BC7C-B64964A84905}" dt="2025-11-04T14:05:36.049" v="28751" actId="5793"/>
          <ac:spMkLst>
            <pc:docMk/>
            <pc:sldMk cId="2949440325" sldId="8310"/>
            <ac:spMk id="126" creationId="{9896492D-4B2C-4AC0-B5A3-3305AABE0F23}"/>
          </ac:spMkLst>
        </pc:spChg>
      </pc:sldChg>
      <pc:sldChg chg="modSp mod">
        <pc:chgData name="Christophe JENTA" userId="8d1209f4831e9c53" providerId="LiveId" clId="{904B13E8-5561-4C71-BC7C-B64964A84905}" dt="2025-11-04T14:10:57.007" v="28897" actId="20577"/>
        <pc:sldMkLst>
          <pc:docMk/>
          <pc:sldMk cId="3257051927" sldId="8312"/>
        </pc:sldMkLst>
        <pc:spChg chg="mod">
          <ac:chgData name="Christophe JENTA" userId="8d1209f4831e9c53" providerId="LiveId" clId="{904B13E8-5561-4C71-BC7C-B64964A84905}" dt="2025-11-04T14:10:57.007" v="28897" actId="20577"/>
          <ac:spMkLst>
            <pc:docMk/>
            <pc:sldMk cId="3257051927" sldId="8312"/>
            <ac:spMk id="126" creationId="{9896492D-4B2C-4AC0-B5A3-3305AABE0F23}"/>
          </ac:spMkLst>
        </pc:spChg>
      </pc:sldChg>
      <pc:sldChg chg="addSp delSp modSp mod">
        <pc:chgData name="Christophe JENTA" userId="8d1209f4831e9c53" providerId="LiveId" clId="{904B13E8-5561-4C71-BC7C-B64964A84905}" dt="2025-11-06T16:34:30.558" v="32611" actId="255"/>
        <pc:sldMkLst>
          <pc:docMk/>
          <pc:sldMk cId="3935398891" sldId="8313"/>
        </pc:sldMkLst>
        <pc:spChg chg="mod">
          <ac:chgData name="Christophe JENTA" userId="8d1209f4831e9c53" providerId="LiveId" clId="{904B13E8-5561-4C71-BC7C-B64964A84905}" dt="2025-11-06T16:34:30.558" v="32611" actId="255"/>
          <ac:spMkLst>
            <pc:docMk/>
            <pc:sldMk cId="3935398891" sldId="8313"/>
            <ac:spMk id="126" creationId="{9896492D-4B2C-4AC0-B5A3-3305AABE0F23}"/>
          </ac:spMkLst>
        </pc:spChg>
      </pc:sldChg>
      <pc:sldChg chg="addSp delSp modSp add mod">
        <pc:chgData name="Christophe JENTA" userId="8d1209f4831e9c53" providerId="LiveId" clId="{904B13E8-5561-4C71-BC7C-B64964A84905}" dt="2025-11-05T08:16:08.159" v="29189" actId="20577"/>
        <pc:sldMkLst>
          <pc:docMk/>
          <pc:sldMk cId="1306434499" sldId="8319"/>
        </pc:sldMkLst>
        <pc:spChg chg="add mod">
          <ac:chgData name="Christophe JENTA" userId="8d1209f4831e9c53" providerId="LiveId" clId="{904B13E8-5561-4C71-BC7C-B64964A84905}" dt="2025-11-05T08:12:16.130" v="29162" actId="20577"/>
          <ac:spMkLst>
            <pc:docMk/>
            <pc:sldMk cId="1306434499" sldId="8319"/>
            <ac:spMk id="3" creationId="{8CEBC9F6-2497-55C2-F816-39A71BBAE3BE}"/>
          </ac:spMkLst>
        </pc:spChg>
        <pc:spChg chg="mod">
          <ac:chgData name="Christophe JENTA" userId="8d1209f4831e9c53" providerId="LiveId" clId="{904B13E8-5561-4C71-BC7C-B64964A84905}" dt="2025-11-05T08:16:08.159" v="29189" actId="20577"/>
          <ac:spMkLst>
            <pc:docMk/>
            <pc:sldMk cId="1306434499" sldId="8319"/>
            <ac:spMk id="6" creationId="{E4EDF16D-C707-DA04-8331-505890BDBEF6}"/>
          </ac:spMkLst>
        </pc:spChg>
        <pc:picChg chg="add mod modCrop">
          <ac:chgData name="Christophe JENTA" userId="8d1209f4831e9c53" providerId="LiveId" clId="{904B13E8-5561-4C71-BC7C-B64964A84905}" dt="2025-11-05T08:14:38.353" v="29171" actId="1076"/>
          <ac:picMkLst>
            <pc:docMk/>
            <pc:sldMk cId="1306434499" sldId="8319"/>
            <ac:picMk id="5" creationId="{083EF257-747B-A6D8-C23B-8DCEAB14D931}"/>
          </ac:picMkLst>
        </pc:picChg>
      </pc:sldChg>
      <pc:sldChg chg="delSp modSp add mod">
        <pc:chgData name="Christophe JENTA" userId="8d1209f4831e9c53" providerId="LiveId" clId="{904B13E8-5561-4C71-BC7C-B64964A84905}" dt="2025-11-05T11:58:25.021" v="32491" actId="20577"/>
        <pc:sldMkLst>
          <pc:docMk/>
          <pc:sldMk cId="203737520" sldId="8320"/>
        </pc:sldMkLst>
        <pc:spChg chg="mod">
          <ac:chgData name="Christophe JENTA" userId="8d1209f4831e9c53" providerId="LiveId" clId="{904B13E8-5561-4C71-BC7C-B64964A84905}" dt="2025-11-05T11:58:25.021" v="32491" actId="20577"/>
          <ac:spMkLst>
            <pc:docMk/>
            <pc:sldMk cId="203737520" sldId="8320"/>
            <ac:spMk id="6" creationId="{609A0CC8-AD79-B456-BE8A-6B46A39FC501}"/>
          </ac:spMkLst>
        </pc:spChg>
      </pc:sldChg>
      <pc:sldChg chg="addSp delSp modSp add mod">
        <pc:chgData name="Christophe JENTA" userId="8d1209f4831e9c53" providerId="LiveId" clId="{904B13E8-5561-4C71-BC7C-B64964A84905}" dt="2025-11-05T10:20:18.034" v="31602" actId="115"/>
        <pc:sldMkLst>
          <pc:docMk/>
          <pc:sldMk cId="2255283672" sldId="8328"/>
        </pc:sldMkLst>
        <pc:spChg chg="mod">
          <ac:chgData name="Christophe JENTA" userId="8d1209f4831e9c53" providerId="LiveId" clId="{904B13E8-5561-4C71-BC7C-B64964A84905}" dt="2025-11-05T10:20:18.034" v="31602" actId="115"/>
          <ac:spMkLst>
            <pc:docMk/>
            <pc:sldMk cId="2255283672" sldId="8328"/>
            <ac:spMk id="5" creationId="{DA68A6FE-38A7-A64B-BF03-D6AD96A45C26}"/>
          </ac:spMkLst>
        </pc:spChg>
      </pc:sldChg>
      <pc:sldChg chg="delSp modSp add mod">
        <pc:chgData name="Christophe JENTA" userId="8d1209f4831e9c53" providerId="LiveId" clId="{904B13E8-5561-4C71-BC7C-B64964A84905}" dt="2025-11-05T08:10:00.745" v="29150" actId="20577"/>
        <pc:sldMkLst>
          <pc:docMk/>
          <pc:sldMk cId="8108473" sldId="8329"/>
        </pc:sldMkLst>
        <pc:spChg chg="mod">
          <ac:chgData name="Christophe JENTA" userId="8d1209f4831e9c53" providerId="LiveId" clId="{904B13E8-5561-4C71-BC7C-B64964A84905}" dt="2025-11-05T08:10:00.745" v="29150" actId="20577"/>
          <ac:spMkLst>
            <pc:docMk/>
            <pc:sldMk cId="8108473" sldId="8329"/>
            <ac:spMk id="6" creationId="{B412B737-8CD9-E8D1-D53E-50140FFCC40F}"/>
          </ac:spMkLst>
        </pc:spChg>
      </pc:sldChg>
      <pc:sldChg chg="addSp delSp modSp add mod">
        <pc:chgData name="Christophe JENTA" userId="8d1209f4831e9c53" providerId="LiveId" clId="{904B13E8-5561-4C71-BC7C-B64964A84905}" dt="2025-11-05T10:02:26.143" v="31100" actId="20577"/>
        <pc:sldMkLst>
          <pc:docMk/>
          <pc:sldMk cId="3076869329" sldId="8330"/>
        </pc:sldMkLst>
        <pc:spChg chg="mod">
          <ac:chgData name="Christophe JENTA" userId="8d1209f4831e9c53" providerId="LiveId" clId="{904B13E8-5561-4C71-BC7C-B64964A84905}" dt="2025-11-05T10:02:26.143" v="31100" actId="20577"/>
          <ac:spMkLst>
            <pc:docMk/>
            <pc:sldMk cId="3076869329" sldId="8330"/>
            <ac:spMk id="6" creationId="{FC8320B8-6DA9-2B57-D763-5E126A1281D1}"/>
          </ac:spMkLst>
        </pc:spChg>
        <pc:picChg chg="mod">
          <ac:chgData name="Christophe JENTA" userId="8d1209f4831e9c53" providerId="LiveId" clId="{904B13E8-5561-4C71-BC7C-B64964A84905}" dt="2025-11-05T09:09:43.373" v="30264"/>
          <ac:picMkLst>
            <pc:docMk/>
            <pc:sldMk cId="3076869329" sldId="8330"/>
            <ac:picMk id="2" creationId="{89DCE24D-F90C-2B15-A19E-5205F22B89C3}"/>
          </ac:picMkLst>
        </pc:picChg>
      </pc:sldChg>
      <pc:sldChg chg="modSp">
        <pc:chgData name="Christophe JENTA" userId="8d1209f4831e9c53" providerId="LiveId" clId="{904B13E8-5561-4C71-BC7C-B64964A84905}" dt="2025-12-01T06:43:13.625" v="33110"/>
        <pc:sldMkLst>
          <pc:docMk/>
          <pc:sldMk cId="124377701" sldId="8331"/>
        </pc:sldMkLst>
        <pc:spChg chg="mod">
          <ac:chgData name="Christophe JENTA" userId="8d1209f4831e9c53" providerId="LiveId" clId="{904B13E8-5561-4C71-BC7C-B64964A84905}" dt="2025-12-01T06:43:13.625" v="33110"/>
          <ac:spMkLst>
            <pc:docMk/>
            <pc:sldMk cId="124377701" sldId="8331"/>
            <ac:spMk id="2" creationId="{99EF954F-A8AE-BA91-9CDE-3D70E1E9A24A}"/>
          </ac:spMkLst>
        </pc:spChg>
      </pc:sldChg>
      <pc:sldChg chg="modSp add mod">
        <pc:chgData name="Christophe JENTA" userId="8d1209f4831e9c53" providerId="LiveId" clId="{904B13E8-5561-4C71-BC7C-B64964A84905}" dt="2025-11-05T09:07:42.059" v="30258" actId="14100"/>
        <pc:sldMkLst>
          <pc:docMk/>
          <pc:sldMk cId="647064578" sldId="8332"/>
        </pc:sldMkLst>
        <pc:spChg chg="mod">
          <ac:chgData name="Christophe JENTA" userId="8d1209f4831e9c53" providerId="LiveId" clId="{904B13E8-5561-4C71-BC7C-B64964A84905}" dt="2025-11-05T09:07:42.059" v="30258" actId="14100"/>
          <ac:spMkLst>
            <pc:docMk/>
            <pc:sldMk cId="647064578" sldId="8332"/>
            <ac:spMk id="2" creationId="{72951857-BA05-3AEF-CE35-F00D1ADFFA7C}"/>
          </ac:spMkLst>
        </pc:spChg>
        <pc:picChg chg="mod">
          <ac:chgData name="Christophe JENTA" userId="8d1209f4831e9c53" providerId="LiveId" clId="{904B13E8-5561-4C71-BC7C-B64964A84905}" dt="2025-11-05T09:07:35.973" v="30257" actId="1076"/>
          <ac:picMkLst>
            <pc:docMk/>
            <pc:sldMk cId="647064578" sldId="8332"/>
            <ac:picMk id="1026" creationId="{73FD1E73-8B9B-E2EB-ADEB-CAA9F52B7F6B}"/>
          </ac:picMkLst>
        </pc:picChg>
      </pc:sldChg>
      <pc:sldChg chg="modSp add del mod">
        <pc:chgData name="Christophe JENTA" userId="8d1209f4831e9c53" providerId="LiveId" clId="{904B13E8-5561-4C71-BC7C-B64964A84905}" dt="2025-11-05T10:14:34.200" v="31525" actId="114"/>
        <pc:sldMkLst>
          <pc:docMk/>
          <pc:sldMk cId="3792917426" sldId="8333"/>
        </pc:sldMkLst>
        <pc:spChg chg="mod">
          <ac:chgData name="Christophe JENTA" userId="8d1209f4831e9c53" providerId="LiveId" clId="{904B13E8-5561-4C71-BC7C-B64964A84905}" dt="2025-11-05T10:14:34.200" v="31525" actId="114"/>
          <ac:spMkLst>
            <pc:docMk/>
            <pc:sldMk cId="3792917426" sldId="8333"/>
            <ac:spMk id="4" creationId="{39379B91-737E-36B0-AF29-9C133B9B9263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0" creationId="{86230C7B-659F-CDD9-97AD-F61F8BE53DAF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1" creationId="{A21474C6-1E39-DEC1-A5FA-9CC33BC151C9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2" creationId="{189AEBAD-6F5B-B4D0-17C5-DFA8DA2FDAEC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3" creationId="{8C3F7651-7E95-6480-D925-6D07CA0D2F42}"/>
          </ac:spMkLst>
        </pc:spChg>
        <pc:spChg chg="mod">
          <ac:chgData name="Christophe JENTA" userId="8d1209f4831e9c53" providerId="LiveId" clId="{904B13E8-5561-4C71-BC7C-B64964A84905}" dt="2025-11-04T09:54:58.055" v="25200" actId="207"/>
          <ac:spMkLst>
            <pc:docMk/>
            <pc:sldMk cId="3792917426" sldId="8333"/>
            <ac:spMk id="24" creationId="{9EE78B88-7FF8-CEC3-71F9-8CE3314CB1D8}"/>
          </ac:spMkLst>
        </pc:spChg>
        <pc:spChg chg="mod">
          <ac:chgData name="Christophe JENTA" userId="8d1209f4831e9c53" providerId="LiveId" clId="{904B13E8-5561-4C71-BC7C-B64964A84905}" dt="2025-11-05T10:13:44.752" v="31468" actId="207"/>
          <ac:spMkLst>
            <pc:docMk/>
            <pc:sldMk cId="3792917426" sldId="8333"/>
            <ac:spMk id="35" creationId="{B85E430B-D426-79B8-4BF7-00BA42F91F6F}"/>
          </ac:spMkLst>
        </pc:spChg>
      </pc:sldChg>
      <pc:sldChg chg="addSp delSp modSp">
        <pc:chgData name="Christophe JENTA" userId="8d1209f4831e9c53" providerId="LiveId" clId="{904B13E8-5561-4C71-BC7C-B64964A84905}" dt="2025-11-05T09:10:31.053" v="30272" actId="1076"/>
        <pc:sldMkLst>
          <pc:docMk/>
          <pc:sldMk cId="2768322930" sldId="8334"/>
        </pc:sldMkLst>
        <pc:picChg chg="add mod">
          <ac:chgData name="Christophe JENTA" userId="8d1209f4831e9c53" providerId="LiveId" clId="{904B13E8-5561-4C71-BC7C-B64964A84905}" dt="2025-11-05T09:10:31.053" v="30272" actId="1076"/>
          <ac:picMkLst>
            <pc:docMk/>
            <pc:sldMk cId="2768322930" sldId="8334"/>
            <ac:picMk id="2" creationId="{E06B08EC-0D3A-371F-8BEA-D1B9F52CDC3F}"/>
          </ac:picMkLst>
        </pc:picChg>
      </pc:sldChg>
      <pc:sldChg chg="delSp modSp add mod">
        <pc:chgData name="Christophe JENTA" userId="8d1209f4831e9c53" providerId="LiveId" clId="{904B13E8-5561-4C71-BC7C-B64964A84905}" dt="2025-11-05T09:09:35.334" v="30263"/>
        <pc:sldMkLst>
          <pc:docMk/>
          <pc:sldMk cId="3926133666" sldId="8337"/>
        </pc:sldMkLst>
        <pc:spChg chg="mod">
          <ac:chgData name="Christophe JENTA" userId="8d1209f4831e9c53" providerId="LiveId" clId="{904B13E8-5561-4C71-BC7C-B64964A84905}" dt="2025-11-05T08:38:02.496" v="29634" actId="1076"/>
          <ac:spMkLst>
            <pc:docMk/>
            <pc:sldMk cId="3926133666" sldId="8337"/>
            <ac:spMk id="5" creationId="{C5EBC297-D3DE-EDF6-D435-200F88C00039}"/>
          </ac:spMkLst>
        </pc:spChg>
        <pc:spChg chg="mod">
          <ac:chgData name="Christophe JENTA" userId="8d1209f4831e9c53" providerId="LiveId" clId="{904B13E8-5561-4C71-BC7C-B64964A84905}" dt="2025-11-05T08:38:05.480" v="29638" actId="20577"/>
          <ac:spMkLst>
            <pc:docMk/>
            <pc:sldMk cId="3926133666" sldId="8337"/>
            <ac:spMk id="6" creationId="{D80F1B91-4172-967E-64B9-CB0C03811312}"/>
          </ac:spMkLst>
        </pc:spChg>
        <pc:spChg chg="mod">
          <ac:chgData name="Christophe JENTA" userId="8d1209f4831e9c53" providerId="LiveId" clId="{904B13E8-5561-4C71-BC7C-B64964A84905}" dt="2025-11-05T08:37:51.878" v="29633" actId="1076"/>
          <ac:spMkLst>
            <pc:docMk/>
            <pc:sldMk cId="3926133666" sldId="8337"/>
            <ac:spMk id="7" creationId="{5982E58C-3D8B-F4E9-79BE-36542AA2D243}"/>
          </ac:spMkLst>
        </pc:spChg>
        <pc:picChg chg="mod">
          <ac:chgData name="Christophe JENTA" userId="8d1209f4831e9c53" providerId="LiveId" clId="{904B13E8-5561-4C71-BC7C-B64964A84905}" dt="2025-11-05T09:09:35.334" v="30263"/>
          <ac:picMkLst>
            <pc:docMk/>
            <pc:sldMk cId="3926133666" sldId="8337"/>
            <ac:picMk id="4" creationId="{DC097AFE-28ED-BAC5-A2AE-2D1EA26033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DC4D-583E-4E87-AF5B-B8D357A32A89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52E40-A92B-4C6C-9E00-9255DE8A2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3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0A14-2E16-4A77-975D-F4951DDA9DE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56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69896-D496-FEB3-D3AF-C9BA78BD4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9FACC5-2D2C-756A-77F1-4F41691EE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3DBC1B2-4B30-9748-FF46-D54D902A1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08208B-1310-4A3B-720E-5DEFA9A46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0A14-2E16-4A77-975D-F4951DDA9DE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58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0A14-2E16-4A77-975D-F4951DDA9DE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20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6FF2C-62B1-2D85-3B59-DBBDCB3B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023219-3243-3F4F-4036-2E8E8F7C3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008184-AEF4-1F12-D759-510EF10AF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E46ECD-4BB2-E4E1-D002-CF6E52927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0A14-2E16-4A77-975D-F4951DDA9DE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13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0A14-2E16-4A77-975D-F4951DDA9DE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6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E0A14-2E16-4A77-975D-F4951DDA9DE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39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158C4-8DA2-4A67-AEB8-95AB7B204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894F14-1C58-42B7-8305-4A9CE69A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A7C41C-96FB-4580-87B9-24F46A5E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43581C-9818-4B05-BE8E-3D83C1B6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7BF170-CCA7-42C7-BE34-9D31D25E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09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AC9A1-91A8-4369-9288-44BC8E7C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C38616-912F-401D-BEAE-5D7CB4C13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7F5FC-153E-4309-B40A-D5CA1EE9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F09D5E-D917-4765-9487-26CDD851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89FEED-1A19-473C-B246-9E2E8F84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04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422144-48DF-4E9C-B5BF-FC5B41115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369C3E-8541-491D-9400-216FEAC97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1FC99-E11B-4665-AFAB-B18E33F7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974420-585C-4365-ACDB-9B6713D9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7BC50-A48A-4CCD-9A0D-46B15569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2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2AB4C-39AD-4CB3-A3E1-BC1EC7B0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D97D16-8CC4-4D03-BAE7-7005F8401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7420C3-CA3D-4F3E-95CF-B06F3A92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0FC6F0-8905-4316-9F99-D5F719E7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18D44-F8B7-482E-A652-433232B9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11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5F2AF-AC5C-4A45-A623-CA55C631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AB85F0-5475-4CBC-B536-A740F9FE2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9CE858-D87F-44FD-88E9-94BD08438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8D77A0-1BE9-4465-A4ED-68D1F03D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9890C-6E0D-48D6-B87D-F1600318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5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DE090-2DFB-4AB7-AA87-0B21D4C5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838AB7-E2D4-4816-B73B-099F967F4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AD50FC-568D-4856-91BE-0EE50E1DA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AE6196-295C-417E-9433-6100FBF8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B42223-E9CF-4CCD-A895-AD24D888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6D066C-63BF-4E61-BDD9-0748704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25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E6E5C-FD9F-4009-A479-98D12EF1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3DC3DB-811A-4977-84C8-7ACFBF8F1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89B0AB-ED0A-435B-8771-0BF08866F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F770DF-AC76-47F8-BE1A-1D063EEF5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33E905-AE60-4799-AC0A-0C807780A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84E1EF-903C-4597-BFA6-90E6CF55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8B68E9-5854-4509-B885-5B01181D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0127940-1E26-435A-BE9A-46D2B046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1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AE7F4-1DA3-442E-9708-CCF93AB1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4445AF-1C82-4E88-9A8F-9C3590D5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520DF2-1F15-429F-910D-5AC99766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459BD1-4A67-44F0-BF9A-C1D71EFD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97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4134DE-2FB5-4857-8A06-F335F447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B2A37A-99A1-4B79-A24F-AD9C833E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32EBE0-4DF5-4914-AAE4-08F165DD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30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66BDC-264D-4380-95F5-5DCF8DD6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602F5-B2D4-4D25-81DE-F74A1D3DD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521DAC-B0E5-4552-A2E5-6F9CC104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61AEF7-DF8B-4725-885E-9C055AE3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1FA080-3141-4A54-9701-C501A0E5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562878-CCDF-4768-911B-EF2C4654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74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969AA-EC53-4AAF-8F84-DC88F7FA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92D006-C69F-415E-8570-A233CA637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106D05-ACF9-42EA-8E15-26388AB9C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DED2D-164F-4FF0-9790-DC6658ED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433755-B662-4849-AD36-744BD225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852DDC-BD89-4580-BE94-4E9CDDB3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4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1FB160-620A-4E80-BD65-63745DE0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506EA7-4DC6-409E-8DD5-0D5FA3382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69402-09AA-4A29-BA5D-52C395032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8F6D-9BA6-4984-A0A1-D615BDC9F96D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E6304E-D344-444B-A226-99B76C82D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28F1DA-A048-4D4F-8E62-66BE379E2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E971-DA5E-4F24-A3B7-97C60D5A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126888" y="99458"/>
            <a:ext cx="5307873" cy="5524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5) 1350-1356 : Les manœuvres de Charles de Navarre contre le roi de France Jean II (1350) ; …</a:t>
            </a:r>
            <a:endParaRPr lang="fr-FR" sz="1700" dirty="0"/>
          </a:p>
          <a:p>
            <a:endParaRPr lang="fr-FR" sz="1700" dirty="0"/>
          </a:p>
          <a:p>
            <a:r>
              <a:rPr lang="fr-FR" sz="1700" dirty="0"/>
              <a:t>*1350 : Couronnement de </a:t>
            </a:r>
            <a:r>
              <a:rPr lang="fr-FR" sz="1700" u="sng" dirty="0"/>
              <a:t>Jean II le Bon</a:t>
            </a:r>
          </a:p>
          <a:p>
            <a:r>
              <a:rPr lang="fr-FR" sz="1700" dirty="0"/>
              <a:t>Mais contestation de son petit-cousin</a:t>
            </a:r>
          </a:p>
          <a:p>
            <a:r>
              <a:rPr lang="fr-FR" sz="1700" u="sng" dirty="0"/>
              <a:t>Charles II </a:t>
            </a:r>
            <a:r>
              <a:rPr lang="fr-FR" sz="1700" i="1" u="sng" dirty="0"/>
              <a:t>le Mauvais</a:t>
            </a:r>
            <a:r>
              <a:rPr lang="fr-FR" sz="1700" dirty="0"/>
              <a:t>, roi de Navarre et comte d’Evreux</a:t>
            </a:r>
          </a:p>
          <a:p>
            <a:endParaRPr lang="fr-FR" sz="1700" dirty="0"/>
          </a:p>
          <a:p>
            <a:r>
              <a:rPr lang="fr-FR" sz="1600" dirty="0"/>
              <a:t>NB : Charles de Navarre, fils de Jeanne II de Navarre</a:t>
            </a:r>
          </a:p>
          <a:p>
            <a:r>
              <a:rPr lang="fr-FR" sz="1600" dirty="0"/>
              <a:t>Elle-même écartée de la succession royale en 1328</a:t>
            </a:r>
          </a:p>
          <a:p>
            <a:r>
              <a:rPr lang="fr-FR" sz="1600" dirty="0"/>
              <a:t>NB : 1336 : Elle a renoncé à la Champagne</a:t>
            </a:r>
          </a:p>
          <a:p>
            <a:r>
              <a:rPr lang="fr-FR" sz="1600" dirty="0"/>
              <a:t>Morte en 1349, son fils lui succède</a:t>
            </a:r>
          </a:p>
          <a:p>
            <a:endParaRPr lang="fr-FR" sz="1700" dirty="0"/>
          </a:p>
          <a:p>
            <a:r>
              <a:rPr lang="fr-FR" sz="1700" dirty="0"/>
              <a:t>*Charles de Navarre exige la Champagne, ancien fief de la Navarre ; Refus de Jean II ; Conséquence…</a:t>
            </a:r>
          </a:p>
          <a:p>
            <a:endParaRPr lang="fr-FR" sz="1700" dirty="0"/>
          </a:p>
          <a:p>
            <a:r>
              <a:rPr lang="fr-FR" sz="1700" dirty="0"/>
              <a:t>*Charles se rapproche d’Edouard III ; Objectif…</a:t>
            </a:r>
          </a:p>
          <a:p>
            <a:r>
              <a:rPr lang="fr-FR" sz="1700" dirty="0"/>
              <a:t>Conquérir ensemble la France et se la partager (!)</a:t>
            </a:r>
          </a:p>
          <a:p>
            <a:endParaRPr lang="fr-FR" sz="1700" dirty="0"/>
          </a:p>
          <a:p>
            <a:r>
              <a:rPr lang="fr-FR" sz="1700" dirty="0"/>
              <a:t>*Charles obtient de nombreux soutiens</a:t>
            </a:r>
          </a:p>
          <a:p>
            <a:r>
              <a:rPr lang="fr-FR" sz="1700" dirty="0"/>
              <a:t>Dans la noblesse normande : les </a:t>
            </a:r>
            <a:r>
              <a:rPr lang="fr-FR" sz="1700" i="1" dirty="0"/>
              <a:t>Navarrais</a:t>
            </a:r>
            <a:r>
              <a:rPr lang="fr-FR" sz="1700" dirty="0"/>
              <a:t>…</a:t>
            </a:r>
          </a:p>
          <a:p>
            <a:r>
              <a:rPr lang="fr-FR" sz="1700" dirty="0"/>
              <a:t>Obligeant le roi Jean à négocier…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FCCF7-799A-4B4A-AA32-B30217F96AAC}"/>
              </a:ext>
            </a:extLst>
          </p:cNvPr>
          <p:cNvSpPr/>
          <p:nvPr/>
        </p:nvSpPr>
        <p:spPr>
          <a:xfrm>
            <a:off x="7176566" y="202610"/>
            <a:ext cx="867347" cy="395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5410E-257F-49E9-838F-AB731DD517A5}"/>
              </a:ext>
            </a:extLst>
          </p:cNvPr>
          <p:cNvSpPr/>
          <p:nvPr/>
        </p:nvSpPr>
        <p:spPr>
          <a:xfrm>
            <a:off x="5593686" y="1941016"/>
            <a:ext cx="1386252" cy="59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 1285-1325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Anjou 1291-1325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51124-1F57-4E03-BCDD-75720D1F374F}"/>
              </a:ext>
            </a:extLst>
          </p:cNvPr>
          <p:cNvSpPr/>
          <p:nvPr/>
        </p:nvSpPr>
        <p:spPr>
          <a:xfrm>
            <a:off x="7176566" y="748588"/>
            <a:ext cx="853556" cy="395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77A7793-06E1-4FBA-81C1-CF163D01EF39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7603344" y="1144242"/>
            <a:ext cx="5428" cy="150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BA5429B-D300-48F9-AB3F-6C10C255ED5B}"/>
              </a:ext>
            </a:extLst>
          </p:cNvPr>
          <p:cNvSpPr/>
          <p:nvPr/>
        </p:nvSpPr>
        <p:spPr>
          <a:xfrm>
            <a:off x="7175100" y="1294566"/>
            <a:ext cx="867344" cy="395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1270-85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6EF7B-3081-47F9-B375-4877623AEBF5}"/>
              </a:ext>
            </a:extLst>
          </p:cNvPr>
          <p:cNvSpPr/>
          <p:nvPr/>
        </p:nvSpPr>
        <p:spPr>
          <a:xfrm>
            <a:off x="5508515" y="2673612"/>
            <a:ext cx="1544013" cy="59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VI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Valois-Anjou 1325-28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 1328-50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DFC90A4-1877-4088-A851-A2474E9C10A0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280522" y="2531380"/>
            <a:ext cx="6290" cy="142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FF665A75-D46D-4950-B5C7-E302818710F3}"/>
              </a:ext>
            </a:extLst>
          </p:cNvPr>
          <p:cNvSpPr/>
          <p:nvPr/>
        </p:nvSpPr>
        <p:spPr>
          <a:xfrm>
            <a:off x="8316153" y="305822"/>
            <a:ext cx="1144588" cy="6080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Capétiens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EA0D92B-CD3E-4FA3-A74B-D611EEBE49A4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7603344" y="598264"/>
            <a:ext cx="6896" cy="150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65875BA-7E6C-446F-A147-245CD7FFF09E}"/>
              </a:ext>
            </a:extLst>
          </p:cNvPr>
          <p:cNvSpPr/>
          <p:nvPr/>
        </p:nvSpPr>
        <p:spPr>
          <a:xfrm>
            <a:off x="7169424" y="1941016"/>
            <a:ext cx="874643" cy="39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1285-1314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170444-A356-4B82-A6D3-F64345D263B0}"/>
              </a:ext>
            </a:extLst>
          </p:cNvPr>
          <p:cNvSpPr/>
          <p:nvPr/>
        </p:nvSpPr>
        <p:spPr>
          <a:xfrm>
            <a:off x="7176566" y="2677737"/>
            <a:ext cx="867350" cy="39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X 1314-16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D8CC2D-5BD3-4BDB-B5A8-A761A335C3B7}"/>
              </a:ext>
            </a:extLst>
          </p:cNvPr>
          <p:cNvSpPr/>
          <p:nvPr/>
        </p:nvSpPr>
        <p:spPr>
          <a:xfrm>
            <a:off x="8130350" y="2666429"/>
            <a:ext cx="867350" cy="39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1316-22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0645AF68-7800-4D21-BC24-33704EAAEEC0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 rot="5400000">
            <a:off x="6822394" y="1154638"/>
            <a:ext cx="250796" cy="132196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9465B2D-E824-4C3F-9E3D-5716EF7E61F2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7606746" y="1690220"/>
            <a:ext cx="2026" cy="250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FD7C8CB-80ED-4DC3-A7DC-BBA8FC7D7871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7606746" y="2340983"/>
            <a:ext cx="3495" cy="336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6240C67-BB57-4829-81E2-4AD7892846FF}"/>
              </a:ext>
            </a:extLst>
          </p:cNvPr>
          <p:cNvSpPr/>
          <p:nvPr/>
        </p:nvSpPr>
        <p:spPr>
          <a:xfrm>
            <a:off x="9119634" y="2673612"/>
            <a:ext cx="867350" cy="392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1322-28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1EB331-31F3-4C10-A9ED-E483F5DD77D5}"/>
              </a:ext>
            </a:extLst>
          </p:cNvPr>
          <p:cNvSpPr/>
          <p:nvPr/>
        </p:nvSpPr>
        <p:spPr>
          <a:xfrm>
            <a:off x="10111022" y="2666429"/>
            <a:ext cx="867350" cy="392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Isabelle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1308-27</a:t>
            </a: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8DC93158-08F0-4F73-8D48-C5609502223B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16200000" flipH="1">
            <a:off x="7922662" y="2025066"/>
            <a:ext cx="325446" cy="9572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B6179388-453B-4384-907B-9F62A56E921D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 rot="16200000" flipH="1">
            <a:off x="8413713" y="1534015"/>
            <a:ext cx="332629" cy="19465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BB32D177-30C0-4861-A310-9817156854D2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 rot="16200000" flipH="1">
            <a:off x="8912998" y="1034730"/>
            <a:ext cx="325446" cy="29379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59FA8B7-D903-4830-94B6-552DE3166729}"/>
              </a:ext>
            </a:extLst>
          </p:cNvPr>
          <p:cNvSpPr/>
          <p:nvPr/>
        </p:nvSpPr>
        <p:spPr>
          <a:xfrm>
            <a:off x="11140982" y="214175"/>
            <a:ext cx="867347" cy="395654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Henri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1154-89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88B0D1-3033-4B53-AEAF-4D6DEB16AE98}"/>
              </a:ext>
            </a:extLst>
          </p:cNvPr>
          <p:cNvSpPr/>
          <p:nvPr/>
        </p:nvSpPr>
        <p:spPr>
          <a:xfrm>
            <a:off x="11140982" y="760153"/>
            <a:ext cx="853556" cy="395654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1189-1216 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D632E1-E2E8-4F58-A92F-6FF55A510819}"/>
              </a:ext>
            </a:extLst>
          </p:cNvPr>
          <p:cNvCxnSpPr>
            <a:cxnSpLocks/>
            <a:stCxn id="26" idx="2"/>
            <a:endCxn id="28" idx="0"/>
          </p:cNvCxnSpPr>
          <p:nvPr/>
        </p:nvCxnSpPr>
        <p:spPr>
          <a:xfrm>
            <a:off x="11567760" y="1155807"/>
            <a:ext cx="5428" cy="150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4C93B13-A9BD-4150-8994-ACA2960BD7C4}"/>
              </a:ext>
            </a:extLst>
          </p:cNvPr>
          <p:cNvSpPr/>
          <p:nvPr/>
        </p:nvSpPr>
        <p:spPr>
          <a:xfrm>
            <a:off x="11139516" y="1306131"/>
            <a:ext cx="867344" cy="395654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Henri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1216-72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531E467-DCAD-4472-AEB9-6F630030FFC3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 flipH="1">
            <a:off x="11567760" y="609829"/>
            <a:ext cx="6896" cy="150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16A1973-14DC-4DEB-9ADA-8E4ED1562E68}"/>
              </a:ext>
            </a:extLst>
          </p:cNvPr>
          <p:cNvSpPr/>
          <p:nvPr/>
        </p:nvSpPr>
        <p:spPr>
          <a:xfrm>
            <a:off x="11098915" y="1941016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1272-1307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704ADC1-F393-41D2-BE4F-BAAF1FD83F43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11573188" y="1701785"/>
            <a:ext cx="1467" cy="239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C4B7071-ABF9-49F2-9CC0-8CB748FDB167}"/>
              </a:ext>
            </a:extLst>
          </p:cNvPr>
          <p:cNvSpPr/>
          <p:nvPr/>
        </p:nvSpPr>
        <p:spPr>
          <a:xfrm>
            <a:off x="10186920" y="754047"/>
            <a:ext cx="853556" cy="395654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Richard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1189-99</a:t>
            </a:r>
          </a:p>
        </p:txBody>
      </p:sp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6162F54A-8701-44D5-9B8A-CB3DF5117096}"/>
              </a:ext>
            </a:extLst>
          </p:cNvPr>
          <p:cNvCxnSpPr>
            <a:cxnSpLocks/>
            <a:stCxn id="25" idx="2"/>
            <a:endCxn id="32" idx="0"/>
          </p:cNvCxnSpPr>
          <p:nvPr/>
        </p:nvCxnSpPr>
        <p:spPr>
          <a:xfrm rot="5400000">
            <a:off x="11022068" y="201459"/>
            <a:ext cx="144218" cy="96095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D27A2D6-6304-4C95-A9D4-BCA3CF87AAC9}"/>
              </a:ext>
            </a:extLst>
          </p:cNvPr>
          <p:cNvSpPr/>
          <p:nvPr/>
        </p:nvSpPr>
        <p:spPr>
          <a:xfrm>
            <a:off x="11098915" y="2659247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1307-27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FF566BEE-67AF-47C0-A2CE-2A9596C4AC70}"/>
              </a:ext>
            </a:extLst>
          </p:cNvPr>
          <p:cNvCxnSpPr>
            <a:cxnSpLocks/>
            <a:stCxn id="30" idx="2"/>
            <a:endCxn id="34" idx="0"/>
          </p:cNvCxnSpPr>
          <p:nvPr/>
        </p:nvCxnSpPr>
        <p:spPr>
          <a:xfrm>
            <a:off x="11574655" y="2340983"/>
            <a:ext cx="0" cy="318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0F43B50-F1DD-4AA7-B77A-68C268A24E40}"/>
              </a:ext>
            </a:extLst>
          </p:cNvPr>
          <p:cNvSpPr/>
          <p:nvPr/>
        </p:nvSpPr>
        <p:spPr>
          <a:xfrm>
            <a:off x="11098915" y="3258164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1327-77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A9B25FD-8B58-4156-883B-01DFEB9C0F94}"/>
              </a:ext>
            </a:extLst>
          </p:cNvPr>
          <p:cNvCxnSpPr>
            <a:cxnSpLocks/>
            <a:stCxn id="34" idx="2"/>
            <a:endCxn id="36" idx="0"/>
          </p:cNvCxnSpPr>
          <p:nvPr/>
        </p:nvCxnSpPr>
        <p:spPr>
          <a:xfrm>
            <a:off x="11574655" y="3059214"/>
            <a:ext cx="0" cy="198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1FFEC469-ECD0-4B26-9038-DEC4817EF59D}"/>
              </a:ext>
            </a:extLst>
          </p:cNvPr>
          <p:cNvCxnSpPr>
            <a:cxnSpLocks/>
            <a:stCxn id="21" idx="2"/>
            <a:endCxn id="36" idx="0"/>
          </p:cNvCxnSpPr>
          <p:nvPr/>
        </p:nvCxnSpPr>
        <p:spPr>
          <a:xfrm rot="16200000" flipH="1">
            <a:off x="10960201" y="2643710"/>
            <a:ext cx="198950" cy="102995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475CB2D8-0090-479B-B6A4-7FF534E892D2}"/>
              </a:ext>
            </a:extLst>
          </p:cNvPr>
          <p:cNvSpPr/>
          <p:nvPr/>
        </p:nvSpPr>
        <p:spPr>
          <a:xfrm>
            <a:off x="9718713" y="1337316"/>
            <a:ext cx="1321763" cy="6080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Angleterre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Plantagenêt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1154-1399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CA922B5-0E49-49A7-861C-93A46C4E1652}"/>
              </a:ext>
            </a:extLst>
          </p:cNvPr>
          <p:cNvSpPr/>
          <p:nvPr/>
        </p:nvSpPr>
        <p:spPr>
          <a:xfrm>
            <a:off x="5753272" y="3503332"/>
            <a:ext cx="1063180" cy="39996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II le 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1350-64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0489090-BC62-4653-A75E-01B1074B1444}"/>
              </a:ext>
            </a:extLst>
          </p:cNvPr>
          <p:cNvSpPr/>
          <p:nvPr/>
        </p:nvSpPr>
        <p:spPr>
          <a:xfrm>
            <a:off x="8134639" y="3503332"/>
            <a:ext cx="867350" cy="619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Jeanne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Navarre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1328-49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5E46B0-4DDA-4760-9E97-E124E00CB536}"/>
              </a:ext>
            </a:extLst>
          </p:cNvPr>
          <p:cNvSpPr/>
          <p:nvPr/>
        </p:nvSpPr>
        <p:spPr>
          <a:xfrm>
            <a:off x="7176565" y="3509146"/>
            <a:ext cx="867350" cy="394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40CBA09-FCC2-47E9-8E36-EA24965BF591}"/>
              </a:ext>
            </a:extLst>
          </p:cNvPr>
          <p:cNvSpPr/>
          <p:nvPr/>
        </p:nvSpPr>
        <p:spPr>
          <a:xfrm>
            <a:off x="9061041" y="4330779"/>
            <a:ext cx="962017" cy="610636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le Mauvais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1349-87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E2B2956-8B02-4794-802B-F5A4C5C1B7FE}"/>
              </a:ext>
            </a:extLst>
          </p:cNvPr>
          <p:cNvCxnSpPr>
            <a:cxnSpLocks/>
            <a:stCxn id="15" idx="2"/>
            <a:endCxn id="42" idx="0"/>
          </p:cNvCxnSpPr>
          <p:nvPr/>
        </p:nvCxnSpPr>
        <p:spPr>
          <a:xfrm flipH="1">
            <a:off x="7610240" y="3077704"/>
            <a:ext cx="1" cy="4314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9CC7A6A6-8199-4C68-AE83-8435D7C0E0F8}"/>
              </a:ext>
            </a:extLst>
          </p:cNvPr>
          <p:cNvCxnSpPr>
            <a:cxnSpLocks/>
            <a:stCxn id="48" idx="2"/>
            <a:endCxn id="43" idx="0"/>
          </p:cNvCxnSpPr>
          <p:nvPr/>
        </p:nvCxnSpPr>
        <p:spPr>
          <a:xfrm>
            <a:off x="9541360" y="4123228"/>
            <a:ext cx="690" cy="207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 : en angle 45">
            <a:extLst>
              <a:ext uri="{FF2B5EF4-FFF2-40B4-BE49-F238E27FC236}">
                <a16:creationId xmlns:a16="http://schemas.microsoft.com/office/drawing/2014/main" id="{798A35D5-B1D0-49E4-ABAD-288F0C675686}"/>
              </a:ext>
            </a:extLst>
          </p:cNvPr>
          <p:cNvCxnSpPr>
            <a:cxnSpLocks/>
            <a:stCxn id="15" idx="2"/>
            <a:endCxn id="41" idx="0"/>
          </p:cNvCxnSpPr>
          <p:nvPr/>
        </p:nvCxnSpPr>
        <p:spPr>
          <a:xfrm rot="16200000" flipH="1">
            <a:off x="7876463" y="2811481"/>
            <a:ext cx="425628" cy="95807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41618AE4-8245-467C-B567-ACCE5A2F6239}"/>
              </a:ext>
            </a:extLst>
          </p:cNvPr>
          <p:cNvCxnSpPr>
            <a:cxnSpLocks/>
            <a:stCxn id="10" idx="2"/>
            <a:endCxn id="40" idx="0"/>
          </p:cNvCxnSpPr>
          <p:nvPr/>
        </p:nvCxnSpPr>
        <p:spPr>
          <a:xfrm>
            <a:off x="6280522" y="3263976"/>
            <a:ext cx="4340" cy="239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B17A43D-C74A-4FA8-B2C2-F7635D265B0A}"/>
              </a:ext>
            </a:extLst>
          </p:cNvPr>
          <p:cNvSpPr/>
          <p:nvPr/>
        </p:nvSpPr>
        <p:spPr>
          <a:xfrm>
            <a:off x="9107685" y="3503331"/>
            <a:ext cx="867350" cy="61989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d’Evreux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1328-43</a:t>
            </a:r>
          </a:p>
        </p:txBody>
      </p:sp>
      <p:cxnSp>
        <p:nvCxnSpPr>
          <p:cNvPr id="49" name="Connecteur : en angle 48">
            <a:extLst>
              <a:ext uri="{FF2B5EF4-FFF2-40B4-BE49-F238E27FC236}">
                <a16:creationId xmlns:a16="http://schemas.microsoft.com/office/drawing/2014/main" id="{7436CE2C-773C-4DF0-B2F8-460A15F792D9}"/>
              </a:ext>
            </a:extLst>
          </p:cNvPr>
          <p:cNvCxnSpPr>
            <a:cxnSpLocks/>
            <a:stCxn id="41" idx="2"/>
            <a:endCxn id="43" idx="0"/>
          </p:cNvCxnSpPr>
          <p:nvPr/>
        </p:nvCxnSpPr>
        <p:spPr>
          <a:xfrm rot="16200000" flipH="1">
            <a:off x="8951407" y="3740136"/>
            <a:ext cx="207550" cy="9737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74B9CDBE-3890-42F1-A331-8019B4DF16AB}"/>
              </a:ext>
            </a:extLst>
          </p:cNvPr>
          <p:cNvSpPr/>
          <p:nvPr/>
        </p:nvSpPr>
        <p:spPr>
          <a:xfrm>
            <a:off x="5525485" y="1140122"/>
            <a:ext cx="1444248" cy="5707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 directs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1328-1589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4E281A52-C2A8-3B22-13F4-FFBC81F782B5}"/>
              </a:ext>
            </a:extLst>
          </p:cNvPr>
          <p:cNvCxnSpPr>
            <a:cxnSpLocks/>
            <a:stCxn id="41" idx="3"/>
            <a:endCxn id="48" idx="1"/>
          </p:cNvCxnSpPr>
          <p:nvPr/>
        </p:nvCxnSpPr>
        <p:spPr>
          <a:xfrm flipV="1">
            <a:off x="9001989" y="3813280"/>
            <a:ext cx="10569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EB16EB8-1DD5-3707-7039-80E35299F3D0}"/>
              </a:ext>
            </a:extLst>
          </p:cNvPr>
          <p:cNvCxnSpPr>
            <a:cxnSpLocks/>
            <a:stCxn id="21" idx="3"/>
            <a:endCxn id="34" idx="1"/>
          </p:cNvCxnSpPr>
          <p:nvPr/>
        </p:nvCxnSpPr>
        <p:spPr>
          <a:xfrm flipV="1">
            <a:off x="10978372" y="2859231"/>
            <a:ext cx="120543" cy="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3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154908" y="112465"/>
            <a:ext cx="6368719" cy="61093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7) 1360 : Paix de Brétigny ; Jean II est libéré contre rançon ; La France perd l’Aquitaine ; Les Anglais conservent Brest, Ponthieu et Calais ; Edouard III renonce à la couronne de France</a:t>
            </a:r>
            <a:endParaRPr lang="fr-FR" sz="1700" dirty="0"/>
          </a:p>
          <a:p>
            <a:endParaRPr lang="fr-FR" sz="1700" dirty="0"/>
          </a:p>
          <a:p>
            <a:r>
              <a:rPr lang="fr-FR" sz="1700" dirty="0"/>
              <a:t>*8 mai 1360 : Paix de Brétigny ; Quatre points…</a:t>
            </a:r>
          </a:p>
          <a:p>
            <a:endParaRPr lang="fr-FR" sz="1700" dirty="0"/>
          </a:p>
          <a:p>
            <a:r>
              <a:rPr lang="fr-FR" sz="1700" dirty="0"/>
              <a:t>a) </a:t>
            </a:r>
            <a:r>
              <a:rPr lang="fr-FR" sz="1700" u="sng" dirty="0"/>
              <a:t>Jean II</a:t>
            </a:r>
            <a:r>
              <a:rPr lang="fr-FR" sz="1700" dirty="0"/>
              <a:t> est libéré contre 3 millions d’écus</a:t>
            </a:r>
          </a:p>
          <a:p>
            <a:r>
              <a:rPr lang="fr-FR" sz="1700" dirty="0"/>
              <a:t>NB : 12 tonnes d'or, soit deux années de recettes fiscales</a:t>
            </a:r>
          </a:p>
          <a:p>
            <a:endParaRPr lang="fr-FR" sz="1700" dirty="0"/>
          </a:p>
          <a:p>
            <a:r>
              <a:rPr lang="fr-FR" sz="1700" dirty="0"/>
              <a:t>b) </a:t>
            </a:r>
            <a:r>
              <a:rPr lang="fr-FR" sz="1700" u="sng" dirty="0"/>
              <a:t>Malgré les réticences françaises</a:t>
            </a:r>
            <a:r>
              <a:rPr lang="fr-FR" sz="1700" dirty="0"/>
              <a:t>, </a:t>
            </a:r>
            <a:r>
              <a:rPr lang="fr-FR" sz="1700" u="sng" dirty="0"/>
              <a:t>Edouard III</a:t>
            </a:r>
            <a:r>
              <a:rPr lang="fr-FR" sz="1700" dirty="0"/>
              <a:t> récupère tout l’ancien duché d’Aquitaine d’Aliénor en pleine souveraineté</a:t>
            </a:r>
          </a:p>
          <a:p>
            <a:endParaRPr lang="fr-FR" sz="1700" dirty="0"/>
          </a:p>
          <a:p>
            <a:r>
              <a:rPr lang="fr-FR" sz="1700" dirty="0"/>
              <a:t>c) Il conserve Brest, Calais ; Il récupère Ponthieu</a:t>
            </a:r>
          </a:p>
          <a:p>
            <a:r>
              <a:rPr lang="fr-FR" sz="1700" dirty="0"/>
              <a:t>NB : Ponthieu qu’il tient de son grand-père Edouard 1</a:t>
            </a:r>
            <a:r>
              <a:rPr lang="fr-FR" sz="1700" baseline="30000" dirty="0"/>
              <a:t>er</a:t>
            </a:r>
            <a:endParaRPr lang="fr-FR" sz="1700" dirty="0"/>
          </a:p>
          <a:p>
            <a:r>
              <a:rPr lang="fr-FR" sz="1700" dirty="0"/>
              <a:t>Confisqué par la France depuis 1337</a:t>
            </a:r>
          </a:p>
          <a:p>
            <a:endParaRPr lang="fr-FR" sz="1700" dirty="0"/>
          </a:p>
          <a:p>
            <a:r>
              <a:rPr lang="fr-FR" sz="1700" dirty="0"/>
              <a:t>d) En revanche, </a:t>
            </a:r>
            <a:r>
              <a:rPr lang="fr-FR" sz="1700" u="sng" dirty="0"/>
              <a:t>malgré ses réticences</a:t>
            </a:r>
          </a:p>
          <a:p>
            <a:r>
              <a:rPr lang="fr-FR" sz="1700" dirty="0"/>
              <a:t>Edouard III renonce à la couronne de France ; NB</a:t>
            </a:r>
          </a:p>
          <a:p>
            <a:endParaRPr lang="fr-FR" sz="1700" dirty="0"/>
          </a:p>
          <a:p>
            <a:r>
              <a:rPr lang="fr-FR" sz="1700" dirty="0"/>
              <a:t>NB : 1360-90 : Les Grandes compagnies de </a:t>
            </a:r>
            <a:r>
              <a:rPr lang="fr-FR" sz="1700" i="1" dirty="0"/>
              <a:t>routiers</a:t>
            </a:r>
            <a:r>
              <a:rPr lang="fr-FR" sz="1700" dirty="0"/>
              <a:t>, mercenaires</a:t>
            </a:r>
          </a:p>
          <a:p>
            <a:r>
              <a:rPr lang="fr-FR" sz="1700" dirty="0"/>
              <a:t>Sont démobilisées ; Pillage des campagnes françaises…</a:t>
            </a:r>
          </a:p>
          <a:p>
            <a:endParaRPr lang="fr-FR" sz="1700" dirty="0"/>
          </a:p>
          <a:p>
            <a:r>
              <a:rPr lang="fr-FR" sz="1700" dirty="0"/>
              <a:t>*La guerre s’arrête ; Très provisoirement…</a:t>
            </a:r>
          </a:p>
        </p:txBody>
      </p:sp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B31DCAC1-962B-4D2E-9B88-618AC92F4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52" y="105155"/>
            <a:ext cx="5422932" cy="66403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7476580-4647-B0E4-F36C-9B10783AA535}"/>
              </a:ext>
            </a:extLst>
          </p:cNvPr>
          <p:cNvSpPr/>
          <p:nvPr/>
        </p:nvSpPr>
        <p:spPr>
          <a:xfrm>
            <a:off x="9536228" y="2239598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8766482-0A61-090C-E384-1165A59A8516}"/>
              </a:ext>
            </a:extLst>
          </p:cNvPr>
          <p:cNvSpPr/>
          <p:nvPr/>
        </p:nvSpPr>
        <p:spPr>
          <a:xfrm>
            <a:off x="4501019" y="1222395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53B5816-4829-5496-AB9A-15B80923751D}"/>
              </a:ext>
            </a:extLst>
          </p:cNvPr>
          <p:cNvSpPr/>
          <p:nvPr/>
        </p:nvSpPr>
        <p:spPr>
          <a:xfrm>
            <a:off x="9487854" y="553919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EA826D9-4783-F4AF-72DC-F3393CAB7461}"/>
              </a:ext>
            </a:extLst>
          </p:cNvPr>
          <p:cNvSpPr/>
          <p:nvPr/>
        </p:nvSpPr>
        <p:spPr>
          <a:xfrm>
            <a:off x="9796104" y="1844680"/>
            <a:ext cx="308250" cy="26327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40E9E5D-4185-8106-D613-8DB07BB1B89D}"/>
              </a:ext>
            </a:extLst>
          </p:cNvPr>
          <p:cNvSpPr/>
          <p:nvPr/>
        </p:nvSpPr>
        <p:spPr>
          <a:xfrm>
            <a:off x="8780104" y="112465"/>
            <a:ext cx="308250" cy="26327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05BD614-8071-056F-8EE6-B12C2153CF22}"/>
              </a:ext>
            </a:extLst>
          </p:cNvPr>
          <p:cNvSpPr/>
          <p:nvPr/>
        </p:nvSpPr>
        <p:spPr>
          <a:xfrm>
            <a:off x="6927404" y="2107959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60EF6D8-613B-7355-5B80-834B91CC594C}"/>
              </a:ext>
            </a:extLst>
          </p:cNvPr>
          <p:cNvSpPr/>
          <p:nvPr/>
        </p:nvSpPr>
        <p:spPr>
          <a:xfrm>
            <a:off x="8471854" y="4533311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A30857C-6BB7-D572-F816-2B894B798883}"/>
              </a:ext>
            </a:extLst>
          </p:cNvPr>
          <p:cNvSpPr/>
          <p:nvPr/>
        </p:nvSpPr>
        <p:spPr>
          <a:xfrm>
            <a:off x="9487854" y="936020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4CED8B-D0FC-A523-C7B1-5F012EBBA6F4}"/>
              </a:ext>
            </a:extLst>
          </p:cNvPr>
          <p:cNvSpPr/>
          <p:nvPr/>
        </p:nvSpPr>
        <p:spPr>
          <a:xfrm>
            <a:off x="9010963" y="1713040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722CEDC-BD29-2FB5-727D-6ED16D327456}"/>
              </a:ext>
            </a:extLst>
          </p:cNvPr>
          <p:cNvSpPr/>
          <p:nvPr/>
        </p:nvSpPr>
        <p:spPr>
          <a:xfrm>
            <a:off x="8084118" y="1353098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D22CFB3-1827-F5CC-CCD8-9CCA7C81E1A2}"/>
              </a:ext>
            </a:extLst>
          </p:cNvPr>
          <p:cNvSpPr/>
          <p:nvPr/>
        </p:nvSpPr>
        <p:spPr>
          <a:xfrm>
            <a:off x="7903554" y="5879377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F40A359-1502-C1D4-E601-EAD4DF7DC534}"/>
              </a:ext>
            </a:extLst>
          </p:cNvPr>
          <p:cNvSpPr/>
          <p:nvPr/>
        </p:nvSpPr>
        <p:spPr>
          <a:xfrm>
            <a:off x="9107379" y="4394534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6CC5019-B816-DE45-ACA9-0883F9CAA857}"/>
              </a:ext>
            </a:extLst>
          </p:cNvPr>
          <p:cNvSpPr/>
          <p:nvPr/>
        </p:nvSpPr>
        <p:spPr>
          <a:xfrm>
            <a:off x="8439788" y="3617177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04223C1-0A9D-28F0-9A86-7958841E54DB}"/>
              </a:ext>
            </a:extLst>
          </p:cNvPr>
          <p:cNvSpPr/>
          <p:nvPr/>
        </p:nvSpPr>
        <p:spPr>
          <a:xfrm>
            <a:off x="9950229" y="4923516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4F88434-7158-AD59-A35B-3A8C2C21E5CA}"/>
              </a:ext>
            </a:extLst>
          </p:cNvPr>
          <p:cNvSpPr/>
          <p:nvPr/>
        </p:nvSpPr>
        <p:spPr>
          <a:xfrm>
            <a:off x="8823423" y="5186795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9D6C843-F3DF-FB1A-74DC-0F09749BD56F}"/>
              </a:ext>
            </a:extLst>
          </p:cNvPr>
          <p:cNvSpPr/>
          <p:nvPr/>
        </p:nvSpPr>
        <p:spPr>
          <a:xfrm>
            <a:off x="8625979" y="5747737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7BC51A6-35B5-2F75-2969-CA4FB76C43FE}"/>
              </a:ext>
            </a:extLst>
          </p:cNvPr>
          <p:cNvSpPr/>
          <p:nvPr/>
        </p:nvSpPr>
        <p:spPr>
          <a:xfrm>
            <a:off x="5165646" y="3209688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4435345-08A5-585B-0240-2D1286DEDF93}"/>
              </a:ext>
            </a:extLst>
          </p:cNvPr>
          <p:cNvSpPr/>
          <p:nvPr/>
        </p:nvSpPr>
        <p:spPr>
          <a:xfrm>
            <a:off x="4549146" y="3209689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228E883-EF41-9017-1CA1-76F7D621943F}"/>
              </a:ext>
            </a:extLst>
          </p:cNvPr>
          <p:cNvSpPr/>
          <p:nvPr/>
        </p:nvSpPr>
        <p:spPr>
          <a:xfrm>
            <a:off x="4857396" y="3211995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0987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94434-E59D-5145-5108-47F77CF88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f/AtHistEur1360.jpg/640px-AtHistEur1360.jpg">
            <a:extLst>
              <a:ext uri="{FF2B5EF4-FFF2-40B4-BE49-F238E27FC236}">
                <a16:creationId xmlns:a16="http://schemas.microsoft.com/office/drawing/2014/main" id="{73FD1E73-8B9B-E2EB-ADEB-CAA9F52B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20" y="104605"/>
            <a:ext cx="6061572" cy="66487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951857-BA05-3AEF-CE35-F00D1ADFFA7C}"/>
              </a:ext>
            </a:extLst>
          </p:cNvPr>
          <p:cNvSpPr/>
          <p:nvPr/>
        </p:nvSpPr>
        <p:spPr>
          <a:xfrm>
            <a:off x="85228" y="216048"/>
            <a:ext cx="570597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D) 1364-1389 : 2</a:t>
            </a:r>
            <a:r>
              <a:rPr lang="fr-FR" sz="1600" b="1" baseline="30000" dirty="0"/>
              <a:t>ème</a:t>
            </a:r>
            <a:r>
              <a:rPr lang="fr-FR" sz="1600" b="1" dirty="0"/>
              <a:t> phase de la guerre : Victoires françaises et conquête de la Guyenne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4706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152426" y="119271"/>
            <a:ext cx="6469882" cy="3339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1) 1364-1380 : Le nouveau roi de France Charles V, aidé de Bertrand du Guesclin, reconquiert les territoires perdus en 1360 : Armagnac, Rouergue, Limousin, Poitou, Agenais, Saintonge</a:t>
            </a:r>
            <a:endParaRPr lang="fr-FR" sz="1600" b="1" i="1" dirty="0"/>
          </a:p>
          <a:p>
            <a:endParaRPr lang="fr-FR" sz="1700" dirty="0"/>
          </a:p>
          <a:p>
            <a:r>
              <a:rPr lang="fr-FR" sz="1700" dirty="0"/>
              <a:t>*1364 : Mort de Jean II ; Son fils Charles V </a:t>
            </a:r>
            <a:r>
              <a:rPr lang="fr-FR" sz="1700" i="1" dirty="0"/>
              <a:t>le Sage</a:t>
            </a:r>
            <a:r>
              <a:rPr lang="fr-FR" sz="1700" dirty="0"/>
              <a:t> lui succède</a:t>
            </a:r>
          </a:p>
          <a:p>
            <a:r>
              <a:rPr lang="fr-FR" sz="1700" dirty="0"/>
              <a:t>Charles de Navarre intrigue à nouveau avec les Anglais</a:t>
            </a:r>
          </a:p>
          <a:p>
            <a:r>
              <a:rPr lang="fr-FR" sz="1700" dirty="0"/>
              <a:t>Pour récupérer le trône de France (!)</a:t>
            </a:r>
          </a:p>
          <a:p>
            <a:endParaRPr lang="fr-FR" sz="1000" dirty="0"/>
          </a:p>
          <a:p>
            <a:r>
              <a:rPr lang="fr-FR" sz="1700" dirty="0"/>
              <a:t>*Et dans ce contexte de double menace</a:t>
            </a:r>
          </a:p>
          <a:p>
            <a:r>
              <a:rPr lang="fr-FR" sz="1700" dirty="0"/>
              <a:t>Apparition d’un personnage important</a:t>
            </a:r>
          </a:p>
          <a:p>
            <a:r>
              <a:rPr lang="fr-FR" sz="1700" u="sng" dirty="0"/>
              <a:t>Bertrand du Guesclin, au service de Charles V</a:t>
            </a:r>
            <a:r>
              <a:rPr lang="fr-FR" sz="1700" dirty="0"/>
              <a:t>…</a:t>
            </a:r>
          </a:p>
          <a:p>
            <a:endParaRPr lang="fr-FR" sz="1700" dirty="0"/>
          </a:p>
          <a:p>
            <a:r>
              <a:rPr lang="fr-FR" sz="1700" dirty="0"/>
              <a:t>*Objectif : Reconquérir les territoires perdus…</a:t>
            </a:r>
          </a:p>
        </p:txBody>
      </p:sp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9DD7DE0C-4440-4B75-8B6A-6BC16D2B4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56" y="119271"/>
            <a:ext cx="5307517" cy="66184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D40B560-2DD0-A57F-86E3-B260F18FA1A5}"/>
              </a:ext>
            </a:extLst>
          </p:cNvPr>
          <p:cNvSpPr/>
          <p:nvPr/>
        </p:nvSpPr>
        <p:spPr>
          <a:xfrm>
            <a:off x="7559179" y="2585479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6AC2DD2-0E55-A4FC-BCAC-A219E5B2D4F8}"/>
              </a:ext>
            </a:extLst>
          </p:cNvPr>
          <p:cNvSpPr/>
          <p:nvPr/>
        </p:nvSpPr>
        <p:spPr>
          <a:xfrm>
            <a:off x="9796104" y="492959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DE88DEB-8075-6462-E764-AC3DAAE664F0}"/>
              </a:ext>
            </a:extLst>
          </p:cNvPr>
          <p:cNvSpPr/>
          <p:nvPr/>
        </p:nvSpPr>
        <p:spPr>
          <a:xfrm>
            <a:off x="9040513" y="119271"/>
            <a:ext cx="308250" cy="26327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F95A739-CF25-2A18-821F-B8658B6F76D6}"/>
              </a:ext>
            </a:extLst>
          </p:cNvPr>
          <p:cNvSpPr/>
          <p:nvPr/>
        </p:nvSpPr>
        <p:spPr>
          <a:xfrm>
            <a:off x="6788604" y="2107958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8E2BF69-2973-D76A-FA9F-770E026E06EC}"/>
              </a:ext>
            </a:extLst>
          </p:cNvPr>
          <p:cNvSpPr/>
          <p:nvPr/>
        </p:nvSpPr>
        <p:spPr>
          <a:xfrm>
            <a:off x="8625979" y="4424879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EBADBA2-C6F5-4A34-45FC-1DE5700E1CB9}"/>
              </a:ext>
            </a:extLst>
          </p:cNvPr>
          <p:cNvSpPr/>
          <p:nvPr/>
        </p:nvSpPr>
        <p:spPr>
          <a:xfrm>
            <a:off x="9652278" y="962060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2209384-A031-825E-9781-53BF7831561B}"/>
              </a:ext>
            </a:extLst>
          </p:cNvPr>
          <p:cNvSpPr/>
          <p:nvPr/>
        </p:nvSpPr>
        <p:spPr>
          <a:xfrm>
            <a:off x="7914205" y="5826518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E9AEAB2-5D69-6F75-4C3E-3F1DE94EE999}"/>
              </a:ext>
            </a:extLst>
          </p:cNvPr>
          <p:cNvSpPr/>
          <p:nvPr/>
        </p:nvSpPr>
        <p:spPr>
          <a:xfrm>
            <a:off x="8222455" y="1696678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AC54D5D-448D-F2E6-2DB6-4C8206CECF3E}"/>
              </a:ext>
            </a:extLst>
          </p:cNvPr>
          <p:cNvSpPr/>
          <p:nvPr/>
        </p:nvSpPr>
        <p:spPr>
          <a:xfrm>
            <a:off x="9231689" y="1761596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12B362C-84A5-EB21-6F0C-2F4130312CFF}"/>
              </a:ext>
            </a:extLst>
          </p:cNvPr>
          <p:cNvSpPr/>
          <p:nvPr/>
        </p:nvSpPr>
        <p:spPr>
          <a:xfrm>
            <a:off x="5059771" y="1433399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875B7F4-B6FD-EB64-EA9B-BFCC1DA45E2A}"/>
              </a:ext>
            </a:extLst>
          </p:cNvPr>
          <p:cNvCxnSpPr>
            <a:cxnSpLocks/>
            <a:endCxn id="2" idx="6"/>
          </p:cNvCxnSpPr>
          <p:nvPr/>
        </p:nvCxnSpPr>
        <p:spPr>
          <a:xfrm flipH="1">
            <a:off x="7867429" y="2101757"/>
            <a:ext cx="2151908" cy="61536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7687D169-88EE-B28E-B127-6FE678358FD3}"/>
              </a:ext>
            </a:extLst>
          </p:cNvPr>
          <p:cNvSpPr/>
          <p:nvPr/>
        </p:nvSpPr>
        <p:spPr>
          <a:xfrm>
            <a:off x="10019337" y="1970117"/>
            <a:ext cx="308250" cy="26327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B6C1811-ED8C-1E55-D1F1-B567CBF9E989}"/>
              </a:ext>
            </a:extLst>
          </p:cNvPr>
          <p:cNvSpPr/>
          <p:nvPr/>
        </p:nvSpPr>
        <p:spPr>
          <a:xfrm>
            <a:off x="9601339" y="1884439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3174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C33C6-7E0F-11AD-2385-977E0AEBD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0F1B91-4172-967E-64B9-CB0C03811312}"/>
              </a:ext>
            </a:extLst>
          </p:cNvPr>
          <p:cNvSpPr/>
          <p:nvPr/>
        </p:nvSpPr>
        <p:spPr>
          <a:xfrm>
            <a:off x="152426" y="119271"/>
            <a:ext cx="6469882" cy="5786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1) 1364-1380 : Le nouveau roi de France Charles V, aidé de Bertrand du Guesclin, reconquiert les territoires perdus en 1360 : Armagnac, Rouergue, Limousin, Poitou, Agenais, Saintonge</a:t>
            </a:r>
            <a:endParaRPr lang="fr-FR" sz="1600" b="1" i="1" dirty="0"/>
          </a:p>
          <a:p>
            <a:endParaRPr lang="fr-FR" sz="1700" dirty="0"/>
          </a:p>
          <a:p>
            <a:r>
              <a:rPr lang="fr-FR" sz="1700" dirty="0"/>
              <a:t>*1364 : Au début, des affrontements indirects contre les Anglais…</a:t>
            </a:r>
          </a:p>
          <a:p>
            <a:endParaRPr lang="fr-FR" sz="1700" dirty="0"/>
          </a:p>
          <a:p>
            <a:r>
              <a:rPr lang="fr-FR" sz="1700" dirty="0"/>
              <a:t>a) 1364 : Reprise de la guerre de succession de Bretagne</a:t>
            </a:r>
          </a:p>
          <a:p>
            <a:r>
              <a:rPr lang="fr-FR" sz="1700" dirty="0"/>
              <a:t>NB : Etat de guerre depuis 1341</a:t>
            </a:r>
          </a:p>
          <a:p>
            <a:endParaRPr lang="fr-FR" sz="1700" dirty="0"/>
          </a:p>
          <a:p>
            <a:r>
              <a:rPr lang="fr-FR" sz="1700" dirty="0"/>
              <a:t>*Mais à la bataille d’Auray</a:t>
            </a:r>
          </a:p>
          <a:p>
            <a:r>
              <a:rPr lang="fr-FR" sz="1700" dirty="0"/>
              <a:t>Les Français menés par Du Guesclin sont vaincus</a:t>
            </a:r>
          </a:p>
          <a:p>
            <a:r>
              <a:rPr lang="fr-FR" sz="1700" dirty="0"/>
              <a:t>Le pro-anglais Jean III de Monfort devient Jean IV, duc de Bretagne</a:t>
            </a:r>
          </a:p>
          <a:p>
            <a:r>
              <a:rPr lang="fr-FR" sz="1700" dirty="0"/>
              <a:t>Toutefois, le nouveau duc affirme une neutralité bretonne</a:t>
            </a:r>
          </a:p>
          <a:p>
            <a:endParaRPr lang="fr-FR" sz="1000" dirty="0"/>
          </a:p>
          <a:p>
            <a:r>
              <a:rPr lang="fr-FR" sz="1700" dirty="0"/>
              <a:t>b) 1364 : Cependant, à Cocherel, Du Guesclin vainc les Navarrais</a:t>
            </a:r>
          </a:p>
          <a:p>
            <a:endParaRPr lang="fr-FR" sz="1000" dirty="0"/>
          </a:p>
          <a:p>
            <a:r>
              <a:rPr lang="fr-FR" sz="1600" dirty="0">
                <a:solidFill>
                  <a:srgbClr val="FF0000"/>
                </a:solidFill>
              </a:rPr>
              <a:t>NB : 1365-69 : Avec sa </a:t>
            </a:r>
            <a:r>
              <a:rPr lang="fr-FR" sz="1600" i="1" dirty="0">
                <a:solidFill>
                  <a:srgbClr val="FF0000"/>
                </a:solidFill>
              </a:rPr>
              <a:t>compagnie</a:t>
            </a:r>
            <a:r>
              <a:rPr lang="fr-FR" sz="1600" dirty="0">
                <a:solidFill>
                  <a:srgbClr val="FF0000"/>
                </a:solidFill>
              </a:rPr>
              <a:t>, </a:t>
            </a:r>
          </a:p>
          <a:p>
            <a:r>
              <a:rPr lang="fr-FR" sz="1600" dirty="0">
                <a:solidFill>
                  <a:srgbClr val="FF0000"/>
                </a:solidFill>
              </a:rPr>
              <a:t>Bertrand du Guesclin participe à la guerre de succession de Castille</a:t>
            </a:r>
          </a:p>
          <a:p>
            <a:r>
              <a:rPr lang="fr-FR" sz="1600" dirty="0">
                <a:solidFill>
                  <a:srgbClr val="FF0000"/>
                </a:solidFill>
              </a:rPr>
              <a:t>Henri de </a:t>
            </a:r>
            <a:r>
              <a:rPr lang="fr-FR" sz="1600" dirty="0" err="1">
                <a:solidFill>
                  <a:srgbClr val="FF0000"/>
                </a:solidFill>
              </a:rPr>
              <a:t>Trastamare</a:t>
            </a:r>
            <a:r>
              <a:rPr lang="fr-FR" sz="1600" dirty="0">
                <a:solidFill>
                  <a:srgbClr val="FF0000"/>
                </a:solidFill>
              </a:rPr>
              <a:t>, avec l’aide des Français de Du Guesclin</a:t>
            </a:r>
          </a:p>
          <a:p>
            <a:r>
              <a:rPr lang="fr-FR" sz="1600" dirty="0">
                <a:solidFill>
                  <a:srgbClr val="FF0000"/>
                </a:solidFill>
              </a:rPr>
              <a:t>Vainc son frère Pierre le Cruel, allié aux Anglais ; A revoir…</a:t>
            </a:r>
          </a:p>
          <a:p>
            <a:endParaRPr lang="fr-FR" sz="1700" dirty="0"/>
          </a:p>
          <a:p>
            <a:r>
              <a:rPr lang="fr-FR" sz="1700" dirty="0"/>
              <a:t>*1369 : La guerre directe avec les Anglais reprend</a:t>
            </a:r>
          </a:p>
          <a:p>
            <a:r>
              <a:rPr lang="fr-FR" sz="1700" dirty="0"/>
              <a:t>Le prétexte…</a:t>
            </a:r>
          </a:p>
        </p:txBody>
      </p:sp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DC097AFE-28ED-BAC5-A2AE-2D1EA2603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56" y="119271"/>
            <a:ext cx="5307517" cy="66184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3D33E29-3540-6174-916B-923DFA8FAEDD}"/>
              </a:ext>
            </a:extLst>
          </p:cNvPr>
          <p:cNvSpPr/>
          <p:nvPr/>
        </p:nvSpPr>
        <p:spPr>
          <a:xfrm>
            <a:off x="7559179" y="2585479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EBC297-D3DE-EDF6-D435-200F88C00039}"/>
              </a:ext>
            </a:extLst>
          </p:cNvPr>
          <p:cNvSpPr/>
          <p:nvPr/>
        </p:nvSpPr>
        <p:spPr>
          <a:xfrm>
            <a:off x="5941875" y="3611638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982E58C-3D8B-F4E9-79BE-36542AA2D243}"/>
              </a:ext>
            </a:extLst>
          </p:cNvPr>
          <p:cNvSpPr/>
          <p:nvPr/>
        </p:nvSpPr>
        <p:spPr>
          <a:xfrm>
            <a:off x="2658807" y="2453839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AACF786-6AD8-7F0F-CD6C-2848249E80B3}"/>
              </a:ext>
            </a:extLst>
          </p:cNvPr>
          <p:cNvSpPr/>
          <p:nvPr/>
        </p:nvSpPr>
        <p:spPr>
          <a:xfrm>
            <a:off x="9796104" y="492959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7A52F38-4609-3F96-03B0-D47B61E31865}"/>
              </a:ext>
            </a:extLst>
          </p:cNvPr>
          <p:cNvSpPr/>
          <p:nvPr/>
        </p:nvSpPr>
        <p:spPr>
          <a:xfrm>
            <a:off x="9040513" y="119271"/>
            <a:ext cx="308250" cy="26327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11D104E-BE37-9063-4365-69FE2981C32A}"/>
              </a:ext>
            </a:extLst>
          </p:cNvPr>
          <p:cNvSpPr/>
          <p:nvPr/>
        </p:nvSpPr>
        <p:spPr>
          <a:xfrm>
            <a:off x="6788604" y="2107958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F5958CC-68A3-2022-A524-5A31A9645C2E}"/>
              </a:ext>
            </a:extLst>
          </p:cNvPr>
          <p:cNvSpPr/>
          <p:nvPr/>
        </p:nvSpPr>
        <p:spPr>
          <a:xfrm>
            <a:off x="8625979" y="4424879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6F831A3-6C59-D45D-001C-3BCAF428519C}"/>
              </a:ext>
            </a:extLst>
          </p:cNvPr>
          <p:cNvSpPr/>
          <p:nvPr/>
        </p:nvSpPr>
        <p:spPr>
          <a:xfrm>
            <a:off x="9652278" y="962060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EEBCCD0-3AC1-E137-07DB-F639144D613D}"/>
              </a:ext>
            </a:extLst>
          </p:cNvPr>
          <p:cNvSpPr/>
          <p:nvPr/>
        </p:nvSpPr>
        <p:spPr>
          <a:xfrm>
            <a:off x="7914205" y="5826518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717E883-4D65-E4D0-2EFC-7EF1CC29619B}"/>
              </a:ext>
            </a:extLst>
          </p:cNvPr>
          <p:cNvSpPr/>
          <p:nvPr/>
        </p:nvSpPr>
        <p:spPr>
          <a:xfrm>
            <a:off x="8222455" y="1696678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D3C8271-513D-E2F8-1E36-888705F403D3}"/>
              </a:ext>
            </a:extLst>
          </p:cNvPr>
          <p:cNvSpPr/>
          <p:nvPr/>
        </p:nvSpPr>
        <p:spPr>
          <a:xfrm>
            <a:off x="9231689" y="1761596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61733EE-B08A-FC44-BBBA-10D4404541F9}"/>
              </a:ext>
            </a:extLst>
          </p:cNvPr>
          <p:cNvCxnSpPr>
            <a:cxnSpLocks/>
            <a:endCxn id="2" idx="6"/>
          </p:cNvCxnSpPr>
          <p:nvPr/>
        </p:nvCxnSpPr>
        <p:spPr>
          <a:xfrm flipH="1">
            <a:off x="7867429" y="2101757"/>
            <a:ext cx="2151908" cy="61536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9F824C8A-0CD1-28EE-2FCA-7E6A0289C5B4}"/>
              </a:ext>
            </a:extLst>
          </p:cNvPr>
          <p:cNvSpPr/>
          <p:nvPr/>
        </p:nvSpPr>
        <p:spPr>
          <a:xfrm>
            <a:off x="10019337" y="1970117"/>
            <a:ext cx="308250" cy="26327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42CAB40-C2FB-B322-3F0B-1267BCBFD1BF}"/>
              </a:ext>
            </a:extLst>
          </p:cNvPr>
          <p:cNvSpPr/>
          <p:nvPr/>
        </p:nvSpPr>
        <p:spPr>
          <a:xfrm>
            <a:off x="9601339" y="1884439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2613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62095" y="67980"/>
            <a:ext cx="6605655" cy="5324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1364-1380 : Le nouveau roi de France Charles V, aidé de Bertrand du Guesclin, reconquiert les territoires perdus en 1360 : Armagnac, Rouergue, Limousin, Poitou, Agenais, Saintonge</a:t>
            </a:r>
            <a:endParaRPr lang="fr-FR" sz="1700" b="1" i="1" dirty="0"/>
          </a:p>
          <a:p>
            <a:endParaRPr lang="fr-FR" sz="1700" dirty="0"/>
          </a:p>
          <a:p>
            <a:r>
              <a:rPr lang="fr-FR" sz="1700" dirty="0"/>
              <a:t>*1368-69 : Litige entre Edouard III et Jean 1</a:t>
            </a:r>
            <a:r>
              <a:rPr lang="fr-FR" sz="1700" baseline="30000" dirty="0"/>
              <a:t>er</a:t>
            </a:r>
            <a:r>
              <a:rPr lang="fr-FR" sz="1700" dirty="0"/>
              <a:t> d’Armagnac</a:t>
            </a:r>
          </a:p>
          <a:p>
            <a:endParaRPr lang="fr-FR" sz="1700" dirty="0"/>
          </a:p>
          <a:p>
            <a:r>
              <a:rPr lang="fr-FR" sz="1700" dirty="0"/>
              <a:t>- Jean d’Armagnac - Armagnac non encore cédé - se plaint de la lourde fiscalité anglaise ; Charles V accepte de recevoir sa plainte en appel</a:t>
            </a:r>
          </a:p>
          <a:p>
            <a:r>
              <a:rPr lang="fr-FR" sz="1700" dirty="0"/>
              <a:t>Dans le Rouergue, Jean d’Armagnac vainc les Anglais…</a:t>
            </a:r>
          </a:p>
          <a:p>
            <a:endParaRPr lang="fr-FR" sz="1700" dirty="0"/>
          </a:p>
          <a:p>
            <a:r>
              <a:rPr lang="fr-FR" sz="1700" dirty="0"/>
              <a:t>- Edouard III se proclame roi de France ; Charles V confisque l’Aquitaine</a:t>
            </a:r>
          </a:p>
          <a:p>
            <a:r>
              <a:rPr lang="fr-FR" sz="1700" dirty="0"/>
              <a:t>La guerre reprend…</a:t>
            </a:r>
          </a:p>
          <a:p>
            <a:endParaRPr lang="fr-FR" sz="1700" dirty="0"/>
          </a:p>
          <a:p>
            <a:r>
              <a:rPr lang="fr-FR" sz="1700" dirty="0"/>
              <a:t>*1370 : </a:t>
            </a:r>
            <a:r>
              <a:rPr lang="fr-FR" sz="1700" u="sng" dirty="0"/>
              <a:t>Charles V nomme Bertrand du Guesclin, connétable de France</a:t>
            </a:r>
          </a:p>
          <a:p>
            <a:r>
              <a:rPr lang="fr-FR" sz="1700" dirty="0"/>
              <a:t>Objectif : Reconquérir la Guyenne ; Mais…</a:t>
            </a:r>
          </a:p>
          <a:p>
            <a:r>
              <a:rPr lang="fr-FR" sz="1700" dirty="0"/>
              <a:t>- Plus de grandes batailles menées par une chevalerie discréditée</a:t>
            </a:r>
          </a:p>
          <a:p>
            <a:r>
              <a:rPr lang="fr-FR" sz="1700" dirty="0"/>
              <a:t>- Créer des groupes de 100 hommes, les </a:t>
            </a:r>
            <a:r>
              <a:rPr lang="fr-FR" sz="1700" i="1" dirty="0"/>
              <a:t>routes</a:t>
            </a:r>
          </a:p>
          <a:p>
            <a:r>
              <a:rPr lang="fr-FR" sz="1700" dirty="0"/>
              <a:t>Menant des guerres d’escarmouches et de sièges</a:t>
            </a:r>
          </a:p>
          <a:p>
            <a:endParaRPr lang="fr-FR" sz="1700" dirty="0"/>
          </a:p>
          <a:p>
            <a:r>
              <a:rPr lang="fr-FR" sz="1700" dirty="0"/>
              <a:t>*Et utiliser l’alliance castillane…</a:t>
            </a:r>
          </a:p>
        </p:txBody>
      </p:sp>
      <p:pic>
        <p:nvPicPr>
          <p:cNvPr id="69" name="Image 68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D90C0022-28A1-B152-7E0B-DF7124EB9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56" y="119271"/>
            <a:ext cx="5307517" cy="66184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1" name="Ellipse 70">
            <a:extLst>
              <a:ext uri="{FF2B5EF4-FFF2-40B4-BE49-F238E27FC236}">
                <a16:creationId xmlns:a16="http://schemas.microsoft.com/office/drawing/2014/main" id="{55236735-9C27-DB8E-3426-E64E7327F005}"/>
              </a:ext>
            </a:extLst>
          </p:cNvPr>
          <p:cNvSpPr/>
          <p:nvPr/>
        </p:nvSpPr>
        <p:spPr>
          <a:xfrm>
            <a:off x="9796104" y="492959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5B0C7BAD-15CA-CAA3-0E76-D239C513C763}"/>
              </a:ext>
            </a:extLst>
          </p:cNvPr>
          <p:cNvSpPr/>
          <p:nvPr/>
        </p:nvSpPr>
        <p:spPr>
          <a:xfrm>
            <a:off x="9040513" y="119271"/>
            <a:ext cx="308250" cy="26327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44A2796E-9C84-F893-E794-24727FBFB1AE}"/>
              </a:ext>
            </a:extLst>
          </p:cNvPr>
          <p:cNvSpPr/>
          <p:nvPr/>
        </p:nvSpPr>
        <p:spPr>
          <a:xfrm>
            <a:off x="6788604" y="2107958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41A06041-F468-77A2-B3D8-04D3612FA72D}"/>
              </a:ext>
            </a:extLst>
          </p:cNvPr>
          <p:cNvSpPr/>
          <p:nvPr/>
        </p:nvSpPr>
        <p:spPr>
          <a:xfrm>
            <a:off x="8625979" y="4424879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2AFD8396-FFBB-5A26-B245-897B2773ECE7}"/>
              </a:ext>
            </a:extLst>
          </p:cNvPr>
          <p:cNvSpPr/>
          <p:nvPr/>
        </p:nvSpPr>
        <p:spPr>
          <a:xfrm>
            <a:off x="9652278" y="962060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809A6FD-4BAB-A029-4045-A72DEF165B91}"/>
              </a:ext>
            </a:extLst>
          </p:cNvPr>
          <p:cNvSpPr/>
          <p:nvPr/>
        </p:nvSpPr>
        <p:spPr>
          <a:xfrm>
            <a:off x="7914205" y="5826518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C745A51C-0A43-E938-18AD-53279BFEAF68}"/>
              </a:ext>
            </a:extLst>
          </p:cNvPr>
          <p:cNvSpPr/>
          <p:nvPr/>
        </p:nvSpPr>
        <p:spPr>
          <a:xfrm>
            <a:off x="8222455" y="1696678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C8772D52-9829-1FDD-667A-FD44F71D0073}"/>
              </a:ext>
            </a:extLst>
          </p:cNvPr>
          <p:cNvSpPr/>
          <p:nvPr/>
        </p:nvSpPr>
        <p:spPr>
          <a:xfrm>
            <a:off x="9231689" y="1761596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2D7BFD79-E940-C9A5-9223-763373962DE5}"/>
              </a:ext>
            </a:extLst>
          </p:cNvPr>
          <p:cNvSpPr/>
          <p:nvPr/>
        </p:nvSpPr>
        <p:spPr>
          <a:xfrm>
            <a:off x="10019337" y="1970117"/>
            <a:ext cx="308250" cy="26327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0002E3A-4E1A-6634-98B5-757375E02263}"/>
              </a:ext>
            </a:extLst>
          </p:cNvPr>
          <p:cNvSpPr/>
          <p:nvPr/>
        </p:nvSpPr>
        <p:spPr>
          <a:xfrm>
            <a:off x="8847325" y="5137764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9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38358-2FD9-FB85-0ADC-14F53B637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8320B8-6DA9-2B57-D763-5E126A1281D1}"/>
              </a:ext>
            </a:extLst>
          </p:cNvPr>
          <p:cNvSpPr/>
          <p:nvPr/>
        </p:nvSpPr>
        <p:spPr>
          <a:xfrm>
            <a:off x="62095" y="67980"/>
            <a:ext cx="6605655" cy="5847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1364-1380 : Le nouveau roi de France Charles V, aidé de Bertrand du Guesclin, reconquiert les territoires perdus en 1360 : Armagnac, Rouergue, Limousin, Poitou, Agenais, Saintonge</a:t>
            </a:r>
            <a:endParaRPr lang="fr-FR" sz="1700" b="1" i="1" dirty="0"/>
          </a:p>
          <a:p>
            <a:endParaRPr lang="fr-FR" sz="1700" dirty="0"/>
          </a:p>
          <a:p>
            <a:r>
              <a:rPr lang="fr-FR" sz="1700" dirty="0"/>
              <a:t>a) 1369-70 : 1</a:t>
            </a:r>
            <a:r>
              <a:rPr lang="fr-FR" sz="1700" baseline="30000" dirty="0"/>
              <a:t>ères</a:t>
            </a:r>
            <a:r>
              <a:rPr lang="fr-FR" sz="1700" dirty="0"/>
              <a:t> reconquêtes : Armagnac, Rouergue, Limousin</a:t>
            </a:r>
          </a:p>
          <a:p>
            <a:endParaRPr lang="fr-FR" sz="1700" dirty="0"/>
          </a:p>
          <a:p>
            <a:r>
              <a:rPr lang="fr-FR" sz="1700" dirty="0"/>
              <a:t>b) 1372 : La flotte castillane détruit la flotte anglaise à la Rochelle</a:t>
            </a:r>
          </a:p>
          <a:p>
            <a:endParaRPr lang="fr-FR" sz="1700" dirty="0"/>
          </a:p>
          <a:p>
            <a:r>
              <a:rPr lang="fr-FR" sz="1700" dirty="0"/>
              <a:t>c) 1372-77 : 2</a:t>
            </a:r>
            <a:r>
              <a:rPr lang="fr-FR" sz="1700" baseline="30000" dirty="0"/>
              <a:t>èmes</a:t>
            </a:r>
            <a:r>
              <a:rPr lang="fr-FR" sz="1700" dirty="0"/>
              <a:t> reconquêtes…</a:t>
            </a:r>
          </a:p>
          <a:p>
            <a:r>
              <a:rPr lang="fr-FR" sz="1700" dirty="0"/>
              <a:t>- 1372-73 : Charles V conquiert le Poitou ; Puis…</a:t>
            </a:r>
          </a:p>
          <a:p>
            <a:r>
              <a:rPr lang="fr-FR" sz="1700" dirty="0"/>
              <a:t>- 1374-77 : L’Agenais et le Saintonge jusqu’aux portes de Bordeaux</a:t>
            </a:r>
          </a:p>
          <a:p>
            <a:endParaRPr lang="fr-FR" sz="1700" dirty="0"/>
          </a:p>
          <a:p>
            <a:r>
              <a:rPr lang="fr-FR" sz="1700" dirty="0"/>
              <a:t>d) 1377-80 : Raids maritimes des Franco-Castillans contre l’Angleterre</a:t>
            </a:r>
          </a:p>
          <a:p>
            <a:endParaRPr lang="fr-FR" sz="1700" dirty="0"/>
          </a:p>
          <a:p>
            <a:r>
              <a:rPr lang="fr-FR" sz="1700" dirty="0"/>
              <a:t>*En face, les chevauchées anglaises reprennent</a:t>
            </a:r>
          </a:p>
          <a:p>
            <a:r>
              <a:rPr lang="fr-FR" sz="1700" dirty="0"/>
              <a:t>1369, 1370, 1373, 1380-81 ; Avec notamment celle de…</a:t>
            </a:r>
          </a:p>
          <a:p>
            <a:endParaRPr lang="fr-FR" sz="1700" dirty="0"/>
          </a:p>
          <a:p>
            <a:r>
              <a:rPr lang="fr-FR" sz="1700" dirty="0"/>
              <a:t>*1373 : La chevauchée de </a:t>
            </a:r>
            <a:r>
              <a:rPr lang="fr-FR" sz="1700" u="sng" dirty="0"/>
              <a:t>Jean de Gand</a:t>
            </a:r>
            <a:r>
              <a:rPr lang="fr-FR" sz="1700" dirty="0"/>
              <a:t>, autre fils d’Edouard III</a:t>
            </a:r>
          </a:p>
          <a:p>
            <a:r>
              <a:rPr lang="fr-FR" sz="1700" dirty="0"/>
              <a:t>De Calais à Bordeaux : 1 500 km, la plus longue</a:t>
            </a:r>
          </a:p>
          <a:p>
            <a:endParaRPr lang="fr-FR" sz="1700" dirty="0"/>
          </a:p>
          <a:p>
            <a:r>
              <a:rPr lang="fr-FR" sz="1700" dirty="0"/>
              <a:t>*Ces chevauchées sont peu coûteuses pour les Anglais ; En revanche </a:t>
            </a:r>
            <a:r>
              <a:rPr lang="fr-FR" sz="1700" u="sng" dirty="0"/>
              <a:t>Elles créent un sentiment de haine dans la population française</a:t>
            </a:r>
            <a:r>
              <a:rPr lang="fr-FR" sz="1700" dirty="0"/>
              <a:t>…</a:t>
            </a:r>
          </a:p>
        </p:txBody>
      </p:sp>
      <p:pic>
        <p:nvPicPr>
          <p:cNvPr id="2" name="Image 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89DCE24D-F90C-2B15-A19E-5205F22B8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56" y="119271"/>
            <a:ext cx="5307517" cy="66184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39362DA-2372-C71A-EC7A-1E15A7AFE279}"/>
              </a:ext>
            </a:extLst>
          </p:cNvPr>
          <p:cNvSpPr/>
          <p:nvPr/>
        </p:nvSpPr>
        <p:spPr>
          <a:xfrm>
            <a:off x="9040513" y="119271"/>
            <a:ext cx="308250" cy="26327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B6598CF-AED3-CAF5-D26D-468482B12277}"/>
              </a:ext>
            </a:extLst>
          </p:cNvPr>
          <p:cNvSpPr/>
          <p:nvPr/>
        </p:nvSpPr>
        <p:spPr>
          <a:xfrm>
            <a:off x="6788604" y="2107958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C19B156-F272-9E70-61CC-3D8B22A8C60E}"/>
              </a:ext>
            </a:extLst>
          </p:cNvPr>
          <p:cNvSpPr/>
          <p:nvPr/>
        </p:nvSpPr>
        <p:spPr>
          <a:xfrm>
            <a:off x="8471854" y="4414572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953C8E-6902-86E4-3303-F9EF4D2DC98D}"/>
              </a:ext>
            </a:extLst>
          </p:cNvPr>
          <p:cNvSpPr/>
          <p:nvPr/>
        </p:nvSpPr>
        <p:spPr>
          <a:xfrm>
            <a:off x="9652278" y="962060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3849C0A-DED5-F715-253F-DBE7007C71AA}"/>
              </a:ext>
            </a:extLst>
          </p:cNvPr>
          <p:cNvSpPr/>
          <p:nvPr/>
        </p:nvSpPr>
        <p:spPr>
          <a:xfrm>
            <a:off x="7914205" y="5826518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D5B3E3-5024-CB17-0B5C-05F8F2448DA5}"/>
              </a:ext>
            </a:extLst>
          </p:cNvPr>
          <p:cNvSpPr/>
          <p:nvPr/>
        </p:nvSpPr>
        <p:spPr>
          <a:xfrm>
            <a:off x="8222455" y="1696678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948B4A1-3782-A71B-0C9C-53A212E0C325}"/>
              </a:ext>
            </a:extLst>
          </p:cNvPr>
          <p:cNvSpPr/>
          <p:nvPr/>
        </p:nvSpPr>
        <p:spPr>
          <a:xfrm>
            <a:off x="9231689" y="1761596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A5D353E-6AC1-0101-BAAA-90C18C9AE478}"/>
              </a:ext>
            </a:extLst>
          </p:cNvPr>
          <p:cNvCxnSpPr>
            <a:cxnSpLocks/>
          </p:cNvCxnSpPr>
          <p:nvPr/>
        </p:nvCxnSpPr>
        <p:spPr>
          <a:xfrm flipH="1" flipV="1">
            <a:off x="8573153" y="498975"/>
            <a:ext cx="361076" cy="6055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EFCB7C2-87ED-5867-66B6-8AE0936A93CD}"/>
              </a:ext>
            </a:extLst>
          </p:cNvPr>
          <p:cNvCxnSpPr>
            <a:cxnSpLocks/>
          </p:cNvCxnSpPr>
          <p:nvPr/>
        </p:nvCxnSpPr>
        <p:spPr>
          <a:xfrm flipV="1">
            <a:off x="8962822" y="492959"/>
            <a:ext cx="0" cy="6055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3A2EED2-A197-E58E-0BB4-CD4BB32741EC}"/>
              </a:ext>
            </a:extLst>
          </p:cNvPr>
          <p:cNvCxnSpPr>
            <a:cxnSpLocks/>
          </p:cNvCxnSpPr>
          <p:nvPr/>
        </p:nvCxnSpPr>
        <p:spPr>
          <a:xfrm flipV="1">
            <a:off x="8962822" y="624598"/>
            <a:ext cx="422992" cy="4691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87D4C79F-D7D7-4FDF-B4B1-732CA0118361}"/>
              </a:ext>
            </a:extLst>
          </p:cNvPr>
          <p:cNvSpPr/>
          <p:nvPr/>
        </p:nvSpPr>
        <p:spPr>
          <a:xfrm>
            <a:off x="8341638" y="3657870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7C0C185-0A49-6E11-5CC2-E074A8444F11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7975975" y="3789509"/>
            <a:ext cx="365663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5CF4B430-80FA-915B-D3A4-73A128505673}"/>
              </a:ext>
            </a:extLst>
          </p:cNvPr>
          <p:cNvSpPr/>
          <p:nvPr/>
        </p:nvSpPr>
        <p:spPr>
          <a:xfrm>
            <a:off x="9020193" y="3296868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1C38462-828C-9D0C-0AE7-5845E153C4D5}"/>
              </a:ext>
            </a:extLst>
          </p:cNvPr>
          <p:cNvCxnSpPr>
            <a:cxnSpLocks/>
            <a:endCxn id="5" idx="7"/>
          </p:cNvCxnSpPr>
          <p:nvPr/>
        </p:nvCxnSpPr>
        <p:spPr>
          <a:xfrm flipH="1">
            <a:off x="9283301" y="2194840"/>
            <a:ext cx="781178" cy="11405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E53E0F8-F4FF-86A6-33A8-0B2249EF8EAA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8734962" y="4639295"/>
            <a:ext cx="938928" cy="15487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5D57D6D-B184-D61E-DFE6-34C45010CFFF}"/>
              </a:ext>
            </a:extLst>
          </p:cNvPr>
          <p:cNvCxnSpPr>
            <a:cxnSpLocks/>
          </p:cNvCxnSpPr>
          <p:nvPr/>
        </p:nvCxnSpPr>
        <p:spPr>
          <a:xfrm flipV="1">
            <a:off x="10185333" y="2107958"/>
            <a:ext cx="0" cy="20048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6FBF4395-384D-62FB-5F0C-FD9C660E476E}"/>
              </a:ext>
            </a:extLst>
          </p:cNvPr>
          <p:cNvSpPr/>
          <p:nvPr/>
        </p:nvSpPr>
        <p:spPr>
          <a:xfrm>
            <a:off x="10019337" y="1970117"/>
            <a:ext cx="308250" cy="26327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01A8E02-FDAD-3D07-04A1-BF36C3CC5ADF}"/>
              </a:ext>
            </a:extLst>
          </p:cNvPr>
          <p:cNvCxnSpPr>
            <a:cxnSpLocks/>
          </p:cNvCxnSpPr>
          <p:nvPr/>
        </p:nvCxnSpPr>
        <p:spPr>
          <a:xfrm flipH="1" flipV="1">
            <a:off x="9960528" y="624598"/>
            <a:ext cx="224805" cy="696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D70F1D7F-E234-2B94-AB12-F0953CE8240E}"/>
              </a:ext>
            </a:extLst>
          </p:cNvPr>
          <p:cNvSpPr/>
          <p:nvPr/>
        </p:nvSpPr>
        <p:spPr>
          <a:xfrm>
            <a:off x="9796104" y="492959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3775490-546D-1B4C-CCF7-6ECF62BD415F}"/>
              </a:ext>
            </a:extLst>
          </p:cNvPr>
          <p:cNvCxnSpPr>
            <a:cxnSpLocks/>
          </p:cNvCxnSpPr>
          <p:nvPr/>
        </p:nvCxnSpPr>
        <p:spPr>
          <a:xfrm flipH="1" flipV="1">
            <a:off x="10185333" y="1320800"/>
            <a:ext cx="756987" cy="4407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DBD59D4-D254-A8A2-DFF7-38D0E2A0D4FB}"/>
              </a:ext>
            </a:extLst>
          </p:cNvPr>
          <p:cNvCxnSpPr>
            <a:cxnSpLocks/>
          </p:cNvCxnSpPr>
          <p:nvPr/>
        </p:nvCxnSpPr>
        <p:spPr>
          <a:xfrm flipV="1">
            <a:off x="10871200" y="1761596"/>
            <a:ext cx="71120" cy="6096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15F0820-587B-1849-2F55-D0A5F653CB67}"/>
              </a:ext>
            </a:extLst>
          </p:cNvPr>
          <p:cNvCxnSpPr>
            <a:cxnSpLocks/>
          </p:cNvCxnSpPr>
          <p:nvPr/>
        </p:nvCxnSpPr>
        <p:spPr>
          <a:xfrm flipV="1">
            <a:off x="10327587" y="2371237"/>
            <a:ext cx="543613" cy="4634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39C135F8-05D4-0DDC-FDA2-AEB4D38BA3DD}"/>
              </a:ext>
            </a:extLst>
          </p:cNvPr>
          <p:cNvCxnSpPr>
            <a:cxnSpLocks/>
          </p:cNvCxnSpPr>
          <p:nvPr/>
        </p:nvCxnSpPr>
        <p:spPr>
          <a:xfrm flipV="1">
            <a:off x="9429742" y="3296868"/>
            <a:ext cx="634737" cy="12719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414F6237-313C-6FE2-F8DA-9D6F6C8716D7}"/>
              </a:ext>
            </a:extLst>
          </p:cNvPr>
          <p:cNvCxnSpPr>
            <a:cxnSpLocks/>
          </p:cNvCxnSpPr>
          <p:nvPr/>
        </p:nvCxnSpPr>
        <p:spPr>
          <a:xfrm flipV="1">
            <a:off x="10064479" y="2824480"/>
            <a:ext cx="263108" cy="4723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4244ECFB-DAA7-0BC9-D15C-8916CF03A001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8780104" y="4546212"/>
            <a:ext cx="649638" cy="226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F3E2725-DA6C-735C-F533-7CB2837F2D29}"/>
              </a:ext>
            </a:extLst>
          </p:cNvPr>
          <p:cNvSpPr/>
          <p:nvPr/>
        </p:nvSpPr>
        <p:spPr>
          <a:xfrm>
            <a:off x="8730633" y="5414910"/>
            <a:ext cx="579120" cy="2121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1369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7BB1C0-986F-1DAC-4006-D63D991103B7}"/>
              </a:ext>
            </a:extLst>
          </p:cNvPr>
          <p:cNvSpPr/>
          <p:nvPr/>
        </p:nvSpPr>
        <p:spPr>
          <a:xfrm>
            <a:off x="9729777" y="5041249"/>
            <a:ext cx="579120" cy="2121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1369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B9865B-28EE-539A-6F6A-49D6B4EA45C5}"/>
              </a:ext>
            </a:extLst>
          </p:cNvPr>
          <p:cNvSpPr/>
          <p:nvPr/>
        </p:nvSpPr>
        <p:spPr>
          <a:xfrm>
            <a:off x="9347052" y="4234203"/>
            <a:ext cx="579120" cy="2121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1370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184CD80-D86C-9C1B-CBA2-4DDA6ED34890}"/>
              </a:ext>
            </a:extLst>
          </p:cNvPr>
          <p:cNvSpPr/>
          <p:nvPr/>
        </p:nvSpPr>
        <p:spPr>
          <a:xfrm>
            <a:off x="8162524" y="5051508"/>
            <a:ext cx="579120" cy="2121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1375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0B79C3-BCBD-375F-9706-193A60701420}"/>
              </a:ext>
            </a:extLst>
          </p:cNvPr>
          <p:cNvSpPr/>
          <p:nvPr/>
        </p:nvSpPr>
        <p:spPr>
          <a:xfrm>
            <a:off x="9265023" y="3569287"/>
            <a:ext cx="579120" cy="2121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1369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8C3A473-47E2-47E3-1115-F092C00569C2}"/>
              </a:ext>
            </a:extLst>
          </p:cNvPr>
          <p:cNvSpPr/>
          <p:nvPr/>
        </p:nvSpPr>
        <p:spPr>
          <a:xfrm>
            <a:off x="8471854" y="4208390"/>
            <a:ext cx="790300" cy="2215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1374-77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889930E3-368E-15EE-75DB-F4F66F2AAD7F}"/>
              </a:ext>
            </a:extLst>
          </p:cNvPr>
          <p:cNvCxnSpPr>
            <a:cxnSpLocks/>
            <a:endCxn id="46" idx="3"/>
          </p:cNvCxnSpPr>
          <p:nvPr/>
        </p:nvCxnSpPr>
        <p:spPr>
          <a:xfrm flipH="1">
            <a:off x="8741644" y="4677851"/>
            <a:ext cx="1322835" cy="4797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20755031-3E7C-E370-C42F-2CA35A46CEEB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9636612" y="4062998"/>
            <a:ext cx="536850" cy="1712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65351E2F-6628-2156-6009-9D444E1E3833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10019337" y="4083013"/>
            <a:ext cx="146441" cy="9582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A895F06D-4BC7-9CEC-CF8B-112CDEB7AB44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9040513" y="3560147"/>
            <a:ext cx="133805" cy="6482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E105828F-E4E3-02F5-6C4D-296ADE1DB86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9020193" y="4832140"/>
            <a:ext cx="632085" cy="5827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D4CC551D-F0BF-508C-F151-C44005C1F033}"/>
              </a:ext>
            </a:extLst>
          </p:cNvPr>
          <p:cNvCxnSpPr>
            <a:cxnSpLocks/>
            <a:stCxn id="5" idx="4"/>
            <a:endCxn id="22" idx="7"/>
          </p:cNvCxnSpPr>
          <p:nvPr/>
        </p:nvCxnSpPr>
        <p:spPr>
          <a:xfrm flipH="1">
            <a:off x="8604746" y="3560147"/>
            <a:ext cx="569572" cy="136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8C4C5664-248F-EED2-E070-5B85ABA3F870}"/>
              </a:ext>
            </a:extLst>
          </p:cNvPr>
          <p:cNvSpPr/>
          <p:nvPr/>
        </p:nvSpPr>
        <p:spPr>
          <a:xfrm>
            <a:off x="8720406" y="3667419"/>
            <a:ext cx="579120" cy="2121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1373</a:t>
            </a:r>
          </a:p>
        </p:txBody>
      </p:sp>
    </p:spTree>
    <p:extLst>
      <p:ext uri="{BB962C8B-B14F-4D97-AF65-F5344CB8AC3E}">
        <p14:creationId xmlns:p14="http://schemas.microsoft.com/office/powerpoint/2010/main" val="307686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108906" y="101385"/>
            <a:ext cx="6520746" cy="5586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2) 1380-1389 : Les Anglais ne possèdent plus que Bordeaux et Bayonne ; Les deux royaumes étant épuisés, les rois Charles VI (1380) et Richard II (1377) signent une trêve prolongée ; De fait, la guerre s’arrête</a:t>
            </a:r>
          </a:p>
          <a:p>
            <a:endParaRPr lang="fr-FR" sz="1700" dirty="0"/>
          </a:p>
          <a:p>
            <a:r>
              <a:rPr lang="fr-FR" sz="1700" dirty="0"/>
              <a:t>*1377 : En Guyenne…</a:t>
            </a:r>
          </a:p>
          <a:p>
            <a:r>
              <a:rPr lang="fr-FR" sz="1700" dirty="0"/>
              <a:t>Les Anglais ne possèdent plus que Bordeaux et Bayonne</a:t>
            </a:r>
          </a:p>
          <a:p>
            <a:r>
              <a:rPr lang="fr-FR" sz="1700" dirty="0"/>
              <a:t>La guerre s’enlise ; De plus, les principaux protagonistes disparaissent…</a:t>
            </a:r>
          </a:p>
          <a:p>
            <a:endParaRPr lang="fr-FR" sz="1700" dirty="0"/>
          </a:p>
          <a:p>
            <a:r>
              <a:rPr lang="fr-FR" sz="1700" dirty="0"/>
              <a:t>*1377 : Mort d’Edouard III</a:t>
            </a:r>
          </a:p>
          <a:p>
            <a:r>
              <a:rPr lang="fr-FR" sz="1700" dirty="0"/>
              <a:t>Son petit-fils </a:t>
            </a:r>
            <a:r>
              <a:rPr lang="fr-FR" sz="1700" u="sng" dirty="0"/>
              <a:t>Richard II</a:t>
            </a:r>
            <a:r>
              <a:rPr lang="fr-FR" sz="1700" dirty="0"/>
              <a:t>, fils du Prince Noir (mort en 1376),  lui succède</a:t>
            </a:r>
          </a:p>
          <a:p>
            <a:endParaRPr lang="fr-FR" sz="1700" dirty="0"/>
          </a:p>
          <a:p>
            <a:r>
              <a:rPr lang="fr-FR" sz="1700" dirty="0"/>
              <a:t>*1380 : Mort de Bertrand du Guesclin</a:t>
            </a:r>
          </a:p>
          <a:p>
            <a:r>
              <a:rPr lang="fr-FR" sz="1700" dirty="0"/>
              <a:t>Mort de Charles V ; Son fils </a:t>
            </a:r>
            <a:r>
              <a:rPr lang="fr-FR" sz="1700" u="sng" dirty="0"/>
              <a:t>Charles VI</a:t>
            </a:r>
            <a:r>
              <a:rPr lang="fr-FR" sz="1700" dirty="0"/>
              <a:t> lui succède</a:t>
            </a:r>
          </a:p>
          <a:p>
            <a:endParaRPr lang="fr-FR" sz="1700" dirty="0"/>
          </a:p>
          <a:p>
            <a:r>
              <a:rPr lang="fr-FR" sz="1700" dirty="0"/>
              <a:t>*1387 : A Pampelune, mort de Charles II </a:t>
            </a:r>
            <a:r>
              <a:rPr lang="fr-FR" sz="1700" i="1" dirty="0"/>
              <a:t>le Mauvais</a:t>
            </a:r>
            <a:r>
              <a:rPr lang="fr-FR" sz="1700" dirty="0"/>
              <a:t>, roi de Navarre</a:t>
            </a:r>
          </a:p>
          <a:p>
            <a:endParaRPr lang="fr-FR" sz="1700" dirty="0"/>
          </a:p>
          <a:p>
            <a:r>
              <a:rPr lang="fr-FR" sz="1700" dirty="0"/>
              <a:t>*1389 : Les deux royaumes étant épuisés</a:t>
            </a:r>
          </a:p>
          <a:p>
            <a:r>
              <a:rPr lang="fr-FR" sz="1700" dirty="0"/>
              <a:t>Les rois Charles VI et Richard II concluent une trêve</a:t>
            </a:r>
          </a:p>
          <a:p>
            <a:endParaRPr lang="fr-FR" sz="1700" dirty="0"/>
          </a:p>
          <a:p>
            <a:r>
              <a:rPr lang="fr-FR" sz="1700" dirty="0"/>
              <a:t>*Trêve qui va se prolonger</a:t>
            </a:r>
          </a:p>
          <a:p>
            <a:r>
              <a:rPr lang="fr-FR" sz="1700" dirty="0"/>
              <a:t>Et de fait, la guerre s’arrête……</a:t>
            </a:r>
          </a:p>
        </p:txBody>
      </p:sp>
      <p:pic>
        <p:nvPicPr>
          <p:cNvPr id="51" name="Image 50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D04BC707-ADDF-FB9B-EB2C-BA707214A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56" y="119271"/>
            <a:ext cx="5307517" cy="66184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E9EB496E-D7E1-426A-D101-1476000AE654}"/>
              </a:ext>
            </a:extLst>
          </p:cNvPr>
          <p:cNvSpPr/>
          <p:nvPr/>
        </p:nvSpPr>
        <p:spPr>
          <a:xfrm>
            <a:off x="9040513" y="119271"/>
            <a:ext cx="308250" cy="26327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9C98A2F4-9CB0-C3D4-4F68-D0A67194A3A9}"/>
              </a:ext>
            </a:extLst>
          </p:cNvPr>
          <p:cNvSpPr/>
          <p:nvPr/>
        </p:nvSpPr>
        <p:spPr>
          <a:xfrm>
            <a:off x="6788604" y="2107958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34DEAFBA-70B1-BA85-4C99-D6B4FE06449B}"/>
              </a:ext>
            </a:extLst>
          </p:cNvPr>
          <p:cNvSpPr/>
          <p:nvPr/>
        </p:nvSpPr>
        <p:spPr>
          <a:xfrm>
            <a:off x="9652278" y="962060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46CBAFB8-AB7D-F287-1FCD-09C24C1631ED}"/>
              </a:ext>
            </a:extLst>
          </p:cNvPr>
          <p:cNvSpPr/>
          <p:nvPr/>
        </p:nvSpPr>
        <p:spPr>
          <a:xfrm>
            <a:off x="7914205" y="5826518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86203F60-A2DB-6EAC-3078-0D3D30F8521F}"/>
              </a:ext>
            </a:extLst>
          </p:cNvPr>
          <p:cNvSpPr/>
          <p:nvPr/>
        </p:nvSpPr>
        <p:spPr>
          <a:xfrm>
            <a:off x="8222455" y="1696678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134C737-0820-3E36-9391-B8899A5DEF11}"/>
              </a:ext>
            </a:extLst>
          </p:cNvPr>
          <p:cNvSpPr/>
          <p:nvPr/>
        </p:nvSpPr>
        <p:spPr>
          <a:xfrm>
            <a:off x="9231689" y="1761596"/>
            <a:ext cx="308250" cy="26327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0288DDCE-592F-D016-9DD8-03EB52CF331A}"/>
              </a:ext>
            </a:extLst>
          </p:cNvPr>
          <p:cNvCxnSpPr>
            <a:cxnSpLocks/>
          </p:cNvCxnSpPr>
          <p:nvPr/>
        </p:nvCxnSpPr>
        <p:spPr>
          <a:xfrm flipH="1" flipV="1">
            <a:off x="8573153" y="498975"/>
            <a:ext cx="361076" cy="6055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30953420-63B9-0094-70AC-BE46E333B4A0}"/>
              </a:ext>
            </a:extLst>
          </p:cNvPr>
          <p:cNvCxnSpPr>
            <a:cxnSpLocks/>
          </p:cNvCxnSpPr>
          <p:nvPr/>
        </p:nvCxnSpPr>
        <p:spPr>
          <a:xfrm flipV="1">
            <a:off x="8962822" y="492959"/>
            <a:ext cx="0" cy="6055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4221A5DF-B3D9-A337-92DF-C70C532EDCAA}"/>
              </a:ext>
            </a:extLst>
          </p:cNvPr>
          <p:cNvCxnSpPr>
            <a:cxnSpLocks/>
          </p:cNvCxnSpPr>
          <p:nvPr/>
        </p:nvCxnSpPr>
        <p:spPr>
          <a:xfrm flipV="1">
            <a:off x="8962822" y="624598"/>
            <a:ext cx="422992" cy="4691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>
            <a:extLst>
              <a:ext uri="{FF2B5EF4-FFF2-40B4-BE49-F238E27FC236}">
                <a16:creationId xmlns:a16="http://schemas.microsoft.com/office/drawing/2014/main" id="{C6704A60-8839-E817-4513-4998C1159D27}"/>
              </a:ext>
            </a:extLst>
          </p:cNvPr>
          <p:cNvSpPr/>
          <p:nvPr/>
        </p:nvSpPr>
        <p:spPr>
          <a:xfrm>
            <a:off x="8341638" y="3657870"/>
            <a:ext cx="308250" cy="26327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7F986CA-E218-8FE8-406F-064106A08475}"/>
              </a:ext>
            </a:extLst>
          </p:cNvPr>
          <p:cNvSpPr/>
          <p:nvPr/>
        </p:nvSpPr>
        <p:spPr>
          <a:xfrm>
            <a:off x="9020193" y="3296868"/>
            <a:ext cx="308250" cy="26327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0AAB0856-9F5F-99C9-039D-3138B8A7514D}"/>
              </a:ext>
            </a:extLst>
          </p:cNvPr>
          <p:cNvSpPr/>
          <p:nvPr/>
        </p:nvSpPr>
        <p:spPr>
          <a:xfrm>
            <a:off x="10019337" y="1970117"/>
            <a:ext cx="308250" cy="26327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7096C325-68FF-16DD-41D1-9C18ECE90176}"/>
              </a:ext>
            </a:extLst>
          </p:cNvPr>
          <p:cNvSpPr/>
          <p:nvPr/>
        </p:nvSpPr>
        <p:spPr>
          <a:xfrm>
            <a:off x="9796104" y="492959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B48B3851-84B6-758F-FD9F-F1650562C161}"/>
              </a:ext>
            </a:extLst>
          </p:cNvPr>
          <p:cNvSpPr/>
          <p:nvPr/>
        </p:nvSpPr>
        <p:spPr>
          <a:xfrm>
            <a:off x="8090514" y="5487422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88A6C17A-62AB-A2F7-65EF-469B855F9630}"/>
              </a:ext>
            </a:extLst>
          </p:cNvPr>
          <p:cNvSpPr/>
          <p:nvPr/>
        </p:nvSpPr>
        <p:spPr>
          <a:xfrm rot="1117805">
            <a:off x="8284634" y="4246823"/>
            <a:ext cx="492142" cy="5402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49E923D2-1505-0FF8-0440-70517B8B33B4}"/>
              </a:ext>
            </a:extLst>
          </p:cNvPr>
          <p:cNvSpPr/>
          <p:nvPr/>
        </p:nvSpPr>
        <p:spPr>
          <a:xfrm rot="4199852">
            <a:off x="8176495" y="5264796"/>
            <a:ext cx="287107" cy="6819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E9594637-35E4-7260-5A2C-49D091C6C867}"/>
              </a:ext>
            </a:extLst>
          </p:cNvPr>
          <p:cNvSpPr/>
          <p:nvPr/>
        </p:nvSpPr>
        <p:spPr>
          <a:xfrm>
            <a:off x="8471854" y="4414572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CEE1892C-4812-A2F5-7031-53139BE7BD70}"/>
              </a:ext>
            </a:extLst>
          </p:cNvPr>
          <p:cNvSpPr/>
          <p:nvPr/>
        </p:nvSpPr>
        <p:spPr>
          <a:xfrm>
            <a:off x="5265954" y="1430412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3388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88" y="216048"/>
            <a:ext cx="5858372" cy="11387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E) 1389-1404 : Période de trêve ; Révoltes populaires et antifiscales en France et en Angleterre ; En France, les princes territoriaux, maîtres du royaume ; Début du conflit entre Armagnacs et Bourguignons</a:t>
            </a:r>
            <a:endParaRPr lang="fr-FR" sz="1700" dirty="0"/>
          </a:p>
        </p:txBody>
      </p:sp>
      <p:pic>
        <p:nvPicPr>
          <p:cNvPr id="3" name="Picture 2" descr="http://upload.wikimedia.org/wikipedia/commons/thumb/7/7f/AtHistEur1360.jpg/640px-AtHistEur1360.jpg">
            <a:extLst>
              <a:ext uri="{FF2B5EF4-FFF2-40B4-BE49-F238E27FC236}">
                <a16:creationId xmlns:a16="http://schemas.microsoft.com/office/drawing/2014/main" id="{03D014EF-0BCA-04AA-2ED0-1F6878F2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82" y="112707"/>
            <a:ext cx="6046799" cy="66325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9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91855" y="218483"/>
            <a:ext cx="5858372" cy="3493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1380-1382 : Révoltes populaires et antifiscales des deux côtés de la Manche</a:t>
            </a:r>
          </a:p>
          <a:p>
            <a:endParaRPr lang="fr-FR" sz="1700" dirty="0"/>
          </a:p>
          <a:p>
            <a:r>
              <a:rPr lang="fr-FR" sz="1700" dirty="0"/>
              <a:t>*1380-89 : Retour de la paix entre la France et l’Angleterre</a:t>
            </a:r>
          </a:p>
          <a:p>
            <a:endParaRPr lang="fr-FR" sz="1700" dirty="0"/>
          </a:p>
          <a:p>
            <a:r>
              <a:rPr lang="fr-FR" sz="1700" dirty="0"/>
              <a:t>*Paix à l’extérieur ; En revanche…</a:t>
            </a:r>
          </a:p>
          <a:p>
            <a:endParaRPr lang="fr-FR" sz="1700" dirty="0"/>
          </a:p>
          <a:p>
            <a:r>
              <a:rPr lang="fr-FR" sz="1700" dirty="0"/>
              <a:t>*1337-89 : Un demi-siècle de guerre a provoqué</a:t>
            </a:r>
          </a:p>
          <a:p>
            <a:r>
              <a:rPr lang="fr-FR" sz="1700" dirty="0"/>
              <a:t>Une forte augmentation de la pression fiscale ; Conséquences…</a:t>
            </a:r>
          </a:p>
          <a:p>
            <a:endParaRPr lang="fr-FR" sz="1700" dirty="0"/>
          </a:p>
          <a:p>
            <a:r>
              <a:rPr lang="fr-FR" sz="1700" dirty="0"/>
              <a:t>*1380 : Des deux côtés de la Manche</a:t>
            </a:r>
          </a:p>
          <a:p>
            <a:r>
              <a:rPr lang="fr-FR" sz="1700" dirty="0"/>
              <a:t>Retour des révoltes populaires</a:t>
            </a:r>
          </a:p>
          <a:p>
            <a:r>
              <a:rPr lang="fr-FR" sz="1700" dirty="0"/>
              <a:t>Et affaiblissement des pouvoirs royaux…</a:t>
            </a:r>
          </a:p>
        </p:txBody>
      </p:sp>
      <p:pic>
        <p:nvPicPr>
          <p:cNvPr id="2" name="Picture 2" descr="http://upload.wikimedia.org/wikipedia/commons/thumb/7/7f/AtHistEur1360.jpg/640px-AtHistEur1360.jpg">
            <a:extLst>
              <a:ext uri="{FF2B5EF4-FFF2-40B4-BE49-F238E27FC236}">
                <a16:creationId xmlns:a16="http://schemas.microsoft.com/office/drawing/2014/main" id="{EB941A3F-269B-434C-20E3-DE03D5F0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82" y="112707"/>
            <a:ext cx="6046799" cy="66325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0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132523" y="218483"/>
            <a:ext cx="4558748" cy="61093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1) 1380-1382 : Révoltes populaires et antifiscales des deux côtés de la Manche</a:t>
            </a:r>
          </a:p>
          <a:p>
            <a:endParaRPr lang="fr-FR" sz="1700" dirty="0"/>
          </a:p>
          <a:p>
            <a:r>
              <a:rPr lang="fr-FR" sz="1700" dirty="0"/>
              <a:t>a) En Angleterre</a:t>
            </a:r>
          </a:p>
          <a:p>
            <a:endParaRPr lang="fr-FR" sz="1700" dirty="0"/>
          </a:p>
          <a:p>
            <a:r>
              <a:rPr lang="fr-FR" sz="1700" dirty="0"/>
              <a:t>1381 : Le roi Richard II doit affronter…</a:t>
            </a:r>
          </a:p>
          <a:p>
            <a:r>
              <a:rPr lang="fr-FR" sz="1700" dirty="0"/>
              <a:t>*Une révolte antifiscale autour de Wat Tyler</a:t>
            </a:r>
          </a:p>
          <a:p>
            <a:r>
              <a:rPr lang="fr-FR" sz="1700" dirty="0"/>
              <a:t>*</a:t>
            </a:r>
            <a:r>
              <a:rPr lang="fr-FR" sz="1700" u="sng" dirty="0"/>
              <a:t>Une révolte paysanne autour de John Ball</a:t>
            </a:r>
          </a:p>
          <a:p>
            <a:r>
              <a:rPr lang="fr-FR" sz="1700" dirty="0"/>
              <a:t>*Une révolte de la noblesse</a:t>
            </a:r>
          </a:p>
          <a:p>
            <a:endParaRPr lang="fr-FR" sz="1700" dirty="0"/>
          </a:p>
          <a:p>
            <a:r>
              <a:rPr lang="fr-FR" sz="1700" dirty="0"/>
              <a:t>1399 : Richard II est renversé et tué par son cousin Henri de Bolingbroke : Henri IV Lancastre</a:t>
            </a:r>
          </a:p>
          <a:p>
            <a:endParaRPr lang="fr-FR" sz="1700" dirty="0"/>
          </a:p>
          <a:p>
            <a:r>
              <a:rPr lang="fr-FR" sz="1700" dirty="0"/>
              <a:t>NB : </a:t>
            </a:r>
            <a:r>
              <a:rPr lang="fr-FR" sz="1700" i="1" dirty="0"/>
              <a:t>Richard II</a:t>
            </a:r>
            <a:r>
              <a:rPr lang="fr-FR" sz="1700" dirty="0"/>
              <a:t> de William Shakespeare</a:t>
            </a:r>
          </a:p>
          <a:p>
            <a:endParaRPr lang="fr-FR" sz="1700" dirty="0"/>
          </a:p>
          <a:p>
            <a:r>
              <a:rPr lang="fr-FR" sz="1700" dirty="0"/>
              <a:t>b) En France…</a:t>
            </a:r>
          </a:p>
          <a:p>
            <a:endParaRPr lang="fr-FR" sz="1700" dirty="0"/>
          </a:p>
          <a:p>
            <a:r>
              <a:rPr lang="fr-FR" sz="1700" dirty="0"/>
              <a:t>*1382 : Comme Richard II, Charles VI doit aussi affronter des révoltes antifiscales</a:t>
            </a:r>
          </a:p>
          <a:p>
            <a:r>
              <a:rPr lang="fr-FR" sz="1700" dirty="0"/>
              <a:t>Les </a:t>
            </a:r>
            <a:r>
              <a:rPr lang="fr-FR" sz="1700" i="1" dirty="0"/>
              <a:t>Maillotins</a:t>
            </a:r>
            <a:r>
              <a:rPr lang="fr-FR" sz="1700" dirty="0"/>
              <a:t> à Paris ; La </a:t>
            </a:r>
            <a:r>
              <a:rPr lang="fr-FR" sz="1700" i="1" dirty="0" err="1"/>
              <a:t>Harelle</a:t>
            </a:r>
            <a:r>
              <a:rPr lang="fr-FR" sz="1700" dirty="0"/>
              <a:t> à Rouen…</a:t>
            </a:r>
          </a:p>
          <a:p>
            <a:endParaRPr lang="fr-FR" sz="1700" dirty="0"/>
          </a:p>
          <a:p>
            <a:r>
              <a:rPr lang="fr-FR" sz="1700" dirty="0"/>
              <a:t>*De plus, Charles VI a 12 ans en 1380 et mineur</a:t>
            </a:r>
          </a:p>
          <a:p>
            <a:r>
              <a:rPr lang="fr-FR" sz="1700" dirty="0"/>
              <a:t>Il doit partager le pouvoir avec ses oncles…</a:t>
            </a:r>
          </a:p>
        </p:txBody>
      </p:sp>
    </p:spTree>
    <p:extLst>
      <p:ext uri="{BB962C8B-B14F-4D97-AF65-F5344CB8AC3E}">
        <p14:creationId xmlns:p14="http://schemas.microsoft.com/office/powerpoint/2010/main" val="165395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151147" y="163994"/>
            <a:ext cx="6452853" cy="3493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5) 1350-1356 : Les manœuvres de Charles de Navarre contre le roi de France Jean II (1350) ; …</a:t>
            </a:r>
            <a:endParaRPr lang="fr-FR" sz="1700" dirty="0"/>
          </a:p>
          <a:p>
            <a:endParaRPr lang="fr-FR" sz="1700" dirty="0"/>
          </a:p>
          <a:p>
            <a:r>
              <a:rPr lang="fr-FR" sz="1700" dirty="0"/>
              <a:t>*1354 : Traité de Mantes entre Jean II et Charles de Navarre…</a:t>
            </a:r>
          </a:p>
          <a:p>
            <a:endParaRPr lang="fr-FR" sz="1700" dirty="0"/>
          </a:p>
          <a:p>
            <a:r>
              <a:rPr lang="fr-FR" sz="1700" dirty="0"/>
              <a:t>*Charles renonce à l’alliance anglaise</a:t>
            </a:r>
          </a:p>
          <a:p>
            <a:r>
              <a:rPr lang="fr-FR" sz="1700" dirty="0"/>
              <a:t>Il obtient des fiefs dans le Cotentin, et notamment Cherbourg</a:t>
            </a:r>
          </a:p>
          <a:p>
            <a:endParaRPr lang="fr-FR" sz="1700" dirty="0"/>
          </a:p>
          <a:p>
            <a:r>
              <a:rPr lang="fr-FR" sz="1700" dirty="0"/>
              <a:t>*Bilan : Charles possède la Navarre hors-royaume de France</a:t>
            </a:r>
          </a:p>
          <a:p>
            <a:r>
              <a:rPr lang="fr-FR" sz="1700" dirty="0"/>
              <a:t>Le comté d’Evreux de son père aux portes de Paris ; Mais surtout…</a:t>
            </a:r>
          </a:p>
          <a:p>
            <a:r>
              <a:rPr lang="fr-FR" sz="1700" dirty="0"/>
              <a:t>Cherbourg, potentielle base navale, pour une nouvelle attaque anglaise </a:t>
            </a:r>
          </a:p>
          <a:p>
            <a:endParaRPr lang="fr-FR" sz="1700" dirty="0"/>
          </a:p>
          <a:p>
            <a:r>
              <a:rPr lang="fr-FR" sz="1700" dirty="0"/>
              <a:t>*Et malgré le traité signé, il poursuit ses intrigues ; En réaction…</a:t>
            </a:r>
          </a:p>
        </p:txBody>
      </p:sp>
      <p:pic>
        <p:nvPicPr>
          <p:cNvPr id="50" name="Image 49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2DC2A83E-E5A0-4B73-9E80-654D4EB10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54" y="163994"/>
            <a:ext cx="5288299" cy="64755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809E2D6-B552-4C1D-716F-9B1C3348CF2F}"/>
              </a:ext>
            </a:extLst>
          </p:cNvPr>
          <p:cNvSpPr/>
          <p:nvPr/>
        </p:nvSpPr>
        <p:spPr>
          <a:xfrm>
            <a:off x="6875924" y="2148977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A1C558F-6045-F2BF-E4D7-B1EA35A049DC}"/>
              </a:ext>
            </a:extLst>
          </p:cNvPr>
          <p:cNvSpPr/>
          <p:nvPr/>
        </p:nvSpPr>
        <p:spPr>
          <a:xfrm>
            <a:off x="9588644" y="533537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6B92ACF-DD12-DE6B-30E5-F5BD5C50FE97}"/>
              </a:ext>
            </a:extLst>
          </p:cNvPr>
          <p:cNvSpPr/>
          <p:nvPr/>
        </p:nvSpPr>
        <p:spPr>
          <a:xfrm>
            <a:off x="8460884" y="4516257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FFC064F-305A-2268-3C74-3FFC8D863E49}"/>
              </a:ext>
            </a:extLst>
          </p:cNvPr>
          <p:cNvSpPr/>
          <p:nvPr/>
        </p:nvSpPr>
        <p:spPr>
          <a:xfrm>
            <a:off x="9742769" y="1965352"/>
            <a:ext cx="308250" cy="263279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DB7EF51-C7F4-6C32-A51E-8B9DDD9E96A7}"/>
              </a:ext>
            </a:extLst>
          </p:cNvPr>
          <p:cNvSpPr/>
          <p:nvPr/>
        </p:nvSpPr>
        <p:spPr>
          <a:xfrm>
            <a:off x="8977548" y="1778152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9707283-E0C5-4340-38F0-6826FA8E28DB}"/>
              </a:ext>
            </a:extLst>
          </p:cNvPr>
          <p:cNvSpPr/>
          <p:nvPr/>
        </p:nvSpPr>
        <p:spPr>
          <a:xfrm>
            <a:off x="7903554" y="5879377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E94A359-861F-1DF9-B4CA-C2D223110C79}"/>
              </a:ext>
            </a:extLst>
          </p:cNvPr>
          <p:cNvSpPr/>
          <p:nvPr/>
        </p:nvSpPr>
        <p:spPr>
          <a:xfrm>
            <a:off x="8076702" y="1373418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5B3F189-4FC6-1CCB-2082-454E29051828}"/>
              </a:ext>
            </a:extLst>
          </p:cNvPr>
          <p:cNvSpPr/>
          <p:nvPr/>
        </p:nvSpPr>
        <p:spPr>
          <a:xfrm>
            <a:off x="5753426" y="1778151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CE1AE33-8DFA-F6FE-1CFF-F5BB2DE2F943}"/>
              </a:ext>
            </a:extLst>
          </p:cNvPr>
          <p:cNvSpPr/>
          <p:nvPr/>
        </p:nvSpPr>
        <p:spPr>
          <a:xfrm>
            <a:off x="6061676" y="2519802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E5CB80C-19E2-8629-617D-414BD5BC4369}"/>
              </a:ext>
            </a:extLst>
          </p:cNvPr>
          <p:cNvSpPr/>
          <p:nvPr/>
        </p:nvSpPr>
        <p:spPr>
          <a:xfrm>
            <a:off x="5599301" y="2256523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9545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132521" y="119270"/>
            <a:ext cx="5607285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2) 1380-1404 : En France, la folie de Charles VI ; Ses oncles, princes apanagés, maîtres du royaume : Louis d’Anjou ; Jean de Berry ; Philippe II de Bourgogne ; Louis II de Bourbon</a:t>
            </a:r>
          </a:p>
          <a:p>
            <a:endParaRPr lang="fr-FR" sz="1700" b="1" dirty="0"/>
          </a:p>
          <a:p>
            <a:r>
              <a:rPr lang="fr-FR" sz="1700" dirty="0"/>
              <a:t>*1380 : Les quatre oncles de Charles VI assurent le pouvoir…</a:t>
            </a:r>
          </a:p>
          <a:p>
            <a:endParaRPr lang="fr-FR" sz="1700" dirty="0"/>
          </a:p>
          <a:p>
            <a:r>
              <a:rPr lang="fr-FR" sz="1700" dirty="0"/>
              <a:t>- </a:t>
            </a:r>
            <a:r>
              <a:rPr lang="fr-FR" sz="1700" u="sng" dirty="0"/>
              <a:t>Louis 1</a:t>
            </a:r>
            <a:r>
              <a:rPr lang="fr-FR" sz="1700" u="sng" baseline="30000" dirty="0"/>
              <a:t>er</a:t>
            </a:r>
            <a:r>
              <a:rPr lang="fr-FR" sz="1700" u="sng" dirty="0"/>
              <a:t>, duc d’Anjou</a:t>
            </a:r>
          </a:p>
          <a:p>
            <a:r>
              <a:rPr lang="fr-FR" sz="1700" dirty="0"/>
              <a:t>1382 : Adopté par la reine Jeanne 1</a:t>
            </a:r>
            <a:r>
              <a:rPr lang="fr-FR" sz="1700" baseline="30000" dirty="0"/>
              <a:t>ère</a:t>
            </a:r>
            <a:endParaRPr lang="fr-FR" sz="1700" dirty="0"/>
          </a:p>
          <a:p>
            <a:r>
              <a:rPr lang="fr-FR" sz="1700" dirty="0"/>
              <a:t>Il devient roi de Naples et comte de Provence</a:t>
            </a:r>
          </a:p>
          <a:p>
            <a:r>
              <a:rPr lang="fr-FR" sz="1700" dirty="0"/>
              <a:t>NB : Arrière-grand-père du roi René</a:t>
            </a:r>
          </a:p>
          <a:p>
            <a:endParaRPr lang="fr-FR" sz="1700" dirty="0"/>
          </a:p>
          <a:p>
            <a:r>
              <a:rPr lang="fr-FR" sz="1700" dirty="0"/>
              <a:t>- </a:t>
            </a:r>
            <a:r>
              <a:rPr lang="fr-FR" sz="1700" u="sng" dirty="0"/>
              <a:t>Jean 1</a:t>
            </a:r>
            <a:r>
              <a:rPr lang="fr-FR" sz="1700" u="sng" baseline="30000" dirty="0"/>
              <a:t>er</a:t>
            </a:r>
            <a:r>
              <a:rPr lang="fr-FR" sz="1700" u="sng" dirty="0"/>
              <a:t>, duc de Berry</a:t>
            </a:r>
          </a:p>
          <a:p>
            <a:endParaRPr lang="fr-FR" sz="1700" dirty="0"/>
          </a:p>
          <a:p>
            <a:r>
              <a:rPr lang="fr-FR" sz="1700" dirty="0"/>
              <a:t>- </a:t>
            </a:r>
            <a:r>
              <a:rPr lang="fr-FR" sz="1700" u="sng" dirty="0"/>
              <a:t>Philippe II le Hardi, duc de Bourgogne</a:t>
            </a:r>
          </a:p>
          <a:p>
            <a:r>
              <a:rPr lang="fr-FR" sz="1700" dirty="0"/>
              <a:t>*1384 : Mort de son beau-père Louis II de Male</a:t>
            </a:r>
          </a:p>
          <a:p>
            <a:r>
              <a:rPr lang="fr-FR" sz="1700" dirty="0"/>
              <a:t>Héritage : Flandre, Artois, Anvers, Malines</a:t>
            </a:r>
          </a:p>
          <a:p>
            <a:endParaRPr lang="fr-FR" sz="1700" dirty="0"/>
          </a:p>
          <a:p>
            <a:r>
              <a:rPr lang="fr-FR" sz="1700" dirty="0"/>
              <a:t>- </a:t>
            </a:r>
            <a:r>
              <a:rPr lang="fr-FR" sz="1700" u="sng" dirty="0"/>
              <a:t>Louis II, duc de Bourbon</a:t>
            </a:r>
            <a:r>
              <a:rPr lang="fr-FR" sz="1700" dirty="0"/>
              <a:t>, beau-frère de Charles V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A1B80A2-7380-4292-9DCE-678F9BF9852D}"/>
              </a:ext>
            </a:extLst>
          </p:cNvPr>
          <p:cNvSpPr/>
          <p:nvPr/>
        </p:nvSpPr>
        <p:spPr>
          <a:xfrm>
            <a:off x="8779586" y="1798191"/>
            <a:ext cx="1063180" cy="399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II le 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1350-64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90B1ED6-09F8-4F3A-A15D-710670F417B3}"/>
              </a:ext>
            </a:extLst>
          </p:cNvPr>
          <p:cNvSpPr/>
          <p:nvPr/>
        </p:nvSpPr>
        <p:spPr>
          <a:xfrm>
            <a:off x="8779586" y="2346649"/>
            <a:ext cx="1063180" cy="756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1364-80</a:t>
            </a:r>
          </a:p>
        </p:txBody>
      </p:sp>
      <p:cxnSp>
        <p:nvCxnSpPr>
          <p:cNvPr id="165" name="Connecteur droit avec flèche 164">
            <a:extLst>
              <a:ext uri="{FF2B5EF4-FFF2-40B4-BE49-F238E27FC236}">
                <a16:creationId xmlns:a16="http://schemas.microsoft.com/office/drawing/2014/main" id="{A30B6D52-CEBA-48A2-AC66-D123AC23B11F}"/>
              </a:ext>
            </a:extLst>
          </p:cNvPr>
          <p:cNvCxnSpPr>
            <a:cxnSpLocks/>
            <a:stCxn id="163" idx="2"/>
            <a:endCxn id="164" idx="0"/>
          </p:cNvCxnSpPr>
          <p:nvPr/>
        </p:nvCxnSpPr>
        <p:spPr>
          <a:xfrm>
            <a:off x="9311176" y="2198160"/>
            <a:ext cx="0" cy="148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CF5E520-2B5E-49DC-99A6-5A7B0AB56295}"/>
              </a:ext>
            </a:extLst>
          </p:cNvPr>
          <p:cNvSpPr/>
          <p:nvPr/>
        </p:nvSpPr>
        <p:spPr>
          <a:xfrm>
            <a:off x="8779586" y="3274594"/>
            <a:ext cx="1063180" cy="561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1380-1422</a:t>
            </a:r>
          </a:p>
        </p:txBody>
      </p: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FA5FC0D0-91AB-4DC4-B890-8D985AEA2DD7}"/>
              </a:ext>
            </a:extLst>
          </p:cNvPr>
          <p:cNvCxnSpPr>
            <a:cxnSpLocks/>
            <a:stCxn id="164" idx="2"/>
            <a:endCxn id="166" idx="0"/>
          </p:cNvCxnSpPr>
          <p:nvPr/>
        </p:nvCxnSpPr>
        <p:spPr>
          <a:xfrm>
            <a:off x="9311176" y="3103152"/>
            <a:ext cx="0" cy="1714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9414524-A513-48B4-91B8-C302AAA34ED3}"/>
              </a:ext>
            </a:extLst>
          </p:cNvPr>
          <p:cNvSpPr/>
          <p:nvPr/>
        </p:nvSpPr>
        <p:spPr>
          <a:xfrm>
            <a:off x="7541922" y="2337716"/>
            <a:ext cx="1063180" cy="76543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Bourgogne-Flandre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1363-1404</a:t>
            </a:r>
          </a:p>
        </p:txBody>
      </p:sp>
      <p:cxnSp>
        <p:nvCxnSpPr>
          <p:cNvPr id="169" name="Connecteur : en angle 168">
            <a:extLst>
              <a:ext uri="{FF2B5EF4-FFF2-40B4-BE49-F238E27FC236}">
                <a16:creationId xmlns:a16="http://schemas.microsoft.com/office/drawing/2014/main" id="{0A2319FD-85E8-4BEE-983B-4D19DEAA9CA8}"/>
              </a:ext>
            </a:extLst>
          </p:cNvPr>
          <p:cNvCxnSpPr>
            <a:cxnSpLocks/>
            <a:stCxn id="163" idx="2"/>
            <a:endCxn id="168" idx="0"/>
          </p:cNvCxnSpPr>
          <p:nvPr/>
        </p:nvCxnSpPr>
        <p:spPr>
          <a:xfrm rot="5400000">
            <a:off x="8622566" y="1649106"/>
            <a:ext cx="139556" cy="12376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BAB2E91-CEA4-4561-BEC8-AB856640BD7C}"/>
              </a:ext>
            </a:extLst>
          </p:cNvPr>
          <p:cNvSpPr/>
          <p:nvPr/>
        </p:nvSpPr>
        <p:spPr>
          <a:xfrm>
            <a:off x="9945971" y="3270473"/>
            <a:ext cx="857333" cy="565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Orléans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1392-1407</a:t>
            </a:r>
          </a:p>
        </p:txBody>
      </p:sp>
      <p:cxnSp>
        <p:nvCxnSpPr>
          <p:cNvPr id="171" name="Connecteur : en angle 170">
            <a:extLst>
              <a:ext uri="{FF2B5EF4-FFF2-40B4-BE49-F238E27FC236}">
                <a16:creationId xmlns:a16="http://schemas.microsoft.com/office/drawing/2014/main" id="{E867A906-48D4-4C5C-A99C-C2D9DF6F481C}"/>
              </a:ext>
            </a:extLst>
          </p:cNvPr>
          <p:cNvCxnSpPr>
            <a:cxnSpLocks/>
            <a:stCxn id="164" idx="2"/>
            <a:endCxn id="170" idx="0"/>
          </p:cNvCxnSpPr>
          <p:nvPr/>
        </p:nvCxnSpPr>
        <p:spPr>
          <a:xfrm rot="16200000" flipH="1">
            <a:off x="9759247" y="2655081"/>
            <a:ext cx="167321" cy="10634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6EDEB26-5441-4653-8C71-884EF2B902DD}"/>
              </a:ext>
            </a:extLst>
          </p:cNvPr>
          <p:cNvSpPr/>
          <p:nvPr/>
        </p:nvSpPr>
        <p:spPr>
          <a:xfrm>
            <a:off x="6150540" y="2337716"/>
            <a:ext cx="1272597" cy="60969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d’Anjou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Naples-Provence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1382-84</a:t>
            </a:r>
          </a:p>
        </p:txBody>
      </p:sp>
      <p:cxnSp>
        <p:nvCxnSpPr>
          <p:cNvPr id="173" name="Connecteur : en angle 172">
            <a:extLst>
              <a:ext uri="{FF2B5EF4-FFF2-40B4-BE49-F238E27FC236}">
                <a16:creationId xmlns:a16="http://schemas.microsoft.com/office/drawing/2014/main" id="{7DD79296-0BFE-401B-97CD-51ED4E473E22}"/>
              </a:ext>
            </a:extLst>
          </p:cNvPr>
          <p:cNvCxnSpPr>
            <a:cxnSpLocks/>
            <a:stCxn id="163" idx="2"/>
            <a:endCxn id="172" idx="0"/>
          </p:cNvCxnSpPr>
          <p:nvPr/>
        </p:nvCxnSpPr>
        <p:spPr>
          <a:xfrm rot="5400000">
            <a:off x="7979230" y="1005770"/>
            <a:ext cx="139556" cy="25243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BD1E4AE-A41C-4530-BF59-099AF27FD83E}"/>
              </a:ext>
            </a:extLst>
          </p:cNvPr>
          <p:cNvSpPr/>
          <p:nvPr/>
        </p:nvSpPr>
        <p:spPr>
          <a:xfrm>
            <a:off x="6332421" y="1042471"/>
            <a:ext cx="883064" cy="7255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Jeanne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Naples-Provence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5C26DB8C-47A7-492D-A3FF-EE2796600045}"/>
              </a:ext>
            </a:extLst>
          </p:cNvPr>
          <p:cNvCxnSpPr>
            <a:cxnSpLocks/>
            <a:stCxn id="174" idx="2"/>
            <a:endCxn id="172" idx="0"/>
          </p:cNvCxnSpPr>
          <p:nvPr/>
        </p:nvCxnSpPr>
        <p:spPr>
          <a:xfrm>
            <a:off x="6773953" y="1767987"/>
            <a:ext cx="12886" cy="56972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6B15530-DDDD-4418-A880-49FE31378E6F}"/>
              </a:ext>
            </a:extLst>
          </p:cNvPr>
          <p:cNvSpPr/>
          <p:nvPr/>
        </p:nvSpPr>
        <p:spPr>
          <a:xfrm>
            <a:off x="10878779" y="3270473"/>
            <a:ext cx="1040695" cy="5682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Valentine Visconti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Milan</a:t>
            </a:r>
          </a:p>
        </p:txBody>
      </p: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778A55F1-3015-4B66-A863-5AA95B79A93C}"/>
              </a:ext>
            </a:extLst>
          </p:cNvPr>
          <p:cNvCxnSpPr>
            <a:cxnSpLocks/>
            <a:stCxn id="176" idx="1"/>
            <a:endCxn id="170" idx="3"/>
          </p:cNvCxnSpPr>
          <p:nvPr/>
        </p:nvCxnSpPr>
        <p:spPr>
          <a:xfrm flipH="1" flipV="1">
            <a:off x="10803304" y="3553065"/>
            <a:ext cx="75475" cy="1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D9DAF63C-AFA2-4DE1-AFD4-AE82D215EE05}"/>
              </a:ext>
            </a:extLst>
          </p:cNvPr>
          <p:cNvSpPr/>
          <p:nvPr/>
        </p:nvSpPr>
        <p:spPr>
          <a:xfrm>
            <a:off x="9945971" y="2338636"/>
            <a:ext cx="1040695" cy="75650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Berry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1340-1416</a:t>
            </a:r>
          </a:p>
        </p:txBody>
      </p:sp>
      <p:cxnSp>
        <p:nvCxnSpPr>
          <p:cNvPr id="180" name="Connecteur : en angle 179">
            <a:extLst>
              <a:ext uri="{FF2B5EF4-FFF2-40B4-BE49-F238E27FC236}">
                <a16:creationId xmlns:a16="http://schemas.microsoft.com/office/drawing/2014/main" id="{7EACB35A-B850-45C3-90B4-542AB86548E8}"/>
              </a:ext>
            </a:extLst>
          </p:cNvPr>
          <p:cNvCxnSpPr>
            <a:cxnSpLocks/>
            <a:stCxn id="163" idx="2"/>
            <a:endCxn id="179" idx="0"/>
          </p:cNvCxnSpPr>
          <p:nvPr/>
        </p:nvCxnSpPr>
        <p:spPr>
          <a:xfrm rot="16200000" flipH="1">
            <a:off x="9818509" y="1690826"/>
            <a:ext cx="140476" cy="11551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50F0B97-D927-45D2-ADDC-200E6D47D268}"/>
              </a:ext>
            </a:extLst>
          </p:cNvPr>
          <p:cNvSpPr/>
          <p:nvPr/>
        </p:nvSpPr>
        <p:spPr>
          <a:xfrm>
            <a:off x="11017527" y="1869968"/>
            <a:ext cx="1021997" cy="56820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Bourbon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1356-1410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F9EFA0A-163E-41E2-9D15-93521E313809}"/>
              </a:ext>
            </a:extLst>
          </p:cNvPr>
          <p:cNvSpPr/>
          <p:nvPr/>
        </p:nvSpPr>
        <p:spPr>
          <a:xfrm>
            <a:off x="7448737" y="1565962"/>
            <a:ext cx="1249550" cy="608012"/>
          </a:xfrm>
          <a:prstGeom prst="ellipse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Valois-Bourgogne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1363-1477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3F2A232-207A-4399-8E2C-E2C2B16B34FF}"/>
              </a:ext>
            </a:extLst>
          </p:cNvPr>
          <p:cNvSpPr/>
          <p:nvPr/>
        </p:nvSpPr>
        <p:spPr>
          <a:xfrm>
            <a:off x="8589051" y="107974"/>
            <a:ext cx="1444248" cy="5707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 directs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1328-1498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60918-D6DA-3E47-BC68-777DC92C3550}"/>
              </a:ext>
            </a:extLst>
          </p:cNvPr>
          <p:cNvSpPr/>
          <p:nvPr/>
        </p:nvSpPr>
        <p:spPr>
          <a:xfrm>
            <a:off x="8771208" y="1272191"/>
            <a:ext cx="1063180" cy="399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VI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1328-50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5F0D04-3565-48A3-CA06-1B1F999E2CF5}"/>
              </a:ext>
            </a:extLst>
          </p:cNvPr>
          <p:cNvSpPr/>
          <p:nvPr/>
        </p:nvSpPr>
        <p:spPr>
          <a:xfrm>
            <a:off x="8771208" y="733382"/>
            <a:ext cx="1063180" cy="399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de Valois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511878D-46BE-0FFD-665F-755F33523678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>
            <a:off x="9302798" y="1133351"/>
            <a:ext cx="0" cy="138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B66F9AD-C1D5-846E-B32A-40455F7A3AD4}"/>
              </a:ext>
            </a:extLst>
          </p:cNvPr>
          <p:cNvCxnSpPr>
            <a:cxnSpLocks/>
            <a:stCxn id="12" idx="2"/>
            <a:endCxn id="163" idx="0"/>
          </p:cNvCxnSpPr>
          <p:nvPr/>
        </p:nvCxnSpPr>
        <p:spPr>
          <a:xfrm>
            <a:off x="9302798" y="1672160"/>
            <a:ext cx="8378" cy="1260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EAB994C-95D7-6967-E52C-FF02754AFA54}"/>
              </a:ext>
            </a:extLst>
          </p:cNvPr>
          <p:cNvSpPr/>
          <p:nvPr/>
        </p:nvSpPr>
        <p:spPr>
          <a:xfrm>
            <a:off x="9894368" y="1269363"/>
            <a:ext cx="1063180" cy="494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Isabelle de Valois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F3D6A8-926D-1FF4-76B5-6585021ED450}"/>
              </a:ext>
            </a:extLst>
          </p:cNvPr>
          <p:cNvSpPr/>
          <p:nvPr/>
        </p:nvSpPr>
        <p:spPr>
          <a:xfrm>
            <a:off x="11017527" y="1269363"/>
            <a:ext cx="1021998" cy="494910"/>
          </a:xfrm>
          <a:prstGeom prst="rect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Pierre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de Bourbon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1341-56</a:t>
            </a:r>
          </a:p>
        </p:txBody>
      </p: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D2589AA1-078B-B2F7-716D-053C7CB342CE}"/>
              </a:ext>
            </a:extLst>
          </p:cNvPr>
          <p:cNvCxnSpPr>
            <a:cxnSpLocks/>
            <a:stCxn id="13" idx="2"/>
            <a:endCxn id="23" idx="0"/>
          </p:cNvCxnSpPr>
          <p:nvPr/>
        </p:nvCxnSpPr>
        <p:spPr>
          <a:xfrm rot="16200000" flipH="1">
            <a:off x="9796372" y="639777"/>
            <a:ext cx="136012" cy="112316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92E23602-5C07-1386-3481-9D264C9EF05C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10957548" y="1516818"/>
            <a:ext cx="59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742B69EE-911E-9B48-088D-750796AA5161}"/>
              </a:ext>
            </a:extLst>
          </p:cNvPr>
          <p:cNvCxnSpPr>
            <a:cxnSpLocks/>
            <a:stCxn id="24" idx="2"/>
            <a:endCxn id="181" idx="0"/>
          </p:cNvCxnSpPr>
          <p:nvPr/>
        </p:nvCxnSpPr>
        <p:spPr>
          <a:xfrm>
            <a:off x="11528526" y="1764273"/>
            <a:ext cx="0" cy="105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 : en angle 59">
            <a:extLst>
              <a:ext uri="{FF2B5EF4-FFF2-40B4-BE49-F238E27FC236}">
                <a16:creationId xmlns:a16="http://schemas.microsoft.com/office/drawing/2014/main" id="{85E83F4E-6AA3-396C-8479-8925DA3C9329}"/>
              </a:ext>
            </a:extLst>
          </p:cNvPr>
          <p:cNvCxnSpPr>
            <a:cxnSpLocks/>
            <a:stCxn id="23" idx="2"/>
            <a:endCxn id="181" idx="0"/>
          </p:cNvCxnSpPr>
          <p:nvPr/>
        </p:nvCxnSpPr>
        <p:spPr>
          <a:xfrm rot="16200000" flipH="1">
            <a:off x="10924395" y="1265836"/>
            <a:ext cx="105695" cy="11025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5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106018" y="218483"/>
            <a:ext cx="5958458" cy="5586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2) 1380-1404 : En France, la folie de Charles VI ; Ses oncles, princes apanagés, maîtres du royaume : Louis d’Anjou ; Jean de Berry ; Philippe II de Bourgogne ; Louis II de Bourbon</a:t>
            </a:r>
          </a:p>
          <a:p>
            <a:endParaRPr lang="fr-FR" sz="1700" dirty="0"/>
          </a:p>
          <a:p>
            <a:r>
              <a:rPr lang="fr-FR" sz="1700" dirty="0"/>
              <a:t>*1388 : Charles VI gouverne seul ; Mais…</a:t>
            </a:r>
          </a:p>
          <a:p>
            <a:endParaRPr lang="fr-FR" sz="1700" dirty="0"/>
          </a:p>
          <a:p>
            <a:r>
              <a:rPr lang="fr-FR" sz="1700" dirty="0"/>
              <a:t>*1392 : Il sombre dans la folie</a:t>
            </a:r>
          </a:p>
          <a:p>
            <a:r>
              <a:rPr lang="fr-FR" sz="1700" dirty="0"/>
              <a:t>Et le roi étant déjà majeur, aucune régence n’est possible</a:t>
            </a:r>
          </a:p>
          <a:p>
            <a:r>
              <a:rPr lang="fr-FR" sz="1700" dirty="0"/>
              <a:t>Le pouvoir royal se retrouve affaibli</a:t>
            </a:r>
          </a:p>
          <a:p>
            <a:endParaRPr lang="fr-FR" sz="1700" dirty="0"/>
          </a:p>
          <a:p>
            <a:r>
              <a:rPr lang="fr-FR" sz="1700" dirty="0"/>
              <a:t>*Les princes apanagés, à nouveau maîtres du royaume</a:t>
            </a:r>
          </a:p>
          <a:p>
            <a:r>
              <a:rPr lang="fr-FR" sz="1700" dirty="0"/>
              <a:t>Leurs duchés et comtés deviennent de véritables États</a:t>
            </a:r>
          </a:p>
          <a:p>
            <a:r>
              <a:rPr lang="fr-FR" sz="1700" dirty="0"/>
              <a:t>Philippe II le Hardi, duc de Bourgogne-Flandre, domine la cour</a:t>
            </a:r>
          </a:p>
          <a:p>
            <a:endParaRPr lang="fr-FR" sz="1700" dirty="0"/>
          </a:p>
          <a:p>
            <a:r>
              <a:rPr lang="fr-FR" sz="1700" dirty="0"/>
              <a:t>*1392 : </a:t>
            </a:r>
            <a:r>
              <a:rPr lang="fr-FR" sz="1700" u="sng" dirty="0"/>
              <a:t>Louis 1</a:t>
            </a:r>
            <a:r>
              <a:rPr lang="fr-FR" sz="1700" u="sng" baseline="30000" dirty="0"/>
              <a:t>er</a:t>
            </a:r>
            <a:r>
              <a:rPr lang="fr-FR" sz="1700" u="sng" dirty="0"/>
              <a:t>, frère cadet du roi, devient duc d’Orléans</a:t>
            </a:r>
          </a:p>
          <a:p>
            <a:r>
              <a:rPr lang="fr-FR" sz="1700" dirty="0"/>
              <a:t>Opposé à son oncle </a:t>
            </a:r>
            <a:r>
              <a:rPr lang="fr-FR" sz="1700" u="sng" dirty="0"/>
              <a:t>Philippe II le Hardi</a:t>
            </a:r>
          </a:p>
          <a:p>
            <a:r>
              <a:rPr lang="fr-FR" sz="1700" dirty="0"/>
              <a:t>Il tente de prendre les rênes du pouvoir royal…</a:t>
            </a:r>
          </a:p>
          <a:p>
            <a:endParaRPr lang="fr-FR" sz="1700" dirty="0"/>
          </a:p>
          <a:p>
            <a:r>
              <a:rPr lang="fr-FR" sz="1700" dirty="0"/>
              <a:t>NB : 1389 : Marié à Valentine Visconti,</a:t>
            </a:r>
          </a:p>
          <a:p>
            <a:r>
              <a:rPr lang="fr-FR" sz="1700" dirty="0"/>
              <a:t>fille de Jean Galéas Visconti, duc de Milan</a:t>
            </a:r>
          </a:p>
          <a:p>
            <a:r>
              <a:rPr lang="fr-FR" sz="1700" dirty="0"/>
              <a:t>1515 : Prétentions milanaises de François 1</a:t>
            </a:r>
            <a:r>
              <a:rPr lang="fr-FR" sz="1700" baseline="30000" dirty="0"/>
              <a:t>er</a:t>
            </a:r>
            <a:r>
              <a:rPr lang="fr-FR" sz="1700" dirty="0"/>
              <a:t>, son arrière-petit-fils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7BBF6C-A3D2-4958-B100-937062FCEDDE}"/>
              </a:ext>
            </a:extLst>
          </p:cNvPr>
          <p:cNvSpPr/>
          <p:nvPr/>
        </p:nvSpPr>
        <p:spPr>
          <a:xfrm>
            <a:off x="8693523" y="874991"/>
            <a:ext cx="1063180" cy="399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II le 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1350-64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5D4F0-9C23-4593-88E3-29C67494FD64}"/>
              </a:ext>
            </a:extLst>
          </p:cNvPr>
          <p:cNvSpPr/>
          <p:nvPr/>
        </p:nvSpPr>
        <p:spPr>
          <a:xfrm>
            <a:off x="8693523" y="1423449"/>
            <a:ext cx="1063180" cy="756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1364-80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FF7F615-EAEA-4988-B531-0FA167544C62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9225113" y="1274960"/>
            <a:ext cx="0" cy="148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5D31B8-8BA7-4381-B1A6-C75FC21249AF}"/>
              </a:ext>
            </a:extLst>
          </p:cNvPr>
          <p:cNvSpPr/>
          <p:nvPr/>
        </p:nvSpPr>
        <p:spPr>
          <a:xfrm>
            <a:off x="8693523" y="2351394"/>
            <a:ext cx="1063180" cy="5610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1380-1422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8080A3E-A5DF-4E9E-80FE-77B1CB580A2D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9225113" y="2179952"/>
            <a:ext cx="0" cy="1714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B7B3347-0828-4D5A-8AB8-AEE875E1A883}"/>
              </a:ext>
            </a:extLst>
          </p:cNvPr>
          <p:cNvSpPr/>
          <p:nvPr/>
        </p:nvSpPr>
        <p:spPr>
          <a:xfrm>
            <a:off x="7455859" y="1414516"/>
            <a:ext cx="1063180" cy="76543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Bourgogne-Flandre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1363-1404</a:t>
            </a:r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393FA932-EEE2-456A-9C23-0F7636D3AFE3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5400000">
            <a:off x="8536503" y="725906"/>
            <a:ext cx="139556" cy="12376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4EC5F85-92DD-4F43-A631-4A18E6BCE0FC}"/>
              </a:ext>
            </a:extLst>
          </p:cNvPr>
          <p:cNvSpPr/>
          <p:nvPr/>
        </p:nvSpPr>
        <p:spPr>
          <a:xfrm>
            <a:off x="9859908" y="2347273"/>
            <a:ext cx="857333" cy="56518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Orléans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1392-1407</a:t>
            </a:r>
          </a:p>
        </p:txBody>
      </p: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624C8D9A-B5DD-4CC9-A59E-E0DE432443BD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rot="16200000" flipH="1">
            <a:off x="9673184" y="1731881"/>
            <a:ext cx="167321" cy="10634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5E5BA06-29C2-4A7E-A45A-E46FF9A1D1CF}"/>
              </a:ext>
            </a:extLst>
          </p:cNvPr>
          <p:cNvSpPr/>
          <p:nvPr/>
        </p:nvSpPr>
        <p:spPr>
          <a:xfrm>
            <a:off x="6164190" y="1414515"/>
            <a:ext cx="1172884" cy="9327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d’Anjou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Naples-Provence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1382-84</a:t>
            </a:r>
          </a:p>
        </p:txBody>
      </p: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855BE89A-3AB0-4BBB-B965-A50A2004456D}"/>
              </a:ext>
            </a:extLst>
          </p:cNvPr>
          <p:cNvCxnSpPr>
            <a:cxnSpLocks/>
            <a:stCxn id="5" idx="2"/>
            <a:endCxn id="17" idx="0"/>
          </p:cNvCxnSpPr>
          <p:nvPr/>
        </p:nvCxnSpPr>
        <p:spPr>
          <a:xfrm rot="5400000">
            <a:off x="7918096" y="107497"/>
            <a:ext cx="139555" cy="24744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9EAAD43-EF4D-4BA5-B723-56A0F9B08C2E}"/>
              </a:ext>
            </a:extLst>
          </p:cNvPr>
          <p:cNvSpPr/>
          <p:nvPr/>
        </p:nvSpPr>
        <p:spPr>
          <a:xfrm>
            <a:off x="6309100" y="869311"/>
            <a:ext cx="883064" cy="381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Jeanne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9709FFC-F8B7-49C6-B3D2-895EEFCDFC33}"/>
              </a:ext>
            </a:extLst>
          </p:cNvPr>
          <p:cNvCxnSpPr>
            <a:cxnSpLocks/>
            <a:stCxn id="19" idx="2"/>
            <a:endCxn id="17" idx="0"/>
          </p:cNvCxnSpPr>
          <p:nvPr/>
        </p:nvCxnSpPr>
        <p:spPr>
          <a:xfrm>
            <a:off x="6750632" y="1250774"/>
            <a:ext cx="0" cy="16374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50C4DF3-5046-4BFC-B76A-91F9CF0EAF9D}"/>
              </a:ext>
            </a:extLst>
          </p:cNvPr>
          <p:cNvSpPr/>
          <p:nvPr/>
        </p:nvSpPr>
        <p:spPr>
          <a:xfrm>
            <a:off x="10792716" y="2364062"/>
            <a:ext cx="1040695" cy="5307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Valentine Visconti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Milan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CC7AEEF-5D8A-44FC-A038-8D077EED9671}"/>
              </a:ext>
            </a:extLst>
          </p:cNvPr>
          <p:cNvCxnSpPr>
            <a:cxnSpLocks/>
            <a:stCxn id="23" idx="1"/>
            <a:endCxn id="13" idx="3"/>
          </p:cNvCxnSpPr>
          <p:nvPr/>
        </p:nvCxnSpPr>
        <p:spPr>
          <a:xfrm flipH="1">
            <a:off x="10717241" y="2629455"/>
            <a:ext cx="75475" cy="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AA666A3-C461-4884-9021-949DB6A365BC}"/>
              </a:ext>
            </a:extLst>
          </p:cNvPr>
          <p:cNvSpPr/>
          <p:nvPr/>
        </p:nvSpPr>
        <p:spPr>
          <a:xfrm>
            <a:off x="9859908" y="1415436"/>
            <a:ext cx="1063180" cy="756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Berry</a:t>
            </a:r>
          </a:p>
        </p:txBody>
      </p: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12CA8E17-D0B1-413A-B140-183503D0A8E9}"/>
              </a:ext>
            </a:extLst>
          </p:cNvPr>
          <p:cNvCxnSpPr>
            <a:cxnSpLocks/>
            <a:stCxn id="5" idx="2"/>
            <a:endCxn id="27" idx="0"/>
          </p:cNvCxnSpPr>
          <p:nvPr/>
        </p:nvCxnSpPr>
        <p:spPr>
          <a:xfrm rot="16200000" flipH="1">
            <a:off x="9738067" y="762005"/>
            <a:ext cx="140476" cy="11663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D6C838B-11B7-4C9B-81FE-96D4B92F0624}"/>
              </a:ext>
            </a:extLst>
          </p:cNvPr>
          <p:cNvSpPr/>
          <p:nvPr/>
        </p:nvSpPr>
        <p:spPr>
          <a:xfrm>
            <a:off x="11022802" y="1423448"/>
            <a:ext cx="1063180" cy="756503"/>
          </a:xfrm>
          <a:prstGeom prst="rect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Bourbon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C790590-DC82-4CD8-A68C-73A9B8C4E7F5}"/>
              </a:ext>
            </a:extLst>
          </p:cNvPr>
          <p:cNvSpPr/>
          <p:nvPr/>
        </p:nvSpPr>
        <p:spPr>
          <a:xfrm>
            <a:off x="7362674" y="642762"/>
            <a:ext cx="1249550" cy="608012"/>
          </a:xfrm>
          <a:prstGeom prst="ellipse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Valois-Bourgogne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1363-1477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FED173E-CB7B-473D-8485-E0229FDF6A5A}"/>
              </a:ext>
            </a:extLst>
          </p:cNvPr>
          <p:cNvSpPr/>
          <p:nvPr/>
        </p:nvSpPr>
        <p:spPr>
          <a:xfrm>
            <a:off x="8519039" y="218483"/>
            <a:ext cx="1444248" cy="5707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 directs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1328-1498</a:t>
            </a:r>
          </a:p>
        </p:txBody>
      </p:sp>
    </p:spTree>
    <p:extLst>
      <p:ext uri="{BB962C8B-B14F-4D97-AF65-F5344CB8AC3E}">
        <p14:creationId xmlns:p14="http://schemas.microsoft.com/office/powerpoint/2010/main" val="362510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94125" y="155670"/>
            <a:ext cx="6009393" cy="4539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3) 1404 : Début de la guerre civile entre les Armagnacs autour de Louis d’Orléans, et les Bourguignons du duc Jean sans Peur</a:t>
            </a:r>
          </a:p>
          <a:p>
            <a:endParaRPr lang="fr-FR" sz="1700" dirty="0"/>
          </a:p>
          <a:p>
            <a:r>
              <a:rPr lang="fr-FR" sz="1700" dirty="0"/>
              <a:t>*1404 : Mort de Philippe II le Hardi, duc de Bourgogne</a:t>
            </a:r>
          </a:p>
          <a:p>
            <a:r>
              <a:rPr lang="fr-FR" sz="1700" dirty="0"/>
              <a:t>Son fils </a:t>
            </a:r>
            <a:r>
              <a:rPr lang="fr-FR" sz="1700" u="sng" dirty="0"/>
              <a:t>Jean sans Peur</a:t>
            </a:r>
            <a:r>
              <a:rPr lang="fr-FR" sz="1700" dirty="0"/>
              <a:t> lui succède</a:t>
            </a:r>
          </a:p>
          <a:p>
            <a:endParaRPr lang="fr-FR" sz="1700" dirty="0"/>
          </a:p>
          <a:p>
            <a:r>
              <a:rPr lang="fr-FR" sz="1700" dirty="0">
                <a:solidFill>
                  <a:srgbClr val="FF0000"/>
                </a:solidFill>
              </a:rPr>
              <a:t>NB : 1396-98 : Jean sans Peur a participé à la </a:t>
            </a:r>
            <a:r>
              <a:rPr lang="fr-FR" sz="1700" i="1" dirty="0">
                <a:solidFill>
                  <a:srgbClr val="FF0000"/>
                </a:solidFill>
              </a:rPr>
              <a:t>Croisade hongroise</a:t>
            </a:r>
            <a:r>
              <a:rPr lang="fr-FR" sz="1700" dirty="0">
                <a:solidFill>
                  <a:srgbClr val="FF0000"/>
                </a:solidFill>
              </a:rPr>
              <a:t> Vaincu à la bataille de Nicopolis</a:t>
            </a:r>
          </a:p>
          <a:p>
            <a:r>
              <a:rPr lang="fr-FR" sz="1700" dirty="0">
                <a:solidFill>
                  <a:srgbClr val="FF0000"/>
                </a:solidFill>
              </a:rPr>
              <a:t>Il s’est retrouvé prisonnier du sultan ottoman Bayezid 1</a:t>
            </a:r>
            <a:r>
              <a:rPr lang="fr-FR" sz="1700" baseline="30000" dirty="0">
                <a:solidFill>
                  <a:srgbClr val="FF0000"/>
                </a:solidFill>
              </a:rPr>
              <a:t>er</a:t>
            </a:r>
            <a:r>
              <a:rPr lang="fr-FR" sz="1700" dirty="0">
                <a:solidFill>
                  <a:srgbClr val="FF0000"/>
                </a:solidFill>
              </a:rPr>
              <a:t> </a:t>
            </a:r>
          </a:p>
          <a:p>
            <a:r>
              <a:rPr lang="fr-FR" sz="1700" dirty="0">
                <a:solidFill>
                  <a:srgbClr val="FF0000"/>
                </a:solidFill>
              </a:rPr>
              <a:t>Avant d’être libéré</a:t>
            </a:r>
          </a:p>
          <a:p>
            <a:endParaRPr lang="fr-FR" sz="1700" dirty="0">
              <a:solidFill>
                <a:srgbClr val="FF0000"/>
              </a:solidFill>
            </a:endParaRPr>
          </a:p>
          <a:p>
            <a:r>
              <a:rPr lang="fr-FR" sz="1700" dirty="0">
                <a:solidFill>
                  <a:srgbClr val="FF0000"/>
                </a:solidFill>
              </a:rPr>
              <a:t>NB : 1402 : Bayezid vaincu par Tamerlan à la bataille d’Ankara</a:t>
            </a:r>
          </a:p>
          <a:p>
            <a:endParaRPr lang="fr-FR" sz="1700" dirty="0"/>
          </a:p>
          <a:p>
            <a:r>
              <a:rPr lang="fr-FR" sz="1700" dirty="0"/>
              <a:t>*1404 : </a:t>
            </a:r>
            <a:r>
              <a:rPr lang="fr-FR" sz="1700" u="sng" dirty="0"/>
              <a:t>Louis d’Orléans</a:t>
            </a:r>
            <a:r>
              <a:rPr lang="fr-FR" sz="1700" dirty="0"/>
              <a:t> divise de moitié les revenus de Jean</a:t>
            </a:r>
          </a:p>
          <a:p>
            <a:r>
              <a:rPr lang="fr-FR" sz="1700" dirty="0"/>
              <a:t>Un nouveau conflit commence</a:t>
            </a:r>
          </a:p>
          <a:p>
            <a:endParaRPr lang="fr-FR" sz="1700" dirty="0"/>
          </a:p>
          <a:p>
            <a:r>
              <a:rPr lang="fr-FR" sz="1700" dirty="0"/>
              <a:t>*Bref bilan…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350779-CD03-4797-BE48-F63F49E93158}"/>
              </a:ext>
            </a:extLst>
          </p:cNvPr>
          <p:cNvSpPr/>
          <p:nvPr/>
        </p:nvSpPr>
        <p:spPr>
          <a:xfrm>
            <a:off x="8693523" y="874991"/>
            <a:ext cx="1063180" cy="399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II le 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1350-64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154CC1-51F8-4E26-A127-4FFC4B59E9EF}"/>
              </a:ext>
            </a:extLst>
          </p:cNvPr>
          <p:cNvSpPr/>
          <p:nvPr/>
        </p:nvSpPr>
        <p:spPr>
          <a:xfrm>
            <a:off x="8693523" y="1423449"/>
            <a:ext cx="1063180" cy="756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1364-80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835D86E-D323-4F25-844E-7D97BDBC2C8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225113" y="1274960"/>
            <a:ext cx="0" cy="148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7723161-B53B-420C-B4C2-E5774333FD15}"/>
              </a:ext>
            </a:extLst>
          </p:cNvPr>
          <p:cNvSpPr/>
          <p:nvPr/>
        </p:nvSpPr>
        <p:spPr>
          <a:xfrm>
            <a:off x="8693523" y="2351394"/>
            <a:ext cx="1063180" cy="561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1380-1422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F1ABFFA-B522-4CDE-A2C5-CA7279C57769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9225113" y="2179952"/>
            <a:ext cx="0" cy="1714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BFBE75-5AF3-467A-8A59-907357F3B56B}"/>
              </a:ext>
            </a:extLst>
          </p:cNvPr>
          <p:cNvSpPr/>
          <p:nvPr/>
        </p:nvSpPr>
        <p:spPr>
          <a:xfrm>
            <a:off x="7455859" y="1414516"/>
            <a:ext cx="1063180" cy="765437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Bourgogne-Flandre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1363-1404</a:t>
            </a:r>
          </a:p>
        </p:txBody>
      </p: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F898AA9B-1CE7-467A-80B8-3920A0E597C5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rot="5400000">
            <a:off x="8536503" y="725906"/>
            <a:ext cx="139556" cy="12376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DF2E4E0-AC4A-4FAD-B15C-F5C1D13B99CC}"/>
              </a:ext>
            </a:extLst>
          </p:cNvPr>
          <p:cNvSpPr/>
          <p:nvPr/>
        </p:nvSpPr>
        <p:spPr>
          <a:xfrm>
            <a:off x="9859908" y="2347273"/>
            <a:ext cx="857333" cy="56518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Orléans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1392-1407</a:t>
            </a: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7ABE69C1-EF11-46A3-A64F-D2756A1B0C1B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rot="16200000" flipH="1">
            <a:off x="9673184" y="1731881"/>
            <a:ext cx="167321" cy="10634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AFD50E3-A25B-49C7-93C9-8596C6886A1B}"/>
              </a:ext>
            </a:extLst>
          </p:cNvPr>
          <p:cNvSpPr/>
          <p:nvPr/>
        </p:nvSpPr>
        <p:spPr>
          <a:xfrm>
            <a:off x="6164190" y="1414515"/>
            <a:ext cx="1172884" cy="9327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d’Anjou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Naples-Provence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1382-84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36CBBE65-97E2-4D8E-9867-11FCC93A2DDF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 rot="5400000">
            <a:off x="7918096" y="107497"/>
            <a:ext cx="139555" cy="24744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0327A6C-21E3-4E14-9185-FC3DA91A723E}"/>
              </a:ext>
            </a:extLst>
          </p:cNvPr>
          <p:cNvSpPr/>
          <p:nvPr/>
        </p:nvSpPr>
        <p:spPr>
          <a:xfrm>
            <a:off x="6309100" y="881404"/>
            <a:ext cx="883064" cy="381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Jeanne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1B07F93-E65E-45DA-9A38-9DF0620297A3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6750632" y="1262867"/>
            <a:ext cx="0" cy="1516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224332C-A82F-4AA2-944A-96AA1A897CE2}"/>
              </a:ext>
            </a:extLst>
          </p:cNvPr>
          <p:cNvSpPr/>
          <p:nvPr/>
        </p:nvSpPr>
        <p:spPr>
          <a:xfrm>
            <a:off x="10792716" y="2364062"/>
            <a:ext cx="1040695" cy="5307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Valentine Visconti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Milan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5D6F986-C49C-4C88-8480-82FBF9FCD9BC}"/>
              </a:ext>
            </a:extLst>
          </p:cNvPr>
          <p:cNvCxnSpPr>
            <a:cxnSpLocks/>
            <a:stCxn id="20" idx="1"/>
            <a:endCxn id="14" idx="3"/>
          </p:cNvCxnSpPr>
          <p:nvPr/>
        </p:nvCxnSpPr>
        <p:spPr>
          <a:xfrm flipH="1">
            <a:off x="10717241" y="2629455"/>
            <a:ext cx="75475" cy="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BC908EC-7F7A-4426-8510-24804B7CA544}"/>
              </a:ext>
            </a:extLst>
          </p:cNvPr>
          <p:cNvSpPr/>
          <p:nvPr/>
        </p:nvSpPr>
        <p:spPr>
          <a:xfrm>
            <a:off x="9859908" y="1415436"/>
            <a:ext cx="1063180" cy="756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Berry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93259F36-5E53-421C-A8AD-2CE032A1F232}"/>
              </a:ext>
            </a:extLst>
          </p:cNvPr>
          <p:cNvCxnSpPr>
            <a:cxnSpLocks/>
            <a:stCxn id="7" idx="2"/>
            <a:endCxn id="23" idx="0"/>
          </p:cNvCxnSpPr>
          <p:nvPr/>
        </p:nvCxnSpPr>
        <p:spPr>
          <a:xfrm rot="16200000" flipH="1">
            <a:off x="9738067" y="762005"/>
            <a:ext cx="140476" cy="11663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9DEB785-4AE8-44DF-BE40-C253EC03F2D1}"/>
              </a:ext>
            </a:extLst>
          </p:cNvPr>
          <p:cNvSpPr/>
          <p:nvPr/>
        </p:nvSpPr>
        <p:spPr>
          <a:xfrm>
            <a:off x="11022802" y="1423448"/>
            <a:ext cx="1063180" cy="756503"/>
          </a:xfrm>
          <a:prstGeom prst="rect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Bourbon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466051D-72F8-4127-BB72-68B52C28D5B6}"/>
              </a:ext>
            </a:extLst>
          </p:cNvPr>
          <p:cNvSpPr/>
          <p:nvPr/>
        </p:nvSpPr>
        <p:spPr>
          <a:xfrm>
            <a:off x="7362674" y="642762"/>
            <a:ext cx="1249550" cy="608012"/>
          </a:xfrm>
          <a:prstGeom prst="ellipse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Valois-Bourgogne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1363-1477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89F4E9-0887-4C59-ACB1-2BD85B388764}"/>
              </a:ext>
            </a:extLst>
          </p:cNvPr>
          <p:cNvSpPr/>
          <p:nvPr/>
        </p:nvSpPr>
        <p:spPr>
          <a:xfrm>
            <a:off x="7428589" y="2364062"/>
            <a:ext cx="1117720" cy="3814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sans Peur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1404-19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5158F07-5DC7-4F80-A349-6ECD4D8BA970}"/>
              </a:ext>
            </a:extLst>
          </p:cNvPr>
          <p:cNvCxnSpPr>
            <a:cxnSpLocks/>
            <a:stCxn id="12" idx="2"/>
            <a:endCxn id="30" idx="0"/>
          </p:cNvCxnSpPr>
          <p:nvPr/>
        </p:nvCxnSpPr>
        <p:spPr>
          <a:xfrm>
            <a:off x="7987449" y="2179953"/>
            <a:ext cx="0" cy="1841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E6D6CE7-CA3C-4B67-8E3D-F8E960C48AEB}"/>
              </a:ext>
            </a:extLst>
          </p:cNvPr>
          <p:cNvSpPr/>
          <p:nvPr/>
        </p:nvSpPr>
        <p:spPr>
          <a:xfrm>
            <a:off x="8519039" y="218483"/>
            <a:ext cx="1444248" cy="5707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 directs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1328-1498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016E340-23E0-B8C6-EED6-2DA7BA8119C4}"/>
              </a:ext>
            </a:extLst>
          </p:cNvPr>
          <p:cNvCxnSpPr>
            <a:cxnSpLocks/>
          </p:cNvCxnSpPr>
          <p:nvPr/>
        </p:nvCxnSpPr>
        <p:spPr>
          <a:xfrm flipH="1">
            <a:off x="10717241" y="2629455"/>
            <a:ext cx="75475" cy="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4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119340" y="94210"/>
            <a:ext cx="5925217" cy="61093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*1404 : Avec les Etats princiers en gestation</a:t>
            </a:r>
          </a:p>
          <a:p>
            <a:r>
              <a:rPr lang="fr-FR" sz="1700" dirty="0"/>
              <a:t>L’intégrité du royaume est profondément menacée</a:t>
            </a:r>
          </a:p>
          <a:p>
            <a:r>
              <a:rPr lang="fr-FR" sz="1700" dirty="0"/>
              <a:t>Retour à la situation avant 1180 ? Non…</a:t>
            </a:r>
          </a:p>
          <a:p>
            <a:endParaRPr lang="fr-FR" sz="1700" dirty="0"/>
          </a:p>
          <a:p>
            <a:r>
              <a:rPr lang="fr-FR" sz="1700" dirty="0"/>
              <a:t>*Malgré leurs assises provinciales</a:t>
            </a:r>
          </a:p>
          <a:p>
            <a:r>
              <a:rPr lang="fr-FR" sz="1700" dirty="0"/>
              <a:t>Les princes ont besoin de rester en contact avec le roi</a:t>
            </a:r>
          </a:p>
          <a:p>
            <a:r>
              <a:rPr lang="fr-FR" sz="1700" dirty="0"/>
              <a:t>Paris reste la capitale ; Le lien se maintient ; Conséquences…</a:t>
            </a:r>
          </a:p>
          <a:p>
            <a:endParaRPr lang="fr-FR" sz="1700" dirty="0"/>
          </a:p>
          <a:p>
            <a:r>
              <a:rPr lang="fr-FR" sz="1700" dirty="0"/>
              <a:t>*L’État royal reste fort</a:t>
            </a:r>
          </a:p>
          <a:p>
            <a:r>
              <a:rPr lang="fr-FR" sz="1700" dirty="0"/>
              <a:t>Pas de morcellement du royaume comme dans le Saint-Empire Après la mort de Frédéric II (1250)</a:t>
            </a:r>
          </a:p>
          <a:p>
            <a:endParaRPr lang="fr-FR" sz="1700" dirty="0"/>
          </a:p>
          <a:p>
            <a:r>
              <a:rPr lang="fr-FR" sz="1700" dirty="0"/>
              <a:t>*Pour les princes apanagés, leurs objectifs…</a:t>
            </a:r>
          </a:p>
          <a:p>
            <a:r>
              <a:rPr lang="fr-FR" sz="1700" dirty="0"/>
              <a:t>- Contrôler le trésor royal, source principale de leurs revenus</a:t>
            </a:r>
          </a:p>
          <a:p>
            <a:r>
              <a:rPr lang="fr-FR" sz="1700" dirty="0"/>
              <a:t>- Et le Conseil du roi ; Ce qui crée de nombreuses rivalités…</a:t>
            </a:r>
          </a:p>
          <a:p>
            <a:endParaRPr lang="fr-FR" sz="1700" dirty="0"/>
          </a:p>
          <a:p>
            <a:r>
              <a:rPr lang="fr-FR" sz="1700" dirty="0"/>
              <a:t>1404 : Avec comme principale rivalité…</a:t>
            </a:r>
          </a:p>
          <a:p>
            <a:r>
              <a:rPr lang="fr-FR" sz="1700" dirty="0"/>
              <a:t>Celle entre Louis 1</a:t>
            </a:r>
            <a:r>
              <a:rPr lang="fr-FR" sz="1700" baseline="30000" dirty="0"/>
              <a:t>er </a:t>
            </a:r>
            <a:r>
              <a:rPr lang="fr-FR" sz="1700" dirty="0"/>
              <a:t>d’Orléans et Philippe II le Hardi</a:t>
            </a:r>
          </a:p>
          <a:p>
            <a:r>
              <a:rPr lang="fr-FR" sz="1700" dirty="0"/>
              <a:t>Début de la guerre civile entre Armagnacs et Bourguignons</a:t>
            </a:r>
          </a:p>
          <a:p>
            <a:endParaRPr lang="fr-FR" sz="1700" dirty="0"/>
          </a:p>
          <a:p>
            <a:r>
              <a:rPr lang="fr-FR" sz="1700" dirty="0"/>
              <a:t>*A suivre…</a:t>
            </a:r>
          </a:p>
          <a:p>
            <a:endParaRPr lang="fr-FR" sz="1700" dirty="0"/>
          </a:p>
          <a:p>
            <a:r>
              <a:rPr lang="fr-FR" sz="1700" dirty="0"/>
              <a:t>*Et maintenant, retour en Espagne…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B35C8E-B5A9-636E-C3EB-27E59D8EF871}"/>
              </a:ext>
            </a:extLst>
          </p:cNvPr>
          <p:cNvSpPr/>
          <p:nvPr/>
        </p:nvSpPr>
        <p:spPr>
          <a:xfrm>
            <a:off x="8693523" y="874991"/>
            <a:ext cx="1063180" cy="399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II le 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1350-64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7C3005-1D83-77E4-4996-1F2C793F9C5C}"/>
              </a:ext>
            </a:extLst>
          </p:cNvPr>
          <p:cNvSpPr/>
          <p:nvPr/>
        </p:nvSpPr>
        <p:spPr>
          <a:xfrm>
            <a:off x="8693523" y="1423449"/>
            <a:ext cx="1063180" cy="756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1364-80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92BCD03E-AAC4-2E9D-83C6-E398BC88F367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9225113" y="1274960"/>
            <a:ext cx="0" cy="148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4A54388-19D6-9832-10A0-305723CC4C29}"/>
              </a:ext>
            </a:extLst>
          </p:cNvPr>
          <p:cNvSpPr/>
          <p:nvPr/>
        </p:nvSpPr>
        <p:spPr>
          <a:xfrm>
            <a:off x="8693523" y="2351394"/>
            <a:ext cx="1063180" cy="561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1380-1422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F6B55C0-8C1A-DD00-8E15-0DACCBC3A1D9}"/>
              </a:ext>
            </a:extLst>
          </p:cNvPr>
          <p:cNvCxnSpPr>
            <a:cxnSpLocks/>
            <a:stCxn id="50" idx="2"/>
            <a:endCxn id="52" idx="0"/>
          </p:cNvCxnSpPr>
          <p:nvPr/>
        </p:nvCxnSpPr>
        <p:spPr>
          <a:xfrm>
            <a:off x="9225113" y="2179952"/>
            <a:ext cx="0" cy="1714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5E7C323-02AC-B4E6-AC0E-B3C7EC1DE685}"/>
              </a:ext>
            </a:extLst>
          </p:cNvPr>
          <p:cNvSpPr/>
          <p:nvPr/>
        </p:nvSpPr>
        <p:spPr>
          <a:xfrm>
            <a:off x="7455859" y="1414516"/>
            <a:ext cx="1063180" cy="765437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Bourgogne-Flandre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1363-1404</a:t>
            </a:r>
          </a:p>
        </p:txBody>
      </p:sp>
      <p:cxnSp>
        <p:nvCxnSpPr>
          <p:cNvPr id="55" name="Connecteur : en angle 54">
            <a:extLst>
              <a:ext uri="{FF2B5EF4-FFF2-40B4-BE49-F238E27FC236}">
                <a16:creationId xmlns:a16="http://schemas.microsoft.com/office/drawing/2014/main" id="{E9ECCC60-E411-FB9B-68C6-E8426C45ECAD}"/>
              </a:ext>
            </a:extLst>
          </p:cNvPr>
          <p:cNvCxnSpPr>
            <a:cxnSpLocks/>
            <a:stCxn id="49" idx="2"/>
            <a:endCxn id="54" idx="0"/>
          </p:cNvCxnSpPr>
          <p:nvPr/>
        </p:nvCxnSpPr>
        <p:spPr>
          <a:xfrm rot="5400000">
            <a:off x="8536503" y="725906"/>
            <a:ext cx="139556" cy="12376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8D6F500-EE0D-1209-14CF-91143AAD9200}"/>
              </a:ext>
            </a:extLst>
          </p:cNvPr>
          <p:cNvSpPr/>
          <p:nvPr/>
        </p:nvSpPr>
        <p:spPr>
          <a:xfrm>
            <a:off x="9859908" y="2347273"/>
            <a:ext cx="857333" cy="56518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Orléans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1392-1407</a:t>
            </a:r>
          </a:p>
        </p:txBody>
      </p: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78CB058A-C667-9E3A-5247-E62FAA3854D8}"/>
              </a:ext>
            </a:extLst>
          </p:cNvPr>
          <p:cNvCxnSpPr>
            <a:cxnSpLocks/>
            <a:stCxn id="50" idx="2"/>
            <a:endCxn id="56" idx="0"/>
          </p:cNvCxnSpPr>
          <p:nvPr/>
        </p:nvCxnSpPr>
        <p:spPr>
          <a:xfrm rot="16200000" flipH="1">
            <a:off x="9673184" y="1731881"/>
            <a:ext cx="167321" cy="10634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B2C0401C-AEA2-F2B3-C103-5DAB7D001E19}"/>
              </a:ext>
            </a:extLst>
          </p:cNvPr>
          <p:cNvSpPr/>
          <p:nvPr/>
        </p:nvSpPr>
        <p:spPr>
          <a:xfrm>
            <a:off x="6164190" y="1414515"/>
            <a:ext cx="1172884" cy="9327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d’Anjou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Naples-Provence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1382-84</a:t>
            </a:r>
          </a:p>
        </p:txBody>
      </p:sp>
      <p:cxnSp>
        <p:nvCxnSpPr>
          <p:cNvPr id="59" name="Connecteur : en angle 58">
            <a:extLst>
              <a:ext uri="{FF2B5EF4-FFF2-40B4-BE49-F238E27FC236}">
                <a16:creationId xmlns:a16="http://schemas.microsoft.com/office/drawing/2014/main" id="{F89C977A-6528-B549-DD23-FF4D461D5909}"/>
              </a:ext>
            </a:extLst>
          </p:cNvPr>
          <p:cNvCxnSpPr>
            <a:cxnSpLocks/>
            <a:stCxn id="49" idx="2"/>
            <a:endCxn id="58" idx="0"/>
          </p:cNvCxnSpPr>
          <p:nvPr/>
        </p:nvCxnSpPr>
        <p:spPr>
          <a:xfrm rot="5400000">
            <a:off x="7918096" y="107497"/>
            <a:ext cx="139555" cy="24744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47AFBC0F-283D-B6D5-F107-7FB3CCA58D91}"/>
              </a:ext>
            </a:extLst>
          </p:cNvPr>
          <p:cNvSpPr/>
          <p:nvPr/>
        </p:nvSpPr>
        <p:spPr>
          <a:xfrm>
            <a:off x="6309100" y="881404"/>
            <a:ext cx="883064" cy="381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Jeanne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006376C4-D61D-B23C-10F4-AF874F5B39CB}"/>
              </a:ext>
            </a:extLst>
          </p:cNvPr>
          <p:cNvCxnSpPr>
            <a:cxnSpLocks/>
            <a:stCxn id="60" idx="2"/>
            <a:endCxn id="58" idx="0"/>
          </p:cNvCxnSpPr>
          <p:nvPr/>
        </p:nvCxnSpPr>
        <p:spPr>
          <a:xfrm>
            <a:off x="6750632" y="1262867"/>
            <a:ext cx="0" cy="1516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3A7E191-7C6F-CC45-4E79-F7D5BD4741AC}"/>
              </a:ext>
            </a:extLst>
          </p:cNvPr>
          <p:cNvSpPr/>
          <p:nvPr/>
        </p:nvSpPr>
        <p:spPr>
          <a:xfrm>
            <a:off x="10792716" y="2364062"/>
            <a:ext cx="1040695" cy="5307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Valentine Visconti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Milan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272A082F-F4F2-66A1-595E-9CD493E1DA19}"/>
              </a:ext>
            </a:extLst>
          </p:cNvPr>
          <p:cNvCxnSpPr>
            <a:cxnSpLocks/>
            <a:stCxn id="62" idx="1"/>
            <a:endCxn id="56" idx="3"/>
          </p:cNvCxnSpPr>
          <p:nvPr/>
        </p:nvCxnSpPr>
        <p:spPr>
          <a:xfrm flipH="1">
            <a:off x="10717241" y="2629455"/>
            <a:ext cx="75475" cy="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D3A274B5-2603-2F99-D908-35FA0D58937A}"/>
              </a:ext>
            </a:extLst>
          </p:cNvPr>
          <p:cNvSpPr/>
          <p:nvPr/>
        </p:nvSpPr>
        <p:spPr>
          <a:xfrm>
            <a:off x="9859908" y="1415436"/>
            <a:ext cx="1063180" cy="756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Berry</a:t>
            </a:r>
          </a:p>
        </p:txBody>
      </p:sp>
      <p:cxnSp>
        <p:nvCxnSpPr>
          <p:cNvPr id="65" name="Connecteur : en angle 64">
            <a:extLst>
              <a:ext uri="{FF2B5EF4-FFF2-40B4-BE49-F238E27FC236}">
                <a16:creationId xmlns:a16="http://schemas.microsoft.com/office/drawing/2014/main" id="{D7D780DB-E6E9-EC78-3E97-284985473CB6}"/>
              </a:ext>
            </a:extLst>
          </p:cNvPr>
          <p:cNvCxnSpPr>
            <a:cxnSpLocks/>
            <a:stCxn id="49" idx="2"/>
            <a:endCxn id="64" idx="0"/>
          </p:cNvCxnSpPr>
          <p:nvPr/>
        </p:nvCxnSpPr>
        <p:spPr>
          <a:xfrm rot="16200000" flipH="1">
            <a:off x="9738067" y="762005"/>
            <a:ext cx="140476" cy="11663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C00BB163-8E54-21B4-8211-04BCE779351E}"/>
              </a:ext>
            </a:extLst>
          </p:cNvPr>
          <p:cNvSpPr/>
          <p:nvPr/>
        </p:nvSpPr>
        <p:spPr>
          <a:xfrm>
            <a:off x="11022802" y="1423448"/>
            <a:ext cx="1063180" cy="756503"/>
          </a:xfrm>
          <a:prstGeom prst="rect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Bourbon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83C711F6-4F77-75DB-8AFD-A663158B1322}"/>
              </a:ext>
            </a:extLst>
          </p:cNvPr>
          <p:cNvSpPr/>
          <p:nvPr/>
        </p:nvSpPr>
        <p:spPr>
          <a:xfrm>
            <a:off x="7362674" y="642762"/>
            <a:ext cx="1249550" cy="608012"/>
          </a:xfrm>
          <a:prstGeom prst="ellipse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Valois-Bourgogne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1363-1477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EEA8E91-6664-4009-0CAF-C87E17B2F52A}"/>
              </a:ext>
            </a:extLst>
          </p:cNvPr>
          <p:cNvSpPr/>
          <p:nvPr/>
        </p:nvSpPr>
        <p:spPr>
          <a:xfrm>
            <a:off x="7428589" y="2364062"/>
            <a:ext cx="1117720" cy="3814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sans Peur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1404-19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AA647467-79D5-9189-D6F0-23F0CA2ABFAE}"/>
              </a:ext>
            </a:extLst>
          </p:cNvPr>
          <p:cNvCxnSpPr>
            <a:cxnSpLocks/>
            <a:stCxn id="54" idx="2"/>
            <a:endCxn id="68" idx="0"/>
          </p:cNvCxnSpPr>
          <p:nvPr/>
        </p:nvCxnSpPr>
        <p:spPr>
          <a:xfrm>
            <a:off x="7987449" y="2179953"/>
            <a:ext cx="0" cy="1841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33B4D406-8205-329E-387D-FC388EFFFEFF}"/>
              </a:ext>
            </a:extLst>
          </p:cNvPr>
          <p:cNvSpPr/>
          <p:nvPr/>
        </p:nvSpPr>
        <p:spPr>
          <a:xfrm>
            <a:off x="8519039" y="218483"/>
            <a:ext cx="1444248" cy="5707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 directs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1328-1498</a:t>
            </a:r>
          </a:p>
        </p:txBody>
      </p:sp>
    </p:spTree>
    <p:extLst>
      <p:ext uri="{BB962C8B-B14F-4D97-AF65-F5344CB8AC3E}">
        <p14:creationId xmlns:p14="http://schemas.microsoft.com/office/powerpoint/2010/main" val="3083387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F945D-7A09-AC1D-C117-7AEE81165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84A44E-E892-6FC0-6C00-F66E0256C690}"/>
              </a:ext>
            </a:extLst>
          </p:cNvPr>
          <p:cNvSpPr/>
          <p:nvPr/>
        </p:nvSpPr>
        <p:spPr>
          <a:xfrm>
            <a:off x="75519" y="112707"/>
            <a:ext cx="5844962" cy="66325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*1337 : La guerre de Cent Ans commence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guerre </a:t>
            </a:r>
            <a:r>
              <a:rPr lang="fr-FR" sz="17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cinq facettes</a:t>
            </a:r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endParaRPr lang="fr-FR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1337 : Une guerre </a:t>
            </a:r>
            <a:r>
              <a:rPr lang="fr-FR" sz="17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succession</a:t>
            </a:r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trône de France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 : 1341-64 : Une autre guerre de succession pour le duché de Bretagne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en réalité, ce conflit dynastique fut un prétexte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 la guerre de Cent ans fut également…</a:t>
            </a:r>
          </a:p>
          <a:p>
            <a:endParaRPr lang="fr-FR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Une guerre </a:t>
            </a:r>
            <a:r>
              <a:rPr lang="fr-FR" sz="17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féodale</a:t>
            </a:r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propos de la Guyenne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Roi d’Angleterre : Roi en Angleterre et duc en Guyenne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 en restant vassal du roi de France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Roi de France : Refus de l’insoumission d’un vassal</a:t>
            </a:r>
          </a:p>
          <a:p>
            <a:endParaRPr lang="fr-FR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Une guerre </a:t>
            </a:r>
            <a:r>
              <a:rPr lang="fr-FR" sz="17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européenne</a:t>
            </a:r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Ainsi…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1341 : Le roi de France Philippe VI soutiendra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roi d’Écosse David II contre le roi d’Angleterre Edouard III</a:t>
            </a:r>
          </a:p>
          <a:p>
            <a:endParaRPr lang="fr-FR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Une guerre </a:t>
            </a:r>
            <a:r>
              <a:rPr lang="fr-FR" sz="17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économique</a:t>
            </a:r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des enjeux en Guyenne, Bretagne ; Et surtout en Flandre</a:t>
            </a:r>
          </a:p>
          <a:p>
            <a:endParaRPr lang="fr-FR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Et au XV siècle, elle deviendra même une guerre </a:t>
            </a:r>
            <a:r>
              <a:rPr lang="fr-FR" sz="17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civile</a:t>
            </a:r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*1411-35 : Entre Armagnacs et Bourguignons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un duché de Bourgogne en guerre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Contre son propre roi, le roi de France</a:t>
            </a:r>
          </a:p>
        </p:txBody>
      </p:sp>
      <p:pic>
        <p:nvPicPr>
          <p:cNvPr id="2" name="Picture 2" descr="http://upload.wikimedia.org/wikipedia/commons/thumb/7/7f/AtHistEur1360.jpg/640px-AtHistEur1360.jpg">
            <a:extLst>
              <a:ext uri="{FF2B5EF4-FFF2-40B4-BE49-F238E27FC236}">
                <a16:creationId xmlns:a16="http://schemas.microsoft.com/office/drawing/2014/main" id="{E06B08EC-0D3A-371F-8BEA-D1B9F52C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82" y="112707"/>
            <a:ext cx="6046799" cy="66325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2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251037" y="218483"/>
            <a:ext cx="6888799" cy="6370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*1341-71 : L’Ecosse…</a:t>
            </a:r>
          </a:p>
          <a:p>
            <a:endParaRPr lang="fr-FR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*1341 : Retour de David II en Ecosse ; Et…</a:t>
            </a:r>
          </a:p>
          <a:p>
            <a:endParaRPr lang="fr-FR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*1346 : A la bataille de </a:t>
            </a:r>
            <a:r>
              <a:rPr lang="fr-FR" sz="17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Neville’s</a:t>
            </a:r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Cross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Défaite de David II contre Edouard III ; David est fait prisonnier à Londres</a:t>
            </a:r>
          </a:p>
          <a:p>
            <a:endParaRPr lang="fr-FR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*1357 : Retour de David II ; Edouard Balliol écarté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Edouard III, alors en guerre contre la France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Relâche la pression anglaise contre l’Ecosse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7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1357 : Ecosse définitivement indépendante</a:t>
            </a:r>
          </a:p>
          <a:p>
            <a:endParaRPr lang="fr-FR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*1371 : Mort de David II sans héritier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 II Stuart, son neveu, lui succède</a:t>
            </a:r>
          </a:p>
          <a:p>
            <a:endParaRPr lang="fr-FR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Indépendance écossaise mais rivalité avec l’Angleterre persiste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nouveaux conflits au XVe siècle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surtout au XVIe siècle contre Henri VIII Tudor</a:t>
            </a:r>
          </a:p>
          <a:p>
            <a:endParaRPr lang="fr-FR" sz="17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 : 1371 : Dynastie des Stuart, rois d’Ecosse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*1603 : Stuart, rois d’Ecosse et d’Angleterre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Chassés du trône en 1688 par la </a:t>
            </a:r>
            <a:r>
              <a:rPr lang="fr-FR" sz="17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Glorieuse Révolution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*1707 : Unification et naissance de la Grande-Bretagne (Angleterre-Pays de Galles-Ecosse) ; Dynastie des Hanovre, plus tard Windsor</a:t>
            </a:r>
          </a:p>
        </p:txBody>
      </p:sp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78780994-3B69-44B6-BFC5-95433018D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67" y="218483"/>
            <a:ext cx="4761991" cy="51683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1346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3CB358-8209-475A-AA5B-7ECF6131E28D}"/>
              </a:ext>
            </a:extLst>
          </p:cNvPr>
          <p:cNvSpPr/>
          <p:nvPr/>
        </p:nvSpPr>
        <p:spPr>
          <a:xfrm>
            <a:off x="5612810" y="140177"/>
            <a:ext cx="867347" cy="395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Louis VIII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1223-26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BCA479-7232-46CE-AF3D-95AC1DCA4FAF}"/>
              </a:ext>
            </a:extLst>
          </p:cNvPr>
          <p:cNvSpPr/>
          <p:nvPr/>
        </p:nvSpPr>
        <p:spPr>
          <a:xfrm>
            <a:off x="4029930" y="1878583"/>
            <a:ext cx="1386252" cy="59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 1285-1325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Anjou 1291-1325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6A2482-8E02-4C04-8532-D7171FF93A30}"/>
              </a:ext>
            </a:extLst>
          </p:cNvPr>
          <p:cNvSpPr/>
          <p:nvPr/>
        </p:nvSpPr>
        <p:spPr>
          <a:xfrm>
            <a:off x="5612810" y="686155"/>
            <a:ext cx="853556" cy="395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1226-70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FC96598-6C7E-41DD-B569-9ACD5A86924D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6039588" y="1081809"/>
            <a:ext cx="5428" cy="150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4780645-8630-40E0-B52C-316493439DD3}"/>
              </a:ext>
            </a:extLst>
          </p:cNvPr>
          <p:cNvSpPr/>
          <p:nvPr/>
        </p:nvSpPr>
        <p:spPr>
          <a:xfrm>
            <a:off x="5611344" y="1232133"/>
            <a:ext cx="867344" cy="395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Philippe III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1270-85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E1164D-C3BF-4DCA-A7B2-CF387BF079B1}"/>
              </a:ext>
            </a:extLst>
          </p:cNvPr>
          <p:cNvSpPr/>
          <p:nvPr/>
        </p:nvSpPr>
        <p:spPr>
          <a:xfrm>
            <a:off x="3944759" y="2611179"/>
            <a:ext cx="1544013" cy="59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Philippe VI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Valois-Anjou 1325-28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France 1328-50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E778230-39BD-46ED-A071-0E19BA9F0C33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 flipH="1">
            <a:off x="4716766" y="2468947"/>
            <a:ext cx="6290" cy="142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B7A2A-027F-4AAE-9F48-4C81ED5AF3A0}"/>
              </a:ext>
            </a:extLst>
          </p:cNvPr>
          <p:cNvSpPr/>
          <p:nvPr/>
        </p:nvSpPr>
        <p:spPr>
          <a:xfrm>
            <a:off x="4189515" y="3385681"/>
            <a:ext cx="1063180" cy="399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II le 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1350-64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18A18D-5212-49F6-A942-8EC85F58028F}"/>
              </a:ext>
            </a:extLst>
          </p:cNvPr>
          <p:cNvSpPr/>
          <p:nvPr/>
        </p:nvSpPr>
        <p:spPr>
          <a:xfrm>
            <a:off x="4189515" y="3934139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1364-80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380D437-271E-42E6-8A82-FB91D98C053E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4721105" y="3785650"/>
            <a:ext cx="0" cy="148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69CD9410-0DF8-4C8D-82FD-E2AE5124989E}"/>
              </a:ext>
            </a:extLst>
          </p:cNvPr>
          <p:cNvSpPr/>
          <p:nvPr/>
        </p:nvSpPr>
        <p:spPr>
          <a:xfrm>
            <a:off x="4344184" y="78912"/>
            <a:ext cx="1144588" cy="6080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France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Capétiens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987-1328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6491AE9-A608-4E25-8B63-F0B7B5ED14F2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 flipH="1">
            <a:off x="6039588" y="535831"/>
            <a:ext cx="6896" cy="150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D23D0B06-13E2-4F94-AAEB-E34DD372DDC8}"/>
              </a:ext>
            </a:extLst>
          </p:cNvPr>
          <p:cNvSpPr/>
          <p:nvPr/>
        </p:nvSpPr>
        <p:spPr>
          <a:xfrm>
            <a:off x="5605668" y="1878583"/>
            <a:ext cx="874643" cy="39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Philippe IV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1285-1314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C9C4C-6CF2-422D-BB1E-52337F534478}"/>
              </a:ext>
            </a:extLst>
          </p:cNvPr>
          <p:cNvSpPr/>
          <p:nvPr/>
        </p:nvSpPr>
        <p:spPr>
          <a:xfrm>
            <a:off x="5612810" y="2615304"/>
            <a:ext cx="867350" cy="39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X 1314-16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05C5631-4066-45B1-AEFD-C2713C90B38F}"/>
              </a:ext>
            </a:extLst>
          </p:cNvPr>
          <p:cNvSpPr/>
          <p:nvPr/>
        </p:nvSpPr>
        <p:spPr>
          <a:xfrm>
            <a:off x="6570882" y="3385681"/>
            <a:ext cx="867350" cy="619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Jeanne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Navarre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1328-49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FFC0F0E-546B-4E13-9E20-2F37C862CE9E}"/>
              </a:ext>
            </a:extLst>
          </p:cNvPr>
          <p:cNvSpPr/>
          <p:nvPr/>
        </p:nvSpPr>
        <p:spPr>
          <a:xfrm>
            <a:off x="5612808" y="3391495"/>
            <a:ext cx="867350" cy="394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B1E81DB-24A6-40F7-A190-19BD7D3A3CAE}"/>
              </a:ext>
            </a:extLst>
          </p:cNvPr>
          <p:cNvSpPr/>
          <p:nvPr/>
        </p:nvSpPr>
        <p:spPr>
          <a:xfrm>
            <a:off x="6513605" y="4228517"/>
            <a:ext cx="962017" cy="610636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le Mauvais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1349-87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ED949F-F118-4E86-9B43-0FBF60218BFD}"/>
              </a:ext>
            </a:extLst>
          </p:cNvPr>
          <p:cNvSpPr/>
          <p:nvPr/>
        </p:nvSpPr>
        <p:spPr>
          <a:xfrm>
            <a:off x="6566594" y="2603996"/>
            <a:ext cx="867350" cy="39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1316-22</a:t>
            </a:r>
          </a:p>
        </p:txBody>
      </p:sp>
      <p:cxnSp>
        <p:nvCxnSpPr>
          <p:cNvPr id="2076" name="Connecteur : en angle 2075">
            <a:extLst>
              <a:ext uri="{FF2B5EF4-FFF2-40B4-BE49-F238E27FC236}">
                <a16:creationId xmlns:a16="http://schemas.microsoft.com/office/drawing/2014/main" id="{25C99FE3-0B0E-4023-87AC-7B76EE9D1022}"/>
              </a:ext>
            </a:extLst>
          </p:cNvPr>
          <p:cNvCxnSpPr>
            <a:cxnSpLocks/>
            <a:stCxn id="15" idx="2"/>
            <a:endCxn id="12" idx="0"/>
          </p:cNvCxnSpPr>
          <p:nvPr/>
        </p:nvCxnSpPr>
        <p:spPr>
          <a:xfrm rot="5400000">
            <a:off x="5258638" y="1092205"/>
            <a:ext cx="250796" cy="132196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1CB531D8-3129-44F2-98A8-D979490C4A13}"/>
              </a:ext>
            </a:extLst>
          </p:cNvPr>
          <p:cNvCxnSpPr>
            <a:cxnSpLocks/>
            <a:stCxn id="15" idx="2"/>
            <a:endCxn id="46" idx="0"/>
          </p:cNvCxnSpPr>
          <p:nvPr/>
        </p:nvCxnSpPr>
        <p:spPr>
          <a:xfrm flipH="1">
            <a:off x="6042990" y="1627787"/>
            <a:ext cx="2026" cy="250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C4E50DD7-3FE6-4972-BA0E-468B4A3EE9C4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6042990" y="2278550"/>
            <a:ext cx="3495" cy="336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4E14BB80-7B06-4094-A378-D74D7505E18C}"/>
              </a:ext>
            </a:extLst>
          </p:cNvPr>
          <p:cNvCxnSpPr>
            <a:cxnSpLocks/>
            <a:stCxn id="47" idx="2"/>
            <a:endCxn id="59" idx="0"/>
          </p:cNvCxnSpPr>
          <p:nvPr/>
        </p:nvCxnSpPr>
        <p:spPr>
          <a:xfrm flipH="1">
            <a:off x="6046483" y="3015271"/>
            <a:ext cx="2" cy="37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8D1F2EB1-8F7F-4C71-A66B-B0E5D153CEA3}"/>
              </a:ext>
            </a:extLst>
          </p:cNvPr>
          <p:cNvCxnSpPr>
            <a:cxnSpLocks/>
            <a:stCxn id="58" idx="2"/>
            <a:endCxn id="71" idx="0"/>
          </p:cNvCxnSpPr>
          <p:nvPr/>
        </p:nvCxnSpPr>
        <p:spPr>
          <a:xfrm flipH="1">
            <a:off x="6994614" y="4005578"/>
            <a:ext cx="9943" cy="222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E4A015B-1BA8-49E2-8B19-C1E0E06A83FB}"/>
              </a:ext>
            </a:extLst>
          </p:cNvPr>
          <p:cNvSpPr/>
          <p:nvPr/>
        </p:nvSpPr>
        <p:spPr>
          <a:xfrm>
            <a:off x="7555878" y="2611179"/>
            <a:ext cx="867350" cy="392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1322-28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2AC8D65-8A4D-426E-918A-C6944A8DB03D}"/>
              </a:ext>
            </a:extLst>
          </p:cNvPr>
          <p:cNvSpPr/>
          <p:nvPr/>
        </p:nvSpPr>
        <p:spPr>
          <a:xfrm>
            <a:off x="8547266" y="2603996"/>
            <a:ext cx="867350" cy="392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Isabelle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1308-27</a:t>
            </a:r>
          </a:p>
        </p:txBody>
      </p:sp>
      <p:cxnSp>
        <p:nvCxnSpPr>
          <p:cNvPr id="108" name="Connecteur : en angle 107">
            <a:extLst>
              <a:ext uri="{FF2B5EF4-FFF2-40B4-BE49-F238E27FC236}">
                <a16:creationId xmlns:a16="http://schemas.microsoft.com/office/drawing/2014/main" id="{07EEC4B5-F937-4460-84B9-8201CCEF487A}"/>
              </a:ext>
            </a:extLst>
          </p:cNvPr>
          <p:cNvCxnSpPr>
            <a:cxnSpLocks/>
            <a:stCxn id="46" idx="2"/>
            <a:endCxn id="72" idx="0"/>
          </p:cNvCxnSpPr>
          <p:nvPr/>
        </p:nvCxnSpPr>
        <p:spPr>
          <a:xfrm rot="16200000" flipH="1">
            <a:off x="6358906" y="1962633"/>
            <a:ext cx="325446" cy="9572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 : en angle 110">
            <a:extLst>
              <a:ext uri="{FF2B5EF4-FFF2-40B4-BE49-F238E27FC236}">
                <a16:creationId xmlns:a16="http://schemas.microsoft.com/office/drawing/2014/main" id="{B20B7E6F-8BA0-4997-B602-070BDC56C9FE}"/>
              </a:ext>
            </a:extLst>
          </p:cNvPr>
          <p:cNvCxnSpPr>
            <a:cxnSpLocks/>
            <a:stCxn id="46" idx="2"/>
            <a:endCxn id="106" idx="0"/>
          </p:cNvCxnSpPr>
          <p:nvPr/>
        </p:nvCxnSpPr>
        <p:spPr>
          <a:xfrm rot="16200000" flipH="1">
            <a:off x="6849957" y="1471582"/>
            <a:ext cx="332629" cy="19465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 : en angle 113">
            <a:extLst>
              <a:ext uri="{FF2B5EF4-FFF2-40B4-BE49-F238E27FC236}">
                <a16:creationId xmlns:a16="http://schemas.microsoft.com/office/drawing/2014/main" id="{E00561EB-0979-4D2E-9794-AD425486E9EC}"/>
              </a:ext>
            </a:extLst>
          </p:cNvPr>
          <p:cNvCxnSpPr>
            <a:cxnSpLocks/>
            <a:stCxn id="46" idx="2"/>
            <a:endCxn id="107" idx="0"/>
          </p:cNvCxnSpPr>
          <p:nvPr/>
        </p:nvCxnSpPr>
        <p:spPr>
          <a:xfrm rot="16200000" flipH="1">
            <a:off x="7349242" y="972297"/>
            <a:ext cx="325446" cy="29379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D2E2DC5-46ED-451D-A21D-87E13C3CD937}"/>
              </a:ext>
            </a:extLst>
          </p:cNvPr>
          <p:cNvSpPr/>
          <p:nvPr/>
        </p:nvSpPr>
        <p:spPr>
          <a:xfrm>
            <a:off x="9577226" y="151742"/>
            <a:ext cx="867347" cy="395654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Henri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1154-89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BE2D00C-705D-4966-B850-8F0712E0EA6C}"/>
              </a:ext>
            </a:extLst>
          </p:cNvPr>
          <p:cNvSpPr/>
          <p:nvPr/>
        </p:nvSpPr>
        <p:spPr>
          <a:xfrm>
            <a:off x="9577226" y="697720"/>
            <a:ext cx="853556" cy="395654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Jean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1189-1216 </a:t>
            </a:r>
          </a:p>
        </p:txBody>
      </p: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3A12DFE3-5B30-459B-B242-0A87304ED93C}"/>
              </a:ext>
            </a:extLst>
          </p:cNvPr>
          <p:cNvCxnSpPr>
            <a:cxnSpLocks/>
            <a:stCxn id="118" idx="2"/>
            <a:endCxn id="120" idx="0"/>
          </p:cNvCxnSpPr>
          <p:nvPr/>
        </p:nvCxnSpPr>
        <p:spPr>
          <a:xfrm>
            <a:off x="10004004" y="1093374"/>
            <a:ext cx="5428" cy="150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42ECA50-8D51-4322-AFAB-760FEEC8DBFF}"/>
              </a:ext>
            </a:extLst>
          </p:cNvPr>
          <p:cNvSpPr/>
          <p:nvPr/>
        </p:nvSpPr>
        <p:spPr>
          <a:xfrm>
            <a:off x="9575760" y="1243698"/>
            <a:ext cx="867344" cy="395654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Henri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1216-72</a:t>
            </a:r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1EF06E43-8312-4D5C-BBAB-0D0C1D0CD0BA}"/>
              </a:ext>
            </a:extLst>
          </p:cNvPr>
          <p:cNvCxnSpPr>
            <a:cxnSpLocks/>
            <a:stCxn id="117" idx="2"/>
            <a:endCxn id="118" idx="0"/>
          </p:cNvCxnSpPr>
          <p:nvPr/>
        </p:nvCxnSpPr>
        <p:spPr>
          <a:xfrm flipH="1">
            <a:off x="10004004" y="547396"/>
            <a:ext cx="6896" cy="150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F76060C-C1F9-45F5-9AED-BE16D072CD3B}"/>
              </a:ext>
            </a:extLst>
          </p:cNvPr>
          <p:cNvSpPr/>
          <p:nvPr/>
        </p:nvSpPr>
        <p:spPr>
          <a:xfrm>
            <a:off x="9535159" y="1878583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1272-1307</a:t>
            </a:r>
          </a:p>
        </p:txBody>
      </p: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4479C94A-E564-47E7-8CEA-E01F40391C86}"/>
              </a:ext>
            </a:extLst>
          </p:cNvPr>
          <p:cNvCxnSpPr>
            <a:cxnSpLocks/>
            <a:stCxn id="120" idx="2"/>
            <a:endCxn id="122" idx="0"/>
          </p:cNvCxnSpPr>
          <p:nvPr/>
        </p:nvCxnSpPr>
        <p:spPr>
          <a:xfrm>
            <a:off x="10009432" y="1639352"/>
            <a:ext cx="1467" cy="239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 : en angle 123">
            <a:extLst>
              <a:ext uri="{FF2B5EF4-FFF2-40B4-BE49-F238E27FC236}">
                <a16:creationId xmlns:a16="http://schemas.microsoft.com/office/drawing/2014/main" id="{6772D3C9-977F-4E54-A71D-6467A7ADB8D0}"/>
              </a:ext>
            </a:extLst>
          </p:cNvPr>
          <p:cNvCxnSpPr>
            <a:cxnSpLocks/>
            <a:stCxn id="47" idx="2"/>
            <a:endCxn id="58" idx="0"/>
          </p:cNvCxnSpPr>
          <p:nvPr/>
        </p:nvCxnSpPr>
        <p:spPr>
          <a:xfrm rot="16200000" flipH="1">
            <a:off x="6340316" y="2721440"/>
            <a:ext cx="370410" cy="95807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ECE6614F-60D0-478C-BB30-F9CA4EF0C231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>
            <a:off x="4716766" y="3201543"/>
            <a:ext cx="4339" cy="184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C94C407-70CC-4DD6-A3B6-0F23F30DCED0}"/>
              </a:ext>
            </a:extLst>
          </p:cNvPr>
          <p:cNvSpPr/>
          <p:nvPr/>
        </p:nvSpPr>
        <p:spPr>
          <a:xfrm>
            <a:off x="4185175" y="4477448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1380-1422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CC4D801-9DB1-46B2-9B9C-8E3ACF797EE4}"/>
              </a:ext>
            </a:extLst>
          </p:cNvPr>
          <p:cNvSpPr/>
          <p:nvPr/>
        </p:nvSpPr>
        <p:spPr>
          <a:xfrm>
            <a:off x="4185175" y="5020757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1422-61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8C2CFD4-913A-4AED-870A-42E1CD5FF0D2}"/>
              </a:ext>
            </a:extLst>
          </p:cNvPr>
          <p:cNvSpPr/>
          <p:nvPr/>
        </p:nvSpPr>
        <p:spPr>
          <a:xfrm>
            <a:off x="4185175" y="5533954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XI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1461-83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00F5976-EA53-4895-BE07-17FAB4D04C55}"/>
              </a:ext>
            </a:extLst>
          </p:cNvPr>
          <p:cNvSpPr/>
          <p:nvPr/>
        </p:nvSpPr>
        <p:spPr>
          <a:xfrm>
            <a:off x="4185175" y="6047151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1483-98</a:t>
            </a:r>
          </a:p>
        </p:txBody>
      </p: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EF3E85D8-61AB-41E5-ACDD-F07715F3754B}"/>
              </a:ext>
            </a:extLst>
          </p:cNvPr>
          <p:cNvCxnSpPr>
            <a:cxnSpLocks/>
            <a:stCxn id="22" idx="2"/>
            <a:endCxn id="144" idx="0"/>
          </p:cNvCxnSpPr>
          <p:nvPr/>
        </p:nvCxnSpPr>
        <p:spPr>
          <a:xfrm flipH="1">
            <a:off x="4716765" y="4315602"/>
            <a:ext cx="4340" cy="161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avec flèche 151">
            <a:extLst>
              <a:ext uri="{FF2B5EF4-FFF2-40B4-BE49-F238E27FC236}">
                <a16:creationId xmlns:a16="http://schemas.microsoft.com/office/drawing/2014/main" id="{A9831F41-D8BB-4682-9471-BF4E1503C537}"/>
              </a:ext>
            </a:extLst>
          </p:cNvPr>
          <p:cNvCxnSpPr>
            <a:cxnSpLocks/>
            <a:stCxn id="144" idx="2"/>
            <a:endCxn id="145" idx="0"/>
          </p:cNvCxnSpPr>
          <p:nvPr/>
        </p:nvCxnSpPr>
        <p:spPr>
          <a:xfrm>
            <a:off x="4716765" y="4858911"/>
            <a:ext cx="0" cy="161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9C6FFCFD-62A0-4A27-96E2-55E9923744F0}"/>
              </a:ext>
            </a:extLst>
          </p:cNvPr>
          <p:cNvCxnSpPr>
            <a:cxnSpLocks/>
            <a:stCxn id="145" idx="2"/>
            <a:endCxn id="146" idx="0"/>
          </p:cNvCxnSpPr>
          <p:nvPr/>
        </p:nvCxnSpPr>
        <p:spPr>
          <a:xfrm>
            <a:off x="4716765" y="5402220"/>
            <a:ext cx="0" cy="131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58AE7736-4183-4CC8-97A8-F503588EA46E}"/>
              </a:ext>
            </a:extLst>
          </p:cNvPr>
          <p:cNvCxnSpPr>
            <a:cxnSpLocks/>
            <a:stCxn id="146" idx="2"/>
            <a:endCxn id="147" idx="0"/>
          </p:cNvCxnSpPr>
          <p:nvPr/>
        </p:nvCxnSpPr>
        <p:spPr>
          <a:xfrm>
            <a:off x="4716765" y="5915417"/>
            <a:ext cx="0" cy="131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F8E4C5AB-0985-49B3-87F1-2BA14B2EC77A}"/>
              </a:ext>
            </a:extLst>
          </p:cNvPr>
          <p:cNvSpPr/>
          <p:nvPr/>
        </p:nvSpPr>
        <p:spPr>
          <a:xfrm>
            <a:off x="5067699" y="6178485"/>
            <a:ext cx="1249550" cy="6080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1328-1589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A888D0D-D4B0-499C-B2C1-7939A1D90994}"/>
              </a:ext>
            </a:extLst>
          </p:cNvPr>
          <p:cNvSpPr/>
          <p:nvPr/>
        </p:nvSpPr>
        <p:spPr>
          <a:xfrm>
            <a:off x="10609561" y="691614"/>
            <a:ext cx="853556" cy="395654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Richard 1</a:t>
            </a:r>
            <a:r>
              <a:rPr lang="fr-FR" sz="1100" baseline="30000" dirty="0">
                <a:solidFill>
                  <a:schemeClr val="tx1"/>
                </a:solidFill>
              </a:rPr>
              <a:t>er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1189-99</a:t>
            </a:r>
          </a:p>
        </p:txBody>
      </p:sp>
      <p:cxnSp>
        <p:nvCxnSpPr>
          <p:cNvPr id="168" name="Connecteur : en angle 167">
            <a:extLst>
              <a:ext uri="{FF2B5EF4-FFF2-40B4-BE49-F238E27FC236}">
                <a16:creationId xmlns:a16="http://schemas.microsoft.com/office/drawing/2014/main" id="{AB6A3752-E3C3-4BBB-B0D2-05B80B6A48CB}"/>
              </a:ext>
            </a:extLst>
          </p:cNvPr>
          <p:cNvCxnSpPr>
            <a:cxnSpLocks/>
            <a:stCxn id="117" idx="2"/>
            <a:endCxn id="167" idx="0"/>
          </p:cNvCxnSpPr>
          <p:nvPr/>
        </p:nvCxnSpPr>
        <p:spPr>
          <a:xfrm rot="16200000" flipH="1">
            <a:off x="10451510" y="106785"/>
            <a:ext cx="144218" cy="10254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3FAD80F-6395-4444-8675-FCCCC102597F}"/>
              </a:ext>
            </a:extLst>
          </p:cNvPr>
          <p:cNvSpPr/>
          <p:nvPr/>
        </p:nvSpPr>
        <p:spPr>
          <a:xfrm>
            <a:off x="9535159" y="2596814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1307-27</a:t>
            </a:r>
          </a:p>
        </p:txBody>
      </p:sp>
      <p:cxnSp>
        <p:nvCxnSpPr>
          <p:cNvPr id="174" name="Connecteur droit avec flèche 173">
            <a:extLst>
              <a:ext uri="{FF2B5EF4-FFF2-40B4-BE49-F238E27FC236}">
                <a16:creationId xmlns:a16="http://schemas.microsoft.com/office/drawing/2014/main" id="{AA2F26E6-B617-4D2B-A737-BC7E0865FD81}"/>
              </a:ext>
            </a:extLst>
          </p:cNvPr>
          <p:cNvCxnSpPr>
            <a:cxnSpLocks/>
            <a:stCxn id="122" idx="2"/>
            <a:endCxn id="173" idx="0"/>
          </p:cNvCxnSpPr>
          <p:nvPr/>
        </p:nvCxnSpPr>
        <p:spPr>
          <a:xfrm>
            <a:off x="10010899" y="2278550"/>
            <a:ext cx="0" cy="318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68F7922-20FA-4FE5-9F51-78352F8D2B2C}"/>
              </a:ext>
            </a:extLst>
          </p:cNvPr>
          <p:cNvSpPr/>
          <p:nvPr/>
        </p:nvSpPr>
        <p:spPr>
          <a:xfrm>
            <a:off x="9535159" y="3366567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1327-77</a:t>
            </a:r>
          </a:p>
        </p:txBody>
      </p:sp>
      <p:cxnSp>
        <p:nvCxnSpPr>
          <p:cNvPr id="178" name="Connecteur droit avec flèche 177">
            <a:extLst>
              <a:ext uri="{FF2B5EF4-FFF2-40B4-BE49-F238E27FC236}">
                <a16:creationId xmlns:a16="http://schemas.microsoft.com/office/drawing/2014/main" id="{F316D8F5-BBDE-44D9-8B3A-565AF565E534}"/>
              </a:ext>
            </a:extLst>
          </p:cNvPr>
          <p:cNvCxnSpPr>
            <a:cxnSpLocks/>
            <a:stCxn id="173" idx="2"/>
            <a:endCxn id="177" idx="0"/>
          </p:cNvCxnSpPr>
          <p:nvPr/>
        </p:nvCxnSpPr>
        <p:spPr>
          <a:xfrm>
            <a:off x="10010899" y="2996781"/>
            <a:ext cx="0" cy="369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 : en angle 179">
            <a:extLst>
              <a:ext uri="{FF2B5EF4-FFF2-40B4-BE49-F238E27FC236}">
                <a16:creationId xmlns:a16="http://schemas.microsoft.com/office/drawing/2014/main" id="{119A90DF-43ED-4B66-B470-67D03180CFDB}"/>
              </a:ext>
            </a:extLst>
          </p:cNvPr>
          <p:cNvCxnSpPr>
            <a:cxnSpLocks/>
            <a:stCxn id="107" idx="2"/>
            <a:endCxn id="177" idx="0"/>
          </p:cNvCxnSpPr>
          <p:nvPr/>
        </p:nvCxnSpPr>
        <p:spPr>
          <a:xfrm rot="16200000" flipH="1">
            <a:off x="9311027" y="2666695"/>
            <a:ext cx="369786" cy="102995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B333593F-62BE-4FE6-9B4B-44FBEC84ACA3}"/>
              </a:ext>
            </a:extLst>
          </p:cNvPr>
          <p:cNvSpPr/>
          <p:nvPr/>
        </p:nvSpPr>
        <p:spPr>
          <a:xfrm>
            <a:off x="9535159" y="4524981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Richard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1377-99</a:t>
            </a:r>
          </a:p>
        </p:txBody>
      </p: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201E7C9E-667E-4C99-AD2E-47C968513279}"/>
              </a:ext>
            </a:extLst>
          </p:cNvPr>
          <p:cNvCxnSpPr>
            <a:cxnSpLocks/>
            <a:stCxn id="185" idx="2"/>
            <a:endCxn id="183" idx="0"/>
          </p:cNvCxnSpPr>
          <p:nvPr/>
        </p:nvCxnSpPr>
        <p:spPr>
          <a:xfrm>
            <a:off x="10010899" y="4367624"/>
            <a:ext cx="0" cy="1573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9A7DED5-A520-428B-B946-6216EAE92DEC}"/>
              </a:ext>
            </a:extLst>
          </p:cNvPr>
          <p:cNvSpPr/>
          <p:nvPr/>
        </p:nvSpPr>
        <p:spPr>
          <a:xfrm>
            <a:off x="9535159" y="3967657"/>
            <a:ext cx="951480" cy="399967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Prince Noir</a:t>
            </a:r>
          </a:p>
        </p:txBody>
      </p:sp>
      <p:cxnSp>
        <p:nvCxnSpPr>
          <p:cNvPr id="188" name="Connecteur droit avec flèche 187">
            <a:extLst>
              <a:ext uri="{FF2B5EF4-FFF2-40B4-BE49-F238E27FC236}">
                <a16:creationId xmlns:a16="http://schemas.microsoft.com/office/drawing/2014/main" id="{80BE68C4-893B-4217-B8AB-DD41A251E122}"/>
              </a:ext>
            </a:extLst>
          </p:cNvPr>
          <p:cNvCxnSpPr>
            <a:cxnSpLocks/>
            <a:stCxn id="177" idx="2"/>
            <a:endCxn id="185" idx="0"/>
          </p:cNvCxnSpPr>
          <p:nvPr/>
        </p:nvCxnSpPr>
        <p:spPr>
          <a:xfrm>
            <a:off x="10010899" y="3766534"/>
            <a:ext cx="0" cy="2011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67AB16C-DA56-40C2-A1BF-2CAEACBE6480}"/>
              </a:ext>
            </a:extLst>
          </p:cNvPr>
          <p:cNvSpPr/>
          <p:nvPr/>
        </p:nvSpPr>
        <p:spPr>
          <a:xfrm>
            <a:off x="10611707" y="3967656"/>
            <a:ext cx="1025427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Jean de Gand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Lancastre</a:t>
            </a:r>
          </a:p>
        </p:txBody>
      </p:sp>
      <p:cxnSp>
        <p:nvCxnSpPr>
          <p:cNvPr id="192" name="Connecteur : en angle 191">
            <a:extLst>
              <a:ext uri="{FF2B5EF4-FFF2-40B4-BE49-F238E27FC236}">
                <a16:creationId xmlns:a16="http://schemas.microsoft.com/office/drawing/2014/main" id="{50554EAF-3072-4FF7-A863-5198DF9ACAC0}"/>
              </a:ext>
            </a:extLst>
          </p:cNvPr>
          <p:cNvCxnSpPr>
            <a:cxnSpLocks/>
            <a:stCxn id="177" idx="2"/>
            <a:endCxn id="191" idx="0"/>
          </p:cNvCxnSpPr>
          <p:nvPr/>
        </p:nvCxnSpPr>
        <p:spPr>
          <a:xfrm rot="16200000" flipH="1">
            <a:off x="10467099" y="3310334"/>
            <a:ext cx="201122" cy="111352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4DCE17A0-0F91-4095-957E-2D1DF4FE794C}"/>
              </a:ext>
            </a:extLst>
          </p:cNvPr>
          <p:cNvSpPr/>
          <p:nvPr/>
        </p:nvSpPr>
        <p:spPr>
          <a:xfrm>
            <a:off x="10648680" y="4537425"/>
            <a:ext cx="951480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1399-1413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8836807-C4E6-43E0-AFD0-B6D8E2944BFA}"/>
              </a:ext>
            </a:extLst>
          </p:cNvPr>
          <p:cNvSpPr/>
          <p:nvPr/>
        </p:nvSpPr>
        <p:spPr>
          <a:xfrm>
            <a:off x="10650300" y="5133987"/>
            <a:ext cx="951480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1413-22</a:t>
            </a:r>
          </a:p>
        </p:txBody>
      </p:sp>
      <p:cxnSp>
        <p:nvCxnSpPr>
          <p:cNvPr id="201" name="Connecteur droit avec flèche 200">
            <a:extLst>
              <a:ext uri="{FF2B5EF4-FFF2-40B4-BE49-F238E27FC236}">
                <a16:creationId xmlns:a16="http://schemas.microsoft.com/office/drawing/2014/main" id="{48E7920A-586C-459B-B10B-67E62C0A402A}"/>
              </a:ext>
            </a:extLst>
          </p:cNvPr>
          <p:cNvCxnSpPr>
            <a:cxnSpLocks/>
            <a:stCxn id="191" idx="2"/>
            <a:endCxn id="199" idx="0"/>
          </p:cNvCxnSpPr>
          <p:nvPr/>
        </p:nvCxnSpPr>
        <p:spPr>
          <a:xfrm flipH="1">
            <a:off x="11124420" y="4367623"/>
            <a:ext cx="1" cy="169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avec flèche 203">
            <a:extLst>
              <a:ext uri="{FF2B5EF4-FFF2-40B4-BE49-F238E27FC236}">
                <a16:creationId xmlns:a16="http://schemas.microsoft.com/office/drawing/2014/main" id="{B69E0FF3-9FBF-4AC7-A5AA-216C113662A9}"/>
              </a:ext>
            </a:extLst>
          </p:cNvPr>
          <p:cNvCxnSpPr>
            <a:cxnSpLocks/>
            <a:stCxn id="199" idx="2"/>
            <a:endCxn id="200" idx="0"/>
          </p:cNvCxnSpPr>
          <p:nvPr/>
        </p:nvCxnSpPr>
        <p:spPr>
          <a:xfrm>
            <a:off x="11124420" y="4937392"/>
            <a:ext cx="1620" cy="196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97984400-6546-4EAE-AC75-79CB005CFB3F}"/>
              </a:ext>
            </a:extLst>
          </p:cNvPr>
          <p:cNvSpPr/>
          <p:nvPr/>
        </p:nvSpPr>
        <p:spPr>
          <a:xfrm>
            <a:off x="8458611" y="3967656"/>
            <a:ext cx="951480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Edmond de Langley</a:t>
            </a:r>
          </a:p>
        </p:txBody>
      </p:sp>
      <p:cxnSp>
        <p:nvCxnSpPr>
          <p:cNvPr id="209" name="Connecteur : en angle 208">
            <a:extLst>
              <a:ext uri="{FF2B5EF4-FFF2-40B4-BE49-F238E27FC236}">
                <a16:creationId xmlns:a16="http://schemas.microsoft.com/office/drawing/2014/main" id="{CB7F317E-B355-46B7-8E54-4FB468570D67}"/>
              </a:ext>
            </a:extLst>
          </p:cNvPr>
          <p:cNvCxnSpPr>
            <a:cxnSpLocks/>
            <a:stCxn id="177" idx="2"/>
            <a:endCxn id="208" idx="0"/>
          </p:cNvCxnSpPr>
          <p:nvPr/>
        </p:nvCxnSpPr>
        <p:spPr>
          <a:xfrm rot="5400000">
            <a:off x="9372064" y="3328821"/>
            <a:ext cx="201122" cy="10765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F54F5AE-A766-430E-9DA1-C7A9A3B9C525}"/>
              </a:ext>
            </a:extLst>
          </p:cNvPr>
          <p:cNvSpPr/>
          <p:nvPr/>
        </p:nvSpPr>
        <p:spPr>
          <a:xfrm>
            <a:off x="8458612" y="4547999"/>
            <a:ext cx="951480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Richard de </a:t>
            </a:r>
            <a:r>
              <a:rPr lang="fr-FR" sz="1200" dirty="0" err="1">
                <a:solidFill>
                  <a:schemeClr val="tx1"/>
                </a:solidFill>
              </a:rPr>
              <a:t>Conisburg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C83FE0C-51B5-4B24-A84C-D5E964C3F030}"/>
              </a:ext>
            </a:extLst>
          </p:cNvPr>
          <p:cNvSpPr/>
          <p:nvPr/>
        </p:nvSpPr>
        <p:spPr>
          <a:xfrm>
            <a:off x="8459693" y="5110897"/>
            <a:ext cx="952555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Richard Plantagenêt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14750A9-CB3F-44C8-810F-7EA5B3E3113E}"/>
              </a:ext>
            </a:extLst>
          </p:cNvPr>
          <p:cNvSpPr/>
          <p:nvPr/>
        </p:nvSpPr>
        <p:spPr>
          <a:xfrm>
            <a:off x="8494538" y="5714330"/>
            <a:ext cx="882865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Edouard IV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1461-83</a:t>
            </a:r>
          </a:p>
        </p:txBody>
      </p:sp>
      <p:cxnSp>
        <p:nvCxnSpPr>
          <p:cNvPr id="216" name="Connecteur droit avec flèche 215">
            <a:extLst>
              <a:ext uri="{FF2B5EF4-FFF2-40B4-BE49-F238E27FC236}">
                <a16:creationId xmlns:a16="http://schemas.microsoft.com/office/drawing/2014/main" id="{61CF0F47-663C-4960-9E5C-C32A263F11BE}"/>
              </a:ext>
            </a:extLst>
          </p:cNvPr>
          <p:cNvCxnSpPr>
            <a:cxnSpLocks/>
            <a:stCxn id="213" idx="2"/>
            <a:endCxn id="214" idx="0"/>
          </p:cNvCxnSpPr>
          <p:nvPr/>
        </p:nvCxnSpPr>
        <p:spPr>
          <a:xfrm>
            <a:off x="8934352" y="4947966"/>
            <a:ext cx="1619" cy="162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droit avec flèche 216">
            <a:extLst>
              <a:ext uri="{FF2B5EF4-FFF2-40B4-BE49-F238E27FC236}">
                <a16:creationId xmlns:a16="http://schemas.microsoft.com/office/drawing/2014/main" id="{64B803E2-7F41-4764-83B2-9DBDBE9686D9}"/>
              </a:ext>
            </a:extLst>
          </p:cNvPr>
          <p:cNvCxnSpPr>
            <a:cxnSpLocks/>
            <a:stCxn id="214" idx="2"/>
            <a:endCxn id="215" idx="0"/>
          </p:cNvCxnSpPr>
          <p:nvPr/>
        </p:nvCxnSpPr>
        <p:spPr>
          <a:xfrm>
            <a:off x="8935971" y="5510864"/>
            <a:ext cx="0" cy="203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avec flèche 217">
            <a:extLst>
              <a:ext uri="{FF2B5EF4-FFF2-40B4-BE49-F238E27FC236}">
                <a16:creationId xmlns:a16="http://schemas.microsoft.com/office/drawing/2014/main" id="{44E63997-2DEF-4149-B908-0C368A131FDB}"/>
              </a:ext>
            </a:extLst>
          </p:cNvPr>
          <p:cNvCxnSpPr>
            <a:cxnSpLocks/>
            <a:stCxn id="208" idx="2"/>
            <a:endCxn id="213" idx="0"/>
          </p:cNvCxnSpPr>
          <p:nvPr/>
        </p:nvCxnSpPr>
        <p:spPr>
          <a:xfrm>
            <a:off x="8934351" y="4367623"/>
            <a:ext cx="1" cy="180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4F30EB3-9F32-4E9A-BABB-9546FF76A2E8}"/>
              </a:ext>
            </a:extLst>
          </p:cNvPr>
          <p:cNvSpPr/>
          <p:nvPr/>
        </p:nvSpPr>
        <p:spPr>
          <a:xfrm>
            <a:off x="9547917" y="5713187"/>
            <a:ext cx="882865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Richard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1483-85</a:t>
            </a:r>
          </a:p>
        </p:txBody>
      </p:sp>
      <p:cxnSp>
        <p:nvCxnSpPr>
          <p:cNvPr id="231" name="Connecteur : en angle 230">
            <a:extLst>
              <a:ext uri="{FF2B5EF4-FFF2-40B4-BE49-F238E27FC236}">
                <a16:creationId xmlns:a16="http://schemas.microsoft.com/office/drawing/2014/main" id="{623BC019-3F0B-4FA5-B1DD-4F6E9DBE7988}"/>
              </a:ext>
            </a:extLst>
          </p:cNvPr>
          <p:cNvCxnSpPr>
            <a:cxnSpLocks/>
            <a:stCxn id="214" idx="2"/>
            <a:endCxn id="230" idx="0"/>
          </p:cNvCxnSpPr>
          <p:nvPr/>
        </p:nvCxnSpPr>
        <p:spPr>
          <a:xfrm rot="16200000" flipH="1">
            <a:off x="9361499" y="5085335"/>
            <a:ext cx="202323" cy="10533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B72EB22-0EBF-4168-99A4-DD4DE94741BB}"/>
              </a:ext>
            </a:extLst>
          </p:cNvPr>
          <p:cNvSpPr/>
          <p:nvPr/>
        </p:nvSpPr>
        <p:spPr>
          <a:xfrm>
            <a:off x="6589516" y="6178897"/>
            <a:ext cx="1004794" cy="608012"/>
          </a:xfrm>
          <a:prstGeom prst="ellipse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Navarre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Evreux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1349-41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937D222-4CE2-4854-AA2A-6966FAA8AB01}"/>
              </a:ext>
            </a:extLst>
          </p:cNvPr>
          <p:cNvSpPr/>
          <p:nvPr/>
        </p:nvSpPr>
        <p:spPr>
          <a:xfrm>
            <a:off x="6482909" y="5029431"/>
            <a:ext cx="1063180" cy="381463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1387-1425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4EC8567F-4430-4BBD-BD09-59C338EBCB53}"/>
              </a:ext>
            </a:extLst>
          </p:cNvPr>
          <p:cNvSpPr/>
          <p:nvPr/>
        </p:nvSpPr>
        <p:spPr>
          <a:xfrm>
            <a:off x="6478688" y="5533954"/>
            <a:ext cx="1063180" cy="381463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Blanche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1425-41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F6E949C7-24B9-4733-9EF8-18D4F8D4A382}"/>
              </a:ext>
            </a:extLst>
          </p:cNvPr>
          <p:cNvSpPr/>
          <p:nvPr/>
        </p:nvSpPr>
        <p:spPr>
          <a:xfrm>
            <a:off x="7543928" y="3385680"/>
            <a:ext cx="867350" cy="61989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d’Evreux</a:t>
            </a:r>
          </a:p>
        </p:txBody>
      </p:sp>
      <p:cxnSp>
        <p:nvCxnSpPr>
          <p:cNvPr id="244" name="Connecteur : en angle 243">
            <a:extLst>
              <a:ext uri="{FF2B5EF4-FFF2-40B4-BE49-F238E27FC236}">
                <a16:creationId xmlns:a16="http://schemas.microsoft.com/office/drawing/2014/main" id="{1556FDE5-2FF8-4DFE-9241-2072F5E49644}"/>
              </a:ext>
            </a:extLst>
          </p:cNvPr>
          <p:cNvCxnSpPr>
            <a:cxnSpLocks/>
            <a:stCxn id="238" idx="2"/>
            <a:endCxn id="71" idx="0"/>
          </p:cNvCxnSpPr>
          <p:nvPr/>
        </p:nvCxnSpPr>
        <p:spPr>
          <a:xfrm rot="5400000">
            <a:off x="7374639" y="3625553"/>
            <a:ext cx="222940" cy="98298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009CFC96-643D-43D5-823D-D7EA5D495CFE}"/>
              </a:ext>
            </a:extLst>
          </p:cNvPr>
          <p:cNvSpPr/>
          <p:nvPr/>
        </p:nvSpPr>
        <p:spPr>
          <a:xfrm>
            <a:off x="8104627" y="76914"/>
            <a:ext cx="1321763" cy="6080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Angleterre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Plantagenêt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1154-1399</a:t>
            </a:r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8DA691E1-D9B1-4A85-A43C-782C711445AA}"/>
              </a:ext>
            </a:extLst>
          </p:cNvPr>
          <p:cNvSpPr/>
          <p:nvPr/>
        </p:nvSpPr>
        <p:spPr>
          <a:xfrm>
            <a:off x="10609561" y="6178485"/>
            <a:ext cx="1321763" cy="6080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Angleterre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Lancastre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1399-1461</a:t>
            </a:r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DBB84C55-215D-482A-BB2D-4A405446064B}"/>
              </a:ext>
            </a:extLst>
          </p:cNvPr>
          <p:cNvSpPr/>
          <p:nvPr/>
        </p:nvSpPr>
        <p:spPr>
          <a:xfrm>
            <a:off x="8502939" y="6252124"/>
            <a:ext cx="1846902" cy="4524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Angleterre York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1461-85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AF29149-F429-4777-AD0A-A1961067886F}"/>
              </a:ext>
            </a:extLst>
          </p:cNvPr>
          <p:cNvSpPr/>
          <p:nvPr/>
        </p:nvSpPr>
        <p:spPr>
          <a:xfrm>
            <a:off x="2966750" y="3934139"/>
            <a:ext cx="1063180" cy="381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1363-1404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00201532-1AA4-4013-BAFC-6C87099E9BFF}"/>
              </a:ext>
            </a:extLst>
          </p:cNvPr>
          <p:cNvSpPr/>
          <p:nvPr/>
        </p:nvSpPr>
        <p:spPr>
          <a:xfrm>
            <a:off x="2862041" y="4473328"/>
            <a:ext cx="1272597" cy="381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sans Peur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1404-19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DEF16A4-3901-428A-929B-21A4F94860FA}"/>
              </a:ext>
            </a:extLst>
          </p:cNvPr>
          <p:cNvSpPr/>
          <p:nvPr/>
        </p:nvSpPr>
        <p:spPr>
          <a:xfrm>
            <a:off x="2959954" y="5012517"/>
            <a:ext cx="1063180" cy="381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1419-67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C1D73A5-0887-4E68-8517-3362501C687E}"/>
              </a:ext>
            </a:extLst>
          </p:cNvPr>
          <p:cNvSpPr/>
          <p:nvPr/>
        </p:nvSpPr>
        <p:spPr>
          <a:xfrm>
            <a:off x="2917792" y="5533954"/>
            <a:ext cx="1161093" cy="513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le Téméraire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1467-77</a:t>
            </a:r>
          </a:p>
        </p:txBody>
      </p:sp>
      <p:cxnSp>
        <p:nvCxnSpPr>
          <p:cNvPr id="254" name="Connecteur droit avec flèche 253">
            <a:extLst>
              <a:ext uri="{FF2B5EF4-FFF2-40B4-BE49-F238E27FC236}">
                <a16:creationId xmlns:a16="http://schemas.microsoft.com/office/drawing/2014/main" id="{D1A6E638-3610-459F-94F7-3698E900C709}"/>
              </a:ext>
            </a:extLst>
          </p:cNvPr>
          <p:cNvCxnSpPr>
            <a:cxnSpLocks/>
            <a:stCxn id="251" idx="2"/>
            <a:endCxn id="252" idx="0"/>
          </p:cNvCxnSpPr>
          <p:nvPr/>
        </p:nvCxnSpPr>
        <p:spPr>
          <a:xfrm flipH="1">
            <a:off x="3491544" y="4854791"/>
            <a:ext cx="6796" cy="1577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avec flèche 254">
            <a:extLst>
              <a:ext uri="{FF2B5EF4-FFF2-40B4-BE49-F238E27FC236}">
                <a16:creationId xmlns:a16="http://schemas.microsoft.com/office/drawing/2014/main" id="{1E067DED-C68E-46E2-B599-C30B5812387E}"/>
              </a:ext>
            </a:extLst>
          </p:cNvPr>
          <p:cNvCxnSpPr>
            <a:cxnSpLocks/>
            <a:stCxn id="252" idx="2"/>
            <a:endCxn id="253" idx="0"/>
          </p:cNvCxnSpPr>
          <p:nvPr/>
        </p:nvCxnSpPr>
        <p:spPr>
          <a:xfrm>
            <a:off x="3491544" y="5393980"/>
            <a:ext cx="6795" cy="13997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avec flèche 256">
            <a:extLst>
              <a:ext uri="{FF2B5EF4-FFF2-40B4-BE49-F238E27FC236}">
                <a16:creationId xmlns:a16="http://schemas.microsoft.com/office/drawing/2014/main" id="{BBE4B039-E49D-48D1-9EBD-C3261D333774}"/>
              </a:ext>
            </a:extLst>
          </p:cNvPr>
          <p:cNvCxnSpPr>
            <a:cxnSpLocks/>
            <a:stCxn id="250" idx="2"/>
            <a:endCxn id="251" idx="0"/>
          </p:cNvCxnSpPr>
          <p:nvPr/>
        </p:nvCxnSpPr>
        <p:spPr>
          <a:xfrm>
            <a:off x="3498340" y="4315602"/>
            <a:ext cx="0" cy="1577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 : en angle 268">
            <a:extLst>
              <a:ext uri="{FF2B5EF4-FFF2-40B4-BE49-F238E27FC236}">
                <a16:creationId xmlns:a16="http://schemas.microsoft.com/office/drawing/2014/main" id="{6B65B6D8-0131-4620-981A-224EB11F75A8}"/>
              </a:ext>
            </a:extLst>
          </p:cNvPr>
          <p:cNvCxnSpPr>
            <a:cxnSpLocks/>
            <a:stCxn id="21" idx="2"/>
            <a:endCxn id="250" idx="0"/>
          </p:cNvCxnSpPr>
          <p:nvPr/>
        </p:nvCxnSpPr>
        <p:spPr>
          <a:xfrm rot="5400000">
            <a:off x="4035479" y="3248512"/>
            <a:ext cx="148489" cy="12227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Ellipse 271">
            <a:extLst>
              <a:ext uri="{FF2B5EF4-FFF2-40B4-BE49-F238E27FC236}">
                <a16:creationId xmlns:a16="http://schemas.microsoft.com/office/drawing/2014/main" id="{AE2B16AC-FC21-4FE9-9B14-057C14630993}"/>
              </a:ext>
            </a:extLst>
          </p:cNvPr>
          <p:cNvSpPr/>
          <p:nvPr/>
        </p:nvSpPr>
        <p:spPr>
          <a:xfrm>
            <a:off x="2862041" y="3181674"/>
            <a:ext cx="1249550" cy="6080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Valois-Bourgogne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1363-1477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9B995D6-E6AC-4CAF-BD1C-4DF60EC702CB}"/>
              </a:ext>
            </a:extLst>
          </p:cNvPr>
          <p:cNvSpPr/>
          <p:nvPr/>
        </p:nvSpPr>
        <p:spPr>
          <a:xfrm>
            <a:off x="5351560" y="4473328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1392-1407</a:t>
            </a:r>
          </a:p>
        </p:txBody>
      </p:sp>
      <p:cxnSp>
        <p:nvCxnSpPr>
          <p:cNvPr id="274" name="Connecteur : en angle 273">
            <a:extLst>
              <a:ext uri="{FF2B5EF4-FFF2-40B4-BE49-F238E27FC236}">
                <a16:creationId xmlns:a16="http://schemas.microsoft.com/office/drawing/2014/main" id="{C9A1D75C-E58A-476F-8751-9067BE78B3CE}"/>
              </a:ext>
            </a:extLst>
          </p:cNvPr>
          <p:cNvCxnSpPr>
            <a:cxnSpLocks/>
            <a:stCxn id="22" idx="2"/>
            <a:endCxn id="273" idx="0"/>
          </p:cNvCxnSpPr>
          <p:nvPr/>
        </p:nvCxnSpPr>
        <p:spPr>
          <a:xfrm rot="16200000" flipH="1">
            <a:off x="5223264" y="3813442"/>
            <a:ext cx="157726" cy="11620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ectangle 277">
            <a:extLst>
              <a:ext uri="{FF2B5EF4-FFF2-40B4-BE49-F238E27FC236}">
                <a16:creationId xmlns:a16="http://schemas.microsoft.com/office/drawing/2014/main" id="{B86B4CBD-6A81-47D2-9CCC-EBCC566C6CDB}"/>
              </a:ext>
            </a:extLst>
          </p:cNvPr>
          <p:cNvSpPr/>
          <p:nvPr/>
        </p:nvSpPr>
        <p:spPr>
          <a:xfrm>
            <a:off x="5346393" y="5012516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1407-65</a:t>
            </a:r>
          </a:p>
        </p:txBody>
      </p:sp>
      <p:cxnSp>
        <p:nvCxnSpPr>
          <p:cNvPr id="279" name="Connecteur droit avec flèche 278">
            <a:extLst>
              <a:ext uri="{FF2B5EF4-FFF2-40B4-BE49-F238E27FC236}">
                <a16:creationId xmlns:a16="http://schemas.microsoft.com/office/drawing/2014/main" id="{54C30BBD-1A64-4179-A215-AAB17BE212FA}"/>
              </a:ext>
            </a:extLst>
          </p:cNvPr>
          <p:cNvCxnSpPr>
            <a:cxnSpLocks/>
            <a:stCxn id="273" idx="2"/>
            <a:endCxn id="278" idx="0"/>
          </p:cNvCxnSpPr>
          <p:nvPr/>
        </p:nvCxnSpPr>
        <p:spPr>
          <a:xfrm flipH="1">
            <a:off x="5877983" y="4854792"/>
            <a:ext cx="5167" cy="157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ectangle 281">
            <a:extLst>
              <a:ext uri="{FF2B5EF4-FFF2-40B4-BE49-F238E27FC236}">
                <a16:creationId xmlns:a16="http://schemas.microsoft.com/office/drawing/2014/main" id="{3F06131B-E5B2-4943-9B6F-434947A1BDE2}"/>
              </a:ext>
            </a:extLst>
          </p:cNvPr>
          <p:cNvSpPr/>
          <p:nvPr/>
        </p:nvSpPr>
        <p:spPr>
          <a:xfrm>
            <a:off x="5342437" y="5536348"/>
            <a:ext cx="1063180" cy="576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XII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1465-98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1498-1515</a:t>
            </a:r>
          </a:p>
        </p:txBody>
      </p:sp>
      <p:cxnSp>
        <p:nvCxnSpPr>
          <p:cNvPr id="283" name="Connecteur droit avec flèche 282">
            <a:extLst>
              <a:ext uri="{FF2B5EF4-FFF2-40B4-BE49-F238E27FC236}">
                <a16:creationId xmlns:a16="http://schemas.microsoft.com/office/drawing/2014/main" id="{89F29083-A106-4710-9792-21F59B9CE959}"/>
              </a:ext>
            </a:extLst>
          </p:cNvPr>
          <p:cNvCxnSpPr>
            <a:cxnSpLocks/>
            <a:stCxn id="278" idx="2"/>
            <a:endCxn id="282" idx="0"/>
          </p:cNvCxnSpPr>
          <p:nvPr/>
        </p:nvCxnSpPr>
        <p:spPr>
          <a:xfrm flipH="1">
            <a:off x="5874027" y="5393980"/>
            <a:ext cx="3956" cy="142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C32A519-02FA-40C2-A658-4337389DD5A2}"/>
              </a:ext>
            </a:extLst>
          </p:cNvPr>
          <p:cNvSpPr/>
          <p:nvPr/>
        </p:nvSpPr>
        <p:spPr>
          <a:xfrm>
            <a:off x="1494389" y="3934139"/>
            <a:ext cx="1272597" cy="381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d’Anjou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1382-84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8AF3A58-578D-45B3-880E-32907F03732B}"/>
              </a:ext>
            </a:extLst>
          </p:cNvPr>
          <p:cNvSpPr/>
          <p:nvPr/>
        </p:nvSpPr>
        <p:spPr>
          <a:xfrm>
            <a:off x="1501628" y="4473327"/>
            <a:ext cx="1272597" cy="381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1384-1417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ABB8C5BE-62B0-474D-936C-8B443F31D038}"/>
              </a:ext>
            </a:extLst>
          </p:cNvPr>
          <p:cNvSpPr/>
          <p:nvPr/>
        </p:nvSpPr>
        <p:spPr>
          <a:xfrm>
            <a:off x="1812717" y="5012516"/>
            <a:ext cx="1063180" cy="381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1417-34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A086FA47-102D-44D0-A0C3-253B8D685F4C}"/>
              </a:ext>
            </a:extLst>
          </p:cNvPr>
          <p:cNvSpPr/>
          <p:nvPr/>
        </p:nvSpPr>
        <p:spPr>
          <a:xfrm>
            <a:off x="1004238" y="5012516"/>
            <a:ext cx="732368" cy="3814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René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1434-80</a:t>
            </a:r>
          </a:p>
        </p:txBody>
      </p:sp>
      <p:cxnSp>
        <p:nvCxnSpPr>
          <p:cNvPr id="297" name="Connecteur droit avec flèche 296">
            <a:extLst>
              <a:ext uri="{FF2B5EF4-FFF2-40B4-BE49-F238E27FC236}">
                <a16:creationId xmlns:a16="http://schemas.microsoft.com/office/drawing/2014/main" id="{1AD23048-5212-4D00-B1F7-42D9DB106830}"/>
              </a:ext>
            </a:extLst>
          </p:cNvPr>
          <p:cNvCxnSpPr>
            <a:cxnSpLocks/>
            <a:stCxn id="291" idx="2"/>
            <a:endCxn id="292" idx="0"/>
          </p:cNvCxnSpPr>
          <p:nvPr/>
        </p:nvCxnSpPr>
        <p:spPr>
          <a:xfrm>
            <a:off x="2130688" y="4315602"/>
            <a:ext cx="7239" cy="1577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Connecteur : en angle 304">
            <a:extLst>
              <a:ext uri="{FF2B5EF4-FFF2-40B4-BE49-F238E27FC236}">
                <a16:creationId xmlns:a16="http://schemas.microsoft.com/office/drawing/2014/main" id="{98E37F62-2DCB-480C-BF15-1159AA0CDBAB}"/>
              </a:ext>
            </a:extLst>
          </p:cNvPr>
          <p:cNvCxnSpPr>
            <a:cxnSpLocks/>
            <a:stCxn id="292" idx="2"/>
            <a:endCxn id="293" idx="0"/>
          </p:cNvCxnSpPr>
          <p:nvPr/>
        </p:nvCxnSpPr>
        <p:spPr>
          <a:xfrm rot="16200000" flipH="1">
            <a:off x="2162254" y="4830463"/>
            <a:ext cx="157726" cy="2063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 : en angle 307">
            <a:extLst>
              <a:ext uri="{FF2B5EF4-FFF2-40B4-BE49-F238E27FC236}">
                <a16:creationId xmlns:a16="http://schemas.microsoft.com/office/drawing/2014/main" id="{E1CB2E16-A271-485C-9AC3-AAE3E4865DFB}"/>
              </a:ext>
            </a:extLst>
          </p:cNvPr>
          <p:cNvCxnSpPr>
            <a:cxnSpLocks/>
            <a:stCxn id="292" idx="2"/>
            <a:endCxn id="294" idx="0"/>
          </p:cNvCxnSpPr>
          <p:nvPr/>
        </p:nvCxnSpPr>
        <p:spPr>
          <a:xfrm rot="5400000">
            <a:off x="1675312" y="4549901"/>
            <a:ext cx="157726" cy="7675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 : en angle 311">
            <a:extLst>
              <a:ext uri="{FF2B5EF4-FFF2-40B4-BE49-F238E27FC236}">
                <a16:creationId xmlns:a16="http://schemas.microsoft.com/office/drawing/2014/main" id="{660E47EA-7414-43F9-BBDE-B848D517AFE1}"/>
              </a:ext>
            </a:extLst>
          </p:cNvPr>
          <p:cNvCxnSpPr>
            <a:cxnSpLocks/>
            <a:stCxn id="21" idx="2"/>
            <a:endCxn id="291" idx="0"/>
          </p:cNvCxnSpPr>
          <p:nvPr/>
        </p:nvCxnSpPr>
        <p:spPr>
          <a:xfrm rot="5400000">
            <a:off x="3351653" y="2564686"/>
            <a:ext cx="148489" cy="25904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Ellipse 315">
            <a:extLst>
              <a:ext uri="{FF2B5EF4-FFF2-40B4-BE49-F238E27FC236}">
                <a16:creationId xmlns:a16="http://schemas.microsoft.com/office/drawing/2014/main" id="{66994CB9-DCBF-4B1F-B90A-C699E25374F1}"/>
              </a:ext>
            </a:extLst>
          </p:cNvPr>
          <p:cNvSpPr/>
          <p:nvPr/>
        </p:nvSpPr>
        <p:spPr>
          <a:xfrm>
            <a:off x="1072309" y="5463967"/>
            <a:ext cx="1751401" cy="6854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Naples-Provence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Valois-Anjou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1382-1480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7DD1954E-8C48-4A51-A4B4-26C6D92D90AF}"/>
              </a:ext>
            </a:extLst>
          </p:cNvPr>
          <p:cNvSpPr/>
          <p:nvPr/>
        </p:nvSpPr>
        <p:spPr>
          <a:xfrm>
            <a:off x="1408495" y="686155"/>
            <a:ext cx="1467402" cy="5555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d’Anjou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Naples-Provence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1246-1285</a:t>
            </a:r>
          </a:p>
        </p:txBody>
      </p:sp>
      <p:cxnSp>
        <p:nvCxnSpPr>
          <p:cNvPr id="331" name="Connecteur : en angle 330">
            <a:extLst>
              <a:ext uri="{FF2B5EF4-FFF2-40B4-BE49-F238E27FC236}">
                <a16:creationId xmlns:a16="http://schemas.microsoft.com/office/drawing/2014/main" id="{AEF3B927-14DD-43BF-A902-5CC01C8D65FB}"/>
              </a:ext>
            </a:extLst>
          </p:cNvPr>
          <p:cNvCxnSpPr>
            <a:cxnSpLocks/>
            <a:stCxn id="5" idx="2"/>
            <a:endCxn id="330" idx="0"/>
          </p:cNvCxnSpPr>
          <p:nvPr/>
        </p:nvCxnSpPr>
        <p:spPr>
          <a:xfrm rot="5400000">
            <a:off x="4019178" y="-1341151"/>
            <a:ext cx="150324" cy="39042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Rectangle 333">
            <a:extLst>
              <a:ext uri="{FF2B5EF4-FFF2-40B4-BE49-F238E27FC236}">
                <a16:creationId xmlns:a16="http://schemas.microsoft.com/office/drawing/2014/main" id="{0E27B40D-A255-4441-8D4E-9C16C19C821A}"/>
              </a:ext>
            </a:extLst>
          </p:cNvPr>
          <p:cNvSpPr/>
          <p:nvPr/>
        </p:nvSpPr>
        <p:spPr>
          <a:xfrm>
            <a:off x="1708524" y="1448891"/>
            <a:ext cx="867344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Charles II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1285-1309</a:t>
            </a:r>
          </a:p>
        </p:txBody>
      </p:sp>
      <p:cxnSp>
        <p:nvCxnSpPr>
          <p:cNvPr id="335" name="Connecteur droit avec flèche 334">
            <a:extLst>
              <a:ext uri="{FF2B5EF4-FFF2-40B4-BE49-F238E27FC236}">
                <a16:creationId xmlns:a16="http://schemas.microsoft.com/office/drawing/2014/main" id="{179F69C5-AD76-469D-A8CD-F8F4FE6D85F8}"/>
              </a:ext>
            </a:extLst>
          </p:cNvPr>
          <p:cNvCxnSpPr>
            <a:cxnSpLocks/>
            <a:stCxn id="334" idx="2"/>
            <a:endCxn id="339" idx="0"/>
          </p:cNvCxnSpPr>
          <p:nvPr/>
        </p:nvCxnSpPr>
        <p:spPr>
          <a:xfrm flipH="1">
            <a:off x="2132851" y="1830354"/>
            <a:ext cx="9345" cy="1551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eur droit avec flèche 335">
            <a:extLst>
              <a:ext uri="{FF2B5EF4-FFF2-40B4-BE49-F238E27FC236}">
                <a16:creationId xmlns:a16="http://schemas.microsoft.com/office/drawing/2014/main" id="{18C76F2E-2FB5-4FE0-B959-08CB2960638F}"/>
              </a:ext>
            </a:extLst>
          </p:cNvPr>
          <p:cNvCxnSpPr>
            <a:cxnSpLocks/>
            <a:stCxn id="330" idx="2"/>
            <a:endCxn id="334" idx="0"/>
          </p:cNvCxnSpPr>
          <p:nvPr/>
        </p:nvCxnSpPr>
        <p:spPr>
          <a:xfrm>
            <a:off x="2142196" y="1241694"/>
            <a:ext cx="0" cy="2071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Rectangle 338">
            <a:extLst>
              <a:ext uri="{FF2B5EF4-FFF2-40B4-BE49-F238E27FC236}">
                <a16:creationId xmlns:a16="http://schemas.microsoft.com/office/drawing/2014/main" id="{993D2D74-B405-4DEB-A245-5F6F091E8D5B}"/>
              </a:ext>
            </a:extLst>
          </p:cNvPr>
          <p:cNvSpPr/>
          <p:nvPr/>
        </p:nvSpPr>
        <p:spPr>
          <a:xfrm>
            <a:off x="1692666" y="1985522"/>
            <a:ext cx="880369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Robert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1309-43</a:t>
            </a:r>
          </a:p>
        </p:txBody>
      </p:sp>
      <p:cxnSp>
        <p:nvCxnSpPr>
          <p:cNvPr id="340" name="Connecteur droit avec flèche 339">
            <a:extLst>
              <a:ext uri="{FF2B5EF4-FFF2-40B4-BE49-F238E27FC236}">
                <a16:creationId xmlns:a16="http://schemas.microsoft.com/office/drawing/2014/main" id="{CDD45C31-64FB-454D-9579-AB1FDAE523D1}"/>
              </a:ext>
            </a:extLst>
          </p:cNvPr>
          <p:cNvCxnSpPr>
            <a:cxnSpLocks/>
            <a:stCxn id="339" idx="2"/>
            <a:endCxn id="342" idx="0"/>
          </p:cNvCxnSpPr>
          <p:nvPr/>
        </p:nvCxnSpPr>
        <p:spPr>
          <a:xfrm>
            <a:off x="2132851" y="2366985"/>
            <a:ext cx="0" cy="1577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Rectangle 341">
            <a:extLst>
              <a:ext uri="{FF2B5EF4-FFF2-40B4-BE49-F238E27FC236}">
                <a16:creationId xmlns:a16="http://schemas.microsoft.com/office/drawing/2014/main" id="{B19333AD-20FB-4CF5-97DF-0C0BDDBE35E2}"/>
              </a:ext>
            </a:extLst>
          </p:cNvPr>
          <p:cNvSpPr/>
          <p:nvPr/>
        </p:nvSpPr>
        <p:spPr>
          <a:xfrm>
            <a:off x="1692666" y="2524710"/>
            <a:ext cx="880369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Charles de Calabre</a:t>
            </a:r>
          </a:p>
        </p:txBody>
      </p:sp>
      <p:cxnSp>
        <p:nvCxnSpPr>
          <p:cNvPr id="343" name="Connecteur droit avec flèche 342">
            <a:extLst>
              <a:ext uri="{FF2B5EF4-FFF2-40B4-BE49-F238E27FC236}">
                <a16:creationId xmlns:a16="http://schemas.microsoft.com/office/drawing/2014/main" id="{FAFB170F-419A-491C-90FD-BAD2AAAF644C}"/>
              </a:ext>
            </a:extLst>
          </p:cNvPr>
          <p:cNvCxnSpPr>
            <a:cxnSpLocks/>
            <a:stCxn id="342" idx="2"/>
            <a:endCxn id="345" idx="0"/>
          </p:cNvCxnSpPr>
          <p:nvPr/>
        </p:nvCxnSpPr>
        <p:spPr>
          <a:xfrm flipH="1">
            <a:off x="2130756" y="2906173"/>
            <a:ext cx="2095" cy="1521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B3AF664-026B-4036-8911-FF8C14A656CF}"/>
              </a:ext>
            </a:extLst>
          </p:cNvPr>
          <p:cNvSpPr/>
          <p:nvPr/>
        </p:nvSpPr>
        <p:spPr>
          <a:xfrm>
            <a:off x="1689224" y="3058286"/>
            <a:ext cx="883064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Jeanne 1</a:t>
            </a:r>
            <a:r>
              <a:rPr lang="fr-FR" sz="1100" baseline="30000" dirty="0">
                <a:solidFill>
                  <a:schemeClr val="tx1"/>
                </a:solidFill>
              </a:rPr>
              <a:t>ère</a:t>
            </a:r>
            <a:r>
              <a:rPr lang="fr-FR" sz="11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346" name="Connecteur droit avec flèche 345">
            <a:extLst>
              <a:ext uri="{FF2B5EF4-FFF2-40B4-BE49-F238E27FC236}">
                <a16:creationId xmlns:a16="http://schemas.microsoft.com/office/drawing/2014/main" id="{35117AA4-C366-489A-8D56-332DD6C8883F}"/>
              </a:ext>
            </a:extLst>
          </p:cNvPr>
          <p:cNvCxnSpPr>
            <a:cxnSpLocks/>
            <a:stCxn id="345" idx="2"/>
            <a:endCxn id="291" idx="0"/>
          </p:cNvCxnSpPr>
          <p:nvPr/>
        </p:nvCxnSpPr>
        <p:spPr>
          <a:xfrm flipH="1">
            <a:off x="2130688" y="3439749"/>
            <a:ext cx="68" cy="49439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Ellipse 380">
            <a:extLst>
              <a:ext uri="{FF2B5EF4-FFF2-40B4-BE49-F238E27FC236}">
                <a16:creationId xmlns:a16="http://schemas.microsoft.com/office/drawing/2014/main" id="{F1AC866B-238D-438C-B604-1937D7307D02}"/>
              </a:ext>
            </a:extLst>
          </p:cNvPr>
          <p:cNvSpPr/>
          <p:nvPr/>
        </p:nvSpPr>
        <p:spPr>
          <a:xfrm>
            <a:off x="1214088" y="111147"/>
            <a:ext cx="1897827" cy="4665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Naples-Provence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1246-1382</a:t>
            </a: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B2F00899-D756-4071-8403-04504B9A4A4C}"/>
              </a:ext>
            </a:extLst>
          </p:cNvPr>
          <p:cNvSpPr/>
          <p:nvPr/>
        </p:nvSpPr>
        <p:spPr>
          <a:xfrm>
            <a:off x="397274" y="1972436"/>
            <a:ext cx="1122404" cy="394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Charles Martel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1290-95</a:t>
            </a:r>
          </a:p>
        </p:txBody>
      </p:sp>
      <p:cxnSp>
        <p:nvCxnSpPr>
          <p:cNvPr id="386" name="Connecteur : en angle 385">
            <a:extLst>
              <a:ext uri="{FF2B5EF4-FFF2-40B4-BE49-F238E27FC236}">
                <a16:creationId xmlns:a16="http://schemas.microsoft.com/office/drawing/2014/main" id="{16F60B28-62D0-4242-9EE8-AD9210B5A5B4}"/>
              </a:ext>
            </a:extLst>
          </p:cNvPr>
          <p:cNvCxnSpPr>
            <a:cxnSpLocks/>
            <a:stCxn id="334" idx="2"/>
            <a:endCxn id="383" idx="0"/>
          </p:cNvCxnSpPr>
          <p:nvPr/>
        </p:nvCxnSpPr>
        <p:spPr>
          <a:xfrm rot="5400000">
            <a:off x="1479295" y="1309535"/>
            <a:ext cx="142082" cy="11837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Rectangle 389">
            <a:extLst>
              <a:ext uri="{FF2B5EF4-FFF2-40B4-BE49-F238E27FC236}">
                <a16:creationId xmlns:a16="http://schemas.microsoft.com/office/drawing/2014/main" id="{F32BFF6B-5E6A-4DD0-96C8-F94AFF9EB4B5}"/>
              </a:ext>
            </a:extLst>
          </p:cNvPr>
          <p:cNvSpPr/>
          <p:nvPr/>
        </p:nvSpPr>
        <p:spPr>
          <a:xfrm>
            <a:off x="338097" y="2517546"/>
            <a:ext cx="1240758" cy="394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Robert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1308-42</a:t>
            </a:r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0E6C9388-CC0B-4469-B55E-A54FB43CF4FC}"/>
              </a:ext>
            </a:extLst>
          </p:cNvPr>
          <p:cNvSpPr/>
          <p:nvPr/>
        </p:nvSpPr>
        <p:spPr>
          <a:xfrm>
            <a:off x="329087" y="3067427"/>
            <a:ext cx="1272597" cy="580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Louis 1</a:t>
            </a:r>
            <a:r>
              <a:rPr lang="fr-FR" sz="1100" baseline="30000" dirty="0">
                <a:solidFill>
                  <a:schemeClr val="tx1"/>
                </a:solidFill>
              </a:rPr>
              <a:t>er</a:t>
            </a:r>
            <a:endParaRPr lang="fr-FR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Hongrie 1342-82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Pologne 1370-82</a:t>
            </a:r>
          </a:p>
        </p:txBody>
      </p:sp>
      <p:cxnSp>
        <p:nvCxnSpPr>
          <p:cNvPr id="392" name="Connecteur droit avec flèche 391">
            <a:extLst>
              <a:ext uri="{FF2B5EF4-FFF2-40B4-BE49-F238E27FC236}">
                <a16:creationId xmlns:a16="http://schemas.microsoft.com/office/drawing/2014/main" id="{4390FCD4-93E2-4ACF-9088-1A11D7F62135}"/>
              </a:ext>
            </a:extLst>
          </p:cNvPr>
          <p:cNvCxnSpPr>
            <a:cxnSpLocks/>
            <a:stCxn id="383" idx="2"/>
            <a:endCxn id="390" idx="0"/>
          </p:cNvCxnSpPr>
          <p:nvPr/>
        </p:nvCxnSpPr>
        <p:spPr>
          <a:xfrm>
            <a:off x="958476" y="2366985"/>
            <a:ext cx="0" cy="1505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necteur droit avec flèche 394">
            <a:extLst>
              <a:ext uri="{FF2B5EF4-FFF2-40B4-BE49-F238E27FC236}">
                <a16:creationId xmlns:a16="http://schemas.microsoft.com/office/drawing/2014/main" id="{1BCF8B58-635B-4A2C-8778-A53CF2D8FC3C}"/>
              </a:ext>
            </a:extLst>
          </p:cNvPr>
          <p:cNvCxnSpPr>
            <a:cxnSpLocks/>
            <a:stCxn id="390" idx="2"/>
            <a:endCxn id="391" idx="0"/>
          </p:cNvCxnSpPr>
          <p:nvPr/>
        </p:nvCxnSpPr>
        <p:spPr>
          <a:xfrm>
            <a:off x="958476" y="2912096"/>
            <a:ext cx="6910" cy="1553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Ellipse 400">
            <a:extLst>
              <a:ext uri="{FF2B5EF4-FFF2-40B4-BE49-F238E27FC236}">
                <a16:creationId xmlns:a16="http://schemas.microsoft.com/office/drawing/2014/main" id="{735C0346-FEB2-451D-BCF6-D758DF81F88D}"/>
              </a:ext>
            </a:extLst>
          </p:cNvPr>
          <p:cNvSpPr/>
          <p:nvPr/>
        </p:nvSpPr>
        <p:spPr>
          <a:xfrm>
            <a:off x="85234" y="3785650"/>
            <a:ext cx="1271221" cy="890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Hongrie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Des Angevins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1290-1382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10ED18D-C5C0-44C8-8C0C-04040A9E9646}"/>
              </a:ext>
            </a:extLst>
          </p:cNvPr>
          <p:cNvSpPr/>
          <p:nvPr/>
        </p:nvSpPr>
        <p:spPr>
          <a:xfrm>
            <a:off x="2916124" y="6191631"/>
            <a:ext cx="1161093" cy="513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1477-82</a:t>
            </a:r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ACDF77EB-B9F7-4BAC-B447-B87DA408B58C}"/>
              </a:ext>
            </a:extLst>
          </p:cNvPr>
          <p:cNvCxnSpPr>
            <a:cxnSpLocks/>
            <a:stCxn id="253" idx="2"/>
            <a:endCxn id="130" idx="0"/>
          </p:cNvCxnSpPr>
          <p:nvPr/>
        </p:nvCxnSpPr>
        <p:spPr>
          <a:xfrm flipH="1">
            <a:off x="3496671" y="6047151"/>
            <a:ext cx="1668" cy="1444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761F76F-C6B0-4021-9DAB-9AD4E371B04A}"/>
              </a:ext>
            </a:extLst>
          </p:cNvPr>
          <p:cNvSpPr/>
          <p:nvPr/>
        </p:nvSpPr>
        <p:spPr>
          <a:xfrm>
            <a:off x="1574963" y="6192259"/>
            <a:ext cx="1161093" cy="5131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Maximilien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de Habsbourg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337AAE4-1A31-438F-801F-300C69E662F8}"/>
              </a:ext>
            </a:extLst>
          </p:cNvPr>
          <p:cNvCxnSpPr>
            <a:cxnSpLocks/>
            <a:stCxn id="130" idx="1"/>
            <a:endCxn id="137" idx="3"/>
          </p:cNvCxnSpPr>
          <p:nvPr/>
        </p:nvCxnSpPr>
        <p:spPr>
          <a:xfrm flipH="1">
            <a:off x="2736056" y="6448230"/>
            <a:ext cx="180068" cy="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136C8DF6-87E9-49F4-87D2-8E2AC426F005}"/>
              </a:ext>
            </a:extLst>
          </p:cNvPr>
          <p:cNvSpPr/>
          <p:nvPr/>
        </p:nvSpPr>
        <p:spPr>
          <a:xfrm>
            <a:off x="5248355" y="2028900"/>
            <a:ext cx="5499145" cy="23455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DD024C21-438B-425B-99EA-AE90FABE1B83}"/>
              </a:ext>
            </a:extLst>
          </p:cNvPr>
          <p:cNvCxnSpPr>
            <a:cxnSpLocks/>
            <a:stCxn id="71" idx="2"/>
            <a:endCxn id="236" idx="0"/>
          </p:cNvCxnSpPr>
          <p:nvPr/>
        </p:nvCxnSpPr>
        <p:spPr>
          <a:xfrm>
            <a:off x="6994614" y="4839153"/>
            <a:ext cx="19885" cy="1902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B1ACCD93-9193-44D3-8153-05135D36D6DC}"/>
              </a:ext>
            </a:extLst>
          </p:cNvPr>
          <p:cNvCxnSpPr>
            <a:cxnSpLocks/>
            <a:stCxn id="236" idx="2"/>
            <a:endCxn id="237" idx="0"/>
          </p:cNvCxnSpPr>
          <p:nvPr/>
        </p:nvCxnSpPr>
        <p:spPr>
          <a:xfrm flipH="1">
            <a:off x="7010278" y="5410894"/>
            <a:ext cx="4221" cy="1230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C668C46-C4D7-FE6B-8613-82BBA4DAE8D0}"/>
              </a:ext>
            </a:extLst>
          </p:cNvPr>
          <p:cNvSpPr/>
          <p:nvPr/>
        </p:nvSpPr>
        <p:spPr>
          <a:xfrm>
            <a:off x="10648680" y="5713186"/>
            <a:ext cx="951480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VI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1422-61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5407FC4-698F-E6F7-0B01-03CE37B6C83D}"/>
              </a:ext>
            </a:extLst>
          </p:cNvPr>
          <p:cNvCxnSpPr>
            <a:cxnSpLocks/>
            <a:stCxn id="200" idx="2"/>
            <a:endCxn id="6" idx="0"/>
          </p:cNvCxnSpPr>
          <p:nvPr/>
        </p:nvCxnSpPr>
        <p:spPr>
          <a:xfrm flipH="1">
            <a:off x="11124420" y="5533954"/>
            <a:ext cx="1620" cy="179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EBB3ACF-6B0C-2967-6FE8-C20CA19780AC}"/>
              </a:ext>
            </a:extLst>
          </p:cNvPr>
          <p:cNvSpPr/>
          <p:nvPr/>
        </p:nvSpPr>
        <p:spPr>
          <a:xfrm>
            <a:off x="6552306" y="686154"/>
            <a:ext cx="923315" cy="39565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Marguerite</a:t>
            </a:r>
          </a:p>
        </p:txBody>
      </p:sp>
      <p:cxnSp>
        <p:nvCxnSpPr>
          <p:cNvPr id="4" name="Connecteur : en angle 3">
            <a:extLst>
              <a:ext uri="{FF2B5EF4-FFF2-40B4-BE49-F238E27FC236}">
                <a16:creationId xmlns:a16="http://schemas.microsoft.com/office/drawing/2014/main" id="{01E2D4F5-6B20-08CD-5EF0-F2A1A72F95C8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 rot="5400000">
            <a:off x="6454328" y="672496"/>
            <a:ext cx="150325" cy="9689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B39847C-13AA-FAAD-3A74-DCC8189C40E0}"/>
              </a:ext>
            </a:extLst>
          </p:cNvPr>
          <p:cNvSpPr/>
          <p:nvPr/>
        </p:nvSpPr>
        <p:spPr>
          <a:xfrm>
            <a:off x="8609104" y="1240335"/>
            <a:ext cx="853556" cy="39565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Eléonore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78C4C6-2B34-74F8-B3B3-0903D4C2C487}"/>
              </a:ext>
            </a:extLst>
          </p:cNvPr>
          <p:cNvSpPr/>
          <p:nvPr/>
        </p:nvSpPr>
        <p:spPr>
          <a:xfrm>
            <a:off x="6577778" y="141023"/>
            <a:ext cx="897843" cy="4063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Raimond-Béranger V de Provence</a:t>
            </a:r>
          </a:p>
        </p:txBody>
      </p: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054A9759-8F51-570D-9307-F80D82260900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rot="16200000" flipH="1">
            <a:off x="7684821" y="-110726"/>
            <a:ext cx="692940" cy="2009182"/>
          </a:xfrm>
          <a:prstGeom prst="bentConnector3">
            <a:avLst>
              <a:gd name="adj1" fmla="val 824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E636394-126F-D801-40D4-AA0A789D2530}"/>
              </a:ext>
            </a:extLst>
          </p:cNvPr>
          <p:cNvSpPr/>
          <p:nvPr/>
        </p:nvSpPr>
        <p:spPr>
          <a:xfrm>
            <a:off x="2961390" y="761317"/>
            <a:ext cx="853556" cy="39565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Béatrice</a:t>
            </a:r>
          </a:p>
        </p:txBody>
      </p: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877ACC62-8B18-E77A-EEAE-FA46317BB615}"/>
              </a:ext>
            </a:extLst>
          </p:cNvPr>
          <p:cNvCxnSpPr>
            <a:cxnSpLocks/>
            <a:stCxn id="11" idx="2"/>
            <a:endCxn id="26" idx="0"/>
          </p:cNvCxnSpPr>
          <p:nvPr/>
        </p:nvCxnSpPr>
        <p:spPr>
          <a:xfrm rot="5400000">
            <a:off x="5100473" y="-1164910"/>
            <a:ext cx="213922" cy="3638532"/>
          </a:xfrm>
          <a:prstGeom prst="bentConnector3">
            <a:avLst>
              <a:gd name="adj1" fmla="val 283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02365D1-5F9D-7005-F35C-DF3D60A9D2B2}"/>
              </a:ext>
            </a:extLst>
          </p:cNvPr>
          <p:cNvCxnSpPr>
            <a:cxnSpLocks/>
            <a:stCxn id="26" idx="1"/>
            <a:endCxn id="330" idx="3"/>
          </p:cNvCxnSpPr>
          <p:nvPr/>
        </p:nvCxnSpPr>
        <p:spPr>
          <a:xfrm flipH="1">
            <a:off x="2875897" y="959144"/>
            <a:ext cx="85493" cy="4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C30D703-7BE5-77E1-784F-65DB91DFE183}"/>
              </a:ext>
            </a:extLst>
          </p:cNvPr>
          <p:cNvCxnSpPr>
            <a:cxnSpLocks/>
            <a:stCxn id="13" idx="3"/>
            <a:endCxn id="3" idx="1"/>
          </p:cNvCxnSpPr>
          <p:nvPr/>
        </p:nvCxnSpPr>
        <p:spPr>
          <a:xfrm flipV="1">
            <a:off x="6466366" y="883981"/>
            <a:ext cx="8594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A2481BC-24F9-339C-ED24-B562BA01FA2F}"/>
              </a:ext>
            </a:extLst>
          </p:cNvPr>
          <p:cNvCxnSpPr>
            <a:cxnSpLocks/>
            <a:stCxn id="120" idx="1"/>
            <a:endCxn id="10" idx="3"/>
          </p:cNvCxnSpPr>
          <p:nvPr/>
        </p:nvCxnSpPr>
        <p:spPr>
          <a:xfrm flipH="1" flipV="1">
            <a:off x="9462660" y="1438162"/>
            <a:ext cx="113100" cy="3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1434BA53-55B9-FCD5-C499-6CD2F0611DD6}"/>
              </a:ext>
            </a:extLst>
          </p:cNvPr>
          <p:cNvSpPr/>
          <p:nvPr/>
        </p:nvSpPr>
        <p:spPr>
          <a:xfrm>
            <a:off x="1049696" y="1437055"/>
            <a:ext cx="555585" cy="39565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Marie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6F49374F-6E3A-5FE6-6D67-34292C81246A}"/>
              </a:ext>
            </a:extLst>
          </p:cNvPr>
          <p:cNvCxnSpPr>
            <a:cxnSpLocks/>
            <a:stCxn id="334" idx="1"/>
            <a:endCxn id="55" idx="3"/>
          </p:cNvCxnSpPr>
          <p:nvPr/>
        </p:nvCxnSpPr>
        <p:spPr>
          <a:xfrm flipH="1" flipV="1">
            <a:off x="1605281" y="1634882"/>
            <a:ext cx="103243" cy="47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 : en angle 61">
            <a:extLst>
              <a:ext uri="{FF2B5EF4-FFF2-40B4-BE49-F238E27FC236}">
                <a16:creationId xmlns:a16="http://schemas.microsoft.com/office/drawing/2014/main" id="{29F2293D-35F3-E1B5-D10B-9B9A2DB92A9E}"/>
              </a:ext>
            </a:extLst>
          </p:cNvPr>
          <p:cNvCxnSpPr>
            <a:cxnSpLocks/>
            <a:stCxn id="55" idx="2"/>
            <a:endCxn id="339" idx="0"/>
          </p:cNvCxnSpPr>
          <p:nvPr/>
        </p:nvCxnSpPr>
        <p:spPr>
          <a:xfrm rot="16200000" flipH="1">
            <a:off x="1653764" y="1506434"/>
            <a:ext cx="152813" cy="8053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 : en angle 64">
            <a:extLst>
              <a:ext uri="{FF2B5EF4-FFF2-40B4-BE49-F238E27FC236}">
                <a16:creationId xmlns:a16="http://schemas.microsoft.com/office/drawing/2014/main" id="{E663AE5F-2EB7-21C1-D60C-3275A9EF9159}"/>
              </a:ext>
            </a:extLst>
          </p:cNvPr>
          <p:cNvCxnSpPr>
            <a:cxnSpLocks/>
            <a:stCxn id="10" idx="2"/>
            <a:endCxn id="122" idx="0"/>
          </p:cNvCxnSpPr>
          <p:nvPr/>
        </p:nvCxnSpPr>
        <p:spPr>
          <a:xfrm rot="16200000" flipH="1">
            <a:off x="9402093" y="1269777"/>
            <a:ext cx="242594" cy="9750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A0F36DC7-7940-F7A1-3494-DC42652ED2F6}"/>
              </a:ext>
            </a:extLst>
          </p:cNvPr>
          <p:cNvCxnSpPr>
            <a:cxnSpLocks/>
            <a:stCxn id="173" idx="1"/>
            <a:endCxn id="107" idx="3"/>
          </p:cNvCxnSpPr>
          <p:nvPr/>
        </p:nvCxnSpPr>
        <p:spPr>
          <a:xfrm flipH="1">
            <a:off x="9414616" y="2796798"/>
            <a:ext cx="120543" cy="3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E0F1666-9CD8-CD2F-148B-2E59F9FE06B8}"/>
              </a:ext>
            </a:extLst>
          </p:cNvPr>
          <p:cNvSpPr/>
          <p:nvPr/>
        </p:nvSpPr>
        <p:spPr>
          <a:xfrm>
            <a:off x="104172" y="1429960"/>
            <a:ext cx="867344" cy="39565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Ladislas IV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1272-90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AB74EBB-8589-BC5A-D62E-4A3D89DD4B49}"/>
              </a:ext>
            </a:extLst>
          </p:cNvPr>
          <p:cNvSpPr/>
          <p:nvPr/>
        </p:nvSpPr>
        <p:spPr>
          <a:xfrm>
            <a:off x="103452" y="943050"/>
            <a:ext cx="861916" cy="39565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Etienne V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1270-72</a:t>
            </a:r>
          </a:p>
        </p:txBody>
      </p:sp>
      <p:cxnSp>
        <p:nvCxnSpPr>
          <p:cNvPr id="81" name="Connecteur : en angle 80">
            <a:extLst>
              <a:ext uri="{FF2B5EF4-FFF2-40B4-BE49-F238E27FC236}">
                <a16:creationId xmlns:a16="http://schemas.microsoft.com/office/drawing/2014/main" id="{62021FB2-0000-B8A4-3D23-31D9BB62AB41}"/>
              </a:ext>
            </a:extLst>
          </p:cNvPr>
          <p:cNvCxnSpPr>
            <a:cxnSpLocks/>
            <a:stCxn id="78" idx="2"/>
            <a:endCxn id="55" idx="0"/>
          </p:cNvCxnSpPr>
          <p:nvPr/>
        </p:nvCxnSpPr>
        <p:spPr>
          <a:xfrm rot="16200000" flipH="1">
            <a:off x="881774" y="991339"/>
            <a:ext cx="98351" cy="7930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7CE44EAA-BED3-9300-B3C7-9C1B6EFCEDD4}"/>
              </a:ext>
            </a:extLst>
          </p:cNvPr>
          <p:cNvCxnSpPr>
            <a:cxnSpLocks/>
            <a:stCxn id="11" idx="2"/>
            <a:endCxn id="3" idx="0"/>
          </p:cNvCxnSpPr>
          <p:nvPr/>
        </p:nvCxnSpPr>
        <p:spPr>
          <a:xfrm flipH="1">
            <a:off x="7013964" y="547395"/>
            <a:ext cx="12736" cy="138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2C0DD371-BD47-E3BB-D106-5C5A323BD592}"/>
              </a:ext>
            </a:extLst>
          </p:cNvPr>
          <p:cNvCxnSpPr>
            <a:cxnSpLocks/>
            <a:stCxn id="78" idx="2"/>
            <a:endCxn id="77" idx="0"/>
          </p:cNvCxnSpPr>
          <p:nvPr/>
        </p:nvCxnSpPr>
        <p:spPr>
          <a:xfrm>
            <a:off x="534410" y="1338704"/>
            <a:ext cx="3434" cy="91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>
            <a:extLst>
              <a:ext uri="{FF2B5EF4-FFF2-40B4-BE49-F238E27FC236}">
                <a16:creationId xmlns:a16="http://schemas.microsoft.com/office/drawing/2014/main" id="{6FF544AE-F9D5-3F0D-8A60-D8B6CB8CA106}"/>
              </a:ext>
            </a:extLst>
          </p:cNvPr>
          <p:cNvSpPr/>
          <p:nvPr/>
        </p:nvSpPr>
        <p:spPr>
          <a:xfrm>
            <a:off x="93272" y="151743"/>
            <a:ext cx="1271221" cy="680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Hongrie des Arpad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895-1301</a:t>
            </a:r>
          </a:p>
        </p:txBody>
      </p: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CE26452C-6010-5BC1-BE96-036264CB271F}"/>
              </a:ext>
            </a:extLst>
          </p:cNvPr>
          <p:cNvCxnSpPr>
            <a:cxnSpLocks/>
            <a:stCxn id="238" idx="1"/>
            <a:endCxn id="58" idx="3"/>
          </p:cNvCxnSpPr>
          <p:nvPr/>
        </p:nvCxnSpPr>
        <p:spPr>
          <a:xfrm flipH="1">
            <a:off x="7438232" y="3695629"/>
            <a:ext cx="10569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693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5BB7A2A-027F-4AAE-9F48-4C81ED5AF3A0}"/>
              </a:ext>
            </a:extLst>
          </p:cNvPr>
          <p:cNvSpPr/>
          <p:nvPr/>
        </p:nvSpPr>
        <p:spPr>
          <a:xfrm>
            <a:off x="3471364" y="1849698"/>
            <a:ext cx="1063180" cy="399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II le 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1350-64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18A18D-5212-49F6-A942-8EC85F58028F}"/>
              </a:ext>
            </a:extLst>
          </p:cNvPr>
          <p:cNvSpPr/>
          <p:nvPr/>
        </p:nvSpPr>
        <p:spPr>
          <a:xfrm>
            <a:off x="3471364" y="2398156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1364-80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380D437-271E-42E6-8A82-FB91D98C053E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4002954" y="2249667"/>
            <a:ext cx="0" cy="148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C94C407-70CC-4DD6-A3B6-0F23F30DCED0}"/>
              </a:ext>
            </a:extLst>
          </p:cNvPr>
          <p:cNvSpPr/>
          <p:nvPr/>
        </p:nvSpPr>
        <p:spPr>
          <a:xfrm>
            <a:off x="3467024" y="2941465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1380-1422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CC4D801-9DB1-46B2-9B9C-8E3ACF797EE4}"/>
              </a:ext>
            </a:extLst>
          </p:cNvPr>
          <p:cNvSpPr/>
          <p:nvPr/>
        </p:nvSpPr>
        <p:spPr>
          <a:xfrm>
            <a:off x="3467024" y="3484774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1422-61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8C2CFD4-913A-4AED-870A-42E1CD5FF0D2}"/>
              </a:ext>
            </a:extLst>
          </p:cNvPr>
          <p:cNvSpPr/>
          <p:nvPr/>
        </p:nvSpPr>
        <p:spPr>
          <a:xfrm>
            <a:off x="3467024" y="3997971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XI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1461-83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00F5976-EA53-4895-BE07-17FAB4D04C55}"/>
              </a:ext>
            </a:extLst>
          </p:cNvPr>
          <p:cNvSpPr/>
          <p:nvPr/>
        </p:nvSpPr>
        <p:spPr>
          <a:xfrm>
            <a:off x="3467024" y="4511168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1483-98</a:t>
            </a:r>
          </a:p>
        </p:txBody>
      </p: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EF3E85D8-61AB-41E5-ACDD-F07715F3754B}"/>
              </a:ext>
            </a:extLst>
          </p:cNvPr>
          <p:cNvCxnSpPr>
            <a:cxnSpLocks/>
            <a:stCxn id="22" idx="2"/>
            <a:endCxn id="144" idx="0"/>
          </p:cNvCxnSpPr>
          <p:nvPr/>
        </p:nvCxnSpPr>
        <p:spPr>
          <a:xfrm flipH="1">
            <a:off x="3998614" y="2779619"/>
            <a:ext cx="4340" cy="161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avec flèche 151">
            <a:extLst>
              <a:ext uri="{FF2B5EF4-FFF2-40B4-BE49-F238E27FC236}">
                <a16:creationId xmlns:a16="http://schemas.microsoft.com/office/drawing/2014/main" id="{A9831F41-D8BB-4682-9471-BF4E1503C537}"/>
              </a:ext>
            </a:extLst>
          </p:cNvPr>
          <p:cNvCxnSpPr>
            <a:cxnSpLocks/>
            <a:stCxn id="144" idx="2"/>
            <a:endCxn id="145" idx="0"/>
          </p:cNvCxnSpPr>
          <p:nvPr/>
        </p:nvCxnSpPr>
        <p:spPr>
          <a:xfrm>
            <a:off x="3998614" y="3322928"/>
            <a:ext cx="0" cy="161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9C6FFCFD-62A0-4A27-96E2-55E9923744F0}"/>
              </a:ext>
            </a:extLst>
          </p:cNvPr>
          <p:cNvCxnSpPr>
            <a:cxnSpLocks/>
            <a:stCxn id="145" idx="2"/>
            <a:endCxn id="146" idx="0"/>
          </p:cNvCxnSpPr>
          <p:nvPr/>
        </p:nvCxnSpPr>
        <p:spPr>
          <a:xfrm>
            <a:off x="3998614" y="3866237"/>
            <a:ext cx="0" cy="131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58AE7736-4183-4CC8-97A8-F503588EA46E}"/>
              </a:ext>
            </a:extLst>
          </p:cNvPr>
          <p:cNvCxnSpPr>
            <a:cxnSpLocks/>
            <a:stCxn id="146" idx="2"/>
            <a:endCxn id="147" idx="0"/>
          </p:cNvCxnSpPr>
          <p:nvPr/>
        </p:nvCxnSpPr>
        <p:spPr>
          <a:xfrm>
            <a:off x="3998614" y="4379434"/>
            <a:ext cx="0" cy="131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AF29149-F429-4777-AD0A-A1961067886F}"/>
              </a:ext>
            </a:extLst>
          </p:cNvPr>
          <p:cNvSpPr/>
          <p:nvPr/>
        </p:nvSpPr>
        <p:spPr>
          <a:xfrm>
            <a:off x="2233700" y="2389223"/>
            <a:ext cx="1063180" cy="381463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1363-1404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00201532-1AA4-4013-BAFC-6C87099E9BFF}"/>
              </a:ext>
            </a:extLst>
          </p:cNvPr>
          <p:cNvSpPr/>
          <p:nvPr/>
        </p:nvSpPr>
        <p:spPr>
          <a:xfrm>
            <a:off x="2188912" y="2890161"/>
            <a:ext cx="1122867" cy="381463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sans Peur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1404-19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DEF16A4-3901-428A-929B-21A4F94860FA}"/>
              </a:ext>
            </a:extLst>
          </p:cNvPr>
          <p:cNvSpPr/>
          <p:nvPr/>
        </p:nvSpPr>
        <p:spPr>
          <a:xfrm>
            <a:off x="2226904" y="3467601"/>
            <a:ext cx="1063180" cy="381463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1419-67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C1D73A5-0887-4E68-8517-3362501C687E}"/>
              </a:ext>
            </a:extLst>
          </p:cNvPr>
          <p:cNvSpPr/>
          <p:nvPr/>
        </p:nvSpPr>
        <p:spPr>
          <a:xfrm>
            <a:off x="2461314" y="3989038"/>
            <a:ext cx="884521" cy="513197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le Téméraire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1467-77</a:t>
            </a:r>
          </a:p>
        </p:txBody>
      </p:sp>
      <p:cxnSp>
        <p:nvCxnSpPr>
          <p:cNvPr id="254" name="Connecteur droit avec flèche 253">
            <a:extLst>
              <a:ext uri="{FF2B5EF4-FFF2-40B4-BE49-F238E27FC236}">
                <a16:creationId xmlns:a16="http://schemas.microsoft.com/office/drawing/2014/main" id="{D1A6E638-3610-459F-94F7-3698E900C709}"/>
              </a:ext>
            </a:extLst>
          </p:cNvPr>
          <p:cNvCxnSpPr>
            <a:cxnSpLocks/>
            <a:stCxn id="251" idx="2"/>
            <a:endCxn id="252" idx="0"/>
          </p:cNvCxnSpPr>
          <p:nvPr/>
        </p:nvCxnSpPr>
        <p:spPr>
          <a:xfrm>
            <a:off x="2750346" y="3271624"/>
            <a:ext cx="8148" cy="1959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avec flèche 254">
            <a:extLst>
              <a:ext uri="{FF2B5EF4-FFF2-40B4-BE49-F238E27FC236}">
                <a16:creationId xmlns:a16="http://schemas.microsoft.com/office/drawing/2014/main" id="{1E067DED-C68E-46E2-B599-C30B5812387E}"/>
              </a:ext>
            </a:extLst>
          </p:cNvPr>
          <p:cNvCxnSpPr>
            <a:cxnSpLocks/>
            <a:stCxn id="253" idx="2"/>
            <a:endCxn id="130" idx="0"/>
          </p:cNvCxnSpPr>
          <p:nvPr/>
        </p:nvCxnSpPr>
        <p:spPr>
          <a:xfrm>
            <a:off x="2903575" y="4502235"/>
            <a:ext cx="433" cy="1449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avec flèche 256">
            <a:extLst>
              <a:ext uri="{FF2B5EF4-FFF2-40B4-BE49-F238E27FC236}">
                <a16:creationId xmlns:a16="http://schemas.microsoft.com/office/drawing/2014/main" id="{BBE4B039-E49D-48D1-9EBD-C3261D333774}"/>
              </a:ext>
            </a:extLst>
          </p:cNvPr>
          <p:cNvCxnSpPr>
            <a:cxnSpLocks/>
            <a:stCxn id="250" idx="2"/>
            <a:endCxn id="251" idx="0"/>
          </p:cNvCxnSpPr>
          <p:nvPr/>
        </p:nvCxnSpPr>
        <p:spPr>
          <a:xfrm flipH="1">
            <a:off x="2750346" y="2770686"/>
            <a:ext cx="14944" cy="1194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 : en angle 268">
            <a:extLst>
              <a:ext uri="{FF2B5EF4-FFF2-40B4-BE49-F238E27FC236}">
                <a16:creationId xmlns:a16="http://schemas.microsoft.com/office/drawing/2014/main" id="{6B65B6D8-0131-4620-981A-224EB11F75A8}"/>
              </a:ext>
            </a:extLst>
          </p:cNvPr>
          <p:cNvCxnSpPr>
            <a:cxnSpLocks/>
            <a:stCxn id="21" idx="2"/>
            <a:endCxn id="250" idx="0"/>
          </p:cNvCxnSpPr>
          <p:nvPr/>
        </p:nvCxnSpPr>
        <p:spPr>
          <a:xfrm rot="5400000">
            <a:off x="3314344" y="1700613"/>
            <a:ext cx="139556" cy="12376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Ellipse 271">
            <a:extLst>
              <a:ext uri="{FF2B5EF4-FFF2-40B4-BE49-F238E27FC236}">
                <a16:creationId xmlns:a16="http://schemas.microsoft.com/office/drawing/2014/main" id="{AE2B16AC-FC21-4FE9-9B14-057C14630993}"/>
              </a:ext>
            </a:extLst>
          </p:cNvPr>
          <p:cNvSpPr/>
          <p:nvPr/>
        </p:nvSpPr>
        <p:spPr>
          <a:xfrm>
            <a:off x="2128991" y="1636758"/>
            <a:ext cx="1249550" cy="608012"/>
          </a:xfrm>
          <a:prstGeom prst="ellipse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Valois-Bourgogne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1363-1477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9B995D6-E6AC-4CAF-BD1C-4DF60EC702CB}"/>
              </a:ext>
            </a:extLst>
          </p:cNvPr>
          <p:cNvSpPr/>
          <p:nvPr/>
        </p:nvSpPr>
        <p:spPr>
          <a:xfrm>
            <a:off x="4633409" y="2937345"/>
            <a:ext cx="857333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1392-1407</a:t>
            </a:r>
          </a:p>
        </p:txBody>
      </p:sp>
      <p:cxnSp>
        <p:nvCxnSpPr>
          <p:cNvPr id="274" name="Connecteur : en angle 273">
            <a:extLst>
              <a:ext uri="{FF2B5EF4-FFF2-40B4-BE49-F238E27FC236}">
                <a16:creationId xmlns:a16="http://schemas.microsoft.com/office/drawing/2014/main" id="{C9A1D75C-E58A-476F-8751-9067BE78B3CE}"/>
              </a:ext>
            </a:extLst>
          </p:cNvPr>
          <p:cNvCxnSpPr>
            <a:cxnSpLocks/>
            <a:stCxn id="22" idx="2"/>
            <a:endCxn id="273" idx="0"/>
          </p:cNvCxnSpPr>
          <p:nvPr/>
        </p:nvCxnSpPr>
        <p:spPr>
          <a:xfrm rot="16200000" flipH="1">
            <a:off x="4453652" y="2328921"/>
            <a:ext cx="157726" cy="105912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ectangle 277">
            <a:extLst>
              <a:ext uri="{FF2B5EF4-FFF2-40B4-BE49-F238E27FC236}">
                <a16:creationId xmlns:a16="http://schemas.microsoft.com/office/drawing/2014/main" id="{B86B4CBD-6A81-47D2-9CCC-EBCC566C6CDB}"/>
              </a:ext>
            </a:extLst>
          </p:cNvPr>
          <p:cNvSpPr/>
          <p:nvPr/>
        </p:nvSpPr>
        <p:spPr>
          <a:xfrm>
            <a:off x="4628242" y="3476533"/>
            <a:ext cx="857333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1407-65</a:t>
            </a:r>
          </a:p>
        </p:txBody>
      </p:sp>
      <p:cxnSp>
        <p:nvCxnSpPr>
          <p:cNvPr id="279" name="Connecteur droit avec flèche 278">
            <a:extLst>
              <a:ext uri="{FF2B5EF4-FFF2-40B4-BE49-F238E27FC236}">
                <a16:creationId xmlns:a16="http://schemas.microsoft.com/office/drawing/2014/main" id="{54C30BBD-1A64-4179-A215-AAB17BE212FA}"/>
              </a:ext>
            </a:extLst>
          </p:cNvPr>
          <p:cNvCxnSpPr>
            <a:cxnSpLocks/>
            <a:stCxn id="273" idx="2"/>
            <a:endCxn id="278" idx="0"/>
          </p:cNvCxnSpPr>
          <p:nvPr/>
        </p:nvCxnSpPr>
        <p:spPr>
          <a:xfrm flipH="1">
            <a:off x="5056909" y="3318809"/>
            <a:ext cx="5167" cy="157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ectangle 281">
            <a:extLst>
              <a:ext uri="{FF2B5EF4-FFF2-40B4-BE49-F238E27FC236}">
                <a16:creationId xmlns:a16="http://schemas.microsoft.com/office/drawing/2014/main" id="{3F06131B-E5B2-4943-9B6F-434947A1BDE2}"/>
              </a:ext>
            </a:extLst>
          </p:cNvPr>
          <p:cNvSpPr/>
          <p:nvPr/>
        </p:nvSpPr>
        <p:spPr>
          <a:xfrm>
            <a:off x="4624286" y="4000365"/>
            <a:ext cx="857333" cy="576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XII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1465-98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1498-1515</a:t>
            </a:r>
          </a:p>
        </p:txBody>
      </p:sp>
      <p:cxnSp>
        <p:nvCxnSpPr>
          <p:cNvPr id="283" name="Connecteur droit avec flèche 282">
            <a:extLst>
              <a:ext uri="{FF2B5EF4-FFF2-40B4-BE49-F238E27FC236}">
                <a16:creationId xmlns:a16="http://schemas.microsoft.com/office/drawing/2014/main" id="{89F29083-A106-4710-9792-21F59B9CE959}"/>
              </a:ext>
            </a:extLst>
          </p:cNvPr>
          <p:cNvCxnSpPr>
            <a:cxnSpLocks/>
            <a:stCxn id="278" idx="2"/>
            <a:endCxn id="282" idx="0"/>
          </p:cNvCxnSpPr>
          <p:nvPr/>
        </p:nvCxnSpPr>
        <p:spPr>
          <a:xfrm flipH="1">
            <a:off x="5052953" y="3857997"/>
            <a:ext cx="3956" cy="142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C32A519-02FA-40C2-A658-4337389DD5A2}"/>
              </a:ext>
            </a:extLst>
          </p:cNvPr>
          <p:cNvSpPr/>
          <p:nvPr/>
        </p:nvSpPr>
        <p:spPr>
          <a:xfrm>
            <a:off x="761339" y="2389223"/>
            <a:ext cx="1272597" cy="381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d’Anjou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1382-84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8AF3A58-578D-45B3-880E-32907F03732B}"/>
              </a:ext>
            </a:extLst>
          </p:cNvPr>
          <p:cNvSpPr/>
          <p:nvPr/>
        </p:nvSpPr>
        <p:spPr>
          <a:xfrm>
            <a:off x="768578" y="2928411"/>
            <a:ext cx="1272597" cy="381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1384-1417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ABB8C5BE-62B0-474D-936C-8B443F31D038}"/>
              </a:ext>
            </a:extLst>
          </p:cNvPr>
          <p:cNvSpPr/>
          <p:nvPr/>
        </p:nvSpPr>
        <p:spPr>
          <a:xfrm>
            <a:off x="1079667" y="3467600"/>
            <a:ext cx="1063180" cy="381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1417-34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A086FA47-102D-44D0-A0C3-253B8D685F4C}"/>
              </a:ext>
            </a:extLst>
          </p:cNvPr>
          <p:cNvSpPr/>
          <p:nvPr/>
        </p:nvSpPr>
        <p:spPr>
          <a:xfrm>
            <a:off x="271188" y="3467600"/>
            <a:ext cx="732368" cy="381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René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1434-80</a:t>
            </a:r>
          </a:p>
        </p:txBody>
      </p:sp>
      <p:cxnSp>
        <p:nvCxnSpPr>
          <p:cNvPr id="297" name="Connecteur droit avec flèche 296">
            <a:extLst>
              <a:ext uri="{FF2B5EF4-FFF2-40B4-BE49-F238E27FC236}">
                <a16:creationId xmlns:a16="http://schemas.microsoft.com/office/drawing/2014/main" id="{1AD23048-5212-4D00-B1F7-42D9DB106830}"/>
              </a:ext>
            </a:extLst>
          </p:cNvPr>
          <p:cNvCxnSpPr>
            <a:cxnSpLocks/>
            <a:stCxn id="291" idx="2"/>
            <a:endCxn id="292" idx="0"/>
          </p:cNvCxnSpPr>
          <p:nvPr/>
        </p:nvCxnSpPr>
        <p:spPr>
          <a:xfrm>
            <a:off x="1397638" y="2770686"/>
            <a:ext cx="7239" cy="1577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Connecteur : en angle 304">
            <a:extLst>
              <a:ext uri="{FF2B5EF4-FFF2-40B4-BE49-F238E27FC236}">
                <a16:creationId xmlns:a16="http://schemas.microsoft.com/office/drawing/2014/main" id="{98E37F62-2DCB-480C-BF15-1159AA0CDBAB}"/>
              </a:ext>
            </a:extLst>
          </p:cNvPr>
          <p:cNvCxnSpPr>
            <a:cxnSpLocks/>
            <a:stCxn id="292" idx="2"/>
            <a:endCxn id="293" idx="0"/>
          </p:cNvCxnSpPr>
          <p:nvPr/>
        </p:nvCxnSpPr>
        <p:spPr>
          <a:xfrm rot="16200000" flipH="1">
            <a:off x="1429204" y="3285547"/>
            <a:ext cx="157726" cy="2063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 : en angle 307">
            <a:extLst>
              <a:ext uri="{FF2B5EF4-FFF2-40B4-BE49-F238E27FC236}">
                <a16:creationId xmlns:a16="http://schemas.microsoft.com/office/drawing/2014/main" id="{E1CB2E16-A271-485C-9AC3-AAE3E4865DFB}"/>
              </a:ext>
            </a:extLst>
          </p:cNvPr>
          <p:cNvCxnSpPr>
            <a:cxnSpLocks/>
            <a:stCxn id="292" idx="2"/>
            <a:endCxn id="294" idx="0"/>
          </p:cNvCxnSpPr>
          <p:nvPr/>
        </p:nvCxnSpPr>
        <p:spPr>
          <a:xfrm rot="5400000">
            <a:off x="942262" y="3004985"/>
            <a:ext cx="157726" cy="7675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 : en angle 311">
            <a:extLst>
              <a:ext uri="{FF2B5EF4-FFF2-40B4-BE49-F238E27FC236}">
                <a16:creationId xmlns:a16="http://schemas.microsoft.com/office/drawing/2014/main" id="{660E47EA-7414-43F9-BBDE-B848D517AFE1}"/>
              </a:ext>
            </a:extLst>
          </p:cNvPr>
          <p:cNvCxnSpPr>
            <a:cxnSpLocks/>
            <a:stCxn id="21" idx="2"/>
            <a:endCxn id="291" idx="0"/>
          </p:cNvCxnSpPr>
          <p:nvPr/>
        </p:nvCxnSpPr>
        <p:spPr>
          <a:xfrm rot="5400000">
            <a:off x="2630518" y="1016787"/>
            <a:ext cx="139556" cy="26053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B3AF664-026B-4036-8911-FF8C14A656CF}"/>
              </a:ext>
            </a:extLst>
          </p:cNvPr>
          <p:cNvSpPr/>
          <p:nvPr/>
        </p:nvSpPr>
        <p:spPr>
          <a:xfrm>
            <a:off x="956174" y="1513370"/>
            <a:ext cx="883064" cy="381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Jeanne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346" name="Connecteur droit avec flèche 345">
            <a:extLst>
              <a:ext uri="{FF2B5EF4-FFF2-40B4-BE49-F238E27FC236}">
                <a16:creationId xmlns:a16="http://schemas.microsoft.com/office/drawing/2014/main" id="{35117AA4-C366-489A-8D56-332DD6C8883F}"/>
              </a:ext>
            </a:extLst>
          </p:cNvPr>
          <p:cNvCxnSpPr>
            <a:cxnSpLocks/>
            <a:stCxn id="345" idx="2"/>
            <a:endCxn id="291" idx="0"/>
          </p:cNvCxnSpPr>
          <p:nvPr/>
        </p:nvCxnSpPr>
        <p:spPr>
          <a:xfrm flipH="1">
            <a:off x="1397638" y="1894833"/>
            <a:ext cx="68" cy="49439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10ED18D-C5C0-44C8-8C0C-04040A9E9646}"/>
              </a:ext>
            </a:extLst>
          </p:cNvPr>
          <p:cNvSpPr/>
          <p:nvPr/>
        </p:nvSpPr>
        <p:spPr>
          <a:xfrm>
            <a:off x="2463002" y="4647170"/>
            <a:ext cx="882012" cy="513197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1477-82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Bourgogne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761F76F-C6B0-4021-9DAB-9AD4E371B04A}"/>
              </a:ext>
            </a:extLst>
          </p:cNvPr>
          <p:cNvSpPr/>
          <p:nvPr/>
        </p:nvSpPr>
        <p:spPr>
          <a:xfrm>
            <a:off x="1438429" y="4451194"/>
            <a:ext cx="961948" cy="70917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Maximilien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Habsbourg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Autriche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1493-1519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337AAE4-1A31-438F-801F-300C69E662F8}"/>
              </a:ext>
            </a:extLst>
          </p:cNvPr>
          <p:cNvCxnSpPr>
            <a:cxnSpLocks/>
            <a:stCxn id="130" idx="1"/>
            <a:endCxn id="137" idx="3"/>
          </p:cNvCxnSpPr>
          <p:nvPr/>
        </p:nvCxnSpPr>
        <p:spPr>
          <a:xfrm flipH="1" flipV="1">
            <a:off x="2400377" y="4805781"/>
            <a:ext cx="62625" cy="97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4E51A97-07DA-4D9E-B406-1968269AB95B}"/>
              </a:ext>
            </a:extLst>
          </p:cNvPr>
          <p:cNvSpPr/>
          <p:nvPr/>
        </p:nvSpPr>
        <p:spPr>
          <a:xfrm>
            <a:off x="5531029" y="3476532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1407-67</a:t>
            </a:r>
          </a:p>
        </p:txBody>
      </p:sp>
      <p:cxnSp>
        <p:nvCxnSpPr>
          <p:cNvPr id="150" name="Connecteur droit avec flèche 149">
            <a:extLst>
              <a:ext uri="{FF2B5EF4-FFF2-40B4-BE49-F238E27FC236}">
                <a16:creationId xmlns:a16="http://schemas.microsoft.com/office/drawing/2014/main" id="{CC11A21B-7734-49A7-A8B1-5AC7B8210515}"/>
              </a:ext>
            </a:extLst>
          </p:cNvPr>
          <p:cNvCxnSpPr>
            <a:cxnSpLocks/>
            <a:stCxn id="149" idx="2"/>
            <a:endCxn id="154" idx="0"/>
          </p:cNvCxnSpPr>
          <p:nvPr/>
        </p:nvCxnSpPr>
        <p:spPr>
          <a:xfrm>
            <a:off x="6062619" y="3857996"/>
            <a:ext cx="4983" cy="151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 : en angle 150">
            <a:extLst>
              <a:ext uri="{FF2B5EF4-FFF2-40B4-BE49-F238E27FC236}">
                <a16:creationId xmlns:a16="http://schemas.microsoft.com/office/drawing/2014/main" id="{36640B98-8DE6-4C59-869D-7D25ADFD8231}"/>
              </a:ext>
            </a:extLst>
          </p:cNvPr>
          <p:cNvCxnSpPr>
            <a:cxnSpLocks/>
            <a:stCxn id="273" idx="2"/>
            <a:endCxn id="149" idx="0"/>
          </p:cNvCxnSpPr>
          <p:nvPr/>
        </p:nvCxnSpPr>
        <p:spPr>
          <a:xfrm rot="16200000" flipH="1">
            <a:off x="5483486" y="2897398"/>
            <a:ext cx="157723" cy="10005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6CA8C0F-2BC2-4FFA-99FF-E3C8075DF0C9}"/>
              </a:ext>
            </a:extLst>
          </p:cNvPr>
          <p:cNvSpPr/>
          <p:nvPr/>
        </p:nvSpPr>
        <p:spPr>
          <a:xfrm>
            <a:off x="5536012" y="4009773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1467-96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7B2A535-F48B-43FD-9298-96EC1D7E2310}"/>
              </a:ext>
            </a:extLst>
          </p:cNvPr>
          <p:cNvSpPr/>
          <p:nvPr/>
        </p:nvSpPr>
        <p:spPr>
          <a:xfrm>
            <a:off x="5549976" y="4893402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François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1515-47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0AD5CC3-4B86-4D30-BACF-1238D4F2A856}"/>
              </a:ext>
            </a:extLst>
          </p:cNvPr>
          <p:cNvSpPr/>
          <p:nvPr/>
        </p:nvSpPr>
        <p:spPr>
          <a:xfrm>
            <a:off x="5553514" y="5393518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Henri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1547-60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103ABA-AEFB-4220-B959-A3B8360B65EE}"/>
              </a:ext>
            </a:extLst>
          </p:cNvPr>
          <p:cNvSpPr/>
          <p:nvPr/>
        </p:nvSpPr>
        <p:spPr>
          <a:xfrm>
            <a:off x="6948969" y="5991178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Henri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1574-89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4FF3EA6-9F3C-4C54-AA0C-BF5F6808EE46}"/>
              </a:ext>
            </a:extLst>
          </p:cNvPr>
          <p:cNvSpPr/>
          <p:nvPr/>
        </p:nvSpPr>
        <p:spPr>
          <a:xfrm>
            <a:off x="5826198" y="5994864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1560-74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E33862E-0E26-4562-B458-52D334DDF76C}"/>
              </a:ext>
            </a:extLst>
          </p:cNvPr>
          <p:cNvSpPr/>
          <p:nvPr/>
        </p:nvSpPr>
        <p:spPr>
          <a:xfrm>
            <a:off x="4702562" y="5991178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François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1559-60</a:t>
            </a:r>
          </a:p>
        </p:txBody>
      </p:sp>
      <p:cxnSp>
        <p:nvCxnSpPr>
          <p:cNvPr id="162" name="Connecteur : en angle 161">
            <a:extLst>
              <a:ext uri="{FF2B5EF4-FFF2-40B4-BE49-F238E27FC236}">
                <a16:creationId xmlns:a16="http://schemas.microsoft.com/office/drawing/2014/main" id="{47FD2D21-9BB4-4B43-B52E-A78AC0052907}"/>
              </a:ext>
            </a:extLst>
          </p:cNvPr>
          <p:cNvCxnSpPr>
            <a:cxnSpLocks/>
            <a:stCxn id="157" idx="2"/>
            <a:endCxn id="160" idx="0"/>
          </p:cNvCxnSpPr>
          <p:nvPr/>
        </p:nvCxnSpPr>
        <p:spPr>
          <a:xfrm rot="5400000">
            <a:off x="5551530" y="5457604"/>
            <a:ext cx="216196" cy="8509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 : en angle 162">
            <a:extLst>
              <a:ext uri="{FF2B5EF4-FFF2-40B4-BE49-F238E27FC236}">
                <a16:creationId xmlns:a16="http://schemas.microsoft.com/office/drawing/2014/main" id="{F4FA4D81-CD7A-40D5-A846-1E2B560DDD52}"/>
              </a:ext>
            </a:extLst>
          </p:cNvPr>
          <p:cNvCxnSpPr>
            <a:cxnSpLocks/>
            <a:stCxn id="157" idx="2"/>
            <a:endCxn id="158" idx="0"/>
          </p:cNvCxnSpPr>
          <p:nvPr/>
        </p:nvCxnSpPr>
        <p:spPr>
          <a:xfrm rot="16200000" flipH="1">
            <a:off x="6674733" y="5185352"/>
            <a:ext cx="216196" cy="13954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avec flèche 168">
            <a:extLst>
              <a:ext uri="{FF2B5EF4-FFF2-40B4-BE49-F238E27FC236}">
                <a16:creationId xmlns:a16="http://schemas.microsoft.com/office/drawing/2014/main" id="{7E4B90D3-B3B9-467D-8D24-8F5749F6917F}"/>
              </a:ext>
            </a:extLst>
          </p:cNvPr>
          <p:cNvCxnSpPr>
            <a:cxnSpLocks/>
            <a:stCxn id="156" idx="2"/>
            <a:endCxn id="157" idx="0"/>
          </p:cNvCxnSpPr>
          <p:nvPr/>
        </p:nvCxnSpPr>
        <p:spPr>
          <a:xfrm>
            <a:off x="6081566" y="5274866"/>
            <a:ext cx="3538" cy="118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avec flèche 171">
            <a:extLst>
              <a:ext uri="{FF2B5EF4-FFF2-40B4-BE49-F238E27FC236}">
                <a16:creationId xmlns:a16="http://schemas.microsoft.com/office/drawing/2014/main" id="{4171E24D-F818-4618-9A72-ACACC98430D7}"/>
              </a:ext>
            </a:extLst>
          </p:cNvPr>
          <p:cNvCxnSpPr>
            <a:cxnSpLocks/>
            <a:stCxn id="154" idx="2"/>
            <a:endCxn id="156" idx="0"/>
          </p:cNvCxnSpPr>
          <p:nvPr/>
        </p:nvCxnSpPr>
        <p:spPr>
          <a:xfrm>
            <a:off x="6067602" y="4391237"/>
            <a:ext cx="13964" cy="502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 : en angle 185">
            <a:extLst>
              <a:ext uri="{FF2B5EF4-FFF2-40B4-BE49-F238E27FC236}">
                <a16:creationId xmlns:a16="http://schemas.microsoft.com/office/drawing/2014/main" id="{A42EBED9-FAD3-43C0-9C02-1C7569F76C2F}"/>
              </a:ext>
            </a:extLst>
          </p:cNvPr>
          <p:cNvCxnSpPr>
            <a:cxnSpLocks/>
            <a:stCxn id="157" idx="2"/>
            <a:endCxn id="159" idx="0"/>
          </p:cNvCxnSpPr>
          <p:nvPr/>
        </p:nvCxnSpPr>
        <p:spPr>
          <a:xfrm rot="16200000" flipH="1">
            <a:off x="6111505" y="5748581"/>
            <a:ext cx="219882" cy="2726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>
            <a:extLst>
              <a:ext uri="{FF2B5EF4-FFF2-40B4-BE49-F238E27FC236}">
                <a16:creationId xmlns:a16="http://schemas.microsoft.com/office/drawing/2014/main" id="{19F42F04-B66F-406B-878A-C28BFDB50393}"/>
              </a:ext>
            </a:extLst>
          </p:cNvPr>
          <p:cNvSpPr/>
          <p:nvPr/>
        </p:nvSpPr>
        <p:spPr>
          <a:xfrm>
            <a:off x="4211495" y="4958635"/>
            <a:ext cx="1220465" cy="5864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Orléans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1498-1515</a:t>
            </a:r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96C14BF8-4183-46EB-9445-161E8757F07E}"/>
              </a:ext>
            </a:extLst>
          </p:cNvPr>
          <p:cNvSpPr/>
          <p:nvPr/>
        </p:nvSpPr>
        <p:spPr>
          <a:xfrm>
            <a:off x="6746447" y="5213440"/>
            <a:ext cx="1321763" cy="6080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Angoulême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1515-1589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F45314E-2CE6-4A29-BA54-4E5DEBD0A366}"/>
              </a:ext>
            </a:extLst>
          </p:cNvPr>
          <p:cNvSpPr/>
          <p:nvPr/>
        </p:nvSpPr>
        <p:spPr>
          <a:xfrm>
            <a:off x="1464493" y="5338838"/>
            <a:ext cx="1243923" cy="38146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le Beau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4601273-448B-4456-8EFD-096C35A64EE1}"/>
              </a:ext>
            </a:extLst>
          </p:cNvPr>
          <p:cNvSpPr/>
          <p:nvPr/>
        </p:nvSpPr>
        <p:spPr>
          <a:xfrm>
            <a:off x="239501" y="5338838"/>
            <a:ext cx="1146042" cy="38146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Jeanne la Folle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1504-55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615CBF7-119B-4A09-BADF-E659EDF6144C}"/>
              </a:ext>
            </a:extLst>
          </p:cNvPr>
          <p:cNvSpPr/>
          <p:nvPr/>
        </p:nvSpPr>
        <p:spPr>
          <a:xfrm>
            <a:off x="239501" y="4447214"/>
            <a:ext cx="1146042" cy="70917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Isabelle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Ferdinand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Castille-Aragon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1474-1516</a:t>
            </a:r>
          </a:p>
        </p:txBody>
      </p:sp>
      <p:cxnSp>
        <p:nvCxnSpPr>
          <p:cNvPr id="129" name="Connecteur : en angle 128">
            <a:extLst>
              <a:ext uri="{FF2B5EF4-FFF2-40B4-BE49-F238E27FC236}">
                <a16:creationId xmlns:a16="http://schemas.microsoft.com/office/drawing/2014/main" id="{D36DD8E5-57C7-461A-9626-06D76E73204C}"/>
              </a:ext>
            </a:extLst>
          </p:cNvPr>
          <p:cNvCxnSpPr>
            <a:cxnSpLocks/>
            <a:stCxn id="130" idx="2"/>
            <a:endCxn id="116" idx="0"/>
          </p:cNvCxnSpPr>
          <p:nvPr/>
        </p:nvCxnSpPr>
        <p:spPr>
          <a:xfrm rot="5400000">
            <a:off x="2405997" y="4840826"/>
            <a:ext cx="178471" cy="81755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 : en angle 131">
            <a:extLst>
              <a:ext uri="{FF2B5EF4-FFF2-40B4-BE49-F238E27FC236}">
                <a16:creationId xmlns:a16="http://schemas.microsoft.com/office/drawing/2014/main" id="{11DB07E9-9E8C-4B31-8CEC-AFA0B487B113}"/>
              </a:ext>
            </a:extLst>
          </p:cNvPr>
          <p:cNvCxnSpPr>
            <a:cxnSpLocks/>
            <a:stCxn id="252" idx="2"/>
            <a:endCxn id="253" idx="0"/>
          </p:cNvCxnSpPr>
          <p:nvPr/>
        </p:nvCxnSpPr>
        <p:spPr>
          <a:xfrm rot="16200000" flipH="1">
            <a:off x="2761047" y="3846510"/>
            <a:ext cx="139974" cy="1450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 : en angle 139">
            <a:extLst>
              <a:ext uri="{FF2B5EF4-FFF2-40B4-BE49-F238E27FC236}">
                <a16:creationId xmlns:a16="http://schemas.microsoft.com/office/drawing/2014/main" id="{CF721365-F425-4778-8F56-CBBB665913A6}"/>
              </a:ext>
            </a:extLst>
          </p:cNvPr>
          <p:cNvCxnSpPr>
            <a:cxnSpLocks/>
            <a:stCxn id="137" idx="2"/>
            <a:endCxn id="116" idx="0"/>
          </p:cNvCxnSpPr>
          <p:nvPr/>
        </p:nvCxnSpPr>
        <p:spPr>
          <a:xfrm rot="16200000" flipH="1">
            <a:off x="1913694" y="5166077"/>
            <a:ext cx="178470" cy="1670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5AD5E2DD-51FA-4BF1-905A-D03C4F6714DB}"/>
              </a:ext>
            </a:extLst>
          </p:cNvPr>
          <p:cNvCxnSpPr>
            <a:cxnSpLocks/>
            <a:stCxn id="123" idx="2"/>
            <a:endCxn id="117" idx="0"/>
          </p:cNvCxnSpPr>
          <p:nvPr/>
        </p:nvCxnSpPr>
        <p:spPr>
          <a:xfrm>
            <a:off x="812522" y="5156387"/>
            <a:ext cx="0" cy="18245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A0F786B-394F-44FB-91B3-798D30A67EEC}"/>
              </a:ext>
            </a:extLst>
          </p:cNvPr>
          <p:cNvCxnSpPr>
            <a:cxnSpLocks/>
            <a:stCxn id="116" idx="1"/>
            <a:endCxn id="117" idx="3"/>
          </p:cNvCxnSpPr>
          <p:nvPr/>
        </p:nvCxnSpPr>
        <p:spPr>
          <a:xfrm flipH="1">
            <a:off x="1385543" y="5529570"/>
            <a:ext cx="78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AA0D0A0-344E-4251-8AB6-A74EC6E4C38F}"/>
              </a:ext>
            </a:extLst>
          </p:cNvPr>
          <p:cNvSpPr/>
          <p:nvPr/>
        </p:nvSpPr>
        <p:spPr>
          <a:xfrm>
            <a:off x="1484955" y="5888044"/>
            <a:ext cx="1223461" cy="3814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Charles-Quint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1516-56</a:t>
            </a:r>
          </a:p>
        </p:txBody>
      </p: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B6634BB5-D8DB-483C-990C-41066D3A71FA}"/>
              </a:ext>
            </a:extLst>
          </p:cNvPr>
          <p:cNvCxnSpPr>
            <a:cxnSpLocks/>
            <a:stCxn id="116" idx="2"/>
            <a:endCxn id="165" idx="0"/>
          </p:cNvCxnSpPr>
          <p:nvPr/>
        </p:nvCxnSpPr>
        <p:spPr>
          <a:xfrm>
            <a:off x="2086455" y="5720302"/>
            <a:ext cx="10231" cy="1677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 : en angle 167">
            <a:extLst>
              <a:ext uri="{FF2B5EF4-FFF2-40B4-BE49-F238E27FC236}">
                <a16:creationId xmlns:a16="http://schemas.microsoft.com/office/drawing/2014/main" id="{FD4DC34B-9F2F-4185-BC8D-8FB5F5BB2A50}"/>
              </a:ext>
            </a:extLst>
          </p:cNvPr>
          <p:cNvCxnSpPr>
            <a:cxnSpLocks/>
            <a:stCxn id="117" idx="2"/>
            <a:endCxn id="165" idx="0"/>
          </p:cNvCxnSpPr>
          <p:nvPr/>
        </p:nvCxnSpPr>
        <p:spPr>
          <a:xfrm rot="16200000" flipH="1">
            <a:off x="1370733" y="5162091"/>
            <a:ext cx="167742" cy="12841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2FDCF7A-654C-4E7E-88CF-59DB3645C5B2}"/>
              </a:ext>
            </a:extLst>
          </p:cNvPr>
          <p:cNvSpPr/>
          <p:nvPr/>
        </p:nvSpPr>
        <p:spPr>
          <a:xfrm>
            <a:off x="5553514" y="2794973"/>
            <a:ext cx="1040695" cy="5307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Valentine Visconti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Milan</a:t>
            </a:r>
          </a:p>
        </p:txBody>
      </p: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7EC826F2-30EA-4EE8-831F-7FDFFA80C948}"/>
              </a:ext>
            </a:extLst>
          </p:cNvPr>
          <p:cNvCxnSpPr>
            <a:cxnSpLocks/>
            <a:stCxn id="174" idx="2"/>
            <a:endCxn id="149" idx="0"/>
          </p:cNvCxnSpPr>
          <p:nvPr/>
        </p:nvCxnSpPr>
        <p:spPr>
          <a:xfrm flipH="1">
            <a:off x="6062619" y="3325759"/>
            <a:ext cx="11243" cy="150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D8C6149C-01FA-4749-8CC2-82E7D8BF1BD3}"/>
              </a:ext>
            </a:extLst>
          </p:cNvPr>
          <p:cNvSpPr/>
          <p:nvPr/>
        </p:nvSpPr>
        <p:spPr>
          <a:xfrm>
            <a:off x="8808492" y="175013"/>
            <a:ext cx="1321763" cy="6080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Angleterre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Plantagenêt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1154-1399</a:t>
            </a:r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4A0D74E5-ED53-453C-85A0-F2849642F285}"/>
              </a:ext>
            </a:extLst>
          </p:cNvPr>
          <p:cNvSpPr/>
          <p:nvPr/>
        </p:nvSpPr>
        <p:spPr>
          <a:xfrm>
            <a:off x="3276490" y="175013"/>
            <a:ext cx="1444248" cy="5707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 directs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1328-1498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1E3FD7F-AFF1-42AE-9C6B-5CC5054843CB}"/>
              </a:ext>
            </a:extLst>
          </p:cNvPr>
          <p:cNvSpPr/>
          <p:nvPr/>
        </p:nvSpPr>
        <p:spPr>
          <a:xfrm>
            <a:off x="9015184" y="869471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1327-77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847DCB7-132C-40DB-B29C-225DF04993FA}"/>
              </a:ext>
            </a:extLst>
          </p:cNvPr>
          <p:cNvSpPr/>
          <p:nvPr/>
        </p:nvSpPr>
        <p:spPr>
          <a:xfrm>
            <a:off x="9015184" y="2043698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Richard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1377-99</a:t>
            </a:r>
          </a:p>
        </p:txBody>
      </p:sp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EF1E1FFB-D421-48C3-A103-EBC476A1D12E}"/>
              </a:ext>
            </a:extLst>
          </p:cNvPr>
          <p:cNvCxnSpPr>
            <a:cxnSpLocks/>
            <a:stCxn id="264" idx="2"/>
            <a:endCxn id="173" idx="0"/>
          </p:cNvCxnSpPr>
          <p:nvPr/>
        </p:nvCxnSpPr>
        <p:spPr>
          <a:xfrm>
            <a:off x="9489580" y="1926880"/>
            <a:ext cx="1344" cy="116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E5292C7-1B58-46B4-9B27-5C50F081B006}"/>
              </a:ext>
            </a:extLst>
          </p:cNvPr>
          <p:cNvSpPr/>
          <p:nvPr/>
        </p:nvSpPr>
        <p:spPr>
          <a:xfrm>
            <a:off x="10026896" y="1446723"/>
            <a:ext cx="1025427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de Gand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1362-99</a:t>
            </a:r>
          </a:p>
        </p:txBody>
      </p:sp>
      <p:cxnSp>
        <p:nvCxnSpPr>
          <p:cNvPr id="179" name="Connecteur : en angle 178">
            <a:extLst>
              <a:ext uri="{FF2B5EF4-FFF2-40B4-BE49-F238E27FC236}">
                <a16:creationId xmlns:a16="http://schemas.microsoft.com/office/drawing/2014/main" id="{B0604BC9-75F2-4792-88FC-CE619EB8BAC6}"/>
              </a:ext>
            </a:extLst>
          </p:cNvPr>
          <p:cNvCxnSpPr>
            <a:cxnSpLocks/>
            <a:stCxn id="171" idx="2"/>
            <a:endCxn id="178" idx="0"/>
          </p:cNvCxnSpPr>
          <p:nvPr/>
        </p:nvCxnSpPr>
        <p:spPr>
          <a:xfrm rot="16200000" flipH="1">
            <a:off x="9926625" y="833737"/>
            <a:ext cx="177285" cy="104868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C03FADA-B7E4-4011-ACDC-CB73D6CFBABC}"/>
              </a:ext>
            </a:extLst>
          </p:cNvPr>
          <p:cNvSpPr/>
          <p:nvPr/>
        </p:nvSpPr>
        <p:spPr>
          <a:xfrm>
            <a:off x="10063869" y="2016492"/>
            <a:ext cx="951480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1399-1413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37CAD65-57B9-4708-A444-50A606997D75}"/>
              </a:ext>
            </a:extLst>
          </p:cNvPr>
          <p:cNvSpPr/>
          <p:nvPr/>
        </p:nvSpPr>
        <p:spPr>
          <a:xfrm>
            <a:off x="10065489" y="2613054"/>
            <a:ext cx="951480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1413-22</a:t>
            </a:r>
          </a:p>
        </p:txBody>
      </p:sp>
      <p:cxnSp>
        <p:nvCxnSpPr>
          <p:cNvPr id="182" name="Connecteur droit avec flèche 181">
            <a:extLst>
              <a:ext uri="{FF2B5EF4-FFF2-40B4-BE49-F238E27FC236}">
                <a16:creationId xmlns:a16="http://schemas.microsoft.com/office/drawing/2014/main" id="{C2E17A5C-DB63-4A0C-941D-4F78FA73259A}"/>
              </a:ext>
            </a:extLst>
          </p:cNvPr>
          <p:cNvCxnSpPr>
            <a:cxnSpLocks/>
            <a:stCxn id="178" idx="2"/>
            <a:endCxn id="180" idx="0"/>
          </p:cNvCxnSpPr>
          <p:nvPr/>
        </p:nvCxnSpPr>
        <p:spPr>
          <a:xfrm flipH="1">
            <a:off x="10539609" y="1846690"/>
            <a:ext cx="1" cy="169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avec flèche 186">
            <a:extLst>
              <a:ext uri="{FF2B5EF4-FFF2-40B4-BE49-F238E27FC236}">
                <a16:creationId xmlns:a16="http://schemas.microsoft.com/office/drawing/2014/main" id="{F4EE0395-7B4D-45C5-93EB-BC5AF509C1C5}"/>
              </a:ext>
            </a:extLst>
          </p:cNvPr>
          <p:cNvCxnSpPr>
            <a:cxnSpLocks/>
            <a:stCxn id="180" idx="2"/>
            <a:endCxn id="181" idx="0"/>
          </p:cNvCxnSpPr>
          <p:nvPr/>
        </p:nvCxnSpPr>
        <p:spPr>
          <a:xfrm>
            <a:off x="10539609" y="2416459"/>
            <a:ext cx="1620" cy="196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8966DDF-C0CE-4CD7-AE43-716746337C77}"/>
              </a:ext>
            </a:extLst>
          </p:cNvPr>
          <p:cNvSpPr/>
          <p:nvPr/>
        </p:nvSpPr>
        <p:spPr>
          <a:xfrm>
            <a:off x="7928099" y="1446723"/>
            <a:ext cx="962017" cy="4739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Edmond de Langley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1385-1402</a:t>
            </a:r>
          </a:p>
        </p:txBody>
      </p:sp>
      <p:cxnSp>
        <p:nvCxnSpPr>
          <p:cNvPr id="189" name="Connecteur : en angle 188">
            <a:extLst>
              <a:ext uri="{FF2B5EF4-FFF2-40B4-BE49-F238E27FC236}">
                <a16:creationId xmlns:a16="http://schemas.microsoft.com/office/drawing/2014/main" id="{7263BA73-462F-4383-9D6E-24B19857F964}"/>
              </a:ext>
            </a:extLst>
          </p:cNvPr>
          <p:cNvCxnSpPr>
            <a:cxnSpLocks/>
            <a:stCxn id="171" idx="2"/>
            <a:endCxn id="188" idx="0"/>
          </p:cNvCxnSpPr>
          <p:nvPr/>
        </p:nvCxnSpPr>
        <p:spPr>
          <a:xfrm rot="5400000">
            <a:off x="8861374" y="817172"/>
            <a:ext cx="177285" cy="10818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FB118DC-C05F-4B97-B4AD-2014B678DBDA}"/>
              </a:ext>
            </a:extLst>
          </p:cNvPr>
          <p:cNvSpPr/>
          <p:nvPr/>
        </p:nvSpPr>
        <p:spPr>
          <a:xfrm>
            <a:off x="7938637" y="2027066"/>
            <a:ext cx="951480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Richard de </a:t>
            </a:r>
            <a:r>
              <a:rPr lang="fr-FR" sz="1200" dirty="0" err="1">
                <a:solidFill>
                  <a:schemeClr val="tx1"/>
                </a:solidFill>
              </a:rPr>
              <a:t>Conisburg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EF57FD0-886F-408B-BEF9-F8B9164CD9A7}"/>
              </a:ext>
            </a:extLst>
          </p:cNvPr>
          <p:cNvSpPr/>
          <p:nvPr/>
        </p:nvSpPr>
        <p:spPr>
          <a:xfrm>
            <a:off x="7939718" y="2589964"/>
            <a:ext cx="952555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Richard Plantagenêt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D2C6825-5273-4082-B283-B006952602F9}"/>
              </a:ext>
            </a:extLst>
          </p:cNvPr>
          <p:cNvSpPr/>
          <p:nvPr/>
        </p:nvSpPr>
        <p:spPr>
          <a:xfrm>
            <a:off x="7974563" y="3193397"/>
            <a:ext cx="882865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1461-83</a:t>
            </a:r>
          </a:p>
        </p:txBody>
      </p:sp>
      <p:cxnSp>
        <p:nvCxnSpPr>
          <p:cNvPr id="196" name="Connecteur droit avec flèche 195">
            <a:extLst>
              <a:ext uri="{FF2B5EF4-FFF2-40B4-BE49-F238E27FC236}">
                <a16:creationId xmlns:a16="http://schemas.microsoft.com/office/drawing/2014/main" id="{A81F1239-83BA-4682-B819-9FDE4DEC3B0D}"/>
              </a:ext>
            </a:extLst>
          </p:cNvPr>
          <p:cNvCxnSpPr>
            <a:cxnSpLocks/>
            <a:stCxn id="190" idx="2"/>
            <a:endCxn id="193" idx="0"/>
          </p:cNvCxnSpPr>
          <p:nvPr/>
        </p:nvCxnSpPr>
        <p:spPr>
          <a:xfrm>
            <a:off x="8414377" y="2427033"/>
            <a:ext cx="1619" cy="162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avec flèche 197">
            <a:extLst>
              <a:ext uri="{FF2B5EF4-FFF2-40B4-BE49-F238E27FC236}">
                <a16:creationId xmlns:a16="http://schemas.microsoft.com/office/drawing/2014/main" id="{17C6AFD7-0327-4F71-8A08-3EA969E93AC4}"/>
              </a:ext>
            </a:extLst>
          </p:cNvPr>
          <p:cNvCxnSpPr>
            <a:cxnSpLocks/>
            <a:stCxn id="193" idx="2"/>
            <a:endCxn id="195" idx="0"/>
          </p:cNvCxnSpPr>
          <p:nvPr/>
        </p:nvCxnSpPr>
        <p:spPr>
          <a:xfrm>
            <a:off x="8415996" y="2989931"/>
            <a:ext cx="0" cy="203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avec flèche 201">
            <a:extLst>
              <a:ext uri="{FF2B5EF4-FFF2-40B4-BE49-F238E27FC236}">
                <a16:creationId xmlns:a16="http://schemas.microsoft.com/office/drawing/2014/main" id="{60413BA1-92CF-4B5A-A4DD-9D95C5DA8923}"/>
              </a:ext>
            </a:extLst>
          </p:cNvPr>
          <p:cNvCxnSpPr>
            <a:cxnSpLocks/>
            <a:stCxn id="188" idx="2"/>
            <a:endCxn id="190" idx="0"/>
          </p:cNvCxnSpPr>
          <p:nvPr/>
        </p:nvCxnSpPr>
        <p:spPr>
          <a:xfrm>
            <a:off x="8409108" y="1920677"/>
            <a:ext cx="5269" cy="1063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94DA096-BED4-4E22-B3C8-293554B2781A}"/>
              </a:ext>
            </a:extLst>
          </p:cNvPr>
          <p:cNvSpPr/>
          <p:nvPr/>
        </p:nvSpPr>
        <p:spPr>
          <a:xfrm>
            <a:off x="9027942" y="3192254"/>
            <a:ext cx="882865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Richard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1483-85</a:t>
            </a:r>
          </a:p>
        </p:txBody>
      </p:sp>
      <p:cxnSp>
        <p:nvCxnSpPr>
          <p:cNvPr id="205" name="Connecteur : en angle 204">
            <a:extLst>
              <a:ext uri="{FF2B5EF4-FFF2-40B4-BE49-F238E27FC236}">
                <a16:creationId xmlns:a16="http://schemas.microsoft.com/office/drawing/2014/main" id="{D69267E2-5568-4CED-BC48-94C90D890130}"/>
              </a:ext>
            </a:extLst>
          </p:cNvPr>
          <p:cNvCxnSpPr>
            <a:cxnSpLocks/>
            <a:stCxn id="193" idx="2"/>
            <a:endCxn id="203" idx="0"/>
          </p:cNvCxnSpPr>
          <p:nvPr/>
        </p:nvCxnSpPr>
        <p:spPr>
          <a:xfrm rot="16200000" flipH="1">
            <a:off x="8841524" y="2564402"/>
            <a:ext cx="202323" cy="10533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0B027F66-CA72-4584-BC31-5B1A775D101C}"/>
              </a:ext>
            </a:extLst>
          </p:cNvPr>
          <p:cNvSpPr/>
          <p:nvPr/>
        </p:nvSpPr>
        <p:spPr>
          <a:xfrm>
            <a:off x="10043281" y="851119"/>
            <a:ext cx="1210175" cy="3999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Lancastre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1399-1461</a:t>
            </a:r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FF337C79-FAB5-4D0F-A14B-A83083412980}"/>
              </a:ext>
            </a:extLst>
          </p:cNvPr>
          <p:cNvSpPr/>
          <p:nvPr/>
        </p:nvSpPr>
        <p:spPr>
          <a:xfrm>
            <a:off x="7893256" y="815791"/>
            <a:ext cx="1004795" cy="4524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York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1461-85</a:t>
            </a:r>
          </a:p>
        </p:txBody>
      </p:sp>
      <p:cxnSp>
        <p:nvCxnSpPr>
          <p:cNvPr id="210" name="Connecteur : en angle 209">
            <a:extLst>
              <a:ext uri="{FF2B5EF4-FFF2-40B4-BE49-F238E27FC236}">
                <a16:creationId xmlns:a16="http://schemas.microsoft.com/office/drawing/2014/main" id="{6DE9DE2D-9A95-459F-8CE9-08BE4538C029}"/>
              </a:ext>
            </a:extLst>
          </p:cNvPr>
          <p:cNvCxnSpPr>
            <a:cxnSpLocks/>
            <a:stCxn id="171" idx="2"/>
            <a:endCxn id="264" idx="0"/>
          </p:cNvCxnSpPr>
          <p:nvPr/>
        </p:nvCxnSpPr>
        <p:spPr>
          <a:xfrm rot="5400000">
            <a:off x="9398508" y="1360510"/>
            <a:ext cx="183488" cy="134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8B3AFFF-C27F-401E-BA1A-B5A9EDFFB5C9}"/>
              </a:ext>
            </a:extLst>
          </p:cNvPr>
          <p:cNvSpPr/>
          <p:nvPr/>
        </p:nvSpPr>
        <p:spPr>
          <a:xfrm>
            <a:off x="11090823" y="2004048"/>
            <a:ext cx="1025427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Beaufort</a:t>
            </a:r>
          </a:p>
        </p:txBody>
      </p:sp>
      <p:cxnSp>
        <p:nvCxnSpPr>
          <p:cNvPr id="212" name="Connecteur : en angle 211">
            <a:extLst>
              <a:ext uri="{FF2B5EF4-FFF2-40B4-BE49-F238E27FC236}">
                <a16:creationId xmlns:a16="http://schemas.microsoft.com/office/drawing/2014/main" id="{93FAB029-2B42-4CDE-B024-81DE6AA55657}"/>
              </a:ext>
            </a:extLst>
          </p:cNvPr>
          <p:cNvCxnSpPr>
            <a:cxnSpLocks/>
            <a:stCxn id="178" idx="2"/>
            <a:endCxn id="211" idx="0"/>
          </p:cNvCxnSpPr>
          <p:nvPr/>
        </p:nvCxnSpPr>
        <p:spPr>
          <a:xfrm rot="16200000" flipH="1">
            <a:off x="10992894" y="1393405"/>
            <a:ext cx="157358" cy="106392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8FFA715E-8578-407B-816A-D601226F36DB}"/>
              </a:ext>
            </a:extLst>
          </p:cNvPr>
          <p:cNvSpPr/>
          <p:nvPr/>
        </p:nvSpPr>
        <p:spPr>
          <a:xfrm>
            <a:off x="11100369" y="2613054"/>
            <a:ext cx="1025427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Beaufort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238457BB-033D-459E-AAD1-7D31782A4DCD}"/>
              </a:ext>
            </a:extLst>
          </p:cNvPr>
          <p:cNvSpPr/>
          <p:nvPr/>
        </p:nvSpPr>
        <p:spPr>
          <a:xfrm>
            <a:off x="11100368" y="3191744"/>
            <a:ext cx="1025427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Margaret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Beaufort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9A4A93CB-25AC-4E04-B186-D1B02B56306F}"/>
              </a:ext>
            </a:extLst>
          </p:cNvPr>
          <p:cNvSpPr/>
          <p:nvPr/>
        </p:nvSpPr>
        <p:spPr>
          <a:xfrm>
            <a:off x="10044809" y="3726761"/>
            <a:ext cx="951480" cy="39996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Edmond Tudor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48D57C65-86A5-45E8-B824-130A96821219}"/>
              </a:ext>
            </a:extLst>
          </p:cNvPr>
          <p:cNvSpPr/>
          <p:nvPr/>
        </p:nvSpPr>
        <p:spPr>
          <a:xfrm>
            <a:off x="10062688" y="4427923"/>
            <a:ext cx="915722" cy="39996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VII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1485-1509</a:t>
            </a:r>
          </a:p>
        </p:txBody>
      </p:sp>
      <p:cxnSp>
        <p:nvCxnSpPr>
          <p:cNvPr id="246" name="Connecteur droit avec flèche 245">
            <a:extLst>
              <a:ext uri="{FF2B5EF4-FFF2-40B4-BE49-F238E27FC236}">
                <a16:creationId xmlns:a16="http://schemas.microsoft.com/office/drawing/2014/main" id="{99CC1E40-E883-46C8-8E52-28CE7B0051C0}"/>
              </a:ext>
            </a:extLst>
          </p:cNvPr>
          <p:cNvCxnSpPr>
            <a:cxnSpLocks/>
            <a:stCxn id="211" idx="2"/>
            <a:endCxn id="221" idx="0"/>
          </p:cNvCxnSpPr>
          <p:nvPr/>
        </p:nvCxnSpPr>
        <p:spPr>
          <a:xfrm>
            <a:off x="11603537" y="2404015"/>
            <a:ext cx="9546" cy="209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avec flèche 246">
            <a:extLst>
              <a:ext uri="{FF2B5EF4-FFF2-40B4-BE49-F238E27FC236}">
                <a16:creationId xmlns:a16="http://schemas.microsoft.com/office/drawing/2014/main" id="{7BE9F7D0-0BCF-49FB-8ED8-4D24A646CFB7}"/>
              </a:ext>
            </a:extLst>
          </p:cNvPr>
          <p:cNvCxnSpPr>
            <a:cxnSpLocks/>
            <a:stCxn id="221" idx="2"/>
            <a:endCxn id="222" idx="0"/>
          </p:cNvCxnSpPr>
          <p:nvPr/>
        </p:nvCxnSpPr>
        <p:spPr>
          <a:xfrm flipH="1">
            <a:off x="11613082" y="3013021"/>
            <a:ext cx="1" cy="178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3BB862E-A1E0-4A76-A012-D34D7A8AE411}"/>
              </a:ext>
            </a:extLst>
          </p:cNvPr>
          <p:cNvSpPr/>
          <p:nvPr/>
        </p:nvSpPr>
        <p:spPr>
          <a:xfrm>
            <a:off x="10074375" y="4974510"/>
            <a:ext cx="910334" cy="39996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VIII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1509-47</a:t>
            </a:r>
          </a:p>
        </p:txBody>
      </p:sp>
      <p:cxnSp>
        <p:nvCxnSpPr>
          <p:cNvPr id="258" name="Connecteur droit avec flèche 257">
            <a:extLst>
              <a:ext uri="{FF2B5EF4-FFF2-40B4-BE49-F238E27FC236}">
                <a16:creationId xmlns:a16="http://schemas.microsoft.com/office/drawing/2014/main" id="{ACE92EF0-2FF8-4299-B560-7C0F8FAA2E0C}"/>
              </a:ext>
            </a:extLst>
          </p:cNvPr>
          <p:cNvCxnSpPr>
            <a:cxnSpLocks/>
            <a:stCxn id="223" idx="2"/>
            <a:endCxn id="245" idx="0"/>
          </p:cNvCxnSpPr>
          <p:nvPr/>
        </p:nvCxnSpPr>
        <p:spPr>
          <a:xfrm>
            <a:off x="10520549" y="4126728"/>
            <a:ext cx="0" cy="301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eur droit avec flèche 258">
            <a:extLst>
              <a:ext uri="{FF2B5EF4-FFF2-40B4-BE49-F238E27FC236}">
                <a16:creationId xmlns:a16="http://schemas.microsoft.com/office/drawing/2014/main" id="{301CEA44-BC40-4BDD-A3A4-C2640A118312}"/>
              </a:ext>
            </a:extLst>
          </p:cNvPr>
          <p:cNvCxnSpPr>
            <a:cxnSpLocks/>
            <a:stCxn id="245" idx="2"/>
            <a:endCxn id="256" idx="0"/>
          </p:cNvCxnSpPr>
          <p:nvPr/>
        </p:nvCxnSpPr>
        <p:spPr>
          <a:xfrm>
            <a:off x="10520549" y="4827890"/>
            <a:ext cx="8993" cy="1466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 : en angle 259">
            <a:extLst>
              <a:ext uri="{FF2B5EF4-FFF2-40B4-BE49-F238E27FC236}">
                <a16:creationId xmlns:a16="http://schemas.microsoft.com/office/drawing/2014/main" id="{45D6A5D5-FBD0-49D1-902D-31F563F8F6BE}"/>
              </a:ext>
            </a:extLst>
          </p:cNvPr>
          <p:cNvCxnSpPr>
            <a:cxnSpLocks/>
            <a:stCxn id="222" idx="2"/>
            <a:endCxn id="245" idx="0"/>
          </p:cNvCxnSpPr>
          <p:nvPr/>
        </p:nvCxnSpPr>
        <p:spPr>
          <a:xfrm rot="5400000">
            <a:off x="10648710" y="3463551"/>
            <a:ext cx="836212" cy="1092533"/>
          </a:xfrm>
          <a:prstGeom prst="bentConnector3">
            <a:avLst>
              <a:gd name="adj1" fmla="val 8011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Ellipse 260">
            <a:extLst>
              <a:ext uri="{FF2B5EF4-FFF2-40B4-BE49-F238E27FC236}">
                <a16:creationId xmlns:a16="http://schemas.microsoft.com/office/drawing/2014/main" id="{D638039C-B643-49B7-BB16-FB592CF374F0}"/>
              </a:ext>
            </a:extLst>
          </p:cNvPr>
          <p:cNvSpPr/>
          <p:nvPr/>
        </p:nvSpPr>
        <p:spPr>
          <a:xfrm>
            <a:off x="8795637" y="4100810"/>
            <a:ext cx="1210175" cy="39996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Tudor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1485-1603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9FE95BCD-2064-4840-92EC-BD9036FBF621}"/>
              </a:ext>
            </a:extLst>
          </p:cNvPr>
          <p:cNvSpPr/>
          <p:nvPr/>
        </p:nvSpPr>
        <p:spPr>
          <a:xfrm>
            <a:off x="10083963" y="3178496"/>
            <a:ext cx="951480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VI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1422-61</a:t>
            </a:r>
          </a:p>
        </p:txBody>
      </p:sp>
      <p:cxnSp>
        <p:nvCxnSpPr>
          <p:cNvPr id="263" name="Connecteur droit avec flèche 262">
            <a:extLst>
              <a:ext uri="{FF2B5EF4-FFF2-40B4-BE49-F238E27FC236}">
                <a16:creationId xmlns:a16="http://schemas.microsoft.com/office/drawing/2014/main" id="{150A5096-4ECF-43B8-9079-6EFAD6193902}"/>
              </a:ext>
            </a:extLst>
          </p:cNvPr>
          <p:cNvCxnSpPr>
            <a:cxnSpLocks/>
            <a:stCxn id="181" idx="2"/>
            <a:endCxn id="262" idx="0"/>
          </p:cNvCxnSpPr>
          <p:nvPr/>
        </p:nvCxnSpPr>
        <p:spPr>
          <a:xfrm>
            <a:off x="10541229" y="3013021"/>
            <a:ext cx="18474" cy="165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ctangle 263">
            <a:extLst>
              <a:ext uri="{FF2B5EF4-FFF2-40B4-BE49-F238E27FC236}">
                <a16:creationId xmlns:a16="http://schemas.microsoft.com/office/drawing/2014/main" id="{74165651-9654-4183-ACA7-FA39947B3918}"/>
              </a:ext>
            </a:extLst>
          </p:cNvPr>
          <p:cNvSpPr/>
          <p:nvPr/>
        </p:nvSpPr>
        <p:spPr>
          <a:xfrm>
            <a:off x="9008571" y="1452926"/>
            <a:ext cx="962017" cy="47395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Edouard Woodstock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1343-76</a:t>
            </a:r>
          </a:p>
        </p:txBody>
      </p:sp>
      <p:cxnSp>
        <p:nvCxnSpPr>
          <p:cNvPr id="4" name="Connecteur : en angle 3">
            <a:extLst>
              <a:ext uri="{FF2B5EF4-FFF2-40B4-BE49-F238E27FC236}">
                <a16:creationId xmlns:a16="http://schemas.microsoft.com/office/drawing/2014/main" id="{F2E00389-67AD-F964-BDEF-6A920D48B3EF}"/>
              </a:ext>
            </a:extLst>
          </p:cNvPr>
          <p:cNvCxnSpPr>
            <a:cxnSpLocks/>
            <a:stCxn id="21" idx="2"/>
            <a:endCxn id="17" idx="0"/>
          </p:cNvCxnSpPr>
          <p:nvPr/>
        </p:nvCxnSpPr>
        <p:spPr>
          <a:xfrm rot="16200000" flipH="1">
            <a:off x="4500993" y="1751627"/>
            <a:ext cx="140249" cy="113632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8A86BA5-E0C7-456C-8A56-F94B683FF18D}"/>
              </a:ext>
            </a:extLst>
          </p:cNvPr>
          <p:cNvSpPr/>
          <p:nvPr/>
        </p:nvSpPr>
        <p:spPr>
          <a:xfrm>
            <a:off x="5713343" y="1942979"/>
            <a:ext cx="1021997" cy="568205"/>
          </a:xfrm>
          <a:prstGeom prst="rect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Bourbon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1356-1410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BFD5AB-0D94-EAA6-D1E5-CF7AA6F723C3}"/>
              </a:ext>
            </a:extLst>
          </p:cNvPr>
          <p:cNvSpPr/>
          <p:nvPr/>
        </p:nvSpPr>
        <p:spPr>
          <a:xfrm>
            <a:off x="3467024" y="1345202"/>
            <a:ext cx="1063180" cy="399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VI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1328-50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610F9-17FD-FAB6-4DA9-5D4ADA4D0278}"/>
              </a:ext>
            </a:extLst>
          </p:cNvPr>
          <p:cNvSpPr/>
          <p:nvPr/>
        </p:nvSpPr>
        <p:spPr>
          <a:xfrm>
            <a:off x="3467024" y="806393"/>
            <a:ext cx="1063180" cy="399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de Valois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1843460-BB6C-3AF6-5113-10F20424FAA7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3998614" y="1206362"/>
            <a:ext cx="0" cy="138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526F23-4DFB-C5ED-61D0-424D94360C7D}"/>
              </a:ext>
            </a:extLst>
          </p:cNvPr>
          <p:cNvSpPr/>
          <p:nvPr/>
        </p:nvSpPr>
        <p:spPr>
          <a:xfrm>
            <a:off x="4590184" y="1342374"/>
            <a:ext cx="1063180" cy="494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Isabelle de Valois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3CB1A-8757-568A-EF16-E7C50997AF12}"/>
              </a:ext>
            </a:extLst>
          </p:cNvPr>
          <p:cNvSpPr/>
          <p:nvPr/>
        </p:nvSpPr>
        <p:spPr>
          <a:xfrm>
            <a:off x="5713343" y="1342374"/>
            <a:ext cx="1021998" cy="494910"/>
          </a:xfrm>
          <a:prstGeom prst="rect">
            <a:avLst/>
          </a:prstGeom>
          <a:solidFill>
            <a:srgbClr val="E7E6E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Pierre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de Bourbon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1341-56</a:t>
            </a:r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D3D1EC96-A414-6F3D-57C1-364C3C32FB9B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16200000" flipH="1">
            <a:off x="4492188" y="712788"/>
            <a:ext cx="136012" cy="112316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3164A6C-B2F4-7F97-F0F0-85A8F0F9CD70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5653364" y="1589829"/>
            <a:ext cx="59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91F1D56-1C60-04FC-9346-1414BF47B7DE}"/>
              </a:ext>
            </a:extLst>
          </p:cNvPr>
          <p:cNvCxnSpPr>
            <a:cxnSpLocks/>
            <a:stCxn id="11" idx="2"/>
            <a:endCxn id="5" idx="0"/>
          </p:cNvCxnSpPr>
          <p:nvPr/>
        </p:nvCxnSpPr>
        <p:spPr>
          <a:xfrm>
            <a:off x="6224342" y="1837284"/>
            <a:ext cx="0" cy="105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8126E019-F0D8-C38F-FC3F-EC7095950742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rot="16200000" flipH="1">
            <a:off x="5620211" y="1338847"/>
            <a:ext cx="105695" cy="11025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E8191E3-9BA3-D840-3726-B3183240B4E5}"/>
              </a:ext>
            </a:extLst>
          </p:cNvPr>
          <p:cNvSpPr/>
          <p:nvPr/>
        </p:nvSpPr>
        <p:spPr>
          <a:xfrm>
            <a:off x="4618933" y="2389916"/>
            <a:ext cx="1040695" cy="39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de Berry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1340-1416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8F3AF6D-F4CF-CFF5-D9B6-87C4E2B8410D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>
            <a:off x="3998614" y="1745171"/>
            <a:ext cx="4340" cy="104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358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BCA479-7232-46CE-AF3D-95AC1DCA4FAF}"/>
              </a:ext>
            </a:extLst>
          </p:cNvPr>
          <p:cNvSpPr/>
          <p:nvPr/>
        </p:nvSpPr>
        <p:spPr>
          <a:xfrm>
            <a:off x="3141338" y="699766"/>
            <a:ext cx="1386252" cy="59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 1285-1325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Anjou 1291-1325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E1164D-C3BF-4DCA-A7B2-CF387BF079B1}"/>
              </a:ext>
            </a:extLst>
          </p:cNvPr>
          <p:cNvSpPr/>
          <p:nvPr/>
        </p:nvSpPr>
        <p:spPr>
          <a:xfrm>
            <a:off x="3056167" y="1432362"/>
            <a:ext cx="1544013" cy="59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VI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Valois-Anjou 1325-28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 1328-50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E778230-39BD-46ED-A071-0E19BA9F0C33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 flipH="1">
            <a:off x="3828174" y="1290130"/>
            <a:ext cx="6290" cy="142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B7A2A-027F-4AAE-9F48-4C81ED5AF3A0}"/>
              </a:ext>
            </a:extLst>
          </p:cNvPr>
          <p:cNvSpPr/>
          <p:nvPr/>
        </p:nvSpPr>
        <p:spPr>
          <a:xfrm>
            <a:off x="3300923" y="2206864"/>
            <a:ext cx="1063180" cy="399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II le Bon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1350-64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18A18D-5212-49F6-A942-8EC85F58028F}"/>
              </a:ext>
            </a:extLst>
          </p:cNvPr>
          <p:cNvSpPr/>
          <p:nvPr/>
        </p:nvSpPr>
        <p:spPr>
          <a:xfrm>
            <a:off x="3300923" y="2755322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1364-80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380D437-271E-42E6-8A82-FB91D98C053E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3832513" y="2606833"/>
            <a:ext cx="0" cy="148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69CD9410-0DF8-4C8D-82FD-E2AE5124989E}"/>
              </a:ext>
            </a:extLst>
          </p:cNvPr>
          <p:cNvSpPr/>
          <p:nvPr/>
        </p:nvSpPr>
        <p:spPr>
          <a:xfrm>
            <a:off x="5748213" y="694210"/>
            <a:ext cx="1814245" cy="4603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 Capétiens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987-1328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3D0B06-13E2-4F94-AAEB-E34DD372DDC8}"/>
              </a:ext>
            </a:extLst>
          </p:cNvPr>
          <p:cNvSpPr/>
          <p:nvPr/>
        </p:nvSpPr>
        <p:spPr>
          <a:xfrm>
            <a:off x="4717076" y="699766"/>
            <a:ext cx="874643" cy="39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1285-1314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C9C4C-6CF2-422D-BB1E-52337F534478}"/>
              </a:ext>
            </a:extLst>
          </p:cNvPr>
          <p:cNvSpPr/>
          <p:nvPr/>
        </p:nvSpPr>
        <p:spPr>
          <a:xfrm>
            <a:off x="4724218" y="1436487"/>
            <a:ext cx="867350" cy="39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Louis X 1314-16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05C5631-4066-45B1-AEFD-C2713C90B38F}"/>
              </a:ext>
            </a:extLst>
          </p:cNvPr>
          <p:cNvSpPr/>
          <p:nvPr/>
        </p:nvSpPr>
        <p:spPr>
          <a:xfrm>
            <a:off x="5682290" y="2206864"/>
            <a:ext cx="867350" cy="619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Jeanne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Navarre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1328-49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FFC0F0E-546B-4E13-9E20-2F37C862CE9E}"/>
              </a:ext>
            </a:extLst>
          </p:cNvPr>
          <p:cNvSpPr/>
          <p:nvPr/>
        </p:nvSpPr>
        <p:spPr>
          <a:xfrm>
            <a:off x="4724216" y="2212678"/>
            <a:ext cx="867350" cy="394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B1E81DB-24A6-40F7-A190-19BD7D3A3CAE}"/>
              </a:ext>
            </a:extLst>
          </p:cNvPr>
          <p:cNvSpPr/>
          <p:nvPr/>
        </p:nvSpPr>
        <p:spPr>
          <a:xfrm>
            <a:off x="6608692" y="3034311"/>
            <a:ext cx="962017" cy="61063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le Mauvais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1349-87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ED949F-F118-4E86-9B43-0FBF60218BFD}"/>
              </a:ext>
            </a:extLst>
          </p:cNvPr>
          <p:cNvSpPr/>
          <p:nvPr/>
        </p:nvSpPr>
        <p:spPr>
          <a:xfrm>
            <a:off x="5678002" y="1425179"/>
            <a:ext cx="867350" cy="399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1316-22</a:t>
            </a:r>
          </a:p>
        </p:txBody>
      </p: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C4E50DD7-3FE6-4972-BA0E-468B4A3EE9C4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5154398" y="1099733"/>
            <a:ext cx="3495" cy="336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4E14BB80-7B06-4094-A378-D74D7505E18C}"/>
              </a:ext>
            </a:extLst>
          </p:cNvPr>
          <p:cNvCxnSpPr>
            <a:cxnSpLocks/>
            <a:stCxn id="47" idx="2"/>
            <a:endCxn id="59" idx="0"/>
          </p:cNvCxnSpPr>
          <p:nvPr/>
        </p:nvCxnSpPr>
        <p:spPr>
          <a:xfrm flipH="1">
            <a:off x="5157891" y="1836454"/>
            <a:ext cx="2" cy="37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8D1F2EB1-8F7F-4C71-A66B-B0E5D153CEA3}"/>
              </a:ext>
            </a:extLst>
          </p:cNvPr>
          <p:cNvCxnSpPr>
            <a:cxnSpLocks/>
            <a:stCxn id="238" idx="2"/>
            <a:endCxn id="71" idx="0"/>
          </p:cNvCxnSpPr>
          <p:nvPr/>
        </p:nvCxnSpPr>
        <p:spPr>
          <a:xfrm>
            <a:off x="7089011" y="2826760"/>
            <a:ext cx="690" cy="207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E4A015B-1BA8-49E2-8B19-C1E0E06A83FB}"/>
              </a:ext>
            </a:extLst>
          </p:cNvPr>
          <p:cNvSpPr/>
          <p:nvPr/>
        </p:nvSpPr>
        <p:spPr>
          <a:xfrm>
            <a:off x="6667286" y="1432362"/>
            <a:ext cx="867350" cy="392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Charles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1322-28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2AC8D65-8A4D-426E-918A-C6944A8DB03D}"/>
              </a:ext>
            </a:extLst>
          </p:cNvPr>
          <p:cNvSpPr/>
          <p:nvPr/>
        </p:nvSpPr>
        <p:spPr>
          <a:xfrm>
            <a:off x="7621070" y="1437130"/>
            <a:ext cx="867350" cy="392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Isabelle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1308-27</a:t>
            </a:r>
          </a:p>
        </p:txBody>
      </p:sp>
      <p:cxnSp>
        <p:nvCxnSpPr>
          <p:cNvPr id="108" name="Connecteur : en angle 107">
            <a:extLst>
              <a:ext uri="{FF2B5EF4-FFF2-40B4-BE49-F238E27FC236}">
                <a16:creationId xmlns:a16="http://schemas.microsoft.com/office/drawing/2014/main" id="{07EEC4B5-F937-4460-84B9-8201CCEF487A}"/>
              </a:ext>
            </a:extLst>
          </p:cNvPr>
          <p:cNvCxnSpPr>
            <a:cxnSpLocks/>
            <a:stCxn id="46" idx="2"/>
            <a:endCxn id="72" idx="0"/>
          </p:cNvCxnSpPr>
          <p:nvPr/>
        </p:nvCxnSpPr>
        <p:spPr>
          <a:xfrm rot="16200000" flipH="1">
            <a:off x="5470314" y="783816"/>
            <a:ext cx="325446" cy="9572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 : en angle 110">
            <a:extLst>
              <a:ext uri="{FF2B5EF4-FFF2-40B4-BE49-F238E27FC236}">
                <a16:creationId xmlns:a16="http://schemas.microsoft.com/office/drawing/2014/main" id="{B20B7E6F-8BA0-4997-B602-070BDC56C9FE}"/>
              </a:ext>
            </a:extLst>
          </p:cNvPr>
          <p:cNvCxnSpPr>
            <a:cxnSpLocks/>
            <a:stCxn id="46" idx="2"/>
            <a:endCxn id="106" idx="0"/>
          </p:cNvCxnSpPr>
          <p:nvPr/>
        </p:nvCxnSpPr>
        <p:spPr>
          <a:xfrm rot="16200000" flipH="1">
            <a:off x="5961365" y="292765"/>
            <a:ext cx="332629" cy="19465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 : en angle 113">
            <a:extLst>
              <a:ext uri="{FF2B5EF4-FFF2-40B4-BE49-F238E27FC236}">
                <a16:creationId xmlns:a16="http://schemas.microsoft.com/office/drawing/2014/main" id="{E00561EB-0979-4D2E-9794-AD425486E9EC}"/>
              </a:ext>
            </a:extLst>
          </p:cNvPr>
          <p:cNvCxnSpPr>
            <a:cxnSpLocks/>
            <a:stCxn id="46" idx="2"/>
            <a:endCxn id="107" idx="0"/>
          </p:cNvCxnSpPr>
          <p:nvPr/>
        </p:nvCxnSpPr>
        <p:spPr>
          <a:xfrm rot="16200000" flipH="1">
            <a:off x="6435873" y="-181743"/>
            <a:ext cx="337397" cy="29003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 : en angle 123">
            <a:extLst>
              <a:ext uri="{FF2B5EF4-FFF2-40B4-BE49-F238E27FC236}">
                <a16:creationId xmlns:a16="http://schemas.microsoft.com/office/drawing/2014/main" id="{6772D3C9-977F-4E54-A71D-6467A7ADB8D0}"/>
              </a:ext>
            </a:extLst>
          </p:cNvPr>
          <p:cNvCxnSpPr>
            <a:cxnSpLocks/>
            <a:stCxn id="47" idx="2"/>
            <a:endCxn id="58" idx="0"/>
          </p:cNvCxnSpPr>
          <p:nvPr/>
        </p:nvCxnSpPr>
        <p:spPr>
          <a:xfrm rot="16200000" flipH="1">
            <a:off x="5451724" y="1542623"/>
            <a:ext cx="370410" cy="95807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ECE6614F-60D0-478C-BB30-F9CA4EF0C231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>
            <a:off x="3828174" y="2022726"/>
            <a:ext cx="4339" cy="184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C94C407-70CC-4DD6-A3B6-0F23F30DCED0}"/>
              </a:ext>
            </a:extLst>
          </p:cNvPr>
          <p:cNvSpPr/>
          <p:nvPr/>
        </p:nvSpPr>
        <p:spPr>
          <a:xfrm>
            <a:off x="3296583" y="3298631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1380-1422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CC4D801-9DB1-46B2-9B9C-8E3ACF797EE4}"/>
              </a:ext>
            </a:extLst>
          </p:cNvPr>
          <p:cNvSpPr/>
          <p:nvPr/>
        </p:nvSpPr>
        <p:spPr>
          <a:xfrm>
            <a:off x="3296583" y="3841940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1422-61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8C2CFD4-913A-4AED-870A-42E1CD5FF0D2}"/>
              </a:ext>
            </a:extLst>
          </p:cNvPr>
          <p:cNvSpPr/>
          <p:nvPr/>
        </p:nvSpPr>
        <p:spPr>
          <a:xfrm>
            <a:off x="3296583" y="4355137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XI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1461-83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00F5976-EA53-4895-BE07-17FAB4D04C55}"/>
              </a:ext>
            </a:extLst>
          </p:cNvPr>
          <p:cNvSpPr/>
          <p:nvPr/>
        </p:nvSpPr>
        <p:spPr>
          <a:xfrm>
            <a:off x="3296583" y="4868334"/>
            <a:ext cx="1063180" cy="381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VIII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1483-98</a:t>
            </a:r>
          </a:p>
        </p:txBody>
      </p: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EF3E85D8-61AB-41E5-ACDD-F07715F3754B}"/>
              </a:ext>
            </a:extLst>
          </p:cNvPr>
          <p:cNvCxnSpPr>
            <a:cxnSpLocks/>
            <a:stCxn id="22" idx="2"/>
            <a:endCxn id="144" idx="0"/>
          </p:cNvCxnSpPr>
          <p:nvPr/>
        </p:nvCxnSpPr>
        <p:spPr>
          <a:xfrm flipH="1">
            <a:off x="3828173" y="3136785"/>
            <a:ext cx="4340" cy="161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avec flèche 151">
            <a:extLst>
              <a:ext uri="{FF2B5EF4-FFF2-40B4-BE49-F238E27FC236}">
                <a16:creationId xmlns:a16="http://schemas.microsoft.com/office/drawing/2014/main" id="{A9831F41-D8BB-4682-9471-BF4E1503C537}"/>
              </a:ext>
            </a:extLst>
          </p:cNvPr>
          <p:cNvCxnSpPr>
            <a:cxnSpLocks/>
            <a:stCxn id="144" idx="2"/>
            <a:endCxn id="145" idx="0"/>
          </p:cNvCxnSpPr>
          <p:nvPr/>
        </p:nvCxnSpPr>
        <p:spPr>
          <a:xfrm>
            <a:off x="3828173" y="3680094"/>
            <a:ext cx="0" cy="161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9C6FFCFD-62A0-4A27-96E2-55E9923744F0}"/>
              </a:ext>
            </a:extLst>
          </p:cNvPr>
          <p:cNvCxnSpPr>
            <a:cxnSpLocks/>
            <a:stCxn id="145" idx="2"/>
            <a:endCxn id="146" idx="0"/>
          </p:cNvCxnSpPr>
          <p:nvPr/>
        </p:nvCxnSpPr>
        <p:spPr>
          <a:xfrm>
            <a:off x="3828173" y="4223403"/>
            <a:ext cx="0" cy="131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58AE7736-4183-4CC8-97A8-F503588EA46E}"/>
              </a:ext>
            </a:extLst>
          </p:cNvPr>
          <p:cNvCxnSpPr>
            <a:cxnSpLocks/>
            <a:stCxn id="146" idx="2"/>
            <a:endCxn id="147" idx="0"/>
          </p:cNvCxnSpPr>
          <p:nvPr/>
        </p:nvCxnSpPr>
        <p:spPr>
          <a:xfrm>
            <a:off x="3828173" y="4736600"/>
            <a:ext cx="0" cy="131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F8E4C5AB-0985-49B3-87F1-2BA14B2EC77A}"/>
              </a:ext>
            </a:extLst>
          </p:cNvPr>
          <p:cNvSpPr/>
          <p:nvPr/>
        </p:nvSpPr>
        <p:spPr>
          <a:xfrm>
            <a:off x="1867066" y="424161"/>
            <a:ext cx="1444248" cy="5707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France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 directs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1328-1498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3FAD80F-6395-4444-8675-FCCCC102597F}"/>
              </a:ext>
            </a:extLst>
          </p:cNvPr>
          <p:cNvSpPr/>
          <p:nvPr/>
        </p:nvSpPr>
        <p:spPr>
          <a:xfrm>
            <a:off x="9016360" y="1418306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1307-27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68F7922-20FA-4FE5-9F51-78352F8D2B2C}"/>
              </a:ext>
            </a:extLst>
          </p:cNvPr>
          <p:cNvSpPr/>
          <p:nvPr/>
        </p:nvSpPr>
        <p:spPr>
          <a:xfrm>
            <a:off x="9010010" y="2243305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1327-77</a:t>
            </a:r>
          </a:p>
        </p:txBody>
      </p:sp>
      <p:cxnSp>
        <p:nvCxnSpPr>
          <p:cNvPr id="178" name="Connecteur droit avec flèche 177">
            <a:extLst>
              <a:ext uri="{FF2B5EF4-FFF2-40B4-BE49-F238E27FC236}">
                <a16:creationId xmlns:a16="http://schemas.microsoft.com/office/drawing/2014/main" id="{F316D8F5-BBDE-44D9-8B3A-565AF565E534}"/>
              </a:ext>
            </a:extLst>
          </p:cNvPr>
          <p:cNvCxnSpPr>
            <a:cxnSpLocks/>
            <a:stCxn id="173" idx="2"/>
            <a:endCxn id="177" idx="0"/>
          </p:cNvCxnSpPr>
          <p:nvPr/>
        </p:nvCxnSpPr>
        <p:spPr>
          <a:xfrm flipH="1">
            <a:off x="9485750" y="1818273"/>
            <a:ext cx="6350" cy="425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 : en angle 179">
            <a:extLst>
              <a:ext uri="{FF2B5EF4-FFF2-40B4-BE49-F238E27FC236}">
                <a16:creationId xmlns:a16="http://schemas.microsoft.com/office/drawing/2014/main" id="{119A90DF-43ED-4B66-B470-67D03180CFDB}"/>
              </a:ext>
            </a:extLst>
          </p:cNvPr>
          <p:cNvCxnSpPr>
            <a:cxnSpLocks/>
            <a:stCxn id="107" idx="2"/>
            <a:endCxn id="177" idx="0"/>
          </p:cNvCxnSpPr>
          <p:nvPr/>
        </p:nvCxnSpPr>
        <p:spPr>
          <a:xfrm rot="16200000" flipH="1">
            <a:off x="8563552" y="1321107"/>
            <a:ext cx="413390" cy="14310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B333593F-62BE-4FE6-9B4B-44FBEC84ACA3}"/>
              </a:ext>
            </a:extLst>
          </p:cNvPr>
          <p:cNvSpPr/>
          <p:nvPr/>
        </p:nvSpPr>
        <p:spPr>
          <a:xfrm>
            <a:off x="9010010" y="3417532"/>
            <a:ext cx="951480" cy="39996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Richard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1377-99</a:t>
            </a:r>
          </a:p>
        </p:txBody>
      </p: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201E7C9E-667E-4C99-AD2E-47C968513279}"/>
              </a:ext>
            </a:extLst>
          </p:cNvPr>
          <p:cNvCxnSpPr>
            <a:cxnSpLocks/>
            <a:stCxn id="170" idx="2"/>
            <a:endCxn id="183" idx="0"/>
          </p:cNvCxnSpPr>
          <p:nvPr/>
        </p:nvCxnSpPr>
        <p:spPr>
          <a:xfrm>
            <a:off x="9484406" y="3300714"/>
            <a:ext cx="1344" cy="116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67AB16C-DA56-40C2-A1BF-2CAEACBE6480}"/>
              </a:ext>
            </a:extLst>
          </p:cNvPr>
          <p:cNvSpPr/>
          <p:nvPr/>
        </p:nvSpPr>
        <p:spPr>
          <a:xfrm>
            <a:off x="10021722" y="2820557"/>
            <a:ext cx="1025427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de Gand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1362-99</a:t>
            </a:r>
          </a:p>
        </p:txBody>
      </p:sp>
      <p:cxnSp>
        <p:nvCxnSpPr>
          <p:cNvPr id="192" name="Connecteur : en angle 191">
            <a:extLst>
              <a:ext uri="{FF2B5EF4-FFF2-40B4-BE49-F238E27FC236}">
                <a16:creationId xmlns:a16="http://schemas.microsoft.com/office/drawing/2014/main" id="{50554EAF-3072-4FF7-A863-5198DF9ACAC0}"/>
              </a:ext>
            </a:extLst>
          </p:cNvPr>
          <p:cNvCxnSpPr>
            <a:cxnSpLocks/>
            <a:stCxn id="177" idx="2"/>
            <a:endCxn id="191" idx="0"/>
          </p:cNvCxnSpPr>
          <p:nvPr/>
        </p:nvCxnSpPr>
        <p:spPr>
          <a:xfrm rot="16200000" flipH="1">
            <a:off x="9921451" y="2207571"/>
            <a:ext cx="177285" cy="104868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4DCE17A0-0F91-4095-957E-2D1DF4FE794C}"/>
              </a:ext>
            </a:extLst>
          </p:cNvPr>
          <p:cNvSpPr/>
          <p:nvPr/>
        </p:nvSpPr>
        <p:spPr>
          <a:xfrm>
            <a:off x="10058695" y="3390326"/>
            <a:ext cx="951480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1399-1413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8836807-C4E6-43E0-AFD0-B6D8E2944BFA}"/>
              </a:ext>
            </a:extLst>
          </p:cNvPr>
          <p:cNvSpPr/>
          <p:nvPr/>
        </p:nvSpPr>
        <p:spPr>
          <a:xfrm>
            <a:off x="10060315" y="3986888"/>
            <a:ext cx="951480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1413-22</a:t>
            </a:r>
          </a:p>
        </p:txBody>
      </p:sp>
      <p:cxnSp>
        <p:nvCxnSpPr>
          <p:cNvPr id="201" name="Connecteur droit avec flèche 200">
            <a:extLst>
              <a:ext uri="{FF2B5EF4-FFF2-40B4-BE49-F238E27FC236}">
                <a16:creationId xmlns:a16="http://schemas.microsoft.com/office/drawing/2014/main" id="{48E7920A-586C-459B-B10B-67E62C0A402A}"/>
              </a:ext>
            </a:extLst>
          </p:cNvPr>
          <p:cNvCxnSpPr>
            <a:cxnSpLocks/>
            <a:stCxn id="191" idx="2"/>
            <a:endCxn id="199" idx="0"/>
          </p:cNvCxnSpPr>
          <p:nvPr/>
        </p:nvCxnSpPr>
        <p:spPr>
          <a:xfrm flipH="1">
            <a:off x="10534435" y="3220524"/>
            <a:ext cx="1" cy="169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avec flèche 203">
            <a:extLst>
              <a:ext uri="{FF2B5EF4-FFF2-40B4-BE49-F238E27FC236}">
                <a16:creationId xmlns:a16="http://schemas.microsoft.com/office/drawing/2014/main" id="{B69E0FF3-9FBF-4AC7-A5AA-216C113662A9}"/>
              </a:ext>
            </a:extLst>
          </p:cNvPr>
          <p:cNvCxnSpPr>
            <a:cxnSpLocks/>
            <a:stCxn id="199" idx="2"/>
            <a:endCxn id="200" idx="0"/>
          </p:cNvCxnSpPr>
          <p:nvPr/>
        </p:nvCxnSpPr>
        <p:spPr>
          <a:xfrm>
            <a:off x="10534435" y="3790293"/>
            <a:ext cx="1620" cy="196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97984400-6546-4EAE-AC75-79CB005CFB3F}"/>
              </a:ext>
            </a:extLst>
          </p:cNvPr>
          <p:cNvSpPr/>
          <p:nvPr/>
        </p:nvSpPr>
        <p:spPr>
          <a:xfrm>
            <a:off x="7922925" y="2820557"/>
            <a:ext cx="962017" cy="4739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Edmond de Langley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1385-1402</a:t>
            </a:r>
          </a:p>
        </p:txBody>
      </p:sp>
      <p:cxnSp>
        <p:nvCxnSpPr>
          <p:cNvPr id="209" name="Connecteur : en angle 208">
            <a:extLst>
              <a:ext uri="{FF2B5EF4-FFF2-40B4-BE49-F238E27FC236}">
                <a16:creationId xmlns:a16="http://schemas.microsoft.com/office/drawing/2014/main" id="{CB7F317E-B355-46B7-8E54-4FB468570D67}"/>
              </a:ext>
            </a:extLst>
          </p:cNvPr>
          <p:cNvCxnSpPr>
            <a:cxnSpLocks/>
            <a:stCxn id="177" idx="2"/>
            <a:endCxn id="208" idx="0"/>
          </p:cNvCxnSpPr>
          <p:nvPr/>
        </p:nvCxnSpPr>
        <p:spPr>
          <a:xfrm rot="5400000">
            <a:off x="8856200" y="2191006"/>
            <a:ext cx="177285" cy="10818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F54F5AE-A766-430E-9DA1-C7A9A3B9C525}"/>
              </a:ext>
            </a:extLst>
          </p:cNvPr>
          <p:cNvSpPr/>
          <p:nvPr/>
        </p:nvSpPr>
        <p:spPr>
          <a:xfrm>
            <a:off x="7933463" y="3400900"/>
            <a:ext cx="951480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Richard de </a:t>
            </a:r>
            <a:r>
              <a:rPr lang="fr-FR" sz="1200" dirty="0" err="1">
                <a:solidFill>
                  <a:schemeClr val="tx1"/>
                </a:solidFill>
              </a:rPr>
              <a:t>Conisburg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C83FE0C-51B5-4B24-A84C-D5E964C3F030}"/>
              </a:ext>
            </a:extLst>
          </p:cNvPr>
          <p:cNvSpPr/>
          <p:nvPr/>
        </p:nvSpPr>
        <p:spPr>
          <a:xfrm>
            <a:off x="7934544" y="3963798"/>
            <a:ext cx="952555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Richard Plantagenêt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14750A9-CB3F-44C8-810F-7EA5B3E3113E}"/>
              </a:ext>
            </a:extLst>
          </p:cNvPr>
          <p:cNvSpPr/>
          <p:nvPr/>
        </p:nvSpPr>
        <p:spPr>
          <a:xfrm>
            <a:off x="7969389" y="4567231"/>
            <a:ext cx="882865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Edouard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1461-83</a:t>
            </a:r>
          </a:p>
        </p:txBody>
      </p:sp>
      <p:cxnSp>
        <p:nvCxnSpPr>
          <p:cNvPr id="216" name="Connecteur droit avec flèche 215">
            <a:extLst>
              <a:ext uri="{FF2B5EF4-FFF2-40B4-BE49-F238E27FC236}">
                <a16:creationId xmlns:a16="http://schemas.microsoft.com/office/drawing/2014/main" id="{61CF0F47-663C-4960-9E5C-C32A263F11BE}"/>
              </a:ext>
            </a:extLst>
          </p:cNvPr>
          <p:cNvCxnSpPr>
            <a:cxnSpLocks/>
            <a:stCxn id="213" idx="2"/>
            <a:endCxn id="214" idx="0"/>
          </p:cNvCxnSpPr>
          <p:nvPr/>
        </p:nvCxnSpPr>
        <p:spPr>
          <a:xfrm>
            <a:off x="8409203" y="3800867"/>
            <a:ext cx="1619" cy="162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droit avec flèche 216">
            <a:extLst>
              <a:ext uri="{FF2B5EF4-FFF2-40B4-BE49-F238E27FC236}">
                <a16:creationId xmlns:a16="http://schemas.microsoft.com/office/drawing/2014/main" id="{64B803E2-7F41-4764-83B2-9DBDBE9686D9}"/>
              </a:ext>
            </a:extLst>
          </p:cNvPr>
          <p:cNvCxnSpPr>
            <a:cxnSpLocks/>
            <a:stCxn id="214" idx="2"/>
            <a:endCxn id="215" idx="0"/>
          </p:cNvCxnSpPr>
          <p:nvPr/>
        </p:nvCxnSpPr>
        <p:spPr>
          <a:xfrm>
            <a:off x="8410822" y="4363765"/>
            <a:ext cx="0" cy="203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avec flèche 217">
            <a:extLst>
              <a:ext uri="{FF2B5EF4-FFF2-40B4-BE49-F238E27FC236}">
                <a16:creationId xmlns:a16="http://schemas.microsoft.com/office/drawing/2014/main" id="{44E63997-2DEF-4149-B908-0C368A131FDB}"/>
              </a:ext>
            </a:extLst>
          </p:cNvPr>
          <p:cNvCxnSpPr>
            <a:cxnSpLocks/>
            <a:stCxn id="208" idx="2"/>
            <a:endCxn id="213" idx="0"/>
          </p:cNvCxnSpPr>
          <p:nvPr/>
        </p:nvCxnSpPr>
        <p:spPr>
          <a:xfrm>
            <a:off x="8403934" y="3294511"/>
            <a:ext cx="5269" cy="1063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4F30EB3-9F32-4E9A-BABB-9546FF76A2E8}"/>
              </a:ext>
            </a:extLst>
          </p:cNvPr>
          <p:cNvSpPr/>
          <p:nvPr/>
        </p:nvSpPr>
        <p:spPr>
          <a:xfrm>
            <a:off x="9022768" y="4566088"/>
            <a:ext cx="882865" cy="39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Richard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1483-85</a:t>
            </a:r>
          </a:p>
        </p:txBody>
      </p:sp>
      <p:cxnSp>
        <p:nvCxnSpPr>
          <p:cNvPr id="231" name="Connecteur : en angle 230">
            <a:extLst>
              <a:ext uri="{FF2B5EF4-FFF2-40B4-BE49-F238E27FC236}">
                <a16:creationId xmlns:a16="http://schemas.microsoft.com/office/drawing/2014/main" id="{623BC019-3F0B-4FA5-B1DD-4F6E9DBE7988}"/>
              </a:ext>
            </a:extLst>
          </p:cNvPr>
          <p:cNvCxnSpPr>
            <a:cxnSpLocks/>
            <a:stCxn id="214" idx="2"/>
            <a:endCxn id="230" idx="0"/>
          </p:cNvCxnSpPr>
          <p:nvPr/>
        </p:nvCxnSpPr>
        <p:spPr>
          <a:xfrm rot="16200000" flipH="1">
            <a:off x="8836350" y="3938236"/>
            <a:ext cx="202323" cy="10533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Ellipse 233">
            <a:extLst>
              <a:ext uri="{FF2B5EF4-FFF2-40B4-BE49-F238E27FC236}">
                <a16:creationId xmlns:a16="http://schemas.microsoft.com/office/drawing/2014/main" id="{7B72EB22-0EBF-4168-99A4-DD4DE94741BB}"/>
              </a:ext>
            </a:extLst>
          </p:cNvPr>
          <p:cNvSpPr/>
          <p:nvPr/>
        </p:nvSpPr>
        <p:spPr>
          <a:xfrm>
            <a:off x="6639488" y="4814960"/>
            <a:ext cx="1004794" cy="6080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Navarre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Evreux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1328-41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937D222-4CE2-4854-AA2A-6966FAA8AB01}"/>
              </a:ext>
            </a:extLst>
          </p:cNvPr>
          <p:cNvSpPr/>
          <p:nvPr/>
        </p:nvSpPr>
        <p:spPr>
          <a:xfrm>
            <a:off x="6562332" y="3823689"/>
            <a:ext cx="1063180" cy="3814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1387-1425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4EC8567F-4430-4BBD-BD09-59C338EBCB53}"/>
              </a:ext>
            </a:extLst>
          </p:cNvPr>
          <p:cNvSpPr/>
          <p:nvPr/>
        </p:nvSpPr>
        <p:spPr>
          <a:xfrm>
            <a:off x="6558111" y="4328212"/>
            <a:ext cx="1063180" cy="3814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Blanche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1425-41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F6E949C7-24B9-4733-9EF8-18D4F8D4A382}"/>
              </a:ext>
            </a:extLst>
          </p:cNvPr>
          <p:cNvSpPr/>
          <p:nvPr/>
        </p:nvSpPr>
        <p:spPr>
          <a:xfrm>
            <a:off x="6655336" y="2206863"/>
            <a:ext cx="867350" cy="61989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Philippe d’Evreux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1328-43</a:t>
            </a:r>
          </a:p>
        </p:txBody>
      </p:sp>
      <p:cxnSp>
        <p:nvCxnSpPr>
          <p:cNvPr id="244" name="Connecteur : en angle 243">
            <a:extLst>
              <a:ext uri="{FF2B5EF4-FFF2-40B4-BE49-F238E27FC236}">
                <a16:creationId xmlns:a16="http://schemas.microsoft.com/office/drawing/2014/main" id="{1556FDE5-2FF8-4DFE-9241-2072F5E49644}"/>
              </a:ext>
            </a:extLst>
          </p:cNvPr>
          <p:cNvCxnSpPr>
            <a:cxnSpLocks/>
            <a:stCxn id="58" idx="2"/>
            <a:endCxn id="71" idx="0"/>
          </p:cNvCxnSpPr>
          <p:nvPr/>
        </p:nvCxnSpPr>
        <p:spPr>
          <a:xfrm rot="16200000" flipH="1">
            <a:off x="6499058" y="2443668"/>
            <a:ext cx="207550" cy="9737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009CFC96-643D-43D5-823D-D7EA5D495CFE}"/>
              </a:ext>
            </a:extLst>
          </p:cNvPr>
          <p:cNvSpPr/>
          <p:nvPr/>
        </p:nvSpPr>
        <p:spPr>
          <a:xfrm>
            <a:off x="8763141" y="729528"/>
            <a:ext cx="1321763" cy="6080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Angleterre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Plantagenêt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1154-1399</a:t>
            </a:r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8DA691E1-D9B1-4A85-A43C-782C711445AA}"/>
              </a:ext>
            </a:extLst>
          </p:cNvPr>
          <p:cNvSpPr/>
          <p:nvPr/>
        </p:nvSpPr>
        <p:spPr>
          <a:xfrm>
            <a:off x="10038107" y="2224953"/>
            <a:ext cx="1210175" cy="3999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Lancastre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1399-1461</a:t>
            </a:r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DBB84C55-215D-482A-BB2D-4A405446064B}"/>
              </a:ext>
            </a:extLst>
          </p:cNvPr>
          <p:cNvSpPr/>
          <p:nvPr/>
        </p:nvSpPr>
        <p:spPr>
          <a:xfrm>
            <a:off x="7888082" y="2189625"/>
            <a:ext cx="1004795" cy="4524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York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1461-85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AF29149-F429-4777-AD0A-A1961067886F}"/>
              </a:ext>
            </a:extLst>
          </p:cNvPr>
          <p:cNvSpPr/>
          <p:nvPr/>
        </p:nvSpPr>
        <p:spPr>
          <a:xfrm>
            <a:off x="2063259" y="2746389"/>
            <a:ext cx="1063180" cy="381463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1363-1404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00201532-1AA4-4013-BAFC-6C87099E9BFF}"/>
              </a:ext>
            </a:extLst>
          </p:cNvPr>
          <p:cNvSpPr/>
          <p:nvPr/>
        </p:nvSpPr>
        <p:spPr>
          <a:xfrm>
            <a:off x="2018471" y="3247327"/>
            <a:ext cx="1122867" cy="381463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 sans Peur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1404-19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DEF16A4-3901-428A-929B-21A4F94860FA}"/>
              </a:ext>
            </a:extLst>
          </p:cNvPr>
          <p:cNvSpPr/>
          <p:nvPr/>
        </p:nvSpPr>
        <p:spPr>
          <a:xfrm>
            <a:off x="2056463" y="3824767"/>
            <a:ext cx="1063180" cy="381463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1419-67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C1D73A5-0887-4E68-8517-3362501C687E}"/>
              </a:ext>
            </a:extLst>
          </p:cNvPr>
          <p:cNvSpPr/>
          <p:nvPr/>
        </p:nvSpPr>
        <p:spPr>
          <a:xfrm>
            <a:off x="2290530" y="4308538"/>
            <a:ext cx="884521" cy="513197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le Téméraire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1467-77</a:t>
            </a:r>
          </a:p>
        </p:txBody>
      </p:sp>
      <p:cxnSp>
        <p:nvCxnSpPr>
          <p:cNvPr id="254" name="Connecteur droit avec flèche 253">
            <a:extLst>
              <a:ext uri="{FF2B5EF4-FFF2-40B4-BE49-F238E27FC236}">
                <a16:creationId xmlns:a16="http://schemas.microsoft.com/office/drawing/2014/main" id="{D1A6E638-3610-459F-94F7-3698E900C709}"/>
              </a:ext>
            </a:extLst>
          </p:cNvPr>
          <p:cNvCxnSpPr>
            <a:cxnSpLocks/>
            <a:stCxn id="251" idx="2"/>
            <a:endCxn id="252" idx="0"/>
          </p:cNvCxnSpPr>
          <p:nvPr/>
        </p:nvCxnSpPr>
        <p:spPr>
          <a:xfrm>
            <a:off x="2579905" y="3628790"/>
            <a:ext cx="8148" cy="1959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avec flèche 254">
            <a:extLst>
              <a:ext uri="{FF2B5EF4-FFF2-40B4-BE49-F238E27FC236}">
                <a16:creationId xmlns:a16="http://schemas.microsoft.com/office/drawing/2014/main" id="{1E067DED-C68E-46E2-B599-C30B5812387E}"/>
              </a:ext>
            </a:extLst>
          </p:cNvPr>
          <p:cNvCxnSpPr>
            <a:cxnSpLocks/>
            <a:endCxn id="130" idx="0"/>
          </p:cNvCxnSpPr>
          <p:nvPr/>
        </p:nvCxnSpPr>
        <p:spPr>
          <a:xfrm flipV="1">
            <a:off x="2732701" y="4922838"/>
            <a:ext cx="776" cy="173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avec flèche 256">
            <a:extLst>
              <a:ext uri="{FF2B5EF4-FFF2-40B4-BE49-F238E27FC236}">
                <a16:creationId xmlns:a16="http://schemas.microsoft.com/office/drawing/2014/main" id="{BBE4B039-E49D-48D1-9EBD-C3261D333774}"/>
              </a:ext>
            </a:extLst>
          </p:cNvPr>
          <p:cNvCxnSpPr>
            <a:cxnSpLocks/>
            <a:stCxn id="250" idx="2"/>
            <a:endCxn id="251" idx="0"/>
          </p:cNvCxnSpPr>
          <p:nvPr/>
        </p:nvCxnSpPr>
        <p:spPr>
          <a:xfrm flipH="1">
            <a:off x="2579905" y="3127852"/>
            <a:ext cx="14944" cy="1194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eur : en angle 268">
            <a:extLst>
              <a:ext uri="{FF2B5EF4-FFF2-40B4-BE49-F238E27FC236}">
                <a16:creationId xmlns:a16="http://schemas.microsoft.com/office/drawing/2014/main" id="{6B65B6D8-0131-4620-981A-224EB11F75A8}"/>
              </a:ext>
            </a:extLst>
          </p:cNvPr>
          <p:cNvCxnSpPr>
            <a:cxnSpLocks/>
            <a:stCxn id="21" idx="2"/>
            <a:endCxn id="250" idx="0"/>
          </p:cNvCxnSpPr>
          <p:nvPr/>
        </p:nvCxnSpPr>
        <p:spPr>
          <a:xfrm rot="5400000">
            <a:off x="3143903" y="2057779"/>
            <a:ext cx="139556" cy="12376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Ellipse 271">
            <a:extLst>
              <a:ext uri="{FF2B5EF4-FFF2-40B4-BE49-F238E27FC236}">
                <a16:creationId xmlns:a16="http://schemas.microsoft.com/office/drawing/2014/main" id="{AE2B16AC-FC21-4FE9-9B14-057C14630993}"/>
              </a:ext>
            </a:extLst>
          </p:cNvPr>
          <p:cNvSpPr/>
          <p:nvPr/>
        </p:nvSpPr>
        <p:spPr>
          <a:xfrm>
            <a:off x="1958550" y="1993924"/>
            <a:ext cx="1249550" cy="608012"/>
          </a:xfrm>
          <a:prstGeom prst="ellipse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Valois-Bourgogne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1363-1477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9B995D6-E6AC-4CAF-BD1C-4DF60EC702CB}"/>
              </a:ext>
            </a:extLst>
          </p:cNvPr>
          <p:cNvSpPr/>
          <p:nvPr/>
        </p:nvSpPr>
        <p:spPr>
          <a:xfrm>
            <a:off x="4462968" y="3294511"/>
            <a:ext cx="857333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1392-1407</a:t>
            </a:r>
          </a:p>
        </p:txBody>
      </p:sp>
      <p:cxnSp>
        <p:nvCxnSpPr>
          <p:cNvPr id="274" name="Connecteur : en angle 273">
            <a:extLst>
              <a:ext uri="{FF2B5EF4-FFF2-40B4-BE49-F238E27FC236}">
                <a16:creationId xmlns:a16="http://schemas.microsoft.com/office/drawing/2014/main" id="{C9A1D75C-E58A-476F-8751-9067BE78B3CE}"/>
              </a:ext>
            </a:extLst>
          </p:cNvPr>
          <p:cNvCxnSpPr>
            <a:cxnSpLocks/>
            <a:stCxn id="22" idx="2"/>
            <a:endCxn id="273" idx="0"/>
          </p:cNvCxnSpPr>
          <p:nvPr/>
        </p:nvCxnSpPr>
        <p:spPr>
          <a:xfrm rot="16200000" flipH="1">
            <a:off x="4283211" y="2686087"/>
            <a:ext cx="157726" cy="105912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ectangle 277">
            <a:extLst>
              <a:ext uri="{FF2B5EF4-FFF2-40B4-BE49-F238E27FC236}">
                <a16:creationId xmlns:a16="http://schemas.microsoft.com/office/drawing/2014/main" id="{B86B4CBD-6A81-47D2-9CCC-EBCC566C6CDB}"/>
              </a:ext>
            </a:extLst>
          </p:cNvPr>
          <p:cNvSpPr/>
          <p:nvPr/>
        </p:nvSpPr>
        <p:spPr>
          <a:xfrm>
            <a:off x="4457801" y="3833699"/>
            <a:ext cx="857333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1407-65</a:t>
            </a:r>
          </a:p>
        </p:txBody>
      </p:sp>
      <p:cxnSp>
        <p:nvCxnSpPr>
          <p:cNvPr id="279" name="Connecteur droit avec flèche 278">
            <a:extLst>
              <a:ext uri="{FF2B5EF4-FFF2-40B4-BE49-F238E27FC236}">
                <a16:creationId xmlns:a16="http://schemas.microsoft.com/office/drawing/2014/main" id="{54C30BBD-1A64-4179-A215-AAB17BE212FA}"/>
              </a:ext>
            </a:extLst>
          </p:cNvPr>
          <p:cNvCxnSpPr>
            <a:cxnSpLocks/>
            <a:stCxn id="273" idx="2"/>
            <a:endCxn id="278" idx="0"/>
          </p:cNvCxnSpPr>
          <p:nvPr/>
        </p:nvCxnSpPr>
        <p:spPr>
          <a:xfrm flipH="1">
            <a:off x="4886468" y="3675975"/>
            <a:ext cx="5167" cy="157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ectangle 281">
            <a:extLst>
              <a:ext uri="{FF2B5EF4-FFF2-40B4-BE49-F238E27FC236}">
                <a16:creationId xmlns:a16="http://schemas.microsoft.com/office/drawing/2014/main" id="{3F06131B-E5B2-4943-9B6F-434947A1BDE2}"/>
              </a:ext>
            </a:extLst>
          </p:cNvPr>
          <p:cNvSpPr/>
          <p:nvPr/>
        </p:nvSpPr>
        <p:spPr>
          <a:xfrm>
            <a:off x="4453845" y="4357531"/>
            <a:ext cx="857333" cy="576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XII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1465-98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1498-1515</a:t>
            </a:r>
          </a:p>
        </p:txBody>
      </p:sp>
      <p:cxnSp>
        <p:nvCxnSpPr>
          <p:cNvPr id="283" name="Connecteur droit avec flèche 282">
            <a:extLst>
              <a:ext uri="{FF2B5EF4-FFF2-40B4-BE49-F238E27FC236}">
                <a16:creationId xmlns:a16="http://schemas.microsoft.com/office/drawing/2014/main" id="{89F29083-A106-4710-9792-21F59B9CE959}"/>
              </a:ext>
            </a:extLst>
          </p:cNvPr>
          <p:cNvCxnSpPr>
            <a:cxnSpLocks/>
            <a:stCxn id="278" idx="2"/>
            <a:endCxn id="282" idx="0"/>
          </p:cNvCxnSpPr>
          <p:nvPr/>
        </p:nvCxnSpPr>
        <p:spPr>
          <a:xfrm flipH="1">
            <a:off x="4882512" y="4215163"/>
            <a:ext cx="3956" cy="142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C32A519-02FA-40C2-A658-4337389DD5A2}"/>
              </a:ext>
            </a:extLst>
          </p:cNvPr>
          <p:cNvSpPr/>
          <p:nvPr/>
        </p:nvSpPr>
        <p:spPr>
          <a:xfrm>
            <a:off x="590898" y="2746389"/>
            <a:ext cx="1272597" cy="381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d’Anjou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1382-84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8AF3A58-578D-45B3-880E-32907F03732B}"/>
              </a:ext>
            </a:extLst>
          </p:cNvPr>
          <p:cNvSpPr/>
          <p:nvPr/>
        </p:nvSpPr>
        <p:spPr>
          <a:xfrm>
            <a:off x="598137" y="3285577"/>
            <a:ext cx="1272597" cy="381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1384-1417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ABB8C5BE-62B0-474D-936C-8B443F31D038}"/>
              </a:ext>
            </a:extLst>
          </p:cNvPr>
          <p:cNvSpPr/>
          <p:nvPr/>
        </p:nvSpPr>
        <p:spPr>
          <a:xfrm>
            <a:off x="909226" y="3824766"/>
            <a:ext cx="1063180" cy="381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1417-34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A086FA47-102D-44D0-A0C3-253B8D685F4C}"/>
              </a:ext>
            </a:extLst>
          </p:cNvPr>
          <p:cNvSpPr/>
          <p:nvPr/>
        </p:nvSpPr>
        <p:spPr>
          <a:xfrm>
            <a:off x="100747" y="3824766"/>
            <a:ext cx="732368" cy="381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René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1434-80</a:t>
            </a:r>
          </a:p>
        </p:txBody>
      </p:sp>
      <p:cxnSp>
        <p:nvCxnSpPr>
          <p:cNvPr id="297" name="Connecteur droit avec flèche 296">
            <a:extLst>
              <a:ext uri="{FF2B5EF4-FFF2-40B4-BE49-F238E27FC236}">
                <a16:creationId xmlns:a16="http://schemas.microsoft.com/office/drawing/2014/main" id="{1AD23048-5212-4D00-B1F7-42D9DB106830}"/>
              </a:ext>
            </a:extLst>
          </p:cNvPr>
          <p:cNvCxnSpPr>
            <a:cxnSpLocks/>
            <a:stCxn id="291" idx="2"/>
            <a:endCxn id="292" idx="0"/>
          </p:cNvCxnSpPr>
          <p:nvPr/>
        </p:nvCxnSpPr>
        <p:spPr>
          <a:xfrm>
            <a:off x="1227197" y="3127852"/>
            <a:ext cx="7239" cy="1577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Connecteur : en angle 304">
            <a:extLst>
              <a:ext uri="{FF2B5EF4-FFF2-40B4-BE49-F238E27FC236}">
                <a16:creationId xmlns:a16="http://schemas.microsoft.com/office/drawing/2014/main" id="{98E37F62-2DCB-480C-BF15-1159AA0CDBAB}"/>
              </a:ext>
            </a:extLst>
          </p:cNvPr>
          <p:cNvCxnSpPr>
            <a:cxnSpLocks/>
            <a:stCxn id="292" idx="2"/>
            <a:endCxn id="293" idx="0"/>
          </p:cNvCxnSpPr>
          <p:nvPr/>
        </p:nvCxnSpPr>
        <p:spPr>
          <a:xfrm rot="16200000" flipH="1">
            <a:off x="1258763" y="3642713"/>
            <a:ext cx="157726" cy="2063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necteur : en angle 307">
            <a:extLst>
              <a:ext uri="{FF2B5EF4-FFF2-40B4-BE49-F238E27FC236}">
                <a16:creationId xmlns:a16="http://schemas.microsoft.com/office/drawing/2014/main" id="{E1CB2E16-A271-485C-9AC3-AAE3E4865DFB}"/>
              </a:ext>
            </a:extLst>
          </p:cNvPr>
          <p:cNvCxnSpPr>
            <a:cxnSpLocks/>
            <a:stCxn id="292" idx="2"/>
            <a:endCxn id="294" idx="0"/>
          </p:cNvCxnSpPr>
          <p:nvPr/>
        </p:nvCxnSpPr>
        <p:spPr>
          <a:xfrm rot="5400000">
            <a:off x="771821" y="3362151"/>
            <a:ext cx="157726" cy="7675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necteur : en angle 311">
            <a:extLst>
              <a:ext uri="{FF2B5EF4-FFF2-40B4-BE49-F238E27FC236}">
                <a16:creationId xmlns:a16="http://schemas.microsoft.com/office/drawing/2014/main" id="{660E47EA-7414-43F9-BBDE-B848D517AFE1}"/>
              </a:ext>
            </a:extLst>
          </p:cNvPr>
          <p:cNvCxnSpPr>
            <a:cxnSpLocks/>
            <a:stCxn id="21" idx="2"/>
            <a:endCxn id="291" idx="0"/>
          </p:cNvCxnSpPr>
          <p:nvPr/>
        </p:nvCxnSpPr>
        <p:spPr>
          <a:xfrm rot="5400000">
            <a:off x="2460077" y="1373953"/>
            <a:ext cx="139556" cy="26053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Ellipse 315">
            <a:extLst>
              <a:ext uri="{FF2B5EF4-FFF2-40B4-BE49-F238E27FC236}">
                <a16:creationId xmlns:a16="http://schemas.microsoft.com/office/drawing/2014/main" id="{66994CB9-DCBF-4B1F-B90A-C699E25374F1}"/>
              </a:ext>
            </a:extLst>
          </p:cNvPr>
          <p:cNvSpPr/>
          <p:nvPr/>
        </p:nvSpPr>
        <p:spPr>
          <a:xfrm>
            <a:off x="351495" y="1044506"/>
            <a:ext cx="1751401" cy="6854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Naples-Provence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Valois-Anjou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1382-1480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B3AF664-026B-4036-8911-FF8C14A656CF}"/>
              </a:ext>
            </a:extLst>
          </p:cNvPr>
          <p:cNvSpPr/>
          <p:nvPr/>
        </p:nvSpPr>
        <p:spPr>
          <a:xfrm>
            <a:off x="785733" y="1870536"/>
            <a:ext cx="883064" cy="381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Jeanne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1343-82</a:t>
            </a:r>
          </a:p>
        </p:txBody>
      </p:sp>
      <p:cxnSp>
        <p:nvCxnSpPr>
          <p:cNvPr id="346" name="Connecteur droit avec flèche 345">
            <a:extLst>
              <a:ext uri="{FF2B5EF4-FFF2-40B4-BE49-F238E27FC236}">
                <a16:creationId xmlns:a16="http://schemas.microsoft.com/office/drawing/2014/main" id="{35117AA4-C366-489A-8D56-332DD6C8883F}"/>
              </a:ext>
            </a:extLst>
          </p:cNvPr>
          <p:cNvCxnSpPr>
            <a:cxnSpLocks/>
            <a:stCxn id="345" idx="2"/>
            <a:endCxn id="291" idx="0"/>
          </p:cNvCxnSpPr>
          <p:nvPr/>
        </p:nvCxnSpPr>
        <p:spPr>
          <a:xfrm flipH="1">
            <a:off x="1227197" y="2251999"/>
            <a:ext cx="68" cy="49439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10ED18D-C5C0-44C8-8C0C-04040A9E9646}"/>
              </a:ext>
            </a:extLst>
          </p:cNvPr>
          <p:cNvSpPr/>
          <p:nvPr/>
        </p:nvSpPr>
        <p:spPr>
          <a:xfrm>
            <a:off x="2292471" y="4922838"/>
            <a:ext cx="882012" cy="713153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Marie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1477-82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Bourgogne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761F76F-C6B0-4021-9DAB-9AD4E371B04A}"/>
              </a:ext>
            </a:extLst>
          </p:cNvPr>
          <p:cNvSpPr/>
          <p:nvPr/>
        </p:nvSpPr>
        <p:spPr>
          <a:xfrm>
            <a:off x="1267898" y="4926818"/>
            <a:ext cx="961948" cy="70917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Maximilien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Habsbourg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Autriche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1493-1519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337AAE4-1A31-438F-801F-300C69E662F8}"/>
              </a:ext>
            </a:extLst>
          </p:cNvPr>
          <p:cNvCxnSpPr>
            <a:cxnSpLocks/>
            <a:stCxn id="130" idx="1"/>
            <a:endCxn id="137" idx="3"/>
          </p:cNvCxnSpPr>
          <p:nvPr/>
        </p:nvCxnSpPr>
        <p:spPr>
          <a:xfrm flipH="1">
            <a:off x="2229846" y="5279415"/>
            <a:ext cx="62625" cy="1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DD024C21-438B-425B-99EA-AE90FABE1B83}"/>
              </a:ext>
            </a:extLst>
          </p:cNvPr>
          <p:cNvCxnSpPr>
            <a:cxnSpLocks/>
            <a:stCxn id="71" idx="2"/>
            <a:endCxn id="236" idx="0"/>
          </p:cNvCxnSpPr>
          <p:nvPr/>
        </p:nvCxnSpPr>
        <p:spPr>
          <a:xfrm>
            <a:off x="7089701" y="3644947"/>
            <a:ext cx="4221" cy="1787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B1ACCD93-9193-44D3-8153-05135D36D6DC}"/>
              </a:ext>
            </a:extLst>
          </p:cNvPr>
          <p:cNvCxnSpPr>
            <a:cxnSpLocks/>
            <a:stCxn id="236" idx="2"/>
            <a:endCxn id="237" idx="0"/>
          </p:cNvCxnSpPr>
          <p:nvPr/>
        </p:nvCxnSpPr>
        <p:spPr>
          <a:xfrm flipH="1">
            <a:off x="7089701" y="4205152"/>
            <a:ext cx="4221" cy="1230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 : en angle 137">
            <a:extLst>
              <a:ext uri="{FF2B5EF4-FFF2-40B4-BE49-F238E27FC236}">
                <a16:creationId xmlns:a16="http://schemas.microsoft.com/office/drawing/2014/main" id="{073ACE03-EA24-4724-A08C-051E6542517D}"/>
              </a:ext>
            </a:extLst>
          </p:cNvPr>
          <p:cNvCxnSpPr>
            <a:cxnSpLocks/>
            <a:stCxn id="177" idx="2"/>
            <a:endCxn id="170" idx="0"/>
          </p:cNvCxnSpPr>
          <p:nvPr/>
        </p:nvCxnSpPr>
        <p:spPr>
          <a:xfrm rot="5400000">
            <a:off x="9393334" y="2734344"/>
            <a:ext cx="183488" cy="134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4E51A97-07DA-4D9E-B406-1968269AB95B}"/>
              </a:ext>
            </a:extLst>
          </p:cNvPr>
          <p:cNvSpPr/>
          <p:nvPr/>
        </p:nvSpPr>
        <p:spPr>
          <a:xfrm>
            <a:off x="5360588" y="3833698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1407-67</a:t>
            </a:r>
          </a:p>
        </p:txBody>
      </p:sp>
      <p:cxnSp>
        <p:nvCxnSpPr>
          <p:cNvPr id="150" name="Connecteur droit avec flèche 149">
            <a:extLst>
              <a:ext uri="{FF2B5EF4-FFF2-40B4-BE49-F238E27FC236}">
                <a16:creationId xmlns:a16="http://schemas.microsoft.com/office/drawing/2014/main" id="{CC11A21B-7734-49A7-A8B1-5AC7B8210515}"/>
              </a:ext>
            </a:extLst>
          </p:cNvPr>
          <p:cNvCxnSpPr>
            <a:cxnSpLocks/>
            <a:stCxn id="149" idx="2"/>
            <a:endCxn id="154" idx="0"/>
          </p:cNvCxnSpPr>
          <p:nvPr/>
        </p:nvCxnSpPr>
        <p:spPr>
          <a:xfrm>
            <a:off x="5892178" y="4215162"/>
            <a:ext cx="4983" cy="151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 : en angle 150">
            <a:extLst>
              <a:ext uri="{FF2B5EF4-FFF2-40B4-BE49-F238E27FC236}">
                <a16:creationId xmlns:a16="http://schemas.microsoft.com/office/drawing/2014/main" id="{36640B98-8DE6-4C59-869D-7D25ADFD8231}"/>
              </a:ext>
            </a:extLst>
          </p:cNvPr>
          <p:cNvCxnSpPr>
            <a:cxnSpLocks/>
            <a:stCxn id="273" idx="2"/>
            <a:endCxn id="149" idx="0"/>
          </p:cNvCxnSpPr>
          <p:nvPr/>
        </p:nvCxnSpPr>
        <p:spPr>
          <a:xfrm rot="16200000" flipH="1">
            <a:off x="5313045" y="3254564"/>
            <a:ext cx="157723" cy="10005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6CA8C0F-2BC2-4FFA-99FF-E3C8075DF0C9}"/>
              </a:ext>
            </a:extLst>
          </p:cNvPr>
          <p:cNvSpPr/>
          <p:nvPr/>
        </p:nvSpPr>
        <p:spPr>
          <a:xfrm>
            <a:off x="5365571" y="4366939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1467-96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7B2A535-F48B-43FD-9298-96EC1D7E2310}"/>
              </a:ext>
            </a:extLst>
          </p:cNvPr>
          <p:cNvSpPr/>
          <p:nvPr/>
        </p:nvSpPr>
        <p:spPr>
          <a:xfrm>
            <a:off x="5379535" y="5250568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François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1515-47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0AD5CC3-4B86-4D30-BACF-1238D4F2A856}"/>
              </a:ext>
            </a:extLst>
          </p:cNvPr>
          <p:cNvSpPr/>
          <p:nvPr/>
        </p:nvSpPr>
        <p:spPr>
          <a:xfrm>
            <a:off x="5383073" y="5750684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Henri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1547-60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103ABA-AEFB-4220-B959-A3B8360B65EE}"/>
              </a:ext>
            </a:extLst>
          </p:cNvPr>
          <p:cNvSpPr/>
          <p:nvPr/>
        </p:nvSpPr>
        <p:spPr>
          <a:xfrm>
            <a:off x="6778528" y="6348344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Henri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1574-89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4FF3EA6-9F3C-4C54-AA0C-BF5F6808EE46}"/>
              </a:ext>
            </a:extLst>
          </p:cNvPr>
          <p:cNvSpPr/>
          <p:nvPr/>
        </p:nvSpPr>
        <p:spPr>
          <a:xfrm>
            <a:off x="5655757" y="6352030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1560-74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E33862E-0E26-4562-B458-52D334DDF76C}"/>
              </a:ext>
            </a:extLst>
          </p:cNvPr>
          <p:cNvSpPr/>
          <p:nvPr/>
        </p:nvSpPr>
        <p:spPr>
          <a:xfrm>
            <a:off x="4532121" y="6348344"/>
            <a:ext cx="1063180" cy="381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François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1559-60</a:t>
            </a:r>
          </a:p>
        </p:txBody>
      </p:sp>
      <p:cxnSp>
        <p:nvCxnSpPr>
          <p:cNvPr id="162" name="Connecteur : en angle 161">
            <a:extLst>
              <a:ext uri="{FF2B5EF4-FFF2-40B4-BE49-F238E27FC236}">
                <a16:creationId xmlns:a16="http://schemas.microsoft.com/office/drawing/2014/main" id="{47FD2D21-9BB4-4B43-B52E-A78AC0052907}"/>
              </a:ext>
            </a:extLst>
          </p:cNvPr>
          <p:cNvCxnSpPr>
            <a:cxnSpLocks/>
            <a:stCxn id="157" idx="2"/>
            <a:endCxn id="160" idx="0"/>
          </p:cNvCxnSpPr>
          <p:nvPr/>
        </p:nvCxnSpPr>
        <p:spPr>
          <a:xfrm rot="5400000">
            <a:off x="5381089" y="5814770"/>
            <a:ext cx="216196" cy="8509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 : en angle 162">
            <a:extLst>
              <a:ext uri="{FF2B5EF4-FFF2-40B4-BE49-F238E27FC236}">
                <a16:creationId xmlns:a16="http://schemas.microsoft.com/office/drawing/2014/main" id="{F4FA4D81-CD7A-40D5-A846-1E2B560DDD52}"/>
              </a:ext>
            </a:extLst>
          </p:cNvPr>
          <p:cNvCxnSpPr>
            <a:cxnSpLocks/>
            <a:stCxn id="157" idx="2"/>
            <a:endCxn id="158" idx="0"/>
          </p:cNvCxnSpPr>
          <p:nvPr/>
        </p:nvCxnSpPr>
        <p:spPr>
          <a:xfrm rot="16200000" flipH="1">
            <a:off x="6504292" y="5542518"/>
            <a:ext cx="216196" cy="13954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avec flèche 168">
            <a:extLst>
              <a:ext uri="{FF2B5EF4-FFF2-40B4-BE49-F238E27FC236}">
                <a16:creationId xmlns:a16="http://schemas.microsoft.com/office/drawing/2014/main" id="{7E4B90D3-B3B9-467D-8D24-8F5749F6917F}"/>
              </a:ext>
            </a:extLst>
          </p:cNvPr>
          <p:cNvCxnSpPr>
            <a:cxnSpLocks/>
            <a:stCxn id="156" idx="2"/>
            <a:endCxn id="157" idx="0"/>
          </p:cNvCxnSpPr>
          <p:nvPr/>
        </p:nvCxnSpPr>
        <p:spPr>
          <a:xfrm>
            <a:off x="5911125" y="5632032"/>
            <a:ext cx="3538" cy="118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avec flèche 171">
            <a:extLst>
              <a:ext uri="{FF2B5EF4-FFF2-40B4-BE49-F238E27FC236}">
                <a16:creationId xmlns:a16="http://schemas.microsoft.com/office/drawing/2014/main" id="{4171E24D-F818-4618-9A72-ACACC98430D7}"/>
              </a:ext>
            </a:extLst>
          </p:cNvPr>
          <p:cNvCxnSpPr>
            <a:cxnSpLocks/>
            <a:stCxn id="154" idx="2"/>
            <a:endCxn id="156" idx="0"/>
          </p:cNvCxnSpPr>
          <p:nvPr/>
        </p:nvCxnSpPr>
        <p:spPr>
          <a:xfrm>
            <a:off x="5897161" y="4748403"/>
            <a:ext cx="13964" cy="502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 : en angle 185">
            <a:extLst>
              <a:ext uri="{FF2B5EF4-FFF2-40B4-BE49-F238E27FC236}">
                <a16:creationId xmlns:a16="http://schemas.microsoft.com/office/drawing/2014/main" id="{A42EBED9-FAD3-43C0-9C02-1C7569F76C2F}"/>
              </a:ext>
            </a:extLst>
          </p:cNvPr>
          <p:cNvCxnSpPr>
            <a:cxnSpLocks/>
            <a:stCxn id="157" idx="2"/>
            <a:endCxn id="159" idx="0"/>
          </p:cNvCxnSpPr>
          <p:nvPr/>
        </p:nvCxnSpPr>
        <p:spPr>
          <a:xfrm rot="16200000" flipH="1">
            <a:off x="5941064" y="6105747"/>
            <a:ext cx="219882" cy="2726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>
            <a:extLst>
              <a:ext uri="{FF2B5EF4-FFF2-40B4-BE49-F238E27FC236}">
                <a16:creationId xmlns:a16="http://schemas.microsoft.com/office/drawing/2014/main" id="{19F42F04-B66F-406B-878A-C28BFDB50393}"/>
              </a:ext>
            </a:extLst>
          </p:cNvPr>
          <p:cNvSpPr/>
          <p:nvPr/>
        </p:nvSpPr>
        <p:spPr>
          <a:xfrm>
            <a:off x="4041054" y="5315801"/>
            <a:ext cx="1220465" cy="5864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Orléans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1498-1515</a:t>
            </a:r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96C14BF8-4183-46EB-9445-161E8757F07E}"/>
              </a:ext>
            </a:extLst>
          </p:cNvPr>
          <p:cNvSpPr/>
          <p:nvPr/>
        </p:nvSpPr>
        <p:spPr>
          <a:xfrm>
            <a:off x="6576006" y="5570606"/>
            <a:ext cx="1321763" cy="6080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Valois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Angoulême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1515-1589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F45314E-2CE6-4A29-BA54-4E5DEBD0A366}"/>
              </a:ext>
            </a:extLst>
          </p:cNvPr>
          <p:cNvSpPr/>
          <p:nvPr/>
        </p:nvSpPr>
        <p:spPr>
          <a:xfrm>
            <a:off x="1293962" y="5814462"/>
            <a:ext cx="1243923" cy="38146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le Beau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4601273-448B-4456-8EFD-096C35A64EE1}"/>
              </a:ext>
            </a:extLst>
          </p:cNvPr>
          <p:cNvSpPr/>
          <p:nvPr/>
        </p:nvSpPr>
        <p:spPr>
          <a:xfrm>
            <a:off x="68970" y="5814462"/>
            <a:ext cx="1146042" cy="38146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Jeanne la Folle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1504-55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615CBF7-119B-4A09-BADF-E659EDF6144C}"/>
              </a:ext>
            </a:extLst>
          </p:cNvPr>
          <p:cNvSpPr/>
          <p:nvPr/>
        </p:nvSpPr>
        <p:spPr>
          <a:xfrm>
            <a:off x="68970" y="4922838"/>
            <a:ext cx="1146042" cy="70917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Isabelle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Ferdinand V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Castille-Aragon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1474-1516</a:t>
            </a:r>
          </a:p>
        </p:txBody>
      </p:sp>
      <p:cxnSp>
        <p:nvCxnSpPr>
          <p:cNvPr id="129" name="Connecteur : en angle 128">
            <a:extLst>
              <a:ext uri="{FF2B5EF4-FFF2-40B4-BE49-F238E27FC236}">
                <a16:creationId xmlns:a16="http://schemas.microsoft.com/office/drawing/2014/main" id="{D36DD8E5-57C7-461A-9626-06D76E73204C}"/>
              </a:ext>
            </a:extLst>
          </p:cNvPr>
          <p:cNvCxnSpPr>
            <a:cxnSpLocks/>
            <a:stCxn id="130" idx="2"/>
            <a:endCxn id="116" idx="0"/>
          </p:cNvCxnSpPr>
          <p:nvPr/>
        </p:nvCxnSpPr>
        <p:spPr>
          <a:xfrm rot="5400000">
            <a:off x="2235466" y="5316450"/>
            <a:ext cx="178471" cy="81755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 : en angle 131">
            <a:extLst>
              <a:ext uri="{FF2B5EF4-FFF2-40B4-BE49-F238E27FC236}">
                <a16:creationId xmlns:a16="http://schemas.microsoft.com/office/drawing/2014/main" id="{11DB07E9-9E8C-4B31-8CEC-AFA0B487B113}"/>
              </a:ext>
            </a:extLst>
          </p:cNvPr>
          <p:cNvCxnSpPr>
            <a:cxnSpLocks/>
            <a:stCxn id="252" idx="2"/>
            <a:endCxn id="253" idx="0"/>
          </p:cNvCxnSpPr>
          <p:nvPr/>
        </p:nvCxnSpPr>
        <p:spPr>
          <a:xfrm rot="16200000" flipH="1">
            <a:off x="2609268" y="4185015"/>
            <a:ext cx="102308" cy="1447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 : en angle 139">
            <a:extLst>
              <a:ext uri="{FF2B5EF4-FFF2-40B4-BE49-F238E27FC236}">
                <a16:creationId xmlns:a16="http://schemas.microsoft.com/office/drawing/2014/main" id="{CF721365-F425-4778-8F56-CBBB665913A6}"/>
              </a:ext>
            </a:extLst>
          </p:cNvPr>
          <p:cNvCxnSpPr>
            <a:cxnSpLocks/>
            <a:stCxn id="137" idx="2"/>
            <a:endCxn id="116" idx="0"/>
          </p:cNvCxnSpPr>
          <p:nvPr/>
        </p:nvCxnSpPr>
        <p:spPr>
          <a:xfrm rot="16200000" flipH="1">
            <a:off x="1743163" y="5641701"/>
            <a:ext cx="178470" cy="1670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5AD5E2DD-51FA-4BF1-905A-D03C4F6714DB}"/>
              </a:ext>
            </a:extLst>
          </p:cNvPr>
          <p:cNvCxnSpPr>
            <a:cxnSpLocks/>
            <a:stCxn id="123" idx="2"/>
            <a:endCxn id="117" idx="0"/>
          </p:cNvCxnSpPr>
          <p:nvPr/>
        </p:nvCxnSpPr>
        <p:spPr>
          <a:xfrm>
            <a:off x="641991" y="5632011"/>
            <a:ext cx="0" cy="18245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A0F786B-394F-44FB-91B3-798D30A67EEC}"/>
              </a:ext>
            </a:extLst>
          </p:cNvPr>
          <p:cNvCxnSpPr>
            <a:cxnSpLocks/>
            <a:stCxn id="116" idx="1"/>
            <a:endCxn id="117" idx="3"/>
          </p:cNvCxnSpPr>
          <p:nvPr/>
        </p:nvCxnSpPr>
        <p:spPr>
          <a:xfrm flipH="1">
            <a:off x="1215012" y="6005194"/>
            <a:ext cx="78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AA0D0A0-344E-4251-8AB6-A74EC6E4C38F}"/>
              </a:ext>
            </a:extLst>
          </p:cNvPr>
          <p:cNvSpPr/>
          <p:nvPr/>
        </p:nvSpPr>
        <p:spPr>
          <a:xfrm>
            <a:off x="1314424" y="6363668"/>
            <a:ext cx="1223461" cy="3814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Charles-Quint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1516-56</a:t>
            </a:r>
          </a:p>
        </p:txBody>
      </p: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B6634BB5-D8DB-483C-990C-41066D3A71FA}"/>
              </a:ext>
            </a:extLst>
          </p:cNvPr>
          <p:cNvCxnSpPr>
            <a:cxnSpLocks/>
            <a:stCxn id="116" idx="2"/>
            <a:endCxn id="165" idx="0"/>
          </p:cNvCxnSpPr>
          <p:nvPr/>
        </p:nvCxnSpPr>
        <p:spPr>
          <a:xfrm>
            <a:off x="1915924" y="6195926"/>
            <a:ext cx="10231" cy="1677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 : en angle 167">
            <a:extLst>
              <a:ext uri="{FF2B5EF4-FFF2-40B4-BE49-F238E27FC236}">
                <a16:creationId xmlns:a16="http://schemas.microsoft.com/office/drawing/2014/main" id="{FD4DC34B-9F2F-4185-BC8D-8FB5F5BB2A50}"/>
              </a:ext>
            </a:extLst>
          </p:cNvPr>
          <p:cNvCxnSpPr>
            <a:cxnSpLocks/>
            <a:stCxn id="117" idx="2"/>
            <a:endCxn id="165" idx="0"/>
          </p:cNvCxnSpPr>
          <p:nvPr/>
        </p:nvCxnSpPr>
        <p:spPr>
          <a:xfrm rot="16200000" flipH="1">
            <a:off x="1200202" y="5637715"/>
            <a:ext cx="167742" cy="12841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2FDCF7A-654C-4E7E-88CF-59DB3645C5B2}"/>
              </a:ext>
            </a:extLst>
          </p:cNvPr>
          <p:cNvSpPr/>
          <p:nvPr/>
        </p:nvSpPr>
        <p:spPr>
          <a:xfrm>
            <a:off x="5383073" y="3152139"/>
            <a:ext cx="1040695" cy="5307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Valentine Visconti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Milan</a:t>
            </a:r>
          </a:p>
        </p:txBody>
      </p: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7EC826F2-30EA-4EE8-831F-7FDFFA80C948}"/>
              </a:ext>
            </a:extLst>
          </p:cNvPr>
          <p:cNvCxnSpPr>
            <a:cxnSpLocks/>
            <a:stCxn id="174" idx="2"/>
            <a:endCxn id="149" idx="0"/>
          </p:cNvCxnSpPr>
          <p:nvPr/>
        </p:nvCxnSpPr>
        <p:spPr>
          <a:xfrm flipH="1">
            <a:off x="5892178" y="3682925"/>
            <a:ext cx="11243" cy="150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30A6FF2C-6C90-4206-A0B3-1B5E8BDC6D90}"/>
              </a:ext>
            </a:extLst>
          </p:cNvPr>
          <p:cNvSpPr/>
          <p:nvPr/>
        </p:nvSpPr>
        <p:spPr>
          <a:xfrm>
            <a:off x="4724216" y="79869"/>
            <a:ext cx="867350" cy="395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1270-85</a:t>
            </a:r>
          </a:p>
        </p:txBody>
      </p:sp>
      <p:cxnSp>
        <p:nvCxnSpPr>
          <p:cNvPr id="181" name="Connecteur : en angle 180">
            <a:extLst>
              <a:ext uri="{FF2B5EF4-FFF2-40B4-BE49-F238E27FC236}">
                <a16:creationId xmlns:a16="http://schemas.microsoft.com/office/drawing/2014/main" id="{3CD26FB0-C480-4A59-B1BA-22EB5C16BC6F}"/>
              </a:ext>
            </a:extLst>
          </p:cNvPr>
          <p:cNvCxnSpPr>
            <a:cxnSpLocks/>
            <a:stCxn id="179" idx="2"/>
            <a:endCxn id="12" idx="0"/>
          </p:cNvCxnSpPr>
          <p:nvPr/>
        </p:nvCxnSpPr>
        <p:spPr>
          <a:xfrm rot="5400000">
            <a:off x="4384057" y="-74069"/>
            <a:ext cx="224243" cy="132342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avec flèche 181">
            <a:extLst>
              <a:ext uri="{FF2B5EF4-FFF2-40B4-BE49-F238E27FC236}">
                <a16:creationId xmlns:a16="http://schemas.microsoft.com/office/drawing/2014/main" id="{353E92DA-82C3-4295-AAC0-5493581764F7}"/>
              </a:ext>
            </a:extLst>
          </p:cNvPr>
          <p:cNvCxnSpPr>
            <a:cxnSpLocks/>
            <a:stCxn id="179" idx="2"/>
            <a:endCxn id="46" idx="0"/>
          </p:cNvCxnSpPr>
          <p:nvPr/>
        </p:nvCxnSpPr>
        <p:spPr>
          <a:xfrm flipH="1">
            <a:off x="5154398" y="475523"/>
            <a:ext cx="3493" cy="224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2B19B7A-6383-4222-806C-930E71EE3C56}"/>
              </a:ext>
            </a:extLst>
          </p:cNvPr>
          <p:cNvSpPr/>
          <p:nvPr/>
        </p:nvSpPr>
        <p:spPr>
          <a:xfrm>
            <a:off x="11085649" y="3377882"/>
            <a:ext cx="1025427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Beaufort</a:t>
            </a:r>
          </a:p>
        </p:txBody>
      </p:sp>
      <p:cxnSp>
        <p:nvCxnSpPr>
          <p:cNvPr id="220" name="Connecteur : en angle 219">
            <a:extLst>
              <a:ext uri="{FF2B5EF4-FFF2-40B4-BE49-F238E27FC236}">
                <a16:creationId xmlns:a16="http://schemas.microsoft.com/office/drawing/2014/main" id="{5B464272-B486-4A61-8F8B-925B4C4E359D}"/>
              </a:ext>
            </a:extLst>
          </p:cNvPr>
          <p:cNvCxnSpPr>
            <a:cxnSpLocks/>
            <a:stCxn id="191" idx="2"/>
            <a:endCxn id="219" idx="0"/>
          </p:cNvCxnSpPr>
          <p:nvPr/>
        </p:nvCxnSpPr>
        <p:spPr>
          <a:xfrm rot="16200000" flipH="1">
            <a:off x="10987720" y="2767239"/>
            <a:ext cx="157358" cy="106392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287">
            <a:extLst>
              <a:ext uri="{FF2B5EF4-FFF2-40B4-BE49-F238E27FC236}">
                <a16:creationId xmlns:a16="http://schemas.microsoft.com/office/drawing/2014/main" id="{AF0F5786-A11D-4875-B1D2-F8CC952CEE9E}"/>
              </a:ext>
            </a:extLst>
          </p:cNvPr>
          <p:cNvSpPr/>
          <p:nvPr/>
        </p:nvSpPr>
        <p:spPr>
          <a:xfrm>
            <a:off x="11095195" y="3986888"/>
            <a:ext cx="1025427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 Beaufort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C8BB0842-81ED-4C22-86C3-6521E8056711}"/>
              </a:ext>
            </a:extLst>
          </p:cNvPr>
          <p:cNvSpPr/>
          <p:nvPr/>
        </p:nvSpPr>
        <p:spPr>
          <a:xfrm>
            <a:off x="11095194" y="4565578"/>
            <a:ext cx="1025427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Margaret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Beaufort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A1F8195D-C20C-48F2-BFD7-EF9EC629AE48}"/>
              </a:ext>
            </a:extLst>
          </p:cNvPr>
          <p:cNvSpPr/>
          <p:nvPr/>
        </p:nvSpPr>
        <p:spPr>
          <a:xfrm>
            <a:off x="10039635" y="5100595"/>
            <a:ext cx="951480" cy="39996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Edmond Tudor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FB02BF3A-8834-4BE1-9977-16B6B89D39AE}"/>
              </a:ext>
            </a:extLst>
          </p:cNvPr>
          <p:cNvSpPr/>
          <p:nvPr/>
        </p:nvSpPr>
        <p:spPr>
          <a:xfrm>
            <a:off x="10057514" y="5801757"/>
            <a:ext cx="915722" cy="39996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VII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1485-1509</a:t>
            </a:r>
          </a:p>
        </p:txBody>
      </p:sp>
      <p:cxnSp>
        <p:nvCxnSpPr>
          <p:cNvPr id="296" name="Connecteur droit avec flèche 295">
            <a:extLst>
              <a:ext uri="{FF2B5EF4-FFF2-40B4-BE49-F238E27FC236}">
                <a16:creationId xmlns:a16="http://schemas.microsoft.com/office/drawing/2014/main" id="{03D92812-9F50-4469-9C45-1EB475B5332A}"/>
              </a:ext>
            </a:extLst>
          </p:cNvPr>
          <p:cNvCxnSpPr>
            <a:cxnSpLocks/>
            <a:stCxn id="219" idx="2"/>
            <a:endCxn id="288" idx="0"/>
          </p:cNvCxnSpPr>
          <p:nvPr/>
        </p:nvCxnSpPr>
        <p:spPr>
          <a:xfrm>
            <a:off x="11598363" y="3777849"/>
            <a:ext cx="9546" cy="209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avec flèche 297">
            <a:extLst>
              <a:ext uri="{FF2B5EF4-FFF2-40B4-BE49-F238E27FC236}">
                <a16:creationId xmlns:a16="http://schemas.microsoft.com/office/drawing/2014/main" id="{EEBBCE00-38DF-4207-B3BF-89348DB6FC2A}"/>
              </a:ext>
            </a:extLst>
          </p:cNvPr>
          <p:cNvCxnSpPr>
            <a:cxnSpLocks/>
            <a:stCxn id="288" idx="2"/>
            <a:endCxn id="289" idx="0"/>
          </p:cNvCxnSpPr>
          <p:nvPr/>
        </p:nvCxnSpPr>
        <p:spPr>
          <a:xfrm flipH="1">
            <a:off x="11607908" y="4386855"/>
            <a:ext cx="1" cy="178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98">
            <a:extLst>
              <a:ext uri="{FF2B5EF4-FFF2-40B4-BE49-F238E27FC236}">
                <a16:creationId xmlns:a16="http://schemas.microsoft.com/office/drawing/2014/main" id="{21443A44-56B3-493D-BE8B-20B8A75EA6D1}"/>
              </a:ext>
            </a:extLst>
          </p:cNvPr>
          <p:cNvSpPr/>
          <p:nvPr/>
        </p:nvSpPr>
        <p:spPr>
          <a:xfrm>
            <a:off x="10069201" y="6348344"/>
            <a:ext cx="910334" cy="39996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VIII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1509-47</a:t>
            </a:r>
          </a:p>
        </p:txBody>
      </p:sp>
      <p:cxnSp>
        <p:nvCxnSpPr>
          <p:cNvPr id="300" name="Connecteur droit avec flèche 299">
            <a:extLst>
              <a:ext uri="{FF2B5EF4-FFF2-40B4-BE49-F238E27FC236}">
                <a16:creationId xmlns:a16="http://schemas.microsoft.com/office/drawing/2014/main" id="{6E764025-1A5F-4792-833E-DB490ECE957C}"/>
              </a:ext>
            </a:extLst>
          </p:cNvPr>
          <p:cNvCxnSpPr>
            <a:cxnSpLocks/>
            <a:stCxn id="290" idx="2"/>
            <a:endCxn id="295" idx="0"/>
          </p:cNvCxnSpPr>
          <p:nvPr/>
        </p:nvCxnSpPr>
        <p:spPr>
          <a:xfrm>
            <a:off x="10515375" y="5500562"/>
            <a:ext cx="0" cy="301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Connecteur droit avec flèche 300">
            <a:extLst>
              <a:ext uri="{FF2B5EF4-FFF2-40B4-BE49-F238E27FC236}">
                <a16:creationId xmlns:a16="http://schemas.microsoft.com/office/drawing/2014/main" id="{72ADE7AE-5AA0-4C64-B0C8-6A0B6C8AD63A}"/>
              </a:ext>
            </a:extLst>
          </p:cNvPr>
          <p:cNvCxnSpPr>
            <a:cxnSpLocks/>
            <a:stCxn id="295" idx="2"/>
            <a:endCxn id="299" idx="0"/>
          </p:cNvCxnSpPr>
          <p:nvPr/>
        </p:nvCxnSpPr>
        <p:spPr>
          <a:xfrm>
            <a:off x="10515375" y="6201724"/>
            <a:ext cx="8993" cy="1466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Connecteur : en angle 301">
            <a:extLst>
              <a:ext uri="{FF2B5EF4-FFF2-40B4-BE49-F238E27FC236}">
                <a16:creationId xmlns:a16="http://schemas.microsoft.com/office/drawing/2014/main" id="{18E67115-370A-41CA-A565-3B7C22539A0D}"/>
              </a:ext>
            </a:extLst>
          </p:cNvPr>
          <p:cNvCxnSpPr>
            <a:cxnSpLocks/>
            <a:stCxn id="289" idx="2"/>
            <a:endCxn id="295" idx="0"/>
          </p:cNvCxnSpPr>
          <p:nvPr/>
        </p:nvCxnSpPr>
        <p:spPr>
          <a:xfrm rot="5400000">
            <a:off x="10643536" y="4837385"/>
            <a:ext cx="836212" cy="1092533"/>
          </a:xfrm>
          <a:prstGeom prst="bentConnector3">
            <a:avLst>
              <a:gd name="adj1" fmla="val 8011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lipse 140">
            <a:extLst>
              <a:ext uri="{FF2B5EF4-FFF2-40B4-BE49-F238E27FC236}">
                <a16:creationId xmlns:a16="http://schemas.microsoft.com/office/drawing/2014/main" id="{8DA691E1-D9B1-4A85-A43C-782C711445AA}"/>
              </a:ext>
            </a:extLst>
          </p:cNvPr>
          <p:cNvSpPr/>
          <p:nvPr/>
        </p:nvSpPr>
        <p:spPr>
          <a:xfrm>
            <a:off x="8790463" y="5474644"/>
            <a:ext cx="1210175" cy="39996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Tudor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1485-1603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679140-6164-4E9F-9913-1245CE50EF44}"/>
              </a:ext>
            </a:extLst>
          </p:cNvPr>
          <p:cNvSpPr/>
          <p:nvPr/>
        </p:nvSpPr>
        <p:spPr>
          <a:xfrm>
            <a:off x="10078789" y="4552330"/>
            <a:ext cx="951480" cy="39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VI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1422-61</a:t>
            </a:r>
          </a:p>
        </p:txBody>
      </p:sp>
      <p:cxnSp>
        <p:nvCxnSpPr>
          <p:cNvPr id="153" name="Connecteur droit avec flèche 152">
            <a:extLst>
              <a:ext uri="{FF2B5EF4-FFF2-40B4-BE49-F238E27FC236}">
                <a16:creationId xmlns:a16="http://schemas.microsoft.com/office/drawing/2014/main" id="{F61D1DE3-98B9-4CA6-BC51-942D2BDDDBFA}"/>
              </a:ext>
            </a:extLst>
          </p:cNvPr>
          <p:cNvCxnSpPr>
            <a:cxnSpLocks/>
            <a:stCxn id="200" idx="2"/>
            <a:endCxn id="142" idx="0"/>
          </p:cNvCxnSpPr>
          <p:nvPr/>
        </p:nvCxnSpPr>
        <p:spPr>
          <a:xfrm>
            <a:off x="10536055" y="4386855"/>
            <a:ext cx="18474" cy="165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2513FDB-B984-4386-BB5D-5D6B4A1A528A}"/>
              </a:ext>
            </a:extLst>
          </p:cNvPr>
          <p:cNvSpPr/>
          <p:nvPr/>
        </p:nvSpPr>
        <p:spPr>
          <a:xfrm>
            <a:off x="9003397" y="2826760"/>
            <a:ext cx="962017" cy="47395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Edouard Woodstock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1343-76</a:t>
            </a:r>
          </a:p>
        </p:txBody>
      </p:sp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7F0221FB-64E9-4AB6-99C5-3129B06BD1D1}"/>
              </a:ext>
            </a:extLst>
          </p:cNvPr>
          <p:cNvCxnSpPr>
            <a:cxnSpLocks/>
            <a:stCxn id="253" idx="2"/>
            <a:endCxn id="130" idx="0"/>
          </p:cNvCxnSpPr>
          <p:nvPr/>
        </p:nvCxnSpPr>
        <p:spPr>
          <a:xfrm>
            <a:off x="2732791" y="4821735"/>
            <a:ext cx="686" cy="1011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4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87265" y="86403"/>
            <a:ext cx="6582260" cy="66325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5) 1350-1356 : … A partir de Bordeaux, 2</a:t>
            </a:r>
            <a:r>
              <a:rPr lang="fr-FR" sz="1600" b="1" baseline="30000" dirty="0"/>
              <a:t>èmes</a:t>
            </a:r>
            <a:r>
              <a:rPr lang="fr-FR" sz="1600" b="1" dirty="0"/>
              <a:t> chevauchées anglaises du Prince Noir dans le sud-ouest et dans le Berry ; Victoire anglaise à Poitiers, le roi Jean II est fait prisonnier</a:t>
            </a:r>
            <a:endParaRPr lang="fr-FR" sz="1600" dirty="0"/>
          </a:p>
          <a:p>
            <a:endParaRPr lang="fr-FR" sz="1700" dirty="0"/>
          </a:p>
          <a:p>
            <a:r>
              <a:rPr lang="fr-FR" sz="1700" dirty="0"/>
              <a:t>*1356 : Jean II arrête Charles de Navarre ; Conséquences…</a:t>
            </a:r>
          </a:p>
          <a:p>
            <a:r>
              <a:rPr lang="fr-FR" sz="1700" dirty="0"/>
              <a:t>Comme les villes flamandes en 1338, les Navarrais s’allient à Edouard III Et dans le même temps…</a:t>
            </a:r>
          </a:p>
          <a:p>
            <a:endParaRPr lang="fr-FR" sz="1700" dirty="0"/>
          </a:p>
          <a:p>
            <a:r>
              <a:rPr lang="fr-FR" sz="1700" dirty="0"/>
              <a:t>*1355 : Fin de la trêve ; </a:t>
            </a:r>
            <a:r>
              <a:rPr lang="fr-FR" sz="1600" dirty="0"/>
              <a:t>La guerre reprend ; Et les chevauchées anglaises…</a:t>
            </a:r>
          </a:p>
          <a:p>
            <a:r>
              <a:rPr lang="fr-FR" sz="1700" dirty="0"/>
              <a:t>A partir de Bordeaux, </a:t>
            </a:r>
            <a:r>
              <a:rPr lang="fr-FR" sz="1700" u="sng" dirty="0"/>
              <a:t>Édouard de Woodstock</a:t>
            </a:r>
            <a:r>
              <a:rPr lang="fr-FR" sz="1700" dirty="0"/>
              <a:t>, </a:t>
            </a:r>
            <a:r>
              <a:rPr lang="fr-FR" sz="1700" i="1" dirty="0"/>
              <a:t>le Prince Noir</a:t>
            </a:r>
            <a:r>
              <a:rPr lang="fr-FR" sz="1700" dirty="0"/>
              <a:t>, fils aîné d’Edouard III, mène deux chevauchées…</a:t>
            </a:r>
          </a:p>
          <a:p>
            <a:endParaRPr lang="fr-FR" sz="1000" dirty="0"/>
          </a:p>
          <a:p>
            <a:r>
              <a:rPr lang="fr-FR" sz="1700" dirty="0"/>
              <a:t>a) 1355 : 1</a:t>
            </a:r>
            <a:r>
              <a:rPr lang="fr-FR" sz="1700" baseline="30000" dirty="0"/>
              <a:t>ère</a:t>
            </a:r>
            <a:r>
              <a:rPr lang="fr-FR" sz="1700" dirty="0"/>
              <a:t> chevauchée vers le comté de Toulouse</a:t>
            </a:r>
          </a:p>
          <a:p>
            <a:r>
              <a:rPr lang="fr-FR" sz="1700" dirty="0"/>
              <a:t>Destructions jusqu’à Narbonne ; Et retour…</a:t>
            </a:r>
          </a:p>
          <a:p>
            <a:endParaRPr lang="fr-FR" sz="1000" dirty="0"/>
          </a:p>
          <a:p>
            <a:r>
              <a:rPr lang="fr-FR" sz="1700" dirty="0"/>
              <a:t>b) Août-sept. 1356 : 2</a:t>
            </a:r>
            <a:r>
              <a:rPr lang="fr-FR" sz="1700" baseline="30000" dirty="0"/>
              <a:t>ème</a:t>
            </a:r>
            <a:r>
              <a:rPr lang="fr-FR" sz="1700" dirty="0"/>
              <a:t> chevauchée vers le Berry</a:t>
            </a:r>
          </a:p>
          <a:p>
            <a:r>
              <a:rPr lang="fr-FR" sz="1700" dirty="0"/>
              <a:t>Destructions jusqu’à Vierzon</a:t>
            </a:r>
          </a:p>
          <a:p>
            <a:r>
              <a:rPr lang="fr-FR" sz="1700" dirty="0"/>
              <a:t>Puis il prend la direction de Tours, avant de se diriger vers Bordeaux</a:t>
            </a:r>
          </a:p>
          <a:p>
            <a:endParaRPr lang="fr-FR" sz="1700" dirty="0"/>
          </a:p>
          <a:p>
            <a:r>
              <a:rPr lang="fr-FR" sz="1700" dirty="0"/>
              <a:t>*Entretemps, venant d’Orléans, et comme son père Philippe VI en 1346…</a:t>
            </a:r>
          </a:p>
          <a:p>
            <a:r>
              <a:rPr lang="fr-FR" sz="1700" dirty="0"/>
              <a:t>Jean II décide d’intercepter les Anglais avant leur retour à Bordeaux</a:t>
            </a:r>
          </a:p>
          <a:p>
            <a:r>
              <a:rPr lang="fr-FR" sz="1700" dirty="0"/>
              <a:t>*17 sept. 1356 : Jean II atteint Poitiers</a:t>
            </a:r>
          </a:p>
          <a:p>
            <a:r>
              <a:rPr lang="fr-FR" sz="1700" dirty="0"/>
              <a:t>*19 septembre 1356 : Les deux armées se rencontrent à Nouaille, à l’est de Poitiers ; et comme à Crécy, large victoire anglaise…</a:t>
            </a:r>
          </a:p>
          <a:p>
            <a:endParaRPr lang="fr-FR" sz="1700" dirty="0"/>
          </a:p>
          <a:p>
            <a:r>
              <a:rPr lang="fr-FR" sz="1700" dirty="0"/>
              <a:t>*1356 : Pour la France, </a:t>
            </a:r>
            <a:r>
              <a:rPr lang="fr-FR" sz="1700" i="1" dirty="0"/>
              <a:t>une descente aux enfers</a:t>
            </a:r>
            <a:r>
              <a:rPr lang="fr-FR" sz="1700" dirty="0"/>
              <a:t>…</a:t>
            </a:r>
          </a:p>
        </p:txBody>
      </p:sp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1001B879-D842-4544-9777-89C274F98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62" t="39745" r="28839" b="7756"/>
          <a:stretch/>
        </p:blipFill>
        <p:spPr>
          <a:xfrm>
            <a:off x="6741994" y="218483"/>
            <a:ext cx="5308979" cy="64916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EDAE8A4-3EEF-82A7-BB61-D0E492951B8B}"/>
              </a:ext>
            </a:extLst>
          </p:cNvPr>
          <p:cNvSpPr/>
          <p:nvPr/>
        </p:nvSpPr>
        <p:spPr>
          <a:xfrm>
            <a:off x="8077339" y="3469399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3DA162A-5039-FB1A-B81B-0B2AF2AF5A4A}"/>
              </a:ext>
            </a:extLst>
          </p:cNvPr>
          <p:cNvSpPr/>
          <p:nvPr/>
        </p:nvSpPr>
        <p:spPr>
          <a:xfrm>
            <a:off x="6338949" y="2428637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7866C97-B236-FE71-E46C-5D73BCD522D0}"/>
              </a:ext>
            </a:extLst>
          </p:cNvPr>
          <p:cNvSpPr/>
          <p:nvPr/>
        </p:nvSpPr>
        <p:spPr>
          <a:xfrm>
            <a:off x="4040569" y="3337759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2083884-7AFC-AEDA-C534-C22DB1BB1D1E}"/>
              </a:ext>
            </a:extLst>
          </p:cNvPr>
          <p:cNvSpPr/>
          <p:nvPr/>
        </p:nvSpPr>
        <p:spPr>
          <a:xfrm>
            <a:off x="3176222" y="4009960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9FD24C3-C299-B7A8-BF1B-23C602446CDB}"/>
              </a:ext>
            </a:extLst>
          </p:cNvPr>
          <p:cNvSpPr/>
          <p:nvPr/>
        </p:nvSpPr>
        <p:spPr>
          <a:xfrm>
            <a:off x="3610990" y="5309993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E1B6519-5B56-010A-53F0-9F21EB7BC80C}"/>
              </a:ext>
            </a:extLst>
          </p:cNvPr>
          <p:cNvSpPr/>
          <p:nvPr/>
        </p:nvSpPr>
        <p:spPr>
          <a:xfrm rot="17955749">
            <a:off x="7855166" y="1802112"/>
            <a:ext cx="3841764" cy="9468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CA25E74-7AFC-1FB9-946D-7A06A82796BA}"/>
              </a:ext>
            </a:extLst>
          </p:cNvPr>
          <p:cNvSpPr/>
          <p:nvPr/>
        </p:nvSpPr>
        <p:spPr>
          <a:xfrm rot="2287159">
            <a:off x="7981611" y="4540035"/>
            <a:ext cx="3715672" cy="12201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BDED065-93A4-9438-CDC7-279B9D9080A5}"/>
              </a:ext>
            </a:extLst>
          </p:cNvPr>
          <p:cNvCxnSpPr>
            <a:cxnSpLocks/>
          </p:cNvCxnSpPr>
          <p:nvPr/>
        </p:nvCxnSpPr>
        <p:spPr>
          <a:xfrm flipH="1">
            <a:off x="9467064" y="508000"/>
            <a:ext cx="276376" cy="11118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90F2A6B5-C2F9-5238-42D7-F44EF64E94F6}"/>
              </a:ext>
            </a:extLst>
          </p:cNvPr>
          <p:cNvSpPr/>
          <p:nvPr/>
        </p:nvSpPr>
        <p:spPr>
          <a:xfrm>
            <a:off x="8942043" y="1419425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73E4133-E006-CC1D-925F-36AC660C7E27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8340447" y="3694122"/>
            <a:ext cx="2025099" cy="23365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839937A-20E2-E483-4641-AB1778BE742B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8385589" y="3601039"/>
            <a:ext cx="727931" cy="930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26AD644-78E1-7735-B45E-85575DD88653}"/>
              </a:ext>
            </a:extLst>
          </p:cNvPr>
          <p:cNvCxnSpPr>
            <a:cxnSpLocks/>
          </p:cNvCxnSpPr>
          <p:nvPr/>
        </p:nvCxnSpPr>
        <p:spPr>
          <a:xfrm flipV="1">
            <a:off x="9113520" y="727664"/>
            <a:ext cx="1625600" cy="29664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A261D198-9F78-4F82-696D-720360AB09D8}"/>
              </a:ext>
            </a:extLst>
          </p:cNvPr>
          <p:cNvCxnSpPr>
            <a:cxnSpLocks/>
            <a:stCxn id="2" idx="5"/>
          </p:cNvCxnSpPr>
          <p:nvPr/>
        </p:nvCxnSpPr>
        <p:spPr>
          <a:xfrm>
            <a:off x="8340447" y="3694122"/>
            <a:ext cx="467996" cy="1879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DD11996-50EE-107A-F7EE-F44672DE399E}"/>
              </a:ext>
            </a:extLst>
          </p:cNvPr>
          <p:cNvCxnSpPr>
            <a:cxnSpLocks/>
            <a:stCxn id="14" idx="7"/>
            <a:endCxn id="56" idx="1"/>
          </p:cNvCxnSpPr>
          <p:nvPr/>
        </p:nvCxnSpPr>
        <p:spPr>
          <a:xfrm>
            <a:off x="11139247" y="5621656"/>
            <a:ext cx="53251" cy="1842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D2043C85-DE14-F0C7-7E99-BAD864E086DC}"/>
              </a:ext>
            </a:extLst>
          </p:cNvPr>
          <p:cNvSpPr/>
          <p:nvPr/>
        </p:nvSpPr>
        <p:spPr>
          <a:xfrm>
            <a:off x="11147356" y="5767380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B195E7CA-59AC-CDCD-3156-1D43079C0897}"/>
              </a:ext>
            </a:extLst>
          </p:cNvPr>
          <p:cNvCxnSpPr>
            <a:cxnSpLocks/>
          </p:cNvCxnSpPr>
          <p:nvPr/>
        </p:nvCxnSpPr>
        <p:spPr>
          <a:xfrm>
            <a:off x="10491102" y="5573272"/>
            <a:ext cx="636889" cy="483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C14886A0-ACCF-47DE-D6E7-0343A3C51262}"/>
              </a:ext>
            </a:extLst>
          </p:cNvPr>
          <p:cNvCxnSpPr>
            <a:cxnSpLocks/>
          </p:cNvCxnSpPr>
          <p:nvPr/>
        </p:nvCxnSpPr>
        <p:spPr>
          <a:xfrm flipH="1">
            <a:off x="10365546" y="5573272"/>
            <a:ext cx="125556" cy="4573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F0B3C8B6-F457-8F08-2E85-0695DEDF2BCB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8808443" y="5573272"/>
            <a:ext cx="2338913" cy="3257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AF05E8CC-C582-23F8-7DCC-93248F2432F8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9205151" y="1287786"/>
            <a:ext cx="538289" cy="17019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>
            <a:extLst>
              <a:ext uri="{FF2B5EF4-FFF2-40B4-BE49-F238E27FC236}">
                <a16:creationId xmlns:a16="http://schemas.microsoft.com/office/drawing/2014/main" id="{2040D0DF-0B51-C381-C638-1C81FCA8473A}"/>
              </a:ext>
            </a:extLst>
          </p:cNvPr>
          <p:cNvSpPr/>
          <p:nvPr/>
        </p:nvSpPr>
        <p:spPr>
          <a:xfrm>
            <a:off x="9280277" y="350894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116D216A-2F0E-80A2-C04B-47832C1469CD}"/>
              </a:ext>
            </a:extLst>
          </p:cNvPr>
          <p:cNvCxnSpPr>
            <a:cxnSpLocks/>
          </p:cNvCxnSpPr>
          <p:nvPr/>
        </p:nvCxnSpPr>
        <p:spPr>
          <a:xfrm>
            <a:off x="9743440" y="508000"/>
            <a:ext cx="995680" cy="2196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08DE89CD-3A18-11AA-D750-B611EA01ABD6}"/>
              </a:ext>
            </a:extLst>
          </p:cNvPr>
          <p:cNvCxnSpPr>
            <a:cxnSpLocks/>
          </p:cNvCxnSpPr>
          <p:nvPr/>
        </p:nvCxnSpPr>
        <p:spPr>
          <a:xfrm>
            <a:off x="9321581" y="1563186"/>
            <a:ext cx="145483" cy="4466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A354E938-1B98-6D20-2A7E-71AEA1EC476E}"/>
              </a:ext>
            </a:extLst>
          </p:cNvPr>
          <p:cNvCxnSpPr>
            <a:cxnSpLocks/>
          </p:cNvCxnSpPr>
          <p:nvPr/>
        </p:nvCxnSpPr>
        <p:spPr>
          <a:xfrm flipV="1">
            <a:off x="9731828" y="218483"/>
            <a:ext cx="509452" cy="106930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619A940-1204-B109-E944-50FA9069AEDA}"/>
              </a:ext>
            </a:extLst>
          </p:cNvPr>
          <p:cNvSpPr/>
          <p:nvPr/>
        </p:nvSpPr>
        <p:spPr>
          <a:xfrm>
            <a:off x="10525665" y="621494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390D7C8-E266-A1E3-32A1-8359C73C4075}"/>
              </a:ext>
            </a:extLst>
          </p:cNvPr>
          <p:cNvSpPr/>
          <p:nvPr/>
        </p:nvSpPr>
        <p:spPr>
          <a:xfrm>
            <a:off x="2747271" y="4009961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89395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83730" y="132080"/>
            <a:ext cx="7343230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6) 1356-1358 : En France, la guerre civile : A Bordeaux puis à Londres, le roi Jean II, prisonnier des Anglais, cède toute l’Aquitaine et une forte rançon est réclamée ; …</a:t>
            </a:r>
          </a:p>
          <a:p>
            <a:endParaRPr lang="fr-FR" sz="1700" dirty="0"/>
          </a:p>
          <a:p>
            <a:r>
              <a:rPr lang="fr-FR" sz="1700" dirty="0"/>
              <a:t>*1356-58 : En France, après les défaites militaires et la peste</a:t>
            </a:r>
          </a:p>
          <a:p>
            <a:r>
              <a:rPr lang="fr-FR" sz="1700" dirty="0"/>
              <a:t>NB : Et la grande famine de 1315-17</a:t>
            </a:r>
          </a:p>
          <a:p>
            <a:r>
              <a:rPr lang="fr-FR" sz="1700" dirty="0"/>
              <a:t>Une crise sociale éclate, qui se transforme rapidement</a:t>
            </a:r>
          </a:p>
          <a:p>
            <a:r>
              <a:rPr lang="fr-FR" sz="1700" dirty="0"/>
              <a:t>En une véritable guerre civile ; En </a:t>
            </a:r>
            <a:r>
              <a:rPr lang="fr-FR" sz="1700" u="sng" dirty="0"/>
              <a:t>dix</a:t>
            </a:r>
            <a:r>
              <a:rPr lang="fr-FR" sz="1700" dirty="0"/>
              <a:t> dates…</a:t>
            </a:r>
          </a:p>
          <a:p>
            <a:endParaRPr lang="fr-FR" sz="1700" dirty="0"/>
          </a:p>
          <a:p>
            <a:r>
              <a:rPr lang="fr-FR" sz="1700" dirty="0"/>
              <a:t>1) 19 septembre 1356 : A Poitiers, victoire anglaise et défaite du roi Jean II</a:t>
            </a:r>
          </a:p>
          <a:p>
            <a:r>
              <a:rPr lang="fr-FR" sz="1700" dirty="0"/>
              <a:t>NB : Malgré les actes courageux de son fils Philippe </a:t>
            </a:r>
            <a:r>
              <a:rPr lang="fr-FR" sz="1700" i="1" dirty="0"/>
              <a:t>le Hardi</a:t>
            </a:r>
          </a:p>
          <a:p>
            <a:r>
              <a:rPr lang="fr-FR" sz="1700" i="1" dirty="0"/>
              <a:t>Père, gardez-vous à droite ! Père, gardez-vous à gauche !</a:t>
            </a:r>
          </a:p>
          <a:p>
            <a:endParaRPr lang="fr-FR" sz="1700" u="sng" dirty="0"/>
          </a:p>
          <a:p>
            <a:r>
              <a:rPr lang="fr-FR" sz="1700" dirty="0"/>
              <a:t>*</a:t>
            </a:r>
            <a:r>
              <a:rPr lang="fr-FR" sz="1700" u="sng" dirty="0"/>
              <a:t>Jean II est capturé par les Anglais (!)</a:t>
            </a:r>
          </a:p>
          <a:p>
            <a:r>
              <a:rPr lang="fr-FR" sz="1700" dirty="0"/>
              <a:t>Prisonnier, il est envoyé à Bordeaux</a:t>
            </a:r>
          </a:p>
          <a:p>
            <a:r>
              <a:rPr lang="fr-FR" sz="1700" dirty="0"/>
              <a:t>Une forte rançon est réclamée</a:t>
            </a:r>
          </a:p>
          <a:p>
            <a:endParaRPr lang="fr-FR" sz="1700" dirty="0"/>
          </a:p>
          <a:p>
            <a:r>
              <a:rPr lang="fr-FR" sz="1700" dirty="0"/>
              <a:t>*Et pendant ce temps, à Paris…</a:t>
            </a:r>
          </a:p>
        </p:txBody>
      </p:sp>
    </p:spTree>
    <p:extLst>
      <p:ext uri="{BB962C8B-B14F-4D97-AF65-F5344CB8AC3E}">
        <p14:creationId xmlns:p14="http://schemas.microsoft.com/office/powerpoint/2010/main" val="189000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4692-ADB3-1AF8-73E9-1EA23D43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12B737-8CD9-E8D1-D53E-50140FFCC40F}"/>
              </a:ext>
            </a:extLst>
          </p:cNvPr>
          <p:cNvSpPr/>
          <p:nvPr/>
        </p:nvSpPr>
        <p:spPr>
          <a:xfrm>
            <a:off x="83730" y="132080"/>
            <a:ext cx="5321390" cy="5586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6) 1356-1358 : … A Paris, révolte des bourgeois autour de leur prévôt Etienne Marcel qui s’allie à Charles de Navarre contre le dauphin Charles (V) ; Jacqueries dans les campagnes au nord de Paris ; …</a:t>
            </a:r>
          </a:p>
          <a:p>
            <a:endParaRPr lang="fr-FR" sz="1700" dirty="0"/>
          </a:p>
          <a:p>
            <a:r>
              <a:rPr lang="fr-FR" sz="1700" dirty="0"/>
              <a:t>2) Oct. 1356 : A Paris, pour le paiement de la rançon </a:t>
            </a:r>
          </a:p>
          <a:p>
            <a:r>
              <a:rPr lang="fr-FR" sz="1700" dirty="0"/>
              <a:t>Le dauphin Charles (V) réunit les Etats généraux</a:t>
            </a:r>
          </a:p>
          <a:p>
            <a:r>
              <a:rPr lang="fr-FR" sz="1700" dirty="0"/>
              <a:t>NB : Les 15</a:t>
            </a:r>
            <a:r>
              <a:rPr lang="fr-FR" sz="1700" baseline="30000" dirty="0"/>
              <a:t>ème</a:t>
            </a:r>
            <a:r>
              <a:rPr lang="fr-FR" sz="1700" dirty="0"/>
              <a:t> depuis 1302 (!)</a:t>
            </a:r>
          </a:p>
          <a:p>
            <a:endParaRPr lang="fr-FR" sz="1700" dirty="0"/>
          </a:p>
          <a:p>
            <a:r>
              <a:rPr lang="fr-FR" sz="1700" dirty="0"/>
              <a:t>Ce qui provoque la colère des bourgeois parisiens</a:t>
            </a:r>
          </a:p>
          <a:p>
            <a:r>
              <a:rPr lang="fr-FR" sz="1700" dirty="0"/>
              <a:t>Qui finissent par se révolter…</a:t>
            </a:r>
          </a:p>
          <a:p>
            <a:endParaRPr lang="fr-FR" sz="1700" dirty="0"/>
          </a:p>
          <a:p>
            <a:r>
              <a:rPr lang="fr-FR" sz="1700" dirty="0"/>
              <a:t>*Leur chef </a:t>
            </a:r>
            <a:r>
              <a:rPr lang="fr-FR" sz="1700" u="sng" dirty="0"/>
              <a:t>Etienne Marcel</a:t>
            </a:r>
            <a:r>
              <a:rPr lang="fr-FR" sz="1700" dirty="0"/>
              <a:t>, prévôt des marchands</a:t>
            </a:r>
          </a:p>
          <a:p>
            <a:r>
              <a:rPr lang="fr-FR" sz="1700" dirty="0"/>
              <a:t>S’allie aux Navarrais, avec comme objectif</a:t>
            </a:r>
          </a:p>
          <a:p>
            <a:r>
              <a:rPr lang="fr-FR" sz="1700" dirty="0"/>
              <a:t>Transformer ces Etats généraux</a:t>
            </a:r>
          </a:p>
          <a:p>
            <a:r>
              <a:rPr lang="fr-FR" sz="1700" dirty="0"/>
              <a:t>En un véritable parlement à l’anglaise ; Et…</a:t>
            </a:r>
          </a:p>
          <a:p>
            <a:r>
              <a:rPr lang="fr-FR" sz="1700" dirty="0">
                <a:solidFill>
                  <a:srgbClr val="FF0000"/>
                </a:solidFill>
              </a:rPr>
              <a:t>NB : Comme en 1789</a:t>
            </a:r>
          </a:p>
          <a:p>
            <a:endParaRPr lang="fr-FR" sz="1700" dirty="0"/>
          </a:p>
          <a:p>
            <a:r>
              <a:rPr lang="fr-FR" sz="1700" dirty="0"/>
              <a:t>3) Mars 1357</a:t>
            </a:r>
          </a:p>
          <a:p>
            <a:r>
              <a:rPr lang="fr-FR" sz="1700" u="sng" dirty="0"/>
              <a:t>Le dauphin Charles doit promulguer </a:t>
            </a:r>
            <a:r>
              <a:rPr lang="fr-FR" sz="1700" i="1" u="sng" dirty="0"/>
              <a:t>la grande ordonnance</a:t>
            </a:r>
            <a:endParaRPr lang="fr-FR" sz="1700" u="sng" dirty="0"/>
          </a:p>
          <a:p>
            <a:r>
              <a:rPr lang="fr-FR" sz="1700" dirty="0"/>
              <a:t>NB : A l’image de la Grande Charte anglaise de 1215…</a:t>
            </a:r>
            <a:endParaRPr lang="fr-FR" sz="1700" i="1" dirty="0"/>
          </a:p>
        </p:txBody>
      </p:sp>
    </p:spTree>
    <p:extLst>
      <p:ext uri="{BB962C8B-B14F-4D97-AF65-F5344CB8AC3E}">
        <p14:creationId xmlns:p14="http://schemas.microsoft.com/office/powerpoint/2010/main" val="810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99430" y="98365"/>
            <a:ext cx="6555370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6) 1356-1358 : … A Paris, révolte des bourgeois autour de leur prévôt Etienne Marcel qui s’allie à Charles de Navarre contre le dauphin Charles (V) ; Jacqueries dans les campagnes au nord de Paris ; …</a:t>
            </a:r>
          </a:p>
          <a:p>
            <a:endParaRPr lang="fr-FR" sz="1700" dirty="0"/>
          </a:p>
          <a:p>
            <a:r>
              <a:rPr lang="fr-FR" sz="1700" dirty="0"/>
              <a:t>4) Nov. 1357 : </a:t>
            </a:r>
            <a:r>
              <a:rPr lang="fr-FR" sz="1700" u="sng" dirty="0"/>
              <a:t>Charles de Navarre</a:t>
            </a:r>
            <a:r>
              <a:rPr lang="fr-FR" sz="1700" dirty="0"/>
              <a:t> est libéré et s’allie à </a:t>
            </a:r>
            <a:r>
              <a:rPr lang="fr-FR" sz="1700" u="sng" dirty="0"/>
              <a:t>Etienne Marcel</a:t>
            </a:r>
          </a:p>
          <a:p>
            <a:r>
              <a:rPr lang="fr-FR" sz="1700" u="sng" dirty="0"/>
              <a:t>Jean II</a:t>
            </a:r>
            <a:r>
              <a:rPr lang="fr-FR" sz="1700" dirty="0"/>
              <a:t> prisonnier, Charles de Navarre affirme ses prétentions au trône</a:t>
            </a:r>
          </a:p>
          <a:p>
            <a:r>
              <a:rPr lang="fr-FR" sz="1700" dirty="0"/>
              <a:t>Et s’oppose au dauphin </a:t>
            </a:r>
            <a:r>
              <a:rPr lang="fr-FR" sz="1700" u="sng" dirty="0"/>
              <a:t>Charles (V)</a:t>
            </a:r>
            <a:r>
              <a:rPr lang="fr-FR" sz="1700" dirty="0"/>
              <a:t> </a:t>
            </a:r>
          </a:p>
          <a:p>
            <a:endParaRPr lang="fr-FR" sz="1700" dirty="0"/>
          </a:p>
          <a:p>
            <a:r>
              <a:rPr lang="fr-FR" sz="1700" dirty="0"/>
              <a:t>*La couronne des Valois est menacée</a:t>
            </a:r>
          </a:p>
          <a:p>
            <a:r>
              <a:rPr lang="fr-FR" sz="1700" dirty="0"/>
              <a:t>De Bordeaux, Jean II interdit la </a:t>
            </a:r>
            <a:r>
              <a:rPr lang="fr-FR" sz="1700" i="1" dirty="0"/>
              <a:t>grande ordonnance</a:t>
            </a:r>
            <a:r>
              <a:rPr lang="fr-FR" sz="1700" dirty="0"/>
              <a:t> ; Puis…</a:t>
            </a:r>
          </a:p>
          <a:p>
            <a:endParaRPr lang="fr-FR" sz="1700" dirty="0"/>
          </a:p>
          <a:p>
            <a:r>
              <a:rPr lang="fr-FR" sz="1700" dirty="0"/>
              <a:t>5) Jan. 1358 : Arrivé en Angleterre, il signe le 1</a:t>
            </a:r>
            <a:r>
              <a:rPr lang="fr-FR" sz="1700" baseline="30000" dirty="0"/>
              <a:t>er</a:t>
            </a:r>
            <a:r>
              <a:rPr lang="fr-FR" sz="1700" dirty="0"/>
              <a:t> traité de Londres</a:t>
            </a:r>
          </a:p>
          <a:p>
            <a:r>
              <a:rPr lang="fr-FR" sz="1700" dirty="0"/>
              <a:t>Forte rançon et cession de toute l’Aquitaine, Guyenne et possessions vassales ; Sans que Edouard III ne renonce au trône de France</a:t>
            </a:r>
          </a:p>
          <a:p>
            <a:endParaRPr lang="fr-FR" sz="1700" dirty="0"/>
          </a:p>
          <a:p>
            <a:r>
              <a:rPr lang="fr-FR" sz="1700" dirty="0"/>
              <a:t>*Et à Paris, la révolte continue…</a:t>
            </a:r>
          </a:p>
        </p:txBody>
      </p:sp>
      <p:pic>
        <p:nvPicPr>
          <p:cNvPr id="2" name="Image 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1B91EED0-F457-3744-B172-780B10AF0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98365"/>
            <a:ext cx="5437770" cy="66612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F6CE540F-5989-28D5-ABC4-90116A7E690D}"/>
              </a:ext>
            </a:extLst>
          </p:cNvPr>
          <p:cNvSpPr/>
          <p:nvPr/>
        </p:nvSpPr>
        <p:spPr>
          <a:xfrm>
            <a:off x="9831769" y="1975802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1E30268-2F6A-CDAE-6574-B5268022427A}"/>
              </a:ext>
            </a:extLst>
          </p:cNvPr>
          <p:cNvSpPr/>
          <p:nvPr/>
        </p:nvSpPr>
        <p:spPr>
          <a:xfrm>
            <a:off x="8653209" y="98365"/>
            <a:ext cx="308250" cy="26327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01E8E64-9E4D-C1DC-C8DA-9D0B07DC412B}"/>
              </a:ext>
            </a:extLst>
          </p:cNvPr>
          <p:cNvSpPr/>
          <p:nvPr/>
        </p:nvSpPr>
        <p:spPr>
          <a:xfrm>
            <a:off x="6875924" y="2148977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A60E8AA-1478-9F33-4F8A-68050BF47E7E}"/>
              </a:ext>
            </a:extLst>
          </p:cNvPr>
          <p:cNvSpPr/>
          <p:nvPr/>
        </p:nvSpPr>
        <p:spPr>
          <a:xfrm>
            <a:off x="9523519" y="469407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02E9B01-2BB9-756A-930A-50A70C7AEB31}"/>
              </a:ext>
            </a:extLst>
          </p:cNvPr>
          <p:cNvSpPr/>
          <p:nvPr/>
        </p:nvSpPr>
        <p:spPr>
          <a:xfrm>
            <a:off x="8977548" y="1778152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CB135A0-C8D9-60B0-A418-AD0FB54D0835}"/>
              </a:ext>
            </a:extLst>
          </p:cNvPr>
          <p:cNvSpPr/>
          <p:nvPr/>
        </p:nvSpPr>
        <p:spPr>
          <a:xfrm>
            <a:off x="7903554" y="5879377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2ED569E-68B5-F620-F179-C4244C0B527B}"/>
              </a:ext>
            </a:extLst>
          </p:cNvPr>
          <p:cNvSpPr/>
          <p:nvPr/>
        </p:nvSpPr>
        <p:spPr>
          <a:xfrm>
            <a:off x="8076702" y="1373418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F541CB4-211D-4D93-1A22-F36B95EAD350}"/>
              </a:ext>
            </a:extLst>
          </p:cNvPr>
          <p:cNvSpPr/>
          <p:nvPr/>
        </p:nvSpPr>
        <p:spPr>
          <a:xfrm>
            <a:off x="8344959" y="4424795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F7502FA-AC6E-1E62-3C58-74881B67826A}"/>
              </a:ext>
            </a:extLst>
          </p:cNvPr>
          <p:cNvSpPr/>
          <p:nvPr/>
        </p:nvSpPr>
        <p:spPr>
          <a:xfrm>
            <a:off x="9107379" y="4394534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8D2349D-CBBC-9168-8ADF-3DBB1FB9951D}"/>
              </a:ext>
            </a:extLst>
          </p:cNvPr>
          <p:cNvSpPr/>
          <p:nvPr/>
        </p:nvSpPr>
        <p:spPr>
          <a:xfrm>
            <a:off x="8396621" y="3721599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8322587-A882-086C-C544-E81027D5B682}"/>
              </a:ext>
            </a:extLst>
          </p:cNvPr>
          <p:cNvSpPr/>
          <p:nvPr/>
        </p:nvSpPr>
        <p:spPr>
          <a:xfrm>
            <a:off x="9985894" y="5186795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321B889-1E70-B5DF-4532-8F2E3DE0B94C}"/>
              </a:ext>
            </a:extLst>
          </p:cNvPr>
          <p:cNvSpPr/>
          <p:nvPr/>
        </p:nvSpPr>
        <p:spPr>
          <a:xfrm>
            <a:off x="8823423" y="5186795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442A395-13C3-E767-7D75-983C8E0E8546}"/>
              </a:ext>
            </a:extLst>
          </p:cNvPr>
          <p:cNvSpPr/>
          <p:nvPr/>
        </p:nvSpPr>
        <p:spPr>
          <a:xfrm>
            <a:off x="8402182" y="5879376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5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6C42F-A4FC-DFDB-38F6-6FC78363E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EDF16D-C707-DA04-8331-505890BDBEF6}"/>
              </a:ext>
            </a:extLst>
          </p:cNvPr>
          <p:cNvSpPr/>
          <p:nvPr/>
        </p:nvSpPr>
        <p:spPr>
          <a:xfrm>
            <a:off x="99430" y="98365"/>
            <a:ext cx="6407696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6) 1356-1358 : … A Paris, révolte des bourgeois autour de leur prévôt Etienne Marcel qui s’allie à Charles de Navarre contre le dauphin Charles (V) ; Jacqueries dans les campagnes au nord de Paris ; …</a:t>
            </a:r>
          </a:p>
          <a:p>
            <a:endParaRPr lang="fr-FR" sz="1700" dirty="0"/>
          </a:p>
          <a:p>
            <a:r>
              <a:rPr lang="fr-FR" sz="1700" dirty="0"/>
              <a:t>6) Fév.-mars 1358 : A Paris, la révolte continue…</a:t>
            </a:r>
          </a:p>
          <a:p>
            <a:r>
              <a:rPr lang="fr-FR" sz="1700" dirty="0"/>
              <a:t>- Etienne Marcel soumet le dauphin Charles</a:t>
            </a:r>
          </a:p>
          <a:p>
            <a:r>
              <a:rPr lang="fr-FR" sz="1700" dirty="0"/>
              <a:t>- Charles de Navarre est nommé régent du royaume</a:t>
            </a:r>
          </a:p>
          <a:p>
            <a:r>
              <a:rPr lang="fr-FR" sz="1700" dirty="0"/>
              <a:t>- Les décisions du roi Jean, prisonnier, sont invalidées</a:t>
            </a:r>
          </a:p>
          <a:p>
            <a:r>
              <a:rPr lang="fr-FR" sz="1700" dirty="0"/>
              <a:t>- Le dauphin menacé par les bourgeois, s’enfuit à Compiègne</a:t>
            </a:r>
          </a:p>
          <a:p>
            <a:r>
              <a:rPr lang="fr-FR" sz="1700" dirty="0"/>
              <a:t>Et pour compliquer un peu plus…</a:t>
            </a:r>
          </a:p>
          <a:p>
            <a:endParaRPr lang="fr-FR" sz="1700" dirty="0"/>
          </a:p>
          <a:p>
            <a:r>
              <a:rPr lang="fr-FR" sz="1700" dirty="0"/>
              <a:t>7) Mai 1358 : Au nord de Paris…</a:t>
            </a:r>
          </a:p>
          <a:p>
            <a:r>
              <a:rPr lang="fr-FR" sz="1700" dirty="0"/>
              <a:t>Une révolte paysanne – </a:t>
            </a:r>
            <a:r>
              <a:rPr lang="fr-FR" sz="1700" u="sng" dirty="0"/>
              <a:t>la Grande Jacquerie</a:t>
            </a:r>
            <a:r>
              <a:rPr lang="fr-FR" sz="1700" dirty="0"/>
              <a:t> - éclate</a:t>
            </a:r>
          </a:p>
          <a:p>
            <a:r>
              <a:rPr lang="fr-FR" sz="1700" dirty="0"/>
              <a:t>Contre la noblesse complètement discréditée</a:t>
            </a:r>
          </a:p>
          <a:p>
            <a:r>
              <a:rPr lang="fr-FR" sz="1700" dirty="0"/>
              <a:t>Jacquerie qui s’allie à Etienne Marcel et aux bourgeois parisiens</a:t>
            </a:r>
          </a:p>
          <a:p>
            <a:endParaRPr lang="fr-FR" sz="1700" dirty="0"/>
          </a:p>
          <a:p>
            <a:r>
              <a:rPr lang="fr-FR" sz="1700" dirty="0"/>
              <a:t>*Et après la couronne des Valois</a:t>
            </a:r>
          </a:p>
          <a:p>
            <a:r>
              <a:rPr lang="fr-FR" sz="1700" dirty="0"/>
              <a:t>C’est maintenant toute l’aristocratie qui est menacée ; Et qui réagit…</a:t>
            </a:r>
          </a:p>
        </p:txBody>
      </p:sp>
      <p:pic>
        <p:nvPicPr>
          <p:cNvPr id="2" name="Image 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76285D4F-DFFF-1E6B-78D4-ED3C34C66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98365"/>
            <a:ext cx="5437770" cy="66612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A47AEB37-E3F7-302C-628B-AF17B71F0047}"/>
              </a:ext>
            </a:extLst>
          </p:cNvPr>
          <p:cNvSpPr/>
          <p:nvPr/>
        </p:nvSpPr>
        <p:spPr>
          <a:xfrm>
            <a:off x="9831769" y="1975802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1E042DC-AA36-3BDD-EC8C-66763A8BF3B8}"/>
              </a:ext>
            </a:extLst>
          </p:cNvPr>
          <p:cNvSpPr/>
          <p:nvPr/>
        </p:nvSpPr>
        <p:spPr>
          <a:xfrm>
            <a:off x="8653209" y="98365"/>
            <a:ext cx="308250" cy="26327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6103DA6-A639-3AC9-F499-E95E7E8103E8}"/>
              </a:ext>
            </a:extLst>
          </p:cNvPr>
          <p:cNvSpPr/>
          <p:nvPr/>
        </p:nvSpPr>
        <p:spPr>
          <a:xfrm>
            <a:off x="6875924" y="2148977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B7FFCF-0394-27FA-37AD-BC4A11138A22}"/>
              </a:ext>
            </a:extLst>
          </p:cNvPr>
          <p:cNvSpPr/>
          <p:nvPr/>
        </p:nvSpPr>
        <p:spPr>
          <a:xfrm>
            <a:off x="9523519" y="469407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A7F081-688D-B78D-1E70-602C12DEF777}"/>
              </a:ext>
            </a:extLst>
          </p:cNvPr>
          <p:cNvSpPr/>
          <p:nvPr/>
        </p:nvSpPr>
        <p:spPr>
          <a:xfrm>
            <a:off x="8977548" y="1778152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B219A65-ADF0-EF98-92C8-D8F8551566F0}"/>
              </a:ext>
            </a:extLst>
          </p:cNvPr>
          <p:cNvSpPr/>
          <p:nvPr/>
        </p:nvSpPr>
        <p:spPr>
          <a:xfrm>
            <a:off x="7903554" y="5879377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664B29B-52AA-7EAF-FC69-57815D3F51F9}"/>
              </a:ext>
            </a:extLst>
          </p:cNvPr>
          <p:cNvSpPr/>
          <p:nvPr/>
        </p:nvSpPr>
        <p:spPr>
          <a:xfrm>
            <a:off x="8076702" y="1373418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9C46865-971F-4514-08AB-149750D867AD}"/>
              </a:ext>
            </a:extLst>
          </p:cNvPr>
          <p:cNvSpPr/>
          <p:nvPr/>
        </p:nvSpPr>
        <p:spPr>
          <a:xfrm>
            <a:off x="8344959" y="4424795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CEBC9F6-2497-55C2-F816-39A71BBAE3BE}"/>
              </a:ext>
            </a:extLst>
          </p:cNvPr>
          <p:cNvSpPr/>
          <p:nvPr/>
        </p:nvSpPr>
        <p:spPr>
          <a:xfrm>
            <a:off x="9677644" y="1636697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3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99430" y="145418"/>
            <a:ext cx="6443610" cy="5062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6) 1356-1358 : … Après la défaite des paysans révoltés et l’assassinat d’Etienne Marcel, le dauphin reprend Paris</a:t>
            </a:r>
          </a:p>
          <a:p>
            <a:endParaRPr lang="fr-FR" sz="1700" dirty="0"/>
          </a:p>
          <a:p>
            <a:r>
              <a:rPr lang="fr-FR" sz="1700" dirty="0"/>
              <a:t>8) 9 juin 1358 : A Mello, au nord de Paris…</a:t>
            </a:r>
          </a:p>
          <a:p>
            <a:r>
              <a:rPr lang="fr-FR" sz="1700" dirty="0"/>
              <a:t>Charles de Navarre, pressé par la noblesse</a:t>
            </a:r>
          </a:p>
          <a:p>
            <a:r>
              <a:rPr lang="fr-FR" sz="1700" dirty="0"/>
              <a:t>Massacre les </a:t>
            </a:r>
            <a:r>
              <a:rPr lang="fr-FR" sz="1700" i="1" dirty="0"/>
              <a:t>Jacques</a:t>
            </a:r>
            <a:r>
              <a:rPr lang="fr-FR" sz="1700" dirty="0"/>
              <a:t> révoltés…</a:t>
            </a:r>
          </a:p>
          <a:p>
            <a:endParaRPr lang="fr-FR" sz="1700" dirty="0"/>
          </a:p>
          <a:p>
            <a:r>
              <a:rPr lang="fr-FR" sz="1700" dirty="0"/>
              <a:t>Tout en maintenant son alliance</a:t>
            </a:r>
          </a:p>
          <a:p>
            <a:r>
              <a:rPr lang="fr-FR" sz="1700" dirty="0"/>
              <a:t>Avec Etienne Marcel et les bourgeois parisiens révoltés</a:t>
            </a:r>
          </a:p>
          <a:p>
            <a:r>
              <a:rPr lang="fr-FR" sz="1700" dirty="0"/>
              <a:t>Mais la noblesse ne le suit pas et menace Paris</a:t>
            </a:r>
          </a:p>
          <a:p>
            <a:endParaRPr lang="fr-FR" sz="1700" dirty="0"/>
          </a:p>
          <a:p>
            <a:r>
              <a:rPr lang="fr-FR" sz="1700" dirty="0"/>
              <a:t>9) 31 juillet 1358 : Se sentant trahis</a:t>
            </a:r>
          </a:p>
          <a:p>
            <a:r>
              <a:rPr lang="fr-FR" sz="1700" u="sng" dirty="0"/>
              <a:t>Les Parisiens exécutent Etienne Marcel</a:t>
            </a:r>
            <a:r>
              <a:rPr lang="fr-FR" sz="1700" dirty="0"/>
              <a:t> ; Puis…</a:t>
            </a:r>
          </a:p>
          <a:p>
            <a:endParaRPr lang="fr-FR" sz="1700" u="sng" dirty="0"/>
          </a:p>
          <a:p>
            <a:r>
              <a:rPr lang="fr-FR" sz="1700" dirty="0"/>
              <a:t>10) 2 août 1358 : </a:t>
            </a:r>
            <a:r>
              <a:rPr lang="fr-FR" sz="1700" u="sng" dirty="0"/>
              <a:t>Le dauphin Charles entre dans Paris pacifié</a:t>
            </a:r>
          </a:p>
          <a:p>
            <a:r>
              <a:rPr lang="fr-FR" sz="1700" dirty="0"/>
              <a:t>NB : Charles de Navarre se retire ; Réconciliation en août 1359</a:t>
            </a:r>
          </a:p>
          <a:p>
            <a:endParaRPr lang="fr-FR" sz="1700" dirty="0"/>
          </a:p>
          <a:p>
            <a:r>
              <a:rPr lang="fr-FR" sz="1700" dirty="0"/>
              <a:t>*Fin de la guerre civile, qui laisse des traces dans les esprits</a:t>
            </a:r>
          </a:p>
          <a:p>
            <a:r>
              <a:rPr lang="fr-FR" sz="1700" dirty="0"/>
              <a:t>Mais le roi Jean II est toujours prisonnier à Londres…</a:t>
            </a:r>
          </a:p>
        </p:txBody>
      </p:sp>
    </p:spTree>
    <p:extLst>
      <p:ext uri="{BB962C8B-B14F-4D97-AF65-F5344CB8AC3E}">
        <p14:creationId xmlns:p14="http://schemas.microsoft.com/office/powerpoint/2010/main" val="294787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847AE6-D22B-4E60-B078-7540A9E37F9E}"/>
              </a:ext>
            </a:extLst>
          </p:cNvPr>
          <p:cNvSpPr/>
          <p:nvPr/>
        </p:nvSpPr>
        <p:spPr>
          <a:xfrm>
            <a:off x="41213" y="59188"/>
            <a:ext cx="6615722" cy="4539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7) 1359 : Traité de Londres : Edouard III réclame tout l’ouest français, héritage des Plantagenêt perdu en 1214, et le trône de France ; Après le refus français, Edouard III lance une chevauchée : Parti de Calais, il échoue devant Reims et Paris</a:t>
            </a:r>
          </a:p>
          <a:p>
            <a:endParaRPr lang="fr-FR" sz="1700" dirty="0"/>
          </a:p>
          <a:p>
            <a:r>
              <a:rPr lang="fr-FR" sz="1700" dirty="0"/>
              <a:t>*Mars 1359 : En Angleterre, 2</a:t>
            </a:r>
            <a:r>
              <a:rPr lang="fr-FR" sz="1700" baseline="30000" dirty="0"/>
              <a:t>nd</a:t>
            </a:r>
            <a:r>
              <a:rPr lang="fr-FR" sz="1700" dirty="0"/>
              <a:t> traité de Londres</a:t>
            </a:r>
          </a:p>
          <a:p>
            <a:r>
              <a:rPr lang="fr-FR" sz="1700" dirty="0"/>
              <a:t>Entre </a:t>
            </a:r>
            <a:r>
              <a:rPr lang="fr-FR" sz="1700" u="sng" dirty="0"/>
              <a:t>Jean II</a:t>
            </a:r>
            <a:r>
              <a:rPr lang="fr-FR" sz="1700" dirty="0"/>
              <a:t> et </a:t>
            </a:r>
            <a:r>
              <a:rPr lang="fr-FR" sz="1700" u="sng" dirty="0"/>
              <a:t>Edouard III</a:t>
            </a:r>
            <a:r>
              <a:rPr lang="fr-FR" sz="1700" dirty="0"/>
              <a:t> ; Traité encore plus contraignant</a:t>
            </a:r>
          </a:p>
          <a:p>
            <a:r>
              <a:rPr lang="fr-FR" sz="1700" dirty="0"/>
              <a:t>*</a:t>
            </a:r>
            <a:r>
              <a:rPr lang="fr-FR" sz="1700" i="1" dirty="0"/>
              <a:t>Légèrement courroucé</a:t>
            </a:r>
            <a:r>
              <a:rPr lang="fr-FR" sz="1700" dirty="0"/>
              <a:t>, Edouard III réclame la restitution de tout l’ouest français des Plantagenêt, perdu depuis 1214 ; </a:t>
            </a:r>
            <a:r>
              <a:rPr lang="fr-FR" sz="1600" dirty="0"/>
              <a:t>Ainsi que le trône de France</a:t>
            </a:r>
          </a:p>
          <a:p>
            <a:endParaRPr lang="fr-FR" sz="1700" dirty="0"/>
          </a:p>
          <a:p>
            <a:r>
              <a:rPr lang="fr-FR" sz="1700" dirty="0"/>
              <a:t>*Mai 1359 : A Paris, les Etats généraux refusent ce traité ; En réaction…</a:t>
            </a:r>
          </a:p>
          <a:p>
            <a:r>
              <a:rPr lang="fr-FR" sz="1700" dirty="0"/>
              <a:t>*Nov. 1359-avril 1360 : Edouard III lance une chevauchée</a:t>
            </a:r>
          </a:p>
          <a:p>
            <a:r>
              <a:rPr lang="fr-FR" sz="1700" dirty="0"/>
              <a:t>Parti de Calais, il assiège sans succès Reims pour s’y faire sacrer roi</a:t>
            </a:r>
          </a:p>
          <a:p>
            <a:r>
              <a:rPr lang="fr-FR" sz="1700" dirty="0"/>
              <a:t>Puis il échoue également devant Paris ; Avant de se retirer dans la Beauce</a:t>
            </a:r>
          </a:p>
          <a:p>
            <a:endParaRPr lang="fr-FR" sz="1700" dirty="0"/>
          </a:p>
          <a:p>
            <a:r>
              <a:rPr lang="fr-FR" sz="1700" dirty="0"/>
              <a:t>*Finalement…</a:t>
            </a:r>
          </a:p>
          <a:p>
            <a:r>
              <a:rPr lang="fr-FR" sz="1700" dirty="0"/>
              <a:t>Edouard III rencontre le dauphin Charles à Brétigny…</a:t>
            </a:r>
          </a:p>
        </p:txBody>
      </p:sp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07DA5EFD-5FC6-49F7-8766-12B476E43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98365"/>
            <a:ext cx="5437770" cy="66612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C736DE58-DAD4-0B02-ECA6-19E8F3B3E851}"/>
              </a:ext>
            </a:extLst>
          </p:cNvPr>
          <p:cNvSpPr/>
          <p:nvPr/>
        </p:nvSpPr>
        <p:spPr>
          <a:xfrm>
            <a:off x="9560699" y="2321319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9DC672D-7578-7D2B-66AC-4CB7D7153C7E}"/>
              </a:ext>
            </a:extLst>
          </p:cNvPr>
          <p:cNvSpPr/>
          <p:nvPr/>
        </p:nvSpPr>
        <p:spPr>
          <a:xfrm>
            <a:off x="4812651" y="4277880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4EA1335-C09B-2E95-BDF5-B839AA0D4596}"/>
              </a:ext>
            </a:extLst>
          </p:cNvPr>
          <p:cNvSpPr/>
          <p:nvPr/>
        </p:nvSpPr>
        <p:spPr>
          <a:xfrm>
            <a:off x="9831769" y="1975802"/>
            <a:ext cx="308250" cy="263279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DEF7AE8-5F99-E090-A9DA-89EA89A4014F}"/>
              </a:ext>
            </a:extLst>
          </p:cNvPr>
          <p:cNvSpPr/>
          <p:nvPr/>
        </p:nvSpPr>
        <p:spPr>
          <a:xfrm>
            <a:off x="8653209" y="98365"/>
            <a:ext cx="308250" cy="26327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82BD8B2-AC9D-C119-BD56-7FD7E8196E21}"/>
              </a:ext>
            </a:extLst>
          </p:cNvPr>
          <p:cNvSpPr/>
          <p:nvPr/>
        </p:nvSpPr>
        <p:spPr>
          <a:xfrm>
            <a:off x="8344959" y="4424795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C0863BE-16ED-522B-B3AA-59A76380421A}"/>
              </a:ext>
            </a:extLst>
          </p:cNvPr>
          <p:cNvCxnSpPr>
            <a:cxnSpLocks/>
          </p:cNvCxnSpPr>
          <p:nvPr/>
        </p:nvCxnSpPr>
        <p:spPr>
          <a:xfrm flipH="1" flipV="1">
            <a:off x="9786627" y="694130"/>
            <a:ext cx="905863" cy="10577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747716E-43FD-1172-13DE-909B5018EDF7}"/>
              </a:ext>
            </a:extLst>
          </p:cNvPr>
          <p:cNvCxnSpPr>
            <a:cxnSpLocks/>
          </p:cNvCxnSpPr>
          <p:nvPr/>
        </p:nvCxnSpPr>
        <p:spPr>
          <a:xfrm flipV="1">
            <a:off x="10647348" y="1976636"/>
            <a:ext cx="154125" cy="6079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92C7A1F-E534-43B9-8D1C-4BE80D4FF1DB}"/>
              </a:ext>
            </a:extLst>
          </p:cNvPr>
          <p:cNvCxnSpPr>
            <a:cxnSpLocks/>
          </p:cNvCxnSpPr>
          <p:nvPr/>
        </p:nvCxnSpPr>
        <p:spPr>
          <a:xfrm flipH="1" flipV="1">
            <a:off x="10007600" y="2321319"/>
            <a:ext cx="639748" cy="2632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5D4E403-27C2-2A2B-39D1-FA4502192F58}"/>
              </a:ext>
            </a:extLst>
          </p:cNvPr>
          <p:cNvCxnSpPr>
            <a:cxnSpLocks/>
            <a:endCxn id="2" idx="7"/>
          </p:cNvCxnSpPr>
          <p:nvPr/>
        </p:nvCxnSpPr>
        <p:spPr>
          <a:xfrm flipH="1">
            <a:off x="9823807" y="2359875"/>
            <a:ext cx="18379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E397DA86-1174-47B5-BF42-C1058F212030}"/>
              </a:ext>
            </a:extLst>
          </p:cNvPr>
          <p:cNvSpPr/>
          <p:nvPr/>
        </p:nvSpPr>
        <p:spPr>
          <a:xfrm>
            <a:off x="10647348" y="1713357"/>
            <a:ext cx="308250" cy="26327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0F15904-B1E8-8377-F618-464FBC2ACBE8}"/>
              </a:ext>
            </a:extLst>
          </p:cNvPr>
          <p:cNvSpPr/>
          <p:nvPr/>
        </p:nvSpPr>
        <p:spPr>
          <a:xfrm>
            <a:off x="6875924" y="2148977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91E6850-91DA-6E26-6C05-44B1FE1CE485}"/>
              </a:ext>
            </a:extLst>
          </p:cNvPr>
          <p:cNvSpPr/>
          <p:nvPr/>
        </p:nvSpPr>
        <p:spPr>
          <a:xfrm>
            <a:off x="8977548" y="1778152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EC6783B-4B5D-D7CC-56A4-ACD3384C2B2E}"/>
              </a:ext>
            </a:extLst>
          </p:cNvPr>
          <p:cNvSpPr/>
          <p:nvPr/>
        </p:nvSpPr>
        <p:spPr>
          <a:xfrm>
            <a:off x="8076702" y="1373418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859F9D-6016-C041-85AB-49687AED3D1D}"/>
              </a:ext>
            </a:extLst>
          </p:cNvPr>
          <p:cNvSpPr/>
          <p:nvPr/>
        </p:nvSpPr>
        <p:spPr>
          <a:xfrm>
            <a:off x="9523519" y="469407"/>
            <a:ext cx="308250" cy="263279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D2B6DAF-E1EF-D7D4-D244-6E39EB9DA28A}"/>
              </a:ext>
            </a:extLst>
          </p:cNvPr>
          <p:cNvSpPr/>
          <p:nvPr/>
        </p:nvSpPr>
        <p:spPr>
          <a:xfrm>
            <a:off x="7903554" y="5879377"/>
            <a:ext cx="308250" cy="263279"/>
          </a:xfrm>
          <a:prstGeom prst="ellipse">
            <a:avLst/>
          </a:prstGeom>
          <a:solidFill>
            <a:srgbClr val="D0DF4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56083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42074</TotalTime>
  <Words>4516</Words>
  <Application>Microsoft Office PowerPoint</Application>
  <PresentationFormat>Grand écran</PresentationFormat>
  <Paragraphs>1172</Paragraphs>
  <Slides>28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600 à nos jours Esquisse d’une histoire géopolitique universelle  Mercredi 5 Décembre 2018 (4/14)  1ère période : 600-751  376-751 Les Grandes Invasions et les royaumes barbares en Europe occidentale</dc:title>
  <dc:creator>Christophe JENTA</dc:creator>
  <cp:lastModifiedBy>Christophe JENTA</cp:lastModifiedBy>
  <cp:revision>369</cp:revision>
  <dcterms:created xsi:type="dcterms:W3CDTF">2020-10-30T13:56:54Z</dcterms:created>
  <dcterms:modified xsi:type="dcterms:W3CDTF">2025-12-17T19:30:11Z</dcterms:modified>
</cp:coreProperties>
</file>