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13425" r:id="rId2"/>
    <p:sldId id="12360" r:id="rId3"/>
    <p:sldId id="12363" r:id="rId4"/>
    <p:sldId id="12364" r:id="rId5"/>
    <p:sldId id="13271" r:id="rId6"/>
    <p:sldId id="12365" r:id="rId7"/>
    <p:sldId id="13673" r:id="rId8"/>
    <p:sldId id="13360" r:id="rId9"/>
    <p:sldId id="12366" r:id="rId10"/>
    <p:sldId id="13801" r:id="rId11"/>
    <p:sldId id="13508" r:id="rId12"/>
    <p:sldId id="12367" r:id="rId13"/>
    <p:sldId id="13361" r:id="rId14"/>
    <p:sldId id="13362" r:id="rId15"/>
    <p:sldId id="13275" r:id="rId16"/>
    <p:sldId id="13802" r:id="rId17"/>
    <p:sldId id="13276" r:id="rId18"/>
    <p:sldId id="12373" r:id="rId19"/>
    <p:sldId id="13316" r:id="rId20"/>
    <p:sldId id="13277" r:id="rId21"/>
    <p:sldId id="13502" r:id="rId22"/>
    <p:sldId id="12374" r:id="rId23"/>
    <p:sldId id="13803" r:id="rId24"/>
    <p:sldId id="12375" r:id="rId2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66CC"/>
    <a:srgbClr val="800080"/>
    <a:srgbClr val="FF33CC"/>
    <a:srgbClr val="A88000"/>
    <a:srgbClr val="FF0000"/>
    <a:srgbClr val="FF99CC"/>
    <a:srgbClr val="ED7D31"/>
    <a:srgbClr val="FF99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EB1521-C113-4E74-80D0-FE861A448003}" v="4" dt="2025-12-08T17:01:43.3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221" autoAdjust="0"/>
    <p:restoredTop sz="94061" autoAdjust="0"/>
  </p:normalViewPr>
  <p:slideViewPr>
    <p:cSldViewPr snapToGrid="0">
      <p:cViewPr varScale="1">
        <p:scale>
          <a:sx n="59" d="100"/>
          <a:sy n="59" d="100"/>
        </p:scale>
        <p:origin x="956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079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8508"/>
    </p:cViewPr>
  </p:sorterViewPr>
  <p:notesViewPr>
    <p:cSldViewPr snapToGrid="0">
      <p:cViewPr varScale="1">
        <p:scale>
          <a:sx n="65" d="100"/>
          <a:sy n="65" d="100"/>
        </p:scale>
        <p:origin x="257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 JENTA" userId="8d1209f4831e9c53" providerId="LiveId" clId="{904B13E8-5561-4C71-BC7C-B64964A84905}"/>
    <pc:docChg chg="undo custSel addSld delSld modSld">
      <pc:chgData name="Christophe JENTA" userId="8d1209f4831e9c53" providerId="LiveId" clId="{904B13E8-5561-4C71-BC7C-B64964A84905}" dt="2025-12-08T17:02:08.647" v="426" actId="20577"/>
      <pc:docMkLst>
        <pc:docMk/>
      </pc:docMkLst>
      <pc:sldChg chg="add del">
        <pc:chgData name="Christophe JENTA" userId="8d1209f4831e9c53" providerId="LiveId" clId="{904B13E8-5561-4C71-BC7C-B64964A84905}" dt="2025-12-08T14:32:56.854" v="324"/>
        <pc:sldMkLst>
          <pc:docMk/>
          <pc:sldMk cId="2983229693" sldId="12207"/>
        </pc:sldMkLst>
      </pc:sldChg>
      <pc:sldChg chg="delSp add del mod">
        <pc:chgData name="Christophe JENTA" userId="8d1209f4831e9c53" providerId="LiveId" clId="{904B13E8-5561-4C71-BC7C-B64964A84905}" dt="2025-12-08T14:34:51.473" v="399" actId="478"/>
        <pc:sldMkLst>
          <pc:docMk/>
          <pc:sldMk cId="155608898" sldId="12233"/>
        </pc:sldMkLst>
        <pc:picChg chg="del">
          <ac:chgData name="Christophe JENTA" userId="8d1209f4831e9c53" providerId="LiveId" clId="{904B13E8-5561-4C71-BC7C-B64964A84905}" dt="2025-12-08T14:34:51.473" v="399" actId="478"/>
          <ac:picMkLst>
            <pc:docMk/>
            <pc:sldMk cId="155608898" sldId="12233"/>
            <ac:picMk id="7" creationId="{8EE931FA-0CE5-180B-B71B-F06C1FC8DE95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2308736276" sldId="12234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825230792" sldId="12265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936758224" sldId="12357"/>
        </pc:sldMkLst>
      </pc:sldChg>
      <pc:sldChg chg="delSp add del mod">
        <pc:chgData name="Christophe JENTA" userId="8d1209f4831e9c53" providerId="LiveId" clId="{904B13E8-5561-4C71-BC7C-B64964A84905}" dt="2025-12-08T14:34:12.494" v="367" actId="478"/>
        <pc:sldMkLst>
          <pc:docMk/>
          <pc:sldMk cId="3120433939" sldId="13311"/>
        </pc:sldMkLst>
        <pc:picChg chg="del">
          <ac:chgData name="Christophe JENTA" userId="8d1209f4831e9c53" providerId="LiveId" clId="{904B13E8-5561-4C71-BC7C-B64964A84905}" dt="2025-12-08T14:34:12.494" v="367" actId="478"/>
          <ac:picMkLst>
            <pc:docMk/>
            <pc:sldMk cId="3120433939" sldId="13311"/>
            <ac:picMk id="3" creationId="{39C1A21E-2B8D-EEF2-D11F-E971E9D74E36}"/>
          </ac:picMkLst>
        </pc:picChg>
      </pc:sldChg>
      <pc:sldChg chg="delSp add del mod">
        <pc:chgData name="Christophe JENTA" userId="8d1209f4831e9c53" providerId="LiveId" clId="{904B13E8-5561-4C71-BC7C-B64964A84905}" dt="2025-12-08T14:34:22.488" v="377" actId="478"/>
        <pc:sldMkLst>
          <pc:docMk/>
          <pc:sldMk cId="2493677344" sldId="13312"/>
        </pc:sldMkLst>
        <pc:picChg chg="del">
          <ac:chgData name="Christophe JENTA" userId="8d1209f4831e9c53" providerId="LiveId" clId="{904B13E8-5561-4C71-BC7C-B64964A84905}" dt="2025-12-08T14:34:19.954" v="373" actId="478"/>
          <ac:picMkLst>
            <pc:docMk/>
            <pc:sldMk cId="2493677344" sldId="13312"/>
            <ac:picMk id="2" creationId="{3F41ED81-2E76-CAB5-2651-1D897C133711}"/>
          </ac:picMkLst>
        </pc:picChg>
        <pc:picChg chg="del">
          <ac:chgData name="Christophe JENTA" userId="8d1209f4831e9c53" providerId="LiveId" clId="{904B13E8-5561-4C71-BC7C-B64964A84905}" dt="2025-12-08T14:34:20.596" v="374" actId="478"/>
          <ac:picMkLst>
            <pc:docMk/>
            <pc:sldMk cId="2493677344" sldId="13312"/>
            <ac:picMk id="4" creationId="{4DC7B046-CF77-B696-94AB-8C52D849D45F}"/>
          </ac:picMkLst>
        </pc:picChg>
        <pc:picChg chg="del">
          <ac:chgData name="Christophe JENTA" userId="8d1209f4831e9c53" providerId="LiveId" clId="{904B13E8-5561-4C71-BC7C-B64964A84905}" dt="2025-12-08T14:34:21.190" v="375" actId="478"/>
          <ac:picMkLst>
            <pc:docMk/>
            <pc:sldMk cId="2493677344" sldId="13312"/>
            <ac:picMk id="8" creationId="{CB3B05DB-A094-6106-76E1-9FFE05744A01}"/>
          </ac:picMkLst>
        </pc:picChg>
        <pc:picChg chg="del">
          <ac:chgData name="Christophe JENTA" userId="8d1209f4831e9c53" providerId="LiveId" clId="{904B13E8-5561-4C71-BC7C-B64964A84905}" dt="2025-12-08T14:34:22.488" v="377" actId="478"/>
          <ac:picMkLst>
            <pc:docMk/>
            <pc:sldMk cId="2493677344" sldId="13312"/>
            <ac:picMk id="10" creationId="{1920ADBE-B0E5-F82C-0449-95EEF2FF5FCA}"/>
          </ac:picMkLst>
        </pc:picChg>
        <pc:picChg chg="del">
          <ac:chgData name="Christophe JENTA" userId="8d1209f4831e9c53" providerId="LiveId" clId="{904B13E8-5561-4C71-BC7C-B64964A84905}" dt="2025-12-08T14:34:21.869" v="376" actId="478"/>
          <ac:picMkLst>
            <pc:docMk/>
            <pc:sldMk cId="2493677344" sldId="13312"/>
            <ac:picMk id="12" creationId="{DCF4E730-60D9-71E9-FC61-6952D82A4494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1788568346" sldId="13358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1676070176" sldId="13359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818089244" sldId="13373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3971216453" sldId="13428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137474449" sldId="13430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2987522325" sldId="13431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1113766605" sldId="13446"/>
        </pc:sldMkLst>
      </pc:sldChg>
      <pc:sldChg chg="delSp add del mod">
        <pc:chgData name="Christophe JENTA" userId="8d1209f4831e9c53" providerId="LiveId" clId="{904B13E8-5561-4C71-BC7C-B64964A84905}" dt="2025-12-08T14:33:59.576" v="356" actId="478"/>
        <pc:sldMkLst>
          <pc:docMk/>
          <pc:sldMk cId="3750521114" sldId="13447"/>
        </pc:sldMkLst>
        <pc:picChg chg="del">
          <ac:chgData name="Christophe JENTA" userId="8d1209f4831e9c53" providerId="LiveId" clId="{904B13E8-5561-4C71-BC7C-B64964A84905}" dt="2025-12-08T14:33:59.576" v="356" actId="478"/>
          <ac:picMkLst>
            <pc:docMk/>
            <pc:sldMk cId="3750521114" sldId="13447"/>
            <ac:picMk id="3" creationId="{51F14F7D-4C4C-70F7-94FA-174522EB7927}"/>
          </ac:picMkLst>
        </pc:picChg>
        <pc:picChg chg="del">
          <ac:chgData name="Christophe JENTA" userId="8d1209f4831e9c53" providerId="LiveId" clId="{904B13E8-5561-4C71-BC7C-B64964A84905}" dt="2025-12-08T14:33:57.633" v="353" actId="478"/>
          <ac:picMkLst>
            <pc:docMk/>
            <pc:sldMk cId="3750521114" sldId="13447"/>
            <ac:picMk id="5" creationId="{1B1123AD-A1EC-5D5C-D272-C57DCCB5ECD6}"/>
          </ac:picMkLst>
        </pc:picChg>
        <pc:picChg chg="del">
          <ac:chgData name="Christophe JENTA" userId="8d1209f4831e9c53" providerId="LiveId" clId="{904B13E8-5561-4C71-BC7C-B64964A84905}" dt="2025-12-08T14:33:58.386" v="354" actId="478"/>
          <ac:picMkLst>
            <pc:docMk/>
            <pc:sldMk cId="3750521114" sldId="13447"/>
            <ac:picMk id="6" creationId="{5FC29039-0F72-DB45-EFF7-E797C13C0F3C}"/>
          </ac:picMkLst>
        </pc:picChg>
        <pc:picChg chg="del">
          <ac:chgData name="Christophe JENTA" userId="8d1209f4831e9c53" providerId="LiveId" clId="{904B13E8-5561-4C71-BC7C-B64964A84905}" dt="2025-12-08T14:33:58.998" v="355" actId="478"/>
          <ac:picMkLst>
            <pc:docMk/>
            <pc:sldMk cId="3750521114" sldId="13447"/>
            <ac:picMk id="7" creationId="{A128BAC2-CC1B-B9FB-FFE0-ADAD3ABA700E}"/>
          </ac:picMkLst>
        </pc:picChg>
      </pc:sldChg>
      <pc:sldChg chg="delSp add del mod">
        <pc:chgData name="Christophe JENTA" userId="8d1209f4831e9c53" providerId="LiveId" clId="{904B13E8-5561-4C71-BC7C-B64964A84905}" dt="2025-12-08T14:34:18.811" v="372" actId="478"/>
        <pc:sldMkLst>
          <pc:docMk/>
          <pc:sldMk cId="1434913438" sldId="13449"/>
        </pc:sldMkLst>
        <pc:picChg chg="del">
          <ac:chgData name="Christophe JENTA" userId="8d1209f4831e9c53" providerId="LiveId" clId="{904B13E8-5561-4C71-BC7C-B64964A84905}" dt="2025-12-08T14:34:17.841" v="371" actId="478"/>
          <ac:picMkLst>
            <pc:docMk/>
            <pc:sldMk cId="1434913438" sldId="13449"/>
            <ac:picMk id="3" creationId="{EF28CFF5-54B4-58DD-98DB-1387D67C8982}"/>
          </ac:picMkLst>
        </pc:picChg>
        <pc:picChg chg="del">
          <ac:chgData name="Christophe JENTA" userId="8d1209f4831e9c53" providerId="LiveId" clId="{904B13E8-5561-4C71-BC7C-B64964A84905}" dt="2025-12-08T14:34:18.811" v="372" actId="478"/>
          <ac:picMkLst>
            <pc:docMk/>
            <pc:sldMk cId="1434913438" sldId="13449"/>
            <ac:picMk id="5" creationId="{AAAF3CA9-F46D-29F0-721C-E936A9CF5105}"/>
          </ac:picMkLst>
        </pc:picChg>
      </pc:sldChg>
      <pc:sldChg chg="delSp add del mod">
        <pc:chgData name="Christophe JENTA" userId="8d1209f4831e9c53" providerId="LiveId" clId="{904B13E8-5561-4C71-BC7C-B64964A84905}" dt="2025-12-08T14:34:29.254" v="386" actId="478"/>
        <pc:sldMkLst>
          <pc:docMk/>
          <pc:sldMk cId="2383233730" sldId="13450"/>
        </pc:sldMkLst>
        <pc:picChg chg="del">
          <ac:chgData name="Christophe JENTA" userId="8d1209f4831e9c53" providerId="LiveId" clId="{904B13E8-5561-4C71-BC7C-B64964A84905}" dt="2025-12-08T14:34:27.619" v="383" actId="478"/>
          <ac:picMkLst>
            <pc:docMk/>
            <pc:sldMk cId="2383233730" sldId="13450"/>
            <ac:picMk id="3" creationId="{C6DF4BD6-34F7-F230-A739-76C7204CE3A0}"/>
          </ac:picMkLst>
        </pc:picChg>
        <pc:picChg chg="del">
          <ac:chgData name="Christophe JENTA" userId="8d1209f4831e9c53" providerId="LiveId" clId="{904B13E8-5561-4C71-BC7C-B64964A84905}" dt="2025-12-08T14:34:28.132" v="384" actId="478"/>
          <ac:picMkLst>
            <pc:docMk/>
            <pc:sldMk cId="2383233730" sldId="13450"/>
            <ac:picMk id="10" creationId="{6832DF76-79B9-015E-C8AD-A04BEC27892E}"/>
          </ac:picMkLst>
        </pc:picChg>
        <pc:picChg chg="del">
          <ac:chgData name="Christophe JENTA" userId="8d1209f4831e9c53" providerId="LiveId" clId="{904B13E8-5561-4C71-BC7C-B64964A84905}" dt="2025-12-08T14:34:29.254" v="386" actId="478"/>
          <ac:picMkLst>
            <pc:docMk/>
            <pc:sldMk cId="2383233730" sldId="13450"/>
            <ac:picMk id="15" creationId="{9FDDD5B9-D85E-4EF4-D46D-F47195C522AA}"/>
          </ac:picMkLst>
        </pc:picChg>
        <pc:picChg chg="del">
          <ac:chgData name="Christophe JENTA" userId="8d1209f4831e9c53" providerId="LiveId" clId="{904B13E8-5561-4C71-BC7C-B64964A84905}" dt="2025-12-08T14:34:28.700" v="385" actId="478"/>
          <ac:picMkLst>
            <pc:docMk/>
            <pc:sldMk cId="2383233730" sldId="13450"/>
            <ac:picMk id="16" creationId="{08D4579D-B02A-1842-D515-F20514974B9B}"/>
          </ac:picMkLst>
        </pc:picChg>
      </pc:sldChg>
      <pc:sldChg chg="delSp add del mod">
        <pc:chgData name="Christophe JENTA" userId="8d1209f4831e9c53" providerId="LiveId" clId="{904B13E8-5561-4C71-BC7C-B64964A84905}" dt="2025-12-08T14:34:33.011" v="390" actId="478"/>
        <pc:sldMkLst>
          <pc:docMk/>
          <pc:sldMk cId="4117894968" sldId="13451"/>
        </pc:sldMkLst>
        <pc:picChg chg="del">
          <ac:chgData name="Christophe JENTA" userId="8d1209f4831e9c53" providerId="LiveId" clId="{904B13E8-5561-4C71-BC7C-B64964A84905}" dt="2025-12-08T14:34:31.919" v="388" actId="478"/>
          <ac:picMkLst>
            <pc:docMk/>
            <pc:sldMk cId="4117894968" sldId="13451"/>
            <ac:picMk id="5" creationId="{0A33B9A0-4BBE-BC09-4E93-53713CC343C4}"/>
          </ac:picMkLst>
        </pc:picChg>
        <pc:picChg chg="del">
          <ac:chgData name="Christophe JENTA" userId="8d1209f4831e9c53" providerId="LiveId" clId="{904B13E8-5561-4C71-BC7C-B64964A84905}" dt="2025-12-08T14:34:32.523" v="389" actId="478"/>
          <ac:picMkLst>
            <pc:docMk/>
            <pc:sldMk cId="4117894968" sldId="13451"/>
            <ac:picMk id="6" creationId="{F3F94A1C-FFE8-1BA9-4F8A-71E909D76BF4}"/>
          </ac:picMkLst>
        </pc:picChg>
        <pc:picChg chg="del">
          <ac:chgData name="Christophe JENTA" userId="8d1209f4831e9c53" providerId="LiveId" clId="{904B13E8-5561-4C71-BC7C-B64964A84905}" dt="2025-12-08T14:34:31.436" v="387" actId="478"/>
          <ac:picMkLst>
            <pc:docMk/>
            <pc:sldMk cId="4117894968" sldId="13451"/>
            <ac:picMk id="7" creationId="{C5E7932C-2EA5-428D-A8A0-ACEFE91216C1}"/>
          </ac:picMkLst>
        </pc:picChg>
        <pc:picChg chg="del">
          <ac:chgData name="Christophe JENTA" userId="8d1209f4831e9c53" providerId="LiveId" clId="{904B13E8-5561-4C71-BC7C-B64964A84905}" dt="2025-12-08T14:34:33.011" v="390" actId="478"/>
          <ac:picMkLst>
            <pc:docMk/>
            <pc:sldMk cId="4117894968" sldId="13451"/>
            <ac:picMk id="8" creationId="{7CA61F89-89C0-C93D-FCF2-78B8287CF70E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1016117828" sldId="13452"/>
        </pc:sldMkLst>
      </pc:sldChg>
      <pc:sldChg chg="delSp add del mod">
        <pc:chgData name="Christophe JENTA" userId="8d1209f4831e9c53" providerId="LiveId" clId="{904B13E8-5561-4C71-BC7C-B64964A84905}" dt="2025-12-08T14:34:39.235" v="391" actId="478"/>
        <pc:sldMkLst>
          <pc:docMk/>
          <pc:sldMk cId="105437604" sldId="13454"/>
        </pc:sldMkLst>
        <pc:picChg chg="del">
          <ac:chgData name="Christophe JENTA" userId="8d1209f4831e9c53" providerId="LiveId" clId="{904B13E8-5561-4C71-BC7C-B64964A84905}" dt="2025-12-08T14:34:39.235" v="391" actId="478"/>
          <ac:picMkLst>
            <pc:docMk/>
            <pc:sldMk cId="105437604" sldId="13454"/>
            <ac:picMk id="3" creationId="{DD372904-AF6C-91B0-BE2A-C9CEAB4FA464}"/>
          </ac:picMkLst>
        </pc:picChg>
      </pc:sldChg>
      <pc:sldChg chg="delSp add del mod">
        <pc:chgData name="Christophe JENTA" userId="8d1209f4831e9c53" providerId="LiveId" clId="{904B13E8-5561-4C71-BC7C-B64964A84905}" dt="2025-12-08T14:34:40.908" v="392" actId="478"/>
        <pc:sldMkLst>
          <pc:docMk/>
          <pc:sldMk cId="2709712137" sldId="13455"/>
        </pc:sldMkLst>
        <pc:picChg chg="del">
          <ac:chgData name="Christophe JENTA" userId="8d1209f4831e9c53" providerId="LiveId" clId="{904B13E8-5561-4C71-BC7C-B64964A84905}" dt="2025-12-08T14:34:40.908" v="392" actId="478"/>
          <ac:picMkLst>
            <pc:docMk/>
            <pc:sldMk cId="2709712137" sldId="13455"/>
            <ac:picMk id="2" creationId="{717ECB72-23E8-A0ED-2D78-8511D7E8C512}"/>
          </ac:picMkLst>
        </pc:picChg>
      </pc:sldChg>
      <pc:sldChg chg="delSp add del mod">
        <pc:chgData name="Christophe JENTA" userId="8d1209f4831e9c53" providerId="LiveId" clId="{904B13E8-5561-4C71-BC7C-B64964A84905}" dt="2025-12-08T14:34:44.993" v="397" actId="478"/>
        <pc:sldMkLst>
          <pc:docMk/>
          <pc:sldMk cId="3773903382" sldId="13456"/>
        </pc:sldMkLst>
        <pc:picChg chg="del">
          <ac:chgData name="Christophe JENTA" userId="8d1209f4831e9c53" providerId="LiveId" clId="{904B13E8-5561-4C71-BC7C-B64964A84905}" dt="2025-12-08T14:34:44.275" v="396" actId="478"/>
          <ac:picMkLst>
            <pc:docMk/>
            <pc:sldMk cId="3773903382" sldId="13456"/>
            <ac:picMk id="4" creationId="{8F007FA8-813F-13D6-3F5D-05D9E7D28512}"/>
          </ac:picMkLst>
        </pc:picChg>
        <pc:picChg chg="del">
          <ac:chgData name="Christophe JENTA" userId="8d1209f4831e9c53" providerId="LiveId" clId="{904B13E8-5561-4C71-BC7C-B64964A84905}" dt="2025-12-08T14:34:44.993" v="397" actId="478"/>
          <ac:picMkLst>
            <pc:docMk/>
            <pc:sldMk cId="3773903382" sldId="13456"/>
            <ac:picMk id="6" creationId="{B3F165E9-8902-CFD2-EEC4-DE8E0F3D7B36}"/>
          </ac:picMkLst>
        </pc:picChg>
      </pc:sldChg>
      <pc:sldChg chg="delSp add del mod">
        <pc:chgData name="Christophe JENTA" userId="8d1209f4831e9c53" providerId="LiveId" clId="{904B13E8-5561-4C71-BC7C-B64964A84905}" dt="2025-12-08T14:34:47.259" v="398" actId="478"/>
        <pc:sldMkLst>
          <pc:docMk/>
          <pc:sldMk cId="825639516" sldId="13457"/>
        </pc:sldMkLst>
        <pc:picChg chg="del">
          <ac:chgData name="Christophe JENTA" userId="8d1209f4831e9c53" providerId="LiveId" clId="{904B13E8-5561-4C71-BC7C-B64964A84905}" dt="2025-12-08T14:34:47.259" v="398" actId="478"/>
          <ac:picMkLst>
            <pc:docMk/>
            <pc:sldMk cId="825639516" sldId="13457"/>
            <ac:picMk id="3" creationId="{0528EDAB-8D4E-5E07-5EC3-6EF11C39A5B1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923684980" sldId="13458"/>
        </pc:sldMkLst>
      </pc:sldChg>
      <pc:sldChg chg="delSp modSp add del mod">
        <pc:chgData name="Christophe JENTA" userId="8d1209f4831e9c53" providerId="LiveId" clId="{904B13E8-5561-4C71-BC7C-B64964A84905}" dt="2025-12-08T14:35:00.767" v="407" actId="478"/>
        <pc:sldMkLst>
          <pc:docMk/>
          <pc:sldMk cId="2126346642" sldId="13461"/>
        </pc:sldMkLst>
        <pc:picChg chg="del mod">
          <ac:chgData name="Christophe JENTA" userId="8d1209f4831e9c53" providerId="LiveId" clId="{904B13E8-5561-4C71-BC7C-B64964A84905}" dt="2025-12-08T14:35:00.767" v="407" actId="478"/>
          <ac:picMkLst>
            <pc:docMk/>
            <pc:sldMk cId="2126346642" sldId="13461"/>
            <ac:picMk id="6" creationId="{B308373B-7836-C1CE-6188-33DCA21BEB67}"/>
          </ac:picMkLst>
        </pc:picChg>
      </pc:sldChg>
      <pc:sldChg chg="delSp add del mod">
        <pc:chgData name="Christophe JENTA" userId="8d1209f4831e9c53" providerId="LiveId" clId="{904B13E8-5561-4C71-BC7C-B64964A84905}" dt="2025-12-08T14:33:43.584" v="348" actId="478"/>
        <pc:sldMkLst>
          <pc:docMk/>
          <pc:sldMk cId="3730667595" sldId="13506"/>
        </pc:sldMkLst>
        <pc:picChg chg="del">
          <ac:chgData name="Christophe JENTA" userId="8d1209f4831e9c53" providerId="LiveId" clId="{904B13E8-5561-4C71-BC7C-B64964A84905}" dt="2025-12-08T14:33:43.584" v="348" actId="478"/>
          <ac:picMkLst>
            <pc:docMk/>
            <pc:sldMk cId="3730667595" sldId="13506"/>
            <ac:picMk id="462" creationId="{71ACD9C8-EF9F-4D62-DD4D-D578AEADC350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975840490" sldId="13510"/>
        </pc:sldMkLst>
      </pc:sldChg>
      <pc:sldChg chg="delSp add del mod">
        <pc:chgData name="Christophe JENTA" userId="8d1209f4831e9c53" providerId="LiveId" clId="{904B13E8-5561-4C71-BC7C-B64964A84905}" dt="2025-12-08T14:33:25.817" v="331" actId="478"/>
        <pc:sldMkLst>
          <pc:docMk/>
          <pc:sldMk cId="1670982674" sldId="13659"/>
        </pc:sldMkLst>
        <pc:picChg chg="del">
          <ac:chgData name="Christophe JENTA" userId="8d1209f4831e9c53" providerId="LiveId" clId="{904B13E8-5561-4C71-BC7C-B64964A84905}" dt="2025-12-08T14:33:25.311" v="330" actId="478"/>
          <ac:picMkLst>
            <pc:docMk/>
            <pc:sldMk cId="1670982674" sldId="13659"/>
            <ac:picMk id="4" creationId="{746C6EE7-25AA-5641-903C-D36C229D1090}"/>
          </ac:picMkLst>
        </pc:picChg>
        <pc:picChg chg="del">
          <ac:chgData name="Christophe JENTA" userId="8d1209f4831e9c53" providerId="LiveId" clId="{904B13E8-5561-4C71-BC7C-B64964A84905}" dt="2025-12-08T14:33:25.817" v="331" actId="478"/>
          <ac:picMkLst>
            <pc:docMk/>
            <pc:sldMk cId="1670982674" sldId="13659"/>
            <ac:picMk id="6" creationId="{EA81157D-4B9E-C469-1AD2-F7DBEE0D1203}"/>
          </ac:picMkLst>
        </pc:picChg>
        <pc:picChg chg="del">
          <ac:chgData name="Christophe JENTA" userId="8d1209f4831e9c53" providerId="LiveId" clId="{904B13E8-5561-4C71-BC7C-B64964A84905}" dt="2025-12-08T14:33:24.571" v="329" actId="478"/>
          <ac:picMkLst>
            <pc:docMk/>
            <pc:sldMk cId="1670982674" sldId="13659"/>
            <ac:picMk id="8" creationId="{34A75C77-7DEC-0F9F-BC0F-037A295893DC}"/>
          </ac:picMkLst>
        </pc:picChg>
      </pc:sldChg>
      <pc:sldChg chg="delSp add del mod">
        <pc:chgData name="Christophe JENTA" userId="8d1209f4831e9c53" providerId="LiveId" clId="{904B13E8-5561-4C71-BC7C-B64964A84905}" dt="2025-12-08T14:33:28.168" v="334" actId="478"/>
        <pc:sldMkLst>
          <pc:docMk/>
          <pc:sldMk cId="1124822859" sldId="13660"/>
        </pc:sldMkLst>
        <pc:picChg chg="del">
          <ac:chgData name="Christophe JENTA" userId="8d1209f4831e9c53" providerId="LiveId" clId="{904B13E8-5561-4C71-BC7C-B64964A84905}" dt="2025-12-08T14:33:28.168" v="334" actId="478"/>
          <ac:picMkLst>
            <pc:docMk/>
            <pc:sldMk cId="1124822859" sldId="13660"/>
            <ac:picMk id="3" creationId="{97969868-7E24-5757-10EE-DE7AC3306064}"/>
          </ac:picMkLst>
        </pc:picChg>
        <pc:picChg chg="del">
          <ac:chgData name="Christophe JENTA" userId="8d1209f4831e9c53" providerId="LiveId" clId="{904B13E8-5561-4C71-BC7C-B64964A84905}" dt="2025-12-08T14:33:27.515" v="333" actId="478"/>
          <ac:picMkLst>
            <pc:docMk/>
            <pc:sldMk cId="1124822859" sldId="13660"/>
            <ac:picMk id="5" creationId="{B518167C-B613-16C2-FED7-E3BCFBAA8AD8}"/>
          </ac:picMkLst>
        </pc:picChg>
        <pc:picChg chg="del">
          <ac:chgData name="Christophe JENTA" userId="8d1209f4831e9c53" providerId="LiveId" clId="{904B13E8-5561-4C71-BC7C-B64964A84905}" dt="2025-12-08T14:33:26.977" v="332" actId="478"/>
          <ac:picMkLst>
            <pc:docMk/>
            <pc:sldMk cId="1124822859" sldId="13660"/>
            <ac:picMk id="7" creationId="{70ECCB20-0355-5AA2-5391-63F720D8886D}"/>
          </ac:picMkLst>
        </pc:picChg>
      </pc:sldChg>
      <pc:sldChg chg="delSp add del mod">
        <pc:chgData name="Christophe JENTA" userId="8d1209f4831e9c53" providerId="LiveId" clId="{904B13E8-5561-4C71-BC7C-B64964A84905}" dt="2025-12-08T14:33:30.612" v="337" actId="478"/>
        <pc:sldMkLst>
          <pc:docMk/>
          <pc:sldMk cId="2331957571" sldId="13661"/>
        </pc:sldMkLst>
        <pc:picChg chg="del">
          <ac:chgData name="Christophe JENTA" userId="8d1209f4831e9c53" providerId="LiveId" clId="{904B13E8-5561-4C71-BC7C-B64964A84905}" dt="2025-12-08T14:33:29.636" v="335" actId="478"/>
          <ac:picMkLst>
            <pc:docMk/>
            <pc:sldMk cId="2331957571" sldId="13661"/>
            <ac:picMk id="9" creationId="{94BF768F-B5A3-C838-7C03-4DE425BFD331}"/>
          </ac:picMkLst>
        </pc:picChg>
        <pc:picChg chg="del">
          <ac:chgData name="Christophe JENTA" userId="8d1209f4831e9c53" providerId="LiveId" clId="{904B13E8-5561-4C71-BC7C-B64964A84905}" dt="2025-12-08T14:33:30.058" v="336" actId="478"/>
          <ac:picMkLst>
            <pc:docMk/>
            <pc:sldMk cId="2331957571" sldId="13661"/>
            <ac:picMk id="10" creationId="{948D6DD6-1488-288C-2453-227F23138D5E}"/>
          </ac:picMkLst>
        </pc:picChg>
        <pc:picChg chg="del">
          <ac:chgData name="Christophe JENTA" userId="8d1209f4831e9c53" providerId="LiveId" clId="{904B13E8-5561-4C71-BC7C-B64964A84905}" dt="2025-12-08T14:33:30.612" v="337" actId="478"/>
          <ac:picMkLst>
            <pc:docMk/>
            <pc:sldMk cId="2331957571" sldId="13661"/>
            <ac:picMk id="12" creationId="{E87DA51D-276C-C02B-FD89-46820B625C4B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3847985873" sldId="13662"/>
        </pc:sldMkLst>
      </pc:sldChg>
      <pc:sldChg chg="delSp add del mod">
        <pc:chgData name="Christophe JENTA" userId="8d1209f4831e9c53" providerId="LiveId" clId="{904B13E8-5561-4C71-BC7C-B64964A84905}" dt="2025-12-08T14:34:05.350" v="360" actId="478"/>
        <pc:sldMkLst>
          <pc:docMk/>
          <pc:sldMk cId="3353547305" sldId="13663"/>
        </pc:sldMkLst>
        <pc:picChg chg="del">
          <ac:chgData name="Christophe JENTA" userId="8d1209f4831e9c53" providerId="LiveId" clId="{904B13E8-5561-4C71-BC7C-B64964A84905}" dt="2025-12-08T14:34:05.350" v="360" actId="478"/>
          <ac:picMkLst>
            <pc:docMk/>
            <pc:sldMk cId="3353547305" sldId="13663"/>
            <ac:picMk id="2" creationId="{FEE83F89-61E4-797D-4CAC-3E0FAB5E0D20}"/>
          </ac:picMkLst>
        </pc:picChg>
        <pc:picChg chg="del">
          <ac:chgData name="Christophe JENTA" userId="8d1209f4831e9c53" providerId="LiveId" clId="{904B13E8-5561-4C71-BC7C-B64964A84905}" dt="2025-12-08T14:34:04.852" v="359" actId="478"/>
          <ac:picMkLst>
            <pc:docMk/>
            <pc:sldMk cId="3353547305" sldId="13663"/>
            <ac:picMk id="3" creationId="{8203E28C-1A49-971D-37CE-7F4CD76B3D51}"/>
          </ac:picMkLst>
        </pc:picChg>
      </pc:sldChg>
      <pc:sldChg chg="delSp add del mod">
        <pc:chgData name="Christophe JENTA" userId="8d1209f4831e9c53" providerId="LiveId" clId="{904B13E8-5561-4C71-BC7C-B64964A84905}" dt="2025-12-08T14:34:08.153" v="364" actId="478"/>
        <pc:sldMkLst>
          <pc:docMk/>
          <pc:sldMk cId="1201420890" sldId="13664"/>
        </pc:sldMkLst>
        <pc:picChg chg="del">
          <ac:chgData name="Christophe JENTA" userId="8d1209f4831e9c53" providerId="LiveId" clId="{904B13E8-5561-4C71-BC7C-B64964A84905}" dt="2025-12-08T14:34:06.688" v="361" actId="478"/>
          <ac:picMkLst>
            <pc:docMk/>
            <pc:sldMk cId="1201420890" sldId="13664"/>
            <ac:picMk id="4" creationId="{A9850009-39A4-FFEF-C343-8C7ED84BA3EF}"/>
          </ac:picMkLst>
        </pc:picChg>
        <pc:picChg chg="del">
          <ac:chgData name="Christophe JENTA" userId="8d1209f4831e9c53" providerId="LiveId" clId="{904B13E8-5561-4C71-BC7C-B64964A84905}" dt="2025-12-08T14:34:07.148" v="362" actId="478"/>
          <ac:picMkLst>
            <pc:docMk/>
            <pc:sldMk cId="1201420890" sldId="13664"/>
            <ac:picMk id="5" creationId="{D480B1D3-8D68-67B4-9CC8-60FEB4C447F4}"/>
          </ac:picMkLst>
        </pc:picChg>
        <pc:picChg chg="del">
          <ac:chgData name="Christophe JENTA" userId="8d1209f4831e9c53" providerId="LiveId" clId="{904B13E8-5561-4C71-BC7C-B64964A84905}" dt="2025-12-08T14:34:07.583" v="363" actId="478"/>
          <ac:picMkLst>
            <pc:docMk/>
            <pc:sldMk cId="1201420890" sldId="13664"/>
            <ac:picMk id="7" creationId="{AF86F3D5-779B-72BC-20CF-4E114CD251C6}"/>
          </ac:picMkLst>
        </pc:picChg>
        <pc:picChg chg="del">
          <ac:chgData name="Christophe JENTA" userId="8d1209f4831e9c53" providerId="LiveId" clId="{904B13E8-5561-4C71-BC7C-B64964A84905}" dt="2025-12-08T14:34:08.153" v="364" actId="478"/>
          <ac:picMkLst>
            <pc:docMk/>
            <pc:sldMk cId="1201420890" sldId="13664"/>
            <ac:picMk id="9" creationId="{50FC4589-2650-4B9A-09B7-CB7C3F1A9DDF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3937596045" sldId="13665"/>
        </pc:sldMkLst>
      </pc:sldChg>
      <pc:sldChg chg="delSp add del mod">
        <pc:chgData name="Christophe JENTA" userId="8d1209f4831e9c53" providerId="LiveId" clId="{904B13E8-5561-4C71-BC7C-B64964A84905}" dt="2025-12-08T14:34:14.782" v="369" actId="478"/>
        <pc:sldMkLst>
          <pc:docMk/>
          <pc:sldMk cId="3308034352" sldId="13666"/>
        </pc:sldMkLst>
        <pc:picChg chg="del">
          <ac:chgData name="Christophe JENTA" userId="8d1209f4831e9c53" providerId="LiveId" clId="{904B13E8-5561-4C71-BC7C-B64964A84905}" dt="2025-12-08T14:34:13.710" v="368" actId="478"/>
          <ac:picMkLst>
            <pc:docMk/>
            <pc:sldMk cId="3308034352" sldId="13666"/>
            <ac:picMk id="2" creationId="{5F88F71A-7BEC-DCDD-54E8-074C9A9125ED}"/>
          </ac:picMkLst>
        </pc:picChg>
        <pc:picChg chg="del">
          <ac:chgData name="Christophe JENTA" userId="8d1209f4831e9c53" providerId="LiveId" clId="{904B13E8-5561-4C71-BC7C-B64964A84905}" dt="2025-12-08T14:34:14.782" v="369" actId="478"/>
          <ac:picMkLst>
            <pc:docMk/>
            <pc:sldMk cId="3308034352" sldId="13666"/>
            <ac:picMk id="4" creationId="{BA713207-449F-7D18-D400-864734127F11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646322671" sldId="13667"/>
        </pc:sldMkLst>
      </pc:sldChg>
      <pc:sldChg chg="delSp modSp add del mod">
        <pc:chgData name="Christophe JENTA" userId="8d1209f4831e9c53" providerId="LiveId" clId="{904B13E8-5561-4C71-BC7C-B64964A84905}" dt="2025-12-08T14:34:25.679" v="382" actId="478"/>
        <pc:sldMkLst>
          <pc:docMk/>
          <pc:sldMk cId="1108516550" sldId="13668"/>
        </pc:sldMkLst>
        <pc:picChg chg="del">
          <ac:chgData name="Christophe JENTA" userId="8d1209f4831e9c53" providerId="LiveId" clId="{904B13E8-5561-4C71-BC7C-B64964A84905}" dt="2025-12-08T14:34:24.996" v="380" actId="478"/>
          <ac:picMkLst>
            <pc:docMk/>
            <pc:sldMk cId="1108516550" sldId="13668"/>
            <ac:picMk id="8" creationId="{5186274B-718C-1AE9-D746-10D2609B7784}"/>
          </ac:picMkLst>
        </pc:picChg>
        <pc:picChg chg="del">
          <ac:chgData name="Christophe JENTA" userId="8d1209f4831e9c53" providerId="LiveId" clId="{904B13E8-5561-4C71-BC7C-B64964A84905}" dt="2025-12-08T14:34:24.396" v="379" actId="478"/>
          <ac:picMkLst>
            <pc:docMk/>
            <pc:sldMk cId="1108516550" sldId="13668"/>
            <ac:picMk id="10" creationId="{C3103969-73E7-80AD-71A0-86268ED782F3}"/>
          </ac:picMkLst>
        </pc:picChg>
        <pc:picChg chg="del mod">
          <ac:chgData name="Christophe JENTA" userId="8d1209f4831e9c53" providerId="LiveId" clId="{904B13E8-5561-4C71-BC7C-B64964A84905}" dt="2025-12-08T14:34:25.679" v="382" actId="478"/>
          <ac:picMkLst>
            <pc:docMk/>
            <pc:sldMk cId="1108516550" sldId="13668"/>
            <ac:picMk id="22" creationId="{05105CF5-C243-CCB6-1B10-D53FF4ABF0A7}"/>
          </ac:picMkLst>
        </pc:picChg>
        <pc:picChg chg="del">
          <ac:chgData name="Christophe JENTA" userId="8d1209f4831e9c53" providerId="LiveId" clId="{904B13E8-5561-4C71-BC7C-B64964A84905}" dt="2025-12-08T14:34:23.710" v="378" actId="478"/>
          <ac:picMkLst>
            <pc:docMk/>
            <pc:sldMk cId="1108516550" sldId="13668"/>
            <ac:picMk id="23" creationId="{FA7E6450-657D-3AA7-92B8-5A28288C0683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3796603639" sldId="13669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3880596373" sldId="13670"/>
        </pc:sldMkLst>
      </pc:sldChg>
      <pc:sldChg chg="delSp modSp add del mod">
        <pc:chgData name="Christophe JENTA" userId="8d1209f4831e9c53" providerId="LiveId" clId="{904B13E8-5561-4C71-BC7C-B64964A84905}" dt="2025-12-08T14:34:55.719" v="402" actId="478"/>
        <pc:sldMkLst>
          <pc:docMk/>
          <pc:sldMk cId="1503056092" sldId="13671"/>
        </pc:sldMkLst>
        <pc:picChg chg="del mod">
          <ac:chgData name="Christophe JENTA" userId="8d1209f4831e9c53" providerId="LiveId" clId="{904B13E8-5561-4C71-BC7C-B64964A84905}" dt="2025-12-08T14:34:55.719" v="402" actId="478"/>
          <ac:picMkLst>
            <pc:docMk/>
            <pc:sldMk cId="1503056092" sldId="13671"/>
            <ac:picMk id="3" creationId="{45A2ADDF-A2CC-D023-1052-4136A0559804}"/>
          </ac:picMkLst>
        </pc:picChg>
        <pc:picChg chg="del">
          <ac:chgData name="Christophe JENTA" userId="8d1209f4831e9c53" providerId="LiveId" clId="{904B13E8-5561-4C71-BC7C-B64964A84905}" dt="2025-12-08T14:34:55.098" v="400" actId="478"/>
          <ac:picMkLst>
            <pc:docMk/>
            <pc:sldMk cId="1503056092" sldId="13671"/>
            <ac:picMk id="5" creationId="{C7ADEFF8-6108-5846-CE33-AEC0DA940787}"/>
          </ac:picMkLst>
        </pc:picChg>
      </pc:sldChg>
      <pc:sldChg chg="delSp modSp add del mod">
        <pc:chgData name="Christophe JENTA" userId="8d1209f4831e9c53" providerId="LiveId" clId="{904B13E8-5561-4C71-BC7C-B64964A84905}" dt="2025-12-08T14:34:59.281" v="405" actId="478"/>
        <pc:sldMkLst>
          <pc:docMk/>
          <pc:sldMk cId="3384854719" sldId="13672"/>
        </pc:sldMkLst>
        <pc:picChg chg="del">
          <ac:chgData name="Christophe JENTA" userId="8d1209f4831e9c53" providerId="LiveId" clId="{904B13E8-5561-4C71-BC7C-B64964A84905}" dt="2025-12-08T14:34:58.278" v="403" actId="478"/>
          <ac:picMkLst>
            <pc:docMk/>
            <pc:sldMk cId="3384854719" sldId="13672"/>
            <ac:picMk id="3" creationId="{19DD35FC-C475-CA2F-9AB7-DC57A6BE2656}"/>
          </ac:picMkLst>
        </pc:picChg>
        <pc:picChg chg="del">
          <ac:chgData name="Christophe JENTA" userId="8d1209f4831e9c53" providerId="LiveId" clId="{904B13E8-5561-4C71-BC7C-B64964A84905}" dt="2025-12-08T14:34:58.702" v="404" actId="478"/>
          <ac:picMkLst>
            <pc:docMk/>
            <pc:sldMk cId="3384854719" sldId="13672"/>
            <ac:picMk id="5" creationId="{331C7969-B2E3-3005-17D4-A9BD053F67F9}"/>
          </ac:picMkLst>
        </pc:picChg>
        <pc:picChg chg="del">
          <ac:chgData name="Christophe JENTA" userId="8d1209f4831e9c53" providerId="LiveId" clId="{904B13E8-5561-4C71-BC7C-B64964A84905}" dt="2025-12-08T14:34:59.281" v="405" actId="478"/>
          <ac:picMkLst>
            <pc:docMk/>
            <pc:sldMk cId="3384854719" sldId="13672"/>
            <ac:picMk id="9" creationId="{E8765C41-2653-8D8E-9ACA-A3CC846C6FFA}"/>
          </ac:picMkLst>
        </pc:picChg>
      </pc:sldChg>
      <pc:sldChg chg="modSp add del mod">
        <pc:chgData name="Christophe JENTA" userId="8d1209f4831e9c53" providerId="LiveId" clId="{904B13E8-5561-4C71-BC7C-B64964A84905}" dt="2025-12-08T17:02:08.647" v="426" actId="20577"/>
        <pc:sldMkLst>
          <pc:docMk/>
          <pc:sldMk cId="1120228898" sldId="13701"/>
        </pc:sldMkLst>
        <pc:spChg chg="mod">
          <ac:chgData name="Christophe JENTA" userId="8d1209f4831e9c53" providerId="LiveId" clId="{904B13E8-5561-4C71-BC7C-B64964A84905}" dt="2025-12-08T17:02:08.647" v="426" actId="20577"/>
          <ac:spMkLst>
            <pc:docMk/>
            <pc:sldMk cId="1120228898" sldId="13701"/>
            <ac:spMk id="3" creationId="{1F723BAD-0463-B5A0-D3AE-23F314A34EEC}"/>
          </ac:spMkLst>
        </pc:sp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4187860858" sldId="13705"/>
        </pc:sldMkLst>
      </pc:sldChg>
      <pc:sldChg chg="modSp add del mod">
        <pc:chgData name="Christophe JENTA" userId="8d1209f4831e9c53" providerId="LiveId" clId="{904B13E8-5561-4C71-BC7C-B64964A84905}" dt="2025-12-08T14:33:11.886" v="325" actId="207"/>
        <pc:sldMkLst>
          <pc:docMk/>
          <pc:sldMk cId="266598801" sldId="13706"/>
        </pc:sldMkLst>
        <pc:spChg chg="mod">
          <ac:chgData name="Christophe JENTA" userId="8d1209f4831e9c53" providerId="LiveId" clId="{904B13E8-5561-4C71-BC7C-B64964A84905}" dt="2025-12-08T14:33:11.886" v="325" actId="207"/>
          <ac:spMkLst>
            <pc:docMk/>
            <pc:sldMk cId="266598801" sldId="13706"/>
            <ac:spMk id="169" creationId="{3BE590E6-EAE6-E318-CBF0-743EDF89609F}"/>
          </ac:spMkLst>
        </pc:spChg>
      </pc:sldChg>
      <pc:sldChg chg="modSp add del mod">
        <pc:chgData name="Christophe JENTA" userId="8d1209f4831e9c53" providerId="LiveId" clId="{904B13E8-5561-4C71-BC7C-B64964A84905}" dt="2025-12-08T14:33:15.960" v="326" actId="207"/>
        <pc:sldMkLst>
          <pc:docMk/>
          <pc:sldMk cId="431283121" sldId="13707"/>
        </pc:sldMkLst>
        <pc:spChg chg="mod">
          <ac:chgData name="Christophe JENTA" userId="8d1209f4831e9c53" providerId="LiveId" clId="{904B13E8-5561-4C71-BC7C-B64964A84905}" dt="2025-12-08T14:33:15.960" v="326" actId="207"/>
          <ac:spMkLst>
            <pc:docMk/>
            <pc:sldMk cId="431283121" sldId="13707"/>
            <ac:spMk id="169" creationId="{D5A046A1-A017-B23F-5FF9-A92EC81364A2}"/>
          </ac:spMkLst>
        </pc:spChg>
      </pc:sldChg>
      <pc:sldChg chg="delSp add del mod">
        <pc:chgData name="Christophe JENTA" userId="8d1209f4831e9c53" providerId="LiveId" clId="{904B13E8-5561-4C71-BC7C-B64964A84905}" dt="2025-12-08T14:33:23.410" v="328" actId="478"/>
        <pc:sldMkLst>
          <pc:docMk/>
          <pc:sldMk cId="2598680327" sldId="13716"/>
        </pc:sldMkLst>
        <pc:picChg chg="del">
          <ac:chgData name="Christophe JENTA" userId="8d1209f4831e9c53" providerId="LiveId" clId="{904B13E8-5561-4C71-BC7C-B64964A84905}" dt="2025-12-08T14:33:22.618" v="327" actId="478"/>
          <ac:picMkLst>
            <pc:docMk/>
            <pc:sldMk cId="2598680327" sldId="13716"/>
            <ac:picMk id="4" creationId="{1612E840-613E-3CA6-5CCA-8AB5530C8E54}"/>
          </ac:picMkLst>
        </pc:picChg>
        <pc:picChg chg="del">
          <ac:chgData name="Christophe JENTA" userId="8d1209f4831e9c53" providerId="LiveId" clId="{904B13E8-5561-4C71-BC7C-B64964A84905}" dt="2025-12-08T14:33:23.410" v="328" actId="478"/>
          <ac:picMkLst>
            <pc:docMk/>
            <pc:sldMk cId="2598680327" sldId="13716"/>
            <ac:picMk id="6" creationId="{EA17CA3E-6499-8189-25E0-251AA1A6F4CD}"/>
          </ac:picMkLst>
        </pc:picChg>
      </pc:sldChg>
      <pc:sldChg chg="delSp add del mod">
        <pc:chgData name="Christophe JENTA" userId="8d1209f4831e9c53" providerId="LiveId" clId="{904B13E8-5561-4C71-BC7C-B64964A84905}" dt="2025-12-08T14:34:15.948" v="370" actId="478"/>
        <pc:sldMkLst>
          <pc:docMk/>
          <pc:sldMk cId="2941737059" sldId="13746"/>
        </pc:sldMkLst>
        <pc:picChg chg="del">
          <ac:chgData name="Christophe JENTA" userId="8d1209f4831e9c53" providerId="LiveId" clId="{904B13E8-5561-4C71-BC7C-B64964A84905}" dt="2025-12-08T14:34:15.948" v="370" actId="478"/>
          <ac:picMkLst>
            <pc:docMk/>
            <pc:sldMk cId="2941737059" sldId="13746"/>
            <ac:picMk id="2" creationId="{BBE244BA-E1D6-324E-2E9C-88CCBB8068C1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3843148199" sldId="13747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267504529" sldId="13748"/>
        </pc:sldMkLst>
      </pc:sldChg>
      <pc:sldChg chg="delSp modSp add del mod">
        <pc:chgData name="Christophe JENTA" userId="8d1209f4831e9c53" providerId="LiveId" clId="{904B13E8-5561-4C71-BC7C-B64964A84905}" dt="2025-12-08T14:34:42.464" v="395" actId="478"/>
        <pc:sldMkLst>
          <pc:docMk/>
          <pc:sldMk cId="2779182726" sldId="13749"/>
        </pc:sldMkLst>
        <pc:picChg chg="del">
          <ac:chgData name="Christophe JENTA" userId="8d1209f4831e9c53" providerId="LiveId" clId="{904B13E8-5561-4C71-BC7C-B64964A84905}" dt="2025-12-08T14:34:41.979" v="393" actId="478"/>
          <ac:picMkLst>
            <pc:docMk/>
            <pc:sldMk cId="2779182726" sldId="13749"/>
            <ac:picMk id="2" creationId="{985B24ED-B18B-6277-0D82-05E21301655D}"/>
          </ac:picMkLst>
        </pc:picChg>
        <pc:picChg chg="del mod">
          <ac:chgData name="Christophe JENTA" userId="8d1209f4831e9c53" providerId="LiveId" clId="{904B13E8-5561-4C71-BC7C-B64964A84905}" dt="2025-12-08T14:34:42.464" v="395" actId="478"/>
          <ac:picMkLst>
            <pc:docMk/>
            <pc:sldMk cId="2779182726" sldId="13749"/>
            <ac:picMk id="4" creationId="{CCD5B9D6-72B2-4285-1B5F-C48210DCAB9A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4157308058" sldId="13750"/>
        </pc:sldMkLst>
      </pc:sldChg>
      <pc:sldChg chg="delSp add del mod">
        <pc:chgData name="Christophe JENTA" userId="8d1209f4831e9c53" providerId="LiveId" clId="{904B13E8-5561-4C71-BC7C-B64964A84905}" dt="2025-12-08T14:33:35.375" v="341" actId="478"/>
        <pc:sldMkLst>
          <pc:docMk/>
          <pc:sldMk cId="2545605175" sldId="13751"/>
        </pc:sldMkLst>
        <pc:picChg chg="del">
          <ac:chgData name="Christophe JENTA" userId="8d1209f4831e9c53" providerId="LiveId" clId="{904B13E8-5561-4C71-BC7C-B64964A84905}" dt="2025-12-08T14:33:35.375" v="341" actId="478"/>
          <ac:picMkLst>
            <pc:docMk/>
            <pc:sldMk cId="2545605175" sldId="13751"/>
            <ac:picMk id="11" creationId="{DC16FF24-AC80-914D-07DE-A1CB83905B6E}"/>
          </ac:picMkLst>
        </pc:picChg>
        <pc:picChg chg="del">
          <ac:chgData name="Christophe JENTA" userId="8d1209f4831e9c53" providerId="LiveId" clId="{904B13E8-5561-4C71-BC7C-B64964A84905}" dt="2025-12-08T14:33:34.692" v="340" actId="478"/>
          <ac:picMkLst>
            <pc:docMk/>
            <pc:sldMk cId="2545605175" sldId="13751"/>
            <ac:picMk id="12" creationId="{F841E8A9-08B0-AE3E-4B0E-88AAA174B05B}"/>
          </ac:picMkLst>
        </pc:picChg>
        <pc:picChg chg="del">
          <ac:chgData name="Christophe JENTA" userId="8d1209f4831e9c53" providerId="LiveId" clId="{904B13E8-5561-4C71-BC7C-B64964A84905}" dt="2025-12-08T14:33:34.189" v="339" actId="478"/>
          <ac:picMkLst>
            <pc:docMk/>
            <pc:sldMk cId="2545605175" sldId="13751"/>
            <ac:picMk id="13" creationId="{BF65B3CC-FFD2-06E9-CD8B-CD817A3F6446}"/>
          </ac:picMkLst>
        </pc:picChg>
      </pc:sldChg>
      <pc:sldChg chg="delSp modSp add del mod">
        <pc:chgData name="Christophe JENTA" userId="8d1209f4831e9c53" providerId="LiveId" clId="{904B13E8-5561-4C71-BC7C-B64964A84905}" dt="2025-12-08T14:33:38.973" v="345" actId="478"/>
        <pc:sldMkLst>
          <pc:docMk/>
          <pc:sldMk cId="1414441873" sldId="13752"/>
        </pc:sldMkLst>
        <pc:picChg chg="del">
          <ac:chgData name="Christophe JENTA" userId="8d1209f4831e9c53" providerId="LiveId" clId="{904B13E8-5561-4C71-BC7C-B64964A84905}" dt="2025-12-08T14:33:38.973" v="345" actId="478"/>
          <ac:picMkLst>
            <pc:docMk/>
            <pc:sldMk cId="1414441873" sldId="13752"/>
            <ac:picMk id="603" creationId="{2D66EF99-2E4E-968C-4944-E322519B5123}"/>
          </ac:picMkLst>
        </pc:picChg>
        <pc:picChg chg="del mod">
          <ac:chgData name="Christophe JENTA" userId="8d1209f4831e9c53" providerId="LiveId" clId="{904B13E8-5561-4C71-BC7C-B64964A84905}" dt="2025-12-08T14:33:38.483" v="344" actId="478"/>
          <ac:picMkLst>
            <pc:docMk/>
            <pc:sldMk cId="1414441873" sldId="13752"/>
            <ac:picMk id="604" creationId="{E91DEE58-B8C6-F967-09CD-9BFFBB364280}"/>
          </ac:picMkLst>
        </pc:picChg>
        <pc:picChg chg="del">
          <ac:chgData name="Christophe JENTA" userId="8d1209f4831e9c53" providerId="LiveId" clId="{904B13E8-5561-4C71-BC7C-B64964A84905}" dt="2025-12-08T14:33:37.881" v="342" actId="478"/>
          <ac:picMkLst>
            <pc:docMk/>
            <pc:sldMk cId="1414441873" sldId="13752"/>
            <ac:picMk id="605" creationId="{80D5BB65-E102-54D9-A4D5-54B41FEBF0A7}"/>
          </ac:picMkLst>
        </pc:picChg>
      </pc:sldChg>
      <pc:sldChg chg="delSp add del mod">
        <pc:chgData name="Christophe JENTA" userId="8d1209f4831e9c53" providerId="LiveId" clId="{904B13E8-5561-4C71-BC7C-B64964A84905}" dt="2025-12-08T14:33:32.589" v="338" actId="478"/>
        <pc:sldMkLst>
          <pc:docMk/>
          <pc:sldMk cId="599703974" sldId="13753"/>
        </pc:sldMkLst>
        <pc:picChg chg="del">
          <ac:chgData name="Christophe JENTA" userId="8d1209f4831e9c53" providerId="LiveId" clId="{904B13E8-5561-4C71-BC7C-B64964A84905}" dt="2025-12-08T14:33:32.589" v="338" actId="478"/>
          <ac:picMkLst>
            <pc:docMk/>
            <pc:sldMk cId="599703974" sldId="13753"/>
            <ac:picMk id="7" creationId="{F10B9F50-67C8-BEA1-CAF0-313CBA7E74E0}"/>
          </ac:picMkLst>
        </pc:picChg>
      </pc:sldChg>
      <pc:sldChg chg="delSp add del mod">
        <pc:chgData name="Christophe JENTA" userId="8d1209f4831e9c53" providerId="LiveId" clId="{904B13E8-5561-4C71-BC7C-B64964A84905}" dt="2025-12-08T14:34:01.247" v="358" actId="478"/>
        <pc:sldMkLst>
          <pc:docMk/>
          <pc:sldMk cId="1703092992" sldId="13754"/>
        </pc:sldMkLst>
        <pc:picChg chg="del">
          <ac:chgData name="Christophe JENTA" userId="8d1209f4831e9c53" providerId="LiveId" clId="{904B13E8-5561-4C71-BC7C-B64964A84905}" dt="2025-12-08T14:34:00.803" v="357" actId="478"/>
          <ac:picMkLst>
            <pc:docMk/>
            <pc:sldMk cId="1703092992" sldId="13754"/>
            <ac:picMk id="3" creationId="{7372CB91-2816-7DA4-216F-4E90448A043C}"/>
          </ac:picMkLst>
        </pc:picChg>
        <pc:picChg chg="del">
          <ac:chgData name="Christophe JENTA" userId="8d1209f4831e9c53" providerId="LiveId" clId="{904B13E8-5561-4C71-BC7C-B64964A84905}" dt="2025-12-08T14:34:01.247" v="358" actId="478"/>
          <ac:picMkLst>
            <pc:docMk/>
            <pc:sldMk cId="1703092992" sldId="13754"/>
            <ac:picMk id="5" creationId="{8016740B-50C3-FC3A-36F1-71B3744562C6}"/>
          </ac:picMkLst>
        </pc:picChg>
      </pc:sldChg>
      <pc:sldChg chg="delSp add del mod">
        <pc:chgData name="Christophe JENTA" userId="8d1209f4831e9c53" providerId="LiveId" clId="{904B13E8-5561-4C71-BC7C-B64964A84905}" dt="2025-12-08T14:33:45.476" v="350" actId="478"/>
        <pc:sldMkLst>
          <pc:docMk/>
          <pc:sldMk cId="1486657032" sldId="13755"/>
        </pc:sldMkLst>
        <pc:picChg chg="del">
          <ac:chgData name="Christophe JENTA" userId="8d1209f4831e9c53" providerId="LiveId" clId="{904B13E8-5561-4C71-BC7C-B64964A84905}" dt="2025-12-08T14:33:45.476" v="350" actId="478"/>
          <ac:picMkLst>
            <pc:docMk/>
            <pc:sldMk cId="1486657032" sldId="13755"/>
            <ac:picMk id="5" creationId="{A85CFC3E-5C56-4F0E-17E9-0B327B2AED9F}"/>
          </ac:picMkLst>
        </pc:picChg>
        <pc:picChg chg="del">
          <ac:chgData name="Christophe JENTA" userId="8d1209f4831e9c53" providerId="LiveId" clId="{904B13E8-5561-4C71-BC7C-B64964A84905}" dt="2025-12-08T14:33:44.958" v="349" actId="478"/>
          <ac:picMkLst>
            <pc:docMk/>
            <pc:sldMk cId="1486657032" sldId="13755"/>
            <ac:picMk id="6" creationId="{437B83A1-2210-6D8B-5579-7B36E81FF2C1}"/>
          </ac:picMkLst>
        </pc:picChg>
      </pc:sldChg>
      <pc:sldChg chg="delSp add del mod">
        <pc:chgData name="Christophe JENTA" userId="8d1209f4831e9c53" providerId="LiveId" clId="{904B13E8-5561-4C71-BC7C-B64964A84905}" dt="2025-12-08T14:33:49.631" v="352" actId="478"/>
        <pc:sldMkLst>
          <pc:docMk/>
          <pc:sldMk cId="406656656" sldId="13756"/>
        </pc:sldMkLst>
        <pc:picChg chg="del">
          <ac:chgData name="Christophe JENTA" userId="8d1209f4831e9c53" providerId="LiveId" clId="{904B13E8-5561-4C71-BC7C-B64964A84905}" dt="2025-12-08T14:33:49.631" v="352" actId="478"/>
          <ac:picMkLst>
            <pc:docMk/>
            <pc:sldMk cId="406656656" sldId="13756"/>
            <ac:picMk id="8" creationId="{4A2B0059-2B11-D179-5396-4294D23FA408}"/>
          </ac:picMkLst>
        </pc:picChg>
        <pc:picChg chg="del">
          <ac:chgData name="Christophe JENTA" userId="8d1209f4831e9c53" providerId="LiveId" clId="{904B13E8-5561-4C71-BC7C-B64964A84905}" dt="2025-12-08T14:33:48.986" v="351" actId="478"/>
          <ac:picMkLst>
            <pc:docMk/>
            <pc:sldMk cId="406656656" sldId="13756"/>
            <ac:picMk id="449" creationId="{58500B00-407D-BDB7-3959-8B332BBA211E}"/>
          </ac:picMkLst>
        </pc:picChg>
      </pc:sldChg>
      <pc:sldChg chg="delSp add del mod">
        <pc:chgData name="Christophe JENTA" userId="8d1209f4831e9c53" providerId="LiveId" clId="{904B13E8-5561-4C71-BC7C-B64964A84905}" dt="2025-12-08T14:33:40.951" v="347" actId="478"/>
        <pc:sldMkLst>
          <pc:docMk/>
          <pc:sldMk cId="1267322774" sldId="13757"/>
        </pc:sldMkLst>
        <pc:picChg chg="del">
          <ac:chgData name="Christophe JENTA" userId="8d1209f4831e9c53" providerId="LiveId" clId="{904B13E8-5561-4C71-BC7C-B64964A84905}" dt="2025-12-08T14:33:40.492" v="346" actId="478"/>
          <ac:picMkLst>
            <pc:docMk/>
            <pc:sldMk cId="1267322774" sldId="13757"/>
            <ac:picMk id="600" creationId="{9B681400-BB6D-5E8C-0C01-91F2B499C390}"/>
          </ac:picMkLst>
        </pc:picChg>
        <pc:picChg chg="del">
          <ac:chgData name="Christophe JENTA" userId="8d1209f4831e9c53" providerId="LiveId" clId="{904B13E8-5561-4C71-BC7C-B64964A84905}" dt="2025-12-08T14:33:40.951" v="347" actId="478"/>
          <ac:picMkLst>
            <pc:docMk/>
            <pc:sldMk cId="1267322774" sldId="13757"/>
            <ac:picMk id="728" creationId="{B74EB1C6-E582-F46C-F9F7-1726CF1CCFF2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2502215177" sldId="13760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1284058811" sldId="13764"/>
        </pc:sldMkLst>
      </pc:sldChg>
      <pc:sldChg chg="add">
        <pc:chgData name="Christophe JENTA" userId="8d1209f4831e9c53" providerId="LiveId" clId="{904B13E8-5561-4C71-BC7C-B64964A84905}" dt="2025-12-08T14:32:56.854" v="324"/>
        <pc:sldMkLst>
          <pc:docMk/>
          <pc:sldMk cId="3426831335" sldId="13772"/>
        </pc:sldMkLst>
      </pc:sldChg>
      <pc:sldChg chg="delSp add mod">
        <pc:chgData name="Christophe JENTA" userId="8d1209f4831e9c53" providerId="LiveId" clId="{904B13E8-5561-4C71-BC7C-B64964A84905}" dt="2025-12-08T14:34:09.939" v="366" actId="478"/>
        <pc:sldMkLst>
          <pc:docMk/>
          <pc:sldMk cId="15079973" sldId="13773"/>
        </pc:sldMkLst>
        <pc:picChg chg="del">
          <ac:chgData name="Christophe JENTA" userId="8d1209f4831e9c53" providerId="LiveId" clId="{904B13E8-5561-4C71-BC7C-B64964A84905}" dt="2025-12-08T14:34:09.939" v="366" actId="478"/>
          <ac:picMkLst>
            <pc:docMk/>
            <pc:sldMk cId="15079973" sldId="13773"/>
            <ac:picMk id="4" creationId="{00D0A04A-91C9-A778-5032-525F4A038A43}"/>
          </ac:picMkLst>
        </pc:picChg>
        <pc:picChg chg="del">
          <ac:chgData name="Christophe JENTA" userId="8d1209f4831e9c53" providerId="LiveId" clId="{904B13E8-5561-4C71-BC7C-B64964A84905}" dt="2025-12-08T14:34:09.440" v="365" actId="478"/>
          <ac:picMkLst>
            <pc:docMk/>
            <pc:sldMk cId="15079973" sldId="13773"/>
            <ac:picMk id="5" creationId="{E1C88BFE-EB56-4460-FC74-C870954FFCF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6FC7D-208C-4200-80F1-58C54DF61311}" type="datetimeFigureOut">
              <a:rPr lang="fr-FR" smtClean="0"/>
              <a:t>20/01/2026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8EEF5-CB38-4A89-B626-937F0418F1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243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67296-5B1B-9DD4-FF5A-471D2A2AD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043515-2F6D-9B9F-50EE-1CF1D64ED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E99338-FAD2-AD4F-A9BF-C4355162A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20/01/2026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44F583-B7B0-9218-E9F0-1CFAC77FD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487827-E836-F825-3514-B3AFD990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592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0CBDD0-D9A7-49FA-CC68-F404EE8E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8F4A01-CBC3-D89B-07A8-6FC0E76E0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9A791-885B-2CAD-5454-8A8053A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20/01/2026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E558C9-49C2-5367-E1F4-39841A57C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BF7FD8-99B2-E73F-D143-EF4F530DD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91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0133D76-BE7B-987B-352F-E6E4CF2012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F9D6FC-9F68-B4E6-0777-1A25D950B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9E2C48-DDA2-AF8F-68E8-C2C44DF4D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20/01/2026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6A0ACE-B8AD-ECAF-6108-A1575F60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AF0659-6A72-B598-0505-94A7ECD4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058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9C6050-5FF3-A6CA-9AE3-6D01DD59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3BE383-F99A-4BA3-9E1E-89C146B69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5669FF-9EDB-6F38-F1F4-B7D00C7DB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20/01/2026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6B7B5B-1B2F-06A6-7CD0-4A1869E7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99A841-3C61-18F8-FEA2-55A0455B6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84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3A4A5-DD17-E09C-079F-0BC7F32A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48D810-D375-68D8-EF23-45990070B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2DCE4D-1AFA-91E4-FC81-3342F6F27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20/01/2026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2885DA-216C-7738-3AF0-841DD790D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857197-A31A-8EDA-B76A-12CB3974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53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3B447D-DCCA-CC9A-E414-62218BC52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07D8ED-E3DD-46C4-9FCB-D8E2F6A39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BC07B4-5449-C4C7-FF84-E97B894C9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C0E8F6-B64B-AE5E-0152-B684B5A5A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20/01/2026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D7EADD-F237-6481-F669-59F925EE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BBCC74-23B2-99FF-36CA-94CD74B6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75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706B9B-FE0E-FF30-3723-285FB682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1CAD3-2D56-D5E8-FB5C-7135E0BAA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4124FB-1FF6-D354-C70F-39AC85E7A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587CBA-8376-91EF-A7E1-66A287D4A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64D291-C34F-2CF1-8638-7D353E9485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18531A-4F4C-CFC4-3697-5F9A7A9B3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20/01/2026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6841637-9455-558E-C263-E9B804ADD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9B2068-92F0-42E8-8B60-5EA54D3A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49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BE2FF-DC42-25F9-E898-255E6EA47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1242D52-F96F-B9D9-8C87-A2BB5AC5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20/01/2026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EA8E3B-5BD1-18E9-685F-795C67EF2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77FA0E-F141-F12E-2814-985562CD3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23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6C37C13-A9C7-02A1-C000-2FC52227C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20/01/2026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E57F3F0-DF95-EAAC-8C98-10C2F460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2AB1A3-A832-5D80-9C2C-EFD8C9688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216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AC2E13-D123-1DC8-1A37-A8F18836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624102-41C9-B4B7-95F0-DADA548E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3FA0B1-E0C2-BD6D-6D16-C02C3205C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F5B9C3-92C4-E761-1530-58C914D7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20/01/2026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4B34E0-06A0-68FB-22B7-48FC3217A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8E414D-F3D9-C9E0-C131-5F7B9493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00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797928-4556-A6E4-3430-4858052A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E031682-520A-12FF-74E1-E5E96BE86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F12565-FA80-076D-26A5-F3D9C9983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BE40B2-5C23-6E7D-D90B-D9DA3D5B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20/01/2026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D1E4AD-C1C5-14C4-1D32-DEDA4AA1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2CEA53-824F-7705-56DA-06A10F84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095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FB83035-2E99-264F-C75D-FAEA5AD1C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EB7441-AF8E-64FA-5227-5E49FCD32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2F164-3EA9-BCC7-BEB4-FEF71A53C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9047B-FEEF-465E-84F3-3E61BB1ECC56}" type="datetimeFigureOut">
              <a:rPr lang="fr-FR" smtClean="0"/>
              <a:t>20/01/2026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3ABF87-EFF2-DC93-90CC-77800DCF9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855A21-142E-FC54-FFBE-1CA4E22FA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43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C5D36-A1C8-618E-1F52-CDE4DFB48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E69EF63C-518A-84E8-45DF-A4D33C6171D0}"/>
              </a:ext>
            </a:extLst>
          </p:cNvPr>
          <p:cNvSpPr/>
          <p:nvPr/>
        </p:nvSpPr>
        <p:spPr>
          <a:xfrm>
            <a:off x="71120" y="177479"/>
            <a:ext cx="4817858" cy="1475873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altLang="fr-FR" b="1" dirty="0">
                <a:cs typeface="Arial" panose="020B0604020202020204" pitchFamily="34" charset="0"/>
              </a:rPr>
              <a:t>1858-1885 : L’apogée du Grand Jeu</a:t>
            </a:r>
            <a:endParaRPr lang="fr-FR" b="1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altLang="fr-FR" b="1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altLang="fr-FR" b="1" dirty="0">
                <a:cs typeface="Arial" panose="020B0604020202020204" pitchFamily="34" charset="0"/>
              </a:rPr>
              <a:t>1830-1864 : Dans le Caucase, fin de la conquête russe ; Soumissions des Tchétchènes-Avars de l’imam </a:t>
            </a:r>
            <a:r>
              <a:rPr lang="fr-FR" altLang="fr-FR" b="1" dirty="0" err="1">
                <a:cs typeface="Arial" panose="020B0604020202020204" pitchFamily="34" charset="0"/>
              </a:rPr>
              <a:t>Chamyl</a:t>
            </a:r>
            <a:r>
              <a:rPr lang="fr-FR" altLang="fr-FR" b="1" dirty="0">
                <a:cs typeface="Arial" panose="020B0604020202020204" pitchFamily="34" charset="0"/>
              </a:rPr>
              <a:t> et des Tcherkesses</a:t>
            </a:r>
            <a:endParaRPr lang="fr-FR" b="1" spc="-1" dirty="0"/>
          </a:p>
        </p:txBody>
      </p:sp>
      <p:pic>
        <p:nvPicPr>
          <p:cNvPr id="7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7CCCB90A-5D7D-FDD1-8533-5D2A37FF4B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2F98B7DD-16A3-BCDD-5B6A-5EDC361643C0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AA14E42-500A-8B3F-EC91-BDD36A8BB409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F0B5EE1-5F9B-7159-BAAB-88CDC1203AA3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D7A789F-E494-B805-65B7-90BE1BAC2849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EFE673A-135B-DFF0-2C04-5C189033FBFA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5CB9F18-7056-58E6-14EE-04EF1FBC8443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71EEF31C-8CB9-5231-897D-D303C2AAA92D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9D67AB5-1B81-A1FD-C27E-7572EBC00856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7C9F84D7-CCD6-BC2C-29E1-9214BD228FCE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4F93ADF-0073-27FD-5677-F2DB5BD37E03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D1F7AABE-5B77-4C66-E09D-E7A5413ED2EC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EDBB3F98-9F72-6A59-B901-55F967D6ECC1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0E280EEE-7E69-AE24-17DE-345741DE3AA8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CD1744DB-3DD2-1713-CBF1-98BA991FBEBB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25903BCA-E5EA-524D-9054-2307276EA605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F07349AA-991D-8F86-9B1C-0AB87A3564F8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540DFB92-A103-A208-C1AB-027E4941FD86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FE5B65AE-4DF3-2113-DB06-581A5072C5C4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8BEFDCCF-9389-4F90-F40C-338737836ADE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672D86B9-E1AA-3D74-7E46-0F84C51F3542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21A651F3-1016-A453-9FCA-7C6AA55EF53E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llipse 56">
            <a:extLst>
              <a:ext uri="{FF2B5EF4-FFF2-40B4-BE49-F238E27FC236}">
                <a16:creationId xmlns:a16="http://schemas.microsoft.com/office/drawing/2014/main" id="{C613AB75-6709-697D-0EB9-1123C774563D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9F79BAB4-5588-19AE-B7BA-E36D9C16E6AC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0FB76295-C778-6426-1E4F-5DFE91489BCA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94FDAE9A-9A09-49A3-7E0F-8F1D7B1C1949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0A2E0C5D-328E-4416-32B6-5D678EFDA7B4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62B7A568-CFDF-830C-DB86-C2E24B735BEB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7" name="Connecteur droit 66">
            <a:extLst>
              <a:ext uri="{FF2B5EF4-FFF2-40B4-BE49-F238E27FC236}">
                <a16:creationId xmlns:a16="http://schemas.microsoft.com/office/drawing/2014/main" id="{0C428ECB-F929-D42D-6C3A-B197075670F5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Ellipse 67">
            <a:extLst>
              <a:ext uri="{FF2B5EF4-FFF2-40B4-BE49-F238E27FC236}">
                <a16:creationId xmlns:a16="http://schemas.microsoft.com/office/drawing/2014/main" id="{7B01D29F-F8BA-9DB5-644C-7EDAE9D07E9C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B2E8972D-2D57-2309-F799-06D4771976F2}"/>
              </a:ext>
            </a:extLst>
          </p:cNvPr>
          <p:cNvCxnSpPr>
            <a:cxnSpLocks/>
            <a:endCxn id="62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Ellipse 69">
            <a:extLst>
              <a:ext uri="{FF2B5EF4-FFF2-40B4-BE49-F238E27FC236}">
                <a16:creationId xmlns:a16="http://schemas.microsoft.com/office/drawing/2014/main" id="{ECED6D4B-DD97-B85E-7116-02C88FDD1FEF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074BC479-0BBB-EE17-ECD5-DAA058414337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05648D68-3DA7-5063-8D45-0F68F52E3FF3}"/>
              </a:ext>
            </a:extLst>
          </p:cNvPr>
          <p:cNvSpPr/>
          <p:nvPr/>
        </p:nvSpPr>
        <p:spPr>
          <a:xfrm rot="16563753">
            <a:off x="9169515" y="2664067"/>
            <a:ext cx="571465" cy="577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D98165B7-E925-F361-36BA-BCB47A0CA4A8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1F448837-4E80-38F8-59C0-46EAED06D142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6675A271-698F-C400-44D0-D354F154D073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2E3D6A6E-9D0F-DB28-4B70-A774783186E1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31D65B9D-893F-6EAD-DA1D-FB89F60D16F7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D7178F69-E20A-6C5C-2A14-CB459502765D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3E962C87-26E8-F388-23D8-1469D71B5EA3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F8489988-4D2D-6388-4E0D-D01151BF14CD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3D236EC4-8F6D-4776-1FCB-6F12D91B9571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418FBA8D-B8A3-CEC6-44BB-F4B1BB338BA4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15E0960B-C57F-2A4F-D995-C05C96B033D5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5FFED9B4-E66B-F5BB-FBF2-F8CDDB1B69BB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D90941F3-9DCE-FEE8-E3B2-9CF0FBC4CCBB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37E0DF6F-2D49-35BB-D2D8-974F8E531F46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0040AB25-904B-7F1C-DB46-F88F5E231322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Ellipse 87">
            <a:extLst>
              <a:ext uri="{FF2B5EF4-FFF2-40B4-BE49-F238E27FC236}">
                <a16:creationId xmlns:a16="http://schemas.microsoft.com/office/drawing/2014/main" id="{E11CE7D4-81E9-EDD1-0F02-72DDA7E5A9A8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id="{F18B2E0D-EBF9-7953-DF27-72F675B907E7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58072148-576E-8D60-2265-EC606A93F981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Ellipse 90">
            <a:extLst>
              <a:ext uri="{FF2B5EF4-FFF2-40B4-BE49-F238E27FC236}">
                <a16:creationId xmlns:a16="http://schemas.microsoft.com/office/drawing/2014/main" id="{8F5CD9D3-6371-75EA-D02A-8E9F1C22A3B7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BF0ADC20-AB3C-1C95-2DE4-5DA3D90346F8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2E1FD275-F56F-24CC-FA4D-202819AD4116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E32763AB-E155-D6FF-CB55-7FF5452E82C3}"/>
              </a:ext>
            </a:extLst>
          </p:cNvPr>
          <p:cNvSpPr/>
          <p:nvPr/>
        </p:nvSpPr>
        <p:spPr>
          <a:xfrm>
            <a:off x="7720578" y="3303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61C90CDE-4FB1-0A13-7A25-047E2351A024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9CF10FB6-892C-6F8D-EBB5-441FDBB7E83E}"/>
              </a:ext>
            </a:extLst>
          </p:cNvPr>
          <p:cNvSpPr/>
          <p:nvPr/>
        </p:nvSpPr>
        <p:spPr>
          <a:xfrm rot="8227617">
            <a:off x="7449503" y="226537"/>
            <a:ext cx="762145" cy="4290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C73BB086-A56F-A3EE-CB51-B0A21511F42E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4D0D4D13-FE96-97E7-483D-E58FBA36CCCE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B289F882-092D-5C4E-1A6D-F3439C6558FB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EBC1D561-A6E3-6389-B452-EB200CC594D6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9359B0B1-A8C3-F38A-BBA8-88858EDF61E3}"/>
              </a:ext>
            </a:extLst>
          </p:cNvPr>
          <p:cNvSpPr/>
          <p:nvPr/>
        </p:nvSpPr>
        <p:spPr>
          <a:xfrm>
            <a:off x="7229668" y="1623492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0E32CB81-BC78-186C-F5C0-6AEE3E85168E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E4C072A4-847E-2E3A-31F0-44CB75770207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637B0366-27D5-B095-B3E1-3F6797819B20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891E67C5-8545-D610-F9A5-9DE06AFDD1F4}"/>
              </a:ext>
            </a:extLst>
          </p:cNvPr>
          <p:cNvSpPr/>
          <p:nvPr/>
        </p:nvSpPr>
        <p:spPr>
          <a:xfrm>
            <a:off x="7795430" y="21894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999BC3B7-2F24-74D2-D97F-61EB3FFA54B7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53F52C80-B17D-7411-EADC-4AC52765576D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267FF7AC-3E87-271B-FE50-AEB12278EB26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6437CF04-4FE0-19C9-B40F-E5493E6F3672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73717EC5-6B2B-05B7-1A5E-F3E818FB7CB4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AD9D9E52-AE21-DF5B-1714-E02B5EB30ABA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22DDD044-9B1A-1BDB-F380-54FE67F2E27A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C409FA15-5235-AA8D-392B-862E376F19B3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F427D9AD-8390-6A63-C62C-ED000B5F534A}"/>
              </a:ext>
            </a:extLst>
          </p:cNvPr>
          <p:cNvSpPr/>
          <p:nvPr/>
        </p:nvSpPr>
        <p:spPr>
          <a:xfrm>
            <a:off x="7811905" y="225307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1828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C9451A28-8CC3-48EC-04A7-0C3824CD9A74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1812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8A692A9A-FBB7-0D5D-8E90-6BE7EAFA629B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B0A38244-3261-3A83-F5FF-F262033188AC}"/>
              </a:ext>
            </a:extLst>
          </p:cNvPr>
          <p:cNvSpPr/>
          <p:nvPr/>
        </p:nvSpPr>
        <p:spPr>
          <a:xfrm>
            <a:off x="7303699" y="877140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58D0AB00-C369-7DD7-55F3-B33B16711CCB}"/>
              </a:ext>
            </a:extLst>
          </p:cNvPr>
          <p:cNvSpPr/>
          <p:nvPr/>
        </p:nvSpPr>
        <p:spPr>
          <a:xfrm>
            <a:off x="7538149" y="41338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1809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D574E46B-29CF-FA5A-9DEB-D3A548A56A9A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124" name="Ellipse 123">
            <a:extLst>
              <a:ext uri="{FF2B5EF4-FFF2-40B4-BE49-F238E27FC236}">
                <a16:creationId xmlns:a16="http://schemas.microsoft.com/office/drawing/2014/main" id="{315AB7F8-51CB-81F7-CD04-2FDE21EB02BA}"/>
              </a:ext>
            </a:extLst>
          </p:cNvPr>
          <p:cNvSpPr/>
          <p:nvPr/>
        </p:nvSpPr>
        <p:spPr>
          <a:xfrm>
            <a:off x="6094995" y="705092"/>
            <a:ext cx="275558" cy="25372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26" name="Ellipse 125">
            <a:extLst>
              <a:ext uri="{FF2B5EF4-FFF2-40B4-BE49-F238E27FC236}">
                <a16:creationId xmlns:a16="http://schemas.microsoft.com/office/drawing/2014/main" id="{55B0D94F-A13F-0EA8-7EAF-0D6B942FE84A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27" name="Ellipse 126">
            <a:extLst>
              <a:ext uri="{FF2B5EF4-FFF2-40B4-BE49-F238E27FC236}">
                <a16:creationId xmlns:a16="http://schemas.microsoft.com/office/drawing/2014/main" id="{BA21BF33-D83A-4C31-B260-6D7E4C29356E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7E142AF5-36EF-CE45-FBA4-83AC644BA698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29" name="Ellipse 128">
            <a:extLst>
              <a:ext uri="{FF2B5EF4-FFF2-40B4-BE49-F238E27FC236}">
                <a16:creationId xmlns:a16="http://schemas.microsoft.com/office/drawing/2014/main" id="{129632DB-9815-7E7E-5DC2-EC0CDCAAC6A7}"/>
              </a:ext>
            </a:extLst>
          </p:cNvPr>
          <p:cNvSpPr/>
          <p:nvPr/>
        </p:nvSpPr>
        <p:spPr>
          <a:xfrm>
            <a:off x="6572544" y="2071856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48903106-9051-9ED7-AD98-E69FFC65B242}"/>
              </a:ext>
            </a:extLst>
          </p:cNvPr>
          <p:cNvSpPr/>
          <p:nvPr/>
        </p:nvSpPr>
        <p:spPr>
          <a:xfrm>
            <a:off x="6428156" y="2279189"/>
            <a:ext cx="564705" cy="1910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1829</a:t>
            </a:r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20D8E93F-18B9-06EE-6AEE-3484DE882E6C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BACA6E06-10D5-BDA8-60B8-523988A71401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34" name="Ellipse 133">
            <a:extLst>
              <a:ext uri="{FF2B5EF4-FFF2-40B4-BE49-F238E27FC236}">
                <a16:creationId xmlns:a16="http://schemas.microsoft.com/office/drawing/2014/main" id="{39A6702E-2847-69B7-C6CD-3A788F3EB213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35" name="Ellipse 134">
            <a:extLst>
              <a:ext uri="{FF2B5EF4-FFF2-40B4-BE49-F238E27FC236}">
                <a16:creationId xmlns:a16="http://schemas.microsoft.com/office/drawing/2014/main" id="{23F1275C-BAF7-C2FF-7079-63E2F9305FDC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AAE2C984-E69E-B6D3-D1FE-088C40B44BAD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id="{17E02504-ADEF-0202-D47D-8E6309AB54EE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39905628-B618-54A4-9180-529DDC7E83EE}"/>
              </a:ext>
            </a:extLst>
          </p:cNvPr>
          <p:cNvSpPr/>
          <p:nvPr/>
        </p:nvSpPr>
        <p:spPr>
          <a:xfrm>
            <a:off x="7380889" y="276769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D7B5D377-6675-901A-4837-09F23E5CC13F}"/>
              </a:ext>
            </a:extLst>
          </p:cNvPr>
          <p:cNvSpPr/>
          <p:nvPr/>
        </p:nvSpPr>
        <p:spPr>
          <a:xfrm>
            <a:off x="6705473" y="3208015"/>
            <a:ext cx="564705" cy="191049"/>
          </a:xfrm>
          <a:prstGeom prst="rect">
            <a:avLst/>
          </a:prstGeom>
          <a:solidFill>
            <a:srgbClr val="FFDC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1841</a:t>
            </a:r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E8ECE3F9-F181-4233-6E10-64558DCDAE97}"/>
              </a:ext>
            </a:extLst>
          </p:cNvPr>
          <p:cNvSpPr/>
          <p:nvPr/>
        </p:nvSpPr>
        <p:spPr>
          <a:xfrm>
            <a:off x="8081083" y="214087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4CDCA419-6EE4-E730-32E8-7B4DC7DAF640}"/>
              </a:ext>
            </a:extLst>
          </p:cNvPr>
          <p:cNvSpPr/>
          <p:nvPr/>
        </p:nvSpPr>
        <p:spPr>
          <a:xfrm>
            <a:off x="7792672" y="199935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2" name="Ellipse 141">
            <a:extLst>
              <a:ext uri="{FF2B5EF4-FFF2-40B4-BE49-F238E27FC236}">
                <a16:creationId xmlns:a16="http://schemas.microsoft.com/office/drawing/2014/main" id="{E494F99C-8084-5071-9208-263E8BAA0823}"/>
              </a:ext>
            </a:extLst>
          </p:cNvPr>
          <p:cNvSpPr/>
          <p:nvPr/>
        </p:nvSpPr>
        <p:spPr>
          <a:xfrm rot="17272040">
            <a:off x="9516572" y="2761656"/>
            <a:ext cx="749594" cy="35036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3" name="Ellipse 142">
            <a:extLst>
              <a:ext uri="{FF2B5EF4-FFF2-40B4-BE49-F238E27FC236}">
                <a16:creationId xmlns:a16="http://schemas.microsoft.com/office/drawing/2014/main" id="{985F595B-83B2-80CB-191B-5BD53A758DDA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44" name="Ellipse 143">
            <a:extLst>
              <a:ext uri="{FF2B5EF4-FFF2-40B4-BE49-F238E27FC236}">
                <a16:creationId xmlns:a16="http://schemas.microsoft.com/office/drawing/2014/main" id="{0E67577A-46C2-D104-209B-0167A33F2042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45" name="Ellipse 144">
            <a:extLst>
              <a:ext uri="{FF2B5EF4-FFF2-40B4-BE49-F238E27FC236}">
                <a16:creationId xmlns:a16="http://schemas.microsoft.com/office/drawing/2014/main" id="{2BFEDD68-1AF3-E99A-F299-45AF329BCC32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46" name="Ellipse 145">
            <a:extLst>
              <a:ext uri="{FF2B5EF4-FFF2-40B4-BE49-F238E27FC236}">
                <a16:creationId xmlns:a16="http://schemas.microsoft.com/office/drawing/2014/main" id="{B9F0833D-CA81-6E3F-2FD3-1BC950B31FF7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47" name="Ellipse 146">
            <a:extLst>
              <a:ext uri="{FF2B5EF4-FFF2-40B4-BE49-F238E27FC236}">
                <a16:creationId xmlns:a16="http://schemas.microsoft.com/office/drawing/2014/main" id="{E0F9943F-3C44-4BF9-6A29-91AC6A033679}"/>
              </a:ext>
            </a:extLst>
          </p:cNvPr>
          <p:cNvSpPr/>
          <p:nvPr/>
        </p:nvSpPr>
        <p:spPr>
          <a:xfrm rot="5400000">
            <a:off x="9842859" y="2625278"/>
            <a:ext cx="1859059" cy="25220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9" name="Ellipse 148">
            <a:extLst>
              <a:ext uri="{FF2B5EF4-FFF2-40B4-BE49-F238E27FC236}">
                <a16:creationId xmlns:a16="http://schemas.microsoft.com/office/drawing/2014/main" id="{AC6CA822-BFCC-C209-8D2D-8B908E92828A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49118AFA-4D2C-C693-A160-9B0C1ABF5A90}"/>
              </a:ext>
            </a:extLst>
          </p:cNvPr>
          <p:cNvSpPr/>
          <p:nvPr/>
        </p:nvSpPr>
        <p:spPr>
          <a:xfrm>
            <a:off x="9529625" y="3612324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1843</a:t>
            </a:r>
          </a:p>
        </p:txBody>
      </p:sp>
      <p:sp>
        <p:nvSpPr>
          <p:cNvPr id="151" name="Ellipse 150">
            <a:extLst>
              <a:ext uri="{FF2B5EF4-FFF2-40B4-BE49-F238E27FC236}">
                <a16:creationId xmlns:a16="http://schemas.microsoft.com/office/drawing/2014/main" id="{DA1C541C-B69B-5EA0-74EF-6FD2DAE1122B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F1C376F6-8000-3436-3E86-438270BEBE84}"/>
              </a:ext>
            </a:extLst>
          </p:cNvPr>
          <p:cNvSpPr/>
          <p:nvPr/>
        </p:nvSpPr>
        <p:spPr>
          <a:xfrm>
            <a:off x="9733946" y="2791663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1849</a:t>
            </a:r>
          </a:p>
        </p:txBody>
      </p:sp>
      <p:sp>
        <p:nvSpPr>
          <p:cNvPr id="153" name="Ellipse 152">
            <a:extLst>
              <a:ext uri="{FF2B5EF4-FFF2-40B4-BE49-F238E27FC236}">
                <a16:creationId xmlns:a16="http://schemas.microsoft.com/office/drawing/2014/main" id="{F3169D62-8B93-A54E-FF43-027E2FEA8304}"/>
              </a:ext>
            </a:extLst>
          </p:cNvPr>
          <p:cNvSpPr/>
          <p:nvPr/>
        </p:nvSpPr>
        <p:spPr>
          <a:xfrm>
            <a:off x="11001255" y="2878427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B5B0876B-B2C4-517C-E040-AA1759CFA3D8}"/>
              </a:ext>
            </a:extLst>
          </p:cNvPr>
          <p:cNvSpPr/>
          <p:nvPr/>
        </p:nvSpPr>
        <p:spPr>
          <a:xfrm>
            <a:off x="11642268" y="366454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1852</a:t>
            </a:r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67F35EBA-8793-F6C2-E925-E9EB254D2334}"/>
              </a:ext>
            </a:extLst>
          </p:cNvPr>
          <p:cNvSpPr/>
          <p:nvPr/>
        </p:nvSpPr>
        <p:spPr>
          <a:xfrm>
            <a:off x="11874494" y="3493192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15307A70-3E53-AF8C-9496-E1D7F8BC4727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157" name="Ellipse 156">
            <a:extLst>
              <a:ext uri="{FF2B5EF4-FFF2-40B4-BE49-F238E27FC236}">
                <a16:creationId xmlns:a16="http://schemas.microsoft.com/office/drawing/2014/main" id="{A98881D3-A715-8A7E-F156-6330ACBD9281}"/>
              </a:ext>
            </a:extLst>
          </p:cNvPr>
          <p:cNvSpPr/>
          <p:nvPr/>
        </p:nvSpPr>
        <p:spPr>
          <a:xfrm>
            <a:off x="7906213" y="441869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F14988A5-7277-33FA-351D-F9C2A05A0188}"/>
              </a:ext>
            </a:extLst>
          </p:cNvPr>
          <p:cNvSpPr/>
          <p:nvPr/>
        </p:nvSpPr>
        <p:spPr>
          <a:xfrm>
            <a:off x="7695781" y="454725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1839</a:t>
            </a:r>
          </a:p>
        </p:txBody>
      </p:sp>
      <p:sp>
        <p:nvSpPr>
          <p:cNvPr id="159" name="Ellipse 158">
            <a:extLst>
              <a:ext uri="{FF2B5EF4-FFF2-40B4-BE49-F238E27FC236}">
                <a16:creationId xmlns:a16="http://schemas.microsoft.com/office/drawing/2014/main" id="{8AEB4B9E-521A-9A1C-CFBC-996D769030BF}"/>
              </a:ext>
            </a:extLst>
          </p:cNvPr>
          <p:cNvSpPr/>
          <p:nvPr/>
        </p:nvSpPr>
        <p:spPr>
          <a:xfrm>
            <a:off x="8396556" y="363727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241CE7C7-4BF7-50B2-077A-1C9F1FD4D83D}"/>
              </a:ext>
            </a:extLst>
          </p:cNvPr>
          <p:cNvSpPr/>
          <p:nvPr/>
        </p:nvSpPr>
        <p:spPr>
          <a:xfrm>
            <a:off x="8181268" y="378440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1853</a:t>
            </a:r>
          </a:p>
        </p:txBody>
      </p:sp>
      <p:sp>
        <p:nvSpPr>
          <p:cNvPr id="161" name="Rectangle 1">
            <a:extLst>
              <a:ext uri="{FF2B5EF4-FFF2-40B4-BE49-F238E27FC236}">
                <a16:creationId xmlns:a16="http://schemas.microsoft.com/office/drawing/2014/main" id="{2F8D376A-93F2-40D8-54FE-07FE7EFD1EEC}"/>
              </a:ext>
            </a:extLst>
          </p:cNvPr>
          <p:cNvSpPr/>
          <p:nvPr/>
        </p:nvSpPr>
        <p:spPr>
          <a:xfrm>
            <a:off x="4996305" y="95898"/>
            <a:ext cx="689011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1856</a:t>
            </a:r>
            <a:endParaRPr lang="fr-FR" b="1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6570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C8ADF-8968-6536-9B84-C095CAB158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33BA1FC-5F33-1CD7-6DF2-F52EC8764D1F}"/>
              </a:ext>
            </a:extLst>
          </p:cNvPr>
          <p:cNvSpPr/>
          <p:nvPr/>
        </p:nvSpPr>
        <p:spPr>
          <a:xfrm>
            <a:off x="118468" y="66541"/>
            <a:ext cx="5276492" cy="61863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b) Ces conflits compliquent</a:t>
            </a:r>
          </a:p>
          <a:p>
            <a:r>
              <a:rPr lang="fr-FR" sz="1600" dirty="0"/>
              <a:t>Les relations entre les puissances…</a:t>
            </a:r>
          </a:p>
          <a:p>
            <a:endParaRPr lang="fr-FR" sz="1600" dirty="0"/>
          </a:p>
          <a:p>
            <a:r>
              <a:rPr lang="fr-FR" sz="1600" dirty="0"/>
              <a:t>*Les Turcs tentent d’apporter leur soutien</a:t>
            </a:r>
          </a:p>
          <a:p>
            <a:r>
              <a:rPr lang="fr-FR" sz="1600" dirty="0"/>
              <a:t>Aux Caucasiens de </a:t>
            </a:r>
            <a:r>
              <a:rPr lang="fr-FR" sz="1600" u="sng" dirty="0" err="1"/>
              <a:t>Chamyl</a:t>
            </a:r>
            <a:r>
              <a:rPr lang="fr-FR" sz="1600" dirty="0"/>
              <a:t> et aux Algériens (!) révoltés</a:t>
            </a:r>
          </a:p>
          <a:p>
            <a:endParaRPr lang="fr-FR" sz="1600" dirty="0"/>
          </a:p>
          <a:p>
            <a:r>
              <a:rPr lang="fr-FR" sz="1600" dirty="0"/>
              <a:t>*Mais les Russes intimident trop les Turcs ; Et…</a:t>
            </a:r>
          </a:p>
          <a:p>
            <a:r>
              <a:rPr lang="fr-FR" sz="1600" dirty="0"/>
              <a:t>Les Français empêchent tout contact des Turcs avec l’Algérie</a:t>
            </a:r>
          </a:p>
          <a:p>
            <a:endParaRPr lang="fr-FR" sz="1600" dirty="0"/>
          </a:p>
          <a:p>
            <a:r>
              <a:rPr lang="fr-FR" sz="1500" dirty="0"/>
              <a:t>*Algérie où les Russes soutiennent secrètement le projet français</a:t>
            </a:r>
          </a:p>
          <a:p>
            <a:r>
              <a:rPr lang="fr-FR" sz="1500" dirty="0"/>
              <a:t>Pour compliquer les relations franco-britanniques</a:t>
            </a:r>
          </a:p>
          <a:p>
            <a:r>
              <a:rPr lang="fr-FR" sz="1500" dirty="0"/>
              <a:t>NB : </a:t>
            </a:r>
            <a:r>
              <a:rPr lang="fr-FR" sz="1500" i="1" dirty="0"/>
              <a:t>Le général </a:t>
            </a:r>
            <a:r>
              <a:rPr lang="fr-FR" sz="1500" i="1" dirty="0" err="1"/>
              <a:t>Zernicheff</a:t>
            </a:r>
            <a:r>
              <a:rPr lang="fr-FR" sz="1500" i="1" dirty="0"/>
              <a:t> documente les généraux français de Charles X de son expérience caucasienne</a:t>
            </a:r>
            <a:r>
              <a:rPr lang="fr-FR" sz="1500" dirty="0"/>
              <a:t>, J. Frémeaux, p. 84</a:t>
            </a:r>
          </a:p>
          <a:p>
            <a:endParaRPr lang="fr-FR" sz="1600" dirty="0"/>
          </a:p>
          <a:p>
            <a:r>
              <a:rPr lang="fr-FR" sz="1600" dirty="0"/>
              <a:t>*Mais en réalité, pour les Britanniques, les Français à Alger</a:t>
            </a:r>
          </a:p>
          <a:p>
            <a:r>
              <a:rPr lang="fr-FR" sz="1600" dirty="0"/>
              <a:t>Ne menacent ni Tanger-Gibraltar, ni Tunis-Malte</a:t>
            </a:r>
          </a:p>
          <a:p>
            <a:r>
              <a:rPr lang="fr-FR" sz="1600" dirty="0"/>
              <a:t>Passages obligés en Méditerranée ; En revanche…</a:t>
            </a:r>
          </a:p>
          <a:p>
            <a:endParaRPr lang="fr-FR" sz="1600" dirty="0"/>
          </a:p>
          <a:p>
            <a:r>
              <a:rPr lang="fr-FR" sz="1600" dirty="0"/>
              <a:t>*Les Britanniques redoutent une alliance</a:t>
            </a:r>
          </a:p>
          <a:p>
            <a:r>
              <a:rPr lang="fr-FR" sz="1600" dirty="0"/>
              <a:t>Entre les Français et </a:t>
            </a:r>
            <a:r>
              <a:rPr lang="fr-FR" sz="1600" u="sng" dirty="0"/>
              <a:t>Mehmet Ali</a:t>
            </a:r>
            <a:r>
              <a:rPr lang="fr-FR" sz="1600" dirty="0"/>
              <a:t> en Egypte…</a:t>
            </a:r>
          </a:p>
          <a:p>
            <a:endParaRPr lang="fr-FR" sz="1600" dirty="0"/>
          </a:p>
          <a:p>
            <a:r>
              <a:rPr lang="fr-FR" sz="1600" dirty="0"/>
              <a:t>*Donc, face à ces rivalités entre les puissances</a:t>
            </a:r>
          </a:p>
          <a:p>
            <a:r>
              <a:rPr lang="fr-FR" sz="1600" dirty="0"/>
              <a:t>Trois protagonistes musulmans révoltés</a:t>
            </a:r>
          </a:p>
          <a:p>
            <a:r>
              <a:rPr lang="fr-FR" sz="1600" dirty="0"/>
              <a:t>Qui tentent de jouer leurs propres cartes</a:t>
            </a:r>
          </a:p>
          <a:p>
            <a:r>
              <a:rPr lang="fr-FR" sz="1600" dirty="0"/>
              <a:t>Et de nouer des contacts ; Mais…</a:t>
            </a:r>
          </a:p>
        </p:txBody>
      </p:sp>
      <p:pic>
        <p:nvPicPr>
          <p:cNvPr id="8" name="Picture 2" descr="C:\Users\Christophe\Pictures\My Scans\2016-01 (janv.)\scan0020.jpg">
            <a:extLst>
              <a:ext uri="{FF2B5EF4-FFF2-40B4-BE49-F238E27FC236}">
                <a16:creationId xmlns:a16="http://schemas.microsoft.com/office/drawing/2014/main" id="{B72FA9F5-1251-2DCE-3B29-018942A3F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240" y="132522"/>
            <a:ext cx="6597292" cy="542720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DF710201-331D-733B-207B-3AC4DD4734AB}"/>
              </a:ext>
            </a:extLst>
          </p:cNvPr>
          <p:cNvSpPr/>
          <p:nvPr/>
        </p:nvSpPr>
        <p:spPr>
          <a:xfrm>
            <a:off x="6096000" y="595256"/>
            <a:ext cx="275558" cy="25372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D097A9C-33FF-A176-0C9A-62435FD5E99D}"/>
              </a:ext>
            </a:extLst>
          </p:cNvPr>
          <p:cNvSpPr/>
          <p:nvPr/>
        </p:nvSpPr>
        <p:spPr>
          <a:xfrm>
            <a:off x="5964900" y="132522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83E61D7-DD3B-B2A3-2F87-56F0B52FADCE}"/>
              </a:ext>
            </a:extLst>
          </p:cNvPr>
          <p:cNvSpPr/>
          <p:nvPr/>
        </p:nvSpPr>
        <p:spPr>
          <a:xfrm>
            <a:off x="9906000" y="19850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D4FFB61-B2B9-FF8D-9E2E-755104EB3486}"/>
              </a:ext>
            </a:extLst>
          </p:cNvPr>
          <p:cNvSpPr/>
          <p:nvPr/>
        </p:nvSpPr>
        <p:spPr>
          <a:xfrm>
            <a:off x="8854199" y="1690307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8EF08889-FFF4-6BCB-6FCD-DDA851A09840}"/>
              </a:ext>
            </a:extLst>
          </p:cNvPr>
          <p:cNvSpPr/>
          <p:nvPr/>
        </p:nvSpPr>
        <p:spPr>
          <a:xfrm>
            <a:off x="5976298" y="216521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48FD1924-62FE-16D6-A09A-4B09E45792A8}"/>
              </a:ext>
            </a:extLst>
          </p:cNvPr>
          <p:cNvSpPr/>
          <p:nvPr/>
        </p:nvSpPr>
        <p:spPr>
          <a:xfrm>
            <a:off x="9194074" y="306841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816E9C8F-6F57-C22B-E790-CB9AD31B8BD8}"/>
              </a:ext>
            </a:extLst>
          </p:cNvPr>
          <p:cNvSpPr/>
          <p:nvPr/>
        </p:nvSpPr>
        <p:spPr>
          <a:xfrm>
            <a:off x="10905581" y="149303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8E2728CC-6E0E-34EE-756E-CC98D84CD604}"/>
              </a:ext>
            </a:extLst>
          </p:cNvPr>
          <p:cNvSpPr/>
          <p:nvPr/>
        </p:nvSpPr>
        <p:spPr>
          <a:xfrm>
            <a:off x="6749486" y="2182491"/>
            <a:ext cx="607725" cy="53312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68020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448C97-6054-2E30-E7CA-0B40A764E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A254638-A415-999C-3A26-0484770103FF}"/>
              </a:ext>
            </a:extLst>
          </p:cNvPr>
          <p:cNvSpPr/>
          <p:nvPr/>
        </p:nvSpPr>
        <p:spPr>
          <a:xfrm>
            <a:off x="118468" y="132522"/>
            <a:ext cx="5259075" cy="37856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c) 1847 : </a:t>
            </a:r>
            <a:r>
              <a:rPr lang="fr-FR" sz="1600" u="sng" dirty="0"/>
              <a:t>Abdel Kader</a:t>
            </a:r>
            <a:r>
              <a:rPr lang="fr-FR" sz="1600" dirty="0"/>
              <a:t> est vaincu et exilé à Damas en 1855</a:t>
            </a:r>
          </a:p>
          <a:p>
            <a:r>
              <a:rPr lang="fr-FR" sz="1600" dirty="0"/>
              <a:t>*1832-41 : Seul </a:t>
            </a:r>
            <a:r>
              <a:rPr lang="fr-FR" sz="1600" u="sng" dirty="0"/>
              <a:t>Mehmet Ali</a:t>
            </a:r>
            <a:r>
              <a:rPr lang="fr-FR" sz="1600" dirty="0"/>
              <a:t> en Egypte a les moyens</a:t>
            </a:r>
          </a:p>
          <a:p>
            <a:r>
              <a:rPr lang="fr-FR" sz="1600" dirty="0"/>
              <a:t>D’établir des contacts réguliers avec </a:t>
            </a:r>
            <a:r>
              <a:rPr lang="fr-FR" sz="1600" u="sng" dirty="0" err="1"/>
              <a:t>Chamyl</a:t>
            </a:r>
            <a:endParaRPr lang="fr-FR" sz="1600" u="sng" dirty="0"/>
          </a:p>
          <a:p>
            <a:endParaRPr lang="fr-FR" sz="1600" dirty="0"/>
          </a:p>
          <a:p>
            <a:r>
              <a:rPr lang="fr-FR" sz="1600" dirty="0"/>
              <a:t>*Abdel Kader, Mehmet Ali et </a:t>
            </a:r>
            <a:r>
              <a:rPr lang="fr-FR" sz="1600" dirty="0" err="1"/>
              <a:t>Chamyl</a:t>
            </a:r>
            <a:endParaRPr lang="fr-FR" sz="1600" dirty="0"/>
          </a:p>
          <a:p>
            <a:r>
              <a:rPr lang="fr-FR" sz="1600" dirty="0"/>
              <a:t>Symboles de la résistance musulmane à l’expansion des pays européens ; Et à l’autorité de l’Empire ottoman, leur allié</a:t>
            </a:r>
          </a:p>
          <a:p>
            <a:endParaRPr lang="fr-FR" sz="1600" dirty="0"/>
          </a:p>
          <a:p>
            <a:r>
              <a:rPr lang="fr-FR" sz="1600" dirty="0"/>
              <a:t>*</a:t>
            </a:r>
            <a:r>
              <a:rPr lang="fr-FR" sz="1600" u="sng" dirty="0"/>
              <a:t>Maréchal Soult</a:t>
            </a:r>
            <a:r>
              <a:rPr lang="fr-FR" sz="1600" dirty="0"/>
              <a:t>, président du Conseil en France…</a:t>
            </a:r>
          </a:p>
          <a:p>
            <a:r>
              <a:rPr lang="fr-FR" sz="1600" i="1" dirty="0"/>
              <a:t>Il n’y a présentement dans le monde que trois hommes auxquels on puisse accorder la qualification de grands.</a:t>
            </a:r>
          </a:p>
          <a:p>
            <a:r>
              <a:rPr lang="fr-FR" sz="1600" i="1" dirty="0"/>
              <a:t>Et tous trois appartiennent à l’Islam :</a:t>
            </a:r>
          </a:p>
          <a:p>
            <a:r>
              <a:rPr lang="fr-FR" sz="1600" i="1" dirty="0" err="1"/>
              <a:t>Abd</a:t>
            </a:r>
            <a:r>
              <a:rPr lang="fr-FR" sz="1600" i="1" dirty="0"/>
              <a:t> el-Kader, </a:t>
            </a:r>
            <a:r>
              <a:rPr lang="fr-FR" sz="1600" i="1" dirty="0" err="1"/>
              <a:t>Mehammed</a:t>
            </a:r>
            <a:r>
              <a:rPr lang="fr-FR" sz="1600" i="1" dirty="0"/>
              <a:t> Aly et </a:t>
            </a:r>
            <a:r>
              <a:rPr lang="fr-FR" sz="1600" i="1" dirty="0" err="1"/>
              <a:t>Schamyl</a:t>
            </a:r>
            <a:endParaRPr lang="fr-FR" sz="1600" i="1" dirty="0"/>
          </a:p>
          <a:p>
            <a:endParaRPr lang="fr-FR" sz="1600" dirty="0"/>
          </a:p>
          <a:p>
            <a:r>
              <a:rPr lang="fr-FR" sz="1600" dirty="0"/>
              <a:t>*Retour au récit ; Epilogue…</a:t>
            </a:r>
          </a:p>
        </p:txBody>
      </p:sp>
      <p:pic>
        <p:nvPicPr>
          <p:cNvPr id="7" name="Picture 2" descr="C:\Users\Christophe\Pictures\My Scans\2016-01 (janv.)\scan0020.jpg">
            <a:extLst>
              <a:ext uri="{FF2B5EF4-FFF2-40B4-BE49-F238E27FC236}">
                <a16:creationId xmlns:a16="http://schemas.microsoft.com/office/drawing/2014/main" id="{2B11DBFE-95A0-E5E5-AFD8-33160107B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240" y="132522"/>
            <a:ext cx="6597292" cy="542720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C879FBF6-8EBD-15BB-1067-FB5E7C449B05}"/>
              </a:ext>
            </a:extLst>
          </p:cNvPr>
          <p:cNvSpPr/>
          <p:nvPr/>
        </p:nvSpPr>
        <p:spPr>
          <a:xfrm>
            <a:off x="6096000" y="595256"/>
            <a:ext cx="275558" cy="25372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FFE4B81-55F6-59D3-4D16-E7B360C88B51}"/>
              </a:ext>
            </a:extLst>
          </p:cNvPr>
          <p:cNvSpPr/>
          <p:nvPr/>
        </p:nvSpPr>
        <p:spPr>
          <a:xfrm>
            <a:off x="5964900" y="132522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DD0DF3B3-AA6F-993D-90C1-40845828A6D6}"/>
              </a:ext>
            </a:extLst>
          </p:cNvPr>
          <p:cNvSpPr/>
          <p:nvPr/>
        </p:nvSpPr>
        <p:spPr>
          <a:xfrm>
            <a:off x="9906000" y="19850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BAA7ED8-7A62-6C84-A3DF-2CAE0A07500E}"/>
              </a:ext>
            </a:extLst>
          </p:cNvPr>
          <p:cNvSpPr/>
          <p:nvPr/>
        </p:nvSpPr>
        <p:spPr>
          <a:xfrm>
            <a:off x="8854199" y="1690307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97A4D65E-2FA5-E41E-D5BF-997E9A8BAD90}"/>
              </a:ext>
            </a:extLst>
          </p:cNvPr>
          <p:cNvSpPr/>
          <p:nvPr/>
        </p:nvSpPr>
        <p:spPr>
          <a:xfrm>
            <a:off x="5976298" y="216521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5293C7CA-DD3E-7E2D-70BD-854F4F78E385}"/>
              </a:ext>
            </a:extLst>
          </p:cNvPr>
          <p:cNvSpPr/>
          <p:nvPr/>
        </p:nvSpPr>
        <p:spPr>
          <a:xfrm>
            <a:off x="9194074" y="306841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5B1EA88D-7757-AB7C-6B11-73F99F6EC6FB}"/>
              </a:ext>
            </a:extLst>
          </p:cNvPr>
          <p:cNvSpPr/>
          <p:nvPr/>
        </p:nvSpPr>
        <p:spPr>
          <a:xfrm>
            <a:off x="10905581" y="149303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29EDA07-3F68-F4B3-3BB0-BD6BA9786F5C}"/>
              </a:ext>
            </a:extLst>
          </p:cNvPr>
          <p:cNvSpPr/>
          <p:nvPr/>
        </p:nvSpPr>
        <p:spPr>
          <a:xfrm>
            <a:off x="6749486" y="2182491"/>
            <a:ext cx="607725" cy="53312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1A5AD3A2-3EEF-CD34-746E-B4A3ECBC38FA}"/>
              </a:ext>
            </a:extLst>
          </p:cNvPr>
          <p:cNvSpPr/>
          <p:nvPr/>
        </p:nvSpPr>
        <p:spPr>
          <a:xfrm>
            <a:off x="9906000" y="250108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313385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277363-0658-ED16-EF74-1EE56E592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351C745-0891-EDAE-B872-91108C0671A4}"/>
              </a:ext>
            </a:extLst>
          </p:cNvPr>
          <p:cNvSpPr/>
          <p:nvPr/>
        </p:nvSpPr>
        <p:spPr>
          <a:xfrm>
            <a:off x="89685" y="71920"/>
            <a:ext cx="5041964" cy="64940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5) 1859-1864 : En Circassie, soumission et déportations massives des Tcherkesses ; Fin de la conquête russe du Caucase</a:t>
            </a:r>
          </a:p>
          <a:p>
            <a:endParaRPr lang="fr-FR" sz="1600" dirty="0"/>
          </a:p>
          <a:p>
            <a:r>
              <a:rPr lang="fr-FR" sz="1600" dirty="0"/>
              <a:t>*1859 : A l’est du Caucase…</a:t>
            </a:r>
          </a:p>
          <a:p>
            <a:r>
              <a:rPr lang="fr-FR" sz="1600" dirty="0"/>
              <a:t>Retranché dans ses montagnes et sans réelles perspectives</a:t>
            </a:r>
          </a:p>
          <a:p>
            <a:endParaRPr lang="fr-FR" sz="1600" dirty="0"/>
          </a:p>
          <a:p>
            <a:r>
              <a:rPr lang="fr-FR" sz="1600" u="sng" dirty="0" err="1"/>
              <a:t>Chamyl</a:t>
            </a:r>
            <a:r>
              <a:rPr lang="fr-FR" sz="1600" dirty="0"/>
              <a:t> se rend à </a:t>
            </a:r>
            <a:r>
              <a:rPr lang="fr-FR" sz="1600" u="sng" dirty="0" err="1"/>
              <a:t>Bariatinski</a:t>
            </a:r>
            <a:r>
              <a:rPr lang="fr-FR" sz="1600" dirty="0"/>
              <a:t>, et il</a:t>
            </a:r>
          </a:p>
          <a:p>
            <a:r>
              <a:rPr lang="fr-FR" sz="1600" dirty="0"/>
              <a:t>Il est exilé à Moscou, puis à Kiev ; Fin de la révolte</a:t>
            </a:r>
          </a:p>
          <a:p>
            <a:r>
              <a:rPr lang="fr-FR" sz="1600" dirty="0"/>
              <a:t>NB : Nouvelle révolte Avars-Tchétchènes en 1877-78</a:t>
            </a:r>
          </a:p>
          <a:p>
            <a:endParaRPr lang="fr-FR" sz="1600" dirty="0"/>
          </a:p>
          <a:p>
            <a:r>
              <a:rPr lang="fr-FR" sz="1600" dirty="0"/>
              <a:t>*A l’ouest, restent les Tcherkesses…</a:t>
            </a:r>
          </a:p>
          <a:p>
            <a:endParaRPr lang="fr-FR" sz="1600" dirty="0"/>
          </a:p>
          <a:p>
            <a:r>
              <a:rPr lang="fr-FR" sz="1600" dirty="0"/>
              <a:t>*1862-64 : Les Russes soumettent</a:t>
            </a:r>
          </a:p>
          <a:p>
            <a:r>
              <a:rPr lang="fr-FR" sz="1600" dirty="0"/>
              <a:t>Les Tcherkesses musulmans et les Svanes orthodoxes</a:t>
            </a:r>
          </a:p>
          <a:p>
            <a:r>
              <a:rPr lang="fr-FR" sz="1600" dirty="0"/>
              <a:t>Les Tcherkesses sont exilés dans les Balkans</a:t>
            </a:r>
          </a:p>
          <a:p>
            <a:r>
              <a:rPr lang="fr-FR" sz="1600" dirty="0"/>
              <a:t>En Anatolie et en Syrie</a:t>
            </a:r>
          </a:p>
          <a:p>
            <a:endParaRPr lang="fr-FR" sz="1600" dirty="0"/>
          </a:p>
          <a:p>
            <a:r>
              <a:rPr lang="fr-FR" sz="1600" dirty="0"/>
              <a:t>NB : Syrie où ils rencontrent des réfugiés algériens</a:t>
            </a:r>
          </a:p>
          <a:p>
            <a:r>
              <a:rPr lang="fr-FR" sz="1600" dirty="0"/>
              <a:t>Et leur chef Abdel Kader lui-même exilé ; </a:t>
            </a:r>
            <a:r>
              <a:rPr lang="fr-FR" sz="1600" u="sng" dirty="0"/>
              <a:t>A suivre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NB : Comme de nombreux Tatars de Crimée après 1856</a:t>
            </a:r>
          </a:p>
          <a:p>
            <a:r>
              <a:rPr lang="fr-FR" sz="1600" dirty="0"/>
              <a:t>Remplacés par des colons russes et ukrainiens</a:t>
            </a:r>
          </a:p>
          <a:p>
            <a:endParaRPr lang="fr-FR" sz="1600" dirty="0"/>
          </a:p>
          <a:p>
            <a:r>
              <a:rPr lang="fr-FR" sz="1600" dirty="0"/>
              <a:t>NB : Ayant moins de liens historiques avec l’Empire ottoman, Tchétchènes et Avars ne seront pas exilés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B99BC12-828C-EF54-E612-792E9F5357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649" y="88188"/>
            <a:ext cx="6854327" cy="559699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8D711550-34BE-7D17-F47F-DBA5BC902EF5}"/>
              </a:ext>
            </a:extLst>
          </p:cNvPr>
          <p:cNvSpPr/>
          <p:nvPr/>
        </p:nvSpPr>
        <p:spPr>
          <a:xfrm>
            <a:off x="10640548" y="4845173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630C901-674E-9AC2-1312-C51B7D361F46}"/>
              </a:ext>
            </a:extLst>
          </p:cNvPr>
          <p:cNvSpPr/>
          <p:nvPr/>
        </p:nvSpPr>
        <p:spPr>
          <a:xfrm>
            <a:off x="11279592" y="386451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4E94B15-8F87-8C26-F2E2-2FBD3D6FCFCE}"/>
              </a:ext>
            </a:extLst>
          </p:cNvPr>
          <p:cNvSpPr/>
          <p:nvPr/>
        </p:nvSpPr>
        <p:spPr>
          <a:xfrm>
            <a:off x="10445285" y="283655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D940375-331C-DE9B-BF51-6E60251B2390}"/>
              </a:ext>
            </a:extLst>
          </p:cNvPr>
          <p:cNvSpPr/>
          <p:nvPr/>
        </p:nvSpPr>
        <p:spPr>
          <a:xfrm>
            <a:off x="7799112" y="275842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230BA10-797C-4518-2B7C-F3A4A34ECB77}"/>
              </a:ext>
            </a:extLst>
          </p:cNvPr>
          <p:cNvSpPr/>
          <p:nvPr/>
        </p:nvSpPr>
        <p:spPr>
          <a:xfrm>
            <a:off x="8820987" y="230235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D659ABD8-C9E1-3033-E13B-3CAE0FE0ACF0}"/>
              </a:ext>
            </a:extLst>
          </p:cNvPr>
          <p:cNvCxnSpPr>
            <a:cxnSpLocks/>
            <a:stCxn id="9" idx="4"/>
          </p:cNvCxnSpPr>
          <p:nvPr/>
        </p:nvCxnSpPr>
        <p:spPr>
          <a:xfrm>
            <a:off x="8908422" y="2451328"/>
            <a:ext cx="25609" cy="64455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43AE592A-F665-527D-FDBC-381AF63B4FDB}"/>
              </a:ext>
            </a:extLst>
          </p:cNvPr>
          <p:cNvSpPr/>
          <p:nvPr/>
        </p:nvSpPr>
        <p:spPr>
          <a:xfrm>
            <a:off x="9984217" y="225713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A571623E-9A87-E44C-6136-96E6B73E8792}"/>
              </a:ext>
            </a:extLst>
          </p:cNvPr>
          <p:cNvCxnSpPr>
            <a:cxnSpLocks/>
          </p:cNvCxnSpPr>
          <p:nvPr/>
        </p:nvCxnSpPr>
        <p:spPr>
          <a:xfrm>
            <a:off x="8908422" y="825172"/>
            <a:ext cx="1101404" cy="145377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47E84215-C180-91EB-3EA7-80D1852C1869}"/>
              </a:ext>
            </a:extLst>
          </p:cNvPr>
          <p:cNvCxnSpPr>
            <a:cxnSpLocks/>
            <a:endCxn id="8" idx="7"/>
          </p:cNvCxnSpPr>
          <p:nvPr/>
        </p:nvCxnSpPr>
        <p:spPr>
          <a:xfrm flipH="1">
            <a:off x="7948373" y="2376841"/>
            <a:ext cx="872614" cy="40340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AC1D88DE-7BEB-62A0-69D7-81A740951A8F}"/>
              </a:ext>
            </a:extLst>
          </p:cNvPr>
          <p:cNvCxnSpPr>
            <a:cxnSpLocks/>
            <a:stCxn id="11" idx="5"/>
            <a:endCxn id="7" idx="1"/>
          </p:cNvCxnSpPr>
          <p:nvPr/>
        </p:nvCxnSpPr>
        <p:spPr>
          <a:xfrm>
            <a:off x="10133478" y="2384291"/>
            <a:ext cx="337416" cy="47408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ACE2713E-5DF9-C355-F076-D0EB34898533}"/>
              </a:ext>
            </a:extLst>
          </p:cNvPr>
          <p:cNvCxnSpPr>
            <a:cxnSpLocks/>
            <a:stCxn id="7" idx="5"/>
            <a:endCxn id="6" idx="1"/>
          </p:cNvCxnSpPr>
          <p:nvPr/>
        </p:nvCxnSpPr>
        <p:spPr>
          <a:xfrm>
            <a:off x="10594546" y="2963711"/>
            <a:ext cx="710655" cy="92261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ADD6FCF7-3ECF-82BE-C43D-887EA2BAF9D6}"/>
              </a:ext>
            </a:extLst>
          </p:cNvPr>
          <p:cNvCxnSpPr>
            <a:cxnSpLocks/>
            <a:stCxn id="6" idx="3"/>
            <a:endCxn id="4" idx="7"/>
          </p:cNvCxnSpPr>
          <p:nvPr/>
        </p:nvCxnSpPr>
        <p:spPr>
          <a:xfrm flipH="1">
            <a:off x="10789809" y="3991668"/>
            <a:ext cx="515392" cy="87532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llipse 64">
            <a:extLst>
              <a:ext uri="{FF2B5EF4-FFF2-40B4-BE49-F238E27FC236}">
                <a16:creationId xmlns:a16="http://schemas.microsoft.com/office/drawing/2014/main" id="{109F437E-1428-9573-418A-1E13DB4BE1B5}"/>
              </a:ext>
            </a:extLst>
          </p:cNvPr>
          <p:cNvSpPr/>
          <p:nvPr/>
        </p:nvSpPr>
        <p:spPr>
          <a:xfrm>
            <a:off x="7134863" y="233162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6838A286-9A01-E945-4737-85DD9E9A5FF8}"/>
              </a:ext>
            </a:extLst>
          </p:cNvPr>
          <p:cNvCxnSpPr>
            <a:cxnSpLocks/>
            <a:stCxn id="8" idx="1"/>
            <a:endCxn id="65" idx="6"/>
          </p:cNvCxnSpPr>
          <p:nvPr/>
        </p:nvCxnSpPr>
        <p:spPr>
          <a:xfrm flipH="1" flipV="1">
            <a:off x="7309733" y="2406108"/>
            <a:ext cx="514988" cy="37413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Ellipse 66">
            <a:extLst>
              <a:ext uri="{FF2B5EF4-FFF2-40B4-BE49-F238E27FC236}">
                <a16:creationId xmlns:a16="http://schemas.microsoft.com/office/drawing/2014/main" id="{15BD85A0-A074-9946-227C-34890CBAC904}"/>
              </a:ext>
            </a:extLst>
          </p:cNvPr>
          <p:cNvSpPr/>
          <p:nvPr/>
        </p:nvSpPr>
        <p:spPr>
          <a:xfrm>
            <a:off x="10020543" y="307406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39E92029-7DB6-9CE4-4157-CBC8B77BC300}"/>
              </a:ext>
            </a:extLst>
          </p:cNvPr>
          <p:cNvSpPr/>
          <p:nvPr/>
        </p:nvSpPr>
        <p:spPr>
          <a:xfrm>
            <a:off x="9615029" y="230980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BF71B816-E4D0-15D5-48F6-06512E6E92E9}"/>
              </a:ext>
            </a:extLst>
          </p:cNvPr>
          <p:cNvSpPr/>
          <p:nvPr/>
        </p:nvSpPr>
        <p:spPr>
          <a:xfrm>
            <a:off x="7719584" y="218264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DE0338E1-2ECE-C283-BE5F-5BE21D67AFE9}"/>
              </a:ext>
            </a:extLst>
          </p:cNvPr>
          <p:cNvSpPr/>
          <p:nvPr/>
        </p:nvSpPr>
        <p:spPr>
          <a:xfrm>
            <a:off x="6806645" y="156720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A36D35C7-5BB7-FB06-2F5F-37605DAC3DD1}"/>
              </a:ext>
            </a:extLst>
          </p:cNvPr>
          <p:cNvSpPr/>
          <p:nvPr/>
        </p:nvSpPr>
        <p:spPr>
          <a:xfrm>
            <a:off x="7973982" y="201027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00379BC6-36D1-B7D4-AE4A-B034EA35F59E}"/>
              </a:ext>
            </a:extLst>
          </p:cNvPr>
          <p:cNvSpPr/>
          <p:nvPr/>
        </p:nvSpPr>
        <p:spPr>
          <a:xfrm>
            <a:off x="9252768" y="206719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E10E6B61-DDBF-790D-77D0-22419429177C}"/>
              </a:ext>
            </a:extLst>
          </p:cNvPr>
          <p:cNvSpPr/>
          <p:nvPr/>
        </p:nvSpPr>
        <p:spPr>
          <a:xfrm>
            <a:off x="5405609" y="82517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4" name="Connecteur droit avec flèche 73">
            <a:extLst>
              <a:ext uri="{FF2B5EF4-FFF2-40B4-BE49-F238E27FC236}">
                <a16:creationId xmlns:a16="http://schemas.microsoft.com/office/drawing/2014/main" id="{F00A2AFD-E80A-C3CB-435F-CBAF4BB2E7B8}"/>
              </a:ext>
            </a:extLst>
          </p:cNvPr>
          <p:cNvCxnSpPr>
            <a:cxnSpLocks/>
            <a:stCxn id="65" idx="1"/>
            <a:endCxn id="97" idx="5"/>
          </p:cNvCxnSpPr>
          <p:nvPr/>
        </p:nvCxnSpPr>
        <p:spPr>
          <a:xfrm flipH="1" flipV="1">
            <a:off x="5778588" y="1174000"/>
            <a:ext cx="1381884" cy="117943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74">
            <a:extLst>
              <a:ext uri="{FF2B5EF4-FFF2-40B4-BE49-F238E27FC236}">
                <a16:creationId xmlns:a16="http://schemas.microsoft.com/office/drawing/2014/main" id="{0AF1BB27-0D7D-46BD-5D70-D1F0719BE4E9}"/>
              </a:ext>
            </a:extLst>
          </p:cNvPr>
          <p:cNvCxnSpPr>
            <a:cxnSpLocks/>
            <a:endCxn id="71" idx="7"/>
          </p:cNvCxnSpPr>
          <p:nvPr/>
        </p:nvCxnSpPr>
        <p:spPr>
          <a:xfrm flipH="1">
            <a:off x="8123243" y="794319"/>
            <a:ext cx="797983" cy="123776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96E0D58F-548A-BE56-78A8-DD9101EBE4F4}"/>
              </a:ext>
            </a:extLst>
          </p:cNvPr>
          <p:cNvCxnSpPr>
            <a:cxnSpLocks/>
            <a:endCxn id="72" idx="0"/>
          </p:cNvCxnSpPr>
          <p:nvPr/>
        </p:nvCxnSpPr>
        <p:spPr>
          <a:xfrm>
            <a:off x="8908422" y="825172"/>
            <a:ext cx="431781" cy="124202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avec flèche 76">
            <a:extLst>
              <a:ext uri="{FF2B5EF4-FFF2-40B4-BE49-F238E27FC236}">
                <a16:creationId xmlns:a16="http://schemas.microsoft.com/office/drawing/2014/main" id="{B2A74C77-286B-22E7-BDC5-F3958C7187A3}"/>
              </a:ext>
            </a:extLst>
          </p:cNvPr>
          <p:cNvCxnSpPr>
            <a:cxnSpLocks/>
            <a:endCxn id="78" idx="0"/>
          </p:cNvCxnSpPr>
          <p:nvPr/>
        </p:nvCxnSpPr>
        <p:spPr>
          <a:xfrm>
            <a:off x="8908422" y="825172"/>
            <a:ext cx="5553" cy="99121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Ellipse 77">
            <a:extLst>
              <a:ext uri="{FF2B5EF4-FFF2-40B4-BE49-F238E27FC236}">
                <a16:creationId xmlns:a16="http://schemas.microsoft.com/office/drawing/2014/main" id="{25171FA8-EC98-15B1-2D2C-0BE7CD436497}"/>
              </a:ext>
            </a:extLst>
          </p:cNvPr>
          <p:cNvSpPr/>
          <p:nvPr/>
        </p:nvSpPr>
        <p:spPr>
          <a:xfrm>
            <a:off x="8826540" y="181638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9" name="Connecteur droit avec flèche 78">
            <a:extLst>
              <a:ext uri="{FF2B5EF4-FFF2-40B4-BE49-F238E27FC236}">
                <a16:creationId xmlns:a16="http://schemas.microsoft.com/office/drawing/2014/main" id="{8217F0B9-0592-036C-A1A2-168910A93E87}"/>
              </a:ext>
            </a:extLst>
          </p:cNvPr>
          <p:cNvCxnSpPr>
            <a:cxnSpLocks/>
          </p:cNvCxnSpPr>
          <p:nvPr/>
        </p:nvCxnSpPr>
        <p:spPr>
          <a:xfrm flipH="1">
            <a:off x="8908422" y="1965360"/>
            <a:ext cx="5553" cy="33699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Ellipse 79">
            <a:extLst>
              <a:ext uri="{FF2B5EF4-FFF2-40B4-BE49-F238E27FC236}">
                <a16:creationId xmlns:a16="http://schemas.microsoft.com/office/drawing/2014/main" id="{1071AD9A-CF29-3A10-C532-BB9D900BA028}"/>
              </a:ext>
            </a:extLst>
          </p:cNvPr>
          <p:cNvSpPr/>
          <p:nvPr/>
        </p:nvSpPr>
        <p:spPr>
          <a:xfrm>
            <a:off x="8095782" y="166741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79AFC5F0-BEFB-6899-FDE4-CFE54AB6DC1C}"/>
              </a:ext>
            </a:extLst>
          </p:cNvPr>
          <p:cNvSpPr/>
          <p:nvPr/>
        </p:nvSpPr>
        <p:spPr>
          <a:xfrm>
            <a:off x="6366373" y="91866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E0EAE911-E246-6276-7E86-AA33FE74F06C}"/>
              </a:ext>
            </a:extLst>
          </p:cNvPr>
          <p:cNvSpPr/>
          <p:nvPr/>
        </p:nvSpPr>
        <p:spPr>
          <a:xfrm>
            <a:off x="7632149" y="109833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id="{52AB93FA-22A4-AAF8-E70C-DFCF02A962E8}"/>
              </a:ext>
            </a:extLst>
          </p:cNvPr>
          <p:cNvCxnSpPr>
            <a:cxnSpLocks/>
            <a:endCxn id="88" idx="1"/>
          </p:cNvCxnSpPr>
          <p:nvPr/>
        </p:nvCxnSpPr>
        <p:spPr>
          <a:xfrm>
            <a:off x="8995857" y="3223041"/>
            <a:ext cx="749274" cy="112048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Ellipse 83">
            <a:extLst>
              <a:ext uri="{FF2B5EF4-FFF2-40B4-BE49-F238E27FC236}">
                <a16:creationId xmlns:a16="http://schemas.microsoft.com/office/drawing/2014/main" id="{ED2EC452-085A-A25C-4475-B174DE0A230C}"/>
              </a:ext>
            </a:extLst>
          </p:cNvPr>
          <p:cNvSpPr/>
          <p:nvPr/>
        </p:nvSpPr>
        <p:spPr>
          <a:xfrm>
            <a:off x="9165333" y="466974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DD936601-9C13-20B4-B862-5ACE5971DEF7}"/>
              </a:ext>
            </a:extLst>
          </p:cNvPr>
          <p:cNvSpPr/>
          <p:nvPr/>
        </p:nvSpPr>
        <p:spPr>
          <a:xfrm>
            <a:off x="8671726" y="420586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6" name="Connecteur droit avec flèche 85">
            <a:extLst>
              <a:ext uri="{FF2B5EF4-FFF2-40B4-BE49-F238E27FC236}">
                <a16:creationId xmlns:a16="http://schemas.microsoft.com/office/drawing/2014/main" id="{5E629287-AB88-DFBD-51EB-91397A00C80C}"/>
              </a:ext>
            </a:extLst>
          </p:cNvPr>
          <p:cNvCxnSpPr>
            <a:cxnSpLocks/>
          </p:cNvCxnSpPr>
          <p:nvPr/>
        </p:nvCxnSpPr>
        <p:spPr>
          <a:xfrm flipH="1">
            <a:off x="8820987" y="3244858"/>
            <a:ext cx="113044" cy="95031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avec flèche 86">
            <a:extLst>
              <a:ext uri="{FF2B5EF4-FFF2-40B4-BE49-F238E27FC236}">
                <a16:creationId xmlns:a16="http://schemas.microsoft.com/office/drawing/2014/main" id="{6094CA12-AF0E-1EBE-6B7A-44FB07029AA0}"/>
              </a:ext>
            </a:extLst>
          </p:cNvPr>
          <p:cNvCxnSpPr>
            <a:cxnSpLocks/>
            <a:stCxn id="85" idx="5"/>
            <a:endCxn id="84" idx="1"/>
          </p:cNvCxnSpPr>
          <p:nvPr/>
        </p:nvCxnSpPr>
        <p:spPr>
          <a:xfrm>
            <a:off x="8820987" y="4333025"/>
            <a:ext cx="369955" cy="35853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Ellipse 87">
            <a:extLst>
              <a:ext uri="{FF2B5EF4-FFF2-40B4-BE49-F238E27FC236}">
                <a16:creationId xmlns:a16="http://schemas.microsoft.com/office/drawing/2014/main" id="{A732A536-4D3F-DE91-65FE-48800A1EBFEE}"/>
              </a:ext>
            </a:extLst>
          </p:cNvPr>
          <p:cNvSpPr/>
          <p:nvPr/>
        </p:nvSpPr>
        <p:spPr>
          <a:xfrm>
            <a:off x="9719522" y="432171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76F1227-FE96-E80B-E71D-4E3CB5B244E9}"/>
              </a:ext>
            </a:extLst>
          </p:cNvPr>
          <p:cNvSpPr/>
          <p:nvPr/>
        </p:nvSpPr>
        <p:spPr>
          <a:xfrm>
            <a:off x="8458387" y="3755781"/>
            <a:ext cx="654425" cy="3198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1828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C85EE541-8FA1-DE63-42D6-38DF8059B03E}"/>
              </a:ext>
            </a:extLst>
          </p:cNvPr>
          <p:cNvSpPr/>
          <p:nvPr/>
        </p:nvSpPr>
        <p:spPr>
          <a:xfrm>
            <a:off x="10118072" y="4027038"/>
            <a:ext cx="654425" cy="3198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1813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EE294A1A-AEA5-80F4-356C-41AADE97A3D7}"/>
              </a:ext>
            </a:extLst>
          </p:cNvPr>
          <p:cNvSpPr/>
          <p:nvPr/>
        </p:nvSpPr>
        <p:spPr>
          <a:xfrm>
            <a:off x="6938406" y="1959142"/>
            <a:ext cx="654425" cy="3198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1814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10BC130A-0904-391F-A4D5-2B37B737F5B8}"/>
              </a:ext>
            </a:extLst>
          </p:cNvPr>
          <p:cNvSpPr/>
          <p:nvPr/>
        </p:nvSpPr>
        <p:spPr>
          <a:xfrm>
            <a:off x="7547183" y="2699090"/>
            <a:ext cx="654425" cy="3198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1810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CDD57D90-FBC0-3912-0154-D762CCD4F7CF}"/>
              </a:ext>
            </a:extLst>
          </p:cNvPr>
          <p:cNvSpPr/>
          <p:nvPr/>
        </p:nvSpPr>
        <p:spPr>
          <a:xfrm>
            <a:off x="5277773" y="728846"/>
            <a:ext cx="654425" cy="3198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1817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582EC989-B5EC-D548-86DF-90B5D66F59EA}"/>
              </a:ext>
            </a:extLst>
          </p:cNvPr>
          <p:cNvSpPr/>
          <p:nvPr/>
        </p:nvSpPr>
        <p:spPr>
          <a:xfrm>
            <a:off x="7803962" y="1906881"/>
            <a:ext cx="654425" cy="3198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1820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99666453-4905-106C-B8B9-53EED19AF2B3}"/>
              </a:ext>
            </a:extLst>
          </p:cNvPr>
          <p:cNvSpPr/>
          <p:nvPr/>
        </p:nvSpPr>
        <p:spPr>
          <a:xfrm>
            <a:off x="9093498" y="1969610"/>
            <a:ext cx="654425" cy="319809"/>
          </a:xfrm>
          <a:prstGeom prst="rect">
            <a:avLst/>
          </a:prstGeom>
          <a:solidFill>
            <a:srgbClr val="B4C7E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1819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27BF5365-AB24-DDAA-473B-0414C8E745EC}"/>
              </a:ext>
            </a:extLst>
          </p:cNvPr>
          <p:cNvSpPr/>
          <p:nvPr/>
        </p:nvSpPr>
        <p:spPr>
          <a:xfrm>
            <a:off x="8574606" y="2181062"/>
            <a:ext cx="654425" cy="319809"/>
          </a:xfrm>
          <a:prstGeom prst="rect">
            <a:avLst/>
          </a:prstGeom>
          <a:solidFill>
            <a:srgbClr val="B4C7E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1801</a:t>
            </a:r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F74D049C-8F3D-01F0-C4D4-C58BBB1DF901}"/>
              </a:ext>
            </a:extLst>
          </p:cNvPr>
          <p:cNvSpPr/>
          <p:nvPr/>
        </p:nvSpPr>
        <p:spPr>
          <a:xfrm>
            <a:off x="5629327" y="1046843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7E8D6B6E-C397-E95C-622F-6A2F2D9DCEEE}"/>
              </a:ext>
            </a:extLst>
          </p:cNvPr>
          <p:cNvSpPr/>
          <p:nvPr/>
        </p:nvSpPr>
        <p:spPr>
          <a:xfrm>
            <a:off x="7410843" y="2863615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B2449F45-D9F1-D568-BA01-073E95C386A9}"/>
              </a:ext>
            </a:extLst>
          </p:cNvPr>
          <p:cNvSpPr/>
          <p:nvPr/>
        </p:nvSpPr>
        <p:spPr>
          <a:xfrm>
            <a:off x="8098897" y="3290743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0" name="Connecteur droit avec flèche 99">
            <a:extLst>
              <a:ext uri="{FF2B5EF4-FFF2-40B4-BE49-F238E27FC236}">
                <a16:creationId xmlns:a16="http://schemas.microsoft.com/office/drawing/2014/main" id="{00CD9CDF-2DA9-60F8-201E-FF5DBE278322}"/>
              </a:ext>
            </a:extLst>
          </p:cNvPr>
          <p:cNvCxnSpPr>
            <a:cxnSpLocks/>
            <a:endCxn id="99" idx="7"/>
          </p:cNvCxnSpPr>
          <p:nvPr/>
        </p:nvCxnSpPr>
        <p:spPr>
          <a:xfrm flipH="1">
            <a:off x="8248158" y="3170371"/>
            <a:ext cx="598438" cy="14218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Ellipse 100">
            <a:extLst>
              <a:ext uri="{FF2B5EF4-FFF2-40B4-BE49-F238E27FC236}">
                <a16:creationId xmlns:a16="http://schemas.microsoft.com/office/drawing/2014/main" id="{09A581BA-D20F-FB4E-13A8-612834869C40}"/>
              </a:ext>
            </a:extLst>
          </p:cNvPr>
          <p:cNvSpPr/>
          <p:nvPr/>
        </p:nvSpPr>
        <p:spPr>
          <a:xfrm>
            <a:off x="8846596" y="309588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AFEAF348-3BDC-4BC2-5D21-A90D2A07CA65}"/>
              </a:ext>
            </a:extLst>
          </p:cNvPr>
          <p:cNvSpPr/>
          <p:nvPr/>
        </p:nvSpPr>
        <p:spPr>
          <a:xfrm>
            <a:off x="6479374" y="2780246"/>
            <a:ext cx="654425" cy="3198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1828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75E3FFC7-C4EF-F540-F793-24548323C2DA}"/>
              </a:ext>
            </a:extLst>
          </p:cNvPr>
          <p:cNvSpPr/>
          <p:nvPr/>
        </p:nvSpPr>
        <p:spPr>
          <a:xfrm>
            <a:off x="9479053" y="2577076"/>
            <a:ext cx="654425" cy="31980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1859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59131AB2-DB7C-63BA-8BD2-B1DA3FE6FBD6}"/>
              </a:ext>
            </a:extLst>
          </p:cNvPr>
          <p:cNvSpPr/>
          <p:nvPr/>
        </p:nvSpPr>
        <p:spPr>
          <a:xfrm>
            <a:off x="6358235" y="1121483"/>
            <a:ext cx="654425" cy="31980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1864</a:t>
            </a:r>
          </a:p>
        </p:txBody>
      </p:sp>
    </p:spTree>
    <p:extLst>
      <p:ext uri="{BB962C8B-B14F-4D97-AF65-F5344CB8AC3E}">
        <p14:creationId xmlns:p14="http://schemas.microsoft.com/office/powerpoint/2010/main" val="1494705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22E8A3-ED1E-7E2B-2DF1-522238920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E7E8FA7-382A-C66C-844B-844F50FB1668}"/>
              </a:ext>
            </a:extLst>
          </p:cNvPr>
          <p:cNvSpPr/>
          <p:nvPr/>
        </p:nvSpPr>
        <p:spPr>
          <a:xfrm>
            <a:off x="89685" y="71920"/>
            <a:ext cx="4799293" cy="166199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*1864 : L’ensemble du Caucase étant soumis</a:t>
            </a:r>
          </a:p>
          <a:p>
            <a:r>
              <a:rPr lang="fr-FR" sz="1700" dirty="0"/>
              <a:t>La Russie peut concentrer ses forces sur l’Asie centrale…</a:t>
            </a:r>
          </a:p>
          <a:p>
            <a:endParaRPr lang="fr-FR" sz="1700" dirty="0"/>
          </a:p>
          <a:p>
            <a:r>
              <a:rPr lang="fr-FR" sz="1700" dirty="0"/>
              <a:t>*Les Russes en Asie centrale</a:t>
            </a:r>
          </a:p>
          <a:p>
            <a:r>
              <a:rPr lang="fr-FR" sz="1700" dirty="0"/>
              <a:t>Retour au XVIIIe siècle…</a:t>
            </a:r>
          </a:p>
        </p:txBody>
      </p:sp>
      <p:pic>
        <p:nvPicPr>
          <p:cNvPr id="2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5F4D7742-DB5C-EAC7-B28D-6DA3900373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D3CDEF50-FD86-7280-8C3F-E0610F997064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BC973FD-C50F-4CAE-3747-647D2CD068AF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0934472-E638-8C5F-91DC-773DEE25214B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D8F650E-09C7-0311-170B-D4734023AB64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19DB988-4D77-678C-654E-FAF4BE8A438A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70DB14A-8067-BD4B-DF8C-1804E16DEA4A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3F69468-2FA8-0F77-54BA-3DF56135B225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D3EE4761-BF0A-33B3-2C63-11F9D87C0085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CC24B0BF-E0F3-94F5-9B00-7B761374CC38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9A14379-BF47-B102-1872-4CD24983F15E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AEB3A168-2F18-897A-9732-5C1DC145DF26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7871EDF1-A50D-F6AF-F611-225ECE061219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80000975-E8A1-2C82-C992-723C99278724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60849EC2-57CB-AE66-8A51-7FEE50ADBECB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8E1DDC74-C572-8329-0BEF-EF4C0C8D9EB0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54D8508B-CFB8-B0E5-FFA8-3FF015270162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C283A139-5958-434B-1FA8-AF8B319FF9CC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2A5384CD-329D-4F42-0130-7218022348C0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B73F9F28-24F2-9C4F-D634-3ADBC5C3FF7F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AF08F1BA-2BA5-8614-3CC8-294E788174BD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D1378733-0A86-D370-AB11-ADBCA2018856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>
            <a:extLst>
              <a:ext uri="{FF2B5EF4-FFF2-40B4-BE49-F238E27FC236}">
                <a16:creationId xmlns:a16="http://schemas.microsoft.com/office/drawing/2014/main" id="{E227EB93-D036-A968-D6D6-853FA867BCE2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48D7EA5B-0DBB-51F1-C562-76F441D6D2A1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0B2040ED-53E8-B134-49F8-92DD8E683F71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9D2A19D9-4D9D-5D78-FAC7-944EF05EBD9C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C9A5492E-0FFB-B735-6AB3-78A1A1D0F4A9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36A31B31-44EA-8CC2-F642-9D5EEEDCE999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A4C7BD15-BDFE-AE43-DFAB-0AB00AF8DF7E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llipse 40">
            <a:extLst>
              <a:ext uri="{FF2B5EF4-FFF2-40B4-BE49-F238E27FC236}">
                <a16:creationId xmlns:a16="http://schemas.microsoft.com/office/drawing/2014/main" id="{E0CE1644-D009-24DA-CE8B-C3E037823476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6871917E-4F12-1A15-53F7-01C184AD1A49}"/>
              </a:ext>
            </a:extLst>
          </p:cNvPr>
          <p:cNvCxnSpPr>
            <a:cxnSpLocks/>
            <a:endCxn id="39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28AC6950-468F-ED94-BBB5-72387BF696B0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38554E46-E74E-30C2-4E74-274444024A3B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72E4959C-0D6B-A4EE-B4B3-71DD6E68964F}"/>
              </a:ext>
            </a:extLst>
          </p:cNvPr>
          <p:cNvSpPr/>
          <p:nvPr/>
        </p:nvSpPr>
        <p:spPr>
          <a:xfrm rot="16563753">
            <a:off x="9169515" y="2664067"/>
            <a:ext cx="571465" cy="577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33402A4A-9A16-BBC6-979E-116FA6451F33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964F0748-F93B-FD65-E9A2-6EE5E3E4F98F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294870D1-DE1D-9CC9-8A49-BB7C3A5F5255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561EFA0-149E-10E2-3F0D-84830DF7EF5F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9849E23C-6B28-8927-2EDE-36254BB34DFF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7ACAFB48-FF14-5D2F-CFDF-371BDA8B268A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C9865BF7-09E2-4015-59C5-0854118CDB07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B0155972-535C-9446-F368-3CFB3B50AB78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D7529040-7BF5-2CEF-E50E-F978894F0DBA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AF6BBF9-882F-0978-B58F-D5867CECB64B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0CFA029-45A2-7091-C64C-9C27EE9E1740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3EE6103A-BA44-1151-F859-F203603D36E4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FB20FF6-F640-E678-D4E7-B42C94304A49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A0A9DF8-AE19-2A86-6AE9-FBF4FF758B42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328146B1-F07D-19C5-607A-AA2E056A45E6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Ellipse 174">
            <a:extLst>
              <a:ext uri="{FF2B5EF4-FFF2-40B4-BE49-F238E27FC236}">
                <a16:creationId xmlns:a16="http://schemas.microsoft.com/office/drawing/2014/main" id="{9974999F-B4A2-D557-6DC7-0494C119B595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76" name="Connecteur droit 175">
            <a:extLst>
              <a:ext uri="{FF2B5EF4-FFF2-40B4-BE49-F238E27FC236}">
                <a16:creationId xmlns:a16="http://schemas.microsoft.com/office/drawing/2014/main" id="{AACA4045-5C8C-DD76-4328-018D7F982ABF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Connecteur droit 176">
            <a:extLst>
              <a:ext uri="{FF2B5EF4-FFF2-40B4-BE49-F238E27FC236}">
                <a16:creationId xmlns:a16="http://schemas.microsoft.com/office/drawing/2014/main" id="{85AF81D3-7DA9-3F3A-C49B-A03248BE9997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Ellipse 177">
            <a:extLst>
              <a:ext uri="{FF2B5EF4-FFF2-40B4-BE49-F238E27FC236}">
                <a16:creationId xmlns:a16="http://schemas.microsoft.com/office/drawing/2014/main" id="{B1C76D38-0DDD-D1A3-1D07-FA9F149A6A23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79" name="Ellipse 178">
            <a:extLst>
              <a:ext uri="{FF2B5EF4-FFF2-40B4-BE49-F238E27FC236}">
                <a16:creationId xmlns:a16="http://schemas.microsoft.com/office/drawing/2014/main" id="{A718FF4B-1150-3425-99D1-BC562F02A470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80" name="Ellipse 179">
            <a:extLst>
              <a:ext uri="{FF2B5EF4-FFF2-40B4-BE49-F238E27FC236}">
                <a16:creationId xmlns:a16="http://schemas.microsoft.com/office/drawing/2014/main" id="{EA71BC4F-5E37-E10D-7FFF-14E09CC17C10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1" name="Ellipse 180">
            <a:extLst>
              <a:ext uri="{FF2B5EF4-FFF2-40B4-BE49-F238E27FC236}">
                <a16:creationId xmlns:a16="http://schemas.microsoft.com/office/drawing/2014/main" id="{F24DAA97-A244-CCB8-261D-177C8D5C6FA0}"/>
              </a:ext>
            </a:extLst>
          </p:cNvPr>
          <p:cNvSpPr/>
          <p:nvPr/>
        </p:nvSpPr>
        <p:spPr>
          <a:xfrm>
            <a:off x="7720578" y="3303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2" name="Ellipse 181">
            <a:extLst>
              <a:ext uri="{FF2B5EF4-FFF2-40B4-BE49-F238E27FC236}">
                <a16:creationId xmlns:a16="http://schemas.microsoft.com/office/drawing/2014/main" id="{40449235-7A9A-ADB3-DB6F-9473398DA569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3" name="Ellipse 182">
            <a:extLst>
              <a:ext uri="{FF2B5EF4-FFF2-40B4-BE49-F238E27FC236}">
                <a16:creationId xmlns:a16="http://schemas.microsoft.com/office/drawing/2014/main" id="{C87A8FB7-F2EC-8637-9D53-344F38EC31A9}"/>
              </a:ext>
            </a:extLst>
          </p:cNvPr>
          <p:cNvSpPr/>
          <p:nvPr/>
        </p:nvSpPr>
        <p:spPr>
          <a:xfrm rot="8227617">
            <a:off x="7449503" y="226537"/>
            <a:ext cx="762145" cy="4290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4" name="Ellipse 183">
            <a:extLst>
              <a:ext uri="{FF2B5EF4-FFF2-40B4-BE49-F238E27FC236}">
                <a16:creationId xmlns:a16="http://schemas.microsoft.com/office/drawing/2014/main" id="{41FAC3A1-1460-2B84-A846-272BC2EAE470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85" name="Ellipse 184">
            <a:extLst>
              <a:ext uri="{FF2B5EF4-FFF2-40B4-BE49-F238E27FC236}">
                <a16:creationId xmlns:a16="http://schemas.microsoft.com/office/drawing/2014/main" id="{95290D23-16C7-424C-4A5A-D8F22AF5754F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6" name="Ellipse 185">
            <a:extLst>
              <a:ext uri="{FF2B5EF4-FFF2-40B4-BE49-F238E27FC236}">
                <a16:creationId xmlns:a16="http://schemas.microsoft.com/office/drawing/2014/main" id="{CAC1AD73-59C6-FE27-9731-91EF0102B2B9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7" name="Ellipse 186">
            <a:extLst>
              <a:ext uri="{FF2B5EF4-FFF2-40B4-BE49-F238E27FC236}">
                <a16:creationId xmlns:a16="http://schemas.microsoft.com/office/drawing/2014/main" id="{F5F4DDCF-D307-C94C-17A4-A1B2E42F4C66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88" name="Ellipse 187">
            <a:extLst>
              <a:ext uri="{FF2B5EF4-FFF2-40B4-BE49-F238E27FC236}">
                <a16:creationId xmlns:a16="http://schemas.microsoft.com/office/drawing/2014/main" id="{390CFC32-DCAB-0E6A-BA5B-FE74374F9D62}"/>
              </a:ext>
            </a:extLst>
          </p:cNvPr>
          <p:cNvSpPr/>
          <p:nvPr/>
        </p:nvSpPr>
        <p:spPr>
          <a:xfrm>
            <a:off x="7229668" y="1623492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89" name="Ellipse 188">
            <a:extLst>
              <a:ext uri="{FF2B5EF4-FFF2-40B4-BE49-F238E27FC236}">
                <a16:creationId xmlns:a16="http://schemas.microsoft.com/office/drawing/2014/main" id="{8D26FD18-6826-8558-929D-6E967A7A3732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0" name="Ellipse 189">
            <a:extLst>
              <a:ext uri="{FF2B5EF4-FFF2-40B4-BE49-F238E27FC236}">
                <a16:creationId xmlns:a16="http://schemas.microsoft.com/office/drawing/2014/main" id="{02AA2305-852C-4FFF-DBEC-E90F30F6288B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1" name="Ellipse 190">
            <a:extLst>
              <a:ext uri="{FF2B5EF4-FFF2-40B4-BE49-F238E27FC236}">
                <a16:creationId xmlns:a16="http://schemas.microsoft.com/office/drawing/2014/main" id="{E339E961-45EE-6C17-5BB7-F5517B955982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2" name="Ellipse 191">
            <a:extLst>
              <a:ext uri="{FF2B5EF4-FFF2-40B4-BE49-F238E27FC236}">
                <a16:creationId xmlns:a16="http://schemas.microsoft.com/office/drawing/2014/main" id="{9295F961-E6C6-FEE2-5C80-90D5B03DE0CE}"/>
              </a:ext>
            </a:extLst>
          </p:cNvPr>
          <p:cNvSpPr/>
          <p:nvPr/>
        </p:nvSpPr>
        <p:spPr>
          <a:xfrm>
            <a:off x="7795430" y="21894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3" name="Ellipse 192">
            <a:extLst>
              <a:ext uri="{FF2B5EF4-FFF2-40B4-BE49-F238E27FC236}">
                <a16:creationId xmlns:a16="http://schemas.microsoft.com/office/drawing/2014/main" id="{BD1568F9-4D5D-DCD0-DE19-A0F0EC2B3F08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4" name="Ellipse 193">
            <a:extLst>
              <a:ext uri="{FF2B5EF4-FFF2-40B4-BE49-F238E27FC236}">
                <a16:creationId xmlns:a16="http://schemas.microsoft.com/office/drawing/2014/main" id="{13828266-D048-1179-0341-A50F9E31B9CB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5" name="Ellipse 194">
            <a:extLst>
              <a:ext uri="{FF2B5EF4-FFF2-40B4-BE49-F238E27FC236}">
                <a16:creationId xmlns:a16="http://schemas.microsoft.com/office/drawing/2014/main" id="{34CCD9CE-EFFB-4471-0294-8E660B7F8E1E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6" name="Ellipse 195">
            <a:extLst>
              <a:ext uri="{FF2B5EF4-FFF2-40B4-BE49-F238E27FC236}">
                <a16:creationId xmlns:a16="http://schemas.microsoft.com/office/drawing/2014/main" id="{8E28712B-AB13-477B-6600-F1C27081AD9E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61806588-3AAE-9B9F-DF3E-8976DA43B2C3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A8DCB79C-30E8-BC1B-6A32-843D6B529993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B928B8D5-460B-F039-975B-5F91C5429E1F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200" name="Ellipse 199">
            <a:extLst>
              <a:ext uri="{FF2B5EF4-FFF2-40B4-BE49-F238E27FC236}">
                <a16:creationId xmlns:a16="http://schemas.microsoft.com/office/drawing/2014/main" id="{01E41D45-1BE6-D31B-CA58-482ACF655448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8C00402F-6605-CD6B-8FDE-C108AAE23889}"/>
              </a:ext>
            </a:extLst>
          </p:cNvPr>
          <p:cNvSpPr/>
          <p:nvPr/>
        </p:nvSpPr>
        <p:spPr>
          <a:xfrm>
            <a:off x="7811905" y="225307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1828</a:t>
            </a:r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A41710B9-D487-0209-D0AC-EE4BB8D5B83A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1812</a:t>
            </a:r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600874C9-7801-8E86-5889-C09A9BA7F69F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949759B4-6B84-DE37-A25D-BFE7E4F42B5E}"/>
              </a:ext>
            </a:extLst>
          </p:cNvPr>
          <p:cNvSpPr/>
          <p:nvPr/>
        </p:nvSpPr>
        <p:spPr>
          <a:xfrm>
            <a:off x="7303699" y="877140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52BA8CD6-20A7-3032-90AB-ED32556AE68C}"/>
              </a:ext>
            </a:extLst>
          </p:cNvPr>
          <p:cNvSpPr/>
          <p:nvPr/>
        </p:nvSpPr>
        <p:spPr>
          <a:xfrm>
            <a:off x="7538149" y="41338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1809</a:t>
            </a: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E71F36F4-B0F0-5109-E6B2-64B7C4E602BF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207" name="Ellipse 206">
            <a:extLst>
              <a:ext uri="{FF2B5EF4-FFF2-40B4-BE49-F238E27FC236}">
                <a16:creationId xmlns:a16="http://schemas.microsoft.com/office/drawing/2014/main" id="{B5BF0B39-5F8F-CF79-EEFD-186A2FC4FD4D}"/>
              </a:ext>
            </a:extLst>
          </p:cNvPr>
          <p:cNvSpPr/>
          <p:nvPr/>
        </p:nvSpPr>
        <p:spPr>
          <a:xfrm>
            <a:off x="6094995" y="705092"/>
            <a:ext cx="275558" cy="25372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208" name="Ellipse 207">
            <a:extLst>
              <a:ext uri="{FF2B5EF4-FFF2-40B4-BE49-F238E27FC236}">
                <a16:creationId xmlns:a16="http://schemas.microsoft.com/office/drawing/2014/main" id="{3E749A22-E8CD-226F-BB3D-1ABFF45CEBE3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09" name="Ellipse 208">
            <a:extLst>
              <a:ext uri="{FF2B5EF4-FFF2-40B4-BE49-F238E27FC236}">
                <a16:creationId xmlns:a16="http://schemas.microsoft.com/office/drawing/2014/main" id="{AB5BC63C-8428-95C9-05E1-35B1FBCCAE72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0" name="Ellipse 209">
            <a:extLst>
              <a:ext uri="{FF2B5EF4-FFF2-40B4-BE49-F238E27FC236}">
                <a16:creationId xmlns:a16="http://schemas.microsoft.com/office/drawing/2014/main" id="{3376A4E1-FD91-4818-7E25-9B242F9BA5FF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11" name="Ellipse 210">
            <a:extLst>
              <a:ext uri="{FF2B5EF4-FFF2-40B4-BE49-F238E27FC236}">
                <a16:creationId xmlns:a16="http://schemas.microsoft.com/office/drawing/2014/main" id="{6975D7EC-72E7-522A-0363-635D8A54029C}"/>
              </a:ext>
            </a:extLst>
          </p:cNvPr>
          <p:cNvSpPr/>
          <p:nvPr/>
        </p:nvSpPr>
        <p:spPr>
          <a:xfrm>
            <a:off x="6572544" y="2071856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13B4C35D-DFE9-A328-5526-7EE2342872BD}"/>
              </a:ext>
            </a:extLst>
          </p:cNvPr>
          <p:cNvSpPr/>
          <p:nvPr/>
        </p:nvSpPr>
        <p:spPr>
          <a:xfrm>
            <a:off x="6428156" y="2279189"/>
            <a:ext cx="564705" cy="1910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1829</a:t>
            </a:r>
          </a:p>
        </p:txBody>
      </p:sp>
      <p:sp>
        <p:nvSpPr>
          <p:cNvPr id="213" name="Ellipse 212">
            <a:extLst>
              <a:ext uri="{FF2B5EF4-FFF2-40B4-BE49-F238E27FC236}">
                <a16:creationId xmlns:a16="http://schemas.microsoft.com/office/drawing/2014/main" id="{D248F2A8-B92A-6468-C930-CA441B8A17D0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4" name="Ellipse 213">
            <a:extLst>
              <a:ext uri="{FF2B5EF4-FFF2-40B4-BE49-F238E27FC236}">
                <a16:creationId xmlns:a16="http://schemas.microsoft.com/office/drawing/2014/main" id="{BF0C0F2B-7E31-E3C4-A912-2068CF9A8746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15" name="Ellipse 214">
            <a:extLst>
              <a:ext uri="{FF2B5EF4-FFF2-40B4-BE49-F238E27FC236}">
                <a16:creationId xmlns:a16="http://schemas.microsoft.com/office/drawing/2014/main" id="{9438B054-10C5-11AC-3737-C04E479725C8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16" name="Ellipse 215">
            <a:extLst>
              <a:ext uri="{FF2B5EF4-FFF2-40B4-BE49-F238E27FC236}">
                <a16:creationId xmlns:a16="http://schemas.microsoft.com/office/drawing/2014/main" id="{FD43570E-C7CF-7DC4-8D17-FCA83C8947EB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B0B8B535-AE41-4C35-A9AD-3064040F0828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218" name="Ellipse 217">
            <a:extLst>
              <a:ext uri="{FF2B5EF4-FFF2-40B4-BE49-F238E27FC236}">
                <a16:creationId xmlns:a16="http://schemas.microsoft.com/office/drawing/2014/main" id="{E2FDDB6F-3A18-38E2-2196-D3ED55A85622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19" name="Ellipse 218">
            <a:extLst>
              <a:ext uri="{FF2B5EF4-FFF2-40B4-BE49-F238E27FC236}">
                <a16:creationId xmlns:a16="http://schemas.microsoft.com/office/drawing/2014/main" id="{9CE5262D-6D33-7F73-703E-D5374D4DB467}"/>
              </a:ext>
            </a:extLst>
          </p:cNvPr>
          <p:cNvSpPr/>
          <p:nvPr/>
        </p:nvSpPr>
        <p:spPr>
          <a:xfrm>
            <a:off x="7380889" y="276769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id="{5DE387D1-7979-93F8-AE2B-19E09B019CAB}"/>
              </a:ext>
            </a:extLst>
          </p:cNvPr>
          <p:cNvSpPr/>
          <p:nvPr/>
        </p:nvSpPr>
        <p:spPr>
          <a:xfrm>
            <a:off x="6705473" y="3208015"/>
            <a:ext cx="564705" cy="191049"/>
          </a:xfrm>
          <a:prstGeom prst="rect">
            <a:avLst/>
          </a:prstGeom>
          <a:solidFill>
            <a:srgbClr val="FFDC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1841</a:t>
            </a:r>
          </a:p>
        </p:txBody>
      </p:sp>
      <p:sp>
        <p:nvSpPr>
          <p:cNvPr id="221" name="Ellipse 220">
            <a:extLst>
              <a:ext uri="{FF2B5EF4-FFF2-40B4-BE49-F238E27FC236}">
                <a16:creationId xmlns:a16="http://schemas.microsoft.com/office/drawing/2014/main" id="{EF8FF8F5-3E09-DD3E-4F64-FC110F8EFAA7}"/>
              </a:ext>
            </a:extLst>
          </p:cNvPr>
          <p:cNvSpPr/>
          <p:nvPr/>
        </p:nvSpPr>
        <p:spPr>
          <a:xfrm>
            <a:off x="8081083" y="214087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2" name="Ellipse 221">
            <a:extLst>
              <a:ext uri="{FF2B5EF4-FFF2-40B4-BE49-F238E27FC236}">
                <a16:creationId xmlns:a16="http://schemas.microsoft.com/office/drawing/2014/main" id="{E4BA5704-9CE6-26FF-66C9-03559270693E}"/>
              </a:ext>
            </a:extLst>
          </p:cNvPr>
          <p:cNvSpPr/>
          <p:nvPr/>
        </p:nvSpPr>
        <p:spPr>
          <a:xfrm>
            <a:off x="7792672" y="199935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3" name="Ellipse 222">
            <a:extLst>
              <a:ext uri="{FF2B5EF4-FFF2-40B4-BE49-F238E27FC236}">
                <a16:creationId xmlns:a16="http://schemas.microsoft.com/office/drawing/2014/main" id="{5221F440-5DED-74F8-BB83-4C9F93B6FBCD}"/>
              </a:ext>
            </a:extLst>
          </p:cNvPr>
          <p:cNvSpPr/>
          <p:nvPr/>
        </p:nvSpPr>
        <p:spPr>
          <a:xfrm rot="17272040">
            <a:off x="9516572" y="2761656"/>
            <a:ext cx="749594" cy="35036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4" name="Ellipse 223">
            <a:extLst>
              <a:ext uri="{FF2B5EF4-FFF2-40B4-BE49-F238E27FC236}">
                <a16:creationId xmlns:a16="http://schemas.microsoft.com/office/drawing/2014/main" id="{895C02FC-EAFD-8054-D0F2-8D38D130699F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25" name="Ellipse 224">
            <a:extLst>
              <a:ext uri="{FF2B5EF4-FFF2-40B4-BE49-F238E27FC236}">
                <a16:creationId xmlns:a16="http://schemas.microsoft.com/office/drawing/2014/main" id="{0480D744-EA41-A93D-70DE-7DBEA8E4F242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26" name="Ellipse 225">
            <a:extLst>
              <a:ext uri="{FF2B5EF4-FFF2-40B4-BE49-F238E27FC236}">
                <a16:creationId xmlns:a16="http://schemas.microsoft.com/office/drawing/2014/main" id="{33EF47AB-AF96-D006-09E8-FC78B0DA1283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227" name="Ellipse 226">
            <a:extLst>
              <a:ext uri="{FF2B5EF4-FFF2-40B4-BE49-F238E27FC236}">
                <a16:creationId xmlns:a16="http://schemas.microsoft.com/office/drawing/2014/main" id="{82322956-AE23-1223-C724-134D326CE0B5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28" name="Ellipse 227">
            <a:extLst>
              <a:ext uri="{FF2B5EF4-FFF2-40B4-BE49-F238E27FC236}">
                <a16:creationId xmlns:a16="http://schemas.microsoft.com/office/drawing/2014/main" id="{08EC4FE9-D134-7504-EC74-3477736A9F01}"/>
              </a:ext>
            </a:extLst>
          </p:cNvPr>
          <p:cNvSpPr/>
          <p:nvPr/>
        </p:nvSpPr>
        <p:spPr>
          <a:xfrm rot="5400000">
            <a:off x="9842859" y="2625278"/>
            <a:ext cx="1859059" cy="25220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9" name="Ellipse 228">
            <a:extLst>
              <a:ext uri="{FF2B5EF4-FFF2-40B4-BE49-F238E27FC236}">
                <a16:creationId xmlns:a16="http://schemas.microsoft.com/office/drawing/2014/main" id="{7C4D69E2-AF15-4B53-B66D-1917810D14E2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B2769196-D7F5-0F6E-DF48-264FDB2B855D}"/>
              </a:ext>
            </a:extLst>
          </p:cNvPr>
          <p:cNvSpPr/>
          <p:nvPr/>
        </p:nvSpPr>
        <p:spPr>
          <a:xfrm>
            <a:off x="9529625" y="3612324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1843</a:t>
            </a:r>
          </a:p>
        </p:txBody>
      </p:sp>
      <p:sp>
        <p:nvSpPr>
          <p:cNvPr id="231" name="Ellipse 230">
            <a:extLst>
              <a:ext uri="{FF2B5EF4-FFF2-40B4-BE49-F238E27FC236}">
                <a16:creationId xmlns:a16="http://schemas.microsoft.com/office/drawing/2014/main" id="{FE308FBF-87A6-57E7-4E3A-6A92A628683D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6BC5DF26-5D18-507C-F03A-A0C981BEAF02}"/>
              </a:ext>
            </a:extLst>
          </p:cNvPr>
          <p:cNvSpPr/>
          <p:nvPr/>
        </p:nvSpPr>
        <p:spPr>
          <a:xfrm>
            <a:off x="9733946" y="2791663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1849</a:t>
            </a:r>
          </a:p>
        </p:txBody>
      </p:sp>
      <p:sp>
        <p:nvSpPr>
          <p:cNvPr id="233" name="Ellipse 232">
            <a:extLst>
              <a:ext uri="{FF2B5EF4-FFF2-40B4-BE49-F238E27FC236}">
                <a16:creationId xmlns:a16="http://schemas.microsoft.com/office/drawing/2014/main" id="{03089F99-8AD2-8FE1-233F-0E628DEE9A18}"/>
              </a:ext>
            </a:extLst>
          </p:cNvPr>
          <p:cNvSpPr/>
          <p:nvPr/>
        </p:nvSpPr>
        <p:spPr>
          <a:xfrm>
            <a:off x="11001255" y="2878427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0393B568-8006-1CCA-F414-6BF9B2A74DF7}"/>
              </a:ext>
            </a:extLst>
          </p:cNvPr>
          <p:cNvSpPr/>
          <p:nvPr/>
        </p:nvSpPr>
        <p:spPr>
          <a:xfrm>
            <a:off x="11642268" y="366454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1852</a:t>
            </a:r>
          </a:p>
        </p:txBody>
      </p:sp>
      <p:sp>
        <p:nvSpPr>
          <p:cNvPr id="235" name="Ellipse 234">
            <a:extLst>
              <a:ext uri="{FF2B5EF4-FFF2-40B4-BE49-F238E27FC236}">
                <a16:creationId xmlns:a16="http://schemas.microsoft.com/office/drawing/2014/main" id="{F9117982-F7B0-6E52-823F-E452547BE8E3}"/>
              </a:ext>
            </a:extLst>
          </p:cNvPr>
          <p:cNvSpPr/>
          <p:nvPr/>
        </p:nvSpPr>
        <p:spPr>
          <a:xfrm>
            <a:off x="11874494" y="3493192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F7D6481E-F596-99F1-4998-8C95E0F265B6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237" name="Ellipse 236">
            <a:extLst>
              <a:ext uri="{FF2B5EF4-FFF2-40B4-BE49-F238E27FC236}">
                <a16:creationId xmlns:a16="http://schemas.microsoft.com/office/drawing/2014/main" id="{20701F86-7C7C-9E98-CEC8-C4382318440E}"/>
              </a:ext>
            </a:extLst>
          </p:cNvPr>
          <p:cNvSpPr/>
          <p:nvPr/>
        </p:nvSpPr>
        <p:spPr>
          <a:xfrm>
            <a:off x="7906213" y="441869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D258163C-7DFC-37D3-AA1E-AE127853D244}"/>
              </a:ext>
            </a:extLst>
          </p:cNvPr>
          <p:cNvSpPr/>
          <p:nvPr/>
        </p:nvSpPr>
        <p:spPr>
          <a:xfrm>
            <a:off x="7695781" y="454725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1839</a:t>
            </a:r>
          </a:p>
        </p:txBody>
      </p:sp>
      <p:sp>
        <p:nvSpPr>
          <p:cNvPr id="239" name="Ellipse 238">
            <a:extLst>
              <a:ext uri="{FF2B5EF4-FFF2-40B4-BE49-F238E27FC236}">
                <a16:creationId xmlns:a16="http://schemas.microsoft.com/office/drawing/2014/main" id="{90F8F670-F827-A720-D1AE-7606CD7B68DB}"/>
              </a:ext>
            </a:extLst>
          </p:cNvPr>
          <p:cNvSpPr/>
          <p:nvPr/>
        </p:nvSpPr>
        <p:spPr>
          <a:xfrm>
            <a:off x="8396556" y="363727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02F0CEBC-E617-0184-BB73-06F15AAA2CE5}"/>
              </a:ext>
            </a:extLst>
          </p:cNvPr>
          <p:cNvSpPr/>
          <p:nvPr/>
        </p:nvSpPr>
        <p:spPr>
          <a:xfrm>
            <a:off x="8181268" y="378440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1853</a:t>
            </a:r>
          </a:p>
        </p:txBody>
      </p:sp>
      <p:sp>
        <p:nvSpPr>
          <p:cNvPr id="241" name="Rectangle 1">
            <a:extLst>
              <a:ext uri="{FF2B5EF4-FFF2-40B4-BE49-F238E27FC236}">
                <a16:creationId xmlns:a16="http://schemas.microsoft.com/office/drawing/2014/main" id="{056C91E6-0A9F-7EC0-8211-49704E4A0077}"/>
              </a:ext>
            </a:extLst>
          </p:cNvPr>
          <p:cNvSpPr/>
          <p:nvPr/>
        </p:nvSpPr>
        <p:spPr>
          <a:xfrm>
            <a:off x="4996305" y="95898"/>
            <a:ext cx="689011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1856</a:t>
            </a:r>
            <a:endParaRPr lang="fr-FR" b="1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325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C00BE-A823-90D7-99DC-7B315B881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AD9B83A8-287E-9D8B-702A-09F8B88EE0BA}"/>
              </a:ext>
            </a:extLst>
          </p:cNvPr>
          <p:cNvSpPr/>
          <p:nvPr/>
        </p:nvSpPr>
        <p:spPr>
          <a:xfrm>
            <a:off x="71120" y="177479"/>
            <a:ext cx="4817858" cy="921876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dirty="0"/>
              <a:t>1822-1864 : En Asie centrale, conquêtes russes des steppes kazakhes et fixation de la frontière russe avec la Chine</a:t>
            </a:r>
          </a:p>
        </p:txBody>
      </p:sp>
      <p:pic>
        <p:nvPicPr>
          <p:cNvPr id="6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4226B568-199C-2D5D-4391-11DBD2657B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78A7659C-A2FE-D658-8D51-0E28D6D0E7E0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559EE52-D3B9-7B08-8EAF-8F26F59DDA65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1469EA66-38A1-80A0-0CA8-0683A63843AD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35C5BC7-AD00-200A-DB0A-5D20FC1665E9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3D48DEC-8A36-FFC1-E38C-C7B44ED0D743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CD9AED62-0510-325F-0882-C38917F577F2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A1C965D-6823-C97F-1A99-449BEDA436C0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FCA2C349-1019-7117-BA83-E9F902E9B199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85C3A71-1D26-B1DE-60E2-0C0BE5D03B45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165FE9B-1913-5369-3386-EEB1D58E3677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225C804-9DCA-75D4-C884-A5EA0C2C51B5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D9404E3A-96BA-80CB-56DD-5B8395FE63C1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ED657385-CBCE-1AD1-F734-88E8D79A8A55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9FD2C395-F037-FF10-9762-98609E5658FC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E123D910-C8B7-664F-54FD-017585D6B833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7EB7D2D9-29FC-B4E5-02E8-318886A3559A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F96CE930-357D-9D06-F717-07EF3A1698BC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DDD94606-2EF7-A89B-B2BD-1DF517976F58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CEACAE7E-DCF6-F46C-F0E8-EE92238885FD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100968AF-DB3E-43B1-B539-9E1972E2C484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DA4855B5-58DA-894B-A24C-80F86E482213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llipse 51">
            <a:extLst>
              <a:ext uri="{FF2B5EF4-FFF2-40B4-BE49-F238E27FC236}">
                <a16:creationId xmlns:a16="http://schemas.microsoft.com/office/drawing/2014/main" id="{5D9AFBA4-C070-9C05-8305-FBB575674754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01660C63-6608-FC7C-BE84-045B4F4EBE86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C77B5D61-6903-614F-A6B0-A249853AFFD2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BE33D1B8-12A5-E801-ACE8-8FED07C06B70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BC471FA9-22CF-184B-D738-A02D7D443F58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A02FE95B-4293-C06D-93E1-C228D11791EC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00F96A9B-E313-70F9-6F6A-F8B1E2734522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Ellipse 66">
            <a:extLst>
              <a:ext uri="{FF2B5EF4-FFF2-40B4-BE49-F238E27FC236}">
                <a16:creationId xmlns:a16="http://schemas.microsoft.com/office/drawing/2014/main" id="{0776CC43-67A4-15AD-D21A-D5299CBBDB33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12CB6A13-BE2A-CEBA-7581-60B46364FD35}"/>
              </a:ext>
            </a:extLst>
          </p:cNvPr>
          <p:cNvCxnSpPr>
            <a:cxnSpLocks/>
            <a:endCxn id="61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Ellipse 68">
            <a:extLst>
              <a:ext uri="{FF2B5EF4-FFF2-40B4-BE49-F238E27FC236}">
                <a16:creationId xmlns:a16="http://schemas.microsoft.com/office/drawing/2014/main" id="{026DEFA4-3815-F73B-7E0E-1041DEBCED61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F9926E41-999C-7C99-F2F0-57A8E72E33CF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7AEF42B6-FC54-07B0-8F02-1618A7127BB0}"/>
              </a:ext>
            </a:extLst>
          </p:cNvPr>
          <p:cNvSpPr/>
          <p:nvPr/>
        </p:nvSpPr>
        <p:spPr>
          <a:xfrm rot="16563753">
            <a:off x="9169515" y="2664067"/>
            <a:ext cx="571465" cy="577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8D86065C-DC55-1AB6-D8A0-B72A4AF12DBA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69A8ABC0-60BA-5FA4-D4C6-CF54CAF47706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4BA41857-C7F1-3C73-EC81-13062317719A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42DFA31-69F6-2E51-62F5-31074B2154F0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9EDA73DB-E41E-3DF1-94EC-C20265F6EFB3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81BEDB02-D794-1069-5713-E82E36632145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4F211835-84EC-3083-446D-15E24639C27D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4DC11268-9433-8740-F8ED-72A20D859504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F7C57247-3D14-2A69-1CB8-9C7392C135BE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D46C9F3-A051-4EA1-C6EC-DC55ACC91FF6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EFBBBD1A-F376-DD05-0C12-62373877BD5D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F3F4436A-D3B8-9EE7-E439-853F1F966B5B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E6942C40-88A0-31B5-8695-D00913FA269B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E264CC53-4C67-B0DF-EED3-862A8DDF2922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86" name="Connecteur droit 85">
            <a:extLst>
              <a:ext uri="{FF2B5EF4-FFF2-40B4-BE49-F238E27FC236}">
                <a16:creationId xmlns:a16="http://schemas.microsoft.com/office/drawing/2014/main" id="{F01D8836-0C07-180E-95B7-5796CB385DC7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Ellipse 86">
            <a:extLst>
              <a:ext uri="{FF2B5EF4-FFF2-40B4-BE49-F238E27FC236}">
                <a16:creationId xmlns:a16="http://schemas.microsoft.com/office/drawing/2014/main" id="{DE00B9C7-C084-2C6E-4AB7-66380F461C42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88" name="Connecteur droit 87">
            <a:extLst>
              <a:ext uri="{FF2B5EF4-FFF2-40B4-BE49-F238E27FC236}">
                <a16:creationId xmlns:a16="http://schemas.microsoft.com/office/drawing/2014/main" id="{F50AD892-9BDF-ED9E-7655-A124F1FF72B7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id="{CA246C11-C278-C700-F7BC-BA21D807396D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Ellipse 89">
            <a:extLst>
              <a:ext uri="{FF2B5EF4-FFF2-40B4-BE49-F238E27FC236}">
                <a16:creationId xmlns:a16="http://schemas.microsoft.com/office/drawing/2014/main" id="{E3339A0E-E977-4616-D4C1-A29B4C4EA482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84570E44-BF05-57C1-40A2-DFD4AA4D801D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2275F1E5-E466-F6E9-02BC-956B08D435D3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8879CF72-BFF0-81F3-B35F-E12EE25150F0}"/>
              </a:ext>
            </a:extLst>
          </p:cNvPr>
          <p:cNvSpPr/>
          <p:nvPr/>
        </p:nvSpPr>
        <p:spPr>
          <a:xfrm>
            <a:off x="7720578" y="3303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7A7A7EFE-383B-8EB9-5159-651EFACDED96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58A8EFCB-3FB8-9272-CEB2-8F01C1596BF2}"/>
              </a:ext>
            </a:extLst>
          </p:cNvPr>
          <p:cNvSpPr/>
          <p:nvPr/>
        </p:nvSpPr>
        <p:spPr>
          <a:xfrm rot="8227617">
            <a:off x="7449503" y="226537"/>
            <a:ext cx="762145" cy="4290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8759AACF-A7A9-8FD1-8040-C08B05979C09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3600FE66-281E-9C06-D72D-D54B690807AD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35EED07D-982A-5C62-FD61-D4348838BF0E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E29D0B44-1C84-2C15-D66F-04693B6A6F15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FB6E9587-65EF-CD14-C373-2D0BDA5E31A4}"/>
              </a:ext>
            </a:extLst>
          </p:cNvPr>
          <p:cNvSpPr/>
          <p:nvPr/>
        </p:nvSpPr>
        <p:spPr>
          <a:xfrm>
            <a:off x="7229668" y="1623492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4A3C8FD0-7820-5F51-A7B9-F1FD0A209C03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4A1B7EAC-734E-17B8-B5FF-A7CF19612FF1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16A8F28B-6BBB-26A0-B113-D801472783A7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17425E71-4E3C-3177-E9FA-AB168660CA11}"/>
              </a:ext>
            </a:extLst>
          </p:cNvPr>
          <p:cNvSpPr/>
          <p:nvPr/>
        </p:nvSpPr>
        <p:spPr>
          <a:xfrm>
            <a:off x="7795430" y="21894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348AA776-A3D4-F19E-9B4C-ADB539D10409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BFDB93CC-CDB8-2C9C-FD31-1E001D4F77BF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FDB9AA87-F2C4-F57C-C7EA-3AF0CD16A882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26A7B866-E930-43A5-4DF8-D59DA83C3882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00CFE086-AD5A-06C0-FF34-86E8CECBBB42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7E001086-A8F7-34A9-3BEE-6894D377B3B9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E41980D1-1C2E-579F-E8E0-1D6F1187EF25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DCF86AC4-D6F9-14D9-B56F-91BD807A9E08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F6BC0A6D-0302-BF9D-4C9E-E43A10B59DB2}"/>
              </a:ext>
            </a:extLst>
          </p:cNvPr>
          <p:cNvSpPr/>
          <p:nvPr/>
        </p:nvSpPr>
        <p:spPr>
          <a:xfrm>
            <a:off x="7811905" y="225307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1828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B92440E8-A8EF-F917-5BA8-A4812CCE4773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1812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47939B53-60E3-263E-8BF5-87F8C097EEE5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BCACF51A-240B-F245-63DF-1E6496CE273C}"/>
              </a:ext>
            </a:extLst>
          </p:cNvPr>
          <p:cNvSpPr/>
          <p:nvPr/>
        </p:nvSpPr>
        <p:spPr>
          <a:xfrm>
            <a:off x="7303699" y="877140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792FCD78-9670-609A-4708-079B5F07A640}"/>
              </a:ext>
            </a:extLst>
          </p:cNvPr>
          <p:cNvSpPr/>
          <p:nvPr/>
        </p:nvSpPr>
        <p:spPr>
          <a:xfrm>
            <a:off x="7538149" y="41338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1809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7465656C-FCAB-16C5-D340-754077127C4C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C2C0D85C-0C6C-B013-F7FE-422257E514E9}"/>
              </a:ext>
            </a:extLst>
          </p:cNvPr>
          <p:cNvSpPr/>
          <p:nvPr/>
        </p:nvSpPr>
        <p:spPr>
          <a:xfrm>
            <a:off x="6094995" y="705092"/>
            <a:ext cx="275558" cy="25372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24" name="Ellipse 123">
            <a:extLst>
              <a:ext uri="{FF2B5EF4-FFF2-40B4-BE49-F238E27FC236}">
                <a16:creationId xmlns:a16="http://schemas.microsoft.com/office/drawing/2014/main" id="{CBBEA6A7-22A3-C07D-1B58-6F9A70A2E72F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26" name="Ellipse 125">
            <a:extLst>
              <a:ext uri="{FF2B5EF4-FFF2-40B4-BE49-F238E27FC236}">
                <a16:creationId xmlns:a16="http://schemas.microsoft.com/office/drawing/2014/main" id="{F8E459E0-21C4-3A06-D321-F4AE33ADAEC8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7" name="Ellipse 126">
            <a:extLst>
              <a:ext uri="{FF2B5EF4-FFF2-40B4-BE49-F238E27FC236}">
                <a16:creationId xmlns:a16="http://schemas.microsoft.com/office/drawing/2014/main" id="{037A8DEB-D938-851B-F3B2-29CDBD9CB5FD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DF3EAD25-80CD-92F7-8673-8D0DEBE6AAAC}"/>
              </a:ext>
            </a:extLst>
          </p:cNvPr>
          <p:cNvSpPr/>
          <p:nvPr/>
        </p:nvSpPr>
        <p:spPr>
          <a:xfrm>
            <a:off x="6572544" y="2071856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3737C003-D235-71F8-B679-F29A4BD1E932}"/>
              </a:ext>
            </a:extLst>
          </p:cNvPr>
          <p:cNvSpPr/>
          <p:nvPr/>
        </p:nvSpPr>
        <p:spPr>
          <a:xfrm>
            <a:off x="6428156" y="2279189"/>
            <a:ext cx="564705" cy="1910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1829</a:t>
            </a:r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AF370AEF-E73B-4052-5CC2-1FE9841FE616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EB5CAFBA-71DD-2CB8-45D1-33C02E3CB2BC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9C647865-1CDC-DCBE-D38D-F17CDA114516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34" name="Ellipse 133">
            <a:extLst>
              <a:ext uri="{FF2B5EF4-FFF2-40B4-BE49-F238E27FC236}">
                <a16:creationId xmlns:a16="http://schemas.microsoft.com/office/drawing/2014/main" id="{4C21CC9B-7668-1335-23FB-999E4591A26E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70BEDDAB-2C52-4013-91B1-6DD9060F7AE4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13577D39-B3F1-F74F-3E59-418DEB1A2310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id="{F3B72FA7-DDBE-2F57-34FF-6D0891C53E50}"/>
              </a:ext>
            </a:extLst>
          </p:cNvPr>
          <p:cNvSpPr/>
          <p:nvPr/>
        </p:nvSpPr>
        <p:spPr>
          <a:xfrm>
            <a:off x="7380889" y="276769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82315993-4887-6DF2-0A61-BF009B062888}"/>
              </a:ext>
            </a:extLst>
          </p:cNvPr>
          <p:cNvSpPr/>
          <p:nvPr/>
        </p:nvSpPr>
        <p:spPr>
          <a:xfrm>
            <a:off x="6705473" y="3208015"/>
            <a:ext cx="564705" cy="191049"/>
          </a:xfrm>
          <a:prstGeom prst="rect">
            <a:avLst/>
          </a:prstGeom>
          <a:solidFill>
            <a:srgbClr val="FFDC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1841</a:t>
            </a:r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E527B646-479A-8FDF-D3A6-0F4C34363D98}"/>
              </a:ext>
            </a:extLst>
          </p:cNvPr>
          <p:cNvSpPr/>
          <p:nvPr/>
        </p:nvSpPr>
        <p:spPr>
          <a:xfrm>
            <a:off x="8081083" y="214087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0E7C7844-2D86-6B53-97CB-B751DC41E8C1}"/>
              </a:ext>
            </a:extLst>
          </p:cNvPr>
          <p:cNvSpPr/>
          <p:nvPr/>
        </p:nvSpPr>
        <p:spPr>
          <a:xfrm>
            <a:off x="7792672" y="1999357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72ADBE59-50BD-F2AF-B401-817BAAFD272C}"/>
              </a:ext>
            </a:extLst>
          </p:cNvPr>
          <p:cNvSpPr/>
          <p:nvPr/>
        </p:nvSpPr>
        <p:spPr>
          <a:xfrm rot="17272040">
            <a:off x="9516572" y="2761656"/>
            <a:ext cx="749594" cy="35036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2" name="Ellipse 141">
            <a:extLst>
              <a:ext uri="{FF2B5EF4-FFF2-40B4-BE49-F238E27FC236}">
                <a16:creationId xmlns:a16="http://schemas.microsoft.com/office/drawing/2014/main" id="{F2B24A16-6C0E-33FB-761F-ED03D02E2054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43" name="Ellipse 142">
            <a:extLst>
              <a:ext uri="{FF2B5EF4-FFF2-40B4-BE49-F238E27FC236}">
                <a16:creationId xmlns:a16="http://schemas.microsoft.com/office/drawing/2014/main" id="{1AB5A845-1F62-E903-8820-CB62051422C4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44" name="Ellipse 143">
            <a:extLst>
              <a:ext uri="{FF2B5EF4-FFF2-40B4-BE49-F238E27FC236}">
                <a16:creationId xmlns:a16="http://schemas.microsoft.com/office/drawing/2014/main" id="{ADBFCA1C-C27C-5BC0-0170-3F08298A72EE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45" name="Ellipse 144">
            <a:extLst>
              <a:ext uri="{FF2B5EF4-FFF2-40B4-BE49-F238E27FC236}">
                <a16:creationId xmlns:a16="http://schemas.microsoft.com/office/drawing/2014/main" id="{172082DF-67EF-EE38-4D39-896C114532BE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46" name="Ellipse 145">
            <a:extLst>
              <a:ext uri="{FF2B5EF4-FFF2-40B4-BE49-F238E27FC236}">
                <a16:creationId xmlns:a16="http://schemas.microsoft.com/office/drawing/2014/main" id="{034D562A-571C-BD7D-0C15-1F5363C36794}"/>
              </a:ext>
            </a:extLst>
          </p:cNvPr>
          <p:cNvSpPr/>
          <p:nvPr/>
        </p:nvSpPr>
        <p:spPr>
          <a:xfrm rot="5400000">
            <a:off x="9842859" y="2625278"/>
            <a:ext cx="1859059" cy="25220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7" name="Ellipse 146">
            <a:extLst>
              <a:ext uri="{FF2B5EF4-FFF2-40B4-BE49-F238E27FC236}">
                <a16:creationId xmlns:a16="http://schemas.microsoft.com/office/drawing/2014/main" id="{08A602B4-C903-BB8E-699C-FB61822124A4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ED8E295A-980B-5B2E-3DD9-BFAC431B3F97}"/>
              </a:ext>
            </a:extLst>
          </p:cNvPr>
          <p:cNvSpPr/>
          <p:nvPr/>
        </p:nvSpPr>
        <p:spPr>
          <a:xfrm>
            <a:off x="9529625" y="3612324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1843</a:t>
            </a:r>
          </a:p>
        </p:txBody>
      </p:sp>
      <p:sp>
        <p:nvSpPr>
          <p:cNvPr id="150" name="Ellipse 149">
            <a:extLst>
              <a:ext uri="{FF2B5EF4-FFF2-40B4-BE49-F238E27FC236}">
                <a16:creationId xmlns:a16="http://schemas.microsoft.com/office/drawing/2014/main" id="{6D47B09A-2D4E-8363-AE43-A1BFA5F88CE7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E4F17663-5CDF-236F-0488-05518E2449E0}"/>
              </a:ext>
            </a:extLst>
          </p:cNvPr>
          <p:cNvSpPr/>
          <p:nvPr/>
        </p:nvSpPr>
        <p:spPr>
          <a:xfrm>
            <a:off x="9733946" y="2791663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1849</a:t>
            </a:r>
          </a:p>
        </p:txBody>
      </p:sp>
      <p:sp>
        <p:nvSpPr>
          <p:cNvPr id="152" name="Ellipse 151">
            <a:extLst>
              <a:ext uri="{FF2B5EF4-FFF2-40B4-BE49-F238E27FC236}">
                <a16:creationId xmlns:a16="http://schemas.microsoft.com/office/drawing/2014/main" id="{BE158315-8BC6-D2D1-EA46-181B68A60C86}"/>
              </a:ext>
            </a:extLst>
          </p:cNvPr>
          <p:cNvSpPr/>
          <p:nvPr/>
        </p:nvSpPr>
        <p:spPr>
          <a:xfrm>
            <a:off x="11001255" y="2878427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35C2A940-0441-D909-63A3-BDBF62FB3279}"/>
              </a:ext>
            </a:extLst>
          </p:cNvPr>
          <p:cNvSpPr/>
          <p:nvPr/>
        </p:nvSpPr>
        <p:spPr>
          <a:xfrm>
            <a:off x="11642268" y="366454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1852</a:t>
            </a:r>
          </a:p>
        </p:txBody>
      </p:sp>
      <p:sp>
        <p:nvSpPr>
          <p:cNvPr id="154" name="Ellipse 153">
            <a:extLst>
              <a:ext uri="{FF2B5EF4-FFF2-40B4-BE49-F238E27FC236}">
                <a16:creationId xmlns:a16="http://schemas.microsoft.com/office/drawing/2014/main" id="{6C4E33B2-CF69-B7EE-466F-912398365754}"/>
              </a:ext>
            </a:extLst>
          </p:cNvPr>
          <p:cNvSpPr/>
          <p:nvPr/>
        </p:nvSpPr>
        <p:spPr>
          <a:xfrm>
            <a:off x="11874494" y="3493192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2659A600-6E2D-70B5-EF0A-78583A66D824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156" name="Ellipse 155">
            <a:extLst>
              <a:ext uri="{FF2B5EF4-FFF2-40B4-BE49-F238E27FC236}">
                <a16:creationId xmlns:a16="http://schemas.microsoft.com/office/drawing/2014/main" id="{1E2AFB9C-528A-9BFF-4F95-D223138E0CAA}"/>
              </a:ext>
            </a:extLst>
          </p:cNvPr>
          <p:cNvSpPr/>
          <p:nvPr/>
        </p:nvSpPr>
        <p:spPr>
          <a:xfrm>
            <a:off x="7906213" y="441869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0F9CC741-6747-9855-3326-3B2CF45A7E3A}"/>
              </a:ext>
            </a:extLst>
          </p:cNvPr>
          <p:cNvSpPr/>
          <p:nvPr/>
        </p:nvSpPr>
        <p:spPr>
          <a:xfrm>
            <a:off x="7695781" y="454725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1839</a:t>
            </a:r>
          </a:p>
        </p:txBody>
      </p:sp>
      <p:sp>
        <p:nvSpPr>
          <p:cNvPr id="158" name="Ellipse 157">
            <a:extLst>
              <a:ext uri="{FF2B5EF4-FFF2-40B4-BE49-F238E27FC236}">
                <a16:creationId xmlns:a16="http://schemas.microsoft.com/office/drawing/2014/main" id="{3873D7F3-2128-94C0-9CEB-BE507DA2EECE}"/>
              </a:ext>
            </a:extLst>
          </p:cNvPr>
          <p:cNvSpPr/>
          <p:nvPr/>
        </p:nvSpPr>
        <p:spPr>
          <a:xfrm>
            <a:off x="8396556" y="363727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CBC24CFD-C11A-7574-AD0E-6C5B55BD106E}"/>
              </a:ext>
            </a:extLst>
          </p:cNvPr>
          <p:cNvSpPr/>
          <p:nvPr/>
        </p:nvSpPr>
        <p:spPr>
          <a:xfrm>
            <a:off x="8181268" y="378440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1853</a:t>
            </a:r>
          </a:p>
        </p:txBody>
      </p:sp>
      <p:sp>
        <p:nvSpPr>
          <p:cNvPr id="160" name="Rectangle 1">
            <a:extLst>
              <a:ext uri="{FF2B5EF4-FFF2-40B4-BE49-F238E27FC236}">
                <a16:creationId xmlns:a16="http://schemas.microsoft.com/office/drawing/2014/main" id="{61169062-58A6-81A2-DB62-983614D3FA48}"/>
              </a:ext>
            </a:extLst>
          </p:cNvPr>
          <p:cNvSpPr/>
          <p:nvPr/>
        </p:nvSpPr>
        <p:spPr>
          <a:xfrm>
            <a:off x="4996305" y="95898"/>
            <a:ext cx="689011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1856</a:t>
            </a:r>
            <a:endParaRPr lang="fr-FR" b="1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415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9E8AEF-A293-2B6D-AB5F-A7DA0325A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2F308A3-843B-D3BF-350F-378E13B3393A}"/>
              </a:ext>
            </a:extLst>
          </p:cNvPr>
          <p:cNvSpPr/>
          <p:nvPr/>
        </p:nvSpPr>
        <p:spPr>
          <a:xfrm>
            <a:off x="89686" y="110608"/>
            <a:ext cx="5014128" cy="50167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*Rappels…</a:t>
            </a:r>
          </a:p>
          <a:p>
            <a:endParaRPr lang="fr-FR" sz="1600" dirty="0"/>
          </a:p>
          <a:p>
            <a:r>
              <a:rPr lang="fr-FR" sz="1600" dirty="0"/>
              <a:t>*L’Asie centrale, le </a:t>
            </a:r>
            <a:r>
              <a:rPr lang="fr-FR" sz="1600" i="1" dirty="0"/>
              <a:t>Turkestan</a:t>
            </a:r>
            <a:r>
              <a:rPr lang="fr-FR" sz="1600" dirty="0"/>
              <a:t>, au XVIIIe siècle</a:t>
            </a:r>
          </a:p>
          <a:p>
            <a:r>
              <a:rPr lang="fr-FR" sz="1600" dirty="0"/>
              <a:t>Avancées russes et chinoises…</a:t>
            </a:r>
          </a:p>
          <a:p>
            <a:endParaRPr lang="fr-FR" sz="1600" dirty="0"/>
          </a:p>
          <a:p>
            <a:r>
              <a:rPr lang="fr-FR" sz="1600" dirty="0"/>
              <a:t>1) A l’ouest, les Russes ; Trois dates…</a:t>
            </a:r>
          </a:p>
          <a:p>
            <a:endParaRPr lang="fr-FR" sz="1600" dirty="0"/>
          </a:p>
          <a:p>
            <a:r>
              <a:rPr lang="fr-FR" sz="1600" dirty="0"/>
              <a:t>a) 1716-19 : Face aux attaques des Kazakhs</a:t>
            </a:r>
          </a:p>
          <a:p>
            <a:r>
              <a:rPr lang="fr-FR" sz="1600" dirty="0"/>
              <a:t>Les Russes établissent la 1</a:t>
            </a:r>
            <a:r>
              <a:rPr lang="fr-FR" sz="1600" baseline="30000" dirty="0"/>
              <a:t>ère</a:t>
            </a:r>
            <a:r>
              <a:rPr lang="fr-FR" sz="1600" dirty="0"/>
              <a:t> </a:t>
            </a:r>
            <a:r>
              <a:rPr lang="fr-FR" sz="1600" i="1" dirty="0" err="1"/>
              <a:t>tcherta</a:t>
            </a:r>
            <a:r>
              <a:rPr lang="fr-FR" sz="1600" dirty="0"/>
              <a:t> ou </a:t>
            </a:r>
            <a:r>
              <a:rPr lang="fr-FR" sz="1600" i="1" dirty="0" err="1"/>
              <a:t>linia</a:t>
            </a:r>
            <a:r>
              <a:rPr lang="fr-FR" sz="1600" dirty="0"/>
              <a:t> de l’Irtych</a:t>
            </a:r>
          </a:p>
          <a:p>
            <a:r>
              <a:rPr lang="fr-FR" sz="1600" dirty="0"/>
              <a:t>Ligne fortifiée entre Omsk et Oust-Kamenogorsk</a:t>
            </a:r>
          </a:p>
          <a:p>
            <a:endParaRPr lang="fr-FR" sz="1600" dirty="0"/>
          </a:p>
          <a:p>
            <a:r>
              <a:rPr lang="fr-FR" sz="1600" dirty="0"/>
              <a:t>NB : 1717 : Echec et massacre de l’expédition russe</a:t>
            </a:r>
          </a:p>
          <a:p>
            <a:r>
              <a:rPr lang="fr-FR" sz="1600" dirty="0"/>
              <a:t>Contre Khiva, dirigée par Alexandre </a:t>
            </a:r>
            <a:r>
              <a:rPr lang="fr-FR" sz="1600" dirty="0" err="1"/>
              <a:t>Tcherkaski</a:t>
            </a:r>
            <a:endParaRPr lang="fr-FR" sz="1600" dirty="0"/>
          </a:p>
          <a:p>
            <a:r>
              <a:rPr lang="fr-FR" sz="1600" dirty="0"/>
              <a:t>6 000 hommes massacrés ou vendus comme esclaves</a:t>
            </a:r>
          </a:p>
          <a:p>
            <a:endParaRPr lang="fr-FR" sz="1600" dirty="0"/>
          </a:p>
          <a:p>
            <a:r>
              <a:rPr lang="fr-FR" sz="1600" dirty="0"/>
              <a:t>*1718 : Dans le même temps, pour mieux se protéger</a:t>
            </a:r>
          </a:p>
          <a:p>
            <a:r>
              <a:rPr lang="fr-FR" sz="1600" dirty="0"/>
              <a:t>Des </a:t>
            </a:r>
            <a:r>
              <a:rPr lang="fr-FR" sz="1600" dirty="0" err="1"/>
              <a:t>Dzoungares</a:t>
            </a:r>
            <a:r>
              <a:rPr lang="fr-FR" sz="1600" dirty="0"/>
              <a:t> venus du monde chinois</a:t>
            </a:r>
          </a:p>
          <a:p>
            <a:endParaRPr lang="fr-FR" sz="1600" dirty="0"/>
          </a:p>
          <a:p>
            <a:r>
              <a:rPr lang="fr-FR" sz="1600" dirty="0"/>
              <a:t>Le Khanat des Kazakhs (1465) se divise en trois hordes</a:t>
            </a:r>
          </a:p>
          <a:p>
            <a:r>
              <a:rPr lang="fr-FR" sz="1600" dirty="0"/>
              <a:t>La Grande Horde, la Moyenne Horde et la Petite Horde</a:t>
            </a:r>
          </a:p>
        </p:txBody>
      </p:sp>
      <p:pic>
        <p:nvPicPr>
          <p:cNvPr id="2" name="Picture 2" descr="C:\Users\Christophe\Pictures\My Scans\2015-12 (déc.)\scan0005.jpg">
            <a:extLst>
              <a:ext uri="{FF2B5EF4-FFF2-40B4-BE49-F238E27FC236}">
                <a16:creationId xmlns:a16="http://schemas.microsoft.com/office/drawing/2014/main" id="{D3078B92-7D9E-A064-0C08-9D5C91564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771" y="132740"/>
            <a:ext cx="6901543" cy="659252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FF80F455-5187-723C-93B6-D16AB38AEC2D}"/>
              </a:ext>
            </a:extLst>
          </p:cNvPr>
          <p:cNvSpPr/>
          <p:nvPr/>
        </p:nvSpPr>
        <p:spPr>
          <a:xfrm>
            <a:off x="6725048" y="1823778"/>
            <a:ext cx="327270" cy="33185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F705F972-9357-33A2-245F-38E6DCB6CC7D}"/>
              </a:ext>
            </a:extLst>
          </p:cNvPr>
          <p:cNvSpPr/>
          <p:nvPr/>
        </p:nvSpPr>
        <p:spPr>
          <a:xfrm rot="20932284">
            <a:off x="6937777" y="2831827"/>
            <a:ext cx="1383560" cy="10916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A1CC793C-2D64-3597-A2C3-688DEDEDEA65}"/>
              </a:ext>
            </a:extLst>
          </p:cNvPr>
          <p:cNvSpPr/>
          <p:nvPr/>
        </p:nvSpPr>
        <p:spPr>
          <a:xfrm rot="16684268">
            <a:off x="8118097" y="3504460"/>
            <a:ext cx="674388" cy="14883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4" name="Connecteur droit avec flèche 83">
            <a:extLst>
              <a:ext uri="{FF2B5EF4-FFF2-40B4-BE49-F238E27FC236}">
                <a16:creationId xmlns:a16="http://schemas.microsoft.com/office/drawing/2014/main" id="{A7417B29-918A-F2FE-DBEB-620AE3FBDD78}"/>
              </a:ext>
            </a:extLst>
          </p:cNvPr>
          <p:cNvCxnSpPr>
            <a:cxnSpLocks/>
          </p:cNvCxnSpPr>
          <p:nvPr/>
        </p:nvCxnSpPr>
        <p:spPr>
          <a:xfrm flipH="1" flipV="1">
            <a:off x="10058173" y="3078480"/>
            <a:ext cx="377462" cy="18909"/>
          </a:xfrm>
          <a:prstGeom prst="straightConnector1">
            <a:avLst/>
          </a:prstGeom>
          <a:ln w="762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9F401785-656D-122A-B979-E2E6FFF3AA75}"/>
              </a:ext>
            </a:extLst>
          </p:cNvPr>
          <p:cNvCxnSpPr>
            <a:cxnSpLocks/>
          </p:cNvCxnSpPr>
          <p:nvPr/>
        </p:nvCxnSpPr>
        <p:spPr>
          <a:xfrm>
            <a:off x="8815177" y="2360063"/>
            <a:ext cx="1031718" cy="660197"/>
          </a:xfrm>
          <a:prstGeom prst="line">
            <a:avLst/>
          </a:prstGeom>
          <a:ln w="76200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BAC2A958-3928-889F-8C35-F1AFDBFACF1B}"/>
              </a:ext>
            </a:extLst>
          </p:cNvPr>
          <p:cNvSpPr/>
          <p:nvPr/>
        </p:nvSpPr>
        <p:spPr>
          <a:xfrm>
            <a:off x="8651542" y="2155632"/>
            <a:ext cx="327270" cy="33185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38C20E5-A478-870F-5CE7-916B3DF57ECF}"/>
              </a:ext>
            </a:extLst>
          </p:cNvPr>
          <p:cNvSpPr/>
          <p:nvPr/>
        </p:nvSpPr>
        <p:spPr>
          <a:xfrm>
            <a:off x="9705294" y="2854333"/>
            <a:ext cx="327270" cy="33185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28E3F77-2122-B5FC-3113-30D1566F9E2F}"/>
              </a:ext>
            </a:extLst>
          </p:cNvPr>
          <p:cNvSpPr/>
          <p:nvPr/>
        </p:nvSpPr>
        <p:spPr>
          <a:xfrm>
            <a:off x="9757696" y="3972279"/>
            <a:ext cx="174870" cy="14897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8001B9D1-B3CB-FA12-E412-B35EE9565010}"/>
              </a:ext>
            </a:extLst>
          </p:cNvPr>
          <p:cNvSpPr/>
          <p:nvPr/>
        </p:nvSpPr>
        <p:spPr>
          <a:xfrm>
            <a:off x="11082325" y="3342262"/>
            <a:ext cx="327270" cy="33185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/>
              <a:t>D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0A371863-4D37-D316-BDD3-E7F08F7B857A}"/>
              </a:ext>
            </a:extLst>
          </p:cNvPr>
          <p:cNvSpPr/>
          <p:nvPr/>
        </p:nvSpPr>
        <p:spPr>
          <a:xfrm>
            <a:off x="10435635" y="3022902"/>
            <a:ext cx="174870" cy="14897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b="1">
              <a:solidFill>
                <a:schemeClr val="tx1"/>
              </a:solidFill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F3FA53E4-8A2E-A3F3-2210-BA7426763F54}"/>
              </a:ext>
            </a:extLst>
          </p:cNvPr>
          <p:cNvSpPr/>
          <p:nvPr/>
        </p:nvSpPr>
        <p:spPr>
          <a:xfrm rot="19067099">
            <a:off x="8681833" y="2814368"/>
            <a:ext cx="891360" cy="15487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185E3F77-74EE-A28F-9A61-9E4F2437B30C}"/>
              </a:ext>
            </a:extLst>
          </p:cNvPr>
          <p:cNvSpPr/>
          <p:nvPr/>
        </p:nvSpPr>
        <p:spPr>
          <a:xfrm>
            <a:off x="8392026" y="248715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5A4DC3D-5112-E480-EB1E-AF1826A00718}"/>
              </a:ext>
            </a:extLst>
          </p:cNvPr>
          <p:cNvSpPr/>
          <p:nvPr/>
        </p:nvSpPr>
        <p:spPr>
          <a:xfrm>
            <a:off x="8066799" y="49508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FB0A7CD-98CA-5FEC-0994-F29CFD375B5A}"/>
              </a:ext>
            </a:extLst>
          </p:cNvPr>
          <p:cNvSpPr/>
          <p:nvPr/>
        </p:nvSpPr>
        <p:spPr>
          <a:xfrm>
            <a:off x="10451610" y="3973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5D99A04E-41E0-A711-15D2-571861DB1077}"/>
              </a:ext>
            </a:extLst>
          </p:cNvPr>
          <p:cNvSpPr/>
          <p:nvPr/>
        </p:nvSpPr>
        <p:spPr>
          <a:xfrm>
            <a:off x="11276962" y="15392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E11B3A77-A1B6-6074-CD61-7A125699BFF6}"/>
              </a:ext>
            </a:extLst>
          </p:cNvPr>
          <p:cNvSpPr/>
          <p:nvPr/>
        </p:nvSpPr>
        <p:spPr>
          <a:xfrm>
            <a:off x="6407125" y="495087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54B767B5-791B-972C-FC97-B82C7EBFDCBB}"/>
              </a:ext>
            </a:extLst>
          </p:cNvPr>
          <p:cNvSpPr/>
          <p:nvPr/>
        </p:nvSpPr>
        <p:spPr>
          <a:xfrm>
            <a:off x="5836484" y="227866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677BB057-0882-34AF-8ED2-C3BDC0857058}"/>
              </a:ext>
            </a:extLst>
          </p:cNvPr>
          <p:cNvSpPr/>
          <p:nvPr/>
        </p:nvSpPr>
        <p:spPr>
          <a:xfrm>
            <a:off x="6407125" y="976149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13A75B7B-CD8B-9803-DFAF-905F0C6BAF9A}"/>
              </a:ext>
            </a:extLst>
          </p:cNvPr>
          <p:cNvSpPr/>
          <p:nvPr/>
        </p:nvSpPr>
        <p:spPr>
          <a:xfrm>
            <a:off x="5880323" y="121839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A4D68977-1846-D196-C1D3-B20C51FEB004}"/>
              </a:ext>
            </a:extLst>
          </p:cNvPr>
          <p:cNvSpPr/>
          <p:nvPr/>
        </p:nvSpPr>
        <p:spPr>
          <a:xfrm>
            <a:off x="8487907" y="1187826"/>
            <a:ext cx="327270" cy="33185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AB31F655-4442-5AE1-1CE5-EE49C189FC3E}"/>
              </a:ext>
            </a:extLst>
          </p:cNvPr>
          <p:cNvCxnSpPr>
            <a:cxnSpLocks/>
          </p:cNvCxnSpPr>
          <p:nvPr/>
        </p:nvCxnSpPr>
        <p:spPr>
          <a:xfrm>
            <a:off x="9175985" y="1032333"/>
            <a:ext cx="882188" cy="74214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D837B0D9-307A-76CA-C9EE-509DA6AFA2A0}"/>
              </a:ext>
            </a:extLst>
          </p:cNvPr>
          <p:cNvCxnSpPr>
            <a:cxnSpLocks/>
          </p:cNvCxnSpPr>
          <p:nvPr/>
        </p:nvCxnSpPr>
        <p:spPr>
          <a:xfrm>
            <a:off x="10032564" y="1827145"/>
            <a:ext cx="403071" cy="754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llipse 37">
            <a:extLst>
              <a:ext uri="{FF2B5EF4-FFF2-40B4-BE49-F238E27FC236}">
                <a16:creationId xmlns:a16="http://schemas.microsoft.com/office/drawing/2014/main" id="{FE90CFEE-AA26-526A-EB39-F59A3F693734}"/>
              </a:ext>
            </a:extLst>
          </p:cNvPr>
          <p:cNvSpPr/>
          <p:nvPr/>
        </p:nvSpPr>
        <p:spPr>
          <a:xfrm>
            <a:off x="10032564" y="175265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b="1">
              <a:solidFill>
                <a:schemeClr val="tx1"/>
              </a:solidFill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491C8706-A286-6AEF-4A88-19E83F4ECD9B}"/>
              </a:ext>
            </a:extLst>
          </p:cNvPr>
          <p:cNvSpPr/>
          <p:nvPr/>
        </p:nvSpPr>
        <p:spPr>
          <a:xfrm>
            <a:off x="10379113" y="175265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b="1">
              <a:solidFill>
                <a:schemeClr val="tx1"/>
              </a:solidFill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5F892F68-E535-DA68-AD50-B581A0191844}"/>
              </a:ext>
            </a:extLst>
          </p:cNvPr>
          <p:cNvSpPr/>
          <p:nvPr/>
        </p:nvSpPr>
        <p:spPr>
          <a:xfrm>
            <a:off x="9026724" y="885936"/>
            <a:ext cx="259516" cy="27437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2BAEFBF6-5510-FAC5-C84A-70E5C76C9944}"/>
              </a:ext>
            </a:extLst>
          </p:cNvPr>
          <p:cNvSpPr/>
          <p:nvPr/>
        </p:nvSpPr>
        <p:spPr>
          <a:xfrm>
            <a:off x="5498827" y="16865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2F7E9734-A727-2ABE-ED02-62BA22DC07D4}"/>
              </a:ext>
            </a:extLst>
          </p:cNvPr>
          <p:cNvSpPr/>
          <p:nvPr/>
        </p:nvSpPr>
        <p:spPr>
          <a:xfrm>
            <a:off x="7203649" y="4117339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156A905A-29FB-73FB-7AFF-66974E38C872}"/>
              </a:ext>
            </a:extLst>
          </p:cNvPr>
          <p:cNvSpPr/>
          <p:nvPr/>
        </p:nvSpPr>
        <p:spPr>
          <a:xfrm>
            <a:off x="5489057" y="2358307"/>
            <a:ext cx="327270" cy="33185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/>
              <a:t>K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86A7AB0-3555-61A1-0C55-1646679AF2B2}"/>
              </a:ext>
            </a:extLst>
          </p:cNvPr>
          <p:cNvSpPr/>
          <p:nvPr/>
        </p:nvSpPr>
        <p:spPr>
          <a:xfrm>
            <a:off x="3638304" y="4055551"/>
            <a:ext cx="327270" cy="33185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/>
              <a:t>D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02C8478B-11CA-27C0-08C5-2CD9AD47CD40}"/>
              </a:ext>
            </a:extLst>
          </p:cNvPr>
          <p:cNvSpPr/>
          <p:nvPr/>
        </p:nvSpPr>
        <p:spPr>
          <a:xfrm>
            <a:off x="8086413" y="1901632"/>
            <a:ext cx="468172" cy="4500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AF0A51C6-6733-5C53-0EAE-CFC75EB4D6E9}"/>
              </a:ext>
            </a:extLst>
          </p:cNvPr>
          <p:cNvSpPr/>
          <p:nvPr/>
        </p:nvSpPr>
        <p:spPr>
          <a:xfrm>
            <a:off x="6099538" y="2127505"/>
            <a:ext cx="327270" cy="33185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/>
              <a:t>K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2D8427A-81DF-6050-8CC4-165CBEA7E602}"/>
              </a:ext>
            </a:extLst>
          </p:cNvPr>
          <p:cNvSpPr/>
          <p:nvPr/>
        </p:nvSpPr>
        <p:spPr>
          <a:xfrm>
            <a:off x="6563870" y="3558598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684CC994-3575-73E5-7F97-F3110377D1A0}"/>
              </a:ext>
            </a:extLst>
          </p:cNvPr>
          <p:cNvSpPr/>
          <p:nvPr/>
        </p:nvSpPr>
        <p:spPr>
          <a:xfrm>
            <a:off x="7451372" y="3557240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FC12B49F-ADDD-97F4-81A2-6419DAA22591}"/>
              </a:ext>
            </a:extLst>
          </p:cNvPr>
          <p:cNvSpPr/>
          <p:nvPr/>
        </p:nvSpPr>
        <p:spPr>
          <a:xfrm>
            <a:off x="8943056" y="3854343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3A7FBF98-FD46-01DA-E320-3E19BCE99E02}"/>
              </a:ext>
            </a:extLst>
          </p:cNvPr>
          <p:cNvSpPr/>
          <p:nvPr/>
        </p:nvSpPr>
        <p:spPr>
          <a:xfrm>
            <a:off x="7906642" y="3990819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pic>
        <p:nvPicPr>
          <p:cNvPr id="15" name="Image 14" descr="Une image contenant carte, texte, atlas&#10;&#10;Le contenu généré par l’IA peut être incorrect.">
            <a:extLst>
              <a:ext uri="{FF2B5EF4-FFF2-40B4-BE49-F238E27FC236}">
                <a16:creationId xmlns:a16="http://schemas.microsoft.com/office/drawing/2014/main" id="{374D56AC-211F-938C-8193-DE9587D5EC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0" y="3845002"/>
            <a:ext cx="3791627" cy="289111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16243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C38CD-A617-0716-A90F-5C945814B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EE3BC02-1DE5-B152-D6DD-3ABECCA28285}"/>
              </a:ext>
            </a:extLst>
          </p:cNvPr>
          <p:cNvSpPr/>
          <p:nvPr/>
        </p:nvSpPr>
        <p:spPr>
          <a:xfrm>
            <a:off x="89686" y="110608"/>
            <a:ext cx="5014128" cy="28007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b) 1723-25 : Nouvelles attaques </a:t>
            </a:r>
            <a:r>
              <a:rPr lang="fr-FR" sz="1600" dirty="0" err="1"/>
              <a:t>dzoungares</a:t>
            </a:r>
            <a:r>
              <a:rPr lang="fr-FR" sz="1600" dirty="0"/>
              <a:t> ; Et…</a:t>
            </a:r>
          </a:p>
          <a:p>
            <a:r>
              <a:rPr lang="fr-FR" sz="1600" dirty="0"/>
              <a:t>1731-41 : Les Kazakhs se placent sous protectorat russe</a:t>
            </a:r>
          </a:p>
          <a:p>
            <a:r>
              <a:rPr lang="fr-FR" sz="1600" dirty="0"/>
              <a:t>Et enfin…</a:t>
            </a:r>
          </a:p>
          <a:p>
            <a:endParaRPr lang="fr-FR" sz="1600" dirty="0"/>
          </a:p>
          <a:p>
            <a:r>
              <a:rPr lang="fr-FR" sz="1600" dirty="0"/>
              <a:t>c) 1739-43 : A l’ouest, fondation de la </a:t>
            </a:r>
            <a:r>
              <a:rPr lang="fr-FR" sz="1600" i="1" dirty="0" err="1"/>
              <a:t>tcherta</a:t>
            </a:r>
            <a:r>
              <a:rPr lang="fr-FR" sz="1600" dirty="0"/>
              <a:t> de l’Oural</a:t>
            </a:r>
          </a:p>
          <a:p>
            <a:r>
              <a:rPr lang="fr-FR" sz="1600" dirty="0"/>
              <a:t>Deux nouvelles bases, : Orsk et Orenbourg</a:t>
            </a:r>
          </a:p>
          <a:p>
            <a:r>
              <a:rPr lang="fr-FR" sz="1600" dirty="0"/>
              <a:t>Puis entre Oural et Irtych : </a:t>
            </a:r>
            <a:r>
              <a:rPr lang="fr-FR" sz="1600" dirty="0" err="1"/>
              <a:t>Troïtsk</a:t>
            </a:r>
            <a:r>
              <a:rPr lang="fr-FR" sz="1600" dirty="0"/>
              <a:t> et Petropavlovsk (1752)</a:t>
            </a:r>
          </a:p>
          <a:p>
            <a:endParaRPr lang="fr-FR" sz="1600" dirty="0"/>
          </a:p>
          <a:p>
            <a:r>
              <a:rPr lang="fr-FR" sz="1600" dirty="0"/>
              <a:t>*Bilan : Une ligne continue de l’Oural à la Chine</a:t>
            </a:r>
          </a:p>
          <a:p>
            <a:r>
              <a:rPr lang="fr-FR" sz="1600" dirty="0"/>
              <a:t>L’ensemble sera contrôlé par 20 000 cosaques vers 1830</a:t>
            </a:r>
          </a:p>
          <a:p>
            <a:r>
              <a:rPr lang="fr-FR" sz="1600" dirty="0"/>
              <a:t>Mais dans le même temps, à l’est…</a:t>
            </a:r>
          </a:p>
        </p:txBody>
      </p:sp>
      <p:pic>
        <p:nvPicPr>
          <p:cNvPr id="2" name="Picture 2" descr="C:\Users\Christophe\Pictures\My Scans\2015-12 (déc.)\scan0005.jpg">
            <a:extLst>
              <a:ext uri="{FF2B5EF4-FFF2-40B4-BE49-F238E27FC236}">
                <a16:creationId xmlns:a16="http://schemas.microsoft.com/office/drawing/2014/main" id="{187D5B38-09F9-3F21-E2D1-0C962FDAE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771" y="132740"/>
            <a:ext cx="6901543" cy="659252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805B71D9-386E-D7FA-6508-03DFBA57D961}"/>
              </a:ext>
            </a:extLst>
          </p:cNvPr>
          <p:cNvSpPr/>
          <p:nvPr/>
        </p:nvSpPr>
        <p:spPr>
          <a:xfrm>
            <a:off x="6725048" y="1823778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DFB02267-F825-49E0-B34D-27E293662F72}"/>
              </a:ext>
            </a:extLst>
          </p:cNvPr>
          <p:cNvSpPr/>
          <p:nvPr/>
        </p:nvSpPr>
        <p:spPr>
          <a:xfrm rot="20932284">
            <a:off x="6937777" y="2831827"/>
            <a:ext cx="1383560" cy="10916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4" name="Connecteur droit avec flèche 83">
            <a:extLst>
              <a:ext uri="{FF2B5EF4-FFF2-40B4-BE49-F238E27FC236}">
                <a16:creationId xmlns:a16="http://schemas.microsoft.com/office/drawing/2014/main" id="{219B465B-3386-D7E3-9D1E-BB9F0FCAA09E}"/>
              </a:ext>
            </a:extLst>
          </p:cNvPr>
          <p:cNvCxnSpPr>
            <a:cxnSpLocks/>
          </p:cNvCxnSpPr>
          <p:nvPr/>
        </p:nvCxnSpPr>
        <p:spPr>
          <a:xfrm flipH="1" flipV="1">
            <a:off x="10058173" y="3078480"/>
            <a:ext cx="377462" cy="18909"/>
          </a:xfrm>
          <a:prstGeom prst="straightConnector1">
            <a:avLst/>
          </a:prstGeom>
          <a:ln w="762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F0DF7853-4AEE-0872-925B-235643C91345}"/>
              </a:ext>
            </a:extLst>
          </p:cNvPr>
          <p:cNvCxnSpPr>
            <a:cxnSpLocks/>
          </p:cNvCxnSpPr>
          <p:nvPr/>
        </p:nvCxnSpPr>
        <p:spPr>
          <a:xfrm>
            <a:off x="8815177" y="2360063"/>
            <a:ext cx="1031718" cy="660197"/>
          </a:xfrm>
          <a:prstGeom prst="line">
            <a:avLst/>
          </a:prstGeom>
          <a:ln w="76200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2F54C52B-D421-E932-C1E0-D0A5F6F315F1}"/>
              </a:ext>
            </a:extLst>
          </p:cNvPr>
          <p:cNvSpPr/>
          <p:nvPr/>
        </p:nvSpPr>
        <p:spPr>
          <a:xfrm>
            <a:off x="8651542" y="2155632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07E5005-48FF-4D3D-BB61-D1AD1F6A7937}"/>
              </a:ext>
            </a:extLst>
          </p:cNvPr>
          <p:cNvSpPr/>
          <p:nvPr/>
        </p:nvSpPr>
        <p:spPr>
          <a:xfrm>
            <a:off x="9705294" y="2854333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FF46BBF-E909-4E10-1553-F10F7772F49D}"/>
              </a:ext>
            </a:extLst>
          </p:cNvPr>
          <p:cNvSpPr/>
          <p:nvPr/>
        </p:nvSpPr>
        <p:spPr>
          <a:xfrm>
            <a:off x="9757696" y="3972279"/>
            <a:ext cx="174870" cy="14897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56B86B7D-94D2-3A9E-963A-D2587F4C63EC}"/>
              </a:ext>
            </a:extLst>
          </p:cNvPr>
          <p:cNvSpPr/>
          <p:nvPr/>
        </p:nvSpPr>
        <p:spPr>
          <a:xfrm>
            <a:off x="11082325" y="3342262"/>
            <a:ext cx="327270" cy="33185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/>
              <a:t>D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2FB3C163-333B-5B3D-7DBF-A3E4F570D178}"/>
              </a:ext>
            </a:extLst>
          </p:cNvPr>
          <p:cNvSpPr/>
          <p:nvPr/>
        </p:nvSpPr>
        <p:spPr>
          <a:xfrm>
            <a:off x="10435635" y="3022902"/>
            <a:ext cx="174870" cy="14897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b="1">
              <a:solidFill>
                <a:schemeClr val="tx1"/>
              </a:solidFill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233C3947-9B62-5469-2A71-C07D479354F0}"/>
              </a:ext>
            </a:extLst>
          </p:cNvPr>
          <p:cNvSpPr/>
          <p:nvPr/>
        </p:nvSpPr>
        <p:spPr>
          <a:xfrm rot="19067099">
            <a:off x="8681833" y="2814368"/>
            <a:ext cx="891360" cy="15487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02C6ECC-108F-C96A-DEA7-97FDD5C8DE05}"/>
              </a:ext>
            </a:extLst>
          </p:cNvPr>
          <p:cNvSpPr/>
          <p:nvPr/>
        </p:nvSpPr>
        <p:spPr>
          <a:xfrm>
            <a:off x="8392026" y="248715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2175BF1-F76C-BB76-C6A3-6396AE503E87}"/>
              </a:ext>
            </a:extLst>
          </p:cNvPr>
          <p:cNvSpPr/>
          <p:nvPr/>
        </p:nvSpPr>
        <p:spPr>
          <a:xfrm>
            <a:off x="8066799" y="49508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00ED23E-CA48-0928-93FC-761759579802}"/>
              </a:ext>
            </a:extLst>
          </p:cNvPr>
          <p:cNvSpPr/>
          <p:nvPr/>
        </p:nvSpPr>
        <p:spPr>
          <a:xfrm>
            <a:off x="10451610" y="3973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1A6E433-34B3-ADB1-6A2E-0C250621F6E8}"/>
              </a:ext>
            </a:extLst>
          </p:cNvPr>
          <p:cNvSpPr/>
          <p:nvPr/>
        </p:nvSpPr>
        <p:spPr>
          <a:xfrm>
            <a:off x="11276962" y="15392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C8FE7464-DC20-C651-EF6A-DA6CCB236A4D}"/>
              </a:ext>
            </a:extLst>
          </p:cNvPr>
          <p:cNvSpPr/>
          <p:nvPr/>
        </p:nvSpPr>
        <p:spPr>
          <a:xfrm>
            <a:off x="6407125" y="495087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A3556414-473D-0990-F35D-BF2B8D5B8F7C}"/>
              </a:ext>
            </a:extLst>
          </p:cNvPr>
          <p:cNvSpPr/>
          <p:nvPr/>
        </p:nvSpPr>
        <p:spPr>
          <a:xfrm>
            <a:off x="5836484" y="227866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89C5B8BB-322D-59A6-6FEA-FFFAB635B7CA}"/>
              </a:ext>
            </a:extLst>
          </p:cNvPr>
          <p:cNvSpPr/>
          <p:nvPr/>
        </p:nvSpPr>
        <p:spPr>
          <a:xfrm>
            <a:off x="6407125" y="976149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B43F002E-8FF6-EF50-9B76-2407D0F294E3}"/>
              </a:ext>
            </a:extLst>
          </p:cNvPr>
          <p:cNvSpPr/>
          <p:nvPr/>
        </p:nvSpPr>
        <p:spPr>
          <a:xfrm>
            <a:off x="5880323" y="121839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50AA95A8-FBB5-17A1-EC0B-F15B1682C898}"/>
              </a:ext>
            </a:extLst>
          </p:cNvPr>
          <p:cNvSpPr/>
          <p:nvPr/>
        </p:nvSpPr>
        <p:spPr>
          <a:xfrm>
            <a:off x="8487907" y="1187826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1A0133C6-0471-5AD7-8E53-E19E8C117178}"/>
              </a:ext>
            </a:extLst>
          </p:cNvPr>
          <p:cNvCxnSpPr>
            <a:cxnSpLocks/>
          </p:cNvCxnSpPr>
          <p:nvPr/>
        </p:nvCxnSpPr>
        <p:spPr>
          <a:xfrm>
            <a:off x="9175985" y="1032333"/>
            <a:ext cx="882188" cy="74214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3544CBE-CD1E-7348-982B-ECAF1EA6649F}"/>
              </a:ext>
            </a:extLst>
          </p:cNvPr>
          <p:cNvCxnSpPr>
            <a:cxnSpLocks/>
          </p:cNvCxnSpPr>
          <p:nvPr/>
        </p:nvCxnSpPr>
        <p:spPr>
          <a:xfrm flipH="1">
            <a:off x="7548128" y="1240496"/>
            <a:ext cx="342130" cy="496881"/>
          </a:xfrm>
          <a:prstGeom prst="line">
            <a:avLst/>
          </a:prstGeom>
          <a:ln w="7620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DA2DABCA-6E53-4518-0BCF-5EA6758E57B5}"/>
              </a:ext>
            </a:extLst>
          </p:cNvPr>
          <p:cNvCxnSpPr>
            <a:cxnSpLocks/>
          </p:cNvCxnSpPr>
          <p:nvPr/>
        </p:nvCxnSpPr>
        <p:spPr>
          <a:xfrm flipV="1">
            <a:off x="8039519" y="979663"/>
            <a:ext cx="614247" cy="208163"/>
          </a:xfrm>
          <a:prstGeom prst="line">
            <a:avLst/>
          </a:prstGeom>
          <a:ln w="7620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8B38031C-C1B1-5C53-8C34-8565AAADDAC0}"/>
              </a:ext>
            </a:extLst>
          </p:cNvPr>
          <p:cNvSpPr/>
          <p:nvPr/>
        </p:nvSpPr>
        <p:spPr>
          <a:xfrm>
            <a:off x="8653766" y="90517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EA60E151-1659-2024-7322-9C5B36513E19}"/>
              </a:ext>
            </a:extLst>
          </p:cNvPr>
          <p:cNvCxnSpPr>
            <a:cxnSpLocks/>
            <a:stCxn id="23" idx="6"/>
          </p:cNvCxnSpPr>
          <p:nvPr/>
        </p:nvCxnSpPr>
        <p:spPr>
          <a:xfrm>
            <a:off x="8828636" y="979663"/>
            <a:ext cx="198088" cy="0"/>
          </a:xfrm>
          <a:prstGeom prst="line">
            <a:avLst/>
          </a:prstGeom>
          <a:ln w="7620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7EE7DB54-8016-1F83-B28C-7EF51F317148}"/>
              </a:ext>
            </a:extLst>
          </p:cNvPr>
          <p:cNvSpPr/>
          <p:nvPr/>
        </p:nvSpPr>
        <p:spPr>
          <a:xfrm>
            <a:off x="7864649" y="111333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b="1">
              <a:solidFill>
                <a:schemeClr val="tx1"/>
              </a:solidFill>
            </a:endParaRP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E22EBD11-95DB-AC0C-4603-D191E65EE466}"/>
              </a:ext>
            </a:extLst>
          </p:cNvPr>
          <p:cNvCxnSpPr>
            <a:cxnSpLocks/>
          </p:cNvCxnSpPr>
          <p:nvPr/>
        </p:nvCxnSpPr>
        <p:spPr>
          <a:xfrm>
            <a:off x="7164305" y="1544535"/>
            <a:ext cx="383823" cy="29818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Ellipse 35">
            <a:extLst>
              <a:ext uri="{FF2B5EF4-FFF2-40B4-BE49-F238E27FC236}">
                <a16:creationId xmlns:a16="http://schemas.microsoft.com/office/drawing/2014/main" id="{6AA12582-ADCF-B449-692C-D0AED977E5F4}"/>
              </a:ext>
            </a:extLst>
          </p:cNvPr>
          <p:cNvSpPr/>
          <p:nvPr/>
        </p:nvSpPr>
        <p:spPr>
          <a:xfrm>
            <a:off x="7398867" y="171556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b="1">
              <a:solidFill>
                <a:schemeClr val="tx1"/>
              </a:solidFill>
            </a:endParaRP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23AF1681-098E-B680-ACFC-9376BFFB3C31}"/>
              </a:ext>
            </a:extLst>
          </p:cNvPr>
          <p:cNvCxnSpPr>
            <a:cxnSpLocks/>
          </p:cNvCxnSpPr>
          <p:nvPr/>
        </p:nvCxnSpPr>
        <p:spPr>
          <a:xfrm>
            <a:off x="10032564" y="1827145"/>
            <a:ext cx="403071" cy="754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llipse 37">
            <a:extLst>
              <a:ext uri="{FF2B5EF4-FFF2-40B4-BE49-F238E27FC236}">
                <a16:creationId xmlns:a16="http://schemas.microsoft.com/office/drawing/2014/main" id="{F3233392-0674-7C06-6CFD-1E7CB24845DE}"/>
              </a:ext>
            </a:extLst>
          </p:cNvPr>
          <p:cNvSpPr/>
          <p:nvPr/>
        </p:nvSpPr>
        <p:spPr>
          <a:xfrm>
            <a:off x="10032564" y="175265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b="1">
              <a:solidFill>
                <a:schemeClr val="tx1"/>
              </a:solidFill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9BB7A5FC-7C8C-6701-ABC4-C37350E37D92}"/>
              </a:ext>
            </a:extLst>
          </p:cNvPr>
          <p:cNvSpPr/>
          <p:nvPr/>
        </p:nvSpPr>
        <p:spPr>
          <a:xfrm>
            <a:off x="10379113" y="175265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b="1">
              <a:solidFill>
                <a:schemeClr val="tx1"/>
              </a:solidFill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60C985EF-6072-03DE-3BB9-30B90718B032}"/>
              </a:ext>
            </a:extLst>
          </p:cNvPr>
          <p:cNvSpPr/>
          <p:nvPr/>
        </p:nvSpPr>
        <p:spPr>
          <a:xfrm>
            <a:off x="9026724" y="88593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A7790335-5C87-849F-0C4A-169E94A5AF00}"/>
              </a:ext>
            </a:extLst>
          </p:cNvPr>
          <p:cNvSpPr/>
          <p:nvPr/>
        </p:nvSpPr>
        <p:spPr>
          <a:xfrm>
            <a:off x="7015044" y="1416211"/>
            <a:ext cx="259516" cy="27437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DB3EAB24-1F9B-B432-5766-9950BCA92A51}"/>
              </a:ext>
            </a:extLst>
          </p:cNvPr>
          <p:cNvSpPr/>
          <p:nvPr/>
        </p:nvSpPr>
        <p:spPr>
          <a:xfrm>
            <a:off x="5498827" y="16865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2159C4CD-3AE8-F964-576A-9F41E16CC0C7}"/>
              </a:ext>
            </a:extLst>
          </p:cNvPr>
          <p:cNvSpPr/>
          <p:nvPr/>
        </p:nvSpPr>
        <p:spPr>
          <a:xfrm>
            <a:off x="5489057" y="2358307"/>
            <a:ext cx="327270" cy="33185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/>
              <a:t>K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099C472-6CCC-20ED-42FA-040DC32261F3}"/>
              </a:ext>
            </a:extLst>
          </p:cNvPr>
          <p:cNvSpPr/>
          <p:nvPr/>
        </p:nvSpPr>
        <p:spPr>
          <a:xfrm>
            <a:off x="6099538" y="2127505"/>
            <a:ext cx="327270" cy="33185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/>
              <a:t>K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48FE4608-9060-B5FD-FAB8-DC8A0CD31AE7}"/>
              </a:ext>
            </a:extLst>
          </p:cNvPr>
          <p:cNvSpPr/>
          <p:nvPr/>
        </p:nvSpPr>
        <p:spPr>
          <a:xfrm>
            <a:off x="6563870" y="3558598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B889C3D1-02C2-52D2-FD78-BAEB5D344F1D}"/>
              </a:ext>
            </a:extLst>
          </p:cNvPr>
          <p:cNvSpPr/>
          <p:nvPr/>
        </p:nvSpPr>
        <p:spPr>
          <a:xfrm rot="16684268">
            <a:off x="8118097" y="3504460"/>
            <a:ext cx="674388" cy="14883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E5EEF0AF-6A30-3690-B5D1-07DDCBB86344}"/>
              </a:ext>
            </a:extLst>
          </p:cNvPr>
          <p:cNvSpPr/>
          <p:nvPr/>
        </p:nvSpPr>
        <p:spPr>
          <a:xfrm>
            <a:off x="7203649" y="4117339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DB030511-7514-BA95-7C56-F1904467AA43}"/>
              </a:ext>
            </a:extLst>
          </p:cNvPr>
          <p:cNvSpPr/>
          <p:nvPr/>
        </p:nvSpPr>
        <p:spPr>
          <a:xfrm>
            <a:off x="7451372" y="3557240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A71B2A5E-E2BF-164B-C4B3-FAC5F8A7BBC4}"/>
              </a:ext>
            </a:extLst>
          </p:cNvPr>
          <p:cNvSpPr/>
          <p:nvPr/>
        </p:nvSpPr>
        <p:spPr>
          <a:xfrm>
            <a:off x="8943056" y="3854343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0A527CFF-ADBE-4A93-AAFF-1E2F8451A232}"/>
              </a:ext>
            </a:extLst>
          </p:cNvPr>
          <p:cNvSpPr/>
          <p:nvPr/>
        </p:nvSpPr>
        <p:spPr>
          <a:xfrm>
            <a:off x="7906642" y="3990819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342578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6DC95-1239-0B09-11FA-0EED6C0BC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9FF97CD-8A6A-7B90-2E6C-C090B628E4F4}"/>
              </a:ext>
            </a:extLst>
          </p:cNvPr>
          <p:cNvSpPr/>
          <p:nvPr/>
        </p:nvSpPr>
        <p:spPr>
          <a:xfrm>
            <a:off x="89685" y="110608"/>
            <a:ext cx="5023651" cy="47705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2) A l’est, les Chinois…</a:t>
            </a:r>
          </a:p>
          <a:p>
            <a:endParaRPr lang="fr-FR" sz="1600" dirty="0"/>
          </a:p>
          <a:p>
            <a:r>
              <a:rPr lang="fr-FR" sz="1600" dirty="0"/>
              <a:t>*1755-1759 : Les Chinois lancent une conquête</a:t>
            </a:r>
          </a:p>
          <a:p>
            <a:r>
              <a:rPr lang="fr-FR" sz="1600" dirty="0"/>
              <a:t>Et une campagne d’extermination des </a:t>
            </a:r>
            <a:r>
              <a:rPr lang="fr-FR" sz="1600" dirty="0" err="1"/>
              <a:t>Dzoungares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*Les Chinois s’emparent de la </a:t>
            </a:r>
            <a:r>
              <a:rPr lang="fr-FR" sz="1600" dirty="0" err="1"/>
              <a:t>Kachgarie</a:t>
            </a:r>
            <a:r>
              <a:rPr lang="fr-FR" sz="1600" dirty="0"/>
              <a:t> ; Plus au nord…</a:t>
            </a:r>
          </a:p>
          <a:p>
            <a:r>
              <a:rPr lang="fr-FR" sz="1600" dirty="0"/>
              <a:t>Ils s’emparent de </a:t>
            </a:r>
            <a:r>
              <a:rPr lang="fr-FR" sz="1600" dirty="0" err="1"/>
              <a:t>Kuldja</a:t>
            </a:r>
            <a:r>
              <a:rPr lang="fr-FR" sz="1600" dirty="0"/>
              <a:t>, capitale des </a:t>
            </a:r>
            <a:r>
              <a:rPr lang="fr-FR" sz="1600" dirty="0" err="1"/>
              <a:t>Dzoungares</a:t>
            </a:r>
            <a:endParaRPr lang="fr-FR" sz="1600" dirty="0"/>
          </a:p>
          <a:p>
            <a:r>
              <a:rPr lang="fr-FR" sz="1600" dirty="0"/>
              <a:t>Puis du </a:t>
            </a:r>
            <a:r>
              <a:rPr lang="fr-FR" sz="1600" dirty="0" err="1"/>
              <a:t>Jetyssou</a:t>
            </a:r>
            <a:r>
              <a:rPr lang="fr-FR" sz="1600" dirty="0"/>
              <a:t> jusqu’au lac </a:t>
            </a:r>
            <a:r>
              <a:rPr lang="fr-FR" sz="1600" dirty="0" err="1"/>
              <a:t>Balkach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*Les Chinois soumettent les Kirghizes</a:t>
            </a:r>
          </a:p>
          <a:p>
            <a:r>
              <a:rPr lang="fr-FR" sz="1600" dirty="0"/>
              <a:t>Et dans le </a:t>
            </a:r>
            <a:r>
              <a:rPr lang="fr-FR" sz="1600" dirty="0" err="1"/>
              <a:t>Jetyssou</a:t>
            </a:r>
            <a:r>
              <a:rPr lang="fr-FR" sz="1600" dirty="0"/>
              <a:t>, les Kazakhs de la Grande Horde</a:t>
            </a:r>
          </a:p>
          <a:p>
            <a:endParaRPr lang="fr-FR" sz="1600" dirty="0"/>
          </a:p>
          <a:p>
            <a:r>
              <a:rPr lang="fr-FR" sz="1600" dirty="0"/>
              <a:t>*Dzoungarie, </a:t>
            </a:r>
            <a:r>
              <a:rPr lang="fr-FR" sz="1600" dirty="0" err="1"/>
              <a:t>Kachgarie</a:t>
            </a:r>
            <a:r>
              <a:rPr lang="fr-FR" sz="1600" dirty="0"/>
              <a:t> et </a:t>
            </a:r>
            <a:r>
              <a:rPr lang="fr-FR" sz="1600" dirty="0" err="1"/>
              <a:t>Jetyssou</a:t>
            </a:r>
            <a:r>
              <a:rPr lang="fr-FR" sz="1600" dirty="0"/>
              <a:t> forment désormais Le Xinjiang</a:t>
            </a:r>
            <a:r>
              <a:rPr lang="fr-FR" sz="1600" i="1" dirty="0"/>
              <a:t>, Nouvelles frontières</a:t>
            </a:r>
            <a:endParaRPr lang="fr-FR" sz="1600" dirty="0"/>
          </a:p>
          <a:p>
            <a:r>
              <a:rPr lang="fr-FR" sz="1600" dirty="0"/>
              <a:t>Extension maximale de l’Empire des Qing</a:t>
            </a:r>
          </a:p>
          <a:p>
            <a:endParaRPr lang="fr-FR" sz="1600" dirty="0"/>
          </a:p>
          <a:p>
            <a:r>
              <a:rPr lang="fr-FR" sz="1600" dirty="0"/>
              <a:t>NB : 1771 : La plupart des Kalmouks à l’est de la Volga Brouillés avec les Russes, retourneront dans le </a:t>
            </a:r>
            <a:r>
              <a:rPr lang="fr-FR" sz="1600" dirty="0" err="1"/>
              <a:t>Jetyssou</a:t>
            </a:r>
            <a:r>
              <a:rPr lang="fr-FR" sz="1600" dirty="0"/>
              <a:t> Alors encore chinois</a:t>
            </a:r>
          </a:p>
        </p:txBody>
      </p:sp>
      <p:pic>
        <p:nvPicPr>
          <p:cNvPr id="2" name="Picture 2" descr="C:\Users\Christophe\Pictures\My Scans\2015-12 (déc.)\scan0005.jpg">
            <a:extLst>
              <a:ext uri="{FF2B5EF4-FFF2-40B4-BE49-F238E27FC236}">
                <a16:creationId xmlns:a16="http://schemas.microsoft.com/office/drawing/2014/main" id="{E5BA8515-1A7B-1BCF-FF0C-B322F6B68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771" y="132740"/>
            <a:ext cx="6901543" cy="659252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DD3CDAE0-601B-D463-0299-2A7A5BF7CBE7}"/>
              </a:ext>
            </a:extLst>
          </p:cNvPr>
          <p:cNvSpPr/>
          <p:nvPr/>
        </p:nvSpPr>
        <p:spPr>
          <a:xfrm>
            <a:off x="6725048" y="1823778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A80BD851-94A2-6A21-7088-26437D7E377D}"/>
              </a:ext>
            </a:extLst>
          </p:cNvPr>
          <p:cNvSpPr/>
          <p:nvPr/>
        </p:nvSpPr>
        <p:spPr>
          <a:xfrm rot="20932284">
            <a:off x="6937777" y="2831827"/>
            <a:ext cx="1383560" cy="10916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4" name="Connecteur droit avec flèche 83">
            <a:extLst>
              <a:ext uri="{FF2B5EF4-FFF2-40B4-BE49-F238E27FC236}">
                <a16:creationId xmlns:a16="http://schemas.microsoft.com/office/drawing/2014/main" id="{3A94BB27-B0A0-44C0-902B-57AD236ACCA5}"/>
              </a:ext>
            </a:extLst>
          </p:cNvPr>
          <p:cNvCxnSpPr>
            <a:cxnSpLocks/>
          </p:cNvCxnSpPr>
          <p:nvPr/>
        </p:nvCxnSpPr>
        <p:spPr>
          <a:xfrm flipH="1" flipV="1">
            <a:off x="10058173" y="3078480"/>
            <a:ext cx="377462" cy="18909"/>
          </a:xfrm>
          <a:prstGeom prst="straightConnector1">
            <a:avLst/>
          </a:prstGeom>
          <a:ln w="76200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AE6347EB-946D-B55E-5AEF-21947C24F0EF}"/>
              </a:ext>
            </a:extLst>
          </p:cNvPr>
          <p:cNvCxnSpPr>
            <a:cxnSpLocks/>
          </p:cNvCxnSpPr>
          <p:nvPr/>
        </p:nvCxnSpPr>
        <p:spPr>
          <a:xfrm>
            <a:off x="8815177" y="2360063"/>
            <a:ext cx="1031718" cy="660197"/>
          </a:xfrm>
          <a:prstGeom prst="line">
            <a:avLst/>
          </a:prstGeom>
          <a:ln w="76200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E704BA23-83B8-294A-761E-29CF294A5C35}"/>
              </a:ext>
            </a:extLst>
          </p:cNvPr>
          <p:cNvSpPr/>
          <p:nvPr/>
        </p:nvSpPr>
        <p:spPr>
          <a:xfrm>
            <a:off x="8651542" y="2155632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D2058B6-FCA9-9B68-4D48-48C43EC59521}"/>
              </a:ext>
            </a:extLst>
          </p:cNvPr>
          <p:cNvSpPr/>
          <p:nvPr/>
        </p:nvSpPr>
        <p:spPr>
          <a:xfrm>
            <a:off x="9705294" y="2854333"/>
            <a:ext cx="327270" cy="33185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j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69229AEA-EBF2-7311-1856-E0EF368A8C11}"/>
              </a:ext>
            </a:extLst>
          </p:cNvPr>
          <p:cNvCxnSpPr>
            <a:cxnSpLocks/>
            <a:endCxn id="46" idx="6"/>
          </p:cNvCxnSpPr>
          <p:nvPr/>
        </p:nvCxnSpPr>
        <p:spPr>
          <a:xfrm flipH="1">
            <a:off x="9984179" y="3596037"/>
            <a:ext cx="1854507" cy="459152"/>
          </a:xfrm>
          <a:prstGeom prst="straightConnector1">
            <a:avLst/>
          </a:prstGeom>
          <a:ln w="76200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4FD11837-246E-5210-821E-34677552676C}"/>
              </a:ext>
            </a:extLst>
          </p:cNvPr>
          <p:cNvCxnSpPr>
            <a:cxnSpLocks/>
          </p:cNvCxnSpPr>
          <p:nvPr/>
        </p:nvCxnSpPr>
        <p:spPr>
          <a:xfrm>
            <a:off x="10584896" y="3150059"/>
            <a:ext cx="1253790" cy="445978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1D3F42FC-4859-67F9-CC1E-796268331D4F}"/>
              </a:ext>
            </a:extLst>
          </p:cNvPr>
          <p:cNvSpPr/>
          <p:nvPr/>
        </p:nvSpPr>
        <p:spPr>
          <a:xfrm>
            <a:off x="11082325" y="3342262"/>
            <a:ext cx="327270" cy="33185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/>
              <a:t>D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CF667546-ED61-A9C6-C3FD-F6F367785374}"/>
              </a:ext>
            </a:extLst>
          </p:cNvPr>
          <p:cNvSpPr/>
          <p:nvPr/>
        </p:nvSpPr>
        <p:spPr>
          <a:xfrm>
            <a:off x="10390866" y="2986536"/>
            <a:ext cx="327269" cy="31754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98FFFFF9-9DBA-D32B-C56D-5B155523CBF8}"/>
              </a:ext>
            </a:extLst>
          </p:cNvPr>
          <p:cNvSpPr/>
          <p:nvPr/>
        </p:nvSpPr>
        <p:spPr>
          <a:xfrm rot="19067099">
            <a:off x="8681833" y="2814368"/>
            <a:ext cx="891360" cy="15487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AD84BD9-DC1F-9F30-C13F-3A2580AB1782}"/>
              </a:ext>
            </a:extLst>
          </p:cNvPr>
          <p:cNvSpPr/>
          <p:nvPr/>
        </p:nvSpPr>
        <p:spPr>
          <a:xfrm>
            <a:off x="8392026" y="248715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F076910E-FB3A-2EB6-9CFA-83386A416A65}"/>
              </a:ext>
            </a:extLst>
          </p:cNvPr>
          <p:cNvSpPr/>
          <p:nvPr/>
        </p:nvSpPr>
        <p:spPr>
          <a:xfrm>
            <a:off x="8066799" y="49508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87E1D80A-EE39-62F1-00B0-4F7C5C272ED0}"/>
              </a:ext>
            </a:extLst>
          </p:cNvPr>
          <p:cNvSpPr/>
          <p:nvPr/>
        </p:nvSpPr>
        <p:spPr>
          <a:xfrm>
            <a:off x="10451610" y="3973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A2E2B2E-143E-D869-5239-C0A7CA974D19}"/>
              </a:ext>
            </a:extLst>
          </p:cNvPr>
          <p:cNvSpPr/>
          <p:nvPr/>
        </p:nvSpPr>
        <p:spPr>
          <a:xfrm>
            <a:off x="11276962" y="15392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55624D82-48D1-2F9E-9743-6F9173EA10D4}"/>
              </a:ext>
            </a:extLst>
          </p:cNvPr>
          <p:cNvSpPr/>
          <p:nvPr/>
        </p:nvSpPr>
        <p:spPr>
          <a:xfrm>
            <a:off x="6407125" y="495087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EEB4FD96-F843-CFFC-E249-3C45F58AA282}"/>
              </a:ext>
            </a:extLst>
          </p:cNvPr>
          <p:cNvSpPr/>
          <p:nvPr/>
        </p:nvSpPr>
        <p:spPr>
          <a:xfrm>
            <a:off x="5836484" y="227866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33E1892F-FE01-8CB4-B1AA-0EBAF1B9BC79}"/>
              </a:ext>
            </a:extLst>
          </p:cNvPr>
          <p:cNvSpPr/>
          <p:nvPr/>
        </p:nvSpPr>
        <p:spPr>
          <a:xfrm>
            <a:off x="6407125" y="976149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0219B459-FD8E-47F6-4E8D-569C0460AD8E}"/>
              </a:ext>
            </a:extLst>
          </p:cNvPr>
          <p:cNvSpPr/>
          <p:nvPr/>
        </p:nvSpPr>
        <p:spPr>
          <a:xfrm>
            <a:off x="5880323" y="121839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ECAEC9E2-3AB6-1796-162A-1435298B42C1}"/>
              </a:ext>
            </a:extLst>
          </p:cNvPr>
          <p:cNvCxnSpPr>
            <a:cxnSpLocks/>
          </p:cNvCxnSpPr>
          <p:nvPr/>
        </p:nvCxnSpPr>
        <p:spPr>
          <a:xfrm>
            <a:off x="6304425" y="2275466"/>
            <a:ext cx="3815574" cy="578867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31">
            <a:extLst>
              <a:ext uri="{FF2B5EF4-FFF2-40B4-BE49-F238E27FC236}">
                <a16:creationId xmlns:a16="http://schemas.microsoft.com/office/drawing/2014/main" id="{7CE61CDF-86BF-676F-0AE0-755B7C700B63}"/>
              </a:ext>
            </a:extLst>
          </p:cNvPr>
          <p:cNvSpPr/>
          <p:nvPr/>
        </p:nvSpPr>
        <p:spPr>
          <a:xfrm>
            <a:off x="6155164" y="2253649"/>
            <a:ext cx="174870" cy="14897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EAE96DF8-F7B7-B7A2-DF69-786344D02675}"/>
              </a:ext>
            </a:extLst>
          </p:cNvPr>
          <p:cNvSpPr/>
          <p:nvPr/>
        </p:nvSpPr>
        <p:spPr>
          <a:xfrm>
            <a:off x="8487907" y="1187826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M</a:t>
            </a:r>
            <a:endParaRPr lang="fr-FR" sz="1600" b="1" dirty="0">
              <a:solidFill>
                <a:schemeClr val="tx1"/>
              </a:solidFill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3952A1B8-AE33-1FC7-C00E-79D237F14D18}"/>
              </a:ext>
            </a:extLst>
          </p:cNvPr>
          <p:cNvCxnSpPr>
            <a:cxnSpLocks/>
          </p:cNvCxnSpPr>
          <p:nvPr/>
        </p:nvCxnSpPr>
        <p:spPr>
          <a:xfrm>
            <a:off x="9175985" y="1032333"/>
            <a:ext cx="882188" cy="74214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E8D04707-44CD-85EB-0209-69CC6AA39EE1}"/>
              </a:ext>
            </a:extLst>
          </p:cNvPr>
          <p:cNvCxnSpPr>
            <a:cxnSpLocks/>
          </p:cNvCxnSpPr>
          <p:nvPr/>
        </p:nvCxnSpPr>
        <p:spPr>
          <a:xfrm flipH="1">
            <a:off x="7548128" y="1240496"/>
            <a:ext cx="342130" cy="49688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A7EA64E2-E16A-6AFC-44F5-D69C47016E91}"/>
              </a:ext>
            </a:extLst>
          </p:cNvPr>
          <p:cNvCxnSpPr>
            <a:cxnSpLocks/>
          </p:cNvCxnSpPr>
          <p:nvPr/>
        </p:nvCxnSpPr>
        <p:spPr>
          <a:xfrm flipV="1">
            <a:off x="8039519" y="979663"/>
            <a:ext cx="614247" cy="20816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B258AF31-F916-50E8-F0DA-52324553BD13}"/>
              </a:ext>
            </a:extLst>
          </p:cNvPr>
          <p:cNvSpPr/>
          <p:nvPr/>
        </p:nvSpPr>
        <p:spPr>
          <a:xfrm>
            <a:off x="8653766" y="90517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FBE47768-F501-876C-8DB9-DD43734D7276}"/>
              </a:ext>
            </a:extLst>
          </p:cNvPr>
          <p:cNvCxnSpPr>
            <a:cxnSpLocks/>
            <a:stCxn id="24" idx="6"/>
          </p:cNvCxnSpPr>
          <p:nvPr/>
        </p:nvCxnSpPr>
        <p:spPr>
          <a:xfrm>
            <a:off x="8828636" y="979663"/>
            <a:ext cx="198088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Ellipse 35">
            <a:extLst>
              <a:ext uri="{FF2B5EF4-FFF2-40B4-BE49-F238E27FC236}">
                <a16:creationId xmlns:a16="http://schemas.microsoft.com/office/drawing/2014/main" id="{EC89C5BA-9912-C9F5-BDA4-E8F13D5C472A}"/>
              </a:ext>
            </a:extLst>
          </p:cNvPr>
          <p:cNvSpPr/>
          <p:nvPr/>
        </p:nvSpPr>
        <p:spPr>
          <a:xfrm>
            <a:off x="7864649" y="111333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204C6FEA-EE2F-582B-CD49-DD2503BDEFE7}"/>
              </a:ext>
            </a:extLst>
          </p:cNvPr>
          <p:cNvCxnSpPr>
            <a:cxnSpLocks/>
          </p:cNvCxnSpPr>
          <p:nvPr/>
        </p:nvCxnSpPr>
        <p:spPr>
          <a:xfrm>
            <a:off x="7164305" y="1544535"/>
            <a:ext cx="383823" cy="29818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llipse 37">
            <a:extLst>
              <a:ext uri="{FF2B5EF4-FFF2-40B4-BE49-F238E27FC236}">
                <a16:creationId xmlns:a16="http://schemas.microsoft.com/office/drawing/2014/main" id="{A47C4192-2D65-67D5-557A-2361B2282F6A}"/>
              </a:ext>
            </a:extLst>
          </p:cNvPr>
          <p:cNvSpPr/>
          <p:nvPr/>
        </p:nvSpPr>
        <p:spPr>
          <a:xfrm>
            <a:off x="7398867" y="171556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DFEA617E-8151-FE1B-2B9F-CF2A66169ECC}"/>
              </a:ext>
            </a:extLst>
          </p:cNvPr>
          <p:cNvCxnSpPr>
            <a:cxnSpLocks/>
          </p:cNvCxnSpPr>
          <p:nvPr/>
        </p:nvCxnSpPr>
        <p:spPr>
          <a:xfrm>
            <a:off x="10032564" y="1827145"/>
            <a:ext cx="403071" cy="754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e 39">
            <a:extLst>
              <a:ext uri="{FF2B5EF4-FFF2-40B4-BE49-F238E27FC236}">
                <a16:creationId xmlns:a16="http://schemas.microsoft.com/office/drawing/2014/main" id="{544DA915-F4DD-CF01-DF2C-5F31D4E36942}"/>
              </a:ext>
            </a:extLst>
          </p:cNvPr>
          <p:cNvSpPr/>
          <p:nvPr/>
        </p:nvSpPr>
        <p:spPr>
          <a:xfrm>
            <a:off x="10032564" y="175265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314C19C2-B96D-6C1C-2654-4A4683FC9095}"/>
              </a:ext>
            </a:extLst>
          </p:cNvPr>
          <p:cNvSpPr/>
          <p:nvPr/>
        </p:nvSpPr>
        <p:spPr>
          <a:xfrm>
            <a:off x="10379113" y="175265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55A3366D-E4C3-B006-839B-C53F341161D4}"/>
              </a:ext>
            </a:extLst>
          </p:cNvPr>
          <p:cNvSpPr/>
          <p:nvPr/>
        </p:nvSpPr>
        <p:spPr>
          <a:xfrm>
            <a:off x="9026724" y="88593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3FD523EC-4B85-872A-B9DF-C470643E53A3}"/>
              </a:ext>
            </a:extLst>
          </p:cNvPr>
          <p:cNvSpPr/>
          <p:nvPr/>
        </p:nvSpPr>
        <p:spPr>
          <a:xfrm>
            <a:off x="7015044" y="1416211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8D32F79-DA2F-C605-EBF1-E4F9DD204C4F}"/>
              </a:ext>
            </a:extLst>
          </p:cNvPr>
          <p:cNvSpPr/>
          <p:nvPr/>
        </p:nvSpPr>
        <p:spPr>
          <a:xfrm>
            <a:off x="5498827" y="16865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13CF64B7-0B40-6E95-8BF2-1C5B9081FBD6}"/>
              </a:ext>
            </a:extLst>
          </p:cNvPr>
          <p:cNvSpPr/>
          <p:nvPr/>
        </p:nvSpPr>
        <p:spPr>
          <a:xfrm>
            <a:off x="5489057" y="2358307"/>
            <a:ext cx="327270" cy="33185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/>
              <a:t>K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740C1191-5412-BB92-39C1-6BC30EF3B421}"/>
              </a:ext>
            </a:extLst>
          </p:cNvPr>
          <p:cNvSpPr/>
          <p:nvPr/>
        </p:nvSpPr>
        <p:spPr>
          <a:xfrm>
            <a:off x="6099538" y="2127505"/>
            <a:ext cx="327270" cy="33185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/>
              <a:t>K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E67C8EF3-C191-1EBC-1B45-3455E727B5A2}"/>
              </a:ext>
            </a:extLst>
          </p:cNvPr>
          <p:cNvSpPr/>
          <p:nvPr/>
        </p:nvSpPr>
        <p:spPr>
          <a:xfrm>
            <a:off x="2829361" y="1098668"/>
            <a:ext cx="327269" cy="317543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CA5E6DE2-352D-8E69-FAF0-F9933AC3F626}"/>
              </a:ext>
            </a:extLst>
          </p:cNvPr>
          <p:cNvSpPr/>
          <p:nvPr/>
        </p:nvSpPr>
        <p:spPr>
          <a:xfrm>
            <a:off x="9656910" y="3896417"/>
            <a:ext cx="327269" cy="317543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E6DDECB0-9DE1-CB01-1D7B-816A624CFE5C}"/>
              </a:ext>
            </a:extLst>
          </p:cNvPr>
          <p:cNvSpPr/>
          <p:nvPr/>
        </p:nvSpPr>
        <p:spPr>
          <a:xfrm>
            <a:off x="4313891" y="1631275"/>
            <a:ext cx="327269" cy="31754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9220363A-D876-82AC-868A-CA9D543FC395}"/>
              </a:ext>
            </a:extLst>
          </p:cNvPr>
          <p:cNvSpPr/>
          <p:nvPr/>
        </p:nvSpPr>
        <p:spPr>
          <a:xfrm>
            <a:off x="3313441" y="1864534"/>
            <a:ext cx="327270" cy="33185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j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B275EFD-6A5F-930F-91B7-C450BA14A9E6}"/>
              </a:ext>
            </a:extLst>
          </p:cNvPr>
          <p:cNvSpPr/>
          <p:nvPr/>
        </p:nvSpPr>
        <p:spPr>
          <a:xfrm>
            <a:off x="6563870" y="3558598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1B156DFC-BBE0-2FE1-F1BB-571BF6AB1378}"/>
              </a:ext>
            </a:extLst>
          </p:cNvPr>
          <p:cNvSpPr/>
          <p:nvPr/>
        </p:nvSpPr>
        <p:spPr>
          <a:xfrm rot="16684268">
            <a:off x="8118097" y="3504460"/>
            <a:ext cx="674388" cy="14883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A963E540-7BEF-2D64-4588-E50B78CF684E}"/>
              </a:ext>
            </a:extLst>
          </p:cNvPr>
          <p:cNvSpPr/>
          <p:nvPr/>
        </p:nvSpPr>
        <p:spPr>
          <a:xfrm>
            <a:off x="7203649" y="4117339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3C1731F1-1FE4-17A1-6396-1381DCB4C33D}"/>
              </a:ext>
            </a:extLst>
          </p:cNvPr>
          <p:cNvSpPr/>
          <p:nvPr/>
        </p:nvSpPr>
        <p:spPr>
          <a:xfrm>
            <a:off x="7451372" y="3557240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381694C8-61D9-444A-D5E5-A072C39A7693}"/>
              </a:ext>
            </a:extLst>
          </p:cNvPr>
          <p:cNvSpPr/>
          <p:nvPr/>
        </p:nvSpPr>
        <p:spPr>
          <a:xfrm>
            <a:off x="8943056" y="3854343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B819EB7C-154F-F67D-AD57-7D2D138E88FE}"/>
              </a:ext>
            </a:extLst>
          </p:cNvPr>
          <p:cNvSpPr/>
          <p:nvPr/>
        </p:nvSpPr>
        <p:spPr>
          <a:xfrm>
            <a:off x="7906642" y="3990819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32999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057477-08EF-3BF6-D860-6CB598B38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C2C9E52-926B-3C79-0384-FF5B4C8887BE}"/>
              </a:ext>
            </a:extLst>
          </p:cNvPr>
          <p:cNvSpPr/>
          <p:nvPr/>
        </p:nvSpPr>
        <p:spPr>
          <a:xfrm>
            <a:off x="89686" y="110608"/>
            <a:ext cx="5010634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1) 1822-1848 : Soumissions des trois hordes kazakhes</a:t>
            </a:r>
          </a:p>
          <a:p>
            <a:endParaRPr lang="fr-FR" sz="1700" dirty="0"/>
          </a:p>
          <a:p>
            <a:r>
              <a:rPr lang="fr-FR" sz="1700" dirty="0"/>
              <a:t>*Au XIXe siècle, dans la steppe kazakhe</a:t>
            </a:r>
          </a:p>
          <a:p>
            <a:r>
              <a:rPr lang="fr-FR" sz="1700" dirty="0"/>
              <a:t>L’emprise des Russes augmente</a:t>
            </a:r>
          </a:p>
          <a:p>
            <a:endParaRPr lang="fr-FR" sz="1700" dirty="0"/>
          </a:p>
          <a:p>
            <a:r>
              <a:rPr lang="fr-FR" sz="1700" dirty="0"/>
              <a:t>*Dans le nord, arrivée de nombreux colons russes</a:t>
            </a:r>
          </a:p>
          <a:p>
            <a:r>
              <a:rPr lang="fr-FR" sz="1700" dirty="0"/>
              <a:t>Mais aussi ukrainiens et allemands</a:t>
            </a:r>
          </a:p>
          <a:p>
            <a:r>
              <a:rPr lang="fr-FR" sz="1700" dirty="0"/>
              <a:t>Qui rendent la steppe cultivable</a:t>
            </a:r>
          </a:p>
          <a:p>
            <a:r>
              <a:rPr lang="fr-FR" sz="1700" dirty="0"/>
              <a:t>NB : Les actuelles </a:t>
            </a:r>
            <a:r>
              <a:rPr lang="fr-FR" sz="1700" i="1" dirty="0"/>
              <a:t>Terres vierges</a:t>
            </a:r>
            <a:r>
              <a:rPr lang="fr-FR" sz="1700" dirty="0"/>
              <a:t> du Kazakhstan</a:t>
            </a:r>
            <a:endParaRPr lang="fr-FR" sz="1700" i="1" dirty="0"/>
          </a:p>
          <a:p>
            <a:endParaRPr lang="fr-FR" sz="1700" dirty="0"/>
          </a:p>
          <a:p>
            <a:r>
              <a:rPr lang="fr-FR" sz="1700" dirty="0"/>
              <a:t>*1805-47</a:t>
            </a:r>
          </a:p>
          <a:p>
            <a:r>
              <a:rPr lang="fr-FR" sz="1700" dirty="0"/>
              <a:t>Cette emprise suscite des révoltes chez les Kazakhs</a:t>
            </a:r>
          </a:p>
          <a:p>
            <a:r>
              <a:rPr lang="fr-FR" sz="1700" dirty="0"/>
              <a:t>En réaction, les Russes les soumettent</a:t>
            </a:r>
          </a:p>
          <a:p>
            <a:r>
              <a:rPr lang="fr-FR" sz="1700" dirty="0"/>
              <a:t>En déposant leur khans…</a:t>
            </a:r>
          </a:p>
          <a:p>
            <a:r>
              <a:rPr lang="fr-FR" sz="1700" dirty="0"/>
              <a:t>- 1822-24 : Moyenne Horde et Petite Horde</a:t>
            </a:r>
          </a:p>
          <a:p>
            <a:r>
              <a:rPr lang="fr-FR" sz="1700" dirty="0"/>
              <a:t>- 1848 : Grande Horde</a:t>
            </a:r>
          </a:p>
          <a:p>
            <a:endParaRPr lang="fr-FR" sz="1700" dirty="0"/>
          </a:p>
          <a:p>
            <a:r>
              <a:rPr lang="fr-FR" sz="1700" dirty="0"/>
              <a:t>*Bilan avant la conquête…</a:t>
            </a:r>
          </a:p>
        </p:txBody>
      </p:sp>
      <p:pic>
        <p:nvPicPr>
          <p:cNvPr id="2" name="Picture 2" descr="C:\Users\Christophe\Pictures\My Scans\2015-12 (déc.)\scan0005.jpg">
            <a:extLst>
              <a:ext uri="{FF2B5EF4-FFF2-40B4-BE49-F238E27FC236}">
                <a16:creationId xmlns:a16="http://schemas.microsoft.com/office/drawing/2014/main" id="{E6C93918-B7CC-647F-F218-97BAB5CA0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771" y="132740"/>
            <a:ext cx="6901543" cy="659252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8" name="Connecteur droit avec flèche 77">
            <a:extLst>
              <a:ext uri="{FF2B5EF4-FFF2-40B4-BE49-F238E27FC236}">
                <a16:creationId xmlns:a16="http://schemas.microsoft.com/office/drawing/2014/main" id="{C724CAD6-563E-3C9B-241A-300BD83E2AE7}"/>
              </a:ext>
            </a:extLst>
          </p:cNvPr>
          <p:cNvCxnSpPr>
            <a:cxnSpLocks/>
          </p:cNvCxnSpPr>
          <p:nvPr/>
        </p:nvCxnSpPr>
        <p:spPr>
          <a:xfrm>
            <a:off x="7164305" y="1544535"/>
            <a:ext cx="321997" cy="942951"/>
          </a:xfrm>
          <a:prstGeom prst="straightConnector1">
            <a:avLst/>
          </a:prstGeom>
          <a:ln w="76200">
            <a:solidFill>
              <a:srgbClr val="00206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llipse 47">
            <a:extLst>
              <a:ext uri="{FF2B5EF4-FFF2-40B4-BE49-F238E27FC236}">
                <a16:creationId xmlns:a16="http://schemas.microsoft.com/office/drawing/2014/main" id="{424723BF-D2A8-E294-7BDD-B630B6154F1F}"/>
              </a:ext>
            </a:extLst>
          </p:cNvPr>
          <p:cNvSpPr/>
          <p:nvPr/>
        </p:nvSpPr>
        <p:spPr>
          <a:xfrm rot="20932284">
            <a:off x="6937777" y="2831827"/>
            <a:ext cx="1383560" cy="10916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111803FA-4F37-5D3D-462A-AEE875FADA09}"/>
              </a:ext>
            </a:extLst>
          </p:cNvPr>
          <p:cNvCxnSpPr>
            <a:cxnSpLocks/>
          </p:cNvCxnSpPr>
          <p:nvPr/>
        </p:nvCxnSpPr>
        <p:spPr>
          <a:xfrm flipH="1" flipV="1">
            <a:off x="10058173" y="3078480"/>
            <a:ext cx="377462" cy="18909"/>
          </a:xfrm>
          <a:prstGeom prst="straightConnector1">
            <a:avLst/>
          </a:prstGeom>
          <a:ln w="76200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05FF397D-753F-29D0-FA39-D3562ECACFBF}"/>
              </a:ext>
            </a:extLst>
          </p:cNvPr>
          <p:cNvCxnSpPr>
            <a:cxnSpLocks/>
          </p:cNvCxnSpPr>
          <p:nvPr/>
        </p:nvCxnSpPr>
        <p:spPr>
          <a:xfrm flipH="1">
            <a:off x="9932566" y="3596037"/>
            <a:ext cx="1906120" cy="450729"/>
          </a:xfrm>
          <a:prstGeom prst="straightConnector1">
            <a:avLst/>
          </a:prstGeom>
          <a:ln w="76200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FE313651-C4A2-1D66-96BB-3D222686B6C1}"/>
              </a:ext>
            </a:extLst>
          </p:cNvPr>
          <p:cNvCxnSpPr>
            <a:cxnSpLocks/>
          </p:cNvCxnSpPr>
          <p:nvPr/>
        </p:nvCxnSpPr>
        <p:spPr>
          <a:xfrm>
            <a:off x="10584896" y="3150059"/>
            <a:ext cx="1253790" cy="445978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e 53">
            <a:extLst>
              <a:ext uri="{FF2B5EF4-FFF2-40B4-BE49-F238E27FC236}">
                <a16:creationId xmlns:a16="http://schemas.microsoft.com/office/drawing/2014/main" id="{19283C89-047A-7D97-DAEC-2685924142D3}"/>
              </a:ext>
            </a:extLst>
          </p:cNvPr>
          <p:cNvSpPr/>
          <p:nvPr/>
        </p:nvSpPr>
        <p:spPr>
          <a:xfrm>
            <a:off x="10435635" y="3022902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EECB9080-B035-8C16-FD51-2B7C057A7BF2}"/>
              </a:ext>
            </a:extLst>
          </p:cNvPr>
          <p:cNvSpPr/>
          <p:nvPr/>
        </p:nvSpPr>
        <p:spPr>
          <a:xfrm>
            <a:off x="8651542" y="2155632"/>
            <a:ext cx="327270" cy="33185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DDF0693E-A413-D600-8D3E-D596B9862631}"/>
              </a:ext>
            </a:extLst>
          </p:cNvPr>
          <p:cNvSpPr/>
          <p:nvPr/>
        </p:nvSpPr>
        <p:spPr>
          <a:xfrm>
            <a:off x="9705294" y="2854333"/>
            <a:ext cx="327270" cy="331854"/>
          </a:xfrm>
          <a:prstGeom prst="ellipse">
            <a:avLst/>
          </a:prstGeom>
          <a:solidFill>
            <a:srgbClr val="C5E0B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2B508251-7748-A184-5AE8-71415C41E5BC}"/>
              </a:ext>
            </a:extLst>
          </p:cNvPr>
          <p:cNvSpPr/>
          <p:nvPr/>
        </p:nvSpPr>
        <p:spPr>
          <a:xfrm>
            <a:off x="9757696" y="3972279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E79D4BB2-13DA-F3FE-1D1D-ADD490639BC9}"/>
              </a:ext>
            </a:extLst>
          </p:cNvPr>
          <p:cNvSpPr/>
          <p:nvPr/>
        </p:nvSpPr>
        <p:spPr>
          <a:xfrm rot="19067099">
            <a:off x="8681833" y="2814368"/>
            <a:ext cx="891360" cy="15487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06B49F8-47AB-EE8F-BCAE-D549ED57D28D}"/>
              </a:ext>
            </a:extLst>
          </p:cNvPr>
          <p:cNvSpPr/>
          <p:nvPr/>
        </p:nvSpPr>
        <p:spPr>
          <a:xfrm>
            <a:off x="5836484" y="227866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32D1374-1620-459D-5173-9138D0BC27E7}"/>
              </a:ext>
            </a:extLst>
          </p:cNvPr>
          <p:cNvSpPr/>
          <p:nvPr/>
        </p:nvSpPr>
        <p:spPr>
          <a:xfrm>
            <a:off x="6725048" y="1823778"/>
            <a:ext cx="327270" cy="33185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P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DED87280-96D7-40D9-ABB2-BE6408A01B4C}"/>
              </a:ext>
            </a:extLst>
          </p:cNvPr>
          <p:cNvSpPr/>
          <p:nvPr/>
        </p:nvSpPr>
        <p:spPr>
          <a:xfrm>
            <a:off x="8392026" y="248715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5D1ED695-E093-57A4-E4C8-BC6041680172}"/>
              </a:ext>
            </a:extLst>
          </p:cNvPr>
          <p:cNvSpPr/>
          <p:nvPr/>
        </p:nvSpPr>
        <p:spPr>
          <a:xfrm>
            <a:off x="8066799" y="49508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C73E2C8F-0EDD-A380-4CFF-F9C791BC39A3}"/>
              </a:ext>
            </a:extLst>
          </p:cNvPr>
          <p:cNvSpPr/>
          <p:nvPr/>
        </p:nvSpPr>
        <p:spPr>
          <a:xfrm>
            <a:off x="10451610" y="3973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30DCA22-DA22-7C69-47C4-3F050B00A04C}"/>
              </a:ext>
            </a:extLst>
          </p:cNvPr>
          <p:cNvSpPr/>
          <p:nvPr/>
        </p:nvSpPr>
        <p:spPr>
          <a:xfrm>
            <a:off x="11276962" y="15392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3D1B3F58-6F54-21CA-83B5-54D44E6C9F08}"/>
              </a:ext>
            </a:extLst>
          </p:cNvPr>
          <p:cNvSpPr/>
          <p:nvPr/>
        </p:nvSpPr>
        <p:spPr>
          <a:xfrm>
            <a:off x="6407125" y="495087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1146AE6B-CF7D-C263-0F8A-912C61461D99}"/>
              </a:ext>
            </a:extLst>
          </p:cNvPr>
          <p:cNvSpPr/>
          <p:nvPr/>
        </p:nvSpPr>
        <p:spPr>
          <a:xfrm>
            <a:off x="6407125" y="976149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831C3569-9047-1EAE-0E0E-17F7A9C5AC22}"/>
              </a:ext>
            </a:extLst>
          </p:cNvPr>
          <p:cNvSpPr/>
          <p:nvPr/>
        </p:nvSpPr>
        <p:spPr>
          <a:xfrm>
            <a:off x="5880323" y="121839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5FE92C1E-5FE8-FEE6-6949-3C464D25B416}"/>
              </a:ext>
            </a:extLst>
          </p:cNvPr>
          <p:cNvSpPr/>
          <p:nvPr/>
        </p:nvSpPr>
        <p:spPr>
          <a:xfrm>
            <a:off x="8487907" y="1187826"/>
            <a:ext cx="327270" cy="33185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M</a:t>
            </a:r>
            <a:endParaRPr lang="fr-FR" sz="1600" dirty="0"/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312BFC28-3F11-F54A-7A77-9A78755CE776}"/>
              </a:ext>
            </a:extLst>
          </p:cNvPr>
          <p:cNvCxnSpPr>
            <a:cxnSpLocks/>
          </p:cNvCxnSpPr>
          <p:nvPr/>
        </p:nvCxnSpPr>
        <p:spPr>
          <a:xfrm>
            <a:off x="9175985" y="1032333"/>
            <a:ext cx="882188" cy="74214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25FF033E-62B5-9D38-104B-348AC4517CC8}"/>
              </a:ext>
            </a:extLst>
          </p:cNvPr>
          <p:cNvCxnSpPr>
            <a:cxnSpLocks/>
          </p:cNvCxnSpPr>
          <p:nvPr/>
        </p:nvCxnSpPr>
        <p:spPr>
          <a:xfrm flipH="1">
            <a:off x="7548128" y="1240496"/>
            <a:ext cx="342130" cy="49688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4BFF17DF-E164-D1E5-13E0-6E002CD2803A}"/>
              </a:ext>
            </a:extLst>
          </p:cNvPr>
          <p:cNvCxnSpPr>
            <a:cxnSpLocks/>
          </p:cNvCxnSpPr>
          <p:nvPr/>
        </p:nvCxnSpPr>
        <p:spPr>
          <a:xfrm flipV="1">
            <a:off x="8039519" y="979663"/>
            <a:ext cx="614247" cy="20816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llipse 45">
            <a:extLst>
              <a:ext uri="{FF2B5EF4-FFF2-40B4-BE49-F238E27FC236}">
                <a16:creationId xmlns:a16="http://schemas.microsoft.com/office/drawing/2014/main" id="{2E578DE2-25DA-B6FB-73F2-B93161EA48EE}"/>
              </a:ext>
            </a:extLst>
          </p:cNvPr>
          <p:cNvSpPr/>
          <p:nvPr/>
        </p:nvSpPr>
        <p:spPr>
          <a:xfrm>
            <a:off x="8653766" y="90517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64FF1125-17F3-0B44-C541-93D36A1175DE}"/>
              </a:ext>
            </a:extLst>
          </p:cNvPr>
          <p:cNvCxnSpPr>
            <a:cxnSpLocks/>
            <a:stCxn id="46" idx="6"/>
          </p:cNvCxnSpPr>
          <p:nvPr/>
        </p:nvCxnSpPr>
        <p:spPr>
          <a:xfrm>
            <a:off x="8828636" y="979663"/>
            <a:ext cx="198088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Ellipse 52">
            <a:extLst>
              <a:ext uri="{FF2B5EF4-FFF2-40B4-BE49-F238E27FC236}">
                <a16:creationId xmlns:a16="http://schemas.microsoft.com/office/drawing/2014/main" id="{221CAD4B-584F-51EA-AA5A-4FA98CDC509F}"/>
              </a:ext>
            </a:extLst>
          </p:cNvPr>
          <p:cNvSpPr/>
          <p:nvPr/>
        </p:nvSpPr>
        <p:spPr>
          <a:xfrm>
            <a:off x="7864649" y="111333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7F5343D1-7C16-AFAD-A8AA-FF44DA0CC19F}"/>
              </a:ext>
            </a:extLst>
          </p:cNvPr>
          <p:cNvCxnSpPr>
            <a:cxnSpLocks/>
          </p:cNvCxnSpPr>
          <p:nvPr/>
        </p:nvCxnSpPr>
        <p:spPr>
          <a:xfrm>
            <a:off x="7164305" y="1544535"/>
            <a:ext cx="383823" cy="29818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Ellipse 59">
            <a:extLst>
              <a:ext uri="{FF2B5EF4-FFF2-40B4-BE49-F238E27FC236}">
                <a16:creationId xmlns:a16="http://schemas.microsoft.com/office/drawing/2014/main" id="{8C4F5E9F-9960-659E-F754-29A0B62E987D}"/>
              </a:ext>
            </a:extLst>
          </p:cNvPr>
          <p:cNvSpPr/>
          <p:nvPr/>
        </p:nvSpPr>
        <p:spPr>
          <a:xfrm>
            <a:off x="7398867" y="171556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2B721F38-4D56-65DD-88CD-2E737F85FC50}"/>
              </a:ext>
            </a:extLst>
          </p:cNvPr>
          <p:cNvCxnSpPr>
            <a:cxnSpLocks/>
          </p:cNvCxnSpPr>
          <p:nvPr/>
        </p:nvCxnSpPr>
        <p:spPr>
          <a:xfrm>
            <a:off x="10032564" y="1827145"/>
            <a:ext cx="403071" cy="754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Ellipse 61">
            <a:extLst>
              <a:ext uri="{FF2B5EF4-FFF2-40B4-BE49-F238E27FC236}">
                <a16:creationId xmlns:a16="http://schemas.microsoft.com/office/drawing/2014/main" id="{8C7F9A7F-E32F-2577-BA90-B587FFDB2A7A}"/>
              </a:ext>
            </a:extLst>
          </p:cNvPr>
          <p:cNvSpPr/>
          <p:nvPr/>
        </p:nvSpPr>
        <p:spPr>
          <a:xfrm>
            <a:off x="10032564" y="175265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39C0454B-369F-B559-79FD-CB5E880870B3}"/>
              </a:ext>
            </a:extLst>
          </p:cNvPr>
          <p:cNvSpPr/>
          <p:nvPr/>
        </p:nvSpPr>
        <p:spPr>
          <a:xfrm>
            <a:off x="10379113" y="175265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87D1F5BC-23DB-64F8-C0EB-D5928E19E090}"/>
              </a:ext>
            </a:extLst>
          </p:cNvPr>
          <p:cNvSpPr/>
          <p:nvPr/>
        </p:nvSpPr>
        <p:spPr>
          <a:xfrm>
            <a:off x="9026724" y="88593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439751FC-D22A-7A87-96B3-CA33C4D28B96}"/>
              </a:ext>
            </a:extLst>
          </p:cNvPr>
          <p:cNvSpPr/>
          <p:nvPr/>
        </p:nvSpPr>
        <p:spPr>
          <a:xfrm>
            <a:off x="7015044" y="1416211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4101E27-0268-16A3-188F-672C8E394B85}"/>
              </a:ext>
            </a:extLst>
          </p:cNvPr>
          <p:cNvSpPr/>
          <p:nvPr/>
        </p:nvSpPr>
        <p:spPr>
          <a:xfrm>
            <a:off x="5498827" y="16865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609E2A0-9F3C-EFA2-1869-314E31704078}"/>
              </a:ext>
            </a:extLst>
          </p:cNvPr>
          <p:cNvSpPr/>
          <p:nvPr/>
        </p:nvSpPr>
        <p:spPr>
          <a:xfrm>
            <a:off x="6563870" y="3558598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FD281282-19BE-538A-5199-CA0B70CAF9DE}"/>
              </a:ext>
            </a:extLst>
          </p:cNvPr>
          <p:cNvSpPr/>
          <p:nvPr/>
        </p:nvSpPr>
        <p:spPr>
          <a:xfrm rot="16684268">
            <a:off x="8118097" y="3504460"/>
            <a:ext cx="674388" cy="14883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FBFF6ED-C7F4-06D8-2422-D36C7883D78D}"/>
              </a:ext>
            </a:extLst>
          </p:cNvPr>
          <p:cNvSpPr/>
          <p:nvPr/>
        </p:nvSpPr>
        <p:spPr>
          <a:xfrm>
            <a:off x="7203649" y="4117339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0C7D2DF-BFEB-1E0C-BBC5-C7771E82F36F}"/>
              </a:ext>
            </a:extLst>
          </p:cNvPr>
          <p:cNvSpPr/>
          <p:nvPr/>
        </p:nvSpPr>
        <p:spPr>
          <a:xfrm>
            <a:off x="7451372" y="3557240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59653BF-3A1B-D45E-929C-95E5DF715670}"/>
              </a:ext>
            </a:extLst>
          </p:cNvPr>
          <p:cNvSpPr/>
          <p:nvPr/>
        </p:nvSpPr>
        <p:spPr>
          <a:xfrm>
            <a:off x="8943056" y="3854343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71C03DD-894E-0F4C-3494-3AE363700B4A}"/>
              </a:ext>
            </a:extLst>
          </p:cNvPr>
          <p:cNvSpPr/>
          <p:nvPr/>
        </p:nvSpPr>
        <p:spPr>
          <a:xfrm>
            <a:off x="7906642" y="3990819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6400268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C59DF7-372F-D7C4-50C2-0B4CC580D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D560F58-8002-A92C-BEEF-E7CD1E1B8358}"/>
              </a:ext>
            </a:extLst>
          </p:cNvPr>
          <p:cNvSpPr/>
          <p:nvPr/>
        </p:nvSpPr>
        <p:spPr>
          <a:xfrm>
            <a:off x="82018" y="110609"/>
            <a:ext cx="4817421" cy="25545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*1850</a:t>
            </a:r>
          </a:p>
          <a:p>
            <a:r>
              <a:rPr lang="fr-FR" sz="1600" dirty="0"/>
              <a:t>Dans les Balkans, la Question d’Orient en suspens</a:t>
            </a:r>
          </a:p>
          <a:p>
            <a:r>
              <a:rPr lang="fr-FR" sz="1600" dirty="0"/>
              <a:t>Le Caucase conquis par les Russes</a:t>
            </a:r>
          </a:p>
          <a:p>
            <a:r>
              <a:rPr lang="fr-FR" sz="1600" dirty="0"/>
              <a:t>Plus à l’est, le Grand Jeu continue</a:t>
            </a:r>
          </a:p>
          <a:p>
            <a:endParaRPr lang="fr-FR" sz="1600" dirty="0"/>
          </a:p>
          <a:p>
            <a:r>
              <a:rPr lang="fr-FR" sz="1600" dirty="0"/>
              <a:t>*1850 : En Asie centrale</a:t>
            </a:r>
          </a:p>
          <a:p>
            <a:r>
              <a:rPr lang="fr-FR" sz="1600" dirty="0"/>
              <a:t>La steppe des nomades kazakhs étant soumises</a:t>
            </a:r>
          </a:p>
          <a:p>
            <a:endParaRPr lang="fr-FR" sz="1600" dirty="0"/>
          </a:p>
          <a:p>
            <a:r>
              <a:rPr lang="fr-FR" sz="1600" dirty="0"/>
              <a:t>Plus aucun obstacle pour conquérir</a:t>
            </a:r>
          </a:p>
          <a:p>
            <a:r>
              <a:rPr lang="fr-FR" sz="1600" dirty="0"/>
              <a:t>1 000 km au sud, les riches khanats ouzbeks…</a:t>
            </a:r>
          </a:p>
        </p:txBody>
      </p:sp>
      <p:pic>
        <p:nvPicPr>
          <p:cNvPr id="7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0F9468F6-A50B-0CE8-1CBC-62BE915D21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970B2E0D-9CE2-DCAC-82CB-54E9C3A3D6E2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ECF4D17-1EC6-B24C-0481-CDB7D9BA2898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191102B-9449-882B-0491-B40D2D8C2710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6F8973F-B713-5A9D-A127-AB9DB9D24719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E5D5191-7864-4701-F651-9DA13C6F9E99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88ED4D6B-2D9C-66DB-ED33-AB5721EBF6AD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4115BB5-02E0-95EF-02A3-2418D729CCE6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9F5B9621-4A5C-6C0A-F9B2-1C54B822BFC7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3EF570ED-F2E0-7316-7408-ED9F50006FFA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AA639F7-75CA-C46D-F2BC-9D20EB836CAC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3D4569C9-0B1B-DDE5-FE1B-F718DF8AB169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C12A7343-14B5-5154-B8A1-03EDB458C2F4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4A12FECF-F10B-CABC-F2FE-778EB142A068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779DA29B-6AF8-4540-3E6F-3D97D54710B8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034CF2A2-03C6-1974-68DD-FEB038516FD0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366847DF-E047-823C-F7C4-DE5302E4F285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164C877C-BBB0-3C48-AD3C-B918DF8B76B9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585B0C8E-7A36-412C-6238-C963A0F998C3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68C13939-1ACD-2138-904F-A32EBC52AAC4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AC06DB71-7EF0-9FE3-AF7E-1369F9A34143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0502CCC6-8163-91B2-F243-A74D03118EBD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llipse 56">
            <a:extLst>
              <a:ext uri="{FF2B5EF4-FFF2-40B4-BE49-F238E27FC236}">
                <a16:creationId xmlns:a16="http://schemas.microsoft.com/office/drawing/2014/main" id="{EDD89618-1A5A-4266-F6A3-D26E8471BFAE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0942CBE8-3E42-AC5E-B6E8-8B89D06A5E50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6F799496-32E5-80A8-3D4A-68ECBBA24C3C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55102D5F-786B-7750-1BC8-5970D61CF89C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F2EA30DB-B328-EC13-643F-5D244985CDED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FA68A4BB-4CB6-9FAE-4192-6D7BDCE0CB6A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7" name="Connecteur droit 66">
            <a:extLst>
              <a:ext uri="{FF2B5EF4-FFF2-40B4-BE49-F238E27FC236}">
                <a16:creationId xmlns:a16="http://schemas.microsoft.com/office/drawing/2014/main" id="{EB8050C8-D97E-DF6E-49E8-6C56C5929A21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Ellipse 67">
            <a:extLst>
              <a:ext uri="{FF2B5EF4-FFF2-40B4-BE49-F238E27FC236}">
                <a16:creationId xmlns:a16="http://schemas.microsoft.com/office/drawing/2014/main" id="{B7620D3F-4149-CC77-59B9-D7F8E4728702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ADBEE3DC-D5CF-0B8E-85D5-EC7FEAE09CD4}"/>
              </a:ext>
            </a:extLst>
          </p:cNvPr>
          <p:cNvCxnSpPr>
            <a:cxnSpLocks/>
            <a:endCxn id="62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Ellipse 69">
            <a:extLst>
              <a:ext uri="{FF2B5EF4-FFF2-40B4-BE49-F238E27FC236}">
                <a16:creationId xmlns:a16="http://schemas.microsoft.com/office/drawing/2014/main" id="{6269F779-0E16-2EA1-7990-2DD5982B0AD0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2149ED26-7652-AB70-814C-7E83AF85BA85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E43AB8F9-F795-D59A-51CE-2249AB9DD4DF}"/>
              </a:ext>
            </a:extLst>
          </p:cNvPr>
          <p:cNvSpPr/>
          <p:nvPr/>
        </p:nvSpPr>
        <p:spPr>
          <a:xfrm rot="16563753">
            <a:off x="9169515" y="2664067"/>
            <a:ext cx="571465" cy="577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4B4BF32E-F78D-143C-D193-53977272CBD7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0F035F47-9837-22BB-0529-4AB5C8F89D56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3EB351D4-0829-FF71-6874-10DF40A01D21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B3B12E56-C0D8-61E4-6E42-AAD10410830C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DECA3E27-74BB-8EF2-C1F0-6C38FFFFDD43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C9373152-E0D3-11BC-B11F-31F914E3277E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E49BB3D7-8527-4C72-FF98-D35D029B7186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1E56D104-7B74-1994-77D9-F7D82E151D99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04A1098D-EB87-26AB-68B9-599014721139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6B84013-9A69-935C-7002-013BB5A273CE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5373AF90-9E5E-86F0-769E-8485A385DBF6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6858B7B1-0434-2901-F329-B95AFC0A0400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07A62477-6CE9-C4D3-6EA6-4A6E36D6D26F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123F5C60-D528-3F99-34DA-3F2E98736B4C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1DFF34FF-9473-2D0C-69C4-FCE3D75FCDEB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Ellipse 87">
            <a:extLst>
              <a:ext uri="{FF2B5EF4-FFF2-40B4-BE49-F238E27FC236}">
                <a16:creationId xmlns:a16="http://schemas.microsoft.com/office/drawing/2014/main" id="{98918846-1FB0-1FD2-DA7B-DE62E8E2E98D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id="{BFA40103-D1A5-336D-B0BD-BBDFBBA1031A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1A378E00-7A13-F148-A98A-E1ABD45B0850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Ellipse 90">
            <a:extLst>
              <a:ext uri="{FF2B5EF4-FFF2-40B4-BE49-F238E27FC236}">
                <a16:creationId xmlns:a16="http://schemas.microsoft.com/office/drawing/2014/main" id="{7322E037-5BEB-6BA6-5312-354E30C59768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2FE2050B-DD72-B81C-934D-40D176C6A6AB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07CF5FE5-A229-237B-3952-A613DC196F57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864600A6-A79D-6B34-E536-A494D2D17E93}"/>
              </a:ext>
            </a:extLst>
          </p:cNvPr>
          <p:cNvSpPr/>
          <p:nvPr/>
        </p:nvSpPr>
        <p:spPr>
          <a:xfrm>
            <a:off x="7720578" y="3303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5F79EF0A-13D4-2E21-C6D1-64D2C19FF4A7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E467A51D-99D5-5A5D-5F00-45BF7C31DB7B}"/>
              </a:ext>
            </a:extLst>
          </p:cNvPr>
          <p:cNvSpPr/>
          <p:nvPr/>
        </p:nvSpPr>
        <p:spPr>
          <a:xfrm rot="8227617">
            <a:off x="7449503" y="226537"/>
            <a:ext cx="762145" cy="4290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D36E66AB-FC33-4B86-1070-5A631A5915D6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35D7BE82-92A3-9AC0-FECE-7A9E9184BE6B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C4295374-4CAA-5D76-0F03-DD31A2338618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779CA920-8A9D-8283-1913-AC14EF641D39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A345CF4B-5682-FE3E-066C-0F03E3B0FC9C}"/>
              </a:ext>
            </a:extLst>
          </p:cNvPr>
          <p:cNvSpPr/>
          <p:nvPr/>
        </p:nvSpPr>
        <p:spPr>
          <a:xfrm>
            <a:off x="7229668" y="1623492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DEDE5806-FF2E-AE35-B5D4-25FB215D4A46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75FF83AA-411B-1B5E-AC26-4A51D182C7F4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B22E4F4F-7EA3-0B54-3615-9664706ABC18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8B1CA288-B2FD-6C25-EF7E-E637FBC0B2B0}"/>
              </a:ext>
            </a:extLst>
          </p:cNvPr>
          <p:cNvSpPr/>
          <p:nvPr/>
        </p:nvSpPr>
        <p:spPr>
          <a:xfrm>
            <a:off x="7795430" y="21894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9E28CA7B-5A5A-EB95-1A96-2B11851526CC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AEFBBD31-676A-6D7B-A302-AF91D6A0AD15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9E8E87CB-DBF2-281A-5FB4-17F66281A113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65B58870-B16D-A671-EC7D-D4464E6C030B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A17006EB-4438-7BB8-0D21-45FF0AAA12D5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754384E0-B05B-728C-15A7-F7D6F107FA04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3B6CD1AE-5B3C-1BDB-763C-CB5EC12C13F4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10514646-773C-31E6-B8EC-C38A371053B6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F59CB1A9-18EE-62B5-25D1-94CE41837B1F}"/>
              </a:ext>
            </a:extLst>
          </p:cNvPr>
          <p:cNvSpPr/>
          <p:nvPr/>
        </p:nvSpPr>
        <p:spPr>
          <a:xfrm>
            <a:off x="7811905" y="225307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1828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91E3D29C-2DE7-42F1-18BB-B8EE05B49F55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1812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D3DED8FB-F3D7-6C8B-D446-14088DB99FA6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389B8DB4-4E13-0AAC-76B9-2558D90975F9}"/>
              </a:ext>
            </a:extLst>
          </p:cNvPr>
          <p:cNvSpPr/>
          <p:nvPr/>
        </p:nvSpPr>
        <p:spPr>
          <a:xfrm>
            <a:off x="7303699" y="877140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ECA050CB-4313-E05A-D827-2A10BEAE5F31}"/>
              </a:ext>
            </a:extLst>
          </p:cNvPr>
          <p:cNvSpPr/>
          <p:nvPr/>
        </p:nvSpPr>
        <p:spPr>
          <a:xfrm>
            <a:off x="7538149" y="41338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1809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DCA572F6-5882-689F-7D86-9D83A4F691F1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124" name="Ellipse 123">
            <a:extLst>
              <a:ext uri="{FF2B5EF4-FFF2-40B4-BE49-F238E27FC236}">
                <a16:creationId xmlns:a16="http://schemas.microsoft.com/office/drawing/2014/main" id="{BE341A48-4542-3DF9-36EE-F8BD53063C7A}"/>
              </a:ext>
            </a:extLst>
          </p:cNvPr>
          <p:cNvSpPr/>
          <p:nvPr/>
        </p:nvSpPr>
        <p:spPr>
          <a:xfrm>
            <a:off x="6094995" y="705092"/>
            <a:ext cx="275558" cy="25372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25" name="Ellipse 124">
            <a:extLst>
              <a:ext uri="{FF2B5EF4-FFF2-40B4-BE49-F238E27FC236}">
                <a16:creationId xmlns:a16="http://schemas.microsoft.com/office/drawing/2014/main" id="{9447EA5C-49B3-E3D0-2AC9-8D5B55317E91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26" name="Ellipse 125">
            <a:extLst>
              <a:ext uri="{FF2B5EF4-FFF2-40B4-BE49-F238E27FC236}">
                <a16:creationId xmlns:a16="http://schemas.microsoft.com/office/drawing/2014/main" id="{6627CB4E-95F7-536D-3D23-60AB33E25FB0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7" name="Ellipse 126">
            <a:extLst>
              <a:ext uri="{FF2B5EF4-FFF2-40B4-BE49-F238E27FC236}">
                <a16:creationId xmlns:a16="http://schemas.microsoft.com/office/drawing/2014/main" id="{B4E93D72-421B-A9E3-8844-6508C1A0B140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B76CF99F-1AD4-C609-65BC-E32C7A33720A}"/>
              </a:ext>
            </a:extLst>
          </p:cNvPr>
          <p:cNvSpPr/>
          <p:nvPr/>
        </p:nvSpPr>
        <p:spPr>
          <a:xfrm>
            <a:off x="6572544" y="2071856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DD52F7BB-5128-1E03-BE7B-C1D1E3569F15}"/>
              </a:ext>
            </a:extLst>
          </p:cNvPr>
          <p:cNvSpPr/>
          <p:nvPr/>
        </p:nvSpPr>
        <p:spPr>
          <a:xfrm>
            <a:off x="6428156" y="2279189"/>
            <a:ext cx="564705" cy="1910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1829</a:t>
            </a:r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991DF481-F462-FE81-542B-26047D4681A8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5DF99BDF-70EC-C8A2-47B3-D51176F01058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E82C6DC7-9DEC-6159-65C5-9CFBD00FF75E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34" name="Ellipse 133">
            <a:extLst>
              <a:ext uri="{FF2B5EF4-FFF2-40B4-BE49-F238E27FC236}">
                <a16:creationId xmlns:a16="http://schemas.microsoft.com/office/drawing/2014/main" id="{1BC50801-B992-809D-308A-8031DB9C46E5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FB99D46E-3A3F-A31D-A0E0-47BCFBE14EAF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E1CA826A-B818-DCA0-F343-58618E533E0E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id="{68755129-48AE-A05B-A6DF-29A92191C1AD}"/>
              </a:ext>
            </a:extLst>
          </p:cNvPr>
          <p:cNvSpPr/>
          <p:nvPr/>
        </p:nvSpPr>
        <p:spPr>
          <a:xfrm>
            <a:off x="7380889" y="276769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F7B307FB-E1CB-55C6-3636-583577FD5745}"/>
              </a:ext>
            </a:extLst>
          </p:cNvPr>
          <p:cNvSpPr/>
          <p:nvPr/>
        </p:nvSpPr>
        <p:spPr>
          <a:xfrm>
            <a:off x="6705473" y="3208015"/>
            <a:ext cx="564705" cy="191049"/>
          </a:xfrm>
          <a:prstGeom prst="rect">
            <a:avLst/>
          </a:prstGeom>
          <a:solidFill>
            <a:srgbClr val="FFDC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1841</a:t>
            </a:r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FBF83137-83FB-376C-CE12-D1D5A8F3DFF2}"/>
              </a:ext>
            </a:extLst>
          </p:cNvPr>
          <p:cNvSpPr/>
          <p:nvPr/>
        </p:nvSpPr>
        <p:spPr>
          <a:xfrm>
            <a:off x="8081083" y="214087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926C5B80-653D-B4E6-6715-94905318994A}"/>
              </a:ext>
            </a:extLst>
          </p:cNvPr>
          <p:cNvSpPr/>
          <p:nvPr/>
        </p:nvSpPr>
        <p:spPr>
          <a:xfrm>
            <a:off x="7792672" y="1999357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AEF74268-C9CD-4134-41AD-C17E34211B02}"/>
              </a:ext>
            </a:extLst>
          </p:cNvPr>
          <p:cNvSpPr/>
          <p:nvPr/>
        </p:nvSpPr>
        <p:spPr>
          <a:xfrm rot="17272040">
            <a:off x="9516572" y="2761656"/>
            <a:ext cx="749594" cy="35036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2" name="Ellipse 141">
            <a:extLst>
              <a:ext uri="{FF2B5EF4-FFF2-40B4-BE49-F238E27FC236}">
                <a16:creationId xmlns:a16="http://schemas.microsoft.com/office/drawing/2014/main" id="{11267D14-3CAF-F3BE-3C0B-9DCEA135F8EA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43" name="Ellipse 142">
            <a:extLst>
              <a:ext uri="{FF2B5EF4-FFF2-40B4-BE49-F238E27FC236}">
                <a16:creationId xmlns:a16="http://schemas.microsoft.com/office/drawing/2014/main" id="{D10FB311-E71B-153B-90FA-8602D5E5D5C0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44" name="Ellipse 143">
            <a:extLst>
              <a:ext uri="{FF2B5EF4-FFF2-40B4-BE49-F238E27FC236}">
                <a16:creationId xmlns:a16="http://schemas.microsoft.com/office/drawing/2014/main" id="{A1273947-D32E-A0A0-4EBC-8F54B2C734EA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45" name="Ellipse 144">
            <a:extLst>
              <a:ext uri="{FF2B5EF4-FFF2-40B4-BE49-F238E27FC236}">
                <a16:creationId xmlns:a16="http://schemas.microsoft.com/office/drawing/2014/main" id="{A42F5A4E-7A8B-6987-E5B9-873A3363C965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46" name="Ellipse 145">
            <a:extLst>
              <a:ext uri="{FF2B5EF4-FFF2-40B4-BE49-F238E27FC236}">
                <a16:creationId xmlns:a16="http://schemas.microsoft.com/office/drawing/2014/main" id="{45710DA3-15E8-37E0-859C-5DC3DD6A593A}"/>
              </a:ext>
            </a:extLst>
          </p:cNvPr>
          <p:cNvSpPr/>
          <p:nvPr/>
        </p:nvSpPr>
        <p:spPr>
          <a:xfrm rot="5400000">
            <a:off x="9842859" y="2625278"/>
            <a:ext cx="1859059" cy="25220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7" name="Ellipse 146">
            <a:extLst>
              <a:ext uri="{FF2B5EF4-FFF2-40B4-BE49-F238E27FC236}">
                <a16:creationId xmlns:a16="http://schemas.microsoft.com/office/drawing/2014/main" id="{9EF7DFFD-6595-5685-EFFE-4007FC7E2C95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D8537602-86AA-9FB5-F5D6-35AB5646AC76}"/>
              </a:ext>
            </a:extLst>
          </p:cNvPr>
          <p:cNvSpPr/>
          <p:nvPr/>
        </p:nvSpPr>
        <p:spPr>
          <a:xfrm>
            <a:off x="9529625" y="3612324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1843</a:t>
            </a:r>
          </a:p>
        </p:txBody>
      </p:sp>
      <p:sp>
        <p:nvSpPr>
          <p:cNvPr id="150" name="Ellipse 149">
            <a:extLst>
              <a:ext uri="{FF2B5EF4-FFF2-40B4-BE49-F238E27FC236}">
                <a16:creationId xmlns:a16="http://schemas.microsoft.com/office/drawing/2014/main" id="{ECBF8CB5-90E1-F092-76F7-1CBD193FF0D5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63F3F600-1171-03CF-C838-00B118012469}"/>
              </a:ext>
            </a:extLst>
          </p:cNvPr>
          <p:cNvSpPr/>
          <p:nvPr/>
        </p:nvSpPr>
        <p:spPr>
          <a:xfrm>
            <a:off x="9733946" y="2791663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1849</a:t>
            </a:r>
          </a:p>
        </p:txBody>
      </p:sp>
      <p:sp>
        <p:nvSpPr>
          <p:cNvPr id="152" name="Ellipse 151">
            <a:extLst>
              <a:ext uri="{FF2B5EF4-FFF2-40B4-BE49-F238E27FC236}">
                <a16:creationId xmlns:a16="http://schemas.microsoft.com/office/drawing/2014/main" id="{024D0E30-3877-C9BA-1C49-DB655FCF67BA}"/>
              </a:ext>
            </a:extLst>
          </p:cNvPr>
          <p:cNvSpPr/>
          <p:nvPr/>
        </p:nvSpPr>
        <p:spPr>
          <a:xfrm>
            <a:off x="11001255" y="2878427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CB03BE47-B907-915C-0C39-9B5D079067A0}"/>
              </a:ext>
            </a:extLst>
          </p:cNvPr>
          <p:cNvSpPr/>
          <p:nvPr/>
        </p:nvSpPr>
        <p:spPr>
          <a:xfrm>
            <a:off x="11642268" y="366454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1852</a:t>
            </a:r>
          </a:p>
        </p:txBody>
      </p:sp>
      <p:sp>
        <p:nvSpPr>
          <p:cNvPr id="154" name="Ellipse 153">
            <a:extLst>
              <a:ext uri="{FF2B5EF4-FFF2-40B4-BE49-F238E27FC236}">
                <a16:creationId xmlns:a16="http://schemas.microsoft.com/office/drawing/2014/main" id="{042D3272-6AC4-4FDD-AB95-518E0A20BF3B}"/>
              </a:ext>
            </a:extLst>
          </p:cNvPr>
          <p:cNvSpPr/>
          <p:nvPr/>
        </p:nvSpPr>
        <p:spPr>
          <a:xfrm>
            <a:off x="11874494" y="3493192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5C2F5074-2255-3DB8-9306-1A7B11F68ADB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156" name="Ellipse 155">
            <a:extLst>
              <a:ext uri="{FF2B5EF4-FFF2-40B4-BE49-F238E27FC236}">
                <a16:creationId xmlns:a16="http://schemas.microsoft.com/office/drawing/2014/main" id="{8F50FCE9-FEB3-C5E5-55A0-5BD62D9DF774}"/>
              </a:ext>
            </a:extLst>
          </p:cNvPr>
          <p:cNvSpPr/>
          <p:nvPr/>
        </p:nvSpPr>
        <p:spPr>
          <a:xfrm>
            <a:off x="7906213" y="441869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F7E30D68-883D-F6BB-A496-F64EF4D7B86F}"/>
              </a:ext>
            </a:extLst>
          </p:cNvPr>
          <p:cNvSpPr/>
          <p:nvPr/>
        </p:nvSpPr>
        <p:spPr>
          <a:xfrm>
            <a:off x="7695781" y="454725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1839</a:t>
            </a:r>
          </a:p>
        </p:txBody>
      </p:sp>
      <p:sp>
        <p:nvSpPr>
          <p:cNvPr id="158" name="Ellipse 157">
            <a:extLst>
              <a:ext uri="{FF2B5EF4-FFF2-40B4-BE49-F238E27FC236}">
                <a16:creationId xmlns:a16="http://schemas.microsoft.com/office/drawing/2014/main" id="{7E6B1932-030D-30EE-62B8-7C64CDFED0A9}"/>
              </a:ext>
            </a:extLst>
          </p:cNvPr>
          <p:cNvSpPr/>
          <p:nvPr/>
        </p:nvSpPr>
        <p:spPr>
          <a:xfrm>
            <a:off x="8396556" y="363727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92A55BD7-430B-7361-F141-DDBE99795DDC}"/>
              </a:ext>
            </a:extLst>
          </p:cNvPr>
          <p:cNvSpPr/>
          <p:nvPr/>
        </p:nvSpPr>
        <p:spPr>
          <a:xfrm>
            <a:off x="8181268" y="378440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1853</a:t>
            </a:r>
          </a:p>
        </p:txBody>
      </p:sp>
      <p:sp>
        <p:nvSpPr>
          <p:cNvPr id="160" name="Rectangle 1">
            <a:extLst>
              <a:ext uri="{FF2B5EF4-FFF2-40B4-BE49-F238E27FC236}">
                <a16:creationId xmlns:a16="http://schemas.microsoft.com/office/drawing/2014/main" id="{EAB259B1-DED3-EAC7-0DC5-42B9FA391488}"/>
              </a:ext>
            </a:extLst>
          </p:cNvPr>
          <p:cNvSpPr/>
          <p:nvPr/>
        </p:nvSpPr>
        <p:spPr>
          <a:xfrm>
            <a:off x="4996305" y="95898"/>
            <a:ext cx="689011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1850</a:t>
            </a:r>
            <a:endParaRPr lang="fr-FR" b="1" spc="-1" dirty="0">
              <a:latin typeface="Arial"/>
            </a:endParaRP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10A33A53-4074-8227-6130-36FF389B5ECF}"/>
              </a:ext>
            </a:extLst>
          </p:cNvPr>
          <p:cNvSpPr/>
          <p:nvPr/>
        </p:nvSpPr>
        <p:spPr>
          <a:xfrm>
            <a:off x="9120163" y="1631934"/>
            <a:ext cx="654425" cy="17813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1848</a:t>
            </a:r>
          </a:p>
        </p:txBody>
      </p:sp>
    </p:spTree>
    <p:extLst>
      <p:ext uri="{BB962C8B-B14F-4D97-AF65-F5344CB8AC3E}">
        <p14:creationId xmlns:p14="http://schemas.microsoft.com/office/powerpoint/2010/main" val="1107046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60B5A-D608-ED4F-9D11-C069618D4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675999C-929B-86FE-5CA4-D69E0794BD48}"/>
              </a:ext>
            </a:extLst>
          </p:cNvPr>
          <p:cNvSpPr/>
          <p:nvPr/>
        </p:nvSpPr>
        <p:spPr>
          <a:xfrm>
            <a:off x="118468" y="132522"/>
            <a:ext cx="4998745" cy="60939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*Le Caucase ; Rappels ; En trois temps…</a:t>
            </a:r>
          </a:p>
          <a:p>
            <a:endParaRPr lang="fr-FR" sz="1700" dirty="0"/>
          </a:p>
          <a:p>
            <a:r>
              <a:rPr lang="fr-FR" sz="1700" dirty="0"/>
              <a:t>a) 1801-17</a:t>
            </a:r>
          </a:p>
          <a:p>
            <a:r>
              <a:rPr lang="fr-FR" sz="1700" dirty="0"/>
              <a:t>Conquête sur la Perse de la Transcaucasie</a:t>
            </a:r>
          </a:p>
          <a:p>
            <a:r>
              <a:rPr lang="fr-FR" sz="1600" dirty="0"/>
              <a:t>Géorgie, </a:t>
            </a:r>
            <a:r>
              <a:rPr lang="fr-FR" sz="1600" dirty="0" err="1"/>
              <a:t>Iméréthie</a:t>
            </a:r>
            <a:r>
              <a:rPr lang="fr-FR" sz="1600" dirty="0"/>
              <a:t>, Azerbaïdjan, côte est de la mer Noire</a:t>
            </a:r>
          </a:p>
          <a:p>
            <a:endParaRPr lang="fr-FR" sz="1700" dirty="0"/>
          </a:p>
          <a:p>
            <a:r>
              <a:rPr lang="fr-FR" sz="1700" dirty="0"/>
              <a:t>b) 1819-20 : Conquête de la </a:t>
            </a:r>
            <a:r>
              <a:rPr lang="fr-FR" sz="1700" dirty="0" err="1"/>
              <a:t>Ciscaucasie</a:t>
            </a:r>
            <a:r>
              <a:rPr lang="fr-FR" sz="1700" dirty="0"/>
              <a:t>…</a:t>
            </a:r>
          </a:p>
          <a:p>
            <a:r>
              <a:rPr lang="fr-FR" sz="1700" dirty="0"/>
              <a:t>A l’est, fondation de la forteresse de Grozny, </a:t>
            </a:r>
            <a:r>
              <a:rPr lang="fr-FR" sz="1700" i="1" dirty="0"/>
              <a:t>la Terrible</a:t>
            </a:r>
            <a:endParaRPr lang="fr-FR" sz="1700" dirty="0"/>
          </a:p>
          <a:p>
            <a:r>
              <a:rPr lang="fr-FR" sz="1700" dirty="0"/>
              <a:t>Et soumission des Tchétchènes de la plaine</a:t>
            </a:r>
            <a:endParaRPr lang="fr-FR" sz="1700" i="1" dirty="0"/>
          </a:p>
          <a:p>
            <a:r>
              <a:rPr lang="fr-FR" sz="1700" dirty="0"/>
              <a:t>A l’ouest, soumission des Kabardes</a:t>
            </a:r>
          </a:p>
          <a:p>
            <a:endParaRPr lang="fr-FR" sz="1700" dirty="0"/>
          </a:p>
          <a:p>
            <a:r>
              <a:rPr lang="fr-FR" sz="1700" dirty="0"/>
              <a:t>c) 1828-29 : En Transcaucasie</a:t>
            </a:r>
          </a:p>
          <a:p>
            <a:r>
              <a:rPr lang="fr-FR" sz="1700" dirty="0"/>
              <a:t>Annexion de l’Arménie perse : </a:t>
            </a:r>
            <a:r>
              <a:rPr lang="fr-FR" sz="1700" u="sng" dirty="0"/>
              <a:t>Frontière actuelle</a:t>
            </a:r>
          </a:p>
          <a:p>
            <a:r>
              <a:rPr lang="fr-FR" sz="1700" dirty="0"/>
              <a:t>NB : Et d’</a:t>
            </a:r>
            <a:r>
              <a:rPr lang="fr-FR" sz="1700" dirty="0" err="1"/>
              <a:t>Akhalkalak</a:t>
            </a:r>
            <a:r>
              <a:rPr lang="fr-FR" sz="1700" dirty="0"/>
              <a:t> et </a:t>
            </a:r>
            <a:r>
              <a:rPr lang="fr-FR" sz="1700" dirty="0" err="1"/>
              <a:t>Akhaltsik</a:t>
            </a:r>
            <a:r>
              <a:rPr lang="fr-FR" sz="1700" dirty="0"/>
              <a:t> au nord de Kars</a:t>
            </a:r>
          </a:p>
          <a:p>
            <a:endParaRPr lang="fr-FR" sz="1700" dirty="0"/>
          </a:p>
          <a:p>
            <a:r>
              <a:rPr lang="fr-FR" sz="1700" dirty="0"/>
              <a:t>*1830 : Bilan : Tout le Caucase est conquis</a:t>
            </a:r>
          </a:p>
          <a:p>
            <a:r>
              <a:rPr lang="fr-FR" sz="1700" dirty="0"/>
              <a:t>*A l’intérieur, seuls les peuples des montagnes</a:t>
            </a:r>
          </a:p>
          <a:p>
            <a:r>
              <a:rPr lang="fr-FR" sz="1700" dirty="0"/>
              <a:t>Restent largement  autonomes</a:t>
            </a:r>
          </a:p>
          <a:p>
            <a:r>
              <a:rPr lang="fr-FR" sz="1700" dirty="0"/>
              <a:t>a) Au NO, Tcherkesses et Svanes ; Et surtout…</a:t>
            </a:r>
          </a:p>
          <a:p>
            <a:r>
              <a:rPr lang="fr-FR" sz="1700" dirty="0"/>
              <a:t>b) Au NE, les Tchétchènes et les Avars du Daghestan</a:t>
            </a:r>
          </a:p>
          <a:p>
            <a:endParaRPr lang="fr-FR" sz="1700" dirty="0"/>
          </a:p>
          <a:p>
            <a:r>
              <a:rPr lang="fr-FR" sz="1700" dirty="0"/>
              <a:t>*Leur soumission ne se fera que tardivement</a:t>
            </a:r>
          </a:p>
          <a:p>
            <a:r>
              <a:rPr lang="fr-FR" sz="1700" dirty="0"/>
              <a:t>Dans les années 1850-1860 ; Récit et retour en 1830…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25BFC5D-DF34-FD80-5BDA-B6B8778BF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649" y="88188"/>
            <a:ext cx="6854327" cy="559699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D408AE85-04C8-E56E-863E-0FE22B2DAA88}"/>
              </a:ext>
            </a:extLst>
          </p:cNvPr>
          <p:cNvSpPr/>
          <p:nvPr/>
        </p:nvSpPr>
        <p:spPr>
          <a:xfrm>
            <a:off x="10640548" y="4845173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6DD3E0F-6821-7948-403B-93F9E3767048}"/>
              </a:ext>
            </a:extLst>
          </p:cNvPr>
          <p:cNvSpPr/>
          <p:nvPr/>
        </p:nvSpPr>
        <p:spPr>
          <a:xfrm>
            <a:off x="11279592" y="386451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AD63D32-8FB5-289D-CF73-3E78DA587728}"/>
              </a:ext>
            </a:extLst>
          </p:cNvPr>
          <p:cNvSpPr/>
          <p:nvPr/>
        </p:nvSpPr>
        <p:spPr>
          <a:xfrm>
            <a:off x="10445285" y="283655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61729C6-ABDC-CC74-9CE5-84CC1A00AEF9}"/>
              </a:ext>
            </a:extLst>
          </p:cNvPr>
          <p:cNvSpPr/>
          <p:nvPr/>
        </p:nvSpPr>
        <p:spPr>
          <a:xfrm>
            <a:off x="7799112" y="275842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ED40EB67-5D44-7B50-42F6-3EC5362A21F3}"/>
              </a:ext>
            </a:extLst>
          </p:cNvPr>
          <p:cNvSpPr/>
          <p:nvPr/>
        </p:nvSpPr>
        <p:spPr>
          <a:xfrm>
            <a:off x="8820987" y="230235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37A2CA3A-C875-7AC1-DB1F-190D892CFB9C}"/>
              </a:ext>
            </a:extLst>
          </p:cNvPr>
          <p:cNvCxnSpPr>
            <a:cxnSpLocks/>
            <a:stCxn id="17" idx="4"/>
          </p:cNvCxnSpPr>
          <p:nvPr/>
        </p:nvCxnSpPr>
        <p:spPr>
          <a:xfrm>
            <a:off x="8908422" y="2451328"/>
            <a:ext cx="25609" cy="64455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335E8E1A-EAA0-04E9-DD0D-6F15CFF7CAB9}"/>
              </a:ext>
            </a:extLst>
          </p:cNvPr>
          <p:cNvSpPr/>
          <p:nvPr/>
        </p:nvSpPr>
        <p:spPr>
          <a:xfrm>
            <a:off x="9984217" y="225713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C1914718-BA3F-799F-A294-3889C8AC19CA}"/>
              </a:ext>
            </a:extLst>
          </p:cNvPr>
          <p:cNvCxnSpPr>
            <a:cxnSpLocks/>
          </p:cNvCxnSpPr>
          <p:nvPr/>
        </p:nvCxnSpPr>
        <p:spPr>
          <a:xfrm>
            <a:off x="8908422" y="825172"/>
            <a:ext cx="1101404" cy="145377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1EB42E92-DA32-E377-9011-EB29CB429D29}"/>
              </a:ext>
            </a:extLst>
          </p:cNvPr>
          <p:cNvCxnSpPr>
            <a:cxnSpLocks/>
            <a:endCxn id="14" idx="7"/>
          </p:cNvCxnSpPr>
          <p:nvPr/>
        </p:nvCxnSpPr>
        <p:spPr>
          <a:xfrm flipH="1">
            <a:off x="7948373" y="2376841"/>
            <a:ext cx="872614" cy="40340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E34A54FD-6BBC-637B-0F1D-64C90D5CB8D4}"/>
              </a:ext>
            </a:extLst>
          </p:cNvPr>
          <p:cNvCxnSpPr>
            <a:cxnSpLocks/>
            <a:stCxn id="29" idx="5"/>
            <a:endCxn id="11" idx="1"/>
          </p:cNvCxnSpPr>
          <p:nvPr/>
        </p:nvCxnSpPr>
        <p:spPr>
          <a:xfrm>
            <a:off x="10133478" y="2384291"/>
            <a:ext cx="337416" cy="47408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FC2F59A0-B303-F971-6F8E-6FE83EFA1D62}"/>
              </a:ext>
            </a:extLst>
          </p:cNvPr>
          <p:cNvCxnSpPr>
            <a:cxnSpLocks/>
            <a:stCxn id="11" idx="5"/>
            <a:endCxn id="9" idx="1"/>
          </p:cNvCxnSpPr>
          <p:nvPr/>
        </p:nvCxnSpPr>
        <p:spPr>
          <a:xfrm>
            <a:off x="10594546" y="2963711"/>
            <a:ext cx="710655" cy="92261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7D893181-3B79-2578-4ACA-3056F1B3D5D5}"/>
              </a:ext>
            </a:extLst>
          </p:cNvPr>
          <p:cNvCxnSpPr>
            <a:cxnSpLocks/>
            <a:stCxn id="9" idx="3"/>
            <a:endCxn id="8" idx="7"/>
          </p:cNvCxnSpPr>
          <p:nvPr/>
        </p:nvCxnSpPr>
        <p:spPr>
          <a:xfrm flipH="1">
            <a:off x="10789809" y="3991668"/>
            <a:ext cx="515392" cy="87532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llipse 38">
            <a:extLst>
              <a:ext uri="{FF2B5EF4-FFF2-40B4-BE49-F238E27FC236}">
                <a16:creationId xmlns:a16="http://schemas.microsoft.com/office/drawing/2014/main" id="{C8DB71B8-F4CF-0341-2B9E-66528E07E625}"/>
              </a:ext>
            </a:extLst>
          </p:cNvPr>
          <p:cNvSpPr/>
          <p:nvPr/>
        </p:nvSpPr>
        <p:spPr>
          <a:xfrm>
            <a:off x="7134863" y="233162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351110AA-4918-C233-3DE0-217B2BD82308}"/>
              </a:ext>
            </a:extLst>
          </p:cNvPr>
          <p:cNvCxnSpPr>
            <a:cxnSpLocks/>
            <a:stCxn id="14" idx="1"/>
            <a:endCxn id="39" idx="6"/>
          </p:cNvCxnSpPr>
          <p:nvPr/>
        </p:nvCxnSpPr>
        <p:spPr>
          <a:xfrm flipH="1" flipV="1">
            <a:off x="7309733" y="2406108"/>
            <a:ext cx="514988" cy="37413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llipse 40">
            <a:extLst>
              <a:ext uri="{FF2B5EF4-FFF2-40B4-BE49-F238E27FC236}">
                <a16:creationId xmlns:a16="http://schemas.microsoft.com/office/drawing/2014/main" id="{7EED24AA-8A68-808E-DF2A-DF661F9DA7F1}"/>
              </a:ext>
            </a:extLst>
          </p:cNvPr>
          <p:cNvSpPr/>
          <p:nvPr/>
        </p:nvSpPr>
        <p:spPr>
          <a:xfrm>
            <a:off x="9929805" y="2634983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F8FDC86B-3305-D768-99FB-4E2D4DFD979D}"/>
              </a:ext>
            </a:extLst>
          </p:cNvPr>
          <p:cNvSpPr/>
          <p:nvPr/>
        </p:nvSpPr>
        <p:spPr>
          <a:xfrm>
            <a:off x="9615029" y="2309804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1EC5221B-80DE-5B80-B43F-5501DFCA3729}"/>
              </a:ext>
            </a:extLst>
          </p:cNvPr>
          <p:cNvSpPr/>
          <p:nvPr/>
        </p:nvSpPr>
        <p:spPr>
          <a:xfrm>
            <a:off x="7719584" y="2182647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786495C5-6E19-0321-9679-B709FA680857}"/>
              </a:ext>
            </a:extLst>
          </p:cNvPr>
          <p:cNvSpPr/>
          <p:nvPr/>
        </p:nvSpPr>
        <p:spPr>
          <a:xfrm>
            <a:off x="6806645" y="1567204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933943CB-6DCF-87F1-BF65-C61186C19917}"/>
              </a:ext>
            </a:extLst>
          </p:cNvPr>
          <p:cNvSpPr/>
          <p:nvPr/>
        </p:nvSpPr>
        <p:spPr>
          <a:xfrm>
            <a:off x="7973982" y="201027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8463FE09-53C4-7726-FF21-C286230F27E0}"/>
              </a:ext>
            </a:extLst>
          </p:cNvPr>
          <p:cNvSpPr/>
          <p:nvPr/>
        </p:nvSpPr>
        <p:spPr>
          <a:xfrm>
            <a:off x="9162820" y="2067191"/>
            <a:ext cx="264818" cy="2225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8B5694D2-DCFF-34B3-F8F8-AD8D5A161455}"/>
              </a:ext>
            </a:extLst>
          </p:cNvPr>
          <p:cNvSpPr/>
          <p:nvPr/>
        </p:nvSpPr>
        <p:spPr>
          <a:xfrm>
            <a:off x="5405609" y="82517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058AE4B6-1B21-0C80-7CA0-FEDED9A179F9}"/>
              </a:ext>
            </a:extLst>
          </p:cNvPr>
          <p:cNvCxnSpPr>
            <a:cxnSpLocks/>
            <a:stCxn id="39" idx="1"/>
            <a:endCxn id="7" idx="5"/>
          </p:cNvCxnSpPr>
          <p:nvPr/>
        </p:nvCxnSpPr>
        <p:spPr>
          <a:xfrm flipH="1" flipV="1">
            <a:off x="5767174" y="1217946"/>
            <a:ext cx="1393298" cy="113549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55798850-3681-166A-63DD-7D5B563595EA}"/>
              </a:ext>
            </a:extLst>
          </p:cNvPr>
          <p:cNvCxnSpPr>
            <a:cxnSpLocks/>
            <a:endCxn id="45" idx="7"/>
          </p:cNvCxnSpPr>
          <p:nvPr/>
        </p:nvCxnSpPr>
        <p:spPr>
          <a:xfrm flipH="1">
            <a:off x="8123243" y="794319"/>
            <a:ext cx="797983" cy="123776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FF43F0D8-0DA2-D148-7D52-8B343FD54E12}"/>
              </a:ext>
            </a:extLst>
          </p:cNvPr>
          <p:cNvCxnSpPr>
            <a:cxnSpLocks/>
            <a:endCxn id="46" idx="0"/>
          </p:cNvCxnSpPr>
          <p:nvPr/>
        </p:nvCxnSpPr>
        <p:spPr>
          <a:xfrm>
            <a:off x="8908422" y="825172"/>
            <a:ext cx="386807" cy="124201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88197505-A0B1-B339-A198-351FBD95436F}"/>
              </a:ext>
            </a:extLst>
          </p:cNvPr>
          <p:cNvCxnSpPr>
            <a:cxnSpLocks/>
            <a:endCxn id="4" idx="0"/>
          </p:cNvCxnSpPr>
          <p:nvPr/>
        </p:nvCxnSpPr>
        <p:spPr>
          <a:xfrm>
            <a:off x="8908422" y="825172"/>
            <a:ext cx="5553" cy="99121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BF2A6F27-7C31-9B3C-139B-EDF4757E89DE}"/>
              </a:ext>
            </a:extLst>
          </p:cNvPr>
          <p:cNvSpPr/>
          <p:nvPr/>
        </p:nvSpPr>
        <p:spPr>
          <a:xfrm>
            <a:off x="8826540" y="181638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328B159A-8FAA-03FD-FDF4-2369A07964DC}"/>
              </a:ext>
            </a:extLst>
          </p:cNvPr>
          <p:cNvCxnSpPr>
            <a:cxnSpLocks/>
          </p:cNvCxnSpPr>
          <p:nvPr/>
        </p:nvCxnSpPr>
        <p:spPr>
          <a:xfrm flipH="1">
            <a:off x="8908422" y="1965360"/>
            <a:ext cx="5553" cy="33699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0732BFA7-4A9A-F8B2-2A05-DBE9C41A2055}"/>
              </a:ext>
            </a:extLst>
          </p:cNvPr>
          <p:cNvSpPr/>
          <p:nvPr/>
        </p:nvSpPr>
        <p:spPr>
          <a:xfrm>
            <a:off x="8095782" y="166741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5053721-E67B-2A19-A223-F2718065433B}"/>
              </a:ext>
            </a:extLst>
          </p:cNvPr>
          <p:cNvSpPr/>
          <p:nvPr/>
        </p:nvSpPr>
        <p:spPr>
          <a:xfrm>
            <a:off x="6366373" y="91866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9D188CE-CF4B-F4ED-518A-6B121D07F11D}"/>
              </a:ext>
            </a:extLst>
          </p:cNvPr>
          <p:cNvSpPr/>
          <p:nvPr/>
        </p:nvSpPr>
        <p:spPr>
          <a:xfrm>
            <a:off x="7632149" y="109833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E7C9A549-B49A-2CA4-D0E0-7D4F487B706D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8995857" y="3223041"/>
            <a:ext cx="749274" cy="112048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0D09526A-09EE-A440-1705-8A0DEF07F7EE}"/>
              </a:ext>
            </a:extLst>
          </p:cNvPr>
          <p:cNvSpPr/>
          <p:nvPr/>
        </p:nvSpPr>
        <p:spPr>
          <a:xfrm>
            <a:off x="9165333" y="466974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E4FA642D-9160-5CC3-7920-2BE8EE68A415}"/>
              </a:ext>
            </a:extLst>
          </p:cNvPr>
          <p:cNvSpPr/>
          <p:nvPr/>
        </p:nvSpPr>
        <p:spPr>
          <a:xfrm>
            <a:off x="8671726" y="420586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26F545FD-B911-0110-B0C7-556FB879E733}"/>
              </a:ext>
            </a:extLst>
          </p:cNvPr>
          <p:cNvCxnSpPr>
            <a:cxnSpLocks/>
          </p:cNvCxnSpPr>
          <p:nvPr/>
        </p:nvCxnSpPr>
        <p:spPr>
          <a:xfrm flipH="1">
            <a:off x="8820987" y="3244858"/>
            <a:ext cx="113044" cy="95031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DF8475F6-9861-0530-1589-E8BFCBACE5E8}"/>
              </a:ext>
            </a:extLst>
          </p:cNvPr>
          <p:cNvCxnSpPr>
            <a:cxnSpLocks/>
            <a:stCxn id="21" idx="5"/>
            <a:endCxn id="20" idx="1"/>
          </p:cNvCxnSpPr>
          <p:nvPr/>
        </p:nvCxnSpPr>
        <p:spPr>
          <a:xfrm>
            <a:off x="8820987" y="4333025"/>
            <a:ext cx="369955" cy="35853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BB3864F3-880E-3983-6AA0-7987DE2C8961}"/>
              </a:ext>
            </a:extLst>
          </p:cNvPr>
          <p:cNvSpPr/>
          <p:nvPr/>
        </p:nvSpPr>
        <p:spPr>
          <a:xfrm>
            <a:off x="9719522" y="432171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E7BC173-791C-A383-D35E-72B026F9A854}"/>
              </a:ext>
            </a:extLst>
          </p:cNvPr>
          <p:cNvSpPr/>
          <p:nvPr/>
        </p:nvSpPr>
        <p:spPr>
          <a:xfrm>
            <a:off x="8458387" y="3755781"/>
            <a:ext cx="654425" cy="3198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1828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F716F32-A231-60F7-DFF8-74188CE4A56B}"/>
              </a:ext>
            </a:extLst>
          </p:cNvPr>
          <p:cNvSpPr/>
          <p:nvPr/>
        </p:nvSpPr>
        <p:spPr>
          <a:xfrm>
            <a:off x="10118072" y="4027038"/>
            <a:ext cx="654425" cy="31980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1813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3C006D9-8F61-AB3D-AE98-F6463602638A}"/>
              </a:ext>
            </a:extLst>
          </p:cNvPr>
          <p:cNvSpPr/>
          <p:nvPr/>
        </p:nvSpPr>
        <p:spPr>
          <a:xfrm>
            <a:off x="6938406" y="1959142"/>
            <a:ext cx="654425" cy="31980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1814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98D5D56-4FB3-43B1-24AE-2970A16AF766}"/>
              </a:ext>
            </a:extLst>
          </p:cNvPr>
          <p:cNvSpPr/>
          <p:nvPr/>
        </p:nvSpPr>
        <p:spPr>
          <a:xfrm>
            <a:off x="7547183" y="2699090"/>
            <a:ext cx="654425" cy="31980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1810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911FED7-1E37-07E4-8CE5-835F213F3D15}"/>
              </a:ext>
            </a:extLst>
          </p:cNvPr>
          <p:cNvSpPr/>
          <p:nvPr/>
        </p:nvSpPr>
        <p:spPr>
          <a:xfrm>
            <a:off x="5277773" y="728846"/>
            <a:ext cx="654425" cy="31980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1817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AB49BD7-7875-9B07-FB3F-2D7D598BA109}"/>
              </a:ext>
            </a:extLst>
          </p:cNvPr>
          <p:cNvSpPr/>
          <p:nvPr/>
        </p:nvSpPr>
        <p:spPr>
          <a:xfrm>
            <a:off x="7357405" y="1541443"/>
            <a:ext cx="654425" cy="3198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1820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A79AF69-281E-651F-E40B-B7CB1E9169B1}"/>
              </a:ext>
            </a:extLst>
          </p:cNvPr>
          <p:cNvSpPr/>
          <p:nvPr/>
        </p:nvSpPr>
        <p:spPr>
          <a:xfrm>
            <a:off x="9540988" y="1909836"/>
            <a:ext cx="654425" cy="3198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1819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6C16368-0A13-5398-AE60-4C09AB7E7BD8}"/>
              </a:ext>
            </a:extLst>
          </p:cNvPr>
          <p:cNvSpPr/>
          <p:nvPr/>
        </p:nvSpPr>
        <p:spPr>
          <a:xfrm>
            <a:off x="8694253" y="3277370"/>
            <a:ext cx="654425" cy="31980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1801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1CCF37F-F69F-319C-C154-FA5DB2802E83}"/>
              </a:ext>
            </a:extLst>
          </p:cNvPr>
          <p:cNvSpPr/>
          <p:nvPr/>
        </p:nvSpPr>
        <p:spPr>
          <a:xfrm>
            <a:off x="5551388" y="1046842"/>
            <a:ext cx="252809" cy="20046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4B8EEF4-4D96-DB7E-9484-5F25447F7606}"/>
              </a:ext>
            </a:extLst>
          </p:cNvPr>
          <p:cNvSpPr/>
          <p:nvPr/>
        </p:nvSpPr>
        <p:spPr>
          <a:xfrm>
            <a:off x="8011830" y="3244858"/>
            <a:ext cx="261937" cy="19485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EF8A631B-B4ED-4451-1662-328BC457C588}"/>
              </a:ext>
            </a:extLst>
          </p:cNvPr>
          <p:cNvCxnSpPr>
            <a:cxnSpLocks/>
            <a:endCxn id="15" idx="7"/>
          </p:cNvCxnSpPr>
          <p:nvPr/>
        </p:nvCxnSpPr>
        <p:spPr>
          <a:xfrm flipH="1">
            <a:off x="8235407" y="3170371"/>
            <a:ext cx="611189" cy="10302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36">
            <a:extLst>
              <a:ext uri="{FF2B5EF4-FFF2-40B4-BE49-F238E27FC236}">
                <a16:creationId xmlns:a16="http://schemas.microsoft.com/office/drawing/2014/main" id="{12D922EC-42BD-43BE-99E7-8BF8FCDD901C}"/>
              </a:ext>
            </a:extLst>
          </p:cNvPr>
          <p:cNvSpPr/>
          <p:nvPr/>
        </p:nvSpPr>
        <p:spPr>
          <a:xfrm>
            <a:off x="8846596" y="309588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BE52CB8-D5CC-784C-8321-5C9013C273F2}"/>
              </a:ext>
            </a:extLst>
          </p:cNvPr>
          <p:cNvSpPr/>
          <p:nvPr/>
        </p:nvSpPr>
        <p:spPr>
          <a:xfrm>
            <a:off x="6479374" y="2780246"/>
            <a:ext cx="654425" cy="3198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1828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5CE5A2F-C779-F10B-D5F9-BC28901AC4A1}"/>
              </a:ext>
            </a:extLst>
          </p:cNvPr>
          <p:cNvSpPr/>
          <p:nvPr/>
        </p:nvSpPr>
        <p:spPr>
          <a:xfrm rot="720840">
            <a:off x="7252231" y="2497749"/>
            <a:ext cx="2937683" cy="1286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54892B2-D197-5014-C5EF-9490105C957C}"/>
              </a:ext>
            </a:extLst>
          </p:cNvPr>
          <p:cNvSpPr/>
          <p:nvPr/>
        </p:nvSpPr>
        <p:spPr>
          <a:xfrm rot="3607666">
            <a:off x="9858809" y="3210358"/>
            <a:ext cx="1008782" cy="12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7AD60F31-5CEB-3810-EC90-5BE59F6CDB07}"/>
              </a:ext>
            </a:extLst>
          </p:cNvPr>
          <p:cNvSpPr/>
          <p:nvPr/>
        </p:nvSpPr>
        <p:spPr>
          <a:xfrm>
            <a:off x="3049437" y="4617072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587F76EE-AD10-401B-DC32-CEC7C7FCE1C0}"/>
              </a:ext>
            </a:extLst>
          </p:cNvPr>
          <p:cNvSpPr/>
          <p:nvPr/>
        </p:nvSpPr>
        <p:spPr>
          <a:xfrm>
            <a:off x="4443528" y="1741899"/>
            <a:ext cx="264818" cy="2225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40710279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371E9-2373-B1AD-7F77-D052A782D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6C93104-2D2B-16E9-368A-288AE05CBD5F}"/>
              </a:ext>
            </a:extLst>
          </p:cNvPr>
          <p:cNvSpPr/>
          <p:nvPr/>
        </p:nvSpPr>
        <p:spPr>
          <a:xfrm>
            <a:off x="89686" y="132740"/>
            <a:ext cx="5010634" cy="5509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*1850 : Conquérir les trois khanats d’Asie centrale</a:t>
            </a:r>
          </a:p>
          <a:p>
            <a:r>
              <a:rPr lang="fr-FR" sz="1600" dirty="0"/>
              <a:t>Boukhara, Kokand et Khiva</a:t>
            </a:r>
          </a:p>
          <a:p>
            <a:r>
              <a:rPr lang="fr-FR" sz="1600" dirty="0"/>
              <a:t>Pour les Russes, quatre enjeux…</a:t>
            </a:r>
          </a:p>
          <a:p>
            <a:endParaRPr lang="fr-FR" sz="1600" dirty="0"/>
          </a:p>
          <a:p>
            <a:r>
              <a:rPr lang="fr-FR" sz="1600" dirty="0"/>
              <a:t>a) Bloqués en Europe et au Proche-Orient…</a:t>
            </a:r>
          </a:p>
          <a:p>
            <a:r>
              <a:rPr lang="fr-FR" sz="1600" dirty="0"/>
              <a:t>Les Russes reportent leurs ambitions sur l’Asie centrale</a:t>
            </a:r>
          </a:p>
          <a:p>
            <a:endParaRPr lang="fr-FR" sz="1600" dirty="0"/>
          </a:p>
          <a:p>
            <a:r>
              <a:rPr lang="fr-FR" sz="1600" dirty="0"/>
              <a:t>b) Faire cesser l’esclavage et les captures d’esclaves</a:t>
            </a:r>
          </a:p>
          <a:p>
            <a:r>
              <a:rPr lang="fr-FR" sz="1600" dirty="0"/>
              <a:t>NB : De nombreux esclaves russes</a:t>
            </a:r>
          </a:p>
          <a:p>
            <a:r>
              <a:rPr lang="fr-FR" sz="1600" dirty="0"/>
              <a:t>A Boukhara, et surtout à Khiva : Soldats, colons ou pêcheurs, capturés par les nomades turkmènes et kazakhs</a:t>
            </a:r>
          </a:p>
          <a:p>
            <a:endParaRPr lang="fr-FR" sz="1600" dirty="0"/>
          </a:p>
          <a:p>
            <a:r>
              <a:rPr lang="fr-FR" sz="1600" dirty="0"/>
              <a:t>c) Contre l’esclavage…</a:t>
            </a:r>
          </a:p>
          <a:p>
            <a:r>
              <a:rPr lang="fr-FR" sz="1600" dirty="0"/>
              <a:t>Les accords diplomatiques ne suffisant plus</a:t>
            </a:r>
          </a:p>
          <a:p>
            <a:r>
              <a:rPr lang="fr-FR" sz="1600" dirty="0"/>
              <a:t>Il faut pacifier la région pour sécuriser le commerce</a:t>
            </a:r>
          </a:p>
          <a:p>
            <a:r>
              <a:rPr lang="fr-FR" sz="1600" dirty="0"/>
              <a:t>Puis y développer une production de coton</a:t>
            </a:r>
          </a:p>
          <a:p>
            <a:r>
              <a:rPr lang="fr-FR" sz="1600" dirty="0"/>
              <a:t>Qui alimentera ensuite l’industrie et le commerce russes</a:t>
            </a:r>
          </a:p>
          <a:p>
            <a:endParaRPr lang="fr-FR" sz="1600" dirty="0"/>
          </a:p>
          <a:p>
            <a:r>
              <a:rPr lang="fr-FR" sz="1600" dirty="0"/>
              <a:t>NB : 1861-65 : La guerre de Sécession aux EU</a:t>
            </a:r>
          </a:p>
          <a:p>
            <a:r>
              <a:rPr lang="fr-FR" sz="1600" dirty="0"/>
              <a:t>Arrête les importations américaines</a:t>
            </a:r>
          </a:p>
          <a:p>
            <a:endParaRPr lang="fr-FR" sz="1600" dirty="0"/>
          </a:p>
          <a:p>
            <a:r>
              <a:rPr lang="fr-FR" sz="1600" dirty="0"/>
              <a:t>*Et enfin…</a:t>
            </a:r>
          </a:p>
        </p:txBody>
      </p:sp>
      <p:pic>
        <p:nvPicPr>
          <p:cNvPr id="6" name="Picture 2" descr="C:\Users\Christophe\Pictures\My Scans\2015-12 (déc.)\scan0005.jpg">
            <a:extLst>
              <a:ext uri="{FF2B5EF4-FFF2-40B4-BE49-F238E27FC236}">
                <a16:creationId xmlns:a16="http://schemas.microsoft.com/office/drawing/2014/main" id="{E6580E16-64CC-2F15-F4CD-B68EF4C6B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676" y="132740"/>
            <a:ext cx="6901543" cy="659252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2EF18446-5536-7304-1C28-A0258F2066B4}"/>
              </a:ext>
            </a:extLst>
          </p:cNvPr>
          <p:cNvSpPr/>
          <p:nvPr/>
        </p:nvSpPr>
        <p:spPr>
          <a:xfrm>
            <a:off x="6725048" y="1823778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9BDB20A-CCAC-9267-92A8-EABABAEE02D0}"/>
              </a:ext>
            </a:extLst>
          </p:cNvPr>
          <p:cNvSpPr/>
          <p:nvPr/>
        </p:nvSpPr>
        <p:spPr>
          <a:xfrm rot="20932284">
            <a:off x="6937777" y="2831827"/>
            <a:ext cx="1383560" cy="10916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60EEB5FB-F69B-6D4E-68E6-01BEB02F547D}"/>
              </a:ext>
            </a:extLst>
          </p:cNvPr>
          <p:cNvCxnSpPr>
            <a:cxnSpLocks/>
          </p:cNvCxnSpPr>
          <p:nvPr/>
        </p:nvCxnSpPr>
        <p:spPr>
          <a:xfrm flipH="1" flipV="1">
            <a:off x="10058173" y="3078480"/>
            <a:ext cx="377462" cy="18909"/>
          </a:xfrm>
          <a:prstGeom prst="straightConnector1">
            <a:avLst/>
          </a:prstGeom>
          <a:ln w="76200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8E597B10-D6A0-E0D6-45D4-362A80ED40CA}"/>
              </a:ext>
            </a:extLst>
          </p:cNvPr>
          <p:cNvCxnSpPr>
            <a:cxnSpLocks/>
          </p:cNvCxnSpPr>
          <p:nvPr/>
        </p:nvCxnSpPr>
        <p:spPr>
          <a:xfrm flipH="1">
            <a:off x="9932566" y="3596037"/>
            <a:ext cx="1906120" cy="450729"/>
          </a:xfrm>
          <a:prstGeom prst="straightConnector1">
            <a:avLst/>
          </a:prstGeom>
          <a:ln w="76200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B2AB9D89-B0A6-E8C8-F55A-FAAD96FD88F1}"/>
              </a:ext>
            </a:extLst>
          </p:cNvPr>
          <p:cNvCxnSpPr>
            <a:cxnSpLocks/>
          </p:cNvCxnSpPr>
          <p:nvPr/>
        </p:nvCxnSpPr>
        <p:spPr>
          <a:xfrm>
            <a:off x="10584896" y="3150059"/>
            <a:ext cx="1253790" cy="445978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1F6BB08C-67A0-3B1F-4B2E-BCEE4D2B9038}"/>
              </a:ext>
            </a:extLst>
          </p:cNvPr>
          <p:cNvSpPr/>
          <p:nvPr/>
        </p:nvSpPr>
        <p:spPr>
          <a:xfrm>
            <a:off x="10435635" y="3022902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12A4D28F-8633-B78F-7348-61AD18D58AC9}"/>
              </a:ext>
            </a:extLst>
          </p:cNvPr>
          <p:cNvSpPr/>
          <p:nvPr/>
        </p:nvSpPr>
        <p:spPr>
          <a:xfrm>
            <a:off x="8651542" y="2155632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87E1F7B0-7959-7146-BDE0-178AA954A7DB}"/>
              </a:ext>
            </a:extLst>
          </p:cNvPr>
          <p:cNvSpPr/>
          <p:nvPr/>
        </p:nvSpPr>
        <p:spPr>
          <a:xfrm>
            <a:off x="9705294" y="2854333"/>
            <a:ext cx="327270" cy="331854"/>
          </a:xfrm>
          <a:prstGeom prst="ellipse">
            <a:avLst/>
          </a:prstGeom>
          <a:solidFill>
            <a:srgbClr val="C5E0B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D9D209E2-0F94-D4B3-299D-2A9D1C8FDA1D}"/>
              </a:ext>
            </a:extLst>
          </p:cNvPr>
          <p:cNvSpPr/>
          <p:nvPr/>
        </p:nvSpPr>
        <p:spPr>
          <a:xfrm>
            <a:off x="9757696" y="3972279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3393EE0E-85FA-84AF-375E-0E523D31DB86}"/>
              </a:ext>
            </a:extLst>
          </p:cNvPr>
          <p:cNvSpPr/>
          <p:nvPr/>
        </p:nvSpPr>
        <p:spPr>
          <a:xfrm rot="19067099">
            <a:off x="8681833" y="2814368"/>
            <a:ext cx="891360" cy="15487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E92E9A09-4F40-C1A5-700F-DD333DB5208B}"/>
              </a:ext>
            </a:extLst>
          </p:cNvPr>
          <p:cNvSpPr/>
          <p:nvPr/>
        </p:nvSpPr>
        <p:spPr>
          <a:xfrm>
            <a:off x="5836484" y="227866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12E72E88-0147-6AA7-4396-1363EFBEA69F}"/>
              </a:ext>
            </a:extLst>
          </p:cNvPr>
          <p:cNvSpPr/>
          <p:nvPr/>
        </p:nvSpPr>
        <p:spPr>
          <a:xfrm>
            <a:off x="8392026" y="248715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9010055A-55D0-25CD-F296-715A25A739FC}"/>
              </a:ext>
            </a:extLst>
          </p:cNvPr>
          <p:cNvSpPr/>
          <p:nvPr/>
        </p:nvSpPr>
        <p:spPr>
          <a:xfrm>
            <a:off x="8066799" y="49508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2AE4D56D-6F6D-40DB-2A65-02047D63B1E6}"/>
              </a:ext>
            </a:extLst>
          </p:cNvPr>
          <p:cNvSpPr/>
          <p:nvPr/>
        </p:nvSpPr>
        <p:spPr>
          <a:xfrm>
            <a:off x="10451610" y="3973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B66BDFF4-0285-097F-807A-4BED651D43AB}"/>
              </a:ext>
            </a:extLst>
          </p:cNvPr>
          <p:cNvSpPr/>
          <p:nvPr/>
        </p:nvSpPr>
        <p:spPr>
          <a:xfrm>
            <a:off x="11276962" y="15392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1CA32616-D2BD-EB03-A619-FC2E2F99338A}"/>
              </a:ext>
            </a:extLst>
          </p:cNvPr>
          <p:cNvSpPr/>
          <p:nvPr/>
        </p:nvSpPr>
        <p:spPr>
          <a:xfrm>
            <a:off x="6407125" y="495087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23DB8A2B-418E-E92F-44A0-E429DD710B30}"/>
              </a:ext>
            </a:extLst>
          </p:cNvPr>
          <p:cNvSpPr/>
          <p:nvPr/>
        </p:nvSpPr>
        <p:spPr>
          <a:xfrm>
            <a:off x="6407125" y="976149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1A82B3C0-F1E1-BA97-E143-078C7FD1E9A4}"/>
              </a:ext>
            </a:extLst>
          </p:cNvPr>
          <p:cNvSpPr/>
          <p:nvPr/>
        </p:nvSpPr>
        <p:spPr>
          <a:xfrm>
            <a:off x="5880323" y="121839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F3669D87-A1FF-1870-52B2-B7419A0AF87E}"/>
              </a:ext>
            </a:extLst>
          </p:cNvPr>
          <p:cNvSpPr/>
          <p:nvPr/>
        </p:nvSpPr>
        <p:spPr>
          <a:xfrm>
            <a:off x="8487907" y="1187826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cxnSp>
        <p:nvCxnSpPr>
          <p:cNvPr id="80" name="Connecteur droit 79">
            <a:extLst>
              <a:ext uri="{FF2B5EF4-FFF2-40B4-BE49-F238E27FC236}">
                <a16:creationId xmlns:a16="http://schemas.microsoft.com/office/drawing/2014/main" id="{ECDCC8C6-C3EE-5401-6FB1-AE4115C44D05}"/>
              </a:ext>
            </a:extLst>
          </p:cNvPr>
          <p:cNvCxnSpPr>
            <a:cxnSpLocks/>
          </p:cNvCxnSpPr>
          <p:nvPr/>
        </p:nvCxnSpPr>
        <p:spPr>
          <a:xfrm>
            <a:off x="9175985" y="1032333"/>
            <a:ext cx="882188" cy="74214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80">
            <a:extLst>
              <a:ext uri="{FF2B5EF4-FFF2-40B4-BE49-F238E27FC236}">
                <a16:creationId xmlns:a16="http://schemas.microsoft.com/office/drawing/2014/main" id="{7B7B5D5F-37EA-5681-8508-54548052ED21}"/>
              </a:ext>
            </a:extLst>
          </p:cNvPr>
          <p:cNvCxnSpPr>
            <a:cxnSpLocks/>
          </p:cNvCxnSpPr>
          <p:nvPr/>
        </p:nvCxnSpPr>
        <p:spPr>
          <a:xfrm flipH="1">
            <a:off x="7548128" y="1240496"/>
            <a:ext cx="342130" cy="49688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81">
            <a:extLst>
              <a:ext uri="{FF2B5EF4-FFF2-40B4-BE49-F238E27FC236}">
                <a16:creationId xmlns:a16="http://schemas.microsoft.com/office/drawing/2014/main" id="{261287F9-1AFE-2371-FC9C-DEA8A3866C07}"/>
              </a:ext>
            </a:extLst>
          </p:cNvPr>
          <p:cNvCxnSpPr>
            <a:cxnSpLocks/>
          </p:cNvCxnSpPr>
          <p:nvPr/>
        </p:nvCxnSpPr>
        <p:spPr>
          <a:xfrm flipV="1">
            <a:off x="8039519" y="979663"/>
            <a:ext cx="614247" cy="20816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Ellipse 82">
            <a:extLst>
              <a:ext uri="{FF2B5EF4-FFF2-40B4-BE49-F238E27FC236}">
                <a16:creationId xmlns:a16="http://schemas.microsoft.com/office/drawing/2014/main" id="{AE5B50C9-CCCE-3227-EEE4-3DB1DF9894A8}"/>
              </a:ext>
            </a:extLst>
          </p:cNvPr>
          <p:cNvSpPr/>
          <p:nvPr/>
        </p:nvSpPr>
        <p:spPr>
          <a:xfrm>
            <a:off x="8653766" y="90517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84" name="Connecteur droit 83">
            <a:extLst>
              <a:ext uri="{FF2B5EF4-FFF2-40B4-BE49-F238E27FC236}">
                <a16:creationId xmlns:a16="http://schemas.microsoft.com/office/drawing/2014/main" id="{DEEB4957-2090-5BE5-DAEF-2EA0D27375C4}"/>
              </a:ext>
            </a:extLst>
          </p:cNvPr>
          <p:cNvCxnSpPr>
            <a:cxnSpLocks/>
            <a:stCxn id="83" idx="6"/>
          </p:cNvCxnSpPr>
          <p:nvPr/>
        </p:nvCxnSpPr>
        <p:spPr>
          <a:xfrm>
            <a:off x="8828636" y="979663"/>
            <a:ext cx="198088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Ellipse 84">
            <a:extLst>
              <a:ext uri="{FF2B5EF4-FFF2-40B4-BE49-F238E27FC236}">
                <a16:creationId xmlns:a16="http://schemas.microsoft.com/office/drawing/2014/main" id="{77ABF6BB-D7E6-ABD9-C3CE-2BF9807999F7}"/>
              </a:ext>
            </a:extLst>
          </p:cNvPr>
          <p:cNvSpPr/>
          <p:nvPr/>
        </p:nvSpPr>
        <p:spPr>
          <a:xfrm>
            <a:off x="7864649" y="111333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86" name="Connecteur droit 85">
            <a:extLst>
              <a:ext uri="{FF2B5EF4-FFF2-40B4-BE49-F238E27FC236}">
                <a16:creationId xmlns:a16="http://schemas.microsoft.com/office/drawing/2014/main" id="{7967AB85-EC1E-3F66-E443-64714B73D21D}"/>
              </a:ext>
            </a:extLst>
          </p:cNvPr>
          <p:cNvCxnSpPr>
            <a:cxnSpLocks/>
          </p:cNvCxnSpPr>
          <p:nvPr/>
        </p:nvCxnSpPr>
        <p:spPr>
          <a:xfrm>
            <a:off x="7164305" y="1544535"/>
            <a:ext cx="383823" cy="29818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Ellipse 86">
            <a:extLst>
              <a:ext uri="{FF2B5EF4-FFF2-40B4-BE49-F238E27FC236}">
                <a16:creationId xmlns:a16="http://schemas.microsoft.com/office/drawing/2014/main" id="{88DBD2C1-AB12-7AFF-9624-AE8884FF71D5}"/>
              </a:ext>
            </a:extLst>
          </p:cNvPr>
          <p:cNvSpPr/>
          <p:nvPr/>
        </p:nvSpPr>
        <p:spPr>
          <a:xfrm>
            <a:off x="7398867" y="171556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88" name="Connecteur droit 87">
            <a:extLst>
              <a:ext uri="{FF2B5EF4-FFF2-40B4-BE49-F238E27FC236}">
                <a16:creationId xmlns:a16="http://schemas.microsoft.com/office/drawing/2014/main" id="{8F4B1479-E388-53E9-B7C1-1568BDED7FF8}"/>
              </a:ext>
            </a:extLst>
          </p:cNvPr>
          <p:cNvCxnSpPr>
            <a:cxnSpLocks/>
          </p:cNvCxnSpPr>
          <p:nvPr/>
        </p:nvCxnSpPr>
        <p:spPr>
          <a:xfrm>
            <a:off x="10032564" y="1827145"/>
            <a:ext cx="403071" cy="754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Ellipse 88">
            <a:extLst>
              <a:ext uri="{FF2B5EF4-FFF2-40B4-BE49-F238E27FC236}">
                <a16:creationId xmlns:a16="http://schemas.microsoft.com/office/drawing/2014/main" id="{4DC321A5-23A7-130F-06E0-EE8319DA69FB}"/>
              </a:ext>
            </a:extLst>
          </p:cNvPr>
          <p:cNvSpPr/>
          <p:nvPr/>
        </p:nvSpPr>
        <p:spPr>
          <a:xfrm>
            <a:off x="10032564" y="175265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70671065-07B8-5E6B-D876-6FB01453C019}"/>
              </a:ext>
            </a:extLst>
          </p:cNvPr>
          <p:cNvSpPr/>
          <p:nvPr/>
        </p:nvSpPr>
        <p:spPr>
          <a:xfrm>
            <a:off x="10379113" y="175265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B9E72DB9-64A5-653D-A4E3-5919FBAC4C5A}"/>
              </a:ext>
            </a:extLst>
          </p:cNvPr>
          <p:cNvSpPr/>
          <p:nvPr/>
        </p:nvSpPr>
        <p:spPr>
          <a:xfrm>
            <a:off x="9026724" y="88593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EDE43B89-6735-E23A-1481-07F40513D2FD}"/>
              </a:ext>
            </a:extLst>
          </p:cNvPr>
          <p:cNvSpPr/>
          <p:nvPr/>
        </p:nvSpPr>
        <p:spPr>
          <a:xfrm>
            <a:off x="7015044" y="1416211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B816AC01-8282-94C8-0DB3-1B4ADB067CF0}"/>
              </a:ext>
            </a:extLst>
          </p:cNvPr>
          <p:cNvSpPr/>
          <p:nvPr/>
        </p:nvSpPr>
        <p:spPr>
          <a:xfrm>
            <a:off x="5498827" y="16865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71D7385-3C34-5A8A-906B-606762946179}"/>
              </a:ext>
            </a:extLst>
          </p:cNvPr>
          <p:cNvSpPr/>
          <p:nvPr/>
        </p:nvSpPr>
        <p:spPr>
          <a:xfrm>
            <a:off x="6563870" y="3558598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FF0D4E96-8352-DF57-123F-2D87482D84E5}"/>
              </a:ext>
            </a:extLst>
          </p:cNvPr>
          <p:cNvSpPr/>
          <p:nvPr/>
        </p:nvSpPr>
        <p:spPr>
          <a:xfrm>
            <a:off x="3593080" y="2870209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F59A74FC-4523-7A32-B7C5-BD000B3100DC}"/>
              </a:ext>
            </a:extLst>
          </p:cNvPr>
          <p:cNvSpPr/>
          <p:nvPr/>
        </p:nvSpPr>
        <p:spPr>
          <a:xfrm>
            <a:off x="4543519" y="2887340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521D719C-4989-9F23-1FCC-7291E40FC54A}"/>
              </a:ext>
            </a:extLst>
          </p:cNvPr>
          <p:cNvSpPr/>
          <p:nvPr/>
        </p:nvSpPr>
        <p:spPr>
          <a:xfrm rot="16684268">
            <a:off x="8118097" y="3504460"/>
            <a:ext cx="674388" cy="14883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A508967-B2C9-D157-59CF-E0EE0B3FD592}"/>
              </a:ext>
            </a:extLst>
          </p:cNvPr>
          <p:cNvSpPr/>
          <p:nvPr/>
        </p:nvSpPr>
        <p:spPr>
          <a:xfrm>
            <a:off x="7203649" y="4117339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CAF262A-BCB0-DB8F-0476-F80252DD7236}"/>
              </a:ext>
            </a:extLst>
          </p:cNvPr>
          <p:cNvSpPr/>
          <p:nvPr/>
        </p:nvSpPr>
        <p:spPr>
          <a:xfrm>
            <a:off x="7451372" y="3557240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3F6461B1-2B3B-2414-EED5-6203C41B21BB}"/>
              </a:ext>
            </a:extLst>
          </p:cNvPr>
          <p:cNvSpPr/>
          <p:nvPr/>
        </p:nvSpPr>
        <p:spPr>
          <a:xfrm>
            <a:off x="8943056" y="3854343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DF347E6-FF05-F0BB-68EC-5F2CC90CD7FE}"/>
              </a:ext>
            </a:extLst>
          </p:cNvPr>
          <p:cNvSpPr/>
          <p:nvPr/>
        </p:nvSpPr>
        <p:spPr>
          <a:xfrm>
            <a:off x="7906642" y="3990819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558439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74D5A9-0BB2-8A49-7243-248B5EB71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B001400-C426-BAFB-9B73-2FC47DE4AB70}"/>
              </a:ext>
            </a:extLst>
          </p:cNvPr>
          <p:cNvSpPr/>
          <p:nvPr/>
        </p:nvSpPr>
        <p:spPr>
          <a:xfrm>
            <a:off x="77781" y="121156"/>
            <a:ext cx="5087032" cy="62478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d) A propos du commerce dans cette région</a:t>
            </a:r>
          </a:p>
          <a:p>
            <a:r>
              <a:rPr lang="fr-FR" sz="1600" dirty="0"/>
              <a:t>Il faut éliminer la concurrence croissante des Britanniques</a:t>
            </a:r>
          </a:p>
          <a:p>
            <a:r>
              <a:rPr lang="fr-FR" sz="1600" dirty="0"/>
              <a:t>Voire d’empêcher une éventuelle conquête sud-nord</a:t>
            </a:r>
          </a:p>
          <a:p>
            <a:r>
              <a:rPr lang="fr-FR" sz="1600" dirty="0"/>
              <a:t>Qui viendrait des Indes </a:t>
            </a:r>
            <a:r>
              <a:rPr lang="fr-FR" sz="1600" i="1" dirty="0"/>
              <a:t>via</a:t>
            </a:r>
            <a:r>
              <a:rPr lang="fr-FR" sz="1600" dirty="0"/>
              <a:t> l’Afghanistan</a:t>
            </a:r>
          </a:p>
          <a:p>
            <a:endParaRPr lang="fr-FR" sz="1600" dirty="0"/>
          </a:p>
          <a:p>
            <a:r>
              <a:rPr lang="fr-FR" sz="1600" dirty="0"/>
              <a:t>*Conséquence…</a:t>
            </a:r>
          </a:p>
          <a:p>
            <a:r>
              <a:rPr lang="fr-FR" sz="1600" dirty="0"/>
              <a:t>*1850-60 : Par cette nouvelle avancée en Asie centrale</a:t>
            </a:r>
          </a:p>
          <a:p>
            <a:r>
              <a:rPr lang="fr-FR" sz="1600" dirty="0"/>
              <a:t>Les Russes, déjà bien implantés en Perse vont</a:t>
            </a:r>
          </a:p>
          <a:p>
            <a:r>
              <a:rPr lang="fr-FR" sz="1600" dirty="0"/>
              <a:t>A nouveau se rapprocher, comme dans les années 1830</a:t>
            </a:r>
          </a:p>
          <a:p>
            <a:r>
              <a:rPr lang="fr-FR" sz="1600" dirty="0"/>
              <a:t>De l’Afghanistan et de l’Inde britannique…</a:t>
            </a:r>
          </a:p>
          <a:p>
            <a:r>
              <a:rPr lang="fr-FR" sz="1600" dirty="0"/>
              <a:t>Et relancer ainsi le Grand Jeu…</a:t>
            </a:r>
          </a:p>
          <a:p>
            <a:endParaRPr lang="fr-FR" sz="1600" dirty="0"/>
          </a:p>
          <a:p>
            <a:r>
              <a:rPr lang="fr-FR" sz="1600" dirty="0"/>
              <a:t>*Donc la conquête russe de l’Asie centrale</a:t>
            </a:r>
          </a:p>
          <a:p>
            <a:r>
              <a:rPr lang="fr-FR" sz="1600" dirty="0"/>
              <a:t>Et pour cela, trois routes possibles…</a:t>
            </a:r>
          </a:p>
          <a:p>
            <a:endParaRPr lang="fr-FR" sz="1600" dirty="0"/>
          </a:p>
          <a:p>
            <a:r>
              <a:rPr lang="fr-FR" sz="1600" dirty="0"/>
              <a:t>1) A l’ouest…</a:t>
            </a:r>
          </a:p>
          <a:p>
            <a:r>
              <a:rPr lang="fr-FR" sz="1600" dirty="0"/>
              <a:t>Volga-Astrakhan-mer Caspienne-Turkmènes-Khiva</a:t>
            </a:r>
          </a:p>
          <a:p>
            <a:endParaRPr lang="fr-FR" sz="1600" dirty="0"/>
          </a:p>
          <a:p>
            <a:r>
              <a:rPr lang="fr-FR" sz="1600" dirty="0"/>
              <a:t>2) Au centre : Orenbourg-</a:t>
            </a:r>
            <a:r>
              <a:rPr lang="fr-FR" sz="1600" u="sng" dirty="0"/>
              <a:t>Tachkent</a:t>
            </a:r>
            <a:r>
              <a:rPr lang="fr-FR" sz="1600" dirty="0"/>
              <a:t>-Boukhara et Kokand</a:t>
            </a:r>
          </a:p>
          <a:p>
            <a:endParaRPr lang="fr-FR" sz="1600" dirty="0"/>
          </a:p>
          <a:p>
            <a:r>
              <a:rPr lang="fr-FR" sz="1600" dirty="0"/>
              <a:t>3) A l’est…</a:t>
            </a:r>
          </a:p>
          <a:p>
            <a:r>
              <a:rPr lang="fr-FR" sz="1600" dirty="0"/>
              <a:t>Semipalatinsk-terres kazakhes-</a:t>
            </a:r>
            <a:r>
              <a:rPr lang="fr-FR" sz="1600" u="sng" dirty="0"/>
              <a:t>Tachkent</a:t>
            </a:r>
          </a:p>
          <a:p>
            <a:r>
              <a:rPr lang="fr-FR" sz="1600" dirty="0"/>
              <a:t>Boukhara et Kokand</a:t>
            </a:r>
          </a:p>
          <a:p>
            <a:endParaRPr lang="fr-FR" sz="1600" dirty="0"/>
          </a:p>
          <a:p>
            <a:r>
              <a:rPr lang="fr-FR" sz="1600" dirty="0"/>
              <a:t>*Récit…</a:t>
            </a:r>
          </a:p>
        </p:txBody>
      </p:sp>
      <p:pic>
        <p:nvPicPr>
          <p:cNvPr id="2" name="Picture 2" descr="C:\Users\Christophe\Pictures\My Scans\2015-12 (déc.)\scan0005.jpg">
            <a:extLst>
              <a:ext uri="{FF2B5EF4-FFF2-40B4-BE49-F238E27FC236}">
                <a16:creationId xmlns:a16="http://schemas.microsoft.com/office/drawing/2014/main" id="{FDB970D8-72C1-A5C2-7EA7-234351215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676" y="132740"/>
            <a:ext cx="6901543" cy="659252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E3FA35D6-E8ED-0B80-6A36-7B8943CB69EB}"/>
              </a:ext>
            </a:extLst>
          </p:cNvPr>
          <p:cNvSpPr/>
          <p:nvPr/>
        </p:nvSpPr>
        <p:spPr>
          <a:xfrm>
            <a:off x="6725048" y="1823778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26FB24AB-4990-ED1C-D7B2-0956870C7A35}"/>
              </a:ext>
            </a:extLst>
          </p:cNvPr>
          <p:cNvCxnSpPr>
            <a:cxnSpLocks/>
          </p:cNvCxnSpPr>
          <p:nvPr/>
        </p:nvCxnSpPr>
        <p:spPr>
          <a:xfrm>
            <a:off x="7164305" y="1544535"/>
            <a:ext cx="1649414" cy="2180387"/>
          </a:xfrm>
          <a:prstGeom prst="straightConnector1">
            <a:avLst/>
          </a:prstGeom>
          <a:ln w="76200">
            <a:solidFill>
              <a:srgbClr val="00206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E5ADAFC8-AAD9-98C5-536E-29A95B17F7E8}"/>
              </a:ext>
            </a:extLst>
          </p:cNvPr>
          <p:cNvSpPr/>
          <p:nvPr/>
        </p:nvSpPr>
        <p:spPr>
          <a:xfrm rot="20932284">
            <a:off x="6937777" y="2831827"/>
            <a:ext cx="1383560" cy="10916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01B1E2DF-4959-488E-6079-5682EBCBBE47}"/>
              </a:ext>
            </a:extLst>
          </p:cNvPr>
          <p:cNvCxnSpPr>
            <a:cxnSpLocks/>
          </p:cNvCxnSpPr>
          <p:nvPr/>
        </p:nvCxnSpPr>
        <p:spPr>
          <a:xfrm flipH="1" flipV="1">
            <a:off x="10058173" y="3078480"/>
            <a:ext cx="377462" cy="18909"/>
          </a:xfrm>
          <a:prstGeom prst="straightConnector1">
            <a:avLst/>
          </a:prstGeom>
          <a:ln w="76200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C5196A12-0F47-B5B0-160C-342A264F658B}"/>
              </a:ext>
            </a:extLst>
          </p:cNvPr>
          <p:cNvCxnSpPr>
            <a:cxnSpLocks/>
          </p:cNvCxnSpPr>
          <p:nvPr/>
        </p:nvCxnSpPr>
        <p:spPr>
          <a:xfrm flipH="1">
            <a:off x="9932566" y="3596037"/>
            <a:ext cx="1906120" cy="450729"/>
          </a:xfrm>
          <a:prstGeom prst="straightConnector1">
            <a:avLst/>
          </a:prstGeom>
          <a:ln w="76200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CE2B581F-BE4E-A308-4A8E-BA6B2C204314}"/>
              </a:ext>
            </a:extLst>
          </p:cNvPr>
          <p:cNvCxnSpPr>
            <a:cxnSpLocks/>
          </p:cNvCxnSpPr>
          <p:nvPr/>
        </p:nvCxnSpPr>
        <p:spPr>
          <a:xfrm>
            <a:off x="10584896" y="3150059"/>
            <a:ext cx="1253790" cy="445978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1489D8A4-C7D2-E3B5-0463-67DCD310C4C5}"/>
              </a:ext>
            </a:extLst>
          </p:cNvPr>
          <p:cNvSpPr/>
          <p:nvPr/>
        </p:nvSpPr>
        <p:spPr>
          <a:xfrm>
            <a:off x="10435635" y="3022902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2ABB0DC3-F61A-979C-1084-57AE79801FD2}"/>
              </a:ext>
            </a:extLst>
          </p:cNvPr>
          <p:cNvSpPr/>
          <p:nvPr/>
        </p:nvSpPr>
        <p:spPr>
          <a:xfrm>
            <a:off x="8651542" y="2155632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468198E0-DAA4-FF20-33BC-8039048D1A34}"/>
              </a:ext>
            </a:extLst>
          </p:cNvPr>
          <p:cNvSpPr/>
          <p:nvPr/>
        </p:nvSpPr>
        <p:spPr>
          <a:xfrm>
            <a:off x="9757696" y="3972279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648C3F06-4272-26FF-BDDF-01B8AF7A716E}"/>
              </a:ext>
            </a:extLst>
          </p:cNvPr>
          <p:cNvSpPr/>
          <p:nvPr/>
        </p:nvSpPr>
        <p:spPr>
          <a:xfrm rot="19067099">
            <a:off x="8681833" y="2814368"/>
            <a:ext cx="891360" cy="15487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21ABA523-E9D5-EFB4-810C-26237026D020}"/>
              </a:ext>
            </a:extLst>
          </p:cNvPr>
          <p:cNvCxnSpPr>
            <a:cxnSpLocks/>
          </p:cNvCxnSpPr>
          <p:nvPr/>
        </p:nvCxnSpPr>
        <p:spPr>
          <a:xfrm>
            <a:off x="5966242" y="2553042"/>
            <a:ext cx="363438" cy="1245970"/>
          </a:xfrm>
          <a:prstGeom prst="straightConnector1">
            <a:avLst/>
          </a:prstGeom>
          <a:ln w="76200">
            <a:solidFill>
              <a:srgbClr val="00206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00999873-EEE1-287C-475F-0D683EFE8748}"/>
              </a:ext>
            </a:extLst>
          </p:cNvPr>
          <p:cNvCxnSpPr>
            <a:cxnSpLocks/>
          </p:cNvCxnSpPr>
          <p:nvPr/>
        </p:nvCxnSpPr>
        <p:spPr>
          <a:xfrm flipV="1">
            <a:off x="6329680" y="3724525"/>
            <a:ext cx="1156622" cy="74487"/>
          </a:xfrm>
          <a:prstGeom prst="straightConnector1">
            <a:avLst/>
          </a:prstGeom>
          <a:ln w="76200">
            <a:solidFill>
              <a:srgbClr val="00206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9134FA1B-C49B-03CC-F106-1836592BFF43}"/>
              </a:ext>
            </a:extLst>
          </p:cNvPr>
          <p:cNvCxnSpPr>
            <a:cxnSpLocks/>
          </p:cNvCxnSpPr>
          <p:nvPr/>
        </p:nvCxnSpPr>
        <p:spPr>
          <a:xfrm flipH="1">
            <a:off x="8148852" y="3830262"/>
            <a:ext cx="664867" cy="287077"/>
          </a:xfrm>
          <a:prstGeom prst="straightConnector1">
            <a:avLst/>
          </a:prstGeom>
          <a:ln w="76200">
            <a:solidFill>
              <a:srgbClr val="00206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F33F9E70-599C-C7A6-63D4-842FAAF6BB96}"/>
              </a:ext>
            </a:extLst>
          </p:cNvPr>
          <p:cNvCxnSpPr>
            <a:cxnSpLocks/>
          </p:cNvCxnSpPr>
          <p:nvPr/>
        </p:nvCxnSpPr>
        <p:spPr>
          <a:xfrm flipH="1">
            <a:off x="8962980" y="3261963"/>
            <a:ext cx="985418" cy="515629"/>
          </a:xfrm>
          <a:prstGeom prst="straightConnector1">
            <a:avLst/>
          </a:prstGeom>
          <a:ln w="76200">
            <a:solidFill>
              <a:srgbClr val="00206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4C0E50FC-0D3A-7B99-CF99-DF54142C1E29}"/>
              </a:ext>
            </a:extLst>
          </p:cNvPr>
          <p:cNvCxnSpPr>
            <a:cxnSpLocks/>
          </p:cNvCxnSpPr>
          <p:nvPr/>
        </p:nvCxnSpPr>
        <p:spPr>
          <a:xfrm flipH="1">
            <a:off x="9948398" y="1752658"/>
            <a:ext cx="171601" cy="1569075"/>
          </a:xfrm>
          <a:prstGeom prst="line">
            <a:avLst/>
          </a:prstGeom>
          <a:ln w="7620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Ellipse 41">
            <a:extLst>
              <a:ext uri="{FF2B5EF4-FFF2-40B4-BE49-F238E27FC236}">
                <a16:creationId xmlns:a16="http://schemas.microsoft.com/office/drawing/2014/main" id="{157BAC86-F579-7B8A-EFA7-4B5A20430AC1}"/>
              </a:ext>
            </a:extLst>
          </p:cNvPr>
          <p:cNvSpPr/>
          <p:nvPr/>
        </p:nvSpPr>
        <p:spPr>
          <a:xfrm>
            <a:off x="5836484" y="227866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50ECF62C-DCED-76F7-94EB-19608F9BBFD3}"/>
              </a:ext>
            </a:extLst>
          </p:cNvPr>
          <p:cNvSpPr/>
          <p:nvPr/>
        </p:nvSpPr>
        <p:spPr>
          <a:xfrm>
            <a:off x="8392026" y="248715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131C9346-373B-8DD7-6285-70A27A89E4B0}"/>
              </a:ext>
            </a:extLst>
          </p:cNvPr>
          <p:cNvSpPr/>
          <p:nvPr/>
        </p:nvSpPr>
        <p:spPr>
          <a:xfrm>
            <a:off x="8066799" y="49508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44144593-F9F9-F5C0-C5C4-149048E6F858}"/>
              </a:ext>
            </a:extLst>
          </p:cNvPr>
          <p:cNvSpPr/>
          <p:nvPr/>
        </p:nvSpPr>
        <p:spPr>
          <a:xfrm>
            <a:off x="10451610" y="3973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4B0E68C0-F0DF-400B-219A-C0281614159B}"/>
              </a:ext>
            </a:extLst>
          </p:cNvPr>
          <p:cNvSpPr/>
          <p:nvPr/>
        </p:nvSpPr>
        <p:spPr>
          <a:xfrm>
            <a:off x="11276962" y="15392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3AA73F47-72B9-FD51-9158-2CC9F1BE1ECC}"/>
              </a:ext>
            </a:extLst>
          </p:cNvPr>
          <p:cNvSpPr/>
          <p:nvPr/>
        </p:nvSpPr>
        <p:spPr>
          <a:xfrm>
            <a:off x="6407125" y="495087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BE8407AE-A204-8F3B-758D-182E6296835F}"/>
              </a:ext>
            </a:extLst>
          </p:cNvPr>
          <p:cNvSpPr/>
          <p:nvPr/>
        </p:nvSpPr>
        <p:spPr>
          <a:xfrm>
            <a:off x="6407125" y="976149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A8109844-4B8C-29E9-ED67-B25165075B71}"/>
              </a:ext>
            </a:extLst>
          </p:cNvPr>
          <p:cNvSpPr/>
          <p:nvPr/>
        </p:nvSpPr>
        <p:spPr>
          <a:xfrm>
            <a:off x="5880323" y="121839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FCE9D8F8-AA22-C8DF-83A1-1424554538F5}"/>
              </a:ext>
            </a:extLst>
          </p:cNvPr>
          <p:cNvSpPr/>
          <p:nvPr/>
        </p:nvSpPr>
        <p:spPr>
          <a:xfrm>
            <a:off x="8487907" y="1187826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cxnSp>
        <p:nvCxnSpPr>
          <p:cNvPr id="79" name="Connecteur droit 78">
            <a:extLst>
              <a:ext uri="{FF2B5EF4-FFF2-40B4-BE49-F238E27FC236}">
                <a16:creationId xmlns:a16="http://schemas.microsoft.com/office/drawing/2014/main" id="{7688A9EE-5460-5E80-3668-F4F789E79C36}"/>
              </a:ext>
            </a:extLst>
          </p:cNvPr>
          <p:cNvCxnSpPr>
            <a:cxnSpLocks/>
          </p:cNvCxnSpPr>
          <p:nvPr/>
        </p:nvCxnSpPr>
        <p:spPr>
          <a:xfrm>
            <a:off x="9175985" y="1032333"/>
            <a:ext cx="882188" cy="74214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79">
            <a:extLst>
              <a:ext uri="{FF2B5EF4-FFF2-40B4-BE49-F238E27FC236}">
                <a16:creationId xmlns:a16="http://schemas.microsoft.com/office/drawing/2014/main" id="{FFC697A5-3635-3185-E25B-4E985F0C0D32}"/>
              </a:ext>
            </a:extLst>
          </p:cNvPr>
          <p:cNvCxnSpPr>
            <a:cxnSpLocks/>
          </p:cNvCxnSpPr>
          <p:nvPr/>
        </p:nvCxnSpPr>
        <p:spPr>
          <a:xfrm flipH="1">
            <a:off x="7548128" y="1240496"/>
            <a:ext cx="342130" cy="49688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80">
            <a:extLst>
              <a:ext uri="{FF2B5EF4-FFF2-40B4-BE49-F238E27FC236}">
                <a16:creationId xmlns:a16="http://schemas.microsoft.com/office/drawing/2014/main" id="{3846CD4D-62A5-442F-353B-8770743B8CD5}"/>
              </a:ext>
            </a:extLst>
          </p:cNvPr>
          <p:cNvCxnSpPr>
            <a:cxnSpLocks/>
          </p:cNvCxnSpPr>
          <p:nvPr/>
        </p:nvCxnSpPr>
        <p:spPr>
          <a:xfrm flipV="1">
            <a:off x="8039519" y="979663"/>
            <a:ext cx="614247" cy="20816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Ellipse 81">
            <a:extLst>
              <a:ext uri="{FF2B5EF4-FFF2-40B4-BE49-F238E27FC236}">
                <a16:creationId xmlns:a16="http://schemas.microsoft.com/office/drawing/2014/main" id="{94750198-B94A-DDA0-4BAA-5DB5355C196D}"/>
              </a:ext>
            </a:extLst>
          </p:cNvPr>
          <p:cNvSpPr/>
          <p:nvPr/>
        </p:nvSpPr>
        <p:spPr>
          <a:xfrm>
            <a:off x="8653766" y="90517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83" name="Connecteur droit 82">
            <a:extLst>
              <a:ext uri="{FF2B5EF4-FFF2-40B4-BE49-F238E27FC236}">
                <a16:creationId xmlns:a16="http://schemas.microsoft.com/office/drawing/2014/main" id="{E5A0A50F-6352-A0B0-9EFD-1D08D007377E}"/>
              </a:ext>
            </a:extLst>
          </p:cNvPr>
          <p:cNvCxnSpPr>
            <a:cxnSpLocks/>
            <a:stCxn id="82" idx="6"/>
          </p:cNvCxnSpPr>
          <p:nvPr/>
        </p:nvCxnSpPr>
        <p:spPr>
          <a:xfrm>
            <a:off x="8828636" y="979663"/>
            <a:ext cx="198088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Ellipse 83">
            <a:extLst>
              <a:ext uri="{FF2B5EF4-FFF2-40B4-BE49-F238E27FC236}">
                <a16:creationId xmlns:a16="http://schemas.microsoft.com/office/drawing/2014/main" id="{38A4011B-0501-8DA2-D9CA-946096572D84}"/>
              </a:ext>
            </a:extLst>
          </p:cNvPr>
          <p:cNvSpPr/>
          <p:nvPr/>
        </p:nvSpPr>
        <p:spPr>
          <a:xfrm>
            <a:off x="7864649" y="111333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85" name="Connecteur droit 84">
            <a:extLst>
              <a:ext uri="{FF2B5EF4-FFF2-40B4-BE49-F238E27FC236}">
                <a16:creationId xmlns:a16="http://schemas.microsoft.com/office/drawing/2014/main" id="{8EB0974C-A0C1-F5CD-6F3D-E5D808CCC8CE}"/>
              </a:ext>
            </a:extLst>
          </p:cNvPr>
          <p:cNvCxnSpPr>
            <a:cxnSpLocks/>
          </p:cNvCxnSpPr>
          <p:nvPr/>
        </p:nvCxnSpPr>
        <p:spPr>
          <a:xfrm>
            <a:off x="7164305" y="1544535"/>
            <a:ext cx="383823" cy="29818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Ellipse 85">
            <a:extLst>
              <a:ext uri="{FF2B5EF4-FFF2-40B4-BE49-F238E27FC236}">
                <a16:creationId xmlns:a16="http://schemas.microsoft.com/office/drawing/2014/main" id="{26E73DE2-FDAE-B18C-7A99-0A126FFA3E4F}"/>
              </a:ext>
            </a:extLst>
          </p:cNvPr>
          <p:cNvSpPr/>
          <p:nvPr/>
        </p:nvSpPr>
        <p:spPr>
          <a:xfrm>
            <a:off x="7398867" y="171556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9A79D2B8-200F-6D2E-216D-20E74D8D36B6}"/>
              </a:ext>
            </a:extLst>
          </p:cNvPr>
          <p:cNvCxnSpPr>
            <a:cxnSpLocks/>
          </p:cNvCxnSpPr>
          <p:nvPr/>
        </p:nvCxnSpPr>
        <p:spPr>
          <a:xfrm>
            <a:off x="10032564" y="1827145"/>
            <a:ext cx="403071" cy="754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Ellipse 87">
            <a:extLst>
              <a:ext uri="{FF2B5EF4-FFF2-40B4-BE49-F238E27FC236}">
                <a16:creationId xmlns:a16="http://schemas.microsoft.com/office/drawing/2014/main" id="{6B6B6BF8-479D-A75F-A5C9-7493451F5C66}"/>
              </a:ext>
            </a:extLst>
          </p:cNvPr>
          <p:cNvSpPr/>
          <p:nvPr/>
        </p:nvSpPr>
        <p:spPr>
          <a:xfrm>
            <a:off x="10032564" y="175265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A2B648C4-99C6-D2A6-8FB7-778E421B9640}"/>
              </a:ext>
            </a:extLst>
          </p:cNvPr>
          <p:cNvSpPr/>
          <p:nvPr/>
        </p:nvSpPr>
        <p:spPr>
          <a:xfrm>
            <a:off x="10379113" y="175265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DCEDCDB6-90BE-62D9-54C7-D864BF1F139D}"/>
              </a:ext>
            </a:extLst>
          </p:cNvPr>
          <p:cNvSpPr/>
          <p:nvPr/>
        </p:nvSpPr>
        <p:spPr>
          <a:xfrm>
            <a:off x="9026724" y="88593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AA27A9ED-22F9-F457-8F88-E3E7810F851D}"/>
              </a:ext>
            </a:extLst>
          </p:cNvPr>
          <p:cNvSpPr/>
          <p:nvPr/>
        </p:nvSpPr>
        <p:spPr>
          <a:xfrm>
            <a:off x="7015044" y="1416211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CEB997CC-A5C4-3EF8-2F51-4BA13FF4DE67}"/>
              </a:ext>
            </a:extLst>
          </p:cNvPr>
          <p:cNvSpPr/>
          <p:nvPr/>
        </p:nvSpPr>
        <p:spPr>
          <a:xfrm>
            <a:off x="5498827" y="16865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A8011C0-476F-B852-812A-7F298DC0D2A6}"/>
              </a:ext>
            </a:extLst>
          </p:cNvPr>
          <p:cNvSpPr/>
          <p:nvPr/>
        </p:nvSpPr>
        <p:spPr>
          <a:xfrm>
            <a:off x="5911598" y="2580557"/>
            <a:ext cx="259516" cy="2743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82E2177-4548-AB75-F4A7-EA014104A43D}"/>
              </a:ext>
            </a:extLst>
          </p:cNvPr>
          <p:cNvSpPr/>
          <p:nvPr/>
        </p:nvSpPr>
        <p:spPr>
          <a:xfrm>
            <a:off x="9964230" y="1901455"/>
            <a:ext cx="259516" cy="2743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7999E21-35C5-DA92-EB43-D319B818BA34}"/>
              </a:ext>
            </a:extLst>
          </p:cNvPr>
          <p:cNvSpPr/>
          <p:nvPr/>
        </p:nvSpPr>
        <p:spPr>
          <a:xfrm>
            <a:off x="7201579" y="1655749"/>
            <a:ext cx="259516" cy="2743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E1A2C602-E788-806E-CCC9-C03A72EDAE90}"/>
              </a:ext>
            </a:extLst>
          </p:cNvPr>
          <p:cNvSpPr/>
          <p:nvPr/>
        </p:nvSpPr>
        <p:spPr>
          <a:xfrm>
            <a:off x="9705294" y="2854333"/>
            <a:ext cx="327270" cy="331854"/>
          </a:xfrm>
          <a:prstGeom prst="ellipse">
            <a:avLst/>
          </a:prstGeom>
          <a:solidFill>
            <a:srgbClr val="C5E0B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DE0B93F-E4FC-ECD6-2524-ABE30C583701}"/>
              </a:ext>
            </a:extLst>
          </p:cNvPr>
          <p:cNvSpPr/>
          <p:nvPr/>
        </p:nvSpPr>
        <p:spPr>
          <a:xfrm>
            <a:off x="6563870" y="3558598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334601A-6DEC-D03D-7723-6F1F714FBF88}"/>
              </a:ext>
            </a:extLst>
          </p:cNvPr>
          <p:cNvSpPr/>
          <p:nvPr/>
        </p:nvSpPr>
        <p:spPr>
          <a:xfrm>
            <a:off x="3136150" y="3785485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0FFBC005-14C4-9272-03DC-658E68F5D44C}"/>
              </a:ext>
            </a:extLst>
          </p:cNvPr>
          <p:cNvSpPr/>
          <p:nvPr/>
        </p:nvSpPr>
        <p:spPr>
          <a:xfrm rot="16684268">
            <a:off x="8118097" y="3504460"/>
            <a:ext cx="674388" cy="14883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E4000B0A-485B-3EFB-46D5-796ED7E34F6C}"/>
              </a:ext>
            </a:extLst>
          </p:cNvPr>
          <p:cNvSpPr/>
          <p:nvPr/>
        </p:nvSpPr>
        <p:spPr>
          <a:xfrm>
            <a:off x="7203649" y="4117339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8B12F58-18BD-EF6C-33F4-FCAA0B8D6350}"/>
              </a:ext>
            </a:extLst>
          </p:cNvPr>
          <p:cNvSpPr/>
          <p:nvPr/>
        </p:nvSpPr>
        <p:spPr>
          <a:xfrm>
            <a:off x="7451372" y="3557240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96D41E1D-B7B3-ADEF-CF79-9CF23ED7A538}"/>
              </a:ext>
            </a:extLst>
          </p:cNvPr>
          <p:cNvSpPr/>
          <p:nvPr/>
        </p:nvSpPr>
        <p:spPr>
          <a:xfrm>
            <a:off x="8943056" y="3854343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8697F1D3-1652-18CF-9EFB-6C49B733DCF1}"/>
              </a:ext>
            </a:extLst>
          </p:cNvPr>
          <p:cNvSpPr/>
          <p:nvPr/>
        </p:nvSpPr>
        <p:spPr>
          <a:xfrm>
            <a:off x="7906642" y="3990819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12EA8599-2E9F-35EA-6C1D-E24A470DD5B4}"/>
              </a:ext>
            </a:extLst>
          </p:cNvPr>
          <p:cNvSpPr/>
          <p:nvPr/>
        </p:nvSpPr>
        <p:spPr>
          <a:xfrm>
            <a:off x="8755079" y="3658266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86D603DF-9597-6696-C98A-78BB85CFCFBC}"/>
              </a:ext>
            </a:extLst>
          </p:cNvPr>
          <p:cNvSpPr/>
          <p:nvPr/>
        </p:nvSpPr>
        <p:spPr>
          <a:xfrm>
            <a:off x="2478666" y="4335231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F5834665-2626-5849-EA10-ACCA2D194DAC}"/>
              </a:ext>
            </a:extLst>
          </p:cNvPr>
          <p:cNvSpPr/>
          <p:nvPr/>
        </p:nvSpPr>
        <p:spPr>
          <a:xfrm>
            <a:off x="4796363" y="4560429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BEDC6809-E56E-DE41-9E73-84F8D233A008}"/>
              </a:ext>
            </a:extLst>
          </p:cNvPr>
          <p:cNvSpPr/>
          <p:nvPr/>
        </p:nvSpPr>
        <p:spPr>
          <a:xfrm>
            <a:off x="3299785" y="4813468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9946850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9DF15C-B998-B3B1-285A-D8EF2B06C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390FA37-E48C-94DA-02F6-9DE7A098BCF6}"/>
              </a:ext>
            </a:extLst>
          </p:cNvPr>
          <p:cNvSpPr/>
          <p:nvPr/>
        </p:nvSpPr>
        <p:spPr>
          <a:xfrm>
            <a:off x="89685" y="110608"/>
            <a:ext cx="5052135" cy="64633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b="1" dirty="0"/>
              <a:t>2) 1850-1854 : Au sud de la mer d’Aral, fortification russe sur le </a:t>
            </a:r>
            <a:r>
              <a:rPr lang="fr-FR" sz="1500" b="1" dirty="0" err="1"/>
              <a:t>Syr</a:t>
            </a:r>
            <a:r>
              <a:rPr lang="fr-FR" sz="1500" b="1" dirty="0"/>
              <a:t> Daria ; 1</a:t>
            </a:r>
            <a:r>
              <a:rPr lang="fr-FR" sz="1500" b="1" baseline="30000" dirty="0"/>
              <a:t>er</a:t>
            </a:r>
            <a:r>
              <a:rPr lang="fr-FR" sz="1500" b="1" dirty="0"/>
              <a:t> traité commercial avec le khanat de Kokand</a:t>
            </a:r>
          </a:p>
          <a:p>
            <a:endParaRPr lang="fr-FR" sz="1600" dirty="0"/>
          </a:p>
          <a:p>
            <a:r>
              <a:rPr lang="fr-FR" sz="1600" dirty="0"/>
              <a:t>*Mais avant le début des conquêtes</a:t>
            </a:r>
          </a:p>
          <a:p>
            <a:r>
              <a:rPr lang="fr-FR" sz="1600" dirty="0"/>
              <a:t>Les expéditions : </a:t>
            </a:r>
            <a:r>
              <a:rPr lang="fr-FR" sz="1600" i="1" dirty="0"/>
              <a:t>le duel pour Khiva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*Nov. 1839 : Expédition russe contre Khiva pour libérer les esclaves ; Et dirigée par </a:t>
            </a:r>
            <a:r>
              <a:rPr lang="fr-FR" sz="1600" u="sng" dirty="0"/>
              <a:t>Vassili </a:t>
            </a:r>
            <a:r>
              <a:rPr lang="fr-FR" sz="1600" u="sng" dirty="0" err="1"/>
              <a:t>Perovski</a:t>
            </a:r>
            <a:r>
              <a:rPr lang="fr-FR" sz="1600" dirty="0"/>
              <a:t> ; Mais…</a:t>
            </a:r>
          </a:p>
          <a:p>
            <a:endParaRPr lang="fr-FR" sz="1600" dirty="0"/>
          </a:p>
          <a:p>
            <a:r>
              <a:rPr lang="fr-FR" sz="1600" dirty="0"/>
              <a:t>*Fév.-mai 1840 : A mi-chemin, victime du froid… L’expédition doit retourner à Orenbourg</a:t>
            </a:r>
          </a:p>
          <a:p>
            <a:r>
              <a:rPr lang="fr-FR" sz="1600" dirty="0"/>
              <a:t>NB : 1 000 morts sur 5 200 ; </a:t>
            </a:r>
            <a:r>
              <a:rPr lang="fr-FR" sz="1600" i="1" dirty="0"/>
              <a:t>La déroute russe</a:t>
            </a:r>
            <a:r>
              <a:rPr lang="fr-FR" sz="1600" dirty="0"/>
              <a:t>, deux ans avant celle des Britanniques en Afghanistan</a:t>
            </a:r>
          </a:p>
          <a:p>
            <a:endParaRPr lang="fr-FR" sz="1600" dirty="0"/>
          </a:p>
          <a:p>
            <a:r>
              <a:rPr lang="fr-FR" sz="1600" dirty="0"/>
              <a:t>*</a:t>
            </a:r>
            <a:r>
              <a:rPr lang="fr-FR" sz="1600" u="sng" dirty="0"/>
              <a:t>Dans le même temps</a:t>
            </a:r>
            <a:r>
              <a:rPr lang="fr-FR" sz="1600" dirty="0"/>
              <a:t>, les Britanniques réagissent…</a:t>
            </a:r>
          </a:p>
          <a:p>
            <a:endParaRPr lang="fr-FR" sz="1600" dirty="0"/>
          </a:p>
          <a:p>
            <a:r>
              <a:rPr lang="fr-FR" sz="1600" dirty="0"/>
              <a:t>*Jan.-août 1840 : A Khiva, deux émissaires venus de Hérat </a:t>
            </a:r>
            <a:r>
              <a:rPr lang="fr-FR" sz="1600" u="sng" dirty="0"/>
              <a:t>James Abbott</a:t>
            </a:r>
            <a:r>
              <a:rPr lang="fr-FR" sz="1600" dirty="0"/>
              <a:t>, puis </a:t>
            </a:r>
            <a:r>
              <a:rPr lang="fr-FR" sz="1600" u="sng" dirty="0"/>
              <a:t>Richmond </a:t>
            </a:r>
            <a:r>
              <a:rPr lang="fr-FR" sz="1600" u="sng" dirty="0" err="1"/>
              <a:t>Shakespear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*Objectif : Persuader le khan </a:t>
            </a:r>
            <a:r>
              <a:rPr lang="fr-FR" sz="1600" dirty="0" err="1"/>
              <a:t>Allakouli</a:t>
            </a:r>
            <a:r>
              <a:rPr lang="fr-FR" sz="1600" dirty="0"/>
              <a:t> </a:t>
            </a:r>
            <a:r>
              <a:rPr lang="fr-FR" sz="1600" dirty="0" err="1"/>
              <a:t>Koungrat</a:t>
            </a:r>
            <a:r>
              <a:rPr lang="fr-FR" sz="1600" dirty="0"/>
              <a:t> (1825-42) De libérer les esclaves russes</a:t>
            </a:r>
          </a:p>
          <a:p>
            <a:r>
              <a:rPr lang="fr-FR" sz="1600" dirty="0"/>
              <a:t>Et d’éliminer ainsi un prétexte à intervention</a:t>
            </a:r>
          </a:p>
          <a:p>
            <a:endParaRPr lang="fr-FR" sz="1600" dirty="0"/>
          </a:p>
          <a:p>
            <a:r>
              <a:rPr lang="fr-FR" sz="1600" dirty="0"/>
              <a:t>*</a:t>
            </a:r>
            <a:r>
              <a:rPr lang="fr-FR" sz="1600" dirty="0" err="1"/>
              <a:t>Shakespear</a:t>
            </a:r>
            <a:r>
              <a:rPr lang="fr-FR" sz="1600" dirty="0"/>
              <a:t> parvient à libérer 416 esclaves russes</a:t>
            </a:r>
          </a:p>
          <a:p>
            <a:r>
              <a:rPr lang="fr-FR" sz="1600" dirty="0"/>
              <a:t>Mais malgré cela, les Russes ne renoncent pas à la conquête ; </a:t>
            </a:r>
            <a:r>
              <a:rPr lang="fr-FR" sz="1600" u="sng" dirty="0"/>
              <a:t>Deux directions</a:t>
            </a:r>
            <a:r>
              <a:rPr lang="fr-FR" sz="1600" dirty="0"/>
              <a:t>…</a:t>
            </a:r>
          </a:p>
        </p:txBody>
      </p:sp>
      <p:pic>
        <p:nvPicPr>
          <p:cNvPr id="2" name="Picture 2" descr="C:\Users\Christophe\Pictures\My Scans\2015-12 (déc.)\scan0005.jpg">
            <a:extLst>
              <a:ext uri="{FF2B5EF4-FFF2-40B4-BE49-F238E27FC236}">
                <a16:creationId xmlns:a16="http://schemas.microsoft.com/office/drawing/2014/main" id="{3E7D3DC0-17A0-93A5-EEB5-A78FAC441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771" y="132740"/>
            <a:ext cx="6901543" cy="659252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Ellipse 61">
            <a:extLst>
              <a:ext uri="{FF2B5EF4-FFF2-40B4-BE49-F238E27FC236}">
                <a16:creationId xmlns:a16="http://schemas.microsoft.com/office/drawing/2014/main" id="{676D8A9F-BD61-7DC2-AB8A-B24DAA8F9FD4}"/>
              </a:ext>
            </a:extLst>
          </p:cNvPr>
          <p:cNvSpPr/>
          <p:nvPr/>
        </p:nvSpPr>
        <p:spPr>
          <a:xfrm rot="20932284">
            <a:off x="6937777" y="2831827"/>
            <a:ext cx="1383560" cy="10916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19C6DB14-AA98-89B3-082F-CBE4EF1D7BF9}"/>
              </a:ext>
            </a:extLst>
          </p:cNvPr>
          <p:cNvSpPr/>
          <p:nvPr/>
        </p:nvSpPr>
        <p:spPr>
          <a:xfrm rot="16684268">
            <a:off x="8118097" y="3504460"/>
            <a:ext cx="674388" cy="14883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02B94039-8988-CBBB-F6D9-67E26B5C74BB}"/>
              </a:ext>
            </a:extLst>
          </p:cNvPr>
          <p:cNvCxnSpPr>
            <a:cxnSpLocks/>
          </p:cNvCxnSpPr>
          <p:nvPr/>
        </p:nvCxnSpPr>
        <p:spPr>
          <a:xfrm flipH="1" flipV="1">
            <a:off x="10058173" y="3078480"/>
            <a:ext cx="377462" cy="18909"/>
          </a:xfrm>
          <a:prstGeom prst="straightConnector1">
            <a:avLst/>
          </a:prstGeom>
          <a:ln w="76200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47DD74F9-A51E-435D-A34D-3FF37B393E9C}"/>
              </a:ext>
            </a:extLst>
          </p:cNvPr>
          <p:cNvCxnSpPr>
            <a:cxnSpLocks/>
          </p:cNvCxnSpPr>
          <p:nvPr/>
        </p:nvCxnSpPr>
        <p:spPr>
          <a:xfrm flipH="1">
            <a:off x="9932566" y="3596037"/>
            <a:ext cx="1906120" cy="450729"/>
          </a:xfrm>
          <a:prstGeom prst="straightConnector1">
            <a:avLst/>
          </a:prstGeom>
          <a:ln w="76200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73B91325-DFBF-0558-AA00-4B66945CD4C9}"/>
              </a:ext>
            </a:extLst>
          </p:cNvPr>
          <p:cNvCxnSpPr>
            <a:cxnSpLocks/>
          </p:cNvCxnSpPr>
          <p:nvPr/>
        </p:nvCxnSpPr>
        <p:spPr>
          <a:xfrm>
            <a:off x="10584896" y="3150059"/>
            <a:ext cx="1253790" cy="445978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Ellipse 66">
            <a:extLst>
              <a:ext uri="{FF2B5EF4-FFF2-40B4-BE49-F238E27FC236}">
                <a16:creationId xmlns:a16="http://schemas.microsoft.com/office/drawing/2014/main" id="{3CA3613E-5081-8337-09B2-15815EC678DD}"/>
              </a:ext>
            </a:extLst>
          </p:cNvPr>
          <p:cNvSpPr/>
          <p:nvPr/>
        </p:nvSpPr>
        <p:spPr>
          <a:xfrm>
            <a:off x="10435635" y="3022902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B26A9604-9DB0-AD5D-1FAA-3116BB379EC3}"/>
              </a:ext>
            </a:extLst>
          </p:cNvPr>
          <p:cNvSpPr/>
          <p:nvPr/>
        </p:nvSpPr>
        <p:spPr>
          <a:xfrm>
            <a:off x="9705294" y="2854333"/>
            <a:ext cx="327270" cy="33185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B48715FB-7ED7-51BB-47C1-07BC26681F1F}"/>
              </a:ext>
            </a:extLst>
          </p:cNvPr>
          <p:cNvSpPr/>
          <p:nvPr/>
        </p:nvSpPr>
        <p:spPr>
          <a:xfrm>
            <a:off x="9757696" y="3972279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B9FCBA71-0F97-ABAF-FE8C-6D200302B6CF}"/>
              </a:ext>
            </a:extLst>
          </p:cNvPr>
          <p:cNvSpPr/>
          <p:nvPr/>
        </p:nvSpPr>
        <p:spPr>
          <a:xfrm rot="19067099">
            <a:off x="8681833" y="2814368"/>
            <a:ext cx="891360" cy="15487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1FDFC57-7159-A6AA-31E6-8B7AB2E2C80B}"/>
              </a:ext>
            </a:extLst>
          </p:cNvPr>
          <p:cNvSpPr/>
          <p:nvPr/>
        </p:nvSpPr>
        <p:spPr>
          <a:xfrm>
            <a:off x="6725048" y="1823778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DCA9D313-4377-49B8-38E6-17E27B7E3C3E}"/>
              </a:ext>
            </a:extLst>
          </p:cNvPr>
          <p:cNvSpPr/>
          <p:nvPr/>
        </p:nvSpPr>
        <p:spPr>
          <a:xfrm>
            <a:off x="8651542" y="2155632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599E29A-797F-B4D2-BFC4-2B282F88763A}"/>
              </a:ext>
            </a:extLst>
          </p:cNvPr>
          <p:cNvSpPr/>
          <p:nvPr/>
        </p:nvSpPr>
        <p:spPr>
          <a:xfrm>
            <a:off x="5836484" y="227866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F2588CE6-5501-4972-775B-A06515F22D1C}"/>
              </a:ext>
            </a:extLst>
          </p:cNvPr>
          <p:cNvSpPr/>
          <p:nvPr/>
        </p:nvSpPr>
        <p:spPr>
          <a:xfrm>
            <a:off x="8392026" y="248715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11B0B8F6-79AB-BEA2-B20E-AC8796C64982}"/>
              </a:ext>
            </a:extLst>
          </p:cNvPr>
          <p:cNvSpPr/>
          <p:nvPr/>
        </p:nvSpPr>
        <p:spPr>
          <a:xfrm>
            <a:off x="8066799" y="49508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AAB21B17-6F1B-EC6B-E32A-3FA392E5963A}"/>
              </a:ext>
            </a:extLst>
          </p:cNvPr>
          <p:cNvSpPr/>
          <p:nvPr/>
        </p:nvSpPr>
        <p:spPr>
          <a:xfrm>
            <a:off x="10451610" y="3973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78E7D844-2E69-784E-FA2F-B1E7EA646E96}"/>
              </a:ext>
            </a:extLst>
          </p:cNvPr>
          <p:cNvSpPr/>
          <p:nvPr/>
        </p:nvSpPr>
        <p:spPr>
          <a:xfrm>
            <a:off x="11276962" y="15392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BBCD873E-A3CF-A35D-59F5-4DCAF5C24BB8}"/>
              </a:ext>
            </a:extLst>
          </p:cNvPr>
          <p:cNvSpPr/>
          <p:nvPr/>
        </p:nvSpPr>
        <p:spPr>
          <a:xfrm>
            <a:off x="6407125" y="495087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ACA48AA7-535B-BD63-4D9A-BA81501E76F4}"/>
              </a:ext>
            </a:extLst>
          </p:cNvPr>
          <p:cNvSpPr/>
          <p:nvPr/>
        </p:nvSpPr>
        <p:spPr>
          <a:xfrm>
            <a:off x="6407125" y="976149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1768B559-03D3-70B7-C67D-CD42063C3B79}"/>
              </a:ext>
            </a:extLst>
          </p:cNvPr>
          <p:cNvSpPr/>
          <p:nvPr/>
        </p:nvSpPr>
        <p:spPr>
          <a:xfrm>
            <a:off x="5880323" y="121839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547EB34C-5C9C-717B-915E-20931373FA85}"/>
              </a:ext>
            </a:extLst>
          </p:cNvPr>
          <p:cNvSpPr/>
          <p:nvPr/>
        </p:nvSpPr>
        <p:spPr>
          <a:xfrm>
            <a:off x="8487907" y="1187826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E71F80DB-5622-D707-7200-A6B0A23E3928}"/>
              </a:ext>
            </a:extLst>
          </p:cNvPr>
          <p:cNvCxnSpPr>
            <a:cxnSpLocks/>
          </p:cNvCxnSpPr>
          <p:nvPr/>
        </p:nvCxnSpPr>
        <p:spPr>
          <a:xfrm>
            <a:off x="9175985" y="1032333"/>
            <a:ext cx="882188" cy="74214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8C565683-0878-4CAD-6AD8-3376F515E3E3}"/>
              </a:ext>
            </a:extLst>
          </p:cNvPr>
          <p:cNvCxnSpPr>
            <a:cxnSpLocks/>
          </p:cNvCxnSpPr>
          <p:nvPr/>
        </p:nvCxnSpPr>
        <p:spPr>
          <a:xfrm flipH="1">
            <a:off x="7548128" y="1240496"/>
            <a:ext cx="342130" cy="49688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E13227F7-A408-C3DE-21D2-588EF46EC959}"/>
              </a:ext>
            </a:extLst>
          </p:cNvPr>
          <p:cNvCxnSpPr>
            <a:cxnSpLocks/>
          </p:cNvCxnSpPr>
          <p:nvPr/>
        </p:nvCxnSpPr>
        <p:spPr>
          <a:xfrm flipV="1">
            <a:off x="8039519" y="979663"/>
            <a:ext cx="614247" cy="20816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Ellipse 54">
            <a:extLst>
              <a:ext uri="{FF2B5EF4-FFF2-40B4-BE49-F238E27FC236}">
                <a16:creationId xmlns:a16="http://schemas.microsoft.com/office/drawing/2014/main" id="{31C6E7E0-AE3B-5C4B-E99A-A43AEBADAFAC}"/>
              </a:ext>
            </a:extLst>
          </p:cNvPr>
          <p:cNvSpPr/>
          <p:nvPr/>
        </p:nvSpPr>
        <p:spPr>
          <a:xfrm>
            <a:off x="8653766" y="90517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3AF07E60-DED6-5629-A000-5561879DE39C}"/>
              </a:ext>
            </a:extLst>
          </p:cNvPr>
          <p:cNvCxnSpPr>
            <a:cxnSpLocks/>
            <a:stCxn id="55" idx="6"/>
          </p:cNvCxnSpPr>
          <p:nvPr/>
        </p:nvCxnSpPr>
        <p:spPr>
          <a:xfrm>
            <a:off x="8828636" y="979663"/>
            <a:ext cx="198088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llipse 56">
            <a:extLst>
              <a:ext uri="{FF2B5EF4-FFF2-40B4-BE49-F238E27FC236}">
                <a16:creationId xmlns:a16="http://schemas.microsoft.com/office/drawing/2014/main" id="{41D64B28-3B19-DFB2-CC10-68DEF5DD25BB}"/>
              </a:ext>
            </a:extLst>
          </p:cNvPr>
          <p:cNvSpPr/>
          <p:nvPr/>
        </p:nvSpPr>
        <p:spPr>
          <a:xfrm>
            <a:off x="7864649" y="111333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A6551050-657A-310B-BC51-A780B32CF589}"/>
              </a:ext>
            </a:extLst>
          </p:cNvPr>
          <p:cNvCxnSpPr>
            <a:cxnSpLocks/>
          </p:cNvCxnSpPr>
          <p:nvPr/>
        </p:nvCxnSpPr>
        <p:spPr>
          <a:xfrm>
            <a:off x="7164305" y="1544535"/>
            <a:ext cx="383823" cy="29818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Ellipse 59">
            <a:extLst>
              <a:ext uri="{FF2B5EF4-FFF2-40B4-BE49-F238E27FC236}">
                <a16:creationId xmlns:a16="http://schemas.microsoft.com/office/drawing/2014/main" id="{DC2F21EE-5804-D03E-BF32-963BF99FE1D2}"/>
              </a:ext>
            </a:extLst>
          </p:cNvPr>
          <p:cNvSpPr/>
          <p:nvPr/>
        </p:nvSpPr>
        <p:spPr>
          <a:xfrm>
            <a:off x="7398867" y="171556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91EC76D1-B4B7-6347-464C-1BA0FCA1A4C4}"/>
              </a:ext>
            </a:extLst>
          </p:cNvPr>
          <p:cNvCxnSpPr>
            <a:cxnSpLocks/>
          </p:cNvCxnSpPr>
          <p:nvPr/>
        </p:nvCxnSpPr>
        <p:spPr>
          <a:xfrm>
            <a:off x="10032564" y="1827145"/>
            <a:ext cx="403071" cy="754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Ellipse 70">
            <a:extLst>
              <a:ext uri="{FF2B5EF4-FFF2-40B4-BE49-F238E27FC236}">
                <a16:creationId xmlns:a16="http://schemas.microsoft.com/office/drawing/2014/main" id="{A2C9B0C1-C240-3730-2B56-AE40C738B71F}"/>
              </a:ext>
            </a:extLst>
          </p:cNvPr>
          <p:cNvSpPr/>
          <p:nvPr/>
        </p:nvSpPr>
        <p:spPr>
          <a:xfrm>
            <a:off x="10032564" y="175265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5D53CB40-7834-4A08-31D6-B1BE7242BF35}"/>
              </a:ext>
            </a:extLst>
          </p:cNvPr>
          <p:cNvSpPr/>
          <p:nvPr/>
        </p:nvSpPr>
        <p:spPr>
          <a:xfrm>
            <a:off x="10379113" y="175265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7BF0A1A7-74CB-D99B-E9DF-977BCEA322E8}"/>
              </a:ext>
            </a:extLst>
          </p:cNvPr>
          <p:cNvSpPr/>
          <p:nvPr/>
        </p:nvSpPr>
        <p:spPr>
          <a:xfrm>
            <a:off x="9026724" y="88593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98EB5527-486A-8031-36CB-D82499DE9EAE}"/>
              </a:ext>
            </a:extLst>
          </p:cNvPr>
          <p:cNvSpPr/>
          <p:nvPr/>
        </p:nvSpPr>
        <p:spPr>
          <a:xfrm>
            <a:off x="5498827" y="16865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27ADD137-9F7A-0027-ABD7-3AD5C81BC2D2}"/>
              </a:ext>
            </a:extLst>
          </p:cNvPr>
          <p:cNvCxnSpPr>
            <a:cxnSpLocks/>
          </p:cNvCxnSpPr>
          <p:nvPr/>
        </p:nvCxnSpPr>
        <p:spPr>
          <a:xfrm flipV="1">
            <a:off x="7318663" y="3799012"/>
            <a:ext cx="255074" cy="1338197"/>
          </a:xfrm>
          <a:prstGeom prst="straightConnector1">
            <a:avLst/>
          </a:prstGeom>
          <a:ln w="762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026C292F-161A-C458-6658-E07650F7579F}"/>
              </a:ext>
            </a:extLst>
          </p:cNvPr>
          <p:cNvSpPr/>
          <p:nvPr/>
        </p:nvSpPr>
        <p:spPr>
          <a:xfrm>
            <a:off x="7164305" y="5017958"/>
            <a:ext cx="321997" cy="293568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E586684E-0437-9B67-B15B-CEABADA2A035}"/>
              </a:ext>
            </a:extLst>
          </p:cNvPr>
          <p:cNvCxnSpPr>
            <a:cxnSpLocks/>
          </p:cNvCxnSpPr>
          <p:nvPr/>
        </p:nvCxnSpPr>
        <p:spPr>
          <a:xfrm>
            <a:off x="7164305" y="1544535"/>
            <a:ext cx="383823" cy="826552"/>
          </a:xfrm>
          <a:prstGeom prst="straightConnector1">
            <a:avLst/>
          </a:prstGeom>
          <a:ln w="76200">
            <a:solidFill>
              <a:srgbClr val="00206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27B932C1-9C24-7F87-C1B6-F2F9D662C993}"/>
              </a:ext>
            </a:extLst>
          </p:cNvPr>
          <p:cNvSpPr/>
          <p:nvPr/>
        </p:nvSpPr>
        <p:spPr>
          <a:xfrm>
            <a:off x="7015044" y="1416211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6AF9CBE-4541-83B2-33CD-C26F5E05B3AB}"/>
              </a:ext>
            </a:extLst>
          </p:cNvPr>
          <p:cNvSpPr/>
          <p:nvPr/>
        </p:nvSpPr>
        <p:spPr>
          <a:xfrm>
            <a:off x="7451372" y="3557240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E2192CB-F8BD-E836-C679-56199C611AD5}"/>
              </a:ext>
            </a:extLst>
          </p:cNvPr>
          <p:cNvSpPr/>
          <p:nvPr/>
        </p:nvSpPr>
        <p:spPr>
          <a:xfrm>
            <a:off x="7906642" y="3990819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DB56540-6AB8-9437-252A-726E523151FE}"/>
              </a:ext>
            </a:extLst>
          </p:cNvPr>
          <p:cNvSpPr/>
          <p:nvPr/>
        </p:nvSpPr>
        <p:spPr>
          <a:xfrm>
            <a:off x="8943056" y="3854343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24512933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2A0737-1563-D105-F9E9-F4B2BBE83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0716EDD-5D91-61FC-A408-2811E9E7647C}"/>
              </a:ext>
            </a:extLst>
          </p:cNvPr>
          <p:cNvSpPr/>
          <p:nvPr/>
        </p:nvSpPr>
        <p:spPr>
          <a:xfrm>
            <a:off x="89685" y="110608"/>
            <a:ext cx="5116480" cy="65864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b="1" dirty="0"/>
              <a:t>2) 1850-1854 : Au sud de la mer d’Aral, fortification russe sur le </a:t>
            </a:r>
            <a:r>
              <a:rPr lang="fr-FR" sz="1500" b="1" dirty="0" err="1"/>
              <a:t>Syr</a:t>
            </a:r>
            <a:r>
              <a:rPr lang="fr-FR" sz="1500" b="1" dirty="0"/>
              <a:t> Daria ; 1</a:t>
            </a:r>
            <a:r>
              <a:rPr lang="fr-FR" sz="1500" b="1" baseline="30000" dirty="0"/>
              <a:t>er</a:t>
            </a:r>
            <a:r>
              <a:rPr lang="fr-FR" sz="1500" b="1" dirty="0"/>
              <a:t> traité commercial avec le khanat de Kokand</a:t>
            </a:r>
          </a:p>
          <a:p>
            <a:endParaRPr lang="fr-FR" sz="800" dirty="0"/>
          </a:p>
          <a:p>
            <a:r>
              <a:rPr lang="fr-FR" sz="1600" dirty="0"/>
              <a:t>a) A partir de la mer d’Aral…</a:t>
            </a:r>
          </a:p>
          <a:p>
            <a:endParaRPr lang="fr-FR" sz="1600" dirty="0"/>
          </a:p>
          <a:p>
            <a:r>
              <a:rPr lang="fr-FR" sz="1600" dirty="0"/>
              <a:t>*1847 : Les Russes décident de monter des opérations navales (!) ; A partir d’Orenbourg…</a:t>
            </a:r>
          </a:p>
          <a:p>
            <a:r>
              <a:rPr lang="fr-FR" sz="1600" dirty="0"/>
              <a:t>De petits navires de guerre en pièces détachées</a:t>
            </a:r>
          </a:p>
          <a:p>
            <a:r>
              <a:rPr lang="fr-FR" sz="1600" dirty="0"/>
              <a:t>Sont transportés, puis montés et mis à flot en mer d’Aral</a:t>
            </a:r>
          </a:p>
          <a:p>
            <a:endParaRPr lang="fr-FR" sz="1600" dirty="0"/>
          </a:p>
          <a:p>
            <a:r>
              <a:rPr lang="fr-FR" sz="1600" dirty="0"/>
              <a:t>*1847-53 : A partir de la mer d’Aral, plusieurs forts…</a:t>
            </a:r>
          </a:p>
          <a:p>
            <a:r>
              <a:rPr lang="fr-FR" sz="1600" dirty="0" err="1"/>
              <a:t>Aralsk</a:t>
            </a:r>
            <a:r>
              <a:rPr lang="fr-FR" sz="1600" dirty="0"/>
              <a:t>, 1</a:t>
            </a:r>
            <a:r>
              <a:rPr lang="fr-FR" sz="1600" baseline="30000" dirty="0"/>
              <a:t>ère</a:t>
            </a:r>
            <a:r>
              <a:rPr lang="fr-FR" sz="1600" dirty="0"/>
              <a:t> poste à l’embouchure du </a:t>
            </a:r>
            <a:r>
              <a:rPr lang="fr-FR" sz="1600" dirty="0" err="1"/>
              <a:t>Syr</a:t>
            </a:r>
            <a:r>
              <a:rPr lang="fr-FR" sz="1600" dirty="0"/>
              <a:t> Daria</a:t>
            </a:r>
          </a:p>
          <a:p>
            <a:r>
              <a:rPr lang="fr-FR" sz="1600" dirty="0" err="1"/>
              <a:t>Qazaly</a:t>
            </a:r>
            <a:r>
              <a:rPr lang="fr-FR" sz="1600" dirty="0"/>
              <a:t> (fort n° 1), </a:t>
            </a:r>
            <a:r>
              <a:rPr lang="fr-FR" sz="1600" dirty="0" err="1"/>
              <a:t>Karamatchki</a:t>
            </a:r>
            <a:r>
              <a:rPr lang="fr-FR" sz="1600" dirty="0"/>
              <a:t> (fort n° 2)</a:t>
            </a:r>
          </a:p>
          <a:p>
            <a:endParaRPr lang="fr-FR" sz="1600" dirty="0"/>
          </a:p>
          <a:p>
            <a:r>
              <a:rPr lang="fr-FR" sz="1600" dirty="0"/>
              <a:t>*1853 : Une flottille russe, dirigée par </a:t>
            </a:r>
            <a:r>
              <a:rPr lang="fr-FR" sz="1600" u="sng" dirty="0"/>
              <a:t>Vassili </a:t>
            </a:r>
            <a:r>
              <a:rPr lang="fr-FR" sz="1600" u="sng" dirty="0" err="1"/>
              <a:t>Perovski</a:t>
            </a:r>
            <a:endParaRPr lang="fr-FR" sz="1600" u="sng" dirty="0"/>
          </a:p>
          <a:p>
            <a:r>
              <a:rPr lang="fr-FR" sz="1600" dirty="0"/>
              <a:t>NB : Le chef de l’expédition de 1840</a:t>
            </a:r>
          </a:p>
          <a:p>
            <a:r>
              <a:rPr lang="fr-FR" sz="1600" dirty="0"/>
              <a:t>Attaque le khanat de Kokand ; Elle remonte le </a:t>
            </a:r>
            <a:r>
              <a:rPr lang="fr-FR" sz="1600" dirty="0" err="1"/>
              <a:t>Syr</a:t>
            </a:r>
            <a:r>
              <a:rPr lang="fr-FR" sz="1600" dirty="0"/>
              <a:t> Daria</a:t>
            </a:r>
          </a:p>
          <a:p>
            <a:r>
              <a:rPr lang="fr-FR" sz="1600" dirty="0"/>
              <a:t>Puis s’empare de la forteresse d’Ak-</a:t>
            </a:r>
            <a:r>
              <a:rPr lang="fr-FR" sz="1600" dirty="0" err="1"/>
              <a:t>Metchet</a:t>
            </a:r>
            <a:r>
              <a:rPr lang="fr-FR" sz="1600" dirty="0"/>
              <a:t> (</a:t>
            </a:r>
            <a:r>
              <a:rPr lang="fr-FR" sz="1600" dirty="0" err="1"/>
              <a:t>Kyzylorda</a:t>
            </a:r>
            <a:r>
              <a:rPr lang="fr-FR" sz="1600" dirty="0"/>
              <a:t>)</a:t>
            </a:r>
          </a:p>
          <a:p>
            <a:endParaRPr lang="fr-FR" sz="1600" dirty="0"/>
          </a:p>
          <a:p>
            <a:r>
              <a:rPr lang="fr-FR" sz="1600" dirty="0"/>
              <a:t>NB : Commandée par le tadjik </a:t>
            </a:r>
            <a:r>
              <a:rPr lang="fr-FR" sz="1600" u="sng" dirty="0" err="1"/>
              <a:t>Yakub</a:t>
            </a:r>
            <a:r>
              <a:rPr lang="fr-FR" sz="1600" u="sng" dirty="0"/>
              <a:t> </a:t>
            </a:r>
            <a:r>
              <a:rPr lang="fr-FR" sz="1600" u="sng" dirty="0" err="1"/>
              <a:t>Beg</a:t>
            </a:r>
            <a:r>
              <a:rPr lang="fr-FR" sz="1600" dirty="0"/>
              <a:t> ; </a:t>
            </a:r>
            <a:r>
              <a:rPr lang="fr-FR" sz="1600" u="sng" dirty="0"/>
              <a:t>A suivre</a:t>
            </a:r>
            <a:r>
              <a:rPr lang="fr-FR" sz="1600" dirty="0"/>
              <a:t>…</a:t>
            </a:r>
            <a:endParaRPr lang="fr-FR" sz="1600" u="sng" dirty="0"/>
          </a:p>
          <a:p>
            <a:r>
              <a:rPr lang="fr-FR" sz="1600" dirty="0"/>
              <a:t>NB : 1956 : Entre mer d’Aral et </a:t>
            </a:r>
            <a:r>
              <a:rPr lang="fr-FR" sz="1600" dirty="0" err="1"/>
              <a:t>Kyzylorda</a:t>
            </a:r>
            <a:endParaRPr lang="fr-FR" sz="1600" dirty="0"/>
          </a:p>
          <a:p>
            <a:r>
              <a:rPr lang="fr-FR" sz="1600" dirty="0"/>
              <a:t>Cosmodrome de Baïkonour</a:t>
            </a:r>
          </a:p>
          <a:p>
            <a:endParaRPr lang="fr-FR" sz="1600" dirty="0"/>
          </a:p>
          <a:p>
            <a:r>
              <a:rPr lang="fr-FR" sz="1600" dirty="0"/>
              <a:t>*1854 : </a:t>
            </a:r>
            <a:r>
              <a:rPr lang="fr-FR" sz="1600" dirty="0" err="1"/>
              <a:t>Perovski</a:t>
            </a:r>
            <a:r>
              <a:rPr lang="fr-FR" sz="1600" dirty="0"/>
              <a:t> signe un traité de commerce</a:t>
            </a:r>
          </a:p>
          <a:p>
            <a:r>
              <a:rPr lang="fr-FR" sz="1600" dirty="0"/>
              <a:t>Avec le khan de Kokand, </a:t>
            </a:r>
            <a:r>
              <a:rPr lang="fr-FR" sz="1600" u="sng" dirty="0" err="1"/>
              <a:t>Khudayar</a:t>
            </a:r>
            <a:r>
              <a:rPr lang="fr-FR" sz="1600" u="sng" dirty="0"/>
              <a:t> Khan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*Et dans le même temps…</a:t>
            </a:r>
          </a:p>
        </p:txBody>
      </p:sp>
      <p:pic>
        <p:nvPicPr>
          <p:cNvPr id="2" name="Picture 2" descr="C:\Users\Christophe\Pictures\My Scans\2015-12 (déc.)\scan0005.jpg">
            <a:extLst>
              <a:ext uri="{FF2B5EF4-FFF2-40B4-BE49-F238E27FC236}">
                <a16:creationId xmlns:a16="http://schemas.microsoft.com/office/drawing/2014/main" id="{B6E7757D-A7EB-B590-7A3D-F7CB9B6F6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771" y="132740"/>
            <a:ext cx="6901543" cy="659252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E5CA915E-2BE1-C3C4-7268-29A5AA0E8EE7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7164305" y="1544535"/>
            <a:ext cx="531434" cy="1203645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Ellipse 61">
            <a:extLst>
              <a:ext uri="{FF2B5EF4-FFF2-40B4-BE49-F238E27FC236}">
                <a16:creationId xmlns:a16="http://schemas.microsoft.com/office/drawing/2014/main" id="{9839FCB7-08D8-A1B8-4885-F346CDA5BD0E}"/>
              </a:ext>
            </a:extLst>
          </p:cNvPr>
          <p:cNvSpPr/>
          <p:nvPr/>
        </p:nvSpPr>
        <p:spPr>
          <a:xfrm rot="20932284">
            <a:off x="6937777" y="2831827"/>
            <a:ext cx="1383560" cy="10916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B99B8D61-F47C-9495-7939-3FC65FF3B801}"/>
              </a:ext>
            </a:extLst>
          </p:cNvPr>
          <p:cNvSpPr/>
          <p:nvPr/>
        </p:nvSpPr>
        <p:spPr>
          <a:xfrm rot="16684268">
            <a:off x="8118097" y="3504460"/>
            <a:ext cx="674388" cy="14883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717B9AA2-401D-D5A5-74A9-5B58B9901DAF}"/>
              </a:ext>
            </a:extLst>
          </p:cNvPr>
          <p:cNvCxnSpPr>
            <a:cxnSpLocks/>
          </p:cNvCxnSpPr>
          <p:nvPr/>
        </p:nvCxnSpPr>
        <p:spPr>
          <a:xfrm flipH="1" flipV="1">
            <a:off x="10058173" y="3078480"/>
            <a:ext cx="377462" cy="18909"/>
          </a:xfrm>
          <a:prstGeom prst="straightConnector1">
            <a:avLst/>
          </a:prstGeom>
          <a:ln w="76200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DF5B9869-4088-ED82-D5D9-D24B9B5626A7}"/>
              </a:ext>
            </a:extLst>
          </p:cNvPr>
          <p:cNvCxnSpPr>
            <a:cxnSpLocks/>
          </p:cNvCxnSpPr>
          <p:nvPr/>
        </p:nvCxnSpPr>
        <p:spPr>
          <a:xfrm flipH="1">
            <a:off x="9932566" y="3596037"/>
            <a:ext cx="1906120" cy="450729"/>
          </a:xfrm>
          <a:prstGeom prst="straightConnector1">
            <a:avLst/>
          </a:prstGeom>
          <a:ln w="76200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0642E406-EC2D-D3AD-4B3C-9121CD2CDD4D}"/>
              </a:ext>
            </a:extLst>
          </p:cNvPr>
          <p:cNvCxnSpPr>
            <a:cxnSpLocks/>
          </p:cNvCxnSpPr>
          <p:nvPr/>
        </p:nvCxnSpPr>
        <p:spPr>
          <a:xfrm>
            <a:off x="10584896" y="3150059"/>
            <a:ext cx="1253790" cy="445978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Ellipse 66">
            <a:extLst>
              <a:ext uri="{FF2B5EF4-FFF2-40B4-BE49-F238E27FC236}">
                <a16:creationId xmlns:a16="http://schemas.microsoft.com/office/drawing/2014/main" id="{28F8E8C6-F478-28B5-25E1-A69C3BE11827}"/>
              </a:ext>
            </a:extLst>
          </p:cNvPr>
          <p:cNvSpPr/>
          <p:nvPr/>
        </p:nvSpPr>
        <p:spPr>
          <a:xfrm>
            <a:off x="10435635" y="3022902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2AF5A647-091B-4406-5338-11A22ED15D56}"/>
              </a:ext>
            </a:extLst>
          </p:cNvPr>
          <p:cNvSpPr/>
          <p:nvPr/>
        </p:nvSpPr>
        <p:spPr>
          <a:xfrm>
            <a:off x="9705294" y="2854333"/>
            <a:ext cx="327270" cy="33185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015B1052-E01E-8B01-9E4B-15FC866ED05C}"/>
              </a:ext>
            </a:extLst>
          </p:cNvPr>
          <p:cNvSpPr/>
          <p:nvPr/>
        </p:nvSpPr>
        <p:spPr>
          <a:xfrm>
            <a:off x="9757696" y="3972279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C3481437-2C63-5662-3DE5-83ACB159F975}"/>
              </a:ext>
            </a:extLst>
          </p:cNvPr>
          <p:cNvSpPr/>
          <p:nvPr/>
        </p:nvSpPr>
        <p:spPr>
          <a:xfrm rot="19067099">
            <a:off x="8681833" y="2814368"/>
            <a:ext cx="891360" cy="15487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676C54A-581E-BC78-AF5C-3ED25EC9951F}"/>
              </a:ext>
            </a:extLst>
          </p:cNvPr>
          <p:cNvSpPr/>
          <p:nvPr/>
        </p:nvSpPr>
        <p:spPr>
          <a:xfrm>
            <a:off x="6725048" y="1823778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399DDA6E-4A43-42D0-BF02-ED1029E490C2}"/>
              </a:ext>
            </a:extLst>
          </p:cNvPr>
          <p:cNvSpPr/>
          <p:nvPr/>
        </p:nvSpPr>
        <p:spPr>
          <a:xfrm>
            <a:off x="8651542" y="2155632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9A7183A-1D99-822F-C2D3-6D9B39D430CF}"/>
              </a:ext>
            </a:extLst>
          </p:cNvPr>
          <p:cNvSpPr/>
          <p:nvPr/>
        </p:nvSpPr>
        <p:spPr>
          <a:xfrm>
            <a:off x="5836484" y="227866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0C68E75-2081-F9BF-F84F-3203F5928A3C}"/>
              </a:ext>
            </a:extLst>
          </p:cNvPr>
          <p:cNvSpPr/>
          <p:nvPr/>
        </p:nvSpPr>
        <p:spPr>
          <a:xfrm>
            <a:off x="8392026" y="248715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3D17D141-B47F-A990-A9FA-B698C8020EB9}"/>
              </a:ext>
            </a:extLst>
          </p:cNvPr>
          <p:cNvSpPr/>
          <p:nvPr/>
        </p:nvSpPr>
        <p:spPr>
          <a:xfrm>
            <a:off x="8066799" y="49508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4C7857D0-4FA6-6990-6AD8-9A8DC189B16D}"/>
              </a:ext>
            </a:extLst>
          </p:cNvPr>
          <p:cNvSpPr/>
          <p:nvPr/>
        </p:nvSpPr>
        <p:spPr>
          <a:xfrm>
            <a:off x="10451610" y="3973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5E42594E-41C3-7E39-035D-DA69DFC15182}"/>
              </a:ext>
            </a:extLst>
          </p:cNvPr>
          <p:cNvSpPr/>
          <p:nvPr/>
        </p:nvSpPr>
        <p:spPr>
          <a:xfrm>
            <a:off x="11276962" y="15392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BC188549-2083-A93D-08CF-1B922DBEDBE3}"/>
              </a:ext>
            </a:extLst>
          </p:cNvPr>
          <p:cNvSpPr/>
          <p:nvPr/>
        </p:nvSpPr>
        <p:spPr>
          <a:xfrm>
            <a:off x="6407125" y="495087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96B36A7B-EA34-7D82-0276-98B09DFF30E8}"/>
              </a:ext>
            </a:extLst>
          </p:cNvPr>
          <p:cNvSpPr/>
          <p:nvPr/>
        </p:nvSpPr>
        <p:spPr>
          <a:xfrm>
            <a:off x="6407125" y="976149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EAE17B03-0C0E-8D6F-6699-33A856D2817C}"/>
              </a:ext>
            </a:extLst>
          </p:cNvPr>
          <p:cNvSpPr/>
          <p:nvPr/>
        </p:nvSpPr>
        <p:spPr>
          <a:xfrm>
            <a:off x="5880323" y="121839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2523C400-1455-1049-CE67-8E4DFFA84118}"/>
              </a:ext>
            </a:extLst>
          </p:cNvPr>
          <p:cNvSpPr/>
          <p:nvPr/>
        </p:nvSpPr>
        <p:spPr>
          <a:xfrm>
            <a:off x="8487907" y="1187826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6E07D0BC-77C6-22AD-B0F8-0F3E1350CBE5}"/>
              </a:ext>
            </a:extLst>
          </p:cNvPr>
          <p:cNvCxnSpPr>
            <a:cxnSpLocks/>
          </p:cNvCxnSpPr>
          <p:nvPr/>
        </p:nvCxnSpPr>
        <p:spPr>
          <a:xfrm>
            <a:off x="9175985" y="1032333"/>
            <a:ext cx="882188" cy="74214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B13DF014-3905-8B24-8306-E65455BB39FE}"/>
              </a:ext>
            </a:extLst>
          </p:cNvPr>
          <p:cNvCxnSpPr>
            <a:cxnSpLocks/>
          </p:cNvCxnSpPr>
          <p:nvPr/>
        </p:nvCxnSpPr>
        <p:spPr>
          <a:xfrm flipH="1">
            <a:off x="7548128" y="1240496"/>
            <a:ext cx="342130" cy="49688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ACC830EE-4DF8-1C03-EA64-77DFF252B8BE}"/>
              </a:ext>
            </a:extLst>
          </p:cNvPr>
          <p:cNvCxnSpPr>
            <a:cxnSpLocks/>
          </p:cNvCxnSpPr>
          <p:nvPr/>
        </p:nvCxnSpPr>
        <p:spPr>
          <a:xfrm flipV="1">
            <a:off x="8039519" y="979663"/>
            <a:ext cx="614247" cy="20816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Ellipse 54">
            <a:extLst>
              <a:ext uri="{FF2B5EF4-FFF2-40B4-BE49-F238E27FC236}">
                <a16:creationId xmlns:a16="http://schemas.microsoft.com/office/drawing/2014/main" id="{80D58F49-6390-B9C3-AD3F-68A7869423C2}"/>
              </a:ext>
            </a:extLst>
          </p:cNvPr>
          <p:cNvSpPr/>
          <p:nvPr/>
        </p:nvSpPr>
        <p:spPr>
          <a:xfrm>
            <a:off x="8653766" y="90517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08267966-DE24-3E3E-07A3-C44A82F77F59}"/>
              </a:ext>
            </a:extLst>
          </p:cNvPr>
          <p:cNvCxnSpPr>
            <a:cxnSpLocks/>
            <a:stCxn id="55" idx="6"/>
          </p:cNvCxnSpPr>
          <p:nvPr/>
        </p:nvCxnSpPr>
        <p:spPr>
          <a:xfrm>
            <a:off x="8828636" y="979663"/>
            <a:ext cx="198088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llipse 56">
            <a:extLst>
              <a:ext uri="{FF2B5EF4-FFF2-40B4-BE49-F238E27FC236}">
                <a16:creationId xmlns:a16="http://schemas.microsoft.com/office/drawing/2014/main" id="{9472DDF6-8F7A-D6E6-5F4D-8703CC7EA247}"/>
              </a:ext>
            </a:extLst>
          </p:cNvPr>
          <p:cNvSpPr/>
          <p:nvPr/>
        </p:nvSpPr>
        <p:spPr>
          <a:xfrm>
            <a:off x="7864649" y="111333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B5078B7A-F0A1-F865-9931-BD99B0A4A354}"/>
              </a:ext>
            </a:extLst>
          </p:cNvPr>
          <p:cNvCxnSpPr>
            <a:cxnSpLocks/>
          </p:cNvCxnSpPr>
          <p:nvPr/>
        </p:nvCxnSpPr>
        <p:spPr>
          <a:xfrm>
            <a:off x="7164305" y="1544535"/>
            <a:ext cx="383823" cy="29818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Ellipse 59">
            <a:extLst>
              <a:ext uri="{FF2B5EF4-FFF2-40B4-BE49-F238E27FC236}">
                <a16:creationId xmlns:a16="http://schemas.microsoft.com/office/drawing/2014/main" id="{145819EE-DDDA-F8CF-002A-7326F6A96BC5}"/>
              </a:ext>
            </a:extLst>
          </p:cNvPr>
          <p:cNvSpPr/>
          <p:nvPr/>
        </p:nvSpPr>
        <p:spPr>
          <a:xfrm>
            <a:off x="7398867" y="171556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32513599-DDE9-8343-897F-CCDB4217C4B6}"/>
              </a:ext>
            </a:extLst>
          </p:cNvPr>
          <p:cNvCxnSpPr>
            <a:cxnSpLocks/>
          </p:cNvCxnSpPr>
          <p:nvPr/>
        </p:nvCxnSpPr>
        <p:spPr>
          <a:xfrm>
            <a:off x="10032564" y="1827145"/>
            <a:ext cx="403071" cy="754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Ellipse 70">
            <a:extLst>
              <a:ext uri="{FF2B5EF4-FFF2-40B4-BE49-F238E27FC236}">
                <a16:creationId xmlns:a16="http://schemas.microsoft.com/office/drawing/2014/main" id="{B939704E-4165-C8E9-0539-98DFBCA0C22D}"/>
              </a:ext>
            </a:extLst>
          </p:cNvPr>
          <p:cNvSpPr/>
          <p:nvPr/>
        </p:nvSpPr>
        <p:spPr>
          <a:xfrm>
            <a:off x="10032564" y="175265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E7CCBC0A-5144-696A-A96E-EF33076DAF74}"/>
              </a:ext>
            </a:extLst>
          </p:cNvPr>
          <p:cNvSpPr/>
          <p:nvPr/>
        </p:nvSpPr>
        <p:spPr>
          <a:xfrm>
            <a:off x="10379113" y="175265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21F92F63-8C44-EEB8-EFA9-C798F6741CCB}"/>
              </a:ext>
            </a:extLst>
          </p:cNvPr>
          <p:cNvSpPr/>
          <p:nvPr/>
        </p:nvSpPr>
        <p:spPr>
          <a:xfrm>
            <a:off x="9026724" y="88593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C5E5A794-02B0-E5F2-63B6-DEC330E271AC}"/>
              </a:ext>
            </a:extLst>
          </p:cNvPr>
          <p:cNvSpPr/>
          <p:nvPr/>
        </p:nvSpPr>
        <p:spPr>
          <a:xfrm>
            <a:off x="7015044" y="1416211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AB888629-63E1-46C8-4389-AA5B86457379}"/>
              </a:ext>
            </a:extLst>
          </p:cNvPr>
          <p:cNvSpPr/>
          <p:nvPr/>
        </p:nvSpPr>
        <p:spPr>
          <a:xfrm>
            <a:off x="5498827" y="16865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92C3E04-AC7F-4074-683A-8B9FC7D851D0}"/>
              </a:ext>
            </a:extLst>
          </p:cNvPr>
          <p:cNvSpPr/>
          <p:nvPr/>
        </p:nvSpPr>
        <p:spPr>
          <a:xfrm>
            <a:off x="7670130" y="272636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9AD9C6D0-FB6B-313D-9AB9-F4D4051D7885}"/>
              </a:ext>
            </a:extLst>
          </p:cNvPr>
          <p:cNvCxnSpPr>
            <a:cxnSpLocks/>
            <a:stCxn id="6" idx="6"/>
          </p:cNvCxnSpPr>
          <p:nvPr/>
        </p:nvCxnSpPr>
        <p:spPr>
          <a:xfrm>
            <a:off x="7845000" y="2800850"/>
            <a:ext cx="242026" cy="131865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9B9A4238-1254-F876-A5E6-E2B3A33F7AD8}"/>
              </a:ext>
            </a:extLst>
          </p:cNvPr>
          <p:cNvSpPr/>
          <p:nvPr/>
        </p:nvSpPr>
        <p:spPr>
          <a:xfrm>
            <a:off x="8943056" y="3854343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96B41F4-4C12-AD11-383C-72FDDA3EF852}"/>
              </a:ext>
            </a:extLst>
          </p:cNvPr>
          <p:cNvSpPr/>
          <p:nvPr/>
        </p:nvSpPr>
        <p:spPr>
          <a:xfrm>
            <a:off x="7906642" y="3990819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D09F8D7-2FB9-3B0A-E3B4-6A4F73ACF4A3}"/>
              </a:ext>
            </a:extLst>
          </p:cNvPr>
          <p:cNvSpPr/>
          <p:nvPr/>
        </p:nvSpPr>
        <p:spPr>
          <a:xfrm>
            <a:off x="7451372" y="3557240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426CF098-1F37-3EE4-1E21-5E9FFE9561DD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8191903" y="3003657"/>
            <a:ext cx="792929" cy="887743"/>
          </a:xfrm>
          <a:prstGeom prst="straightConnector1">
            <a:avLst/>
          </a:prstGeom>
          <a:ln w="76200">
            <a:solidFill>
              <a:srgbClr val="00206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8C68A923-E1FB-9C59-AD9E-0AA827E0FFC7}"/>
              </a:ext>
            </a:extLst>
          </p:cNvPr>
          <p:cNvSpPr/>
          <p:nvPr/>
        </p:nvSpPr>
        <p:spPr>
          <a:xfrm>
            <a:off x="8013403" y="2854333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0243085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C6C0E-75DB-2AC1-BB1B-2C08E0EF7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D8B4593-B58F-C88F-8205-E22B9EC8177E}"/>
              </a:ext>
            </a:extLst>
          </p:cNvPr>
          <p:cNvSpPr/>
          <p:nvPr/>
        </p:nvSpPr>
        <p:spPr>
          <a:xfrm>
            <a:off x="89686" y="110608"/>
            <a:ext cx="5064592" cy="65710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b="1" dirty="0"/>
              <a:t>3) 1850-1864 : A l’est du lac Balkhach, conquête russe du </a:t>
            </a:r>
            <a:r>
              <a:rPr lang="fr-FR" sz="1500" b="1" dirty="0" err="1"/>
              <a:t>Sémirétchié</a:t>
            </a:r>
            <a:r>
              <a:rPr lang="fr-FR" sz="1500" b="1" dirty="0"/>
              <a:t> ; Traité de </a:t>
            </a:r>
            <a:r>
              <a:rPr lang="fr-FR" sz="1500" b="1" dirty="0" err="1"/>
              <a:t>Tchougoutchak</a:t>
            </a:r>
            <a:r>
              <a:rPr lang="fr-FR" sz="1500" b="1" dirty="0"/>
              <a:t> et frontière définitive avec la Chine</a:t>
            </a:r>
          </a:p>
          <a:p>
            <a:endParaRPr lang="fr-FR" sz="800" dirty="0"/>
          </a:p>
          <a:p>
            <a:r>
              <a:rPr lang="fr-FR" sz="1700" dirty="0"/>
              <a:t>b) A l’est…</a:t>
            </a:r>
          </a:p>
          <a:p>
            <a:endParaRPr lang="fr-FR" sz="800" dirty="0"/>
          </a:p>
          <a:p>
            <a:r>
              <a:rPr lang="fr-FR" sz="1700" dirty="0"/>
              <a:t>*1850 : Partis de Semipalatinsk…</a:t>
            </a:r>
          </a:p>
          <a:p>
            <a:r>
              <a:rPr lang="fr-FR" sz="1700" dirty="0"/>
              <a:t>Des cosaques défont les Kazakhs révoltés</a:t>
            </a:r>
          </a:p>
          <a:p>
            <a:r>
              <a:rPr lang="fr-FR" sz="1700" dirty="0"/>
              <a:t>Puis ils conquièrent le </a:t>
            </a:r>
            <a:r>
              <a:rPr lang="fr-FR" sz="1700" i="1" dirty="0" err="1"/>
              <a:t>Jetyssou</a:t>
            </a:r>
            <a:r>
              <a:rPr lang="fr-FR" sz="1700" dirty="0"/>
              <a:t>, pays des Sept-Rivières</a:t>
            </a:r>
          </a:p>
          <a:p>
            <a:r>
              <a:rPr lang="fr-FR" sz="1700" i="1" dirty="0" err="1"/>
              <a:t>Sémirétchié</a:t>
            </a:r>
            <a:r>
              <a:rPr lang="fr-FR" sz="1700" dirty="0"/>
              <a:t> en Russe ; En théorie chinois…</a:t>
            </a:r>
          </a:p>
          <a:p>
            <a:endParaRPr lang="fr-FR" sz="800" dirty="0"/>
          </a:p>
          <a:p>
            <a:r>
              <a:rPr lang="fr-FR" sz="1700" dirty="0"/>
              <a:t>*1855 : Les Russes y fondent </a:t>
            </a:r>
            <a:r>
              <a:rPr lang="fr-FR" sz="1700" dirty="0" err="1"/>
              <a:t>Vernyi</a:t>
            </a:r>
            <a:r>
              <a:rPr lang="fr-FR" sz="1700" dirty="0"/>
              <a:t>, </a:t>
            </a:r>
            <a:r>
              <a:rPr lang="fr-FR" sz="1700" i="1" dirty="0"/>
              <a:t>la Fidèle</a:t>
            </a:r>
          </a:p>
          <a:p>
            <a:r>
              <a:rPr lang="fr-FR" sz="1700" dirty="0"/>
              <a:t>Aujourd’hui Almaty, capitale kazakhe jusqu’en 1997</a:t>
            </a:r>
          </a:p>
          <a:p>
            <a:r>
              <a:rPr lang="fr-FR" sz="1700" dirty="0"/>
              <a:t>*Le </a:t>
            </a:r>
            <a:r>
              <a:rPr lang="fr-FR" sz="1700" i="1" dirty="0" err="1"/>
              <a:t>Sémirétchié</a:t>
            </a:r>
            <a:r>
              <a:rPr lang="fr-FR" sz="1700" dirty="0"/>
              <a:t> conquis et contrôlé, les Russes peuvent Imposer une nouvelle frontière avec la Chine…</a:t>
            </a:r>
          </a:p>
          <a:p>
            <a:r>
              <a:rPr lang="fr-FR" sz="1600" dirty="0">
                <a:solidFill>
                  <a:srgbClr val="FF0000"/>
                </a:solidFill>
              </a:rPr>
              <a:t>NB : 1854 : Siège franco-britannique du port Petropavlovsk-Kamtchatski, dans le Kamtchatka ; Peur russe d’une Chine contrôlée et organisée contre la Russie</a:t>
            </a:r>
          </a:p>
          <a:p>
            <a:endParaRPr lang="fr-FR" sz="1600" dirty="0"/>
          </a:p>
          <a:p>
            <a:r>
              <a:rPr lang="fr-FR" sz="1600" dirty="0"/>
              <a:t>*1863 : Annexion des terres kirghizes au sud de l’</a:t>
            </a:r>
            <a:r>
              <a:rPr lang="fr-FR" sz="1600" dirty="0" err="1"/>
              <a:t>Issïq-köl</a:t>
            </a:r>
            <a:endParaRPr lang="fr-FR" sz="1600" dirty="0"/>
          </a:p>
          <a:p>
            <a:endParaRPr lang="fr-FR" sz="1700" dirty="0"/>
          </a:p>
          <a:p>
            <a:r>
              <a:rPr lang="fr-FR" sz="1700" dirty="0"/>
              <a:t>*1864 : Traité de </a:t>
            </a:r>
            <a:r>
              <a:rPr lang="fr-FR" sz="1700" dirty="0" err="1"/>
              <a:t>Tchougoutchak</a:t>
            </a:r>
            <a:r>
              <a:rPr lang="fr-FR" sz="1700" dirty="0"/>
              <a:t>…</a:t>
            </a:r>
          </a:p>
          <a:p>
            <a:r>
              <a:rPr lang="fr-FR" sz="1700" dirty="0"/>
              <a:t>Frontière définitive entre la Chine et la Russie ; </a:t>
            </a:r>
            <a:r>
              <a:rPr lang="fr-FR" sz="1700" u="sng" dirty="0"/>
              <a:t>A suivre</a:t>
            </a:r>
          </a:p>
          <a:p>
            <a:r>
              <a:rPr lang="fr-FR" sz="1700" dirty="0"/>
              <a:t>NB : Kirghizes, intégrés dans le Kazakhstan russe</a:t>
            </a:r>
          </a:p>
          <a:p>
            <a:endParaRPr lang="fr-FR" sz="1700" dirty="0"/>
          </a:p>
          <a:p>
            <a:r>
              <a:rPr lang="fr-FR" sz="1700" dirty="0"/>
              <a:t>*Et pendant ce temps, plus au sud</a:t>
            </a:r>
          </a:p>
          <a:p>
            <a:r>
              <a:rPr lang="fr-FR" sz="1700" dirty="0"/>
              <a:t>En Perse et en Afghanistan ; Retour en 1842…</a:t>
            </a:r>
          </a:p>
        </p:txBody>
      </p:sp>
      <p:pic>
        <p:nvPicPr>
          <p:cNvPr id="2" name="Picture 2" descr="C:\Users\Christophe\Pictures\My Scans\2015-12 (déc.)\scan0005.jpg">
            <a:extLst>
              <a:ext uri="{FF2B5EF4-FFF2-40B4-BE49-F238E27FC236}">
                <a16:creationId xmlns:a16="http://schemas.microsoft.com/office/drawing/2014/main" id="{B9A8DC8F-F01F-2DFE-85B7-BDB8E6FEB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771" y="132740"/>
            <a:ext cx="6901543" cy="659252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36E0295E-EF68-7F19-6AC7-BE5382009618}"/>
              </a:ext>
            </a:extLst>
          </p:cNvPr>
          <p:cNvCxnSpPr>
            <a:cxnSpLocks/>
            <a:endCxn id="63" idx="0"/>
          </p:cNvCxnSpPr>
          <p:nvPr/>
        </p:nvCxnSpPr>
        <p:spPr>
          <a:xfrm flipH="1">
            <a:off x="9868929" y="1901632"/>
            <a:ext cx="251070" cy="952701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Ellipse 59">
            <a:extLst>
              <a:ext uri="{FF2B5EF4-FFF2-40B4-BE49-F238E27FC236}">
                <a16:creationId xmlns:a16="http://schemas.microsoft.com/office/drawing/2014/main" id="{6FE5E983-637F-CC40-54B1-83B0A3EBC970}"/>
              </a:ext>
            </a:extLst>
          </p:cNvPr>
          <p:cNvSpPr/>
          <p:nvPr/>
        </p:nvSpPr>
        <p:spPr>
          <a:xfrm rot="20932284">
            <a:off x="6937777" y="2831827"/>
            <a:ext cx="1383560" cy="10916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2DF004AD-A438-03B4-433A-2396C7ECAEAD}"/>
              </a:ext>
            </a:extLst>
          </p:cNvPr>
          <p:cNvSpPr/>
          <p:nvPr/>
        </p:nvSpPr>
        <p:spPr>
          <a:xfrm>
            <a:off x="9705294" y="2854333"/>
            <a:ext cx="327270" cy="33185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C8C70510-A631-84F0-E8DA-6371DED64A0D}"/>
              </a:ext>
            </a:extLst>
          </p:cNvPr>
          <p:cNvSpPr/>
          <p:nvPr/>
        </p:nvSpPr>
        <p:spPr>
          <a:xfrm>
            <a:off x="9757696" y="3972279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BF37B368-ED93-3D9F-CF2D-1FA5A18798C2}"/>
              </a:ext>
            </a:extLst>
          </p:cNvPr>
          <p:cNvCxnSpPr>
            <a:cxnSpLocks/>
          </p:cNvCxnSpPr>
          <p:nvPr/>
        </p:nvCxnSpPr>
        <p:spPr>
          <a:xfrm flipH="1">
            <a:off x="9932566" y="3596037"/>
            <a:ext cx="1906120" cy="450729"/>
          </a:xfrm>
          <a:prstGeom prst="straightConnector1">
            <a:avLst/>
          </a:prstGeom>
          <a:ln w="76200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14CB6FDA-41EB-1049-39BD-6161A28DF176}"/>
              </a:ext>
            </a:extLst>
          </p:cNvPr>
          <p:cNvCxnSpPr>
            <a:cxnSpLocks/>
          </p:cNvCxnSpPr>
          <p:nvPr/>
        </p:nvCxnSpPr>
        <p:spPr>
          <a:xfrm flipH="1" flipV="1">
            <a:off x="10584896" y="3150059"/>
            <a:ext cx="1253790" cy="445978"/>
          </a:xfrm>
          <a:prstGeom prst="straightConnector1">
            <a:avLst/>
          </a:prstGeom>
          <a:ln w="76200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Ellipse 74">
            <a:extLst>
              <a:ext uri="{FF2B5EF4-FFF2-40B4-BE49-F238E27FC236}">
                <a16:creationId xmlns:a16="http://schemas.microsoft.com/office/drawing/2014/main" id="{F948B4BA-D531-B720-03BA-BACB2AD0D6B8}"/>
              </a:ext>
            </a:extLst>
          </p:cNvPr>
          <p:cNvSpPr/>
          <p:nvPr/>
        </p:nvSpPr>
        <p:spPr>
          <a:xfrm>
            <a:off x="10435635" y="3022902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EC2892C9-EF66-654A-A56C-2841D1E10F66}"/>
              </a:ext>
            </a:extLst>
          </p:cNvPr>
          <p:cNvSpPr/>
          <p:nvPr/>
        </p:nvSpPr>
        <p:spPr>
          <a:xfrm rot="19067099">
            <a:off x="8681833" y="2814368"/>
            <a:ext cx="891360" cy="15487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84AC52A0-52E8-B758-6D62-E902DDA28FC5}"/>
              </a:ext>
            </a:extLst>
          </p:cNvPr>
          <p:cNvSpPr/>
          <p:nvPr/>
        </p:nvSpPr>
        <p:spPr>
          <a:xfrm>
            <a:off x="6725048" y="1823778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F763F397-A0CD-39ED-0383-1ABE1CC1CE82}"/>
              </a:ext>
            </a:extLst>
          </p:cNvPr>
          <p:cNvSpPr/>
          <p:nvPr/>
        </p:nvSpPr>
        <p:spPr>
          <a:xfrm>
            <a:off x="8651542" y="2155632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96437A89-AE8A-12BE-1410-13FF4C2999AC}"/>
              </a:ext>
            </a:extLst>
          </p:cNvPr>
          <p:cNvSpPr/>
          <p:nvPr/>
        </p:nvSpPr>
        <p:spPr>
          <a:xfrm>
            <a:off x="5836484" y="227866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53DD2DBA-CF73-9FB3-AD48-ED12FED409AE}"/>
              </a:ext>
            </a:extLst>
          </p:cNvPr>
          <p:cNvSpPr/>
          <p:nvPr/>
        </p:nvSpPr>
        <p:spPr>
          <a:xfrm>
            <a:off x="8392026" y="248715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4B76E6EE-6F39-5C20-07A3-C33759733AB8}"/>
              </a:ext>
            </a:extLst>
          </p:cNvPr>
          <p:cNvSpPr/>
          <p:nvPr/>
        </p:nvSpPr>
        <p:spPr>
          <a:xfrm>
            <a:off x="8066799" y="49508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A8EA5ECF-AD79-5119-57ED-FB5E3057A0D0}"/>
              </a:ext>
            </a:extLst>
          </p:cNvPr>
          <p:cNvSpPr/>
          <p:nvPr/>
        </p:nvSpPr>
        <p:spPr>
          <a:xfrm>
            <a:off x="10451610" y="3973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65D0D029-376F-9656-0F26-61A6F7AF2483}"/>
              </a:ext>
            </a:extLst>
          </p:cNvPr>
          <p:cNvSpPr/>
          <p:nvPr/>
        </p:nvSpPr>
        <p:spPr>
          <a:xfrm>
            <a:off x="11276962" y="15392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3DA7E79F-2A93-323A-D15D-70F8AA92FEFB}"/>
              </a:ext>
            </a:extLst>
          </p:cNvPr>
          <p:cNvSpPr/>
          <p:nvPr/>
        </p:nvSpPr>
        <p:spPr>
          <a:xfrm>
            <a:off x="6407125" y="495087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019E74FA-5F0D-1C76-0B73-93013E4CF7F5}"/>
              </a:ext>
            </a:extLst>
          </p:cNvPr>
          <p:cNvSpPr/>
          <p:nvPr/>
        </p:nvSpPr>
        <p:spPr>
          <a:xfrm>
            <a:off x="6407125" y="976149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E5E4AC40-211E-3005-41E4-185522B51D3B}"/>
              </a:ext>
            </a:extLst>
          </p:cNvPr>
          <p:cNvSpPr/>
          <p:nvPr/>
        </p:nvSpPr>
        <p:spPr>
          <a:xfrm>
            <a:off x="5880323" y="121839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DE0DC76C-5928-2807-35D9-F71913813EBB}"/>
              </a:ext>
            </a:extLst>
          </p:cNvPr>
          <p:cNvSpPr/>
          <p:nvPr/>
        </p:nvSpPr>
        <p:spPr>
          <a:xfrm>
            <a:off x="8487907" y="1187826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2E05F094-5950-B4D8-CEAE-E4793E0B50B9}"/>
              </a:ext>
            </a:extLst>
          </p:cNvPr>
          <p:cNvCxnSpPr>
            <a:cxnSpLocks/>
          </p:cNvCxnSpPr>
          <p:nvPr/>
        </p:nvCxnSpPr>
        <p:spPr>
          <a:xfrm>
            <a:off x="9175985" y="1032333"/>
            <a:ext cx="882188" cy="74214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4BCB3717-DE90-5024-D3A9-EFACDF258B22}"/>
              </a:ext>
            </a:extLst>
          </p:cNvPr>
          <p:cNvCxnSpPr>
            <a:cxnSpLocks/>
          </p:cNvCxnSpPr>
          <p:nvPr/>
        </p:nvCxnSpPr>
        <p:spPr>
          <a:xfrm flipH="1">
            <a:off x="7548128" y="1240496"/>
            <a:ext cx="342130" cy="49688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22B495B0-788D-1A1F-D3FF-40A37C155A25}"/>
              </a:ext>
            </a:extLst>
          </p:cNvPr>
          <p:cNvCxnSpPr>
            <a:cxnSpLocks/>
          </p:cNvCxnSpPr>
          <p:nvPr/>
        </p:nvCxnSpPr>
        <p:spPr>
          <a:xfrm flipV="1">
            <a:off x="8039519" y="979663"/>
            <a:ext cx="614247" cy="20816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llipse 51">
            <a:extLst>
              <a:ext uri="{FF2B5EF4-FFF2-40B4-BE49-F238E27FC236}">
                <a16:creationId xmlns:a16="http://schemas.microsoft.com/office/drawing/2014/main" id="{BF8C11F8-3751-4279-49FE-5D317E2683AB}"/>
              </a:ext>
            </a:extLst>
          </p:cNvPr>
          <p:cNvSpPr/>
          <p:nvPr/>
        </p:nvSpPr>
        <p:spPr>
          <a:xfrm>
            <a:off x="8653766" y="90517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DCD2A5EF-FED9-9254-4229-C8E441EDC847}"/>
              </a:ext>
            </a:extLst>
          </p:cNvPr>
          <p:cNvCxnSpPr>
            <a:cxnSpLocks/>
            <a:stCxn id="52" idx="6"/>
          </p:cNvCxnSpPr>
          <p:nvPr/>
        </p:nvCxnSpPr>
        <p:spPr>
          <a:xfrm>
            <a:off x="8828636" y="979663"/>
            <a:ext cx="198088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Ellipse 54">
            <a:extLst>
              <a:ext uri="{FF2B5EF4-FFF2-40B4-BE49-F238E27FC236}">
                <a16:creationId xmlns:a16="http://schemas.microsoft.com/office/drawing/2014/main" id="{6AD5AB1D-563D-2E13-BABE-F3E19D759987}"/>
              </a:ext>
            </a:extLst>
          </p:cNvPr>
          <p:cNvSpPr/>
          <p:nvPr/>
        </p:nvSpPr>
        <p:spPr>
          <a:xfrm>
            <a:off x="7864649" y="111333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32BC3EF6-0A34-5015-6B1A-55DB5595117D}"/>
              </a:ext>
            </a:extLst>
          </p:cNvPr>
          <p:cNvCxnSpPr>
            <a:cxnSpLocks/>
          </p:cNvCxnSpPr>
          <p:nvPr/>
        </p:nvCxnSpPr>
        <p:spPr>
          <a:xfrm>
            <a:off x="7164305" y="1544535"/>
            <a:ext cx="383823" cy="29818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llipse 56">
            <a:extLst>
              <a:ext uri="{FF2B5EF4-FFF2-40B4-BE49-F238E27FC236}">
                <a16:creationId xmlns:a16="http://schemas.microsoft.com/office/drawing/2014/main" id="{8CB55505-0891-D138-1381-DDCFB2619116}"/>
              </a:ext>
            </a:extLst>
          </p:cNvPr>
          <p:cNvSpPr/>
          <p:nvPr/>
        </p:nvSpPr>
        <p:spPr>
          <a:xfrm>
            <a:off x="7398867" y="171556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EAC1DDDA-00F6-6391-1B9A-2AD27F75D6C9}"/>
              </a:ext>
            </a:extLst>
          </p:cNvPr>
          <p:cNvCxnSpPr>
            <a:cxnSpLocks/>
          </p:cNvCxnSpPr>
          <p:nvPr/>
        </p:nvCxnSpPr>
        <p:spPr>
          <a:xfrm>
            <a:off x="10032564" y="1827145"/>
            <a:ext cx="403071" cy="754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Ellipse 61">
            <a:extLst>
              <a:ext uri="{FF2B5EF4-FFF2-40B4-BE49-F238E27FC236}">
                <a16:creationId xmlns:a16="http://schemas.microsoft.com/office/drawing/2014/main" id="{663ABC5D-A986-0B0F-15B6-6A27D301AF73}"/>
              </a:ext>
            </a:extLst>
          </p:cNvPr>
          <p:cNvSpPr/>
          <p:nvPr/>
        </p:nvSpPr>
        <p:spPr>
          <a:xfrm>
            <a:off x="10032564" y="175265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FD1194BE-851B-2E8C-9EFB-B502C6AD9450}"/>
              </a:ext>
            </a:extLst>
          </p:cNvPr>
          <p:cNvSpPr/>
          <p:nvPr/>
        </p:nvSpPr>
        <p:spPr>
          <a:xfrm>
            <a:off x="10379113" y="175265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1ADA3995-9479-2921-63C0-C9FDB93AF7EA}"/>
              </a:ext>
            </a:extLst>
          </p:cNvPr>
          <p:cNvSpPr/>
          <p:nvPr/>
        </p:nvSpPr>
        <p:spPr>
          <a:xfrm>
            <a:off x="9026724" y="88593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E712DAA1-7CB0-56B6-5B88-5FF6F485E078}"/>
              </a:ext>
            </a:extLst>
          </p:cNvPr>
          <p:cNvCxnSpPr>
            <a:cxnSpLocks/>
            <a:endCxn id="3" idx="1"/>
          </p:cNvCxnSpPr>
          <p:nvPr/>
        </p:nvCxnSpPr>
        <p:spPr>
          <a:xfrm>
            <a:off x="7164305" y="1544535"/>
            <a:ext cx="531434" cy="1203645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Ellipse 70">
            <a:extLst>
              <a:ext uri="{FF2B5EF4-FFF2-40B4-BE49-F238E27FC236}">
                <a16:creationId xmlns:a16="http://schemas.microsoft.com/office/drawing/2014/main" id="{4758BA4D-024C-A4CB-A7B9-2C36C34E08D4}"/>
              </a:ext>
            </a:extLst>
          </p:cNvPr>
          <p:cNvSpPr/>
          <p:nvPr/>
        </p:nvSpPr>
        <p:spPr>
          <a:xfrm>
            <a:off x="7015044" y="1416211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47539C7-BC64-4CBC-31C7-C37E2D0A0F02}"/>
              </a:ext>
            </a:extLst>
          </p:cNvPr>
          <p:cNvSpPr/>
          <p:nvPr/>
        </p:nvSpPr>
        <p:spPr>
          <a:xfrm>
            <a:off x="5498827" y="16865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4EC0124-FC43-4CA2-E5F5-0EB139FB7A2B}"/>
              </a:ext>
            </a:extLst>
          </p:cNvPr>
          <p:cNvSpPr/>
          <p:nvPr/>
        </p:nvSpPr>
        <p:spPr>
          <a:xfrm>
            <a:off x="10057946" y="358849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A3115285-7281-8909-F03A-1803B1958FC7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9930755" y="3377427"/>
            <a:ext cx="214626" cy="211069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756B8302-9AAC-DEA2-D84B-AB8EE0931E9B}"/>
              </a:ext>
            </a:extLst>
          </p:cNvPr>
          <p:cNvSpPr/>
          <p:nvPr/>
        </p:nvSpPr>
        <p:spPr>
          <a:xfrm>
            <a:off x="7670130" y="2726363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31D49E3C-4867-494B-7083-91107AD37AAA}"/>
              </a:ext>
            </a:extLst>
          </p:cNvPr>
          <p:cNvCxnSpPr>
            <a:cxnSpLocks/>
          </p:cNvCxnSpPr>
          <p:nvPr/>
        </p:nvCxnSpPr>
        <p:spPr>
          <a:xfrm>
            <a:off x="7845000" y="2800850"/>
            <a:ext cx="242026" cy="131865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A027799F-5F8E-1A35-B8E6-4A6FEA10D52E}"/>
              </a:ext>
            </a:extLst>
          </p:cNvPr>
          <p:cNvSpPr/>
          <p:nvPr/>
        </p:nvSpPr>
        <p:spPr>
          <a:xfrm>
            <a:off x="10410026" y="2387115"/>
            <a:ext cx="327270" cy="33185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A60B7DC1-4EFB-0883-3020-34ADB020529C}"/>
              </a:ext>
            </a:extLst>
          </p:cNvPr>
          <p:cNvSpPr/>
          <p:nvPr/>
        </p:nvSpPr>
        <p:spPr>
          <a:xfrm>
            <a:off x="3268491" y="4942474"/>
            <a:ext cx="327270" cy="33185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D533ECF-A399-2C1C-78AB-A5D65233056E}"/>
              </a:ext>
            </a:extLst>
          </p:cNvPr>
          <p:cNvSpPr/>
          <p:nvPr/>
        </p:nvSpPr>
        <p:spPr>
          <a:xfrm rot="16684268">
            <a:off x="8118097" y="3504460"/>
            <a:ext cx="674388" cy="14883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7DA4ACF-1B3A-B890-6598-05EA962B009B}"/>
              </a:ext>
            </a:extLst>
          </p:cNvPr>
          <p:cNvSpPr/>
          <p:nvPr/>
        </p:nvSpPr>
        <p:spPr>
          <a:xfrm>
            <a:off x="8943056" y="3854343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A94EE1C-ADC0-B3AB-5930-56F1827610D7}"/>
              </a:ext>
            </a:extLst>
          </p:cNvPr>
          <p:cNvSpPr/>
          <p:nvPr/>
        </p:nvSpPr>
        <p:spPr>
          <a:xfrm>
            <a:off x="7906642" y="3990819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4F1891E1-5A7A-61A8-7A27-CA53B8471654}"/>
              </a:ext>
            </a:extLst>
          </p:cNvPr>
          <p:cNvSpPr/>
          <p:nvPr/>
        </p:nvSpPr>
        <p:spPr>
          <a:xfrm>
            <a:off x="7451372" y="3557240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71957A8C-89C9-96F5-7762-29E604FC64D1}"/>
              </a:ext>
            </a:extLst>
          </p:cNvPr>
          <p:cNvSpPr/>
          <p:nvPr/>
        </p:nvSpPr>
        <p:spPr>
          <a:xfrm>
            <a:off x="9757988" y="3216423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446995E5-B110-97B8-FABF-CE5B8A4E25C0}"/>
              </a:ext>
            </a:extLst>
          </p:cNvPr>
          <p:cNvSpPr/>
          <p:nvPr/>
        </p:nvSpPr>
        <p:spPr>
          <a:xfrm>
            <a:off x="8013403" y="2854333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954546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E3F6F4-6E1B-EFF0-285E-F0033CB9C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A2A3ABA-6381-4FFD-9786-A2685A7F1B90}"/>
              </a:ext>
            </a:extLst>
          </p:cNvPr>
          <p:cNvSpPr/>
          <p:nvPr/>
        </p:nvSpPr>
        <p:spPr>
          <a:xfrm>
            <a:off x="118468" y="132522"/>
            <a:ext cx="4998745" cy="40164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1) 1830-1834 : Au Daghestan, les guerres </a:t>
            </a:r>
            <a:r>
              <a:rPr lang="fr-FR" sz="1700" b="1" dirty="0" err="1"/>
              <a:t>murides</a:t>
            </a:r>
            <a:r>
              <a:rPr lang="fr-FR" sz="1700" b="1" dirty="0"/>
              <a:t> : Les imams avars Mohammed Ghazi et </a:t>
            </a:r>
            <a:r>
              <a:rPr lang="fr-FR" sz="1700" b="1" dirty="0" err="1"/>
              <a:t>Gamzat-bek</a:t>
            </a:r>
            <a:r>
              <a:rPr lang="fr-FR" sz="1700" b="1" dirty="0"/>
              <a:t> lancent la révolte contre les Russes</a:t>
            </a:r>
          </a:p>
          <a:p>
            <a:endParaRPr lang="fr-FR" sz="1700" dirty="0"/>
          </a:p>
          <a:p>
            <a:r>
              <a:rPr lang="fr-FR" sz="1700" dirty="0"/>
              <a:t>*1801-28 : Conquête russe du Caucase jusqu’à l’Araxe</a:t>
            </a:r>
          </a:p>
          <a:p>
            <a:r>
              <a:rPr lang="fr-FR" sz="1700" dirty="0"/>
              <a:t>Seuls les Tcherkesses ou </a:t>
            </a:r>
            <a:r>
              <a:rPr lang="fr-FR" sz="1700" i="1" dirty="0"/>
              <a:t>Circassiens</a:t>
            </a:r>
            <a:r>
              <a:rPr lang="fr-FR" sz="1700" dirty="0"/>
              <a:t> musulmans</a:t>
            </a:r>
          </a:p>
          <a:p>
            <a:r>
              <a:rPr lang="fr-FR" sz="1700" dirty="0"/>
              <a:t>Les Svanes orthodoxes</a:t>
            </a:r>
          </a:p>
          <a:p>
            <a:r>
              <a:rPr lang="fr-FR" sz="1700" dirty="0"/>
              <a:t>Et les Tchétchènes et Avars musulmans résistent…</a:t>
            </a:r>
          </a:p>
          <a:p>
            <a:endParaRPr lang="fr-FR" sz="1700" dirty="0"/>
          </a:p>
          <a:p>
            <a:r>
              <a:rPr lang="fr-FR" sz="1700" dirty="0"/>
              <a:t>*1830 : Dans le Daghestan, chez les Avars</a:t>
            </a:r>
          </a:p>
          <a:p>
            <a:r>
              <a:rPr lang="fr-FR" sz="1700" dirty="0"/>
              <a:t>Le </a:t>
            </a:r>
            <a:r>
              <a:rPr lang="fr-FR" sz="1700" i="1" dirty="0" err="1"/>
              <a:t>Muridisme</a:t>
            </a:r>
            <a:r>
              <a:rPr lang="fr-FR" sz="1700" dirty="0"/>
              <a:t>, mouvement soufi pacifique</a:t>
            </a:r>
          </a:p>
          <a:p>
            <a:r>
              <a:rPr lang="fr-FR" sz="1700" dirty="0"/>
              <a:t>Né au XVIIIe siècle au nord de l’Azerbaïdjan…</a:t>
            </a:r>
          </a:p>
          <a:p>
            <a:r>
              <a:rPr lang="fr-FR" sz="1700" dirty="0"/>
              <a:t>Devient une organisation armée de défense</a:t>
            </a:r>
          </a:p>
          <a:p>
            <a:endParaRPr lang="fr-FR" sz="1700" dirty="0"/>
          </a:p>
          <a:p>
            <a:r>
              <a:rPr lang="fr-FR" sz="1700" dirty="0"/>
              <a:t>*Avec à sa tête, trois imams qui se succèdent…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D557CA1-C189-6146-0245-EA9269AA6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649" y="88188"/>
            <a:ext cx="6854327" cy="559699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B4A950F9-260F-53CE-0274-DCE82039E3A7}"/>
              </a:ext>
            </a:extLst>
          </p:cNvPr>
          <p:cNvSpPr/>
          <p:nvPr/>
        </p:nvSpPr>
        <p:spPr>
          <a:xfrm>
            <a:off x="10640548" y="4845173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3E32539D-F155-97AC-5D6C-B7C341D99249}"/>
              </a:ext>
            </a:extLst>
          </p:cNvPr>
          <p:cNvSpPr/>
          <p:nvPr/>
        </p:nvSpPr>
        <p:spPr>
          <a:xfrm>
            <a:off x="11279592" y="386451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E83933AE-FD08-DD36-0FAE-291FB0BF1DED}"/>
              </a:ext>
            </a:extLst>
          </p:cNvPr>
          <p:cNvSpPr/>
          <p:nvPr/>
        </p:nvSpPr>
        <p:spPr>
          <a:xfrm>
            <a:off x="10445285" y="283655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09FAD6B1-AE0C-B6F5-0540-ACB5295D24B3}"/>
              </a:ext>
            </a:extLst>
          </p:cNvPr>
          <p:cNvSpPr/>
          <p:nvPr/>
        </p:nvSpPr>
        <p:spPr>
          <a:xfrm>
            <a:off x="7799112" y="275842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0C5CC0AA-AB2F-6E44-0AC8-577BB933EE5A}"/>
              </a:ext>
            </a:extLst>
          </p:cNvPr>
          <p:cNvSpPr/>
          <p:nvPr/>
        </p:nvSpPr>
        <p:spPr>
          <a:xfrm>
            <a:off x="8820987" y="230235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2740EE7C-87D4-0B3F-0925-723FAF64543B}"/>
              </a:ext>
            </a:extLst>
          </p:cNvPr>
          <p:cNvCxnSpPr>
            <a:cxnSpLocks/>
            <a:stCxn id="31" idx="4"/>
          </p:cNvCxnSpPr>
          <p:nvPr/>
        </p:nvCxnSpPr>
        <p:spPr>
          <a:xfrm>
            <a:off x="8908422" y="2451328"/>
            <a:ext cx="25609" cy="64455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36">
            <a:extLst>
              <a:ext uri="{FF2B5EF4-FFF2-40B4-BE49-F238E27FC236}">
                <a16:creationId xmlns:a16="http://schemas.microsoft.com/office/drawing/2014/main" id="{37C55819-59C9-7A38-679B-623B17ECB124}"/>
              </a:ext>
            </a:extLst>
          </p:cNvPr>
          <p:cNvSpPr/>
          <p:nvPr/>
        </p:nvSpPr>
        <p:spPr>
          <a:xfrm>
            <a:off x="9984217" y="225713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AC47DF43-BD52-3F76-D8E5-3E6E5C7160DF}"/>
              </a:ext>
            </a:extLst>
          </p:cNvPr>
          <p:cNvCxnSpPr>
            <a:cxnSpLocks/>
          </p:cNvCxnSpPr>
          <p:nvPr/>
        </p:nvCxnSpPr>
        <p:spPr>
          <a:xfrm>
            <a:off x="8908422" y="825172"/>
            <a:ext cx="1101404" cy="145377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3F6E8C0D-9544-7D30-BF8E-4B50DEA8F3FA}"/>
              </a:ext>
            </a:extLst>
          </p:cNvPr>
          <p:cNvCxnSpPr>
            <a:cxnSpLocks/>
            <a:endCxn id="27" idx="7"/>
          </p:cNvCxnSpPr>
          <p:nvPr/>
        </p:nvCxnSpPr>
        <p:spPr>
          <a:xfrm flipH="1">
            <a:off x="7948373" y="2376841"/>
            <a:ext cx="872614" cy="40340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9900165D-AC68-55B1-A446-AEAFECEFA368}"/>
              </a:ext>
            </a:extLst>
          </p:cNvPr>
          <p:cNvCxnSpPr>
            <a:cxnSpLocks/>
            <a:stCxn id="37" idx="5"/>
            <a:endCxn id="25" idx="1"/>
          </p:cNvCxnSpPr>
          <p:nvPr/>
        </p:nvCxnSpPr>
        <p:spPr>
          <a:xfrm>
            <a:off x="10133478" y="2384291"/>
            <a:ext cx="337416" cy="47408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EA53690B-7034-14F5-B8E0-AF4491510540}"/>
              </a:ext>
            </a:extLst>
          </p:cNvPr>
          <p:cNvCxnSpPr>
            <a:cxnSpLocks/>
            <a:stCxn id="25" idx="5"/>
            <a:endCxn id="24" idx="1"/>
          </p:cNvCxnSpPr>
          <p:nvPr/>
        </p:nvCxnSpPr>
        <p:spPr>
          <a:xfrm>
            <a:off x="10594546" y="2963711"/>
            <a:ext cx="710655" cy="92261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0D7B3038-5B0B-1536-8940-E9352204B410}"/>
              </a:ext>
            </a:extLst>
          </p:cNvPr>
          <p:cNvCxnSpPr>
            <a:cxnSpLocks/>
            <a:stCxn id="24" idx="3"/>
            <a:endCxn id="15" idx="7"/>
          </p:cNvCxnSpPr>
          <p:nvPr/>
        </p:nvCxnSpPr>
        <p:spPr>
          <a:xfrm flipH="1">
            <a:off x="10789809" y="3991668"/>
            <a:ext cx="515392" cy="87532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E5D5097C-9166-3C12-0A15-5918DDF3E4CE}"/>
              </a:ext>
            </a:extLst>
          </p:cNvPr>
          <p:cNvSpPr/>
          <p:nvPr/>
        </p:nvSpPr>
        <p:spPr>
          <a:xfrm>
            <a:off x="7134863" y="233162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53A1B253-D405-6F26-DBE7-5B694A6C20E0}"/>
              </a:ext>
            </a:extLst>
          </p:cNvPr>
          <p:cNvCxnSpPr>
            <a:cxnSpLocks/>
            <a:stCxn id="27" idx="1"/>
            <a:endCxn id="63" idx="6"/>
          </p:cNvCxnSpPr>
          <p:nvPr/>
        </p:nvCxnSpPr>
        <p:spPr>
          <a:xfrm flipH="1" flipV="1">
            <a:off x="7309733" y="2406108"/>
            <a:ext cx="514988" cy="37413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llipse 64">
            <a:extLst>
              <a:ext uri="{FF2B5EF4-FFF2-40B4-BE49-F238E27FC236}">
                <a16:creationId xmlns:a16="http://schemas.microsoft.com/office/drawing/2014/main" id="{E2FF2EA3-1159-92ED-6F80-7E87FBB5FB4C}"/>
              </a:ext>
            </a:extLst>
          </p:cNvPr>
          <p:cNvSpPr/>
          <p:nvPr/>
        </p:nvSpPr>
        <p:spPr>
          <a:xfrm>
            <a:off x="10020543" y="307406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94DEF596-A2E5-ED83-5022-5724E156AEB5}"/>
              </a:ext>
            </a:extLst>
          </p:cNvPr>
          <p:cNvSpPr/>
          <p:nvPr/>
        </p:nvSpPr>
        <p:spPr>
          <a:xfrm>
            <a:off x="9615029" y="230980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13A20145-627B-928C-F2AD-E5AB3B8F9A97}"/>
              </a:ext>
            </a:extLst>
          </p:cNvPr>
          <p:cNvSpPr/>
          <p:nvPr/>
        </p:nvSpPr>
        <p:spPr>
          <a:xfrm>
            <a:off x="7719584" y="218264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AD58E4C3-240D-AD38-7B6C-E63CD468D0F2}"/>
              </a:ext>
            </a:extLst>
          </p:cNvPr>
          <p:cNvSpPr/>
          <p:nvPr/>
        </p:nvSpPr>
        <p:spPr>
          <a:xfrm>
            <a:off x="6806645" y="156720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A30B0488-1BB2-052D-F536-A0FBC9762ACE}"/>
              </a:ext>
            </a:extLst>
          </p:cNvPr>
          <p:cNvSpPr/>
          <p:nvPr/>
        </p:nvSpPr>
        <p:spPr>
          <a:xfrm>
            <a:off x="7973982" y="201027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65B81379-E522-C95D-38F1-F9EEFC2244BE}"/>
              </a:ext>
            </a:extLst>
          </p:cNvPr>
          <p:cNvSpPr/>
          <p:nvPr/>
        </p:nvSpPr>
        <p:spPr>
          <a:xfrm>
            <a:off x="9252768" y="206719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E0EB36F5-43B7-C149-C526-936B739F9B7F}"/>
              </a:ext>
            </a:extLst>
          </p:cNvPr>
          <p:cNvSpPr/>
          <p:nvPr/>
        </p:nvSpPr>
        <p:spPr>
          <a:xfrm>
            <a:off x="5405609" y="82517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id="{162B26E5-46C9-2F76-F4C8-5DF8A6D071D5}"/>
              </a:ext>
            </a:extLst>
          </p:cNvPr>
          <p:cNvCxnSpPr>
            <a:cxnSpLocks/>
            <a:stCxn id="63" idx="1"/>
            <a:endCxn id="95" idx="5"/>
          </p:cNvCxnSpPr>
          <p:nvPr/>
        </p:nvCxnSpPr>
        <p:spPr>
          <a:xfrm flipH="1" flipV="1">
            <a:off x="5778588" y="1174000"/>
            <a:ext cx="1381884" cy="117943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7C30EBAA-AACA-7DEA-C415-43907FBBAD2B}"/>
              </a:ext>
            </a:extLst>
          </p:cNvPr>
          <p:cNvCxnSpPr>
            <a:cxnSpLocks/>
            <a:endCxn id="69" idx="7"/>
          </p:cNvCxnSpPr>
          <p:nvPr/>
        </p:nvCxnSpPr>
        <p:spPr>
          <a:xfrm flipH="1">
            <a:off x="8123243" y="794319"/>
            <a:ext cx="797983" cy="123776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avec flèche 73">
            <a:extLst>
              <a:ext uri="{FF2B5EF4-FFF2-40B4-BE49-F238E27FC236}">
                <a16:creationId xmlns:a16="http://schemas.microsoft.com/office/drawing/2014/main" id="{D250EA71-029F-2CE2-D10F-6FF4E7D6D000}"/>
              </a:ext>
            </a:extLst>
          </p:cNvPr>
          <p:cNvCxnSpPr>
            <a:cxnSpLocks/>
            <a:endCxn id="70" idx="0"/>
          </p:cNvCxnSpPr>
          <p:nvPr/>
        </p:nvCxnSpPr>
        <p:spPr>
          <a:xfrm>
            <a:off x="8908422" y="825172"/>
            <a:ext cx="431781" cy="124202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74">
            <a:extLst>
              <a:ext uri="{FF2B5EF4-FFF2-40B4-BE49-F238E27FC236}">
                <a16:creationId xmlns:a16="http://schemas.microsoft.com/office/drawing/2014/main" id="{116C1D07-0AD8-6B34-BD00-804179ED5CEE}"/>
              </a:ext>
            </a:extLst>
          </p:cNvPr>
          <p:cNvCxnSpPr>
            <a:cxnSpLocks/>
            <a:endCxn id="76" idx="0"/>
          </p:cNvCxnSpPr>
          <p:nvPr/>
        </p:nvCxnSpPr>
        <p:spPr>
          <a:xfrm>
            <a:off x="8908422" y="825172"/>
            <a:ext cx="5553" cy="99121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Ellipse 75">
            <a:extLst>
              <a:ext uri="{FF2B5EF4-FFF2-40B4-BE49-F238E27FC236}">
                <a16:creationId xmlns:a16="http://schemas.microsoft.com/office/drawing/2014/main" id="{46B19EED-6DF1-A8DF-7035-CA46E658BC6C}"/>
              </a:ext>
            </a:extLst>
          </p:cNvPr>
          <p:cNvSpPr/>
          <p:nvPr/>
        </p:nvSpPr>
        <p:spPr>
          <a:xfrm>
            <a:off x="8826540" y="181638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7" name="Connecteur droit avec flèche 76">
            <a:extLst>
              <a:ext uri="{FF2B5EF4-FFF2-40B4-BE49-F238E27FC236}">
                <a16:creationId xmlns:a16="http://schemas.microsoft.com/office/drawing/2014/main" id="{CEE79E7B-8651-16AA-04A0-E1DDB620AC4B}"/>
              </a:ext>
            </a:extLst>
          </p:cNvPr>
          <p:cNvCxnSpPr>
            <a:cxnSpLocks/>
          </p:cNvCxnSpPr>
          <p:nvPr/>
        </p:nvCxnSpPr>
        <p:spPr>
          <a:xfrm flipH="1">
            <a:off x="8908422" y="1965360"/>
            <a:ext cx="5553" cy="33699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Ellipse 77">
            <a:extLst>
              <a:ext uri="{FF2B5EF4-FFF2-40B4-BE49-F238E27FC236}">
                <a16:creationId xmlns:a16="http://schemas.microsoft.com/office/drawing/2014/main" id="{E9999239-3233-3407-8B74-EDFE76CBC00B}"/>
              </a:ext>
            </a:extLst>
          </p:cNvPr>
          <p:cNvSpPr/>
          <p:nvPr/>
        </p:nvSpPr>
        <p:spPr>
          <a:xfrm>
            <a:off x="8095782" y="166741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FA80CFAA-A357-66CE-3572-F37C80453CE2}"/>
              </a:ext>
            </a:extLst>
          </p:cNvPr>
          <p:cNvSpPr/>
          <p:nvPr/>
        </p:nvSpPr>
        <p:spPr>
          <a:xfrm>
            <a:off x="6366373" y="91866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BA13D2C2-B5E0-B106-0F73-6116413C7B75}"/>
              </a:ext>
            </a:extLst>
          </p:cNvPr>
          <p:cNvSpPr/>
          <p:nvPr/>
        </p:nvSpPr>
        <p:spPr>
          <a:xfrm>
            <a:off x="7632149" y="109833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1" name="Connecteur droit avec flèche 80">
            <a:extLst>
              <a:ext uri="{FF2B5EF4-FFF2-40B4-BE49-F238E27FC236}">
                <a16:creationId xmlns:a16="http://schemas.microsoft.com/office/drawing/2014/main" id="{EB8533E7-F875-9523-BD77-9CB155F20289}"/>
              </a:ext>
            </a:extLst>
          </p:cNvPr>
          <p:cNvCxnSpPr>
            <a:cxnSpLocks/>
            <a:endCxn id="86" idx="1"/>
          </p:cNvCxnSpPr>
          <p:nvPr/>
        </p:nvCxnSpPr>
        <p:spPr>
          <a:xfrm>
            <a:off x="8995857" y="3223041"/>
            <a:ext cx="749274" cy="112048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Ellipse 81">
            <a:extLst>
              <a:ext uri="{FF2B5EF4-FFF2-40B4-BE49-F238E27FC236}">
                <a16:creationId xmlns:a16="http://schemas.microsoft.com/office/drawing/2014/main" id="{61EC73FA-692A-9DBE-0365-8F0F927F3F3E}"/>
              </a:ext>
            </a:extLst>
          </p:cNvPr>
          <p:cNvSpPr/>
          <p:nvPr/>
        </p:nvSpPr>
        <p:spPr>
          <a:xfrm>
            <a:off x="9165333" y="466974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66E5AFA0-067A-A4D7-98F6-352D59621251}"/>
              </a:ext>
            </a:extLst>
          </p:cNvPr>
          <p:cNvSpPr/>
          <p:nvPr/>
        </p:nvSpPr>
        <p:spPr>
          <a:xfrm>
            <a:off x="8671726" y="420586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4" name="Connecteur droit avec flèche 83">
            <a:extLst>
              <a:ext uri="{FF2B5EF4-FFF2-40B4-BE49-F238E27FC236}">
                <a16:creationId xmlns:a16="http://schemas.microsoft.com/office/drawing/2014/main" id="{6B988CC4-7EC8-7AB1-9810-8D485D9C9477}"/>
              </a:ext>
            </a:extLst>
          </p:cNvPr>
          <p:cNvCxnSpPr>
            <a:cxnSpLocks/>
          </p:cNvCxnSpPr>
          <p:nvPr/>
        </p:nvCxnSpPr>
        <p:spPr>
          <a:xfrm flipH="1">
            <a:off x="8820987" y="3244858"/>
            <a:ext cx="113044" cy="95031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B616C1C8-60A6-E60B-885A-F6364931ED06}"/>
              </a:ext>
            </a:extLst>
          </p:cNvPr>
          <p:cNvCxnSpPr>
            <a:cxnSpLocks/>
            <a:stCxn id="83" idx="5"/>
            <a:endCxn id="82" idx="1"/>
          </p:cNvCxnSpPr>
          <p:nvPr/>
        </p:nvCxnSpPr>
        <p:spPr>
          <a:xfrm>
            <a:off x="8820987" y="4333025"/>
            <a:ext cx="369955" cy="35853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Ellipse 85">
            <a:extLst>
              <a:ext uri="{FF2B5EF4-FFF2-40B4-BE49-F238E27FC236}">
                <a16:creationId xmlns:a16="http://schemas.microsoft.com/office/drawing/2014/main" id="{18E36994-5926-75C1-F2A6-B316C1C8EEE2}"/>
              </a:ext>
            </a:extLst>
          </p:cNvPr>
          <p:cNvSpPr/>
          <p:nvPr/>
        </p:nvSpPr>
        <p:spPr>
          <a:xfrm>
            <a:off x="9719522" y="432171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4D5381CF-6AA7-5953-54A8-E973F2F7B181}"/>
              </a:ext>
            </a:extLst>
          </p:cNvPr>
          <p:cNvSpPr/>
          <p:nvPr/>
        </p:nvSpPr>
        <p:spPr>
          <a:xfrm>
            <a:off x="8458387" y="3755781"/>
            <a:ext cx="654425" cy="3198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1828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E78769E9-47CE-C3C7-B07E-E89AF7F0E98F}"/>
              </a:ext>
            </a:extLst>
          </p:cNvPr>
          <p:cNvSpPr/>
          <p:nvPr/>
        </p:nvSpPr>
        <p:spPr>
          <a:xfrm>
            <a:off x="10118072" y="4027038"/>
            <a:ext cx="654425" cy="3198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1813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544148DE-0B99-3699-CD9B-84F365130215}"/>
              </a:ext>
            </a:extLst>
          </p:cNvPr>
          <p:cNvSpPr/>
          <p:nvPr/>
        </p:nvSpPr>
        <p:spPr>
          <a:xfrm>
            <a:off x="6938406" y="1959142"/>
            <a:ext cx="654425" cy="3198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1814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C443A689-91E6-F28C-87AE-A6F3CB71AD55}"/>
              </a:ext>
            </a:extLst>
          </p:cNvPr>
          <p:cNvSpPr/>
          <p:nvPr/>
        </p:nvSpPr>
        <p:spPr>
          <a:xfrm>
            <a:off x="7547183" y="2699090"/>
            <a:ext cx="654425" cy="3198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1810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16A8A1E5-BA5E-BFD9-B077-B75281F5A454}"/>
              </a:ext>
            </a:extLst>
          </p:cNvPr>
          <p:cNvSpPr/>
          <p:nvPr/>
        </p:nvSpPr>
        <p:spPr>
          <a:xfrm>
            <a:off x="5277773" y="728846"/>
            <a:ext cx="654425" cy="3198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1817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29F079A2-C6D5-CF45-B2A8-B8AA4489F947}"/>
              </a:ext>
            </a:extLst>
          </p:cNvPr>
          <p:cNvSpPr/>
          <p:nvPr/>
        </p:nvSpPr>
        <p:spPr>
          <a:xfrm>
            <a:off x="7803962" y="1906881"/>
            <a:ext cx="654425" cy="3198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1820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4A3D38C0-57CA-1F3B-60FE-57B02808C87C}"/>
              </a:ext>
            </a:extLst>
          </p:cNvPr>
          <p:cNvSpPr/>
          <p:nvPr/>
        </p:nvSpPr>
        <p:spPr>
          <a:xfrm>
            <a:off x="9093498" y="1969610"/>
            <a:ext cx="654425" cy="319809"/>
          </a:xfrm>
          <a:prstGeom prst="rect">
            <a:avLst/>
          </a:prstGeom>
          <a:solidFill>
            <a:srgbClr val="B4C7E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1819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F1AABEC0-0FA8-84B3-44B5-AD35FD989EDD}"/>
              </a:ext>
            </a:extLst>
          </p:cNvPr>
          <p:cNvSpPr/>
          <p:nvPr/>
        </p:nvSpPr>
        <p:spPr>
          <a:xfrm>
            <a:off x="8574606" y="2181062"/>
            <a:ext cx="654425" cy="319809"/>
          </a:xfrm>
          <a:prstGeom prst="rect">
            <a:avLst/>
          </a:prstGeom>
          <a:solidFill>
            <a:srgbClr val="B4C7E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1801</a:t>
            </a:r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960ECF04-496B-F808-D556-66B05DED247B}"/>
              </a:ext>
            </a:extLst>
          </p:cNvPr>
          <p:cNvSpPr/>
          <p:nvPr/>
        </p:nvSpPr>
        <p:spPr>
          <a:xfrm>
            <a:off x="5629327" y="1046843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FDADBB4C-251D-6FFD-3714-37788A2B6497}"/>
              </a:ext>
            </a:extLst>
          </p:cNvPr>
          <p:cNvSpPr/>
          <p:nvPr/>
        </p:nvSpPr>
        <p:spPr>
          <a:xfrm>
            <a:off x="7410843" y="2863615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5633BEA0-10D1-DEB9-9C51-2E320291C12F}"/>
              </a:ext>
            </a:extLst>
          </p:cNvPr>
          <p:cNvSpPr/>
          <p:nvPr/>
        </p:nvSpPr>
        <p:spPr>
          <a:xfrm>
            <a:off x="8098897" y="3290743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8" name="Connecteur droit avec flèche 97">
            <a:extLst>
              <a:ext uri="{FF2B5EF4-FFF2-40B4-BE49-F238E27FC236}">
                <a16:creationId xmlns:a16="http://schemas.microsoft.com/office/drawing/2014/main" id="{DF89B0F7-B753-C1EA-C576-B5F5229B5477}"/>
              </a:ext>
            </a:extLst>
          </p:cNvPr>
          <p:cNvCxnSpPr>
            <a:cxnSpLocks/>
            <a:endCxn id="97" idx="7"/>
          </p:cNvCxnSpPr>
          <p:nvPr/>
        </p:nvCxnSpPr>
        <p:spPr>
          <a:xfrm flipH="1">
            <a:off x="8248158" y="3170371"/>
            <a:ext cx="598438" cy="14218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Ellipse 98">
            <a:extLst>
              <a:ext uri="{FF2B5EF4-FFF2-40B4-BE49-F238E27FC236}">
                <a16:creationId xmlns:a16="http://schemas.microsoft.com/office/drawing/2014/main" id="{5A9B0ACD-D89E-E4C1-5338-6154A3D95EED}"/>
              </a:ext>
            </a:extLst>
          </p:cNvPr>
          <p:cNvSpPr/>
          <p:nvPr/>
        </p:nvSpPr>
        <p:spPr>
          <a:xfrm>
            <a:off x="8846596" y="309588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A4D0406C-F76E-2656-BE85-5E1AB6F19BC7}"/>
              </a:ext>
            </a:extLst>
          </p:cNvPr>
          <p:cNvSpPr/>
          <p:nvPr/>
        </p:nvSpPr>
        <p:spPr>
          <a:xfrm>
            <a:off x="6479374" y="2780246"/>
            <a:ext cx="654425" cy="3198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1828</a:t>
            </a:r>
          </a:p>
        </p:txBody>
      </p:sp>
    </p:spTree>
    <p:extLst>
      <p:ext uri="{BB962C8B-B14F-4D97-AF65-F5344CB8AC3E}">
        <p14:creationId xmlns:p14="http://schemas.microsoft.com/office/powerpoint/2010/main" val="3122262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259E9-4533-32FE-7C3D-D090773BA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E30151D-9DFE-2983-93B1-5A8C218908C0}"/>
              </a:ext>
            </a:extLst>
          </p:cNvPr>
          <p:cNvSpPr/>
          <p:nvPr/>
        </p:nvSpPr>
        <p:spPr>
          <a:xfrm>
            <a:off x="118468" y="132522"/>
            <a:ext cx="5080168" cy="32316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1) 1830-1834 : Au Daghestan, les guerres </a:t>
            </a:r>
            <a:r>
              <a:rPr lang="fr-FR" sz="1700" b="1" dirty="0" err="1"/>
              <a:t>murides</a:t>
            </a:r>
            <a:r>
              <a:rPr lang="fr-FR" sz="1700" b="1" dirty="0"/>
              <a:t> : Les imams avars Mohammed Ghazi et </a:t>
            </a:r>
            <a:r>
              <a:rPr lang="fr-FR" sz="1700" b="1" dirty="0" err="1"/>
              <a:t>Gamzat-bek</a:t>
            </a:r>
            <a:r>
              <a:rPr lang="fr-FR" sz="1700" b="1" dirty="0"/>
              <a:t> lancent la révolte contre les Russes</a:t>
            </a:r>
          </a:p>
          <a:p>
            <a:endParaRPr lang="fr-FR" sz="1700" dirty="0"/>
          </a:p>
          <a:p>
            <a:r>
              <a:rPr lang="fr-FR" sz="1700" dirty="0"/>
              <a:t>*1830</a:t>
            </a:r>
          </a:p>
          <a:p>
            <a:r>
              <a:rPr lang="fr-FR" sz="1700" dirty="0"/>
              <a:t>L’imam Mohammed Ghazi, avec son second </a:t>
            </a:r>
            <a:r>
              <a:rPr lang="fr-FR" sz="1700" dirty="0" err="1"/>
              <a:t>Chamyl</a:t>
            </a:r>
            <a:endParaRPr lang="fr-FR" sz="1700" dirty="0"/>
          </a:p>
          <a:p>
            <a:r>
              <a:rPr lang="fr-FR" sz="1700" dirty="0"/>
              <a:t>Il échoue à s’emparer de </a:t>
            </a:r>
            <a:r>
              <a:rPr lang="fr-FR" sz="1700" dirty="0" err="1"/>
              <a:t>Khounzak</a:t>
            </a:r>
            <a:r>
              <a:rPr lang="fr-FR" sz="1700" dirty="0"/>
              <a:t>, la capitale avare</a:t>
            </a:r>
          </a:p>
          <a:p>
            <a:endParaRPr lang="fr-FR" sz="1700" dirty="0"/>
          </a:p>
          <a:p>
            <a:r>
              <a:rPr lang="fr-FR" sz="1700" dirty="0"/>
              <a:t>*1832-34 : L’imam </a:t>
            </a:r>
            <a:r>
              <a:rPr lang="fr-FR" sz="1700" dirty="0" err="1"/>
              <a:t>Gamzat-bek</a:t>
            </a:r>
            <a:r>
              <a:rPr lang="fr-FR" sz="1700" dirty="0"/>
              <a:t> lui succède</a:t>
            </a:r>
          </a:p>
          <a:p>
            <a:r>
              <a:rPr lang="fr-FR" sz="1700" dirty="0"/>
              <a:t>Il s’empare de </a:t>
            </a:r>
            <a:r>
              <a:rPr lang="fr-FR" sz="1700" dirty="0" err="1"/>
              <a:t>Khounzak</a:t>
            </a:r>
            <a:endParaRPr lang="fr-FR" sz="1700" dirty="0"/>
          </a:p>
          <a:p>
            <a:r>
              <a:rPr lang="fr-FR" sz="1700" dirty="0"/>
              <a:t>Mais il échoue contre la forteresse russe Vladikavkaz</a:t>
            </a:r>
          </a:p>
          <a:p>
            <a:r>
              <a:rPr lang="fr-FR" sz="1700" i="1" dirty="0"/>
              <a:t>Maître du Caucase</a:t>
            </a:r>
            <a:r>
              <a:rPr lang="fr-FR" sz="1700" dirty="0"/>
              <a:t> et porte de la Géorgie…</a:t>
            </a:r>
          </a:p>
        </p:txBody>
      </p:sp>
      <p:pic>
        <p:nvPicPr>
          <p:cNvPr id="24" name="Image 23" descr="Une image contenant texte, papier, livre, Impression&#10;&#10;Le contenu généré par l’IA peut être incorrect.">
            <a:extLst>
              <a:ext uri="{FF2B5EF4-FFF2-40B4-BE49-F238E27FC236}">
                <a16:creationId xmlns:a16="http://schemas.microsoft.com/office/drawing/2014/main" id="{635C53EC-1287-A307-4A05-56B68C92E6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19" t="29556" r="22188" b="25259"/>
          <a:stretch>
            <a:fillRect/>
          </a:stretch>
        </p:blipFill>
        <p:spPr>
          <a:xfrm rot="5400000">
            <a:off x="5725535" y="-312955"/>
            <a:ext cx="5902521" cy="679347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5" name="Ellipse 24">
            <a:extLst>
              <a:ext uri="{FF2B5EF4-FFF2-40B4-BE49-F238E27FC236}">
                <a16:creationId xmlns:a16="http://schemas.microsoft.com/office/drawing/2014/main" id="{562134FB-4664-D965-D2D9-5E5713E401CE}"/>
              </a:ext>
            </a:extLst>
          </p:cNvPr>
          <p:cNvSpPr/>
          <p:nvPr/>
        </p:nvSpPr>
        <p:spPr>
          <a:xfrm>
            <a:off x="7929733" y="3756622"/>
            <a:ext cx="325120" cy="266738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F6175401-2577-C634-3ED2-1BC7A8BA2ADD}"/>
              </a:ext>
            </a:extLst>
          </p:cNvPr>
          <p:cNvSpPr/>
          <p:nvPr/>
        </p:nvSpPr>
        <p:spPr>
          <a:xfrm>
            <a:off x="7754863" y="342900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D8CD14C2-39C6-69F7-8F8C-19FC666D337B}"/>
              </a:ext>
            </a:extLst>
          </p:cNvPr>
          <p:cNvSpPr/>
          <p:nvPr/>
        </p:nvSpPr>
        <p:spPr>
          <a:xfrm>
            <a:off x="5892800" y="3121844"/>
            <a:ext cx="290635" cy="24233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67CF163B-26F4-7B33-87E7-3C7E3B21D4B2}"/>
              </a:ext>
            </a:extLst>
          </p:cNvPr>
          <p:cNvSpPr/>
          <p:nvPr/>
        </p:nvSpPr>
        <p:spPr>
          <a:xfrm>
            <a:off x="7043663" y="272030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B0DC4D4B-6749-E7F3-F414-980EE38BAA2C}"/>
              </a:ext>
            </a:extLst>
          </p:cNvPr>
          <p:cNvSpPr/>
          <p:nvPr/>
        </p:nvSpPr>
        <p:spPr>
          <a:xfrm>
            <a:off x="8821534" y="311501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14B37BF7-DDBB-E51E-2702-F69650ABCA3B}"/>
              </a:ext>
            </a:extLst>
          </p:cNvPr>
          <p:cNvSpPr/>
          <p:nvPr/>
        </p:nvSpPr>
        <p:spPr>
          <a:xfrm>
            <a:off x="6183435" y="492016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86A6B60B-4650-11AE-D56F-EEA0C3E6672F}"/>
              </a:ext>
            </a:extLst>
          </p:cNvPr>
          <p:cNvSpPr/>
          <p:nvPr/>
        </p:nvSpPr>
        <p:spPr>
          <a:xfrm>
            <a:off x="9635685" y="430040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4DEB2B0D-8F0F-82D8-5373-E451DA639730}"/>
              </a:ext>
            </a:extLst>
          </p:cNvPr>
          <p:cNvCxnSpPr>
            <a:cxnSpLocks/>
            <a:stCxn id="27" idx="5"/>
            <a:endCxn id="25" idx="1"/>
          </p:cNvCxnSpPr>
          <p:nvPr/>
        </p:nvCxnSpPr>
        <p:spPr>
          <a:xfrm>
            <a:off x="7904124" y="3556157"/>
            <a:ext cx="73222" cy="23952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580EC03E-571E-0E7C-E64E-B2A31835FACF}"/>
              </a:ext>
            </a:extLst>
          </p:cNvPr>
          <p:cNvCxnSpPr>
            <a:cxnSpLocks/>
            <a:stCxn id="27" idx="2"/>
            <a:endCxn id="35" idx="6"/>
          </p:cNvCxnSpPr>
          <p:nvPr/>
        </p:nvCxnSpPr>
        <p:spPr>
          <a:xfrm flipH="1" flipV="1">
            <a:off x="6183435" y="3243010"/>
            <a:ext cx="1571428" cy="260477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3825A5EC-848B-BE7B-9D97-3BFB81CEBE85}"/>
              </a:ext>
            </a:extLst>
          </p:cNvPr>
          <p:cNvSpPr/>
          <p:nvPr/>
        </p:nvSpPr>
        <p:spPr>
          <a:xfrm rot="1238690">
            <a:off x="7449634" y="2880467"/>
            <a:ext cx="1194750" cy="184793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26BB6D2E-3F77-D32B-648F-3DD1459D9844}"/>
              </a:ext>
            </a:extLst>
          </p:cNvPr>
          <p:cNvSpPr/>
          <p:nvPr/>
        </p:nvSpPr>
        <p:spPr>
          <a:xfrm>
            <a:off x="4873516" y="1748349"/>
            <a:ext cx="325120" cy="266738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8876668-6F4B-49AF-0E3B-497E27778536}"/>
              </a:ext>
            </a:extLst>
          </p:cNvPr>
          <p:cNvSpPr/>
          <p:nvPr/>
        </p:nvSpPr>
        <p:spPr>
          <a:xfrm>
            <a:off x="4873516" y="2794789"/>
            <a:ext cx="290635" cy="24233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599695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D626C-6D81-6DA5-63AE-509BD75DD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707F2C2-D4A2-B197-79D8-331B892D0D3D}"/>
              </a:ext>
            </a:extLst>
          </p:cNvPr>
          <p:cNvSpPr/>
          <p:nvPr/>
        </p:nvSpPr>
        <p:spPr>
          <a:xfrm>
            <a:off x="118468" y="132522"/>
            <a:ext cx="5104861" cy="57554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2) 1834-1845 : L’imam </a:t>
            </a:r>
            <a:r>
              <a:rPr lang="fr-FR" sz="1600" b="1" dirty="0" err="1"/>
              <a:t>Chamyl</a:t>
            </a:r>
            <a:r>
              <a:rPr lang="fr-FR" sz="1600" b="1" dirty="0"/>
              <a:t> reconquiert le Daghestan et impose son autorité sur les Avars et les Tchétchènes</a:t>
            </a:r>
          </a:p>
          <a:p>
            <a:endParaRPr lang="fr-FR" sz="1600" dirty="0"/>
          </a:p>
          <a:p>
            <a:r>
              <a:rPr lang="fr-FR" sz="1600" dirty="0"/>
              <a:t>*1834 : </a:t>
            </a:r>
            <a:r>
              <a:rPr lang="fr-FR" sz="1600" u="sng" dirty="0"/>
              <a:t>L’imam </a:t>
            </a:r>
            <a:r>
              <a:rPr lang="fr-FR" sz="1600" u="sng" dirty="0" err="1"/>
              <a:t>Chamyl</a:t>
            </a:r>
            <a:r>
              <a:rPr lang="fr-FR" sz="1600" dirty="0"/>
              <a:t> lui succède</a:t>
            </a:r>
          </a:p>
          <a:p>
            <a:endParaRPr lang="fr-FR" sz="1600" dirty="0"/>
          </a:p>
          <a:p>
            <a:r>
              <a:rPr lang="fr-FR" sz="1600" dirty="0"/>
              <a:t>*Excellent organisateur, il s’entoure de </a:t>
            </a:r>
            <a:r>
              <a:rPr lang="fr-FR" sz="1600" i="1" dirty="0" err="1"/>
              <a:t>naibs</a:t>
            </a:r>
            <a:endParaRPr lang="fr-FR" sz="1600" i="1" dirty="0"/>
          </a:p>
          <a:p>
            <a:r>
              <a:rPr lang="fr-FR" sz="1600" dirty="0"/>
              <a:t>A la fois troupes d’élites, juges et police secrète</a:t>
            </a:r>
          </a:p>
          <a:p>
            <a:endParaRPr lang="fr-FR" sz="1600" dirty="0"/>
          </a:p>
          <a:p>
            <a:r>
              <a:rPr lang="fr-FR" sz="1600" dirty="0"/>
              <a:t>*Il instaure un régime autoritaire basé sur la </a:t>
            </a:r>
            <a:r>
              <a:rPr lang="fr-FR" sz="1600" i="1" dirty="0" err="1"/>
              <a:t>char’îa</a:t>
            </a:r>
            <a:endParaRPr lang="fr-FR" sz="1600" i="1" dirty="0"/>
          </a:p>
          <a:p>
            <a:r>
              <a:rPr lang="fr-FR" sz="1600" dirty="0"/>
              <a:t>Et il tente de rallier les Tcherkesses</a:t>
            </a:r>
          </a:p>
          <a:p>
            <a:endParaRPr lang="fr-FR" sz="1600" dirty="0"/>
          </a:p>
          <a:p>
            <a:r>
              <a:rPr lang="fr-FR" sz="1600" dirty="0"/>
              <a:t>*1837 : Vaincu, </a:t>
            </a:r>
            <a:r>
              <a:rPr lang="fr-FR" sz="1600" dirty="0" err="1"/>
              <a:t>Chamyl</a:t>
            </a:r>
            <a:r>
              <a:rPr lang="fr-FR" sz="1600" dirty="0"/>
              <a:t> se retire de </a:t>
            </a:r>
            <a:r>
              <a:rPr lang="fr-FR" sz="1600" dirty="0" err="1"/>
              <a:t>Khounzak</a:t>
            </a:r>
            <a:endParaRPr lang="fr-FR" sz="1600" dirty="0"/>
          </a:p>
          <a:p>
            <a:r>
              <a:rPr lang="fr-FR" sz="1600" dirty="0"/>
              <a:t>Et il se replie plus au nord, à </a:t>
            </a:r>
            <a:r>
              <a:rPr lang="fr-FR" sz="1600" dirty="0" err="1"/>
              <a:t>Akhoulgo</a:t>
            </a:r>
            <a:endParaRPr lang="fr-FR" sz="1600" dirty="0"/>
          </a:p>
          <a:p>
            <a:r>
              <a:rPr lang="fr-FR" sz="1600" dirty="0"/>
              <a:t>Puis à nouveau assiégé…</a:t>
            </a:r>
          </a:p>
          <a:p>
            <a:endParaRPr lang="fr-FR" sz="1600" dirty="0"/>
          </a:p>
          <a:p>
            <a:r>
              <a:rPr lang="fr-FR" sz="1600" dirty="0"/>
              <a:t>*1839 : Il se replie chez les Tchétchènes</a:t>
            </a:r>
          </a:p>
          <a:p>
            <a:r>
              <a:rPr lang="fr-FR" sz="1600" dirty="0"/>
              <a:t>Chez lesquels il établit son QG, le </a:t>
            </a:r>
            <a:r>
              <a:rPr lang="fr-FR" sz="1600" i="1" dirty="0"/>
              <a:t>Grand Aoul</a:t>
            </a:r>
          </a:p>
          <a:p>
            <a:r>
              <a:rPr lang="fr-FR" sz="1600" dirty="0"/>
              <a:t>Et il reconstitue son armée</a:t>
            </a:r>
          </a:p>
          <a:p>
            <a:endParaRPr lang="fr-FR" sz="1600" dirty="0"/>
          </a:p>
          <a:p>
            <a:r>
              <a:rPr lang="fr-FR" sz="1600" dirty="0"/>
              <a:t>*1840-45 : </a:t>
            </a:r>
            <a:r>
              <a:rPr lang="fr-FR" sz="1600" dirty="0" err="1"/>
              <a:t>Chamyl</a:t>
            </a:r>
            <a:r>
              <a:rPr lang="fr-FR" sz="1600" dirty="0"/>
              <a:t> impose son autorité</a:t>
            </a:r>
          </a:p>
          <a:p>
            <a:r>
              <a:rPr lang="fr-FR" sz="1600" dirty="0"/>
              <a:t>Sur l’ensemble du Daghestan révolté, Avars et Tchétchènes</a:t>
            </a:r>
          </a:p>
          <a:p>
            <a:endParaRPr lang="fr-FR" sz="1600" dirty="0"/>
          </a:p>
          <a:p>
            <a:r>
              <a:rPr lang="fr-FR" sz="1600" dirty="0"/>
              <a:t>*Mais…</a:t>
            </a:r>
          </a:p>
        </p:txBody>
      </p:sp>
      <p:pic>
        <p:nvPicPr>
          <p:cNvPr id="24" name="Image 23" descr="Une image contenant texte, papier, livre, Impression&#10;&#10;Le contenu généré par l’IA peut être incorrect.">
            <a:extLst>
              <a:ext uri="{FF2B5EF4-FFF2-40B4-BE49-F238E27FC236}">
                <a16:creationId xmlns:a16="http://schemas.microsoft.com/office/drawing/2014/main" id="{FDF68AC4-A700-1443-35A8-669C2BE88B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19" t="29556" r="22188" b="25259"/>
          <a:stretch>
            <a:fillRect/>
          </a:stretch>
        </p:blipFill>
        <p:spPr>
          <a:xfrm rot="5400000">
            <a:off x="5725535" y="-312955"/>
            <a:ext cx="5902521" cy="679347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7" name="Ellipse 26">
            <a:extLst>
              <a:ext uri="{FF2B5EF4-FFF2-40B4-BE49-F238E27FC236}">
                <a16:creationId xmlns:a16="http://schemas.microsoft.com/office/drawing/2014/main" id="{C9EFD182-21A0-F466-819B-6F286A349A83}"/>
              </a:ext>
            </a:extLst>
          </p:cNvPr>
          <p:cNvSpPr/>
          <p:nvPr/>
        </p:nvSpPr>
        <p:spPr>
          <a:xfrm>
            <a:off x="7754863" y="342900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1D88BDD2-7DAC-30D3-68EF-D4C163DC43DD}"/>
              </a:ext>
            </a:extLst>
          </p:cNvPr>
          <p:cNvSpPr/>
          <p:nvPr/>
        </p:nvSpPr>
        <p:spPr>
          <a:xfrm>
            <a:off x="7470382" y="2997200"/>
            <a:ext cx="373137" cy="304098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F3E281D9-6B8C-FD41-4B27-6C28DD64F815}"/>
              </a:ext>
            </a:extLst>
          </p:cNvPr>
          <p:cNvSpPr/>
          <p:nvPr/>
        </p:nvSpPr>
        <p:spPr>
          <a:xfrm>
            <a:off x="6008565" y="312184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6F867073-6BC4-7C26-F866-58D82930CB82}"/>
              </a:ext>
            </a:extLst>
          </p:cNvPr>
          <p:cNvSpPr/>
          <p:nvPr/>
        </p:nvSpPr>
        <p:spPr>
          <a:xfrm>
            <a:off x="7043663" y="272030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C7D34463-75DD-5F0D-9C47-013E014CB4B3}"/>
              </a:ext>
            </a:extLst>
          </p:cNvPr>
          <p:cNvSpPr/>
          <p:nvPr/>
        </p:nvSpPr>
        <p:spPr>
          <a:xfrm>
            <a:off x="8821534" y="311501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F9984F47-36A9-0C36-41C5-9318D8BA881B}"/>
              </a:ext>
            </a:extLst>
          </p:cNvPr>
          <p:cNvSpPr/>
          <p:nvPr/>
        </p:nvSpPr>
        <p:spPr>
          <a:xfrm>
            <a:off x="6183435" y="492016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C7D8A15D-8D6B-13B0-726F-2FBBC99CCB4B}"/>
              </a:ext>
            </a:extLst>
          </p:cNvPr>
          <p:cNvSpPr/>
          <p:nvPr/>
        </p:nvSpPr>
        <p:spPr>
          <a:xfrm>
            <a:off x="9635685" y="430040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640D546F-D6A5-CD76-8BCA-89322B570099}"/>
              </a:ext>
            </a:extLst>
          </p:cNvPr>
          <p:cNvCxnSpPr>
            <a:cxnSpLocks/>
            <a:endCxn id="31" idx="4"/>
          </p:cNvCxnSpPr>
          <p:nvPr/>
        </p:nvCxnSpPr>
        <p:spPr>
          <a:xfrm flipH="1" flipV="1">
            <a:off x="7656951" y="3301298"/>
            <a:ext cx="131923" cy="10444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8CC7EF29-B81F-649B-E479-19EF63DCE180}"/>
              </a:ext>
            </a:extLst>
          </p:cNvPr>
          <p:cNvSpPr/>
          <p:nvPr/>
        </p:nvSpPr>
        <p:spPr>
          <a:xfrm rot="20494353">
            <a:off x="6632066" y="2861085"/>
            <a:ext cx="1979584" cy="97481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0535379-59A9-9811-D0A4-EC2A2C5E2572}"/>
              </a:ext>
            </a:extLst>
          </p:cNvPr>
          <p:cNvSpPr/>
          <p:nvPr/>
        </p:nvSpPr>
        <p:spPr>
          <a:xfrm>
            <a:off x="4050846" y="4070793"/>
            <a:ext cx="373137" cy="304098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4F4CB3B6-0FD7-59FE-35CA-891FE79A14A3}"/>
              </a:ext>
            </a:extLst>
          </p:cNvPr>
          <p:cNvCxnSpPr>
            <a:cxnSpLocks/>
            <a:endCxn id="27" idx="5"/>
          </p:cNvCxnSpPr>
          <p:nvPr/>
        </p:nvCxnSpPr>
        <p:spPr>
          <a:xfrm flipH="1" flipV="1">
            <a:off x="7904124" y="3556157"/>
            <a:ext cx="201468" cy="2222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E84BBBE1-DDA9-FDBA-4C05-71476FF6B2B8}"/>
              </a:ext>
            </a:extLst>
          </p:cNvPr>
          <p:cNvSpPr/>
          <p:nvPr/>
        </p:nvSpPr>
        <p:spPr>
          <a:xfrm>
            <a:off x="8043410" y="3734642"/>
            <a:ext cx="325120" cy="266738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2930353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52B97-B007-49E9-AABE-9C4566DCD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0A33AC-551D-DFB6-FA6B-906D924F4B6A}"/>
              </a:ext>
            </a:extLst>
          </p:cNvPr>
          <p:cNvSpPr/>
          <p:nvPr/>
        </p:nvSpPr>
        <p:spPr>
          <a:xfrm>
            <a:off x="118468" y="132522"/>
            <a:ext cx="4998745" cy="55861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3) 1851-1856 : Durant la guerre de Crimée, soutien des Ottomans et des Britanniques à l’imam </a:t>
            </a:r>
            <a:r>
              <a:rPr lang="fr-FR" sz="1700" b="1" dirty="0" err="1"/>
              <a:t>Chamyl</a:t>
            </a:r>
            <a:endParaRPr lang="fr-FR" sz="1700" b="1" dirty="0"/>
          </a:p>
          <a:p>
            <a:endParaRPr lang="fr-FR" sz="1700" dirty="0"/>
          </a:p>
          <a:p>
            <a:r>
              <a:rPr lang="fr-FR" sz="1700" dirty="0"/>
              <a:t>*1851 : Avec </a:t>
            </a:r>
            <a:r>
              <a:rPr lang="fr-FR" sz="1700" u="sng" dirty="0"/>
              <a:t>Alexandre </a:t>
            </a:r>
            <a:r>
              <a:rPr lang="fr-FR" sz="1700" u="sng" dirty="0" err="1"/>
              <a:t>Bariatinsky</a:t>
            </a:r>
            <a:r>
              <a:rPr lang="fr-FR" sz="1700" dirty="0"/>
              <a:t>, les Russes Reconquièrent une partie des territoires perdus</a:t>
            </a:r>
          </a:p>
          <a:p>
            <a:r>
              <a:rPr lang="fr-FR" sz="1700" dirty="0"/>
              <a:t>Puis ils changent de stratégie</a:t>
            </a:r>
          </a:p>
          <a:p>
            <a:endParaRPr lang="fr-FR" sz="1700" dirty="0"/>
          </a:p>
          <a:p>
            <a:r>
              <a:rPr lang="fr-FR" sz="1700" dirty="0"/>
              <a:t>*Fin des représailles ; Et…</a:t>
            </a:r>
          </a:p>
          <a:p>
            <a:r>
              <a:rPr lang="fr-FR" sz="1700" dirty="0"/>
              <a:t>Ouvertures de routes ; Reconstructions de villages</a:t>
            </a:r>
          </a:p>
          <a:p>
            <a:endParaRPr lang="fr-FR" sz="1700" dirty="0"/>
          </a:p>
          <a:p>
            <a:r>
              <a:rPr lang="fr-FR" sz="1700" dirty="0"/>
              <a:t>*Conséquence…</a:t>
            </a:r>
          </a:p>
          <a:p>
            <a:r>
              <a:rPr lang="fr-FR" sz="1700" dirty="0"/>
              <a:t>L’espace contrôlé par </a:t>
            </a:r>
            <a:r>
              <a:rPr lang="fr-FR" sz="1700" u="sng" dirty="0" err="1"/>
              <a:t>Chamyl</a:t>
            </a:r>
            <a:r>
              <a:rPr lang="fr-FR" sz="1700" dirty="0"/>
              <a:t> se réduit</a:t>
            </a:r>
          </a:p>
          <a:p>
            <a:endParaRPr lang="fr-FR" sz="1700" dirty="0"/>
          </a:p>
          <a:p>
            <a:r>
              <a:rPr lang="fr-FR" sz="1700" dirty="0"/>
              <a:t>*1853 : Guerre de Crimée : Ottomans et Britanniques Apportent leur soutien à </a:t>
            </a:r>
            <a:r>
              <a:rPr lang="fr-FR" sz="1700" dirty="0" err="1"/>
              <a:t>Chamyl</a:t>
            </a:r>
            <a:r>
              <a:rPr lang="fr-FR" sz="1700" dirty="0"/>
              <a:t> contre les Russes</a:t>
            </a:r>
          </a:p>
          <a:p>
            <a:endParaRPr lang="fr-FR" sz="1700" dirty="0"/>
          </a:p>
          <a:p>
            <a:r>
              <a:rPr lang="fr-FR" sz="1700" dirty="0"/>
              <a:t>*1854 : </a:t>
            </a:r>
            <a:r>
              <a:rPr lang="fr-FR" sz="1700" dirty="0" err="1"/>
              <a:t>Chamyl</a:t>
            </a:r>
            <a:r>
              <a:rPr lang="fr-FR" sz="1700" dirty="0"/>
              <a:t> lance une attaque contre la Géorgie</a:t>
            </a:r>
          </a:p>
          <a:p>
            <a:r>
              <a:rPr lang="fr-FR" sz="1700" dirty="0"/>
              <a:t>Un projet GB d’un débarquement, mais sans suite…</a:t>
            </a:r>
          </a:p>
          <a:p>
            <a:r>
              <a:rPr lang="fr-FR" sz="1700" dirty="0"/>
              <a:t>NB : 1839-42 : Souvenir de l’échec afghan</a:t>
            </a:r>
          </a:p>
          <a:p>
            <a:endParaRPr lang="fr-FR" sz="1700" dirty="0"/>
          </a:p>
          <a:p>
            <a:r>
              <a:rPr lang="fr-FR" sz="1700" dirty="0"/>
              <a:t>*1856 : Fin de la guerre de Crimée…</a:t>
            </a:r>
          </a:p>
        </p:txBody>
      </p:sp>
      <p:pic>
        <p:nvPicPr>
          <p:cNvPr id="24" name="Image 23" descr="Une image contenant texte, papier, livre, Impression&#10;&#10;Le contenu généré par l’IA peut être incorrect.">
            <a:extLst>
              <a:ext uri="{FF2B5EF4-FFF2-40B4-BE49-F238E27FC236}">
                <a16:creationId xmlns:a16="http://schemas.microsoft.com/office/drawing/2014/main" id="{36A00A77-2A48-961E-495A-D804CE3D7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19" t="29556" r="22188" b="25259"/>
          <a:stretch>
            <a:fillRect/>
          </a:stretch>
        </p:blipFill>
        <p:spPr>
          <a:xfrm rot="5400000">
            <a:off x="5725535" y="-312955"/>
            <a:ext cx="5902521" cy="679347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656CFE0E-D775-E33F-3F85-5964F9D0EDC4}"/>
              </a:ext>
            </a:extLst>
          </p:cNvPr>
          <p:cNvSpPr/>
          <p:nvPr/>
        </p:nvSpPr>
        <p:spPr>
          <a:xfrm>
            <a:off x="8079983" y="375662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74FE409-3FDF-4FA0-684E-B68C346C50A1}"/>
              </a:ext>
            </a:extLst>
          </p:cNvPr>
          <p:cNvSpPr/>
          <p:nvPr/>
        </p:nvSpPr>
        <p:spPr>
          <a:xfrm>
            <a:off x="7754863" y="342900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F99691C-E6C2-4091-4E42-2DD3464AD7BE}"/>
              </a:ext>
            </a:extLst>
          </p:cNvPr>
          <p:cNvSpPr/>
          <p:nvPr/>
        </p:nvSpPr>
        <p:spPr>
          <a:xfrm>
            <a:off x="6008565" y="312184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B145A7C-55F1-7FB6-37AF-77552B5E21A2}"/>
              </a:ext>
            </a:extLst>
          </p:cNvPr>
          <p:cNvSpPr/>
          <p:nvPr/>
        </p:nvSpPr>
        <p:spPr>
          <a:xfrm>
            <a:off x="7043663" y="272030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C62AE3A-DC75-7692-3A9B-518F50B827D4}"/>
              </a:ext>
            </a:extLst>
          </p:cNvPr>
          <p:cNvSpPr/>
          <p:nvPr/>
        </p:nvSpPr>
        <p:spPr>
          <a:xfrm>
            <a:off x="8821534" y="311501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3EEAC35-36C8-2857-9513-4C554F3FC3BD}"/>
              </a:ext>
            </a:extLst>
          </p:cNvPr>
          <p:cNvSpPr/>
          <p:nvPr/>
        </p:nvSpPr>
        <p:spPr>
          <a:xfrm>
            <a:off x="6183435" y="492016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E01FE3E-CD09-2C29-44FA-ADADEF77BD3F}"/>
              </a:ext>
            </a:extLst>
          </p:cNvPr>
          <p:cNvSpPr/>
          <p:nvPr/>
        </p:nvSpPr>
        <p:spPr>
          <a:xfrm>
            <a:off x="9635685" y="430040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9061299-43A7-ED3C-A384-F0B0488A3F11}"/>
              </a:ext>
            </a:extLst>
          </p:cNvPr>
          <p:cNvSpPr/>
          <p:nvPr/>
        </p:nvSpPr>
        <p:spPr>
          <a:xfrm rot="20494353">
            <a:off x="6632066" y="2861085"/>
            <a:ext cx="1979584" cy="97481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DAF512E9-013D-557B-118A-B4402D15A4DD}"/>
              </a:ext>
            </a:extLst>
          </p:cNvPr>
          <p:cNvCxnSpPr>
            <a:cxnSpLocks/>
          </p:cNvCxnSpPr>
          <p:nvPr/>
        </p:nvCxnSpPr>
        <p:spPr>
          <a:xfrm flipH="1">
            <a:off x="6705600" y="3279481"/>
            <a:ext cx="790392" cy="1169897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95E40AD1-FE5D-3EB2-5670-9FFC45DE1BED}"/>
              </a:ext>
            </a:extLst>
          </p:cNvPr>
          <p:cNvSpPr/>
          <p:nvPr/>
        </p:nvSpPr>
        <p:spPr>
          <a:xfrm>
            <a:off x="7470382" y="2997200"/>
            <a:ext cx="373137" cy="304098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866027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08379-9F09-E78E-4D4B-67D41CF6D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039844F-A7AC-4207-0D38-0EC1FB49E44A}"/>
              </a:ext>
            </a:extLst>
          </p:cNvPr>
          <p:cNvSpPr/>
          <p:nvPr/>
        </p:nvSpPr>
        <p:spPr>
          <a:xfrm>
            <a:off x="94380" y="137411"/>
            <a:ext cx="4795513" cy="37534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700" b="1" dirty="0"/>
              <a:t>4) 1856-1859 : Fin de la guerre de Crimée ; La Russie peut terminer la conquête du Caucase : Conquête russe du Daghestan et abdication de </a:t>
            </a:r>
            <a:r>
              <a:rPr lang="fr-FR" sz="1700" b="1" dirty="0" err="1"/>
              <a:t>Chamyl</a:t>
            </a:r>
            <a:endParaRPr lang="fr-FR" sz="1700" b="1" dirty="0"/>
          </a:p>
          <a:p>
            <a:endParaRPr lang="fr-FR" sz="1700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z="1700" dirty="0"/>
              <a:t>*1856 : Fin de la guerre de Crimée…</a:t>
            </a:r>
          </a:p>
          <a:p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L’Empire ottoman et ses alliés F-GB sont vainqueurs</a:t>
            </a:r>
          </a:p>
          <a:p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Fin du projet russe de partage de l’Empire ottoman</a:t>
            </a:r>
          </a:p>
          <a:p>
            <a:endParaRPr lang="fr-FR" sz="1700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*La Russie est vaincue ; Mais paradoxalement…</a:t>
            </a:r>
          </a:p>
          <a:p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Elle peut reporter ses ambitions en Orient</a:t>
            </a:r>
          </a:p>
          <a:p>
            <a:endParaRPr lang="fr-FR" sz="1700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*Avec comme 1</a:t>
            </a:r>
            <a:r>
              <a:rPr lang="fr-FR" sz="1700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objectif</a:t>
            </a:r>
          </a:p>
          <a:p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Terminer la conquête du Caucase…</a:t>
            </a:r>
          </a:p>
        </p:txBody>
      </p:sp>
      <p:pic>
        <p:nvPicPr>
          <p:cNvPr id="15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280D5551-C7CB-C263-7167-317124C242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Ellipse 62">
            <a:extLst>
              <a:ext uri="{FF2B5EF4-FFF2-40B4-BE49-F238E27FC236}">
                <a16:creationId xmlns:a16="http://schemas.microsoft.com/office/drawing/2014/main" id="{20388446-A4B6-9FBE-9E72-8848DA1DA50D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2627F3CD-9C9E-C251-E926-93BA7C9F95DD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BB2A86A3-18EF-272E-43B0-F7C4C7B1179F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21DD219B-5C4B-4340-AE03-64AAD6C2B5C3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6AED5978-A68E-3A02-C4EA-69786D65C639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13829DDF-8C1F-00C5-EBEA-F2649295E524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id="{4C45027B-E11F-73B7-2FCE-EF78396C4665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49" name="Ellipse 148">
            <a:extLst>
              <a:ext uri="{FF2B5EF4-FFF2-40B4-BE49-F238E27FC236}">
                <a16:creationId xmlns:a16="http://schemas.microsoft.com/office/drawing/2014/main" id="{23DADE80-C440-984F-3CF5-B198AB0564F8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0" name="Ellipse 149">
            <a:extLst>
              <a:ext uri="{FF2B5EF4-FFF2-40B4-BE49-F238E27FC236}">
                <a16:creationId xmlns:a16="http://schemas.microsoft.com/office/drawing/2014/main" id="{FC76E400-A999-8611-AA8E-B60328770FDF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54" name="Ellipse 153">
            <a:extLst>
              <a:ext uri="{FF2B5EF4-FFF2-40B4-BE49-F238E27FC236}">
                <a16:creationId xmlns:a16="http://schemas.microsoft.com/office/drawing/2014/main" id="{A3B4B21E-B9D0-B32D-474F-CBDFA6D20CE3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E5EB0CC5-C4BB-5080-22DF-10724226C18F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6" name="Ellipse 155">
            <a:extLst>
              <a:ext uri="{FF2B5EF4-FFF2-40B4-BE49-F238E27FC236}">
                <a16:creationId xmlns:a16="http://schemas.microsoft.com/office/drawing/2014/main" id="{30E03F38-850A-BFAB-C7AF-BAE15608BC21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7" name="Ellipse 156">
            <a:extLst>
              <a:ext uri="{FF2B5EF4-FFF2-40B4-BE49-F238E27FC236}">
                <a16:creationId xmlns:a16="http://schemas.microsoft.com/office/drawing/2014/main" id="{6400EF9C-22FD-16CF-9FED-9CE0016A6531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8" name="Ellipse 157">
            <a:extLst>
              <a:ext uri="{FF2B5EF4-FFF2-40B4-BE49-F238E27FC236}">
                <a16:creationId xmlns:a16="http://schemas.microsoft.com/office/drawing/2014/main" id="{696D4FA8-1759-5771-E6F9-0C3EA832D2AB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9" name="Ellipse 158">
            <a:extLst>
              <a:ext uri="{FF2B5EF4-FFF2-40B4-BE49-F238E27FC236}">
                <a16:creationId xmlns:a16="http://schemas.microsoft.com/office/drawing/2014/main" id="{70FD85CC-9ABD-6665-BEED-4027FEC1F34F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0" name="Ellipse 159">
            <a:extLst>
              <a:ext uri="{FF2B5EF4-FFF2-40B4-BE49-F238E27FC236}">
                <a16:creationId xmlns:a16="http://schemas.microsoft.com/office/drawing/2014/main" id="{F50F54E6-6347-2383-6FB5-1234212D7E13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61" name="Ellipse 160">
            <a:extLst>
              <a:ext uri="{FF2B5EF4-FFF2-40B4-BE49-F238E27FC236}">
                <a16:creationId xmlns:a16="http://schemas.microsoft.com/office/drawing/2014/main" id="{FDDF094B-6381-553D-C287-C5837359F12F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2" name="Ellipse 161">
            <a:extLst>
              <a:ext uri="{FF2B5EF4-FFF2-40B4-BE49-F238E27FC236}">
                <a16:creationId xmlns:a16="http://schemas.microsoft.com/office/drawing/2014/main" id="{DACF2C59-B7BB-74C7-A634-6B0C74733457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3" name="Connecteur droit 162">
            <a:extLst>
              <a:ext uri="{FF2B5EF4-FFF2-40B4-BE49-F238E27FC236}">
                <a16:creationId xmlns:a16="http://schemas.microsoft.com/office/drawing/2014/main" id="{448B083C-DFAC-3D2D-277B-A56B346B52A7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Connecteur droit 163">
            <a:extLst>
              <a:ext uri="{FF2B5EF4-FFF2-40B4-BE49-F238E27FC236}">
                <a16:creationId xmlns:a16="http://schemas.microsoft.com/office/drawing/2014/main" id="{0CD56395-8741-8C97-DAA6-8617AA15BB32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Connecteur droit 164">
            <a:extLst>
              <a:ext uri="{FF2B5EF4-FFF2-40B4-BE49-F238E27FC236}">
                <a16:creationId xmlns:a16="http://schemas.microsoft.com/office/drawing/2014/main" id="{C4AEEF80-910B-A021-CE33-A2E018CB9B71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Ellipse 165">
            <a:extLst>
              <a:ext uri="{FF2B5EF4-FFF2-40B4-BE49-F238E27FC236}">
                <a16:creationId xmlns:a16="http://schemas.microsoft.com/office/drawing/2014/main" id="{D20C9C3A-24DA-3A0E-159F-31804E651618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67" name="Ellipse 166">
            <a:extLst>
              <a:ext uri="{FF2B5EF4-FFF2-40B4-BE49-F238E27FC236}">
                <a16:creationId xmlns:a16="http://schemas.microsoft.com/office/drawing/2014/main" id="{11FBF6F6-37EC-1886-75A7-B722D04A4576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68" name="Ellipse 167">
            <a:extLst>
              <a:ext uri="{FF2B5EF4-FFF2-40B4-BE49-F238E27FC236}">
                <a16:creationId xmlns:a16="http://schemas.microsoft.com/office/drawing/2014/main" id="{FE88E4B3-2C65-5A5E-ADFF-B604E0DD540B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69" name="Ellipse 168">
            <a:extLst>
              <a:ext uri="{FF2B5EF4-FFF2-40B4-BE49-F238E27FC236}">
                <a16:creationId xmlns:a16="http://schemas.microsoft.com/office/drawing/2014/main" id="{6FD6FA67-14E8-9712-7DA8-9C5B47ABC7E8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0" name="Ellipse 169">
            <a:extLst>
              <a:ext uri="{FF2B5EF4-FFF2-40B4-BE49-F238E27FC236}">
                <a16:creationId xmlns:a16="http://schemas.microsoft.com/office/drawing/2014/main" id="{C74EDB98-764A-AD55-86AB-90DAF6059026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71" name="Ellipse 170">
            <a:extLst>
              <a:ext uri="{FF2B5EF4-FFF2-40B4-BE49-F238E27FC236}">
                <a16:creationId xmlns:a16="http://schemas.microsoft.com/office/drawing/2014/main" id="{A5CC34FB-A84A-AA50-172F-3CCB0D0BC287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2" name="Connecteur droit 171">
            <a:extLst>
              <a:ext uri="{FF2B5EF4-FFF2-40B4-BE49-F238E27FC236}">
                <a16:creationId xmlns:a16="http://schemas.microsoft.com/office/drawing/2014/main" id="{AE9A12DE-83A5-81DC-8314-C2B4A555624F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Ellipse 172">
            <a:extLst>
              <a:ext uri="{FF2B5EF4-FFF2-40B4-BE49-F238E27FC236}">
                <a16:creationId xmlns:a16="http://schemas.microsoft.com/office/drawing/2014/main" id="{7A718665-160C-25AA-C685-1E64EAEE1D47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174" name="Connecteur droit avec flèche 173">
            <a:extLst>
              <a:ext uri="{FF2B5EF4-FFF2-40B4-BE49-F238E27FC236}">
                <a16:creationId xmlns:a16="http://schemas.microsoft.com/office/drawing/2014/main" id="{F1CEB3CB-DFEF-CCAA-09E1-CAA44B1D4080}"/>
              </a:ext>
            </a:extLst>
          </p:cNvPr>
          <p:cNvCxnSpPr>
            <a:cxnSpLocks/>
            <a:endCxn id="171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Ellipse 174">
            <a:extLst>
              <a:ext uri="{FF2B5EF4-FFF2-40B4-BE49-F238E27FC236}">
                <a16:creationId xmlns:a16="http://schemas.microsoft.com/office/drawing/2014/main" id="{7CDE4AB7-1B36-6B0E-F32A-2D922E9A67CB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76" name="Ellipse 175">
            <a:extLst>
              <a:ext uri="{FF2B5EF4-FFF2-40B4-BE49-F238E27FC236}">
                <a16:creationId xmlns:a16="http://schemas.microsoft.com/office/drawing/2014/main" id="{D6D77D83-3347-8116-7BD5-613F0EA808B9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77" name="Ellipse 176">
            <a:extLst>
              <a:ext uri="{FF2B5EF4-FFF2-40B4-BE49-F238E27FC236}">
                <a16:creationId xmlns:a16="http://schemas.microsoft.com/office/drawing/2014/main" id="{5D24ADC3-D312-F411-27F7-2F9C71645EDB}"/>
              </a:ext>
            </a:extLst>
          </p:cNvPr>
          <p:cNvSpPr/>
          <p:nvPr/>
        </p:nvSpPr>
        <p:spPr>
          <a:xfrm rot="16563753">
            <a:off x="9169515" y="2664067"/>
            <a:ext cx="571465" cy="577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8" name="Ellipse 177">
            <a:extLst>
              <a:ext uri="{FF2B5EF4-FFF2-40B4-BE49-F238E27FC236}">
                <a16:creationId xmlns:a16="http://schemas.microsoft.com/office/drawing/2014/main" id="{447A9212-4815-6DC4-879F-395DA0D0AF9E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79" name="Ellipse 178">
            <a:extLst>
              <a:ext uri="{FF2B5EF4-FFF2-40B4-BE49-F238E27FC236}">
                <a16:creationId xmlns:a16="http://schemas.microsoft.com/office/drawing/2014/main" id="{8C6C08F3-B574-8F9E-D069-5614412CD4A1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80" name="Ellipse 179">
            <a:extLst>
              <a:ext uri="{FF2B5EF4-FFF2-40B4-BE49-F238E27FC236}">
                <a16:creationId xmlns:a16="http://schemas.microsoft.com/office/drawing/2014/main" id="{BF6960C3-F826-A35F-149C-4A5CC22E78A9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E6E57D0F-F47F-CAC8-67DC-46DD39B5ADB6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182" name="Ellipse 181">
            <a:extLst>
              <a:ext uri="{FF2B5EF4-FFF2-40B4-BE49-F238E27FC236}">
                <a16:creationId xmlns:a16="http://schemas.microsoft.com/office/drawing/2014/main" id="{0E6D15D0-64D8-0147-FE5C-DE5A24072A3A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83" name="Ellipse 182">
            <a:extLst>
              <a:ext uri="{FF2B5EF4-FFF2-40B4-BE49-F238E27FC236}">
                <a16:creationId xmlns:a16="http://schemas.microsoft.com/office/drawing/2014/main" id="{0CDA0347-63AD-748F-8C32-F50135F62B12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84" name="Ellipse 183">
            <a:extLst>
              <a:ext uri="{FF2B5EF4-FFF2-40B4-BE49-F238E27FC236}">
                <a16:creationId xmlns:a16="http://schemas.microsoft.com/office/drawing/2014/main" id="{147139F1-742D-7C04-8862-4BD2DE47CA97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85" name="Ellipse 184">
            <a:extLst>
              <a:ext uri="{FF2B5EF4-FFF2-40B4-BE49-F238E27FC236}">
                <a16:creationId xmlns:a16="http://schemas.microsoft.com/office/drawing/2014/main" id="{CBBF3BCA-C1CB-925B-A09E-DCC9F48E30FC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86" name="Ellipse 185">
            <a:extLst>
              <a:ext uri="{FF2B5EF4-FFF2-40B4-BE49-F238E27FC236}">
                <a16:creationId xmlns:a16="http://schemas.microsoft.com/office/drawing/2014/main" id="{4E994244-7662-9C16-FB8B-6513303C3832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11052DE7-9F79-6BBC-DFCF-7E73AC3BBEAE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47E1F7B5-62A8-9A71-52B0-C15F247F5E6D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189" name="Ellipse 188">
            <a:extLst>
              <a:ext uri="{FF2B5EF4-FFF2-40B4-BE49-F238E27FC236}">
                <a16:creationId xmlns:a16="http://schemas.microsoft.com/office/drawing/2014/main" id="{91854F75-13A5-4216-EEB8-CEE38145599B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DBC6DB90-6A51-5692-4BA7-67C8AE6FE452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8BD73F95-00F1-8BF2-ABB3-F325FFB2A214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192" name="Connecteur droit 191">
            <a:extLst>
              <a:ext uri="{FF2B5EF4-FFF2-40B4-BE49-F238E27FC236}">
                <a16:creationId xmlns:a16="http://schemas.microsoft.com/office/drawing/2014/main" id="{EE66CB12-C78B-A7DB-DC65-46B2129078EE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Ellipse 192">
            <a:extLst>
              <a:ext uri="{FF2B5EF4-FFF2-40B4-BE49-F238E27FC236}">
                <a16:creationId xmlns:a16="http://schemas.microsoft.com/office/drawing/2014/main" id="{A5634231-B510-3738-280C-F9246569D7B6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94" name="Connecteur droit 193">
            <a:extLst>
              <a:ext uri="{FF2B5EF4-FFF2-40B4-BE49-F238E27FC236}">
                <a16:creationId xmlns:a16="http://schemas.microsoft.com/office/drawing/2014/main" id="{22E5C9AF-D958-074B-F934-C900C9BA13E1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Connecteur droit 194">
            <a:extLst>
              <a:ext uri="{FF2B5EF4-FFF2-40B4-BE49-F238E27FC236}">
                <a16:creationId xmlns:a16="http://schemas.microsoft.com/office/drawing/2014/main" id="{9335B499-92FF-CE3C-7E37-AA1CD6354C6C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" name="Ellipse 195">
            <a:extLst>
              <a:ext uri="{FF2B5EF4-FFF2-40B4-BE49-F238E27FC236}">
                <a16:creationId xmlns:a16="http://schemas.microsoft.com/office/drawing/2014/main" id="{B89BD13B-7D60-6B9E-597A-394F28F3E04F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97" name="Ellipse 196">
            <a:extLst>
              <a:ext uri="{FF2B5EF4-FFF2-40B4-BE49-F238E27FC236}">
                <a16:creationId xmlns:a16="http://schemas.microsoft.com/office/drawing/2014/main" id="{51E432DA-A2CF-DFE9-F306-917C9D32D95D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98" name="Ellipse 197">
            <a:extLst>
              <a:ext uri="{FF2B5EF4-FFF2-40B4-BE49-F238E27FC236}">
                <a16:creationId xmlns:a16="http://schemas.microsoft.com/office/drawing/2014/main" id="{E2B3B884-3322-BB4B-6870-15B6BF740DEB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9" name="Ellipse 198">
            <a:extLst>
              <a:ext uri="{FF2B5EF4-FFF2-40B4-BE49-F238E27FC236}">
                <a16:creationId xmlns:a16="http://schemas.microsoft.com/office/drawing/2014/main" id="{50BD6082-DE5B-098E-A3BF-40CDD49F3904}"/>
              </a:ext>
            </a:extLst>
          </p:cNvPr>
          <p:cNvSpPr/>
          <p:nvPr/>
        </p:nvSpPr>
        <p:spPr>
          <a:xfrm>
            <a:off x="7720578" y="3303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0" name="Ellipse 199">
            <a:extLst>
              <a:ext uri="{FF2B5EF4-FFF2-40B4-BE49-F238E27FC236}">
                <a16:creationId xmlns:a16="http://schemas.microsoft.com/office/drawing/2014/main" id="{603AE82F-F11E-0D8D-D5EF-8ED836E97F7E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1" name="Ellipse 200">
            <a:extLst>
              <a:ext uri="{FF2B5EF4-FFF2-40B4-BE49-F238E27FC236}">
                <a16:creationId xmlns:a16="http://schemas.microsoft.com/office/drawing/2014/main" id="{E91FFB51-A56E-8AEB-52AB-0A2B8A55B409}"/>
              </a:ext>
            </a:extLst>
          </p:cNvPr>
          <p:cNvSpPr/>
          <p:nvPr/>
        </p:nvSpPr>
        <p:spPr>
          <a:xfrm rot="8227617">
            <a:off x="7449503" y="226537"/>
            <a:ext cx="762145" cy="4290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2" name="Ellipse 201">
            <a:extLst>
              <a:ext uri="{FF2B5EF4-FFF2-40B4-BE49-F238E27FC236}">
                <a16:creationId xmlns:a16="http://schemas.microsoft.com/office/drawing/2014/main" id="{8C4F5B9E-CEB1-B7BC-EB8D-564DE83C1749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203" name="Ellipse 202">
            <a:extLst>
              <a:ext uri="{FF2B5EF4-FFF2-40B4-BE49-F238E27FC236}">
                <a16:creationId xmlns:a16="http://schemas.microsoft.com/office/drawing/2014/main" id="{4ACB5FCD-535E-2E98-3CD1-C80C676396CC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4" name="Ellipse 203">
            <a:extLst>
              <a:ext uri="{FF2B5EF4-FFF2-40B4-BE49-F238E27FC236}">
                <a16:creationId xmlns:a16="http://schemas.microsoft.com/office/drawing/2014/main" id="{1121C3B3-C9D0-F5B9-E4B0-35D03D962544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5" name="Ellipse 204">
            <a:extLst>
              <a:ext uri="{FF2B5EF4-FFF2-40B4-BE49-F238E27FC236}">
                <a16:creationId xmlns:a16="http://schemas.microsoft.com/office/drawing/2014/main" id="{3448186A-2BE3-451A-7641-3399A8D41313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06" name="Ellipse 205">
            <a:extLst>
              <a:ext uri="{FF2B5EF4-FFF2-40B4-BE49-F238E27FC236}">
                <a16:creationId xmlns:a16="http://schemas.microsoft.com/office/drawing/2014/main" id="{35BEA68A-7EB7-0CC4-0FB2-965448D20F11}"/>
              </a:ext>
            </a:extLst>
          </p:cNvPr>
          <p:cNvSpPr/>
          <p:nvPr/>
        </p:nvSpPr>
        <p:spPr>
          <a:xfrm>
            <a:off x="7229668" y="1623492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07" name="Ellipse 206">
            <a:extLst>
              <a:ext uri="{FF2B5EF4-FFF2-40B4-BE49-F238E27FC236}">
                <a16:creationId xmlns:a16="http://schemas.microsoft.com/office/drawing/2014/main" id="{09CAF96D-4873-FCFE-515B-91DCA7C53612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8" name="Ellipse 207">
            <a:extLst>
              <a:ext uri="{FF2B5EF4-FFF2-40B4-BE49-F238E27FC236}">
                <a16:creationId xmlns:a16="http://schemas.microsoft.com/office/drawing/2014/main" id="{2CF6FAAD-AD78-9965-B80C-7CE65787F5AA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9" name="Ellipse 208">
            <a:extLst>
              <a:ext uri="{FF2B5EF4-FFF2-40B4-BE49-F238E27FC236}">
                <a16:creationId xmlns:a16="http://schemas.microsoft.com/office/drawing/2014/main" id="{EED7A1A3-D733-9848-A18B-46C680491525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0" name="Ellipse 209">
            <a:extLst>
              <a:ext uri="{FF2B5EF4-FFF2-40B4-BE49-F238E27FC236}">
                <a16:creationId xmlns:a16="http://schemas.microsoft.com/office/drawing/2014/main" id="{2B2BD685-DEF1-7303-F2B0-A77624611027}"/>
              </a:ext>
            </a:extLst>
          </p:cNvPr>
          <p:cNvSpPr/>
          <p:nvPr/>
        </p:nvSpPr>
        <p:spPr>
          <a:xfrm>
            <a:off x="7795430" y="21894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1" name="Ellipse 210">
            <a:extLst>
              <a:ext uri="{FF2B5EF4-FFF2-40B4-BE49-F238E27FC236}">
                <a16:creationId xmlns:a16="http://schemas.microsoft.com/office/drawing/2014/main" id="{5C4041A8-8B1D-A761-4A23-11842E2B0E2A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2" name="Ellipse 211">
            <a:extLst>
              <a:ext uri="{FF2B5EF4-FFF2-40B4-BE49-F238E27FC236}">
                <a16:creationId xmlns:a16="http://schemas.microsoft.com/office/drawing/2014/main" id="{D0E9D31C-A47E-CEFD-81A4-A20FFBFBC0E3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3" name="Ellipse 212">
            <a:extLst>
              <a:ext uri="{FF2B5EF4-FFF2-40B4-BE49-F238E27FC236}">
                <a16:creationId xmlns:a16="http://schemas.microsoft.com/office/drawing/2014/main" id="{B8557BB4-14A2-2C88-D367-6C88DFC5C8F3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4" name="Ellipse 213">
            <a:extLst>
              <a:ext uri="{FF2B5EF4-FFF2-40B4-BE49-F238E27FC236}">
                <a16:creationId xmlns:a16="http://schemas.microsoft.com/office/drawing/2014/main" id="{4B35930E-EB80-470C-4AB0-955680780F62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740AFE90-7BA5-9C03-AA4B-008E90FB1B66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18CDD644-1942-5BFE-7FC3-B6BF5F2E5030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2991CB76-7072-5D0A-75B8-90DA71872215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218" name="Ellipse 217">
            <a:extLst>
              <a:ext uri="{FF2B5EF4-FFF2-40B4-BE49-F238E27FC236}">
                <a16:creationId xmlns:a16="http://schemas.microsoft.com/office/drawing/2014/main" id="{A6BA056D-FCA9-F34F-9CAA-6DEB8E37A7C7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41703E61-5A95-1452-BBB4-C44320498207}"/>
              </a:ext>
            </a:extLst>
          </p:cNvPr>
          <p:cNvSpPr/>
          <p:nvPr/>
        </p:nvSpPr>
        <p:spPr>
          <a:xfrm>
            <a:off x="7811905" y="225307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1828</a:t>
            </a:r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id="{E3379165-58DA-37CB-3462-B931176DEE81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1812</a:t>
            </a:r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CE5195D3-DCCA-4695-EF30-0CC10F9DF5C1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ADA3A63F-7282-CA09-1B95-49B867FF0AF5}"/>
              </a:ext>
            </a:extLst>
          </p:cNvPr>
          <p:cNvSpPr/>
          <p:nvPr/>
        </p:nvSpPr>
        <p:spPr>
          <a:xfrm>
            <a:off x="7303699" y="877140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A24D1D93-F8F9-56E3-D567-72B79717D061}"/>
              </a:ext>
            </a:extLst>
          </p:cNvPr>
          <p:cNvSpPr/>
          <p:nvPr/>
        </p:nvSpPr>
        <p:spPr>
          <a:xfrm>
            <a:off x="7538149" y="41338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1809</a:t>
            </a:r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BF8F80CF-B700-3B34-3A57-4E836F5DE6A8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225" name="Ellipse 224">
            <a:extLst>
              <a:ext uri="{FF2B5EF4-FFF2-40B4-BE49-F238E27FC236}">
                <a16:creationId xmlns:a16="http://schemas.microsoft.com/office/drawing/2014/main" id="{1FDF2949-F9BD-8D39-6F53-BBABE10F720D}"/>
              </a:ext>
            </a:extLst>
          </p:cNvPr>
          <p:cNvSpPr/>
          <p:nvPr/>
        </p:nvSpPr>
        <p:spPr>
          <a:xfrm>
            <a:off x="6094995" y="705092"/>
            <a:ext cx="275558" cy="25372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226" name="Ellipse 225">
            <a:extLst>
              <a:ext uri="{FF2B5EF4-FFF2-40B4-BE49-F238E27FC236}">
                <a16:creationId xmlns:a16="http://schemas.microsoft.com/office/drawing/2014/main" id="{A16BFABE-4FA5-CDD0-88F4-17A111CE01B0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27" name="Ellipse 226">
            <a:extLst>
              <a:ext uri="{FF2B5EF4-FFF2-40B4-BE49-F238E27FC236}">
                <a16:creationId xmlns:a16="http://schemas.microsoft.com/office/drawing/2014/main" id="{024FFAA4-8927-76D6-66A8-574D331F12E4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8" name="Ellipse 227">
            <a:extLst>
              <a:ext uri="{FF2B5EF4-FFF2-40B4-BE49-F238E27FC236}">
                <a16:creationId xmlns:a16="http://schemas.microsoft.com/office/drawing/2014/main" id="{8988F1C1-3E38-11F7-9074-C91184F81529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29" name="Ellipse 228">
            <a:extLst>
              <a:ext uri="{FF2B5EF4-FFF2-40B4-BE49-F238E27FC236}">
                <a16:creationId xmlns:a16="http://schemas.microsoft.com/office/drawing/2014/main" id="{E594AD85-BEE5-B53A-A6C3-9B513807294B}"/>
              </a:ext>
            </a:extLst>
          </p:cNvPr>
          <p:cNvSpPr/>
          <p:nvPr/>
        </p:nvSpPr>
        <p:spPr>
          <a:xfrm>
            <a:off x="6572544" y="2071856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0A59BA12-092A-11E4-3C4C-B6E850CFFCF4}"/>
              </a:ext>
            </a:extLst>
          </p:cNvPr>
          <p:cNvSpPr/>
          <p:nvPr/>
        </p:nvSpPr>
        <p:spPr>
          <a:xfrm>
            <a:off x="6428156" y="2279189"/>
            <a:ext cx="564705" cy="1910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1829</a:t>
            </a:r>
          </a:p>
        </p:txBody>
      </p:sp>
      <p:sp>
        <p:nvSpPr>
          <p:cNvPr id="231" name="Ellipse 230">
            <a:extLst>
              <a:ext uri="{FF2B5EF4-FFF2-40B4-BE49-F238E27FC236}">
                <a16:creationId xmlns:a16="http://schemas.microsoft.com/office/drawing/2014/main" id="{3B5869C2-B262-BAA2-8196-80AEE01F4DB7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2" name="Ellipse 231">
            <a:extLst>
              <a:ext uri="{FF2B5EF4-FFF2-40B4-BE49-F238E27FC236}">
                <a16:creationId xmlns:a16="http://schemas.microsoft.com/office/drawing/2014/main" id="{C5C79CB7-42D1-8882-778D-2632EFC9192B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33" name="Ellipse 232">
            <a:extLst>
              <a:ext uri="{FF2B5EF4-FFF2-40B4-BE49-F238E27FC236}">
                <a16:creationId xmlns:a16="http://schemas.microsoft.com/office/drawing/2014/main" id="{6DAA261D-4D5B-6766-2945-5CFB8F9E82F6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34" name="Ellipse 233">
            <a:extLst>
              <a:ext uri="{FF2B5EF4-FFF2-40B4-BE49-F238E27FC236}">
                <a16:creationId xmlns:a16="http://schemas.microsoft.com/office/drawing/2014/main" id="{B78D35B4-E6D5-F17D-77FF-10748A42951C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9C4BD4E9-3737-30C2-DF3F-88D5B06FE60A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236" name="Ellipse 235">
            <a:extLst>
              <a:ext uri="{FF2B5EF4-FFF2-40B4-BE49-F238E27FC236}">
                <a16:creationId xmlns:a16="http://schemas.microsoft.com/office/drawing/2014/main" id="{0E3ABCA2-7E5F-D2A0-7B4A-24740B34FDAC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37" name="Ellipse 236">
            <a:extLst>
              <a:ext uri="{FF2B5EF4-FFF2-40B4-BE49-F238E27FC236}">
                <a16:creationId xmlns:a16="http://schemas.microsoft.com/office/drawing/2014/main" id="{DCBEE633-AD7E-E8EF-A61E-3B0242D3550B}"/>
              </a:ext>
            </a:extLst>
          </p:cNvPr>
          <p:cNvSpPr/>
          <p:nvPr/>
        </p:nvSpPr>
        <p:spPr>
          <a:xfrm>
            <a:off x="7380889" y="276769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939F5806-044D-AD31-8031-230A8655DC60}"/>
              </a:ext>
            </a:extLst>
          </p:cNvPr>
          <p:cNvSpPr/>
          <p:nvPr/>
        </p:nvSpPr>
        <p:spPr>
          <a:xfrm>
            <a:off x="6705473" y="3208015"/>
            <a:ext cx="564705" cy="191049"/>
          </a:xfrm>
          <a:prstGeom prst="rect">
            <a:avLst/>
          </a:prstGeom>
          <a:solidFill>
            <a:srgbClr val="FFDC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1841</a:t>
            </a:r>
          </a:p>
        </p:txBody>
      </p:sp>
      <p:sp>
        <p:nvSpPr>
          <p:cNvPr id="239" name="Ellipse 238">
            <a:extLst>
              <a:ext uri="{FF2B5EF4-FFF2-40B4-BE49-F238E27FC236}">
                <a16:creationId xmlns:a16="http://schemas.microsoft.com/office/drawing/2014/main" id="{CC51A3FB-7489-259A-E36B-04F1D2338A96}"/>
              </a:ext>
            </a:extLst>
          </p:cNvPr>
          <p:cNvSpPr/>
          <p:nvPr/>
        </p:nvSpPr>
        <p:spPr>
          <a:xfrm>
            <a:off x="8081083" y="214087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0" name="Ellipse 239">
            <a:extLst>
              <a:ext uri="{FF2B5EF4-FFF2-40B4-BE49-F238E27FC236}">
                <a16:creationId xmlns:a16="http://schemas.microsoft.com/office/drawing/2014/main" id="{138B926A-4736-BD35-4026-7EA8C7A8DEBB}"/>
              </a:ext>
            </a:extLst>
          </p:cNvPr>
          <p:cNvSpPr/>
          <p:nvPr/>
        </p:nvSpPr>
        <p:spPr>
          <a:xfrm>
            <a:off x="7792672" y="199935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1" name="Ellipse 240">
            <a:extLst>
              <a:ext uri="{FF2B5EF4-FFF2-40B4-BE49-F238E27FC236}">
                <a16:creationId xmlns:a16="http://schemas.microsoft.com/office/drawing/2014/main" id="{78192E6F-D44F-BDA3-F151-62EC7DD8D00A}"/>
              </a:ext>
            </a:extLst>
          </p:cNvPr>
          <p:cNvSpPr/>
          <p:nvPr/>
        </p:nvSpPr>
        <p:spPr>
          <a:xfrm rot="17272040">
            <a:off x="9516572" y="2761656"/>
            <a:ext cx="749594" cy="35036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2" name="Ellipse 241">
            <a:extLst>
              <a:ext uri="{FF2B5EF4-FFF2-40B4-BE49-F238E27FC236}">
                <a16:creationId xmlns:a16="http://schemas.microsoft.com/office/drawing/2014/main" id="{22CFC61D-AB80-98AF-532E-FC5187307AB2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43" name="Ellipse 242">
            <a:extLst>
              <a:ext uri="{FF2B5EF4-FFF2-40B4-BE49-F238E27FC236}">
                <a16:creationId xmlns:a16="http://schemas.microsoft.com/office/drawing/2014/main" id="{30DE4E3E-75F0-3B3C-4864-7A10900ACDB1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44" name="Ellipse 243">
            <a:extLst>
              <a:ext uri="{FF2B5EF4-FFF2-40B4-BE49-F238E27FC236}">
                <a16:creationId xmlns:a16="http://schemas.microsoft.com/office/drawing/2014/main" id="{2C0188F6-93E2-0C04-6A20-6A340FA146F8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245" name="Ellipse 244">
            <a:extLst>
              <a:ext uri="{FF2B5EF4-FFF2-40B4-BE49-F238E27FC236}">
                <a16:creationId xmlns:a16="http://schemas.microsoft.com/office/drawing/2014/main" id="{6811F2FF-78ED-DA99-396B-05DE7523DD12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46" name="Ellipse 245">
            <a:extLst>
              <a:ext uri="{FF2B5EF4-FFF2-40B4-BE49-F238E27FC236}">
                <a16:creationId xmlns:a16="http://schemas.microsoft.com/office/drawing/2014/main" id="{E3FF6E9D-5353-B27D-F0B5-5139CAB958CD}"/>
              </a:ext>
            </a:extLst>
          </p:cNvPr>
          <p:cNvSpPr/>
          <p:nvPr/>
        </p:nvSpPr>
        <p:spPr>
          <a:xfrm rot="5400000">
            <a:off x="9842859" y="2625278"/>
            <a:ext cx="1859059" cy="25220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7" name="Ellipse 246">
            <a:extLst>
              <a:ext uri="{FF2B5EF4-FFF2-40B4-BE49-F238E27FC236}">
                <a16:creationId xmlns:a16="http://schemas.microsoft.com/office/drawing/2014/main" id="{CB04CCD8-C5DE-570F-00A4-A23E8A65B5E9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375573C0-779E-4D9E-07FA-E75709092946}"/>
              </a:ext>
            </a:extLst>
          </p:cNvPr>
          <p:cNvSpPr/>
          <p:nvPr/>
        </p:nvSpPr>
        <p:spPr>
          <a:xfrm>
            <a:off x="9529625" y="3612324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1843</a:t>
            </a:r>
          </a:p>
        </p:txBody>
      </p:sp>
      <p:sp>
        <p:nvSpPr>
          <p:cNvPr id="249" name="Ellipse 248">
            <a:extLst>
              <a:ext uri="{FF2B5EF4-FFF2-40B4-BE49-F238E27FC236}">
                <a16:creationId xmlns:a16="http://schemas.microsoft.com/office/drawing/2014/main" id="{AB248972-5774-99FA-F7E4-E4C46E3377BF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5504FDDE-6AD5-B956-88BF-818DB123177B}"/>
              </a:ext>
            </a:extLst>
          </p:cNvPr>
          <p:cNvSpPr/>
          <p:nvPr/>
        </p:nvSpPr>
        <p:spPr>
          <a:xfrm>
            <a:off x="9733946" y="2791663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1849</a:t>
            </a:r>
          </a:p>
        </p:txBody>
      </p:sp>
      <p:sp>
        <p:nvSpPr>
          <p:cNvPr id="251" name="Ellipse 250">
            <a:extLst>
              <a:ext uri="{FF2B5EF4-FFF2-40B4-BE49-F238E27FC236}">
                <a16:creationId xmlns:a16="http://schemas.microsoft.com/office/drawing/2014/main" id="{F857FEEA-9674-8918-472F-D037F3267535}"/>
              </a:ext>
            </a:extLst>
          </p:cNvPr>
          <p:cNvSpPr/>
          <p:nvPr/>
        </p:nvSpPr>
        <p:spPr>
          <a:xfrm>
            <a:off x="11001255" y="2878427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52" name="Rectangle 251">
            <a:extLst>
              <a:ext uri="{FF2B5EF4-FFF2-40B4-BE49-F238E27FC236}">
                <a16:creationId xmlns:a16="http://schemas.microsoft.com/office/drawing/2014/main" id="{74563E20-55E9-888C-FD92-5E0FD1B4B008}"/>
              </a:ext>
            </a:extLst>
          </p:cNvPr>
          <p:cNvSpPr/>
          <p:nvPr/>
        </p:nvSpPr>
        <p:spPr>
          <a:xfrm>
            <a:off x="11642268" y="366454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1852</a:t>
            </a:r>
          </a:p>
        </p:txBody>
      </p:sp>
      <p:sp>
        <p:nvSpPr>
          <p:cNvPr id="253" name="Ellipse 252">
            <a:extLst>
              <a:ext uri="{FF2B5EF4-FFF2-40B4-BE49-F238E27FC236}">
                <a16:creationId xmlns:a16="http://schemas.microsoft.com/office/drawing/2014/main" id="{CF5EDD4D-34A0-E398-8632-EB3E22DAD685}"/>
              </a:ext>
            </a:extLst>
          </p:cNvPr>
          <p:cNvSpPr/>
          <p:nvPr/>
        </p:nvSpPr>
        <p:spPr>
          <a:xfrm>
            <a:off x="11874494" y="3493192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54" name="Rectangle 253">
            <a:extLst>
              <a:ext uri="{FF2B5EF4-FFF2-40B4-BE49-F238E27FC236}">
                <a16:creationId xmlns:a16="http://schemas.microsoft.com/office/drawing/2014/main" id="{6D02EA4B-558D-DD8A-054C-922ECDD4FDC2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255" name="Ellipse 254">
            <a:extLst>
              <a:ext uri="{FF2B5EF4-FFF2-40B4-BE49-F238E27FC236}">
                <a16:creationId xmlns:a16="http://schemas.microsoft.com/office/drawing/2014/main" id="{611182CD-C220-0FD7-37EE-FCE7092E01D9}"/>
              </a:ext>
            </a:extLst>
          </p:cNvPr>
          <p:cNvSpPr/>
          <p:nvPr/>
        </p:nvSpPr>
        <p:spPr>
          <a:xfrm>
            <a:off x="7906213" y="441869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56" name="Rectangle 255">
            <a:extLst>
              <a:ext uri="{FF2B5EF4-FFF2-40B4-BE49-F238E27FC236}">
                <a16:creationId xmlns:a16="http://schemas.microsoft.com/office/drawing/2014/main" id="{EB06FBBD-2524-D587-27C5-40C02D22B313}"/>
              </a:ext>
            </a:extLst>
          </p:cNvPr>
          <p:cNvSpPr/>
          <p:nvPr/>
        </p:nvSpPr>
        <p:spPr>
          <a:xfrm>
            <a:off x="7695781" y="454725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1839</a:t>
            </a:r>
          </a:p>
        </p:txBody>
      </p:sp>
      <p:sp>
        <p:nvSpPr>
          <p:cNvPr id="257" name="Ellipse 256">
            <a:extLst>
              <a:ext uri="{FF2B5EF4-FFF2-40B4-BE49-F238E27FC236}">
                <a16:creationId xmlns:a16="http://schemas.microsoft.com/office/drawing/2014/main" id="{D66E3224-AD9A-D2B3-C548-39C89DE75CB3}"/>
              </a:ext>
            </a:extLst>
          </p:cNvPr>
          <p:cNvSpPr/>
          <p:nvPr/>
        </p:nvSpPr>
        <p:spPr>
          <a:xfrm>
            <a:off x="8396556" y="363727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58" name="Rectangle 257">
            <a:extLst>
              <a:ext uri="{FF2B5EF4-FFF2-40B4-BE49-F238E27FC236}">
                <a16:creationId xmlns:a16="http://schemas.microsoft.com/office/drawing/2014/main" id="{7C1DDB9F-3497-13DE-CE3D-F25CA97E1A64}"/>
              </a:ext>
            </a:extLst>
          </p:cNvPr>
          <p:cNvSpPr/>
          <p:nvPr/>
        </p:nvSpPr>
        <p:spPr>
          <a:xfrm>
            <a:off x="8181268" y="378440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1853</a:t>
            </a:r>
          </a:p>
        </p:txBody>
      </p:sp>
      <p:sp>
        <p:nvSpPr>
          <p:cNvPr id="259" name="Rectangle 1">
            <a:extLst>
              <a:ext uri="{FF2B5EF4-FFF2-40B4-BE49-F238E27FC236}">
                <a16:creationId xmlns:a16="http://schemas.microsoft.com/office/drawing/2014/main" id="{12871A22-2D73-CE3C-72DE-C14E8C5878C2}"/>
              </a:ext>
            </a:extLst>
          </p:cNvPr>
          <p:cNvSpPr/>
          <p:nvPr/>
        </p:nvSpPr>
        <p:spPr>
          <a:xfrm>
            <a:off x="4996305" y="95898"/>
            <a:ext cx="689011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185</a:t>
            </a:r>
            <a:r>
              <a:rPr lang="fr-FR" altLang="fr-FR" b="1" dirty="0">
                <a:cs typeface="Arial" panose="020B0604020202020204" pitchFamily="34" charset="0"/>
              </a:rPr>
              <a:t>6</a:t>
            </a:r>
            <a:endParaRPr lang="fr-FR" b="1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8974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8D5E6-F345-7583-396D-535E91DF9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8CFC6DC-9F6C-1700-BAA5-2E31F5EB4E66}"/>
              </a:ext>
            </a:extLst>
          </p:cNvPr>
          <p:cNvSpPr/>
          <p:nvPr/>
        </p:nvSpPr>
        <p:spPr>
          <a:xfrm>
            <a:off x="118468" y="132522"/>
            <a:ext cx="4998745" cy="30469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4) 1856-1859 : Fin de la guerre de Crimée ; La Russie peut terminer la conquête du Caucase : Conquête russe du Daghestan et abdication de </a:t>
            </a:r>
            <a:r>
              <a:rPr lang="fr-FR" sz="1600" b="1" dirty="0" err="1"/>
              <a:t>Chamyl</a:t>
            </a:r>
            <a:endParaRPr lang="fr-FR" sz="1600" b="1" dirty="0"/>
          </a:p>
          <a:p>
            <a:endParaRPr lang="fr-FR" sz="1600" dirty="0"/>
          </a:p>
          <a:p>
            <a:r>
              <a:rPr lang="fr-FR" sz="1600" dirty="0"/>
              <a:t>*1856 : Fin de la guerre de Crimée</a:t>
            </a:r>
          </a:p>
          <a:p>
            <a:r>
              <a:rPr lang="fr-FR" sz="1600" dirty="0"/>
              <a:t>Et à partir de Grozny, les Russes</a:t>
            </a:r>
          </a:p>
          <a:p>
            <a:r>
              <a:rPr lang="fr-FR" sz="1600" dirty="0"/>
              <a:t>Reprennent leurs offensives contre le Daghestan</a:t>
            </a:r>
          </a:p>
          <a:p>
            <a:endParaRPr lang="fr-FR" sz="1600" dirty="0"/>
          </a:p>
          <a:p>
            <a:r>
              <a:rPr lang="fr-FR" sz="1600" dirty="0"/>
              <a:t>*1859 : </a:t>
            </a:r>
            <a:r>
              <a:rPr lang="fr-FR" sz="1600" u="sng" dirty="0" err="1"/>
              <a:t>Chamyl</a:t>
            </a:r>
            <a:r>
              <a:rPr lang="fr-FR" sz="1600" dirty="0"/>
              <a:t> se rend à </a:t>
            </a:r>
            <a:r>
              <a:rPr lang="fr-FR" sz="1600" u="sng" dirty="0" err="1"/>
              <a:t>Bariatinski</a:t>
            </a:r>
            <a:endParaRPr lang="fr-FR" sz="1600" u="sng" dirty="0"/>
          </a:p>
          <a:p>
            <a:r>
              <a:rPr lang="fr-FR" sz="1600" dirty="0"/>
              <a:t>Fin de la révolte des Avars et des Tchétchènes</a:t>
            </a:r>
          </a:p>
          <a:p>
            <a:endParaRPr lang="fr-FR" sz="1600" dirty="0"/>
          </a:p>
          <a:p>
            <a:r>
              <a:rPr lang="fr-FR" sz="1600" dirty="0"/>
              <a:t>*Petit aparté, en trois points…</a:t>
            </a:r>
          </a:p>
        </p:txBody>
      </p:sp>
      <p:pic>
        <p:nvPicPr>
          <p:cNvPr id="24" name="Image 23" descr="Une image contenant texte, papier, livre, Impression&#10;&#10;Le contenu généré par l’IA peut être incorrect.">
            <a:extLst>
              <a:ext uri="{FF2B5EF4-FFF2-40B4-BE49-F238E27FC236}">
                <a16:creationId xmlns:a16="http://schemas.microsoft.com/office/drawing/2014/main" id="{F0DC29E9-E154-8606-9733-FE3D70FC63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19" t="29556" r="22188" b="25259"/>
          <a:stretch>
            <a:fillRect/>
          </a:stretch>
        </p:blipFill>
        <p:spPr>
          <a:xfrm rot="5400000">
            <a:off x="5725535" y="-312955"/>
            <a:ext cx="5902521" cy="679347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E155AD00-7003-4396-5E3B-97EC73176658}"/>
              </a:ext>
            </a:extLst>
          </p:cNvPr>
          <p:cNvSpPr/>
          <p:nvPr/>
        </p:nvSpPr>
        <p:spPr>
          <a:xfrm>
            <a:off x="8079983" y="375662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7BA7EC8-1417-6324-EF0D-C546290BBCE0}"/>
              </a:ext>
            </a:extLst>
          </p:cNvPr>
          <p:cNvSpPr/>
          <p:nvPr/>
        </p:nvSpPr>
        <p:spPr>
          <a:xfrm>
            <a:off x="7754863" y="342900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2559F41-D76C-7E5B-FCA7-D186C39732E0}"/>
              </a:ext>
            </a:extLst>
          </p:cNvPr>
          <p:cNvSpPr/>
          <p:nvPr/>
        </p:nvSpPr>
        <p:spPr>
          <a:xfrm>
            <a:off x="7470383" y="315232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367C90FA-0579-54EB-E7B8-28066AF917AE}"/>
              </a:ext>
            </a:extLst>
          </p:cNvPr>
          <p:cNvSpPr/>
          <p:nvPr/>
        </p:nvSpPr>
        <p:spPr>
          <a:xfrm>
            <a:off x="6008565" y="312184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50CCCE9E-F17D-7563-21E4-93B4677147F5}"/>
              </a:ext>
            </a:extLst>
          </p:cNvPr>
          <p:cNvSpPr/>
          <p:nvPr/>
        </p:nvSpPr>
        <p:spPr>
          <a:xfrm>
            <a:off x="7043663" y="272030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04F0FA3-E44B-BDC1-303E-D36FFC0F7D0D}"/>
              </a:ext>
            </a:extLst>
          </p:cNvPr>
          <p:cNvSpPr/>
          <p:nvPr/>
        </p:nvSpPr>
        <p:spPr>
          <a:xfrm>
            <a:off x="8821534" y="311501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80F739E5-89FF-49FD-7173-B73C7ACF0EAD}"/>
              </a:ext>
            </a:extLst>
          </p:cNvPr>
          <p:cNvSpPr/>
          <p:nvPr/>
        </p:nvSpPr>
        <p:spPr>
          <a:xfrm>
            <a:off x="6183435" y="492016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37886307-5339-7E11-F0C7-5441E5072593}"/>
              </a:ext>
            </a:extLst>
          </p:cNvPr>
          <p:cNvSpPr/>
          <p:nvPr/>
        </p:nvSpPr>
        <p:spPr>
          <a:xfrm>
            <a:off x="9635685" y="430040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FF2EE5A8-2AD7-E14C-CD80-92A1711C7D2A}"/>
              </a:ext>
            </a:extLst>
          </p:cNvPr>
          <p:cNvSpPr/>
          <p:nvPr/>
        </p:nvSpPr>
        <p:spPr>
          <a:xfrm rot="20494353">
            <a:off x="6632066" y="2861085"/>
            <a:ext cx="1979584" cy="97481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E1E29C99-3BEE-7598-084D-36750553FB6E}"/>
              </a:ext>
            </a:extLst>
          </p:cNvPr>
          <p:cNvCxnSpPr>
            <a:cxnSpLocks/>
            <a:stCxn id="17" idx="5"/>
            <a:endCxn id="15" idx="1"/>
          </p:cNvCxnSpPr>
          <p:nvPr/>
        </p:nvCxnSpPr>
        <p:spPr>
          <a:xfrm>
            <a:off x="7192924" y="2847459"/>
            <a:ext cx="303068" cy="32668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4517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2D612-F791-3291-7506-43FBAC298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801CEB-BA54-4E1F-C540-7FAD63374BC8}"/>
              </a:ext>
            </a:extLst>
          </p:cNvPr>
          <p:cNvSpPr/>
          <p:nvPr/>
        </p:nvSpPr>
        <p:spPr>
          <a:xfrm>
            <a:off x="118468" y="132522"/>
            <a:ext cx="5235852" cy="30469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a) 1830-50 : Au même moment…</a:t>
            </a:r>
          </a:p>
          <a:p>
            <a:endParaRPr lang="fr-FR" sz="1600" dirty="0"/>
          </a:p>
          <a:p>
            <a:r>
              <a:rPr lang="fr-FR" sz="1600" dirty="0"/>
              <a:t>*1830-59 : Dans le Caucase…</a:t>
            </a:r>
          </a:p>
          <a:p>
            <a:r>
              <a:rPr lang="fr-FR" sz="1600" dirty="0"/>
              <a:t>Lutte de </a:t>
            </a:r>
            <a:r>
              <a:rPr lang="fr-FR" sz="1600" u="sng" dirty="0"/>
              <a:t>l’imam </a:t>
            </a:r>
            <a:r>
              <a:rPr lang="fr-FR" sz="1600" u="sng" dirty="0" err="1"/>
              <a:t>Chamyl</a:t>
            </a:r>
            <a:r>
              <a:rPr lang="fr-FR" sz="1600" dirty="0"/>
              <a:t> contre les Russes</a:t>
            </a:r>
          </a:p>
          <a:p>
            <a:endParaRPr lang="fr-FR" sz="1600" dirty="0"/>
          </a:p>
          <a:p>
            <a:r>
              <a:rPr lang="fr-FR" sz="1600" dirty="0"/>
              <a:t>*1831-47 : En Algérie…</a:t>
            </a:r>
          </a:p>
          <a:p>
            <a:r>
              <a:rPr lang="fr-FR" sz="1600" dirty="0"/>
              <a:t>Lutte de </a:t>
            </a:r>
            <a:r>
              <a:rPr lang="fr-FR" sz="1600" u="sng" dirty="0"/>
              <a:t>l’émir Abdel Kader</a:t>
            </a:r>
            <a:r>
              <a:rPr lang="fr-FR" sz="1600" dirty="0"/>
              <a:t> contre les Français</a:t>
            </a:r>
          </a:p>
          <a:p>
            <a:endParaRPr lang="fr-FR" sz="1600" dirty="0"/>
          </a:p>
          <a:p>
            <a:r>
              <a:rPr lang="fr-FR" sz="1600" dirty="0"/>
              <a:t>*1831-41 : En Egypte</a:t>
            </a:r>
          </a:p>
          <a:p>
            <a:r>
              <a:rPr lang="fr-FR" sz="1600" dirty="0"/>
              <a:t>Lutte du </a:t>
            </a:r>
            <a:r>
              <a:rPr lang="fr-FR" sz="1600" u="sng" dirty="0"/>
              <a:t>pacha Mehmet Ali</a:t>
            </a:r>
            <a:r>
              <a:rPr lang="fr-FR" sz="1600" dirty="0"/>
              <a:t> contre les Turcs</a:t>
            </a:r>
          </a:p>
          <a:p>
            <a:r>
              <a:rPr lang="fr-FR" sz="1600" dirty="0"/>
              <a:t>Mehmet Ali soutenu par les Français</a:t>
            </a:r>
          </a:p>
          <a:p>
            <a:r>
              <a:rPr lang="fr-FR" sz="1600" dirty="0"/>
              <a:t>Et Turcs soutenus par les Russes et les Britanniques…</a:t>
            </a:r>
          </a:p>
        </p:txBody>
      </p:sp>
      <p:pic>
        <p:nvPicPr>
          <p:cNvPr id="9" name="Picture 2" descr="C:\Users\Christophe\Pictures\My Scans\2016-01 (janv.)\scan0020.jpg">
            <a:extLst>
              <a:ext uri="{FF2B5EF4-FFF2-40B4-BE49-F238E27FC236}">
                <a16:creationId xmlns:a16="http://schemas.microsoft.com/office/drawing/2014/main" id="{290DC1D0-61C3-5663-CA2C-6FAFFDAE7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240" y="132522"/>
            <a:ext cx="6597292" cy="542720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931F6F7A-FCF3-A104-18B8-496CF03368C4}"/>
              </a:ext>
            </a:extLst>
          </p:cNvPr>
          <p:cNvSpPr/>
          <p:nvPr/>
        </p:nvSpPr>
        <p:spPr>
          <a:xfrm>
            <a:off x="6096000" y="595256"/>
            <a:ext cx="275558" cy="25372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E731B41-6FE3-163A-CF88-B6B147D08522}"/>
              </a:ext>
            </a:extLst>
          </p:cNvPr>
          <p:cNvSpPr/>
          <p:nvPr/>
        </p:nvSpPr>
        <p:spPr>
          <a:xfrm>
            <a:off x="5964900" y="132522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91A76F4-70BB-EC55-E561-93FA4FACB6A9}"/>
              </a:ext>
            </a:extLst>
          </p:cNvPr>
          <p:cNvSpPr/>
          <p:nvPr/>
        </p:nvSpPr>
        <p:spPr>
          <a:xfrm>
            <a:off x="9906000" y="19850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33A01BFB-5E6E-1454-D696-8C758CB8EBC3}"/>
              </a:ext>
            </a:extLst>
          </p:cNvPr>
          <p:cNvSpPr/>
          <p:nvPr/>
        </p:nvSpPr>
        <p:spPr>
          <a:xfrm>
            <a:off x="8854199" y="1690307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9D0EB47-381B-A895-16FD-55AE77369039}"/>
              </a:ext>
            </a:extLst>
          </p:cNvPr>
          <p:cNvSpPr/>
          <p:nvPr/>
        </p:nvSpPr>
        <p:spPr>
          <a:xfrm>
            <a:off x="5976298" y="216521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20BCFEBA-ADCC-8A05-D62E-2F764B63DCC7}"/>
              </a:ext>
            </a:extLst>
          </p:cNvPr>
          <p:cNvSpPr/>
          <p:nvPr/>
        </p:nvSpPr>
        <p:spPr>
          <a:xfrm>
            <a:off x="9194074" y="306841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0490BC34-649D-D0CD-A514-365085EFFD4F}"/>
              </a:ext>
            </a:extLst>
          </p:cNvPr>
          <p:cNvSpPr/>
          <p:nvPr/>
        </p:nvSpPr>
        <p:spPr>
          <a:xfrm>
            <a:off x="10905581" y="149303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8417045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94417</TotalTime>
  <Words>3128</Words>
  <Application>Microsoft Office PowerPoint</Application>
  <PresentationFormat>Grand écran</PresentationFormat>
  <Paragraphs>963</Paragraphs>
  <Slides>24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17 octobre 2023 (2/15)  8ème période : 1815-1914  1789-1815 : Les guerres de la Révolution et de l’Empire  1789-1795 : La Révolution française et la 1ère République Guerre de la France contre la 1ère Coalition</dc:title>
  <dc:creator>Christophe JENTA</dc:creator>
  <cp:lastModifiedBy>Christophe JENTA</cp:lastModifiedBy>
  <cp:revision>753</cp:revision>
  <dcterms:created xsi:type="dcterms:W3CDTF">2023-07-15T08:08:34Z</dcterms:created>
  <dcterms:modified xsi:type="dcterms:W3CDTF">2026-01-20T06:21:17Z</dcterms:modified>
</cp:coreProperties>
</file>